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1.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2.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3.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14.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15.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16.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17.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18.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notesSlides/notesSlide19.xml" ContentType="application/vnd.openxmlformats-officedocument.presentationml.notesSlide+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notesSlides/notesSlide20.xml" ContentType="application/vnd.openxmlformats-officedocument.presentationml.notesSlide+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notesSlides/notesSlide21.xml" ContentType="application/vnd.openxmlformats-officedocument.presentationml.notesSlide+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notesSlides/notesSlide22.xml" ContentType="application/vnd.openxmlformats-officedocument.presentationml.notesSlide+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notesSlides/notesSlide23.xml" ContentType="application/vnd.openxmlformats-officedocument.presentationml.notesSlide+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notesSlides/notesSlide24.xml" ContentType="application/vnd.openxmlformats-officedocument.presentationml.notesSlide+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notesSlides/notesSlide25.xml" ContentType="application/vnd.openxmlformats-officedocument.presentationml.notesSlide+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notesSlides/notesSlide26.xml" ContentType="application/vnd.openxmlformats-officedocument.presentationml.notesSlide+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notesSlides/notesSlide27.xml" ContentType="application/vnd.openxmlformats-officedocument.presentationml.notesSlide+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notesSlides/notesSlide28.xml" ContentType="application/vnd.openxmlformats-officedocument.presentationml.notesSlide+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notesSlides/notesSlide29.xml" ContentType="application/vnd.openxmlformats-officedocument.presentationml.notesSlid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notesSlides/notesSlide30.xml" ContentType="application/vnd.openxmlformats-officedocument.presentationml.notesSlide+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notesSlides/notesSlide31.xml" ContentType="application/vnd.openxmlformats-officedocument.presentationml.notesSlid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notesSlides/notesSlide32.xml" ContentType="application/vnd.openxmlformats-officedocument.presentationml.notesSlide+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notesSlides/notesSlide33.xml" ContentType="application/vnd.openxmlformats-officedocument.presentationml.notesSlide+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notesSlides/notesSlide34.xml" ContentType="application/vnd.openxmlformats-officedocument.presentationml.notesSlide+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notesSlides/notesSlide35.xml" ContentType="application/vnd.openxmlformats-officedocument.presentationml.notesSlide+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notesSlides/notesSlide36.xml" ContentType="application/vnd.openxmlformats-officedocument.presentationml.notesSlide+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notesSlides/notesSlide37.xml" ContentType="application/vnd.openxmlformats-officedocument.presentationml.notesSlide+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notesSlides/notesSlide38.xml" ContentType="application/vnd.openxmlformats-officedocument.presentationml.notesSlide+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notesSlides/notesSlide39.xml" ContentType="application/vnd.openxmlformats-officedocument.presentationml.notesSlide+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notesSlides/notesSlide40.xml" ContentType="application/vnd.openxmlformats-officedocument.presentationml.notesSlide+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notesSlides/notesSlide41.xml" ContentType="application/vnd.openxmlformats-officedocument.presentationml.notesSlide+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notesSlides/notesSlide42.xml" ContentType="application/vnd.openxmlformats-officedocument.presentationml.notesSlide+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notesSlides/notesSlide49.xml" ContentType="application/vnd.openxmlformats-officedocument.presentationml.notesSlide+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notesSlides/notesSlide50.xml" ContentType="application/vnd.openxmlformats-officedocument.presentationml.notesSlide+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notesSlides/notesSlide51.xml" ContentType="application/vnd.openxmlformats-officedocument.presentationml.notesSlide+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729" r:id="rId3"/>
    <p:sldId id="286" r:id="rId4"/>
    <p:sldId id="287" r:id="rId5"/>
    <p:sldId id="288" r:id="rId6"/>
    <p:sldId id="289" r:id="rId7"/>
    <p:sldId id="290" r:id="rId8"/>
    <p:sldId id="291" r:id="rId9"/>
    <p:sldId id="260" r:id="rId10"/>
    <p:sldId id="276" r:id="rId11"/>
    <p:sldId id="279" r:id="rId12"/>
    <p:sldId id="296" r:id="rId13"/>
    <p:sldId id="277" r:id="rId14"/>
    <p:sldId id="280" r:id="rId15"/>
    <p:sldId id="268" r:id="rId16"/>
    <p:sldId id="271" r:id="rId17"/>
    <p:sldId id="765" r:id="rId18"/>
    <p:sldId id="517" r:id="rId19"/>
    <p:sldId id="764" r:id="rId20"/>
    <p:sldId id="264" r:id="rId21"/>
    <p:sldId id="272" r:id="rId22"/>
    <p:sldId id="273" r:id="rId23"/>
    <p:sldId id="274" r:id="rId24"/>
    <p:sldId id="275" r:id="rId25"/>
    <p:sldId id="734" r:id="rId26"/>
    <p:sldId id="735" r:id="rId27"/>
    <p:sldId id="278" r:id="rId28"/>
    <p:sldId id="736" r:id="rId29"/>
    <p:sldId id="737" r:id="rId30"/>
    <p:sldId id="281" r:id="rId31"/>
    <p:sldId id="282" r:id="rId32"/>
    <p:sldId id="305" r:id="rId33"/>
    <p:sldId id="316" r:id="rId34"/>
    <p:sldId id="317" r:id="rId35"/>
    <p:sldId id="319" r:id="rId36"/>
    <p:sldId id="320" r:id="rId37"/>
    <p:sldId id="285" r:id="rId38"/>
    <p:sldId id="321" r:id="rId39"/>
    <p:sldId id="738" r:id="rId40"/>
    <p:sldId id="739" r:id="rId41"/>
    <p:sldId id="322" r:id="rId42"/>
    <p:sldId id="740" r:id="rId43"/>
    <p:sldId id="741" r:id="rId44"/>
    <p:sldId id="742" r:id="rId45"/>
    <p:sldId id="292" r:id="rId46"/>
    <p:sldId id="293" r:id="rId47"/>
    <p:sldId id="294" r:id="rId48"/>
    <p:sldId id="295" r:id="rId49"/>
    <p:sldId id="324" r:id="rId50"/>
    <p:sldId id="297" r:id="rId51"/>
    <p:sldId id="325" r:id="rId52"/>
    <p:sldId id="326" r:id="rId53"/>
    <p:sldId id="299" r:id="rId54"/>
    <p:sldId id="300" r:id="rId55"/>
    <p:sldId id="302" r:id="rId56"/>
    <p:sldId id="327" r:id="rId57"/>
    <p:sldId id="744" r:id="rId58"/>
    <p:sldId id="303" r:id="rId59"/>
    <p:sldId id="304" r:id="rId60"/>
    <p:sldId id="745" r:id="rId61"/>
    <p:sldId id="743" r:id="rId62"/>
    <p:sldId id="746" r:id="rId63"/>
    <p:sldId id="747" r:id="rId64"/>
    <p:sldId id="258" r:id="rId65"/>
    <p:sldId id="748" r:id="rId66"/>
    <p:sldId id="749" r:id="rId67"/>
    <p:sldId id="262" r:id="rId68"/>
    <p:sldId id="263" r:id="rId69"/>
    <p:sldId id="750" r:id="rId70"/>
    <p:sldId id="755" r:id="rId71"/>
    <p:sldId id="756" r:id="rId72"/>
    <p:sldId id="757" r:id="rId73"/>
    <p:sldId id="758" r:id="rId74"/>
    <p:sldId id="298" r:id="rId75"/>
    <p:sldId id="267" r:id="rId76"/>
    <p:sldId id="759" r:id="rId77"/>
    <p:sldId id="751" r:id="rId78"/>
    <p:sldId id="760" r:id="rId79"/>
    <p:sldId id="269" r:id="rId80"/>
    <p:sldId id="761" r:id="rId81"/>
    <p:sldId id="752" r:id="rId82"/>
    <p:sldId id="763" r:id="rId8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CDFF"/>
    <a:srgbClr val="84B2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00D44F-5D69-5640-9385-4F41FC6AEA46}" v="256" dt="2022-07-22T07:44:41.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970"/>
  </p:normalViewPr>
  <p:slideViewPr>
    <p:cSldViewPr snapToGrid="0" snapToObjects="1">
      <p:cViewPr varScale="1">
        <p:scale>
          <a:sx n="123" d="100"/>
          <a:sy n="123" d="100"/>
        </p:scale>
        <p:origin x="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hur Liu" userId="57266d67-1d41-4103-859a-8797e8098ce0" providerId="ADAL" clId="{0AC7AF0B-6D0A-9E42-9DF3-2876C57B9D66}"/>
    <pc:docChg chg="undo redo custSel addSld delSld modSld sldOrd modNotesMaster modHandout">
      <pc:chgData name="Arthur Liu" userId="57266d67-1d41-4103-859a-8797e8098ce0" providerId="ADAL" clId="{0AC7AF0B-6D0A-9E42-9DF3-2876C57B9D66}" dt="2022-06-29T08:06:36.033" v="5025"/>
      <pc:docMkLst>
        <pc:docMk/>
      </pc:docMkLst>
      <pc:sldChg chg="addSp delSp modSp mod">
        <pc:chgData name="Arthur Liu" userId="57266d67-1d41-4103-859a-8797e8098ce0" providerId="ADAL" clId="{0AC7AF0B-6D0A-9E42-9DF3-2876C57B9D66}" dt="2022-06-29T01:57:29.059" v="1617"/>
        <pc:sldMkLst>
          <pc:docMk/>
          <pc:sldMk cId="778929904" sldId="256"/>
        </pc:sldMkLst>
        <pc:spChg chg="mod">
          <ac:chgData name="Arthur Liu" userId="57266d67-1d41-4103-859a-8797e8098ce0" providerId="ADAL" clId="{0AC7AF0B-6D0A-9E42-9DF3-2876C57B9D66}" dt="2022-06-28T21:41:55.161" v="36" actId="20577"/>
          <ac:spMkLst>
            <pc:docMk/>
            <pc:sldMk cId="778929904" sldId="256"/>
            <ac:spMk id="2" creationId="{25D024DE-D48D-460C-916B-2450517893F2}"/>
          </ac:spMkLst>
        </pc:spChg>
        <pc:spChg chg="add mod">
          <ac:chgData name="Arthur Liu" userId="57266d67-1d41-4103-859a-8797e8098ce0" providerId="ADAL" clId="{0AC7AF0B-6D0A-9E42-9DF3-2876C57B9D66}" dt="2022-06-29T01:57:29.059" v="1617"/>
          <ac:spMkLst>
            <pc:docMk/>
            <pc:sldMk cId="778929904" sldId="256"/>
            <ac:spMk id="4" creationId="{CD0DA786-A5A7-A243-B636-0A58627F1F84}"/>
          </ac:spMkLst>
        </pc:spChg>
        <pc:spChg chg="del">
          <ac:chgData name="Arthur Liu" userId="57266d67-1d41-4103-859a-8797e8098ce0" providerId="ADAL" clId="{0AC7AF0B-6D0A-9E42-9DF3-2876C57B9D66}" dt="2022-06-29T01:57:22.466" v="1616"/>
          <ac:spMkLst>
            <pc:docMk/>
            <pc:sldMk cId="778929904" sldId="256"/>
            <ac:spMk id="5" creationId="{C336AAF7-5B7A-6A4D-AFA0-573E236FF77D}"/>
          </ac:spMkLst>
        </pc:spChg>
      </pc:sldChg>
    </pc:docChg>
  </pc:docChgLst>
  <pc:docChgLst>
    <pc:chgData name="Arthur Liu" userId="57266d67-1d41-4103-859a-8797e8098ce0" providerId="ADAL" clId="{89194484-1D94-4FEF-8EC2-8DB9A3E7EE66}"/>
    <pc:docChg chg="custSel addSld modSld">
      <pc:chgData name="Arthur Liu" userId="57266d67-1d41-4103-859a-8797e8098ce0" providerId="ADAL" clId="{89194484-1D94-4FEF-8EC2-8DB9A3E7EE66}" dt="2022-07-08T17:40:51.435" v="188"/>
      <pc:docMkLst>
        <pc:docMk/>
      </pc:docMkLst>
      <pc:sldChg chg="addSp">
        <pc:chgData name="Arthur Liu" userId="57266d67-1d41-4103-859a-8797e8098ce0" providerId="ADAL" clId="{89194484-1D94-4FEF-8EC2-8DB9A3E7EE66}" dt="2022-07-08T16:41:07.066" v="187"/>
        <pc:sldMkLst>
          <pc:docMk/>
          <pc:sldMk cId="778929904" sldId="256"/>
        </pc:sldMkLst>
        <pc:inkChg chg="add">
          <ac:chgData name="Arthur Liu" userId="57266d67-1d41-4103-859a-8797e8098ce0" providerId="ADAL" clId="{89194484-1D94-4FEF-8EC2-8DB9A3E7EE66}" dt="2022-07-08T16:41:07.066" v="187"/>
          <ac:inkMkLst>
            <pc:docMk/>
            <pc:sldMk cId="778929904" sldId="256"/>
            <ac:inkMk id="4" creationId="{9F2AED4D-A392-4A13-BA5E-9C06308E973F}"/>
          </ac:inkMkLst>
        </pc:inkChg>
      </pc:sldChg>
    </pc:docChg>
  </pc:docChgLst>
  <pc:docChgLst>
    <pc:chgData name="Arthur Liu" userId="57266d67-1d41-4103-859a-8797e8098ce0" providerId="ADAL" clId="{6B2CF558-FCB0-4010-AFF5-C5360F96C056}"/>
    <pc:docChg chg="custSel addSld delSld modSld sldOrd">
      <pc:chgData name="Arthur Liu" userId="57266d67-1d41-4103-859a-8797e8098ce0" providerId="ADAL" clId="{6B2CF558-FCB0-4010-AFF5-C5360F96C056}" dt="2022-06-22T17:34:16.858" v="204"/>
      <pc:docMkLst>
        <pc:docMk/>
      </pc:docMkLst>
      <pc:sldChg chg="addSp">
        <pc:chgData name="Arthur Liu" userId="57266d67-1d41-4103-859a-8797e8098ce0" providerId="ADAL" clId="{6B2CF558-FCB0-4010-AFF5-C5360F96C056}" dt="2022-06-22T17:20:04.446" v="203"/>
        <pc:sldMkLst>
          <pc:docMk/>
          <pc:sldMk cId="778929904" sldId="256"/>
        </pc:sldMkLst>
        <pc:inkChg chg="add">
          <ac:chgData name="Arthur Liu" userId="57266d67-1d41-4103-859a-8797e8098ce0" providerId="ADAL" clId="{6B2CF558-FCB0-4010-AFF5-C5360F96C056}" dt="2022-06-22T17:20:04.446" v="203"/>
          <ac:inkMkLst>
            <pc:docMk/>
            <pc:sldMk cId="778929904" sldId="256"/>
            <ac:inkMk id="5" creationId="{61E1A004-219C-4D9D-A2C9-BDB9105ED4AF}"/>
          </ac:inkMkLst>
        </pc:inkChg>
      </pc:sldChg>
    </pc:docChg>
  </pc:docChgLst>
  <pc:docChgLst>
    <pc:chgData name="Arthur Liu" userId="57266d67-1d41-4103-859a-8797e8098ce0" providerId="ADAL" clId="{803A8129-2C0A-4602-A7AD-53828E814FF1}"/>
    <pc:docChg chg="custSel modSld">
      <pc:chgData name="Arthur Liu" userId="57266d67-1d41-4103-859a-8797e8098ce0" providerId="ADAL" clId="{803A8129-2C0A-4602-A7AD-53828E814FF1}" dt="2022-06-24T17:42:13.421" v="273"/>
      <pc:docMkLst>
        <pc:docMk/>
      </pc:docMkLst>
    </pc:docChg>
  </pc:docChgLst>
  <pc:docChgLst>
    <pc:chgData name="Arthur Liu" userId="57266d67-1d41-4103-859a-8797e8098ce0" providerId="ADAL" clId="{A1A6D067-D5D5-4A93-AB65-9C9149705EF4}"/>
    <pc:docChg chg="custSel addSld modSld">
      <pc:chgData name="Arthur Liu" userId="57266d67-1d41-4103-859a-8797e8098ce0" providerId="ADAL" clId="{A1A6D067-D5D5-4A93-AB65-9C9149705EF4}" dt="2022-07-21T23:48:04.714" v="1" actId="27636"/>
      <pc:docMkLst>
        <pc:docMk/>
      </pc:docMkLst>
      <pc:sldChg chg="add">
        <pc:chgData name="Arthur Liu" userId="57266d67-1d41-4103-859a-8797e8098ce0" providerId="ADAL" clId="{A1A6D067-D5D5-4A93-AB65-9C9149705EF4}" dt="2022-07-21T23:48:04.501" v="0"/>
        <pc:sldMkLst>
          <pc:docMk/>
          <pc:sldMk cId="1067179359" sldId="258"/>
        </pc:sldMkLst>
      </pc:sldChg>
      <pc:sldChg chg="add">
        <pc:chgData name="Arthur Liu" userId="57266d67-1d41-4103-859a-8797e8098ce0" providerId="ADAL" clId="{A1A6D067-D5D5-4A93-AB65-9C9149705EF4}" dt="2022-07-21T23:48:04.501" v="0"/>
        <pc:sldMkLst>
          <pc:docMk/>
          <pc:sldMk cId="363841154" sldId="262"/>
        </pc:sldMkLst>
      </pc:sldChg>
      <pc:sldChg chg="add">
        <pc:chgData name="Arthur Liu" userId="57266d67-1d41-4103-859a-8797e8098ce0" providerId="ADAL" clId="{A1A6D067-D5D5-4A93-AB65-9C9149705EF4}" dt="2022-07-21T23:48:04.501" v="0"/>
        <pc:sldMkLst>
          <pc:docMk/>
          <pc:sldMk cId="3383888589" sldId="263"/>
        </pc:sldMkLst>
      </pc:sldChg>
      <pc:sldChg chg="add">
        <pc:chgData name="Arthur Liu" userId="57266d67-1d41-4103-859a-8797e8098ce0" providerId="ADAL" clId="{A1A6D067-D5D5-4A93-AB65-9C9149705EF4}" dt="2022-07-21T23:48:04.501" v="0"/>
        <pc:sldMkLst>
          <pc:docMk/>
          <pc:sldMk cId="3100913947" sldId="265"/>
        </pc:sldMkLst>
      </pc:sldChg>
      <pc:sldChg chg="add">
        <pc:chgData name="Arthur Liu" userId="57266d67-1d41-4103-859a-8797e8098ce0" providerId="ADAL" clId="{A1A6D067-D5D5-4A93-AB65-9C9149705EF4}" dt="2022-07-21T23:48:04.501" v="0"/>
        <pc:sldMkLst>
          <pc:docMk/>
          <pc:sldMk cId="786908421" sldId="267"/>
        </pc:sldMkLst>
      </pc:sldChg>
      <pc:sldChg chg="add">
        <pc:chgData name="Arthur Liu" userId="57266d67-1d41-4103-859a-8797e8098ce0" providerId="ADAL" clId="{A1A6D067-D5D5-4A93-AB65-9C9149705EF4}" dt="2022-07-21T23:48:04.501" v="0"/>
        <pc:sldMkLst>
          <pc:docMk/>
          <pc:sldMk cId="681328471" sldId="269"/>
        </pc:sldMkLst>
      </pc:sldChg>
      <pc:sldChg chg="add">
        <pc:chgData name="Arthur Liu" userId="57266d67-1d41-4103-859a-8797e8098ce0" providerId="ADAL" clId="{A1A6D067-D5D5-4A93-AB65-9C9149705EF4}" dt="2022-07-21T23:48:04.501" v="0"/>
        <pc:sldMkLst>
          <pc:docMk/>
          <pc:sldMk cId="442189888" sldId="298"/>
        </pc:sldMkLst>
      </pc:sldChg>
      <pc:sldChg chg="add">
        <pc:chgData name="Arthur Liu" userId="57266d67-1d41-4103-859a-8797e8098ce0" providerId="ADAL" clId="{A1A6D067-D5D5-4A93-AB65-9C9149705EF4}" dt="2022-07-21T23:48:04.501" v="0"/>
        <pc:sldMkLst>
          <pc:docMk/>
          <pc:sldMk cId="2586294768" sldId="746"/>
        </pc:sldMkLst>
      </pc:sldChg>
      <pc:sldChg chg="add">
        <pc:chgData name="Arthur Liu" userId="57266d67-1d41-4103-859a-8797e8098ce0" providerId="ADAL" clId="{A1A6D067-D5D5-4A93-AB65-9C9149705EF4}" dt="2022-07-21T23:48:04.501" v="0"/>
        <pc:sldMkLst>
          <pc:docMk/>
          <pc:sldMk cId="93583190" sldId="747"/>
        </pc:sldMkLst>
      </pc:sldChg>
      <pc:sldChg chg="add">
        <pc:chgData name="Arthur Liu" userId="57266d67-1d41-4103-859a-8797e8098ce0" providerId="ADAL" clId="{A1A6D067-D5D5-4A93-AB65-9C9149705EF4}" dt="2022-07-21T23:48:04.501" v="0"/>
        <pc:sldMkLst>
          <pc:docMk/>
          <pc:sldMk cId="4287219450" sldId="748"/>
        </pc:sldMkLst>
      </pc:sldChg>
      <pc:sldChg chg="modSp add">
        <pc:chgData name="Arthur Liu" userId="57266d67-1d41-4103-859a-8797e8098ce0" providerId="ADAL" clId="{A1A6D067-D5D5-4A93-AB65-9C9149705EF4}" dt="2022-07-21T23:48:04.714" v="1" actId="27636"/>
        <pc:sldMkLst>
          <pc:docMk/>
          <pc:sldMk cId="853432969" sldId="749"/>
        </pc:sldMkLst>
        <pc:spChg chg="mod">
          <ac:chgData name="Arthur Liu" userId="57266d67-1d41-4103-859a-8797e8098ce0" providerId="ADAL" clId="{A1A6D067-D5D5-4A93-AB65-9C9149705EF4}" dt="2022-07-21T23:48:04.714" v="1" actId="27636"/>
          <ac:spMkLst>
            <pc:docMk/>
            <pc:sldMk cId="853432969" sldId="749"/>
            <ac:spMk id="3" creationId="{00000000-0000-0000-0000-000000000000}"/>
          </ac:spMkLst>
        </pc:spChg>
      </pc:sldChg>
      <pc:sldChg chg="add">
        <pc:chgData name="Arthur Liu" userId="57266d67-1d41-4103-859a-8797e8098ce0" providerId="ADAL" clId="{A1A6D067-D5D5-4A93-AB65-9C9149705EF4}" dt="2022-07-21T23:48:04.501" v="0"/>
        <pc:sldMkLst>
          <pc:docMk/>
          <pc:sldMk cId="3714345615" sldId="750"/>
        </pc:sldMkLst>
      </pc:sldChg>
      <pc:sldChg chg="add">
        <pc:chgData name="Arthur Liu" userId="57266d67-1d41-4103-859a-8797e8098ce0" providerId="ADAL" clId="{A1A6D067-D5D5-4A93-AB65-9C9149705EF4}" dt="2022-07-21T23:48:04.501" v="0"/>
        <pc:sldMkLst>
          <pc:docMk/>
          <pc:sldMk cId="3655191962" sldId="751"/>
        </pc:sldMkLst>
      </pc:sldChg>
      <pc:sldChg chg="add">
        <pc:chgData name="Arthur Liu" userId="57266d67-1d41-4103-859a-8797e8098ce0" providerId="ADAL" clId="{A1A6D067-D5D5-4A93-AB65-9C9149705EF4}" dt="2022-07-21T23:48:04.501" v="0"/>
        <pc:sldMkLst>
          <pc:docMk/>
          <pc:sldMk cId="4218728372" sldId="752"/>
        </pc:sldMkLst>
      </pc:sldChg>
      <pc:sldChg chg="add">
        <pc:chgData name="Arthur Liu" userId="57266d67-1d41-4103-859a-8797e8098ce0" providerId="ADAL" clId="{A1A6D067-D5D5-4A93-AB65-9C9149705EF4}" dt="2022-07-21T23:48:04.501" v="0"/>
        <pc:sldMkLst>
          <pc:docMk/>
          <pc:sldMk cId="3673034563" sldId="753"/>
        </pc:sldMkLst>
      </pc:sldChg>
      <pc:sldChg chg="add">
        <pc:chgData name="Arthur Liu" userId="57266d67-1d41-4103-859a-8797e8098ce0" providerId="ADAL" clId="{A1A6D067-D5D5-4A93-AB65-9C9149705EF4}" dt="2022-07-21T23:48:04.501" v="0"/>
        <pc:sldMkLst>
          <pc:docMk/>
          <pc:sldMk cId="2376019380" sldId="754"/>
        </pc:sldMkLst>
      </pc:sldChg>
    </pc:docChg>
  </pc:docChgLst>
  <pc:docChgLst>
    <pc:chgData name="Arthur Liu" userId="57266d67-1d41-4103-859a-8797e8098ce0" providerId="ADAL" clId="{3AEB7901-0369-4E0E-B27B-6F86273AD5C6}"/>
    <pc:docChg chg="custSel addSld modSld">
      <pc:chgData name="Arthur Liu" userId="57266d67-1d41-4103-859a-8797e8098ce0" providerId="ADAL" clId="{3AEB7901-0369-4E0E-B27B-6F86273AD5C6}" dt="2022-07-20T17:41:59.097" v="529"/>
      <pc:docMkLst>
        <pc:docMk/>
      </pc:docMkLst>
      <pc:sldChg chg="addSp modSp">
        <pc:chgData name="Arthur Liu" userId="57266d67-1d41-4103-859a-8797e8098ce0" providerId="ADAL" clId="{3AEB7901-0369-4E0E-B27B-6F86273AD5C6}" dt="2022-07-20T07:00:15.343" v="2" actId="1076"/>
        <pc:sldMkLst>
          <pc:docMk/>
          <pc:sldMk cId="778929904" sldId="256"/>
        </pc:sldMkLst>
        <pc:picChg chg="add mod">
          <ac:chgData name="Arthur Liu" userId="57266d67-1d41-4103-859a-8797e8098ce0" providerId="ADAL" clId="{3AEB7901-0369-4E0E-B27B-6F86273AD5C6}" dt="2022-07-20T07:00:15.343" v="2" actId="1076"/>
          <ac:picMkLst>
            <pc:docMk/>
            <pc:sldMk cId="778929904" sldId="256"/>
            <ac:picMk id="1026" creationId="{F9340E95-AEC2-4A43-BD44-C13D91DE4F7E}"/>
          </ac:picMkLst>
        </pc:picChg>
      </pc:sldChg>
      <pc:sldChg chg="addSp">
        <pc:chgData name="Arthur Liu" userId="57266d67-1d41-4103-859a-8797e8098ce0" providerId="ADAL" clId="{3AEB7901-0369-4E0E-B27B-6F86273AD5C6}" dt="2022-07-20T17:41:59.097" v="529"/>
        <pc:sldMkLst>
          <pc:docMk/>
          <pc:sldMk cId="235837748" sldId="287"/>
        </pc:sldMkLst>
        <pc:inkChg chg="add">
          <ac:chgData name="Arthur Liu" userId="57266d67-1d41-4103-859a-8797e8098ce0" providerId="ADAL" clId="{3AEB7901-0369-4E0E-B27B-6F86273AD5C6}" dt="2022-07-20T17:41:59.097" v="529"/>
          <ac:inkMkLst>
            <pc:docMk/>
            <pc:sldMk cId="235837748" sldId="287"/>
            <ac:inkMk id="6" creationId="{AAACC352-E8FD-4498-8E56-B2B6CBCAAE46}"/>
          </ac:inkMkLst>
        </pc:inkChg>
      </pc:sldChg>
      <pc:sldChg chg="addSp">
        <pc:chgData name="Arthur Liu" userId="57266d67-1d41-4103-859a-8797e8098ce0" providerId="ADAL" clId="{3AEB7901-0369-4E0E-B27B-6F86273AD5C6}" dt="2022-07-20T17:41:59.097" v="529"/>
        <pc:sldMkLst>
          <pc:docMk/>
          <pc:sldMk cId="129741526" sldId="290"/>
        </pc:sldMkLst>
        <pc:inkChg chg="add">
          <ac:chgData name="Arthur Liu" userId="57266d67-1d41-4103-859a-8797e8098ce0" providerId="ADAL" clId="{3AEB7901-0369-4E0E-B27B-6F86273AD5C6}" dt="2022-07-20T17:41:59.097" v="529"/>
          <ac:inkMkLst>
            <pc:docMk/>
            <pc:sldMk cId="129741526" sldId="290"/>
            <ac:inkMk id="4" creationId="{2A7A176C-1D2F-42FF-A091-EA654B1C846E}"/>
          </ac:inkMkLst>
        </pc:inkChg>
      </pc:sldChg>
      <pc:sldChg chg="addSp">
        <pc:chgData name="Arthur Liu" userId="57266d67-1d41-4103-859a-8797e8098ce0" providerId="ADAL" clId="{3AEB7901-0369-4E0E-B27B-6F86273AD5C6}" dt="2022-07-20T17:41:59.097" v="529"/>
        <pc:sldMkLst>
          <pc:docMk/>
          <pc:sldMk cId="1333976876" sldId="291"/>
        </pc:sldMkLst>
        <pc:inkChg chg="add">
          <ac:chgData name="Arthur Liu" userId="57266d67-1d41-4103-859a-8797e8098ce0" providerId="ADAL" clId="{3AEB7901-0369-4E0E-B27B-6F86273AD5C6}" dt="2022-07-20T17:41:59.097" v="529"/>
          <ac:inkMkLst>
            <pc:docMk/>
            <pc:sldMk cId="1333976876" sldId="291"/>
            <ac:inkMk id="6" creationId="{8E9DC2FF-BCA2-4A7B-9BC3-2737D0ED817E}"/>
          </ac:inkMkLst>
        </pc:inkChg>
      </pc:sldChg>
      <pc:sldChg chg="addSp">
        <pc:chgData name="Arthur Liu" userId="57266d67-1d41-4103-859a-8797e8098ce0" providerId="ADAL" clId="{3AEB7901-0369-4E0E-B27B-6F86273AD5C6}" dt="2022-07-20T17:41:59.097" v="529"/>
        <pc:sldMkLst>
          <pc:docMk/>
          <pc:sldMk cId="0" sldId="332"/>
        </pc:sldMkLst>
        <pc:inkChg chg="add">
          <ac:chgData name="Arthur Liu" userId="57266d67-1d41-4103-859a-8797e8098ce0" providerId="ADAL" clId="{3AEB7901-0369-4E0E-B27B-6F86273AD5C6}" dt="2022-07-20T17:41:59.097" v="529"/>
          <ac:inkMkLst>
            <pc:docMk/>
            <pc:sldMk cId="0" sldId="332"/>
            <ac:inkMk id="2" creationId="{A6DAFAA8-139E-4F8D-881A-DB8A77192DB1}"/>
          </ac:inkMkLst>
        </pc:inkChg>
      </pc:sldChg>
      <pc:sldChg chg="addSp">
        <pc:chgData name="Arthur Liu" userId="57266d67-1d41-4103-859a-8797e8098ce0" providerId="ADAL" clId="{3AEB7901-0369-4E0E-B27B-6F86273AD5C6}" dt="2022-07-20T17:41:59.097" v="529"/>
        <pc:sldMkLst>
          <pc:docMk/>
          <pc:sldMk cId="0" sldId="337"/>
        </pc:sldMkLst>
        <pc:inkChg chg="add">
          <ac:chgData name="Arthur Liu" userId="57266d67-1d41-4103-859a-8797e8098ce0" providerId="ADAL" clId="{3AEB7901-0369-4E0E-B27B-6F86273AD5C6}" dt="2022-07-20T17:41:59.097" v="529"/>
          <ac:inkMkLst>
            <pc:docMk/>
            <pc:sldMk cId="0" sldId="337"/>
            <ac:inkMk id="2" creationId="{4683E94B-D197-4394-86B5-E8BE10172566}"/>
          </ac:inkMkLst>
        </pc:inkChg>
      </pc:sldChg>
      <pc:sldChg chg="addSp">
        <pc:chgData name="Arthur Liu" userId="57266d67-1d41-4103-859a-8797e8098ce0" providerId="ADAL" clId="{3AEB7901-0369-4E0E-B27B-6F86273AD5C6}" dt="2022-07-20T17:41:59.097" v="529"/>
        <pc:sldMkLst>
          <pc:docMk/>
          <pc:sldMk cId="0" sldId="338"/>
        </pc:sldMkLst>
        <pc:inkChg chg="add">
          <ac:chgData name="Arthur Liu" userId="57266d67-1d41-4103-859a-8797e8098ce0" providerId="ADAL" clId="{3AEB7901-0369-4E0E-B27B-6F86273AD5C6}" dt="2022-07-20T17:41:59.097" v="529"/>
          <ac:inkMkLst>
            <pc:docMk/>
            <pc:sldMk cId="0" sldId="338"/>
            <ac:inkMk id="2" creationId="{7079447C-D9D1-42BF-B543-3A0C8D5F0B5E}"/>
          </ac:inkMkLst>
        </pc:inkChg>
      </pc:sldChg>
      <pc:sldChg chg="addSp">
        <pc:chgData name="Arthur Liu" userId="57266d67-1d41-4103-859a-8797e8098ce0" providerId="ADAL" clId="{3AEB7901-0369-4E0E-B27B-6F86273AD5C6}" dt="2022-07-20T17:41:59.097" v="529"/>
        <pc:sldMkLst>
          <pc:docMk/>
          <pc:sldMk cId="0" sldId="340"/>
        </pc:sldMkLst>
        <pc:inkChg chg="add">
          <ac:chgData name="Arthur Liu" userId="57266d67-1d41-4103-859a-8797e8098ce0" providerId="ADAL" clId="{3AEB7901-0369-4E0E-B27B-6F86273AD5C6}" dt="2022-07-20T17:41:59.097" v="529"/>
          <ac:inkMkLst>
            <pc:docMk/>
            <pc:sldMk cId="0" sldId="340"/>
            <ac:inkMk id="2" creationId="{FEC38F65-D72E-46B8-9651-8D7A95CC4B10}"/>
          </ac:inkMkLst>
        </pc:inkChg>
      </pc:sldChg>
      <pc:sldChg chg="addSp">
        <pc:chgData name="Arthur Liu" userId="57266d67-1d41-4103-859a-8797e8098ce0" providerId="ADAL" clId="{3AEB7901-0369-4E0E-B27B-6F86273AD5C6}" dt="2022-07-20T17:41:59.097" v="529"/>
        <pc:sldMkLst>
          <pc:docMk/>
          <pc:sldMk cId="0" sldId="341"/>
        </pc:sldMkLst>
        <pc:inkChg chg="add">
          <ac:chgData name="Arthur Liu" userId="57266d67-1d41-4103-859a-8797e8098ce0" providerId="ADAL" clId="{3AEB7901-0369-4E0E-B27B-6F86273AD5C6}" dt="2022-07-20T17:41:59.097" v="529"/>
          <ac:inkMkLst>
            <pc:docMk/>
            <pc:sldMk cId="0" sldId="341"/>
            <ac:inkMk id="2" creationId="{DCB1C51B-235B-4BE3-AABE-7402F03D03E1}"/>
          </ac:inkMkLst>
        </pc:inkChg>
      </pc:sldChg>
      <pc:sldChg chg="addSp">
        <pc:chgData name="Arthur Liu" userId="57266d67-1d41-4103-859a-8797e8098ce0" providerId="ADAL" clId="{3AEB7901-0369-4E0E-B27B-6F86273AD5C6}" dt="2022-07-20T17:41:59.097" v="529"/>
        <pc:sldMkLst>
          <pc:docMk/>
          <pc:sldMk cId="0" sldId="350"/>
        </pc:sldMkLst>
        <pc:inkChg chg="add">
          <ac:chgData name="Arthur Liu" userId="57266d67-1d41-4103-859a-8797e8098ce0" providerId="ADAL" clId="{3AEB7901-0369-4E0E-B27B-6F86273AD5C6}" dt="2022-07-20T17:41:59.097" v="529"/>
          <ac:inkMkLst>
            <pc:docMk/>
            <pc:sldMk cId="0" sldId="350"/>
            <ac:inkMk id="2" creationId="{8EF0553A-107E-480A-908F-643D1E01DEDC}"/>
          </ac:inkMkLst>
        </pc:inkChg>
      </pc:sldChg>
      <pc:sldChg chg="addSp">
        <pc:chgData name="Arthur Liu" userId="57266d67-1d41-4103-859a-8797e8098ce0" providerId="ADAL" clId="{3AEB7901-0369-4E0E-B27B-6F86273AD5C6}" dt="2022-07-20T17:41:59.097" v="529"/>
        <pc:sldMkLst>
          <pc:docMk/>
          <pc:sldMk cId="0" sldId="357"/>
        </pc:sldMkLst>
        <pc:inkChg chg="add">
          <ac:chgData name="Arthur Liu" userId="57266d67-1d41-4103-859a-8797e8098ce0" providerId="ADAL" clId="{3AEB7901-0369-4E0E-B27B-6F86273AD5C6}" dt="2022-07-20T17:41:59.097" v="529"/>
          <ac:inkMkLst>
            <pc:docMk/>
            <pc:sldMk cId="0" sldId="357"/>
            <ac:inkMk id="2" creationId="{FA80E674-8042-4D7B-B2CE-BB63FC526BE2}"/>
          </ac:inkMkLst>
        </pc:inkChg>
      </pc:sldChg>
      <pc:sldChg chg="addSp">
        <pc:chgData name="Arthur Liu" userId="57266d67-1d41-4103-859a-8797e8098ce0" providerId="ADAL" clId="{3AEB7901-0369-4E0E-B27B-6F86273AD5C6}" dt="2022-07-20T17:41:59.097" v="529"/>
        <pc:sldMkLst>
          <pc:docMk/>
          <pc:sldMk cId="0" sldId="358"/>
        </pc:sldMkLst>
        <pc:inkChg chg="add">
          <ac:chgData name="Arthur Liu" userId="57266d67-1d41-4103-859a-8797e8098ce0" providerId="ADAL" clId="{3AEB7901-0369-4E0E-B27B-6F86273AD5C6}" dt="2022-07-20T17:41:59.097" v="529"/>
          <ac:inkMkLst>
            <pc:docMk/>
            <pc:sldMk cId="0" sldId="358"/>
            <ac:inkMk id="2" creationId="{3201DF56-A203-4BEE-9403-37DE0ADD14B3}"/>
          </ac:inkMkLst>
        </pc:inkChg>
      </pc:sldChg>
      <pc:sldChg chg="addSp">
        <pc:chgData name="Arthur Liu" userId="57266d67-1d41-4103-859a-8797e8098ce0" providerId="ADAL" clId="{3AEB7901-0369-4E0E-B27B-6F86273AD5C6}" dt="2022-07-20T17:41:59.097" v="529"/>
        <pc:sldMkLst>
          <pc:docMk/>
          <pc:sldMk cId="0" sldId="360"/>
        </pc:sldMkLst>
        <pc:inkChg chg="add">
          <ac:chgData name="Arthur Liu" userId="57266d67-1d41-4103-859a-8797e8098ce0" providerId="ADAL" clId="{3AEB7901-0369-4E0E-B27B-6F86273AD5C6}" dt="2022-07-20T17:41:59.097" v="529"/>
          <ac:inkMkLst>
            <pc:docMk/>
            <pc:sldMk cId="0" sldId="360"/>
            <ac:inkMk id="2" creationId="{97B95134-4187-471B-80DC-08BBE9A421D1}"/>
          </ac:inkMkLst>
        </pc:inkChg>
      </pc:sldChg>
      <pc:sldChg chg="addSp">
        <pc:chgData name="Arthur Liu" userId="57266d67-1d41-4103-859a-8797e8098ce0" providerId="ADAL" clId="{3AEB7901-0369-4E0E-B27B-6F86273AD5C6}" dt="2022-07-20T17:41:59.097" v="529"/>
        <pc:sldMkLst>
          <pc:docMk/>
          <pc:sldMk cId="0" sldId="362"/>
        </pc:sldMkLst>
        <pc:inkChg chg="add">
          <ac:chgData name="Arthur Liu" userId="57266d67-1d41-4103-859a-8797e8098ce0" providerId="ADAL" clId="{3AEB7901-0369-4E0E-B27B-6F86273AD5C6}" dt="2022-07-20T17:41:59.097" v="529"/>
          <ac:inkMkLst>
            <pc:docMk/>
            <pc:sldMk cId="0" sldId="362"/>
            <ac:inkMk id="2" creationId="{99DAF159-A240-49D9-951F-146D329351FF}"/>
          </ac:inkMkLst>
        </pc:inkChg>
      </pc:sldChg>
      <pc:sldChg chg="modSp">
        <pc:chgData name="Arthur Liu" userId="57266d67-1d41-4103-859a-8797e8098ce0" providerId="ADAL" clId="{3AEB7901-0369-4E0E-B27B-6F86273AD5C6}" dt="2022-07-20T07:18:17.408" v="525" actId="207"/>
        <pc:sldMkLst>
          <pc:docMk/>
          <pc:sldMk cId="0" sldId="363"/>
        </pc:sldMkLst>
        <pc:spChg chg="mod">
          <ac:chgData name="Arthur Liu" userId="57266d67-1d41-4103-859a-8797e8098ce0" providerId="ADAL" clId="{3AEB7901-0369-4E0E-B27B-6F86273AD5C6}" dt="2022-07-20T07:18:17.408" v="525" actId="207"/>
          <ac:spMkLst>
            <pc:docMk/>
            <pc:sldMk cId="0" sldId="363"/>
            <ac:spMk id="140290" creationId="{00000000-0000-0000-0000-000000000000}"/>
          </ac:spMkLst>
        </pc:spChg>
      </pc:sldChg>
      <pc:sldChg chg="addSp">
        <pc:chgData name="Arthur Liu" userId="57266d67-1d41-4103-859a-8797e8098ce0" providerId="ADAL" clId="{3AEB7901-0369-4E0E-B27B-6F86273AD5C6}" dt="2022-07-20T17:41:59.097" v="529"/>
        <pc:sldMkLst>
          <pc:docMk/>
          <pc:sldMk cId="0" sldId="364"/>
        </pc:sldMkLst>
        <pc:inkChg chg="add">
          <ac:chgData name="Arthur Liu" userId="57266d67-1d41-4103-859a-8797e8098ce0" providerId="ADAL" clId="{3AEB7901-0369-4E0E-B27B-6F86273AD5C6}" dt="2022-07-20T17:41:59.097" v="529"/>
          <ac:inkMkLst>
            <pc:docMk/>
            <pc:sldMk cId="0" sldId="364"/>
            <ac:inkMk id="2" creationId="{93D3B3FA-D277-4B5D-8E58-B7118792B869}"/>
          </ac:inkMkLst>
        </pc:inkChg>
      </pc:sldChg>
      <pc:sldChg chg="addSp add">
        <pc:chgData name="Arthur Liu" userId="57266d67-1d41-4103-859a-8797e8098ce0" providerId="ADAL" clId="{3AEB7901-0369-4E0E-B27B-6F86273AD5C6}" dt="2022-07-20T17:41:59.097" v="529"/>
        <pc:sldMkLst>
          <pc:docMk/>
          <pc:sldMk cId="262579270" sldId="367"/>
        </pc:sldMkLst>
        <pc:inkChg chg="add">
          <ac:chgData name="Arthur Liu" userId="57266d67-1d41-4103-859a-8797e8098ce0" providerId="ADAL" clId="{3AEB7901-0369-4E0E-B27B-6F86273AD5C6}" dt="2022-07-20T17:41:59.097" v="529"/>
          <ac:inkMkLst>
            <pc:docMk/>
            <pc:sldMk cId="262579270" sldId="367"/>
            <ac:inkMk id="2" creationId="{50D55A7B-0C2B-4D42-8705-F95DAB6EC549}"/>
          </ac:inkMkLst>
        </pc:inkChg>
      </pc:sldChg>
      <pc:sldChg chg="addSp">
        <pc:chgData name="Arthur Liu" userId="57266d67-1d41-4103-859a-8797e8098ce0" providerId="ADAL" clId="{3AEB7901-0369-4E0E-B27B-6F86273AD5C6}" dt="2022-07-20T17:41:59.097" v="529"/>
        <pc:sldMkLst>
          <pc:docMk/>
          <pc:sldMk cId="0" sldId="371"/>
        </pc:sldMkLst>
        <pc:inkChg chg="add">
          <ac:chgData name="Arthur Liu" userId="57266d67-1d41-4103-859a-8797e8098ce0" providerId="ADAL" clId="{3AEB7901-0369-4E0E-B27B-6F86273AD5C6}" dt="2022-07-20T17:41:59.097" v="529"/>
          <ac:inkMkLst>
            <pc:docMk/>
            <pc:sldMk cId="0" sldId="371"/>
            <ac:inkMk id="2" creationId="{9D085BB1-EE44-419E-8972-558596697210}"/>
          </ac:inkMkLst>
        </pc:inkChg>
      </pc:sldChg>
      <pc:sldChg chg="addSp">
        <pc:chgData name="Arthur Liu" userId="57266d67-1d41-4103-859a-8797e8098ce0" providerId="ADAL" clId="{3AEB7901-0369-4E0E-B27B-6F86273AD5C6}" dt="2022-07-20T17:41:59.097" v="529"/>
        <pc:sldMkLst>
          <pc:docMk/>
          <pc:sldMk cId="0" sldId="375"/>
        </pc:sldMkLst>
        <pc:inkChg chg="add">
          <ac:chgData name="Arthur Liu" userId="57266d67-1d41-4103-859a-8797e8098ce0" providerId="ADAL" clId="{3AEB7901-0369-4E0E-B27B-6F86273AD5C6}" dt="2022-07-20T17:41:59.097" v="529"/>
          <ac:inkMkLst>
            <pc:docMk/>
            <pc:sldMk cId="0" sldId="375"/>
            <ac:inkMk id="2" creationId="{DA4B4D65-02C5-4879-B59B-25A9E976CA71}"/>
          </ac:inkMkLst>
        </pc:inkChg>
      </pc:sldChg>
      <pc:sldChg chg="addSp modSp add modTransition">
        <pc:chgData name="Arthur Liu" userId="57266d67-1d41-4103-859a-8797e8098ce0" providerId="ADAL" clId="{3AEB7901-0369-4E0E-B27B-6F86273AD5C6}" dt="2022-07-20T17:41:59.097" v="529"/>
        <pc:sldMkLst>
          <pc:docMk/>
          <pc:sldMk cId="0" sldId="378"/>
        </pc:sldMkLst>
        <pc:spChg chg="mod">
          <ac:chgData name="Arthur Liu" userId="57266d67-1d41-4103-859a-8797e8098ce0" providerId="ADAL" clId="{3AEB7901-0369-4E0E-B27B-6F86273AD5C6}" dt="2022-07-20T07:14:21.964" v="524" actId="14100"/>
          <ac:spMkLst>
            <pc:docMk/>
            <pc:sldMk cId="0" sldId="378"/>
            <ac:spMk id="2" creationId="{55113767-BD33-954E-A1F4-F97C697AD3CC}"/>
          </ac:spMkLst>
        </pc:spChg>
        <pc:spChg chg="mod">
          <ac:chgData name="Arthur Liu" userId="57266d67-1d41-4103-859a-8797e8098ce0" providerId="ADAL" clId="{3AEB7901-0369-4E0E-B27B-6F86273AD5C6}" dt="2022-07-20T07:14:14.082" v="523" actId="27636"/>
          <ac:spMkLst>
            <pc:docMk/>
            <pc:sldMk cId="0" sldId="378"/>
            <ac:spMk id="123907" creationId="{00000000-0000-0000-0000-000000000000}"/>
          </ac:spMkLst>
        </pc:spChg>
        <pc:inkChg chg="add">
          <ac:chgData name="Arthur Liu" userId="57266d67-1d41-4103-859a-8797e8098ce0" providerId="ADAL" clId="{3AEB7901-0369-4E0E-B27B-6F86273AD5C6}" dt="2022-07-20T17:41:59.097" v="529"/>
          <ac:inkMkLst>
            <pc:docMk/>
            <pc:sldMk cId="0" sldId="378"/>
            <ac:inkMk id="3" creationId="{F980F36B-30A8-428D-9E5E-D5FDB1DA0EFF}"/>
          </ac:inkMkLst>
        </pc:inkChg>
      </pc:sldChg>
      <pc:sldChg chg="addSp">
        <pc:chgData name="Arthur Liu" userId="57266d67-1d41-4103-859a-8797e8098ce0" providerId="ADAL" clId="{3AEB7901-0369-4E0E-B27B-6F86273AD5C6}" dt="2022-07-20T17:41:59.097" v="529"/>
        <pc:sldMkLst>
          <pc:docMk/>
          <pc:sldMk cId="2876396564" sldId="384"/>
        </pc:sldMkLst>
        <pc:inkChg chg="add">
          <ac:chgData name="Arthur Liu" userId="57266d67-1d41-4103-859a-8797e8098ce0" providerId="ADAL" clId="{3AEB7901-0369-4E0E-B27B-6F86273AD5C6}" dt="2022-07-20T17:41:59.097" v="529"/>
          <ac:inkMkLst>
            <pc:docMk/>
            <pc:sldMk cId="2876396564" sldId="384"/>
            <ac:inkMk id="4" creationId="{2D86090C-B9E7-4D9A-AD8A-812898EFB5EB}"/>
          </ac:inkMkLst>
        </pc:inkChg>
      </pc:sldChg>
      <pc:sldChg chg="addSp">
        <pc:chgData name="Arthur Liu" userId="57266d67-1d41-4103-859a-8797e8098ce0" providerId="ADAL" clId="{3AEB7901-0369-4E0E-B27B-6F86273AD5C6}" dt="2022-07-20T17:41:59.097" v="529"/>
        <pc:sldMkLst>
          <pc:docMk/>
          <pc:sldMk cId="675599482" sldId="398"/>
        </pc:sldMkLst>
        <pc:inkChg chg="add">
          <ac:chgData name="Arthur Liu" userId="57266d67-1d41-4103-859a-8797e8098ce0" providerId="ADAL" clId="{3AEB7901-0369-4E0E-B27B-6F86273AD5C6}" dt="2022-07-20T17:41:59.097" v="529"/>
          <ac:inkMkLst>
            <pc:docMk/>
            <pc:sldMk cId="675599482" sldId="398"/>
            <ac:inkMk id="2" creationId="{31185CD6-9A3D-4057-BBC9-79771D6056D2}"/>
          </ac:inkMkLst>
        </pc:inkChg>
      </pc:sldChg>
      <pc:sldChg chg="addSp">
        <pc:chgData name="Arthur Liu" userId="57266d67-1d41-4103-859a-8797e8098ce0" providerId="ADAL" clId="{3AEB7901-0369-4E0E-B27B-6F86273AD5C6}" dt="2022-07-20T17:41:59.097" v="529"/>
        <pc:sldMkLst>
          <pc:docMk/>
          <pc:sldMk cId="3849107864" sldId="399"/>
        </pc:sldMkLst>
        <pc:inkChg chg="add">
          <ac:chgData name="Arthur Liu" userId="57266d67-1d41-4103-859a-8797e8098ce0" providerId="ADAL" clId="{3AEB7901-0369-4E0E-B27B-6F86273AD5C6}" dt="2022-07-20T17:41:59.097" v="529"/>
          <ac:inkMkLst>
            <pc:docMk/>
            <pc:sldMk cId="3849107864" sldId="399"/>
            <ac:inkMk id="2" creationId="{7AFE34BD-7A0D-404D-ABCC-39FCA73731BD}"/>
          </ac:inkMkLst>
        </pc:inkChg>
      </pc:sldChg>
      <pc:sldChg chg="addSp">
        <pc:chgData name="Arthur Liu" userId="57266d67-1d41-4103-859a-8797e8098ce0" providerId="ADAL" clId="{3AEB7901-0369-4E0E-B27B-6F86273AD5C6}" dt="2022-07-20T17:41:59.097" v="529"/>
        <pc:sldMkLst>
          <pc:docMk/>
          <pc:sldMk cId="4159890344" sldId="401"/>
        </pc:sldMkLst>
        <pc:inkChg chg="add">
          <ac:chgData name="Arthur Liu" userId="57266d67-1d41-4103-859a-8797e8098ce0" providerId="ADAL" clId="{3AEB7901-0369-4E0E-B27B-6F86273AD5C6}" dt="2022-07-20T17:41:59.097" v="529"/>
          <ac:inkMkLst>
            <pc:docMk/>
            <pc:sldMk cId="4159890344" sldId="401"/>
            <ac:inkMk id="2" creationId="{9F2131B0-24B4-4050-8BE4-71EAE651438D}"/>
          </ac:inkMkLst>
        </pc:inkChg>
      </pc:sldChg>
      <pc:sldChg chg="addSp">
        <pc:chgData name="Arthur Liu" userId="57266d67-1d41-4103-859a-8797e8098ce0" providerId="ADAL" clId="{3AEB7901-0369-4E0E-B27B-6F86273AD5C6}" dt="2022-07-20T17:41:59.097" v="529"/>
        <pc:sldMkLst>
          <pc:docMk/>
          <pc:sldMk cId="3876431545" sldId="403"/>
        </pc:sldMkLst>
        <pc:inkChg chg="add">
          <ac:chgData name="Arthur Liu" userId="57266d67-1d41-4103-859a-8797e8098ce0" providerId="ADAL" clId="{3AEB7901-0369-4E0E-B27B-6F86273AD5C6}" dt="2022-07-20T17:41:59.097" v="529"/>
          <ac:inkMkLst>
            <pc:docMk/>
            <pc:sldMk cId="3876431545" sldId="403"/>
            <ac:inkMk id="2" creationId="{A90CBA99-367E-4B8B-BE10-3A672D25FF75}"/>
          </ac:inkMkLst>
        </pc:inkChg>
      </pc:sldChg>
      <pc:sldChg chg="addSp">
        <pc:chgData name="Arthur Liu" userId="57266d67-1d41-4103-859a-8797e8098ce0" providerId="ADAL" clId="{3AEB7901-0369-4E0E-B27B-6F86273AD5C6}" dt="2022-07-20T17:41:59.097" v="529"/>
        <pc:sldMkLst>
          <pc:docMk/>
          <pc:sldMk cId="2053352090" sldId="404"/>
        </pc:sldMkLst>
        <pc:inkChg chg="add">
          <ac:chgData name="Arthur Liu" userId="57266d67-1d41-4103-859a-8797e8098ce0" providerId="ADAL" clId="{3AEB7901-0369-4E0E-B27B-6F86273AD5C6}" dt="2022-07-20T17:41:59.097" v="529"/>
          <ac:inkMkLst>
            <pc:docMk/>
            <pc:sldMk cId="2053352090" sldId="404"/>
            <ac:inkMk id="2" creationId="{284C1960-D1D6-45BF-955A-8072F58ADF71}"/>
          </ac:inkMkLst>
        </pc:inkChg>
      </pc:sldChg>
      <pc:sldChg chg="addSp modSp">
        <pc:chgData name="Arthur Liu" userId="57266d67-1d41-4103-859a-8797e8098ce0" providerId="ADAL" clId="{3AEB7901-0369-4E0E-B27B-6F86273AD5C6}" dt="2022-07-20T17:41:59.097" v="529"/>
        <pc:sldMkLst>
          <pc:docMk/>
          <pc:sldMk cId="1692335159" sldId="405"/>
        </pc:sldMkLst>
        <pc:spChg chg="mod">
          <ac:chgData name="Arthur Liu" userId="57266d67-1d41-4103-859a-8797e8098ce0" providerId="ADAL" clId="{3AEB7901-0369-4E0E-B27B-6F86273AD5C6}" dt="2022-07-20T07:42:37.444" v="527" actId="20577"/>
          <ac:spMkLst>
            <pc:docMk/>
            <pc:sldMk cId="1692335159" sldId="405"/>
            <ac:spMk id="11" creationId="{D6D967EF-24A9-FD4E-92CC-D8CB93694C12}"/>
          </ac:spMkLst>
        </pc:spChg>
        <pc:inkChg chg="add">
          <ac:chgData name="Arthur Liu" userId="57266d67-1d41-4103-859a-8797e8098ce0" providerId="ADAL" clId="{3AEB7901-0369-4E0E-B27B-6F86273AD5C6}" dt="2022-07-20T17:41:59.097" v="529"/>
          <ac:inkMkLst>
            <pc:docMk/>
            <pc:sldMk cId="1692335159" sldId="405"/>
            <ac:inkMk id="2" creationId="{E6179508-5BAE-4D26-931C-CFB4B4901410}"/>
          </ac:inkMkLst>
        </pc:inkChg>
      </pc:sldChg>
      <pc:sldChg chg="addSp">
        <pc:chgData name="Arthur Liu" userId="57266d67-1d41-4103-859a-8797e8098ce0" providerId="ADAL" clId="{3AEB7901-0369-4E0E-B27B-6F86273AD5C6}" dt="2022-07-20T17:41:59.097" v="529"/>
        <pc:sldMkLst>
          <pc:docMk/>
          <pc:sldMk cId="2187110689" sldId="406"/>
        </pc:sldMkLst>
        <pc:inkChg chg="add">
          <ac:chgData name="Arthur Liu" userId="57266d67-1d41-4103-859a-8797e8098ce0" providerId="ADAL" clId="{3AEB7901-0369-4E0E-B27B-6F86273AD5C6}" dt="2022-07-20T17:41:59.097" v="529"/>
          <ac:inkMkLst>
            <pc:docMk/>
            <pc:sldMk cId="2187110689" sldId="406"/>
            <ac:inkMk id="2" creationId="{DA8A6C53-15FF-44A1-A97F-2FAAD6DC86B5}"/>
          </ac:inkMkLst>
        </pc:inkChg>
      </pc:sldChg>
      <pc:sldChg chg="addSp modSp">
        <pc:chgData name="Arthur Liu" userId="57266d67-1d41-4103-859a-8797e8098ce0" providerId="ADAL" clId="{3AEB7901-0369-4E0E-B27B-6F86273AD5C6}" dt="2022-07-20T17:41:59.097" v="529"/>
        <pc:sldMkLst>
          <pc:docMk/>
          <pc:sldMk cId="1504048144" sldId="407"/>
        </pc:sldMkLst>
        <pc:spChg chg="mod">
          <ac:chgData name="Arthur Liu" userId="57266d67-1d41-4103-859a-8797e8098ce0" providerId="ADAL" clId="{3AEB7901-0369-4E0E-B27B-6F86273AD5C6}" dt="2022-07-20T07:42:50.811" v="528" actId="20577"/>
          <ac:spMkLst>
            <pc:docMk/>
            <pc:sldMk cId="1504048144" sldId="407"/>
            <ac:spMk id="12" creationId="{12BEE69C-FA94-0A41-AAFE-C5205788A716}"/>
          </ac:spMkLst>
        </pc:spChg>
        <pc:inkChg chg="add">
          <ac:chgData name="Arthur Liu" userId="57266d67-1d41-4103-859a-8797e8098ce0" providerId="ADAL" clId="{3AEB7901-0369-4E0E-B27B-6F86273AD5C6}" dt="2022-07-20T17:41:59.097" v="529"/>
          <ac:inkMkLst>
            <pc:docMk/>
            <pc:sldMk cId="1504048144" sldId="407"/>
            <ac:inkMk id="2" creationId="{080EB660-05B2-44A4-9C28-DCE10C436C74}"/>
          </ac:inkMkLst>
        </pc:inkChg>
      </pc:sldChg>
      <pc:sldChg chg="addSp">
        <pc:chgData name="Arthur Liu" userId="57266d67-1d41-4103-859a-8797e8098ce0" providerId="ADAL" clId="{3AEB7901-0369-4E0E-B27B-6F86273AD5C6}" dt="2022-07-20T17:41:59.097" v="529"/>
        <pc:sldMkLst>
          <pc:docMk/>
          <pc:sldMk cId="2315510966" sldId="409"/>
        </pc:sldMkLst>
        <pc:inkChg chg="add">
          <ac:chgData name="Arthur Liu" userId="57266d67-1d41-4103-859a-8797e8098ce0" providerId="ADAL" clId="{3AEB7901-0369-4E0E-B27B-6F86273AD5C6}" dt="2022-07-20T17:41:59.097" v="529"/>
          <ac:inkMkLst>
            <pc:docMk/>
            <pc:sldMk cId="2315510966" sldId="409"/>
            <ac:inkMk id="5" creationId="{1843F01E-4D49-44F4-BEE7-46F8F16F49FC}"/>
          </ac:inkMkLst>
        </pc:inkChg>
      </pc:sldChg>
      <pc:sldChg chg="addSp">
        <pc:chgData name="Arthur Liu" userId="57266d67-1d41-4103-859a-8797e8098ce0" providerId="ADAL" clId="{3AEB7901-0369-4E0E-B27B-6F86273AD5C6}" dt="2022-07-20T17:41:59.097" v="529"/>
        <pc:sldMkLst>
          <pc:docMk/>
          <pc:sldMk cId="3074777158" sldId="412"/>
        </pc:sldMkLst>
        <pc:inkChg chg="add">
          <ac:chgData name="Arthur Liu" userId="57266d67-1d41-4103-859a-8797e8098ce0" providerId="ADAL" clId="{3AEB7901-0369-4E0E-B27B-6F86273AD5C6}" dt="2022-07-20T17:41:59.097" v="529"/>
          <ac:inkMkLst>
            <pc:docMk/>
            <pc:sldMk cId="3074777158" sldId="412"/>
            <ac:inkMk id="2" creationId="{8A287432-1FE0-4980-B3EC-AB765C43E2A5}"/>
          </ac:inkMkLst>
        </pc:inkChg>
      </pc:sldChg>
      <pc:sldChg chg="addSp">
        <pc:chgData name="Arthur Liu" userId="57266d67-1d41-4103-859a-8797e8098ce0" providerId="ADAL" clId="{3AEB7901-0369-4E0E-B27B-6F86273AD5C6}" dt="2022-07-20T17:41:59.097" v="529"/>
        <pc:sldMkLst>
          <pc:docMk/>
          <pc:sldMk cId="0" sldId="713"/>
        </pc:sldMkLst>
        <pc:inkChg chg="add">
          <ac:chgData name="Arthur Liu" userId="57266d67-1d41-4103-859a-8797e8098ce0" providerId="ADAL" clId="{3AEB7901-0369-4E0E-B27B-6F86273AD5C6}" dt="2022-07-20T17:41:59.097" v="529"/>
          <ac:inkMkLst>
            <pc:docMk/>
            <pc:sldMk cId="0" sldId="713"/>
            <ac:inkMk id="2" creationId="{4A9E4A91-3DC1-4429-B280-BF1058187C6C}"/>
          </ac:inkMkLst>
        </pc:inkChg>
      </pc:sldChg>
      <pc:sldChg chg="addSp modNotesTx">
        <pc:chgData name="Arthur Liu" userId="57266d67-1d41-4103-859a-8797e8098ce0" providerId="ADAL" clId="{3AEB7901-0369-4E0E-B27B-6F86273AD5C6}" dt="2022-07-20T17:41:59.097" v="529"/>
        <pc:sldMkLst>
          <pc:docMk/>
          <pc:sldMk cId="2721412568" sldId="715"/>
        </pc:sldMkLst>
        <pc:inkChg chg="add">
          <ac:chgData name="Arthur Liu" userId="57266d67-1d41-4103-859a-8797e8098ce0" providerId="ADAL" clId="{3AEB7901-0369-4E0E-B27B-6F86273AD5C6}" dt="2022-07-20T17:41:59.097" v="529"/>
          <ac:inkMkLst>
            <pc:docMk/>
            <pc:sldMk cId="2721412568" sldId="715"/>
            <ac:inkMk id="4" creationId="{E8135214-A4EF-49AE-A6C3-FC7C5662F6D4}"/>
          </ac:inkMkLst>
        </pc:inkChg>
      </pc:sldChg>
      <pc:sldChg chg="addSp">
        <pc:chgData name="Arthur Liu" userId="57266d67-1d41-4103-859a-8797e8098ce0" providerId="ADAL" clId="{3AEB7901-0369-4E0E-B27B-6F86273AD5C6}" dt="2022-07-20T17:41:59.097" v="529"/>
        <pc:sldMkLst>
          <pc:docMk/>
          <pc:sldMk cId="2326859063" sldId="718"/>
        </pc:sldMkLst>
        <pc:inkChg chg="add">
          <ac:chgData name="Arthur Liu" userId="57266d67-1d41-4103-859a-8797e8098ce0" providerId="ADAL" clId="{3AEB7901-0369-4E0E-B27B-6F86273AD5C6}" dt="2022-07-20T17:41:59.097" v="529"/>
          <ac:inkMkLst>
            <pc:docMk/>
            <pc:sldMk cId="2326859063" sldId="718"/>
            <ac:inkMk id="2" creationId="{CA9C4368-F0DE-41E7-9BCF-187C64059C39}"/>
          </ac:inkMkLst>
        </pc:inkChg>
      </pc:sldChg>
      <pc:sldChg chg="addSp">
        <pc:chgData name="Arthur Liu" userId="57266d67-1d41-4103-859a-8797e8098ce0" providerId="ADAL" clId="{3AEB7901-0369-4E0E-B27B-6F86273AD5C6}" dt="2022-07-20T17:41:59.097" v="529"/>
        <pc:sldMkLst>
          <pc:docMk/>
          <pc:sldMk cId="3426021141" sldId="719"/>
        </pc:sldMkLst>
        <pc:inkChg chg="add">
          <ac:chgData name="Arthur Liu" userId="57266d67-1d41-4103-859a-8797e8098ce0" providerId="ADAL" clId="{3AEB7901-0369-4E0E-B27B-6F86273AD5C6}" dt="2022-07-20T17:41:59.097" v="529"/>
          <ac:inkMkLst>
            <pc:docMk/>
            <pc:sldMk cId="3426021141" sldId="719"/>
            <ac:inkMk id="2" creationId="{715EE7F8-B832-4033-A07E-0A0FC55FA1C5}"/>
          </ac:inkMkLst>
        </pc:inkChg>
      </pc:sldChg>
      <pc:sldChg chg="addSp">
        <pc:chgData name="Arthur Liu" userId="57266d67-1d41-4103-859a-8797e8098ce0" providerId="ADAL" clId="{3AEB7901-0369-4E0E-B27B-6F86273AD5C6}" dt="2022-07-20T17:41:59.097" v="529"/>
        <pc:sldMkLst>
          <pc:docMk/>
          <pc:sldMk cId="2415799493" sldId="720"/>
        </pc:sldMkLst>
        <pc:inkChg chg="add">
          <ac:chgData name="Arthur Liu" userId="57266d67-1d41-4103-859a-8797e8098ce0" providerId="ADAL" clId="{3AEB7901-0369-4E0E-B27B-6F86273AD5C6}" dt="2022-07-20T17:41:59.097" v="529"/>
          <ac:inkMkLst>
            <pc:docMk/>
            <pc:sldMk cId="2415799493" sldId="720"/>
            <ac:inkMk id="2" creationId="{870E9303-CF54-494C-BE71-B07D93D64320}"/>
          </ac:inkMkLst>
        </pc:inkChg>
      </pc:sldChg>
      <pc:sldChg chg="addSp">
        <pc:chgData name="Arthur Liu" userId="57266d67-1d41-4103-859a-8797e8098ce0" providerId="ADAL" clId="{3AEB7901-0369-4E0E-B27B-6F86273AD5C6}" dt="2022-07-20T17:41:59.097" v="529"/>
        <pc:sldMkLst>
          <pc:docMk/>
          <pc:sldMk cId="650962506" sldId="721"/>
        </pc:sldMkLst>
        <pc:inkChg chg="add">
          <ac:chgData name="Arthur Liu" userId="57266d67-1d41-4103-859a-8797e8098ce0" providerId="ADAL" clId="{3AEB7901-0369-4E0E-B27B-6F86273AD5C6}" dt="2022-07-20T17:41:59.097" v="529"/>
          <ac:inkMkLst>
            <pc:docMk/>
            <pc:sldMk cId="650962506" sldId="721"/>
            <ac:inkMk id="2" creationId="{9EF604C5-D2B1-465A-BF09-551E92C68494}"/>
          </ac:inkMkLst>
        </pc:inkChg>
      </pc:sldChg>
      <pc:sldChg chg="addSp">
        <pc:chgData name="Arthur Liu" userId="57266d67-1d41-4103-859a-8797e8098ce0" providerId="ADAL" clId="{3AEB7901-0369-4E0E-B27B-6F86273AD5C6}" dt="2022-07-20T17:41:59.097" v="529"/>
        <pc:sldMkLst>
          <pc:docMk/>
          <pc:sldMk cId="4069272422" sldId="722"/>
        </pc:sldMkLst>
        <pc:inkChg chg="add">
          <ac:chgData name="Arthur Liu" userId="57266d67-1d41-4103-859a-8797e8098ce0" providerId="ADAL" clId="{3AEB7901-0369-4E0E-B27B-6F86273AD5C6}" dt="2022-07-20T17:41:59.097" v="529"/>
          <ac:inkMkLst>
            <pc:docMk/>
            <pc:sldMk cId="4069272422" sldId="722"/>
            <ac:inkMk id="2" creationId="{0EFC17B5-FAED-4FF4-8CE9-5D257927FDA1}"/>
          </ac:inkMkLst>
        </pc:inkChg>
      </pc:sldChg>
      <pc:sldChg chg="addSp">
        <pc:chgData name="Arthur Liu" userId="57266d67-1d41-4103-859a-8797e8098ce0" providerId="ADAL" clId="{3AEB7901-0369-4E0E-B27B-6F86273AD5C6}" dt="2022-07-20T17:41:59.097" v="529"/>
        <pc:sldMkLst>
          <pc:docMk/>
          <pc:sldMk cId="0" sldId="724"/>
        </pc:sldMkLst>
        <pc:inkChg chg="add">
          <ac:chgData name="Arthur Liu" userId="57266d67-1d41-4103-859a-8797e8098ce0" providerId="ADAL" clId="{3AEB7901-0369-4E0E-B27B-6F86273AD5C6}" dt="2022-07-20T17:41:59.097" v="529"/>
          <ac:inkMkLst>
            <pc:docMk/>
            <pc:sldMk cId="0" sldId="724"/>
            <ac:inkMk id="2" creationId="{D846EE91-7CF8-4A91-90AF-8D680481DAD6}"/>
          </ac:inkMkLst>
        </pc:inkChg>
      </pc:sldChg>
      <pc:sldChg chg="addSp">
        <pc:chgData name="Arthur Liu" userId="57266d67-1d41-4103-859a-8797e8098ce0" providerId="ADAL" clId="{3AEB7901-0369-4E0E-B27B-6F86273AD5C6}" dt="2022-07-20T17:41:59.097" v="529"/>
        <pc:sldMkLst>
          <pc:docMk/>
          <pc:sldMk cId="0" sldId="725"/>
        </pc:sldMkLst>
        <pc:inkChg chg="add">
          <ac:chgData name="Arthur Liu" userId="57266d67-1d41-4103-859a-8797e8098ce0" providerId="ADAL" clId="{3AEB7901-0369-4E0E-B27B-6F86273AD5C6}" dt="2022-07-20T17:41:59.097" v="529"/>
          <ac:inkMkLst>
            <pc:docMk/>
            <pc:sldMk cId="0" sldId="725"/>
            <ac:inkMk id="3" creationId="{FACCB45D-5C74-4090-B4A7-CDB41D0C6332}"/>
          </ac:inkMkLst>
        </pc:inkChg>
      </pc:sldChg>
      <pc:sldChg chg="addSp">
        <pc:chgData name="Arthur Liu" userId="57266d67-1d41-4103-859a-8797e8098ce0" providerId="ADAL" clId="{3AEB7901-0369-4E0E-B27B-6F86273AD5C6}" dt="2022-07-20T17:41:59.097" v="529"/>
        <pc:sldMkLst>
          <pc:docMk/>
          <pc:sldMk cId="2919995868" sldId="726"/>
        </pc:sldMkLst>
        <pc:inkChg chg="add">
          <ac:chgData name="Arthur Liu" userId="57266d67-1d41-4103-859a-8797e8098ce0" providerId="ADAL" clId="{3AEB7901-0369-4E0E-B27B-6F86273AD5C6}" dt="2022-07-20T17:41:59.097" v="529"/>
          <ac:inkMkLst>
            <pc:docMk/>
            <pc:sldMk cId="2919995868" sldId="726"/>
            <ac:inkMk id="4" creationId="{EC8EC08B-EC92-4204-B37B-896AC83CD965}"/>
          </ac:inkMkLst>
        </pc:inkChg>
      </pc:sldChg>
      <pc:sldChg chg="addSp add modNotesTx">
        <pc:chgData name="Arthur Liu" userId="57266d67-1d41-4103-859a-8797e8098ce0" providerId="ADAL" clId="{3AEB7901-0369-4E0E-B27B-6F86273AD5C6}" dt="2022-07-20T17:41:59.097" v="529"/>
        <pc:sldMkLst>
          <pc:docMk/>
          <pc:sldMk cId="3660189907" sldId="730"/>
        </pc:sldMkLst>
        <pc:inkChg chg="add">
          <ac:chgData name="Arthur Liu" userId="57266d67-1d41-4103-859a-8797e8098ce0" providerId="ADAL" clId="{3AEB7901-0369-4E0E-B27B-6F86273AD5C6}" dt="2022-07-20T17:41:59.097" v="529"/>
          <ac:inkMkLst>
            <pc:docMk/>
            <pc:sldMk cId="3660189907" sldId="730"/>
            <ac:inkMk id="2" creationId="{A79CBE6F-FD61-48F9-88F0-F2EBC2DF2668}"/>
          </ac:inkMkLst>
        </pc:inkChg>
      </pc:sldChg>
    </pc:docChg>
  </pc:docChgLst>
  <pc:docChgLst>
    <pc:chgData name="Arthur Liu" userId="57266d67-1d41-4103-859a-8797e8098ce0" providerId="ADAL" clId="{E900D44F-5D69-5640-9385-4F41FC6AEA46}"/>
    <pc:docChg chg="undo redo custSel addSld delSld modSld sldOrd">
      <pc:chgData name="Arthur Liu" userId="57266d67-1d41-4103-859a-8797e8098ce0" providerId="ADAL" clId="{E900D44F-5D69-5640-9385-4F41FC6AEA46}" dt="2022-07-22T07:47:03.019" v="4311" actId="20577"/>
      <pc:docMkLst>
        <pc:docMk/>
      </pc:docMkLst>
      <pc:sldChg chg="addSp delSp modSp mod">
        <pc:chgData name="Arthur Liu" userId="57266d67-1d41-4103-859a-8797e8098ce0" providerId="ADAL" clId="{E900D44F-5D69-5640-9385-4F41FC6AEA46}" dt="2022-07-22T06:29:56.405" v="3676"/>
        <pc:sldMkLst>
          <pc:docMk/>
          <pc:sldMk cId="778929904" sldId="256"/>
        </pc:sldMkLst>
        <pc:spChg chg="mod">
          <ac:chgData name="Arthur Liu" userId="57266d67-1d41-4103-859a-8797e8098ce0" providerId="ADAL" clId="{E900D44F-5D69-5640-9385-4F41FC6AEA46}" dt="2022-07-21T21:10:18.981" v="61" actId="20577"/>
          <ac:spMkLst>
            <pc:docMk/>
            <pc:sldMk cId="778929904" sldId="256"/>
            <ac:spMk id="2" creationId="{25D024DE-D48D-460C-916B-2450517893F2}"/>
          </ac:spMkLst>
        </pc:spChg>
        <pc:spChg chg="add mod">
          <ac:chgData name="Arthur Liu" userId="57266d67-1d41-4103-859a-8797e8098ce0" providerId="ADAL" clId="{E900D44F-5D69-5640-9385-4F41FC6AEA46}" dt="2022-07-22T06:29:56.405" v="3676"/>
          <ac:spMkLst>
            <pc:docMk/>
            <pc:sldMk cId="778929904" sldId="256"/>
            <ac:spMk id="5" creationId="{AB09A21A-A4A7-4445-8165-D92AB7AC2D1D}"/>
          </ac:spMkLst>
        </pc:spChg>
        <pc:spChg chg="del">
          <ac:chgData name="Arthur Liu" userId="57266d67-1d41-4103-859a-8797e8098ce0" providerId="ADAL" clId="{E900D44F-5D69-5640-9385-4F41FC6AEA46}" dt="2022-07-22T06:29:53.135" v="3675"/>
          <ac:spMkLst>
            <pc:docMk/>
            <pc:sldMk cId="778929904" sldId="256"/>
            <ac:spMk id="6" creationId="{70168CF0-87C4-3A4C-9439-E2CC38C76F75}"/>
          </ac:spMkLst>
        </pc:spChg>
        <pc:picChg chg="del">
          <ac:chgData name="Arthur Liu" userId="57266d67-1d41-4103-859a-8797e8098ce0" providerId="ADAL" clId="{E900D44F-5D69-5640-9385-4F41FC6AEA46}" dt="2022-07-21T21:10:07.113" v="2" actId="478"/>
          <ac:picMkLst>
            <pc:docMk/>
            <pc:sldMk cId="778929904" sldId="256"/>
            <ac:picMk id="1026" creationId="{F9340E95-AEC2-4A43-BD44-C13D91DE4F7E}"/>
          </ac:picMkLst>
        </pc:picChg>
        <pc:picChg chg="add mod">
          <ac:chgData name="Arthur Liu" userId="57266d67-1d41-4103-859a-8797e8098ce0" providerId="ADAL" clId="{E900D44F-5D69-5640-9385-4F41FC6AEA46}" dt="2022-07-22T06:19:28.293" v="3169" actId="1076"/>
          <ac:picMkLst>
            <pc:docMk/>
            <pc:sldMk cId="778929904" sldId="256"/>
            <ac:picMk id="5122" creationId="{91025BE8-7CFD-6B4B-B350-4A6F1CEC2D17}"/>
          </ac:picMkLst>
        </pc:picChg>
      </pc:sldChg>
      <pc:sldChg chg="delSp add del mod modTransition modNotesTx">
        <pc:chgData name="Arthur Liu" userId="57266d67-1d41-4103-859a-8797e8098ce0" providerId="ADAL" clId="{E900D44F-5D69-5640-9385-4F41FC6AEA46}" dt="2022-07-22T06:11:32.953" v="3049" actId="2696"/>
        <pc:sldMkLst>
          <pc:docMk/>
          <pc:sldMk cId="0" sldId="257"/>
        </pc:sldMkLst>
        <pc:spChg chg="del">
          <ac:chgData name="Arthur Liu" userId="57266d67-1d41-4103-859a-8797e8098ce0" providerId="ADAL" clId="{E900D44F-5D69-5640-9385-4F41FC6AEA46}" dt="2022-07-21T21:23:00.890" v="432" actId="478"/>
          <ac:spMkLst>
            <pc:docMk/>
            <pc:sldMk cId="0" sldId="257"/>
            <ac:spMk id="19458" creationId="{00000000-0000-0000-0000-000000000000}"/>
          </ac:spMkLst>
        </pc:spChg>
        <pc:spChg chg="del">
          <ac:chgData name="Arthur Liu" userId="57266d67-1d41-4103-859a-8797e8098ce0" providerId="ADAL" clId="{E900D44F-5D69-5640-9385-4F41FC6AEA46}" dt="2022-07-21T21:23:02.745" v="433" actId="478"/>
          <ac:spMkLst>
            <pc:docMk/>
            <pc:sldMk cId="0" sldId="257"/>
            <ac:spMk id="19459" creationId="{00000000-0000-0000-0000-000000000000}"/>
          </ac:spMkLst>
        </pc:spChg>
        <pc:spChg chg="del">
          <ac:chgData name="Arthur Liu" userId="57266d67-1d41-4103-859a-8797e8098ce0" providerId="ADAL" clId="{E900D44F-5D69-5640-9385-4F41FC6AEA46}" dt="2022-07-22T06:11:19.249" v="3048" actId="478"/>
          <ac:spMkLst>
            <pc:docMk/>
            <pc:sldMk cId="0" sldId="257"/>
            <ac:spMk id="19464" creationId="{00000000-0000-0000-0000-000000000000}"/>
          </ac:spMkLst>
        </pc:spChg>
        <pc:spChg chg="del">
          <ac:chgData name="Arthur Liu" userId="57266d67-1d41-4103-859a-8797e8098ce0" providerId="ADAL" clId="{E900D44F-5D69-5640-9385-4F41FC6AEA46}" dt="2022-07-22T06:11:19.249" v="3048" actId="478"/>
          <ac:spMkLst>
            <pc:docMk/>
            <pc:sldMk cId="0" sldId="257"/>
            <ac:spMk id="19468" creationId="{00000000-0000-0000-0000-000000000000}"/>
          </ac:spMkLst>
        </pc:spChg>
        <pc:spChg chg="del">
          <ac:chgData name="Arthur Liu" userId="57266d67-1d41-4103-859a-8797e8098ce0" providerId="ADAL" clId="{E900D44F-5D69-5640-9385-4F41FC6AEA46}" dt="2022-07-21T21:22:52.204" v="431" actId="478"/>
          <ac:spMkLst>
            <pc:docMk/>
            <pc:sldMk cId="0" sldId="257"/>
            <ac:spMk id="19473" creationId="{00000000-0000-0000-0000-000000000000}"/>
          </ac:spMkLst>
        </pc:spChg>
        <pc:cxnChg chg="del">
          <ac:chgData name="Arthur Liu" userId="57266d67-1d41-4103-859a-8797e8098ce0" providerId="ADAL" clId="{E900D44F-5D69-5640-9385-4F41FC6AEA46}" dt="2022-07-22T06:11:19.249" v="3048" actId="478"/>
          <ac:cxnSpMkLst>
            <pc:docMk/>
            <pc:sldMk cId="0" sldId="257"/>
            <ac:cxnSpMk id="19472" creationId="{00000000-0000-0000-0000-000000000000}"/>
          </ac:cxnSpMkLst>
        </pc:cxnChg>
      </pc:sldChg>
      <pc:sldChg chg="addSp delSp modSp mod">
        <pc:chgData name="Arthur Liu" userId="57266d67-1d41-4103-859a-8797e8098ce0" providerId="ADAL" clId="{E900D44F-5D69-5640-9385-4F41FC6AEA46}" dt="2022-07-22T06:29:56.405" v="3676"/>
        <pc:sldMkLst>
          <pc:docMk/>
          <pc:sldMk cId="1067179359" sldId="258"/>
        </pc:sldMkLst>
        <pc:spChg chg="add mod">
          <ac:chgData name="Arthur Liu" userId="57266d67-1d41-4103-859a-8797e8098ce0" providerId="ADAL" clId="{E900D44F-5D69-5640-9385-4F41FC6AEA46}" dt="2022-07-22T06:17:25.040" v="3166"/>
          <ac:spMkLst>
            <pc:docMk/>
            <pc:sldMk cId="1067179359" sldId="258"/>
            <ac:spMk id="2" creationId="{BD8119CE-D474-104B-9A3D-CA1C1D6A35EB}"/>
          </ac:spMkLst>
        </pc:spChg>
        <pc:spChg chg="add del mod">
          <ac:chgData name="Arthur Liu" userId="57266d67-1d41-4103-859a-8797e8098ce0" providerId="ADAL" clId="{E900D44F-5D69-5640-9385-4F41FC6AEA46}" dt="2022-07-22T06:29:53.135" v="3675"/>
          <ac:spMkLst>
            <pc:docMk/>
            <pc:sldMk cId="1067179359" sldId="258"/>
            <ac:spMk id="3" creationId="{B79F946C-CB5A-C343-9912-E8CD37A05797}"/>
          </ac:spMkLst>
        </pc:spChg>
        <pc:spChg chg="mod">
          <ac:chgData name="Arthur Liu" userId="57266d67-1d41-4103-859a-8797e8098ce0" providerId="ADAL" clId="{E900D44F-5D69-5640-9385-4F41FC6AEA46}" dt="2022-07-22T05:32:43.747" v="2146" actId="13822"/>
          <ac:spMkLst>
            <pc:docMk/>
            <pc:sldMk cId="1067179359" sldId="258"/>
            <ac:spMk id="4" creationId="{00000000-0000-0000-0000-000000000000}"/>
          </ac:spMkLst>
        </pc:spChg>
        <pc:spChg chg="add mod">
          <ac:chgData name="Arthur Liu" userId="57266d67-1d41-4103-859a-8797e8098ce0" providerId="ADAL" clId="{E900D44F-5D69-5640-9385-4F41FC6AEA46}" dt="2022-07-22T06:29:56.405" v="3676"/>
          <ac:spMkLst>
            <pc:docMk/>
            <pc:sldMk cId="1067179359" sldId="258"/>
            <ac:spMk id="5" creationId="{A684454A-7B53-4640-AAF5-AD1B6E4C8586}"/>
          </ac:spMkLst>
        </pc:spChg>
        <pc:spChg chg="mod">
          <ac:chgData name="Arthur Liu" userId="57266d67-1d41-4103-859a-8797e8098ce0" providerId="ADAL" clId="{E900D44F-5D69-5640-9385-4F41FC6AEA46}" dt="2022-07-22T05:32:43.747" v="2146" actId="13822"/>
          <ac:spMkLst>
            <pc:docMk/>
            <pc:sldMk cId="1067179359" sldId="258"/>
            <ac:spMk id="10" creationId="{00000000-0000-0000-0000-000000000000}"/>
          </ac:spMkLst>
        </pc:spChg>
        <pc:spChg chg="mod">
          <ac:chgData name="Arthur Liu" userId="57266d67-1d41-4103-859a-8797e8098ce0" providerId="ADAL" clId="{E900D44F-5D69-5640-9385-4F41FC6AEA46}" dt="2022-07-22T05:32:43.747" v="2146" actId="13822"/>
          <ac:spMkLst>
            <pc:docMk/>
            <pc:sldMk cId="1067179359" sldId="258"/>
            <ac:spMk id="11" creationId="{00000000-0000-0000-0000-000000000000}"/>
          </ac:spMkLst>
        </pc:spChg>
        <pc:spChg chg="mod">
          <ac:chgData name="Arthur Liu" userId="57266d67-1d41-4103-859a-8797e8098ce0" providerId="ADAL" clId="{E900D44F-5D69-5640-9385-4F41FC6AEA46}" dt="2022-07-22T06:02:27.641" v="2793" actId="207"/>
          <ac:spMkLst>
            <pc:docMk/>
            <pc:sldMk cId="1067179359" sldId="258"/>
            <ac:spMk id="12" creationId="{00000000-0000-0000-0000-000000000000}"/>
          </ac:spMkLst>
        </pc:spChg>
        <pc:spChg chg="mod">
          <ac:chgData name="Arthur Liu" userId="57266d67-1d41-4103-859a-8797e8098ce0" providerId="ADAL" clId="{E900D44F-5D69-5640-9385-4F41FC6AEA46}" dt="2022-07-22T05:32:43.747" v="2146" actId="13822"/>
          <ac:spMkLst>
            <pc:docMk/>
            <pc:sldMk cId="1067179359" sldId="258"/>
            <ac:spMk id="14" creationId="{00000000-0000-0000-0000-000000000000}"/>
          </ac:spMkLst>
        </pc:spChg>
        <pc:spChg chg="mod">
          <ac:chgData name="Arthur Liu" userId="57266d67-1d41-4103-859a-8797e8098ce0" providerId="ADAL" clId="{E900D44F-5D69-5640-9385-4F41FC6AEA46}" dt="2022-07-22T05:32:43.747" v="2146" actId="13822"/>
          <ac:spMkLst>
            <pc:docMk/>
            <pc:sldMk cId="1067179359" sldId="258"/>
            <ac:spMk id="15" creationId="{00000000-0000-0000-0000-000000000000}"/>
          </ac:spMkLst>
        </pc:spChg>
        <pc:spChg chg="mod">
          <ac:chgData name="Arthur Liu" userId="57266d67-1d41-4103-859a-8797e8098ce0" providerId="ADAL" clId="{E900D44F-5D69-5640-9385-4F41FC6AEA46}" dt="2022-07-22T06:02:27.641" v="2793" actId="207"/>
          <ac:spMkLst>
            <pc:docMk/>
            <pc:sldMk cId="1067179359" sldId="258"/>
            <ac:spMk id="16" creationId="{00000000-0000-0000-0000-000000000000}"/>
          </ac:spMkLst>
        </pc:spChg>
        <pc:spChg chg="mod">
          <ac:chgData name="Arthur Liu" userId="57266d67-1d41-4103-859a-8797e8098ce0" providerId="ADAL" clId="{E900D44F-5D69-5640-9385-4F41FC6AEA46}" dt="2022-07-22T06:02:27.641" v="2793" actId="207"/>
          <ac:spMkLst>
            <pc:docMk/>
            <pc:sldMk cId="1067179359" sldId="258"/>
            <ac:spMk id="18" creationId="{00000000-0000-0000-0000-000000000000}"/>
          </ac:spMkLst>
        </pc:spChg>
        <pc:spChg chg="mod">
          <ac:chgData name="Arthur Liu" userId="57266d67-1d41-4103-859a-8797e8098ce0" providerId="ADAL" clId="{E900D44F-5D69-5640-9385-4F41FC6AEA46}" dt="2022-07-22T06:02:27.641" v="2793" actId="207"/>
          <ac:spMkLst>
            <pc:docMk/>
            <pc:sldMk cId="1067179359" sldId="258"/>
            <ac:spMk id="19" creationId="{00000000-0000-0000-0000-000000000000}"/>
          </ac:spMkLst>
        </pc:spChg>
        <pc:spChg chg="mod">
          <ac:chgData name="Arthur Liu" userId="57266d67-1d41-4103-859a-8797e8098ce0" providerId="ADAL" clId="{E900D44F-5D69-5640-9385-4F41FC6AEA46}" dt="2022-07-22T06:02:27.641" v="2793" actId="207"/>
          <ac:spMkLst>
            <pc:docMk/>
            <pc:sldMk cId="1067179359" sldId="258"/>
            <ac:spMk id="20" creationId="{00000000-0000-0000-0000-000000000000}"/>
          </ac:spMkLst>
        </pc:spChg>
        <pc:spChg chg="mod">
          <ac:chgData name="Arthur Liu" userId="57266d67-1d41-4103-859a-8797e8098ce0" providerId="ADAL" clId="{E900D44F-5D69-5640-9385-4F41FC6AEA46}" dt="2022-07-22T06:02:27.641" v="2793" actId="207"/>
          <ac:spMkLst>
            <pc:docMk/>
            <pc:sldMk cId="1067179359" sldId="258"/>
            <ac:spMk id="21" creationId="{00000000-0000-0000-0000-000000000000}"/>
          </ac:spMkLst>
        </pc:spChg>
      </pc:sldChg>
      <pc:sldChg chg="addSp delSp modSp mod">
        <pc:chgData name="Arthur Liu" userId="57266d67-1d41-4103-859a-8797e8098ce0" providerId="ADAL" clId="{E900D44F-5D69-5640-9385-4F41FC6AEA46}" dt="2022-07-22T06:29:56.405" v="3676"/>
        <pc:sldMkLst>
          <pc:docMk/>
          <pc:sldMk cId="2548284851" sldId="260"/>
        </pc:sldMkLst>
        <pc:spChg chg="mod">
          <ac:chgData name="Arthur Liu" userId="57266d67-1d41-4103-859a-8797e8098ce0" providerId="ADAL" clId="{E900D44F-5D69-5640-9385-4F41FC6AEA46}" dt="2022-07-21T21:14:40.685" v="77" actId="20577"/>
          <ac:spMkLst>
            <pc:docMk/>
            <pc:sldMk cId="2548284851" sldId="260"/>
            <ac:spMk id="3" creationId="{00000000-0000-0000-0000-000000000000}"/>
          </ac:spMkLst>
        </pc:spChg>
        <pc:spChg chg="del">
          <ac:chgData name="Arthur Liu" userId="57266d67-1d41-4103-859a-8797e8098ce0" providerId="ADAL" clId="{E900D44F-5D69-5640-9385-4F41FC6AEA46}" dt="2022-07-22T06:29:53.135" v="3675"/>
          <ac:spMkLst>
            <pc:docMk/>
            <pc:sldMk cId="2548284851" sldId="260"/>
            <ac:spMk id="5" creationId="{B9134B7D-9D3D-479B-BFDE-C18CED405490}"/>
          </ac:spMkLst>
        </pc:spChg>
        <pc:spChg chg="add mod">
          <ac:chgData name="Arthur Liu" userId="57266d67-1d41-4103-859a-8797e8098ce0" providerId="ADAL" clId="{E900D44F-5D69-5640-9385-4F41FC6AEA46}" dt="2022-07-22T06:29:56.405" v="3676"/>
          <ac:spMkLst>
            <pc:docMk/>
            <pc:sldMk cId="2548284851" sldId="260"/>
            <ac:spMk id="6" creationId="{01D79ECB-B363-1049-9ABC-CBA3B15BF8F7}"/>
          </ac:spMkLst>
        </pc:spChg>
      </pc:sldChg>
      <pc:sldChg chg="addSp delSp modSp modAnim modNotesTx">
        <pc:chgData name="Arthur Liu" userId="57266d67-1d41-4103-859a-8797e8098ce0" providerId="ADAL" clId="{E900D44F-5D69-5640-9385-4F41FC6AEA46}" dt="2022-07-22T06:29:56.405" v="3676"/>
        <pc:sldMkLst>
          <pc:docMk/>
          <pc:sldMk cId="363841154" sldId="262"/>
        </pc:sldMkLst>
        <pc:spChg chg="mod">
          <ac:chgData name="Arthur Liu" userId="57266d67-1d41-4103-859a-8797e8098ce0" providerId="ADAL" clId="{E900D44F-5D69-5640-9385-4F41FC6AEA46}" dt="2022-07-22T06:08:02.916" v="2818" actId="5793"/>
          <ac:spMkLst>
            <pc:docMk/>
            <pc:sldMk cId="363841154" sldId="262"/>
            <ac:spMk id="3" creationId="{00000000-0000-0000-0000-000000000000}"/>
          </ac:spMkLst>
        </pc:spChg>
        <pc:spChg chg="add mod">
          <ac:chgData name="Arthur Liu" userId="57266d67-1d41-4103-859a-8797e8098ce0" providerId="ADAL" clId="{E900D44F-5D69-5640-9385-4F41FC6AEA46}" dt="2022-07-22T06:17:25.040" v="3166"/>
          <ac:spMkLst>
            <pc:docMk/>
            <pc:sldMk cId="363841154" sldId="262"/>
            <ac:spMk id="4" creationId="{0982A4A5-D3B8-3447-9A33-2BB6E647D9AC}"/>
          </ac:spMkLst>
        </pc:spChg>
        <pc:spChg chg="add del mod">
          <ac:chgData name="Arthur Liu" userId="57266d67-1d41-4103-859a-8797e8098ce0" providerId="ADAL" clId="{E900D44F-5D69-5640-9385-4F41FC6AEA46}" dt="2022-07-22T06:29:53.135" v="3675"/>
          <ac:spMkLst>
            <pc:docMk/>
            <pc:sldMk cId="363841154" sldId="262"/>
            <ac:spMk id="5" creationId="{F2A2CD9C-95EE-594D-8639-230E85CE8CDF}"/>
          </ac:spMkLst>
        </pc:spChg>
        <pc:spChg chg="add mod">
          <ac:chgData name="Arthur Liu" userId="57266d67-1d41-4103-859a-8797e8098ce0" providerId="ADAL" clId="{E900D44F-5D69-5640-9385-4F41FC6AEA46}" dt="2022-07-22T06:29:56.405" v="3676"/>
          <ac:spMkLst>
            <pc:docMk/>
            <pc:sldMk cId="363841154" sldId="262"/>
            <ac:spMk id="6" creationId="{4CA8F39A-468C-1D41-919B-D84DD5881AB1}"/>
          </ac:spMkLst>
        </pc:spChg>
      </pc:sldChg>
      <pc:sldChg chg="addSp delSp modSp mod">
        <pc:chgData name="Arthur Liu" userId="57266d67-1d41-4103-859a-8797e8098ce0" providerId="ADAL" clId="{E900D44F-5D69-5640-9385-4F41FC6AEA46}" dt="2022-07-22T06:29:56.405" v="3676"/>
        <pc:sldMkLst>
          <pc:docMk/>
          <pc:sldMk cId="3383888589" sldId="263"/>
        </pc:sldMkLst>
        <pc:spChg chg="mod">
          <ac:chgData name="Arthur Liu" userId="57266d67-1d41-4103-859a-8797e8098ce0" providerId="ADAL" clId="{E900D44F-5D69-5640-9385-4F41FC6AEA46}" dt="2022-07-22T06:09:49.634" v="3032" actId="14100"/>
          <ac:spMkLst>
            <pc:docMk/>
            <pc:sldMk cId="3383888589" sldId="263"/>
            <ac:spMk id="3" creationId="{00000000-0000-0000-0000-000000000000}"/>
          </ac:spMkLst>
        </pc:spChg>
        <pc:spChg chg="add mod">
          <ac:chgData name="Arthur Liu" userId="57266d67-1d41-4103-859a-8797e8098ce0" providerId="ADAL" clId="{E900D44F-5D69-5640-9385-4F41FC6AEA46}" dt="2022-07-22T06:11:00.611" v="3043" actId="1076"/>
          <ac:spMkLst>
            <pc:docMk/>
            <pc:sldMk cId="3383888589" sldId="263"/>
            <ac:spMk id="4" creationId="{C2FCF186-2B61-6449-A88F-12093545C10A}"/>
          </ac:spMkLst>
        </pc:spChg>
        <pc:spChg chg="add mod">
          <ac:chgData name="Arthur Liu" userId="57266d67-1d41-4103-859a-8797e8098ce0" providerId="ADAL" clId="{E900D44F-5D69-5640-9385-4F41FC6AEA46}" dt="2022-07-22T06:11:00.611" v="3043" actId="1076"/>
          <ac:spMkLst>
            <pc:docMk/>
            <pc:sldMk cId="3383888589" sldId="263"/>
            <ac:spMk id="5" creationId="{4F31DEAF-E5FA-944B-9C53-158CEBF513D8}"/>
          </ac:spMkLst>
        </pc:spChg>
        <pc:spChg chg="add mod">
          <ac:chgData name="Arthur Liu" userId="57266d67-1d41-4103-859a-8797e8098ce0" providerId="ADAL" clId="{E900D44F-5D69-5640-9385-4F41FC6AEA46}" dt="2022-07-22T06:11:00.611" v="3043" actId="1076"/>
          <ac:spMkLst>
            <pc:docMk/>
            <pc:sldMk cId="3383888589" sldId="263"/>
            <ac:spMk id="6" creationId="{5EA03B21-EC2B-1643-99E2-633030127CC9}"/>
          </ac:spMkLst>
        </pc:spChg>
        <pc:spChg chg="add mod">
          <ac:chgData name="Arthur Liu" userId="57266d67-1d41-4103-859a-8797e8098ce0" providerId="ADAL" clId="{E900D44F-5D69-5640-9385-4F41FC6AEA46}" dt="2022-07-22T06:11:00.611" v="3043" actId="1076"/>
          <ac:spMkLst>
            <pc:docMk/>
            <pc:sldMk cId="3383888589" sldId="263"/>
            <ac:spMk id="7" creationId="{0BCC3475-A686-D749-871C-FA3FED09BB39}"/>
          </ac:spMkLst>
        </pc:spChg>
        <pc:spChg chg="add del mod">
          <ac:chgData name="Arthur Liu" userId="57266d67-1d41-4103-859a-8797e8098ce0" providerId="ADAL" clId="{E900D44F-5D69-5640-9385-4F41FC6AEA46}" dt="2022-07-22T06:10:54.121" v="3042" actId="478"/>
          <ac:spMkLst>
            <pc:docMk/>
            <pc:sldMk cId="3383888589" sldId="263"/>
            <ac:spMk id="8" creationId="{8EFE13C1-D6E1-7741-AFE3-EEC21B17E1D0}"/>
          </ac:spMkLst>
        </pc:spChg>
        <pc:spChg chg="add mod">
          <ac:chgData name="Arthur Liu" userId="57266d67-1d41-4103-859a-8797e8098ce0" providerId="ADAL" clId="{E900D44F-5D69-5640-9385-4F41FC6AEA46}" dt="2022-07-22T06:11:00.611" v="3043" actId="1076"/>
          <ac:spMkLst>
            <pc:docMk/>
            <pc:sldMk cId="3383888589" sldId="263"/>
            <ac:spMk id="9" creationId="{74489949-D953-3A49-824A-680525D2DF8C}"/>
          </ac:spMkLst>
        </pc:spChg>
        <pc:spChg chg="add mod">
          <ac:chgData name="Arthur Liu" userId="57266d67-1d41-4103-859a-8797e8098ce0" providerId="ADAL" clId="{E900D44F-5D69-5640-9385-4F41FC6AEA46}" dt="2022-07-22T06:11:00.611" v="3043" actId="1076"/>
          <ac:spMkLst>
            <pc:docMk/>
            <pc:sldMk cId="3383888589" sldId="263"/>
            <ac:spMk id="10" creationId="{58CA4376-09D6-354D-A603-770DFCE7C775}"/>
          </ac:spMkLst>
        </pc:spChg>
        <pc:spChg chg="add mod">
          <ac:chgData name="Arthur Liu" userId="57266d67-1d41-4103-859a-8797e8098ce0" providerId="ADAL" clId="{E900D44F-5D69-5640-9385-4F41FC6AEA46}" dt="2022-07-22T06:11:00.611" v="3043" actId="1076"/>
          <ac:spMkLst>
            <pc:docMk/>
            <pc:sldMk cId="3383888589" sldId="263"/>
            <ac:spMk id="11" creationId="{C47C68F8-C5F1-DA4C-824F-B8FCF130FA0C}"/>
          </ac:spMkLst>
        </pc:spChg>
        <pc:spChg chg="add del mod">
          <ac:chgData name="Arthur Liu" userId="57266d67-1d41-4103-859a-8797e8098ce0" providerId="ADAL" clId="{E900D44F-5D69-5640-9385-4F41FC6AEA46}" dt="2022-07-22T06:10:54.121" v="3042" actId="478"/>
          <ac:spMkLst>
            <pc:docMk/>
            <pc:sldMk cId="3383888589" sldId="263"/>
            <ac:spMk id="12" creationId="{5819E812-CF0D-B949-8968-8DF21AF94A9E}"/>
          </ac:spMkLst>
        </pc:spChg>
        <pc:spChg chg="add mod">
          <ac:chgData name="Arthur Liu" userId="57266d67-1d41-4103-859a-8797e8098ce0" providerId="ADAL" clId="{E900D44F-5D69-5640-9385-4F41FC6AEA46}" dt="2022-07-22T06:17:25.040" v="3166"/>
          <ac:spMkLst>
            <pc:docMk/>
            <pc:sldMk cId="3383888589" sldId="263"/>
            <ac:spMk id="17" creationId="{B4B0C63A-80C8-824E-9A3F-04AAD91ED718}"/>
          </ac:spMkLst>
        </pc:spChg>
        <pc:spChg chg="add del mod">
          <ac:chgData name="Arthur Liu" userId="57266d67-1d41-4103-859a-8797e8098ce0" providerId="ADAL" clId="{E900D44F-5D69-5640-9385-4F41FC6AEA46}" dt="2022-07-22T06:29:53.135" v="3675"/>
          <ac:spMkLst>
            <pc:docMk/>
            <pc:sldMk cId="3383888589" sldId="263"/>
            <ac:spMk id="18" creationId="{7A8BDF94-7DDE-3745-BA18-BB726754134B}"/>
          </ac:spMkLst>
        </pc:spChg>
        <pc:spChg chg="add mod">
          <ac:chgData name="Arthur Liu" userId="57266d67-1d41-4103-859a-8797e8098ce0" providerId="ADAL" clId="{E900D44F-5D69-5640-9385-4F41FC6AEA46}" dt="2022-07-22T06:29:56.405" v="3676"/>
          <ac:spMkLst>
            <pc:docMk/>
            <pc:sldMk cId="3383888589" sldId="263"/>
            <ac:spMk id="19" creationId="{FE69EA18-8F4F-7643-B53D-73088442CC0C}"/>
          </ac:spMkLst>
        </pc:spChg>
        <pc:cxnChg chg="add mod">
          <ac:chgData name="Arthur Liu" userId="57266d67-1d41-4103-859a-8797e8098ce0" providerId="ADAL" clId="{E900D44F-5D69-5640-9385-4F41FC6AEA46}" dt="2022-07-22T06:11:00.611" v="3043" actId="1076"/>
          <ac:cxnSpMkLst>
            <pc:docMk/>
            <pc:sldMk cId="3383888589" sldId="263"/>
            <ac:cxnSpMk id="13" creationId="{2593253B-E15C-D84A-AC91-FECC54ADBD1D}"/>
          </ac:cxnSpMkLst>
        </pc:cxnChg>
        <pc:cxnChg chg="add mod">
          <ac:chgData name="Arthur Liu" userId="57266d67-1d41-4103-859a-8797e8098ce0" providerId="ADAL" clId="{E900D44F-5D69-5640-9385-4F41FC6AEA46}" dt="2022-07-22T06:11:00.611" v="3043" actId="1076"/>
          <ac:cxnSpMkLst>
            <pc:docMk/>
            <pc:sldMk cId="3383888589" sldId="263"/>
            <ac:cxnSpMk id="14" creationId="{B65FA409-A69F-BC42-B95F-B2A4A7D5AC0F}"/>
          </ac:cxnSpMkLst>
        </pc:cxnChg>
        <pc:cxnChg chg="add mod">
          <ac:chgData name="Arthur Liu" userId="57266d67-1d41-4103-859a-8797e8098ce0" providerId="ADAL" clId="{E900D44F-5D69-5640-9385-4F41FC6AEA46}" dt="2022-07-22T06:11:00.611" v="3043" actId="1076"/>
          <ac:cxnSpMkLst>
            <pc:docMk/>
            <pc:sldMk cId="3383888589" sldId="263"/>
            <ac:cxnSpMk id="15" creationId="{C9ECF211-A184-9F48-B32F-CF7BCD6A6487}"/>
          </ac:cxnSpMkLst>
        </pc:cxnChg>
        <pc:cxnChg chg="add del mod">
          <ac:chgData name="Arthur Liu" userId="57266d67-1d41-4103-859a-8797e8098ce0" providerId="ADAL" clId="{E900D44F-5D69-5640-9385-4F41FC6AEA46}" dt="2022-07-22T06:10:54.121" v="3042" actId="478"/>
          <ac:cxnSpMkLst>
            <pc:docMk/>
            <pc:sldMk cId="3383888589" sldId="263"/>
            <ac:cxnSpMk id="16" creationId="{6567A9AB-CD1C-DF45-A721-5222FD91B0A8}"/>
          </ac:cxnSpMkLst>
        </pc:cxnChg>
      </pc:sldChg>
      <pc:sldChg chg="addSp delSp modSp add modTransition">
        <pc:chgData name="Arthur Liu" userId="57266d67-1d41-4103-859a-8797e8098ce0" providerId="ADAL" clId="{E900D44F-5D69-5640-9385-4F41FC6AEA46}" dt="2022-07-22T06:29:56.405" v="3676"/>
        <pc:sldMkLst>
          <pc:docMk/>
          <pc:sldMk cId="0" sldId="264"/>
        </pc:sldMkLst>
        <pc:spChg chg="del">
          <ac:chgData name="Arthur Liu" userId="57266d67-1d41-4103-859a-8797e8098ce0" providerId="ADAL" clId="{E900D44F-5D69-5640-9385-4F41FC6AEA46}" dt="2022-07-22T06:29:53.135" v="3675"/>
          <ac:spMkLst>
            <pc:docMk/>
            <pc:sldMk cId="0" sldId="264"/>
            <ac:spMk id="5" creationId="{00000000-0000-0000-0000-000000000000}"/>
          </ac:spMkLst>
        </pc:spChg>
        <pc:spChg chg="add mod">
          <ac:chgData name="Arthur Liu" userId="57266d67-1d41-4103-859a-8797e8098ce0" providerId="ADAL" clId="{E900D44F-5D69-5640-9385-4F41FC6AEA46}" dt="2022-07-22T06:29:56.405" v="3676"/>
          <ac:spMkLst>
            <pc:docMk/>
            <pc:sldMk cId="0" sldId="264"/>
            <ac:spMk id="6" creationId="{C277F569-E9C1-B14F-8260-D8312B6A702A}"/>
          </ac:spMkLst>
        </pc:spChg>
        <pc:picChg chg="add mod">
          <ac:chgData name="Arthur Liu" userId="57266d67-1d41-4103-859a-8797e8098ce0" providerId="ADAL" clId="{E900D44F-5D69-5640-9385-4F41FC6AEA46}" dt="2022-07-21T21:27:38.475" v="571" actId="1076"/>
          <ac:picMkLst>
            <pc:docMk/>
            <pc:sldMk cId="0" sldId="264"/>
            <ac:picMk id="4098" creationId="{45B51BA4-D459-4E48-83EA-FF82D8C6B60E}"/>
          </ac:picMkLst>
        </pc:picChg>
      </pc:sldChg>
      <pc:sldChg chg="del">
        <pc:chgData name="Arthur Liu" userId="57266d67-1d41-4103-859a-8797e8098ce0" providerId="ADAL" clId="{E900D44F-5D69-5640-9385-4F41FC6AEA46}" dt="2022-07-22T05:41:38.676" v="2296" actId="2696"/>
        <pc:sldMkLst>
          <pc:docMk/>
          <pc:sldMk cId="3100913947" sldId="265"/>
        </pc:sldMkLst>
      </pc:sldChg>
      <pc:sldChg chg="addSp delSp modSp mod delAnim modAnim">
        <pc:chgData name="Arthur Liu" userId="57266d67-1d41-4103-859a-8797e8098ce0" providerId="ADAL" clId="{E900D44F-5D69-5640-9385-4F41FC6AEA46}" dt="2022-07-22T06:29:56.405" v="3676"/>
        <pc:sldMkLst>
          <pc:docMk/>
          <pc:sldMk cId="786908421" sldId="267"/>
        </pc:sldMkLst>
        <pc:spChg chg="del mod">
          <ac:chgData name="Arthur Liu" userId="57266d67-1d41-4103-859a-8797e8098ce0" providerId="ADAL" clId="{E900D44F-5D69-5640-9385-4F41FC6AEA46}" dt="2022-07-22T05:47:56.677" v="2615" actId="478"/>
          <ac:spMkLst>
            <pc:docMk/>
            <pc:sldMk cId="786908421" sldId="267"/>
            <ac:spMk id="6" creationId="{00000000-0000-0000-0000-000000000000}"/>
          </ac:spMkLst>
        </pc:spChg>
        <pc:spChg chg="del">
          <ac:chgData name="Arthur Liu" userId="57266d67-1d41-4103-859a-8797e8098ce0" providerId="ADAL" clId="{E900D44F-5D69-5640-9385-4F41FC6AEA46}" dt="2022-07-22T05:47:56.677" v="2615" actId="478"/>
          <ac:spMkLst>
            <pc:docMk/>
            <pc:sldMk cId="786908421" sldId="267"/>
            <ac:spMk id="7" creationId="{00000000-0000-0000-0000-000000000000}"/>
          </ac:spMkLst>
        </pc:spChg>
        <pc:spChg chg="del">
          <ac:chgData name="Arthur Liu" userId="57266d67-1d41-4103-859a-8797e8098ce0" providerId="ADAL" clId="{E900D44F-5D69-5640-9385-4F41FC6AEA46}" dt="2022-07-22T05:47:56.677" v="2615" actId="478"/>
          <ac:spMkLst>
            <pc:docMk/>
            <pc:sldMk cId="786908421" sldId="267"/>
            <ac:spMk id="8" creationId="{00000000-0000-0000-0000-000000000000}"/>
          </ac:spMkLst>
        </pc:spChg>
        <pc:spChg chg="del">
          <ac:chgData name="Arthur Liu" userId="57266d67-1d41-4103-859a-8797e8098ce0" providerId="ADAL" clId="{E900D44F-5D69-5640-9385-4F41FC6AEA46}" dt="2022-07-22T05:47:56.677" v="2615" actId="478"/>
          <ac:spMkLst>
            <pc:docMk/>
            <pc:sldMk cId="786908421" sldId="267"/>
            <ac:spMk id="9" creationId="{00000000-0000-0000-0000-000000000000}"/>
          </ac:spMkLst>
        </pc:spChg>
        <pc:spChg chg="del">
          <ac:chgData name="Arthur Liu" userId="57266d67-1d41-4103-859a-8797e8098ce0" providerId="ADAL" clId="{E900D44F-5D69-5640-9385-4F41FC6AEA46}" dt="2022-07-22T05:47:56.677" v="2615" actId="478"/>
          <ac:spMkLst>
            <pc:docMk/>
            <pc:sldMk cId="786908421" sldId="267"/>
            <ac:spMk id="10" creationId="{00000000-0000-0000-0000-000000000000}"/>
          </ac:spMkLst>
        </pc:spChg>
        <pc:spChg chg="del">
          <ac:chgData name="Arthur Liu" userId="57266d67-1d41-4103-859a-8797e8098ce0" providerId="ADAL" clId="{E900D44F-5D69-5640-9385-4F41FC6AEA46}" dt="2022-07-22T05:47:56.677" v="2615" actId="478"/>
          <ac:spMkLst>
            <pc:docMk/>
            <pc:sldMk cId="786908421" sldId="267"/>
            <ac:spMk id="11" creationId="{00000000-0000-0000-0000-000000000000}"/>
          </ac:spMkLst>
        </pc:spChg>
        <pc:spChg chg="del">
          <ac:chgData name="Arthur Liu" userId="57266d67-1d41-4103-859a-8797e8098ce0" providerId="ADAL" clId="{E900D44F-5D69-5640-9385-4F41FC6AEA46}" dt="2022-07-22T05:47:56.677" v="2615" actId="478"/>
          <ac:spMkLst>
            <pc:docMk/>
            <pc:sldMk cId="786908421" sldId="267"/>
            <ac:spMk id="12" creationId="{00000000-0000-0000-0000-000000000000}"/>
          </ac:spMkLst>
        </pc:spChg>
        <pc:spChg chg="del mod">
          <ac:chgData name="Arthur Liu" userId="57266d67-1d41-4103-859a-8797e8098ce0" providerId="ADAL" clId="{E900D44F-5D69-5640-9385-4F41FC6AEA46}" dt="2022-07-22T05:47:56.677" v="2615" actId="478"/>
          <ac:spMkLst>
            <pc:docMk/>
            <pc:sldMk cId="786908421" sldId="267"/>
            <ac:spMk id="13" creationId="{00000000-0000-0000-0000-000000000000}"/>
          </ac:spMkLst>
        </pc:spChg>
        <pc:spChg chg="add del mod">
          <ac:chgData name="Arthur Liu" userId="57266d67-1d41-4103-859a-8797e8098ce0" providerId="ADAL" clId="{E900D44F-5D69-5640-9385-4F41FC6AEA46}" dt="2022-07-22T05:48:41.504" v="2625" actId="478"/>
          <ac:spMkLst>
            <pc:docMk/>
            <pc:sldMk cId="786908421" sldId="267"/>
            <ac:spMk id="21" creationId="{A09AC88F-924E-444A-996A-C2322FB1110B}"/>
          </ac:spMkLst>
        </pc:spChg>
        <pc:spChg chg="add del mod">
          <ac:chgData name="Arthur Liu" userId="57266d67-1d41-4103-859a-8797e8098ce0" providerId="ADAL" clId="{E900D44F-5D69-5640-9385-4F41FC6AEA46}" dt="2022-07-22T05:48:39.318" v="2624" actId="478"/>
          <ac:spMkLst>
            <pc:docMk/>
            <pc:sldMk cId="786908421" sldId="267"/>
            <ac:spMk id="22" creationId="{BF2E8648-4E6C-F949-A381-F02AFDDE1C46}"/>
          </ac:spMkLst>
        </pc:spChg>
        <pc:spChg chg="add del mod">
          <ac:chgData name="Arthur Liu" userId="57266d67-1d41-4103-859a-8797e8098ce0" providerId="ADAL" clId="{E900D44F-5D69-5640-9385-4F41FC6AEA46}" dt="2022-07-22T05:48:41.504" v="2625" actId="478"/>
          <ac:spMkLst>
            <pc:docMk/>
            <pc:sldMk cId="786908421" sldId="267"/>
            <ac:spMk id="23" creationId="{353B28FF-060C-0C45-91FB-91ED187B2821}"/>
          </ac:spMkLst>
        </pc:spChg>
        <pc:spChg chg="add del mod">
          <ac:chgData name="Arthur Liu" userId="57266d67-1d41-4103-859a-8797e8098ce0" providerId="ADAL" clId="{E900D44F-5D69-5640-9385-4F41FC6AEA46}" dt="2022-07-22T05:48:41.504" v="2625" actId="478"/>
          <ac:spMkLst>
            <pc:docMk/>
            <pc:sldMk cId="786908421" sldId="267"/>
            <ac:spMk id="24" creationId="{4A0EB743-06E5-4C4C-9DFB-43A96958E072}"/>
          </ac:spMkLst>
        </pc:spChg>
        <pc:spChg chg="add del mod">
          <ac:chgData name="Arthur Liu" userId="57266d67-1d41-4103-859a-8797e8098ce0" providerId="ADAL" clId="{E900D44F-5D69-5640-9385-4F41FC6AEA46}" dt="2022-07-22T05:48:41.504" v="2625" actId="478"/>
          <ac:spMkLst>
            <pc:docMk/>
            <pc:sldMk cId="786908421" sldId="267"/>
            <ac:spMk id="25" creationId="{A745750E-61B0-944B-9BCE-6A1203A1B310}"/>
          </ac:spMkLst>
        </pc:spChg>
        <pc:spChg chg="add del mod">
          <ac:chgData name="Arthur Liu" userId="57266d67-1d41-4103-859a-8797e8098ce0" providerId="ADAL" clId="{E900D44F-5D69-5640-9385-4F41FC6AEA46}" dt="2022-07-22T05:48:41.504" v="2625" actId="478"/>
          <ac:spMkLst>
            <pc:docMk/>
            <pc:sldMk cId="786908421" sldId="267"/>
            <ac:spMk id="26" creationId="{63161E86-A835-B14A-9E95-7B40D07BF76E}"/>
          </ac:spMkLst>
        </pc:spChg>
        <pc:spChg chg="add del mod">
          <ac:chgData name="Arthur Liu" userId="57266d67-1d41-4103-859a-8797e8098ce0" providerId="ADAL" clId="{E900D44F-5D69-5640-9385-4F41FC6AEA46}" dt="2022-07-22T05:48:41.504" v="2625" actId="478"/>
          <ac:spMkLst>
            <pc:docMk/>
            <pc:sldMk cId="786908421" sldId="267"/>
            <ac:spMk id="27" creationId="{3A92394E-BBB2-0D46-81F1-6513E45EFE94}"/>
          </ac:spMkLst>
        </pc:spChg>
        <pc:spChg chg="add del mod">
          <ac:chgData name="Arthur Liu" userId="57266d67-1d41-4103-859a-8797e8098ce0" providerId="ADAL" clId="{E900D44F-5D69-5640-9385-4F41FC6AEA46}" dt="2022-07-22T05:48:41.504" v="2625" actId="478"/>
          <ac:spMkLst>
            <pc:docMk/>
            <pc:sldMk cId="786908421" sldId="267"/>
            <ac:spMk id="28" creationId="{2A5715EA-FCBB-D34F-83AF-F661E39A8FBA}"/>
          </ac:spMkLst>
        </pc:spChg>
        <pc:spChg chg="add del mod">
          <ac:chgData name="Arthur Liu" userId="57266d67-1d41-4103-859a-8797e8098ce0" providerId="ADAL" clId="{E900D44F-5D69-5640-9385-4F41FC6AEA46}" dt="2022-07-22T05:51:18.895" v="2659" actId="478"/>
          <ac:spMkLst>
            <pc:docMk/>
            <pc:sldMk cId="786908421" sldId="267"/>
            <ac:spMk id="30" creationId="{2B851603-C79B-0F43-BDC0-C0E2213537AC}"/>
          </ac:spMkLst>
        </pc:spChg>
        <pc:spChg chg="add del mod">
          <ac:chgData name="Arthur Liu" userId="57266d67-1d41-4103-859a-8797e8098ce0" providerId="ADAL" clId="{E900D44F-5D69-5640-9385-4F41FC6AEA46}" dt="2022-07-22T05:51:18.895" v="2659" actId="478"/>
          <ac:spMkLst>
            <pc:docMk/>
            <pc:sldMk cId="786908421" sldId="267"/>
            <ac:spMk id="31" creationId="{F763974F-CB1A-5146-9774-3903520C615E}"/>
          </ac:spMkLst>
        </pc:spChg>
        <pc:spChg chg="add del mod">
          <ac:chgData name="Arthur Liu" userId="57266d67-1d41-4103-859a-8797e8098ce0" providerId="ADAL" clId="{E900D44F-5D69-5640-9385-4F41FC6AEA46}" dt="2022-07-22T05:51:18.895" v="2659" actId="478"/>
          <ac:spMkLst>
            <pc:docMk/>
            <pc:sldMk cId="786908421" sldId="267"/>
            <ac:spMk id="32" creationId="{83BB47C5-A707-E148-BBFE-C70A1084A2D4}"/>
          </ac:spMkLst>
        </pc:spChg>
        <pc:spChg chg="add del mod">
          <ac:chgData name="Arthur Liu" userId="57266d67-1d41-4103-859a-8797e8098ce0" providerId="ADAL" clId="{E900D44F-5D69-5640-9385-4F41FC6AEA46}" dt="2022-07-22T05:51:18.895" v="2659" actId="478"/>
          <ac:spMkLst>
            <pc:docMk/>
            <pc:sldMk cId="786908421" sldId="267"/>
            <ac:spMk id="33" creationId="{CE6FCD13-1B9E-EF41-A3A9-3F71C80B1517}"/>
          </ac:spMkLst>
        </pc:spChg>
        <pc:spChg chg="add del mod">
          <ac:chgData name="Arthur Liu" userId="57266d67-1d41-4103-859a-8797e8098ce0" providerId="ADAL" clId="{E900D44F-5D69-5640-9385-4F41FC6AEA46}" dt="2022-07-22T05:51:18.895" v="2659" actId="478"/>
          <ac:spMkLst>
            <pc:docMk/>
            <pc:sldMk cId="786908421" sldId="267"/>
            <ac:spMk id="34" creationId="{E77B2523-C183-5646-8257-8D961CB27FF5}"/>
          </ac:spMkLst>
        </pc:spChg>
        <pc:spChg chg="add del mod">
          <ac:chgData name="Arthur Liu" userId="57266d67-1d41-4103-859a-8797e8098ce0" providerId="ADAL" clId="{E900D44F-5D69-5640-9385-4F41FC6AEA46}" dt="2022-07-22T05:51:18.895" v="2659" actId="478"/>
          <ac:spMkLst>
            <pc:docMk/>
            <pc:sldMk cId="786908421" sldId="267"/>
            <ac:spMk id="35" creationId="{6CC7288B-7A2A-8542-AAEB-3EE7C7419F10}"/>
          </ac:spMkLst>
        </pc:spChg>
        <pc:spChg chg="add del mod">
          <ac:chgData name="Arthur Liu" userId="57266d67-1d41-4103-859a-8797e8098ce0" providerId="ADAL" clId="{E900D44F-5D69-5640-9385-4F41FC6AEA46}" dt="2022-07-22T05:51:18.895" v="2659" actId="478"/>
          <ac:spMkLst>
            <pc:docMk/>
            <pc:sldMk cId="786908421" sldId="267"/>
            <ac:spMk id="36" creationId="{CA1BB2F7-6B78-AC40-98ED-7821E61ABFCC}"/>
          </ac:spMkLst>
        </pc:spChg>
        <pc:spChg chg="add del mod">
          <ac:chgData name="Arthur Liu" userId="57266d67-1d41-4103-859a-8797e8098ce0" providerId="ADAL" clId="{E900D44F-5D69-5640-9385-4F41FC6AEA46}" dt="2022-07-22T05:51:18.895" v="2659" actId="478"/>
          <ac:spMkLst>
            <pc:docMk/>
            <pc:sldMk cId="786908421" sldId="267"/>
            <ac:spMk id="37" creationId="{BF48B621-2B58-F14C-B657-C96A6ADD6D99}"/>
          </ac:spMkLst>
        </pc:spChg>
        <pc:spChg chg="add mod">
          <ac:chgData name="Arthur Liu" userId="57266d67-1d41-4103-859a-8797e8098ce0" providerId="ADAL" clId="{E900D44F-5D69-5640-9385-4F41FC6AEA46}" dt="2022-07-22T06:17:25.040" v="3166"/>
          <ac:spMkLst>
            <pc:docMk/>
            <pc:sldMk cId="786908421" sldId="267"/>
            <ac:spMk id="41" creationId="{2C3061C4-46E1-4241-BFE0-5DA09A80ED5E}"/>
          </ac:spMkLst>
        </pc:spChg>
        <pc:spChg chg="add del mod">
          <ac:chgData name="Arthur Liu" userId="57266d67-1d41-4103-859a-8797e8098ce0" providerId="ADAL" clId="{E900D44F-5D69-5640-9385-4F41FC6AEA46}" dt="2022-07-22T06:29:53.135" v="3675"/>
          <ac:spMkLst>
            <pc:docMk/>
            <pc:sldMk cId="786908421" sldId="267"/>
            <ac:spMk id="42" creationId="{2DCAE8B4-5093-A244-A09A-D246B28D89B5}"/>
          </ac:spMkLst>
        </pc:spChg>
        <pc:spChg chg="add mod">
          <ac:chgData name="Arthur Liu" userId="57266d67-1d41-4103-859a-8797e8098ce0" providerId="ADAL" clId="{E900D44F-5D69-5640-9385-4F41FC6AEA46}" dt="2022-07-22T06:29:56.405" v="3676"/>
          <ac:spMkLst>
            <pc:docMk/>
            <pc:sldMk cId="786908421" sldId="267"/>
            <ac:spMk id="43" creationId="{A3CDE8CF-6016-1046-8047-A7C1261395CB}"/>
          </ac:spMkLst>
        </pc:spChg>
        <pc:graphicFrameChg chg="modGraphic">
          <ac:chgData name="Arthur Liu" userId="57266d67-1d41-4103-859a-8797e8098ce0" providerId="ADAL" clId="{E900D44F-5D69-5640-9385-4F41FC6AEA46}" dt="2022-07-22T05:50:08.055" v="2648" actId="20577"/>
          <ac:graphicFrameMkLst>
            <pc:docMk/>
            <pc:sldMk cId="786908421" sldId="267"/>
            <ac:graphicFrameMk id="4" creationId="{00000000-0000-0000-0000-000000000000}"/>
          </ac:graphicFrameMkLst>
        </pc:graphicFrameChg>
        <pc:graphicFrameChg chg="del mod">
          <ac:chgData name="Arthur Liu" userId="57266d67-1d41-4103-859a-8797e8098ce0" providerId="ADAL" clId="{E900D44F-5D69-5640-9385-4F41FC6AEA46}" dt="2022-07-22T05:47:27.414" v="2609" actId="478"/>
          <ac:graphicFrameMkLst>
            <pc:docMk/>
            <pc:sldMk cId="786908421" sldId="267"/>
            <ac:graphicFrameMk id="5" creationId="{00000000-0000-0000-0000-000000000000}"/>
          </ac:graphicFrameMkLst>
        </pc:graphicFrameChg>
        <pc:graphicFrameChg chg="del modGraphic">
          <ac:chgData name="Arthur Liu" userId="57266d67-1d41-4103-859a-8797e8098ce0" providerId="ADAL" clId="{E900D44F-5D69-5640-9385-4F41FC6AEA46}" dt="2022-07-22T05:51:22.505" v="2660" actId="478"/>
          <ac:graphicFrameMkLst>
            <pc:docMk/>
            <pc:sldMk cId="786908421" sldId="267"/>
            <ac:graphicFrameMk id="14" creationId="{00000000-0000-0000-0000-000000000000}"/>
          </ac:graphicFrameMkLst>
        </pc:graphicFrameChg>
        <pc:graphicFrameChg chg="add mod modGraphic">
          <ac:chgData name="Arthur Liu" userId="57266d67-1d41-4103-859a-8797e8098ce0" providerId="ADAL" clId="{E900D44F-5D69-5640-9385-4F41FC6AEA46}" dt="2022-07-22T05:48:02.554" v="2616" actId="1076"/>
          <ac:graphicFrameMkLst>
            <pc:docMk/>
            <pc:sldMk cId="786908421" sldId="267"/>
            <ac:graphicFrameMk id="19" creationId="{F2B63820-FC40-FD40-B2C7-598B71DE9E61}"/>
          </ac:graphicFrameMkLst>
        </pc:graphicFrameChg>
        <pc:cxnChg chg="del mod">
          <ac:chgData name="Arthur Liu" userId="57266d67-1d41-4103-859a-8797e8098ce0" providerId="ADAL" clId="{E900D44F-5D69-5640-9385-4F41FC6AEA46}" dt="2022-07-22T05:47:56.677" v="2615" actId="478"/>
          <ac:cxnSpMkLst>
            <pc:docMk/>
            <pc:sldMk cId="786908421" sldId="267"/>
            <ac:cxnSpMk id="15" creationId="{00000000-0000-0000-0000-000000000000}"/>
          </ac:cxnSpMkLst>
        </pc:cxnChg>
        <pc:cxnChg chg="del mod">
          <ac:chgData name="Arthur Liu" userId="57266d67-1d41-4103-859a-8797e8098ce0" providerId="ADAL" clId="{E900D44F-5D69-5640-9385-4F41FC6AEA46}" dt="2022-07-22T05:47:56.677" v="2615" actId="478"/>
          <ac:cxnSpMkLst>
            <pc:docMk/>
            <pc:sldMk cId="786908421" sldId="267"/>
            <ac:cxnSpMk id="17" creationId="{00000000-0000-0000-0000-000000000000}"/>
          </ac:cxnSpMkLst>
        </pc:cxnChg>
        <pc:cxnChg chg="add del mod">
          <ac:chgData name="Arthur Liu" userId="57266d67-1d41-4103-859a-8797e8098ce0" providerId="ADAL" clId="{E900D44F-5D69-5640-9385-4F41FC6AEA46}" dt="2022-07-22T05:48:41.504" v="2625" actId="478"/>
          <ac:cxnSpMkLst>
            <pc:docMk/>
            <pc:sldMk cId="786908421" sldId="267"/>
            <ac:cxnSpMk id="29" creationId="{18E663DE-2BF9-DF44-A78A-95EA6B8D3C53}"/>
          </ac:cxnSpMkLst>
        </pc:cxnChg>
        <pc:cxnChg chg="add del mod">
          <ac:chgData name="Arthur Liu" userId="57266d67-1d41-4103-859a-8797e8098ce0" providerId="ADAL" clId="{E900D44F-5D69-5640-9385-4F41FC6AEA46}" dt="2022-07-22T05:51:18.895" v="2659" actId="478"/>
          <ac:cxnSpMkLst>
            <pc:docMk/>
            <pc:sldMk cId="786908421" sldId="267"/>
            <ac:cxnSpMk id="38" creationId="{CDE2D391-9BC1-2041-B82C-540C22BA1916}"/>
          </ac:cxnSpMkLst>
        </pc:cxnChg>
      </pc:sldChg>
      <pc:sldChg chg="addSp delSp modSp modNotesTx">
        <pc:chgData name="Arthur Liu" userId="57266d67-1d41-4103-859a-8797e8098ce0" providerId="ADAL" clId="{E900D44F-5D69-5640-9385-4F41FC6AEA46}" dt="2022-07-22T07:00:28.060" v="4016" actId="20577"/>
        <pc:sldMkLst>
          <pc:docMk/>
          <pc:sldMk cId="34749518" sldId="268"/>
        </pc:sldMkLst>
        <pc:spChg chg="del">
          <ac:chgData name="Arthur Liu" userId="57266d67-1d41-4103-859a-8797e8098ce0" providerId="ADAL" clId="{E900D44F-5D69-5640-9385-4F41FC6AEA46}" dt="2022-07-22T06:29:53.135" v="3675"/>
          <ac:spMkLst>
            <pc:docMk/>
            <pc:sldMk cId="34749518" sldId="268"/>
            <ac:spMk id="5" creationId="{C6BED753-1D63-4809-A54C-F265FDB6A5B9}"/>
          </ac:spMkLst>
        </pc:spChg>
        <pc:spChg chg="add mod">
          <ac:chgData name="Arthur Liu" userId="57266d67-1d41-4103-859a-8797e8098ce0" providerId="ADAL" clId="{E900D44F-5D69-5640-9385-4F41FC6AEA46}" dt="2022-07-22T06:29:56.405" v="3676"/>
          <ac:spMkLst>
            <pc:docMk/>
            <pc:sldMk cId="34749518" sldId="268"/>
            <ac:spMk id="6" creationId="{D57B859A-BCC9-B44F-BAA3-A4116ABD0702}"/>
          </ac:spMkLst>
        </pc:spChg>
      </pc:sldChg>
      <pc:sldChg chg="addSp delSp modSp mod modTransition delAnim modAnim">
        <pc:chgData name="Arthur Liu" userId="57266d67-1d41-4103-859a-8797e8098ce0" providerId="ADAL" clId="{E900D44F-5D69-5640-9385-4F41FC6AEA46}" dt="2022-07-22T06:29:56.405" v="3676"/>
        <pc:sldMkLst>
          <pc:docMk/>
          <pc:sldMk cId="681328471" sldId="269"/>
        </pc:sldMkLst>
        <pc:spChg chg="del">
          <ac:chgData name="Arthur Liu" userId="57266d67-1d41-4103-859a-8797e8098ce0" providerId="ADAL" clId="{E900D44F-5D69-5640-9385-4F41FC6AEA46}" dt="2022-07-22T05:53:39.815" v="2693" actId="478"/>
          <ac:spMkLst>
            <pc:docMk/>
            <pc:sldMk cId="681328471" sldId="269"/>
            <ac:spMk id="6" creationId="{00000000-0000-0000-0000-000000000000}"/>
          </ac:spMkLst>
        </pc:spChg>
        <pc:spChg chg="del">
          <ac:chgData name="Arthur Liu" userId="57266d67-1d41-4103-859a-8797e8098ce0" providerId="ADAL" clId="{E900D44F-5D69-5640-9385-4F41FC6AEA46}" dt="2022-07-22T05:53:39.815" v="2693" actId="478"/>
          <ac:spMkLst>
            <pc:docMk/>
            <pc:sldMk cId="681328471" sldId="269"/>
            <ac:spMk id="7" creationId="{00000000-0000-0000-0000-000000000000}"/>
          </ac:spMkLst>
        </pc:spChg>
        <pc:spChg chg="del">
          <ac:chgData name="Arthur Liu" userId="57266d67-1d41-4103-859a-8797e8098ce0" providerId="ADAL" clId="{E900D44F-5D69-5640-9385-4F41FC6AEA46}" dt="2022-07-22T05:53:39.815" v="2693" actId="478"/>
          <ac:spMkLst>
            <pc:docMk/>
            <pc:sldMk cId="681328471" sldId="269"/>
            <ac:spMk id="8" creationId="{00000000-0000-0000-0000-000000000000}"/>
          </ac:spMkLst>
        </pc:spChg>
        <pc:spChg chg="del">
          <ac:chgData name="Arthur Liu" userId="57266d67-1d41-4103-859a-8797e8098ce0" providerId="ADAL" clId="{E900D44F-5D69-5640-9385-4F41FC6AEA46}" dt="2022-07-22T05:53:39.815" v="2693" actId="478"/>
          <ac:spMkLst>
            <pc:docMk/>
            <pc:sldMk cId="681328471" sldId="269"/>
            <ac:spMk id="9" creationId="{00000000-0000-0000-0000-000000000000}"/>
          </ac:spMkLst>
        </pc:spChg>
        <pc:spChg chg="del">
          <ac:chgData name="Arthur Liu" userId="57266d67-1d41-4103-859a-8797e8098ce0" providerId="ADAL" clId="{E900D44F-5D69-5640-9385-4F41FC6AEA46}" dt="2022-07-22T05:53:39.815" v="2693" actId="478"/>
          <ac:spMkLst>
            <pc:docMk/>
            <pc:sldMk cId="681328471" sldId="269"/>
            <ac:spMk id="10" creationId="{00000000-0000-0000-0000-000000000000}"/>
          </ac:spMkLst>
        </pc:spChg>
        <pc:spChg chg="del">
          <ac:chgData name="Arthur Liu" userId="57266d67-1d41-4103-859a-8797e8098ce0" providerId="ADAL" clId="{E900D44F-5D69-5640-9385-4F41FC6AEA46}" dt="2022-07-22T05:53:39.815" v="2693" actId="478"/>
          <ac:spMkLst>
            <pc:docMk/>
            <pc:sldMk cId="681328471" sldId="269"/>
            <ac:spMk id="11" creationId="{00000000-0000-0000-0000-000000000000}"/>
          </ac:spMkLst>
        </pc:spChg>
        <pc:spChg chg="del">
          <ac:chgData name="Arthur Liu" userId="57266d67-1d41-4103-859a-8797e8098ce0" providerId="ADAL" clId="{E900D44F-5D69-5640-9385-4F41FC6AEA46}" dt="2022-07-22T05:53:39.815" v="2693" actId="478"/>
          <ac:spMkLst>
            <pc:docMk/>
            <pc:sldMk cId="681328471" sldId="269"/>
            <ac:spMk id="12" creationId="{00000000-0000-0000-0000-000000000000}"/>
          </ac:spMkLst>
        </pc:spChg>
        <pc:spChg chg="del">
          <ac:chgData name="Arthur Liu" userId="57266d67-1d41-4103-859a-8797e8098ce0" providerId="ADAL" clId="{E900D44F-5D69-5640-9385-4F41FC6AEA46}" dt="2022-07-22T05:53:39.815" v="2693" actId="478"/>
          <ac:spMkLst>
            <pc:docMk/>
            <pc:sldMk cId="681328471" sldId="269"/>
            <ac:spMk id="13" creationId="{00000000-0000-0000-0000-000000000000}"/>
          </ac:spMkLst>
        </pc:spChg>
        <pc:spChg chg="add del mod">
          <ac:chgData name="Arthur Liu" userId="57266d67-1d41-4103-859a-8797e8098ce0" providerId="ADAL" clId="{E900D44F-5D69-5640-9385-4F41FC6AEA46}" dt="2022-07-22T05:54:20.290" v="2708" actId="478"/>
          <ac:spMkLst>
            <pc:docMk/>
            <pc:sldMk cId="681328471" sldId="269"/>
            <ac:spMk id="22" creationId="{44021740-6EAC-E845-A311-F05F930FEDB2}"/>
          </ac:spMkLst>
        </pc:spChg>
        <pc:spChg chg="add del mod">
          <ac:chgData name="Arthur Liu" userId="57266d67-1d41-4103-859a-8797e8098ce0" providerId="ADAL" clId="{E900D44F-5D69-5640-9385-4F41FC6AEA46}" dt="2022-07-22T05:54:20.290" v="2708" actId="478"/>
          <ac:spMkLst>
            <pc:docMk/>
            <pc:sldMk cId="681328471" sldId="269"/>
            <ac:spMk id="23" creationId="{49D289C8-1013-FD49-880E-93D721BAFE9F}"/>
          </ac:spMkLst>
        </pc:spChg>
        <pc:spChg chg="add del mod">
          <ac:chgData name="Arthur Liu" userId="57266d67-1d41-4103-859a-8797e8098ce0" providerId="ADAL" clId="{E900D44F-5D69-5640-9385-4F41FC6AEA46}" dt="2022-07-22T05:54:20.290" v="2708" actId="478"/>
          <ac:spMkLst>
            <pc:docMk/>
            <pc:sldMk cId="681328471" sldId="269"/>
            <ac:spMk id="24" creationId="{AF45EBAC-3301-9743-8563-3D32EB3A6F72}"/>
          </ac:spMkLst>
        </pc:spChg>
        <pc:spChg chg="add del mod">
          <ac:chgData name="Arthur Liu" userId="57266d67-1d41-4103-859a-8797e8098ce0" providerId="ADAL" clId="{E900D44F-5D69-5640-9385-4F41FC6AEA46}" dt="2022-07-22T05:54:20.290" v="2708" actId="478"/>
          <ac:spMkLst>
            <pc:docMk/>
            <pc:sldMk cId="681328471" sldId="269"/>
            <ac:spMk id="25" creationId="{A6E314BC-34A3-924D-B186-E7B75D345305}"/>
          </ac:spMkLst>
        </pc:spChg>
        <pc:spChg chg="add del mod">
          <ac:chgData name="Arthur Liu" userId="57266d67-1d41-4103-859a-8797e8098ce0" providerId="ADAL" clId="{E900D44F-5D69-5640-9385-4F41FC6AEA46}" dt="2022-07-22T05:54:20.290" v="2708" actId="478"/>
          <ac:spMkLst>
            <pc:docMk/>
            <pc:sldMk cId="681328471" sldId="269"/>
            <ac:spMk id="26" creationId="{2657884E-45FA-2D4A-874C-FACEBB19FB79}"/>
          </ac:spMkLst>
        </pc:spChg>
        <pc:spChg chg="add del mod">
          <ac:chgData name="Arthur Liu" userId="57266d67-1d41-4103-859a-8797e8098ce0" providerId="ADAL" clId="{E900D44F-5D69-5640-9385-4F41FC6AEA46}" dt="2022-07-22T05:54:20.290" v="2708" actId="478"/>
          <ac:spMkLst>
            <pc:docMk/>
            <pc:sldMk cId="681328471" sldId="269"/>
            <ac:spMk id="27" creationId="{19D3D852-E436-AC49-AFF8-4D28453DC701}"/>
          </ac:spMkLst>
        </pc:spChg>
        <pc:spChg chg="add del mod">
          <ac:chgData name="Arthur Liu" userId="57266d67-1d41-4103-859a-8797e8098ce0" providerId="ADAL" clId="{E900D44F-5D69-5640-9385-4F41FC6AEA46}" dt="2022-07-22T05:54:20.290" v="2708" actId="478"/>
          <ac:spMkLst>
            <pc:docMk/>
            <pc:sldMk cId="681328471" sldId="269"/>
            <ac:spMk id="28" creationId="{C62C7F8A-5D02-8C4F-A7E9-420F1C8E6E75}"/>
          </ac:spMkLst>
        </pc:spChg>
        <pc:spChg chg="add del mod">
          <ac:chgData name="Arthur Liu" userId="57266d67-1d41-4103-859a-8797e8098ce0" providerId="ADAL" clId="{E900D44F-5D69-5640-9385-4F41FC6AEA46}" dt="2022-07-22T05:54:20.290" v="2708" actId="478"/>
          <ac:spMkLst>
            <pc:docMk/>
            <pc:sldMk cId="681328471" sldId="269"/>
            <ac:spMk id="29" creationId="{74DAE531-47F0-924F-8486-54440167C96E}"/>
          </ac:spMkLst>
        </pc:spChg>
        <pc:spChg chg="add mod">
          <ac:chgData name="Arthur Liu" userId="57266d67-1d41-4103-859a-8797e8098ce0" providerId="ADAL" clId="{E900D44F-5D69-5640-9385-4F41FC6AEA46}" dt="2022-07-22T06:17:25.040" v="3166"/>
          <ac:spMkLst>
            <pc:docMk/>
            <pc:sldMk cId="681328471" sldId="269"/>
            <ac:spMk id="32" creationId="{4E09B71D-DC59-FC4E-8DBB-21975C2B7201}"/>
          </ac:spMkLst>
        </pc:spChg>
        <pc:spChg chg="add del mod">
          <ac:chgData name="Arthur Liu" userId="57266d67-1d41-4103-859a-8797e8098ce0" providerId="ADAL" clId="{E900D44F-5D69-5640-9385-4F41FC6AEA46}" dt="2022-07-22T06:29:53.135" v="3675"/>
          <ac:spMkLst>
            <pc:docMk/>
            <pc:sldMk cId="681328471" sldId="269"/>
            <ac:spMk id="33" creationId="{4A481AB8-0265-A748-84E3-E3C6ED04B947}"/>
          </ac:spMkLst>
        </pc:spChg>
        <pc:spChg chg="add mod">
          <ac:chgData name="Arthur Liu" userId="57266d67-1d41-4103-859a-8797e8098ce0" providerId="ADAL" clId="{E900D44F-5D69-5640-9385-4F41FC6AEA46}" dt="2022-07-22T06:29:56.405" v="3676"/>
          <ac:spMkLst>
            <pc:docMk/>
            <pc:sldMk cId="681328471" sldId="269"/>
            <ac:spMk id="34" creationId="{CC9513F9-9050-1747-A89E-77B34C327AC0}"/>
          </ac:spMkLst>
        </pc:spChg>
        <pc:graphicFrameChg chg="del">
          <ac:chgData name="Arthur Liu" userId="57266d67-1d41-4103-859a-8797e8098ce0" providerId="ADAL" clId="{E900D44F-5D69-5640-9385-4F41FC6AEA46}" dt="2022-07-22T05:53:39.815" v="2693" actId="478"/>
          <ac:graphicFrameMkLst>
            <pc:docMk/>
            <pc:sldMk cId="681328471" sldId="269"/>
            <ac:graphicFrameMk id="5" creationId="{00000000-0000-0000-0000-000000000000}"/>
          </ac:graphicFrameMkLst>
        </pc:graphicFrameChg>
        <pc:graphicFrameChg chg="del">
          <ac:chgData name="Arthur Liu" userId="57266d67-1d41-4103-859a-8797e8098ce0" providerId="ADAL" clId="{E900D44F-5D69-5640-9385-4F41FC6AEA46}" dt="2022-07-22T05:54:37.099" v="2709" actId="478"/>
          <ac:graphicFrameMkLst>
            <pc:docMk/>
            <pc:sldMk cId="681328471" sldId="269"/>
            <ac:graphicFrameMk id="16" creationId="{00000000-0000-0000-0000-000000000000}"/>
          </ac:graphicFrameMkLst>
        </pc:graphicFrameChg>
        <pc:graphicFrameChg chg="del">
          <ac:chgData name="Arthur Liu" userId="57266d67-1d41-4103-859a-8797e8098ce0" providerId="ADAL" clId="{E900D44F-5D69-5640-9385-4F41FC6AEA46}" dt="2022-07-22T05:53:18.920" v="2689" actId="478"/>
          <ac:graphicFrameMkLst>
            <pc:docMk/>
            <pc:sldMk cId="681328471" sldId="269"/>
            <ac:graphicFrameMk id="19" creationId="{00000000-0000-0000-0000-000000000000}"/>
          </ac:graphicFrameMkLst>
        </pc:graphicFrameChg>
        <pc:graphicFrameChg chg="add mod">
          <ac:chgData name="Arthur Liu" userId="57266d67-1d41-4103-859a-8797e8098ce0" providerId="ADAL" clId="{E900D44F-5D69-5640-9385-4F41FC6AEA46}" dt="2022-07-22T05:53:22.666" v="2690" actId="1076"/>
          <ac:graphicFrameMkLst>
            <pc:docMk/>
            <pc:sldMk cId="681328471" sldId="269"/>
            <ac:graphicFrameMk id="20" creationId="{D4028D6E-0DAF-3F45-A3B7-E5497511063F}"/>
          </ac:graphicFrameMkLst>
        </pc:graphicFrameChg>
        <pc:graphicFrameChg chg="add mod">
          <ac:chgData name="Arthur Liu" userId="57266d67-1d41-4103-859a-8797e8098ce0" providerId="ADAL" clId="{E900D44F-5D69-5640-9385-4F41FC6AEA46}" dt="2022-07-22T05:53:39.985" v="2694"/>
          <ac:graphicFrameMkLst>
            <pc:docMk/>
            <pc:sldMk cId="681328471" sldId="269"/>
            <ac:graphicFrameMk id="21" creationId="{D8F757C4-346D-224E-8331-6424A175AD78}"/>
          </ac:graphicFrameMkLst>
        </pc:graphicFrameChg>
        <pc:cxnChg chg="del">
          <ac:chgData name="Arthur Liu" userId="57266d67-1d41-4103-859a-8797e8098ce0" providerId="ADAL" clId="{E900D44F-5D69-5640-9385-4F41FC6AEA46}" dt="2022-07-22T05:53:39.815" v="2693" actId="478"/>
          <ac:cxnSpMkLst>
            <pc:docMk/>
            <pc:sldMk cId="681328471" sldId="269"/>
            <ac:cxnSpMk id="14" creationId="{00000000-0000-0000-0000-000000000000}"/>
          </ac:cxnSpMkLst>
        </pc:cxnChg>
        <pc:cxnChg chg="del">
          <ac:chgData name="Arthur Liu" userId="57266d67-1d41-4103-859a-8797e8098ce0" providerId="ADAL" clId="{E900D44F-5D69-5640-9385-4F41FC6AEA46}" dt="2022-07-22T05:53:39.815" v="2693" actId="478"/>
          <ac:cxnSpMkLst>
            <pc:docMk/>
            <pc:sldMk cId="681328471" sldId="269"/>
            <ac:cxnSpMk id="17" creationId="{00000000-0000-0000-0000-000000000000}"/>
          </ac:cxnSpMkLst>
        </pc:cxnChg>
        <pc:cxnChg chg="del">
          <ac:chgData name="Arthur Liu" userId="57266d67-1d41-4103-859a-8797e8098ce0" providerId="ADAL" clId="{E900D44F-5D69-5640-9385-4F41FC6AEA46}" dt="2022-07-22T05:53:39.815" v="2693" actId="478"/>
          <ac:cxnSpMkLst>
            <pc:docMk/>
            <pc:sldMk cId="681328471" sldId="269"/>
            <ac:cxnSpMk id="18" creationId="{00000000-0000-0000-0000-000000000000}"/>
          </ac:cxnSpMkLst>
        </pc:cxnChg>
        <pc:cxnChg chg="add del mod">
          <ac:chgData name="Arthur Liu" userId="57266d67-1d41-4103-859a-8797e8098ce0" providerId="ADAL" clId="{E900D44F-5D69-5640-9385-4F41FC6AEA46}" dt="2022-07-22T05:54:20.290" v="2708" actId="478"/>
          <ac:cxnSpMkLst>
            <pc:docMk/>
            <pc:sldMk cId="681328471" sldId="269"/>
            <ac:cxnSpMk id="30" creationId="{8EAB413C-0A3C-A844-BBF2-E151E76B088E}"/>
          </ac:cxnSpMkLst>
        </pc:cxnChg>
        <pc:cxnChg chg="add del mod">
          <ac:chgData name="Arthur Liu" userId="57266d67-1d41-4103-859a-8797e8098ce0" providerId="ADAL" clId="{E900D44F-5D69-5640-9385-4F41FC6AEA46}" dt="2022-07-22T05:54:20.290" v="2708" actId="478"/>
          <ac:cxnSpMkLst>
            <pc:docMk/>
            <pc:sldMk cId="681328471" sldId="269"/>
            <ac:cxnSpMk id="31" creationId="{70A4822B-7E0F-C743-9947-16A2E456CA33}"/>
          </ac:cxnSpMkLst>
        </pc:cxnChg>
      </pc:sldChg>
      <pc:sldChg chg="addSp delSp modSp modAnim">
        <pc:chgData name="Arthur Liu" userId="57266d67-1d41-4103-859a-8797e8098ce0" providerId="ADAL" clId="{E900D44F-5D69-5640-9385-4F41FC6AEA46}" dt="2022-07-22T06:29:56.405" v="3676"/>
        <pc:sldMkLst>
          <pc:docMk/>
          <pc:sldMk cId="923898373" sldId="271"/>
        </pc:sldMkLst>
        <pc:spChg chg="mod">
          <ac:chgData name="Arthur Liu" userId="57266d67-1d41-4103-859a-8797e8098ce0" providerId="ADAL" clId="{E900D44F-5D69-5640-9385-4F41FC6AEA46}" dt="2022-07-22T06:25:33.096" v="3607" actId="5793"/>
          <ac:spMkLst>
            <pc:docMk/>
            <pc:sldMk cId="923898373" sldId="271"/>
            <ac:spMk id="3" creationId="{00000000-0000-0000-0000-000000000000}"/>
          </ac:spMkLst>
        </pc:spChg>
        <pc:spChg chg="del">
          <ac:chgData name="Arthur Liu" userId="57266d67-1d41-4103-859a-8797e8098ce0" providerId="ADAL" clId="{E900D44F-5D69-5640-9385-4F41FC6AEA46}" dt="2022-07-22T06:29:53.135" v="3675"/>
          <ac:spMkLst>
            <pc:docMk/>
            <pc:sldMk cId="923898373" sldId="271"/>
            <ac:spMk id="5" creationId="{0A9A26BD-A3BF-4E95-B9CD-943A34D5642F}"/>
          </ac:spMkLst>
        </pc:spChg>
        <pc:spChg chg="add mod">
          <ac:chgData name="Arthur Liu" userId="57266d67-1d41-4103-859a-8797e8098ce0" providerId="ADAL" clId="{E900D44F-5D69-5640-9385-4F41FC6AEA46}" dt="2022-07-22T06:29:56.405" v="3676"/>
          <ac:spMkLst>
            <pc:docMk/>
            <pc:sldMk cId="923898373" sldId="271"/>
            <ac:spMk id="6" creationId="{8DA38566-1DDA-4647-828D-6F24D6AB6B05}"/>
          </ac:spMkLst>
        </pc:spChg>
      </pc:sldChg>
      <pc:sldChg chg="addSp delSp modSp add mod modTransition modNotesTx">
        <pc:chgData name="Arthur Liu" userId="57266d67-1d41-4103-859a-8797e8098ce0" providerId="ADAL" clId="{E900D44F-5D69-5640-9385-4F41FC6AEA46}" dt="2022-07-22T06:29:56.405" v="3676"/>
        <pc:sldMkLst>
          <pc:docMk/>
          <pc:sldMk cId="0" sldId="272"/>
        </pc:sldMkLst>
        <pc:spChg chg="mod">
          <ac:chgData name="Arthur Liu" userId="57266d67-1d41-4103-859a-8797e8098ce0" providerId="ADAL" clId="{E900D44F-5D69-5640-9385-4F41FC6AEA46}" dt="2022-07-21T21:31:57.326" v="616" actId="113"/>
          <ac:spMkLst>
            <pc:docMk/>
            <pc:sldMk cId="0" sldId="272"/>
            <ac:spMk id="3" creationId="{00000000-0000-0000-0000-000000000000}"/>
          </ac:spMkLst>
        </pc:spChg>
        <pc:spChg chg="del">
          <ac:chgData name="Arthur Liu" userId="57266d67-1d41-4103-859a-8797e8098ce0" providerId="ADAL" clId="{E900D44F-5D69-5640-9385-4F41FC6AEA46}" dt="2022-07-22T06:29:53.135" v="3675"/>
          <ac:spMkLst>
            <pc:docMk/>
            <pc:sldMk cId="0" sldId="272"/>
            <ac:spMk id="5" creationId="{00000000-0000-0000-0000-000000000000}"/>
          </ac:spMkLst>
        </pc:spChg>
        <pc:spChg chg="add mod">
          <ac:chgData name="Arthur Liu" userId="57266d67-1d41-4103-859a-8797e8098ce0" providerId="ADAL" clId="{E900D44F-5D69-5640-9385-4F41FC6AEA46}" dt="2022-07-22T06:29:56.405" v="3676"/>
          <ac:spMkLst>
            <pc:docMk/>
            <pc:sldMk cId="0" sldId="272"/>
            <ac:spMk id="6" creationId="{09596EDD-8E8A-8644-8253-FAEF0F750729}"/>
          </ac:spMkLst>
        </pc:spChg>
      </pc:sldChg>
      <pc:sldChg chg="addSp delSp modSp add del mod modTransition">
        <pc:chgData name="Arthur Liu" userId="57266d67-1d41-4103-859a-8797e8098ce0" providerId="ADAL" clId="{E900D44F-5D69-5640-9385-4F41FC6AEA46}" dt="2022-07-22T07:06:18.269" v="4018" actId="1076"/>
        <pc:sldMkLst>
          <pc:docMk/>
          <pc:sldMk cId="0" sldId="273"/>
        </pc:sldMkLst>
        <pc:spChg chg="mod">
          <ac:chgData name="Arthur Liu" userId="57266d67-1d41-4103-859a-8797e8098ce0" providerId="ADAL" clId="{E900D44F-5D69-5640-9385-4F41FC6AEA46}" dt="2022-07-21T21:34:36.848" v="642"/>
          <ac:spMkLst>
            <pc:docMk/>
            <pc:sldMk cId="0" sldId="273"/>
            <ac:spMk id="3" creationId="{00000000-0000-0000-0000-000000000000}"/>
          </ac:spMkLst>
        </pc:spChg>
        <pc:spChg chg="del">
          <ac:chgData name="Arthur Liu" userId="57266d67-1d41-4103-859a-8797e8098ce0" providerId="ADAL" clId="{E900D44F-5D69-5640-9385-4F41FC6AEA46}" dt="2022-07-22T06:29:53.135" v="3675"/>
          <ac:spMkLst>
            <pc:docMk/>
            <pc:sldMk cId="0" sldId="273"/>
            <ac:spMk id="5" creationId="{00000000-0000-0000-0000-000000000000}"/>
          </ac:spMkLst>
        </pc:spChg>
        <pc:spChg chg="add mod">
          <ac:chgData name="Arthur Liu" userId="57266d67-1d41-4103-859a-8797e8098ce0" providerId="ADAL" clId="{E900D44F-5D69-5640-9385-4F41FC6AEA46}" dt="2022-07-22T06:29:56.405" v="3676"/>
          <ac:spMkLst>
            <pc:docMk/>
            <pc:sldMk cId="0" sldId="273"/>
            <ac:spMk id="6" creationId="{1EA1EE7B-3D68-BE46-A716-1D1497C64E55}"/>
          </ac:spMkLst>
        </pc:spChg>
        <pc:spChg chg="mod">
          <ac:chgData name="Arthur Liu" userId="57266d67-1d41-4103-859a-8797e8098ce0" providerId="ADAL" clId="{E900D44F-5D69-5640-9385-4F41FC6AEA46}" dt="2022-07-21T21:35:07.107" v="644" actId="207"/>
          <ac:spMkLst>
            <pc:docMk/>
            <pc:sldMk cId="0" sldId="273"/>
            <ac:spMk id="8" creationId="{00000000-0000-0000-0000-000000000000}"/>
          </ac:spMkLst>
        </pc:spChg>
        <pc:spChg chg="mod">
          <ac:chgData name="Arthur Liu" userId="57266d67-1d41-4103-859a-8797e8098ce0" providerId="ADAL" clId="{E900D44F-5D69-5640-9385-4F41FC6AEA46}" dt="2022-07-21T21:35:07.107" v="644" actId="207"/>
          <ac:spMkLst>
            <pc:docMk/>
            <pc:sldMk cId="0" sldId="273"/>
            <ac:spMk id="9" creationId="{00000000-0000-0000-0000-000000000000}"/>
          </ac:spMkLst>
        </pc:spChg>
        <pc:spChg chg="mod">
          <ac:chgData name="Arthur Liu" userId="57266d67-1d41-4103-859a-8797e8098ce0" providerId="ADAL" clId="{E900D44F-5D69-5640-9385-4F41FC6AEA46}" dt="2022-07-21T21:35:07.107" v="644" actId="207"/>
          <ac:spMkLst>
            <pc:docMk/>
            <pc:sldMk cId="0" sldId="273"/>
            <ac:spMk id="10" creationId="{00000000-0000-0000-0000-000000000000}"/>
          </ac:spMkLst>
        </pc:spChg>
        <pc:spChg chg="mod">
          <ac:chgData name="Arthur Liu" userId="57266d67-1d41-4103-859a-8797e8098ce0" providerId="ADAL" clId="{E900D44F-5D69-5640-9385-4F41FC6AEA46}" dt="2022-07-21T21:35:07.107" v="644" actId="207"/>
          <ac:spMkLst>
            <pc:docMk/>
            <pc:sldMk cId="0" sldId="273"/>
            <ac:spMk id="11" creationId="{00000000-0000-0000-0000-000000000000}"/>
          </ac:spMkLst>
        </pc:spChg>
        <pc:spChg chg="mod">
          <ac:chgData name="Arthur Liu" userId="57266d67-1d41-4103-859a-8797e8098ce0" providerId="ADAL" clId="{E900D44F-5D69-5640-9385-4F41FC6AEA46}" dt="2022-07-21T21:35:07.107" v="644" actId="207"/>
          <ac:spMkLst>
            <pc:docMk/>
            <pc:sldMk cId="0" sldId="273"/>
            <ac:spMk id="12" creationId="{00000000-0000-0000-0000-000000000000}"/>
          </ac:spMkLst>
        </pc:spChg>
        <pc:spChg chg="mod">
          <ac:chgData name="Arthur Liu" userId="57266d67-1d41-4103-859a-8797e8098ce0" providerId="ADAL" clId="{E900D44F-5D69-5640-9385-4F41FC6AEA46}" dt="2022-07-21T21:35:07.107" v="644" actId="207"/>
          <ac:spMkLst>
            <pc:docMk/>
            <pc:sldMk cId="0" sldId="273"/>
            <ac:spMk id="13" creationId="{00000000-0000-0000-0000-000000000000}"/>
          </ac:spMkLst>
        </pc:spChg>
        <pc:spChg chg="mod">
          <ac:chgData name="Arthur Liu" userId="57266d67-1d41-4103-859a-8797e8098ce0" providerId="ADAL" clId="{E900D44F-5D69-5640-9385-4F41FC6AEA46}" dt="2022-07-21T21:35:07.107" v="644" actId="207"/>
          <ac:spMkLst>
            <pc:docMk/>
            <pc:sldMk cId="0" sldId="273"/>
            <ac:spMk id="14" creationId="{00000000-0000-0000-0000-000000000000}"/>
          </ac:spMkLst>
        </pc:spChg>
        <pc:spChg chg="mod">
          <ac:chgData name="Arthur Liu" userId="57266d67-1d41-4103-859a-8797e8098ce0" providerId="ADAL" clId="{E900D44F-5D69-5640-9385-4F41FC6AEA46}" dt="2022-07-21T21:35:07.107" v="644" actId="207"/>
          <ac:spMkLst>
            <pc:docMk/>
            <pc:sldMk cId="0" sldId="273"/>
            <ac:spMk id="15" creationId="{00000000-0000-0000-0000-000000000000}"/>
          </ac:spMkLst>
        </pc:spChg>
        <pc:spChg chg="mod">
          <ac:chgData name="Arthur Liu" userId="57266d67-1d41-4103-859a-8797e8098ce0" providerId="ADAL" clId="{E900D44F-5D69-5640-9385-4F41FC6AEA46}" dt="2022-07-22T07:06:18.269" v="4018" actId="1076"/>
          <ac:spMkLst>
            <pc:docMk/>
            <pc:sldMk cId="0" sldId="273"/>
            <ac:spMk id="17" creationId="{00000000-0000-0000-0000-000000000000}"/>
          </ac:spMkLst>
        </pc:spChg>
        <pc:spChg chg="mod">
          <ac:chgData name="Arthur Liu" userId="57266d67-1d41-4103-859a-8797e8098ce0" providerId="ADAL" clId="{E900D44F-5D69-5640-9385-4F41FC6AEA46}" dt="2022-07-22T07:06:05.716" v="4017" actId="1076"/>
          <ac:spMkLst>
            <pc:docMk/>
            <pc:sldMk cId="0" sldId="273"/>
            <ac:spMk id="20" creationId="{00000000-0000-0000-0000-000000000000}"/>
          </ac:spMkLst>
        </pc:spChg>
      </pc:sldChg>
      <pc:sldChg chg="addSp delSp modSp add del mod modTransition">
        <pc:chgData name="Arthur Liu" userId="57266d67-1d41-4103-859a-8797e8098ce0" providerId="ADAL" clId="{E900D44F-5D69-5640-9385-4F41FC6AEA46}" dt="2022-07-22T06:29:56.405" v="3676"/>
        <pc:sldMkLst>
          <pc:docMk/>
          <pc:sldMk cId="0" sldId="274"/>
        </pc:sldMkLst>
        <pc:spChg chg="del">
          <ac:chgData name="Arthur Liu" userId="57266d67-1d41-4103-859a-8797e8098ce0" providerId="ADAL" clId="{E900D44F-5D69-5640-9385-4F41FC6AEA46}" dt="2022-07-22T06:29:53.135" v="3675"/>
          <ac:spMkLst>
            <pc:docMk/>
            <pc:sldMk cId="0" sldId="274"/>
            <ac:spMk id="5" creationId="{00000000-0000-0000-0000-000000000000}"/>
          </ac:spMkLst>
        </pc:spChg>
        <pc:spChg chg="add mod">
          <ac:chgData name="Arthur Liu" userId="57266d67-1d41-4103-859a-8797e8098ce0" providerId="ADAL" clId="{E900D44F-5D69-5640-9385-4F41FC6AEA46}" dt="2022-07-22T06:29:56.405" v="3676"/>
          <ac:spMkLst>
            <pc:docMk/>
            <pc:sldMk cId="0" sldId="274"/>
            <ac:spMk id="6" creationId="{4140DB8E-D500-8941-8E73-ECF2CB3DF31C}"/>
          </ac:spMkLst>
        </pc:spChg>
        <pc:spChg chg="mod">
          <ac:chgData name="Arthur Liu" userId="57266d67-1d41-4103-859a-8797e8098ce0" providerId="ADAL" clId="{E900D44F-5D69-5640-9385-4F41FC6AEA46}" dt="2022-07-21T21:35:17.970" v="645" actId="207"/>
          <ac:spMkLst>
            <pc:docMk/>
            <pc:sldMk cId="0" sldId="274"/>
            <ac:spMk id="7" creationId="{00000000-0000-0000-0000-000000000000}"/>
          </ac:spMkLst>
        </pc:spChg>
        <pc:spChg chg="mod">
          <ac:chgData name="Arthur Liu" userId="57266d67-1d41-4103-859a-8797e8098ce0" providerId="ADAL" clId="{E900D44F-5D69-5640-9385-4F41FC6AEA46}" dt="2022-07-21T21:35:17.970" v="645" actId="207"/>
          <ac:spMkLst>
            <pc:docMk/>
            <pc:sldMk cId="0" sldId="274"/>
            <ac:spMk id="8" creationId="{00000000-0000-0000-0000-000000000000}"/>
          </ac:spMkLst>
        </pc:spChg>
        <pc:spChg chg="mod">
          <ac:chgData name="Arthur Liu" userId="57266d67-1d41-4103-859a-8797e8098ce0" providerId="ADAL" clId="{E900D44F-5D69-5640-9385-4F41FC6AEA46}" dt="2022-07-21T21:35:17.970" v="645" actId="207"/>
          <ac:spMkLst>
            <pc:docMk/>
            <pc:sldMk cId="0" sldId="274"/>
            <ac:spMk id="9" creationId="{00000000-0000-0000-0000-000000000000}"/>
          </ac:spMkLst>
        </pc:spChg>
        <pc:spChg chg="mod">
          <ac:chgData name="Arthur Liu" userId="57266d67-1d41-4103-859a-8797e8098ce0" providerId="ADAL" clId="{E900D44F-5D69-5640-9385-4F41FC6AEA46}" dt="2022-07-21T21:35:17.970" v="645" actId="207"/>
          <ac:spMkLst>
            <pc:docMk/>
            <pc:sldMk cId="0" sldId="274"/>
            <ac:spMk id="10" creationId="{00000000-0000-0000-0000-000000000000}"/>
          </ac:spMkLst>
        </pc:spChg>
        <pc:spChg chg="mod">
          <ac:chgData name="Arthur Liu" userId="57266d67-1d41-4103-859a-8797e8098ce0" providerId="ADAL" clId="{E900D44F-5D69-5640-9385-4F41FC6AEA46}" dt="2022-07-21T21:35:17.970" v="645" actId="207"/>
          <ac:spMkLst>
            <pc:docMk/>
            <pc:sldMk cId="0" sldId="274"/>
            <ac:spMk id="11" creationId="{00000000-0000-0000-0000-000000000000}"/>
          </ac:spMkLst>
        </pc:spChg>
        <pc:spChg chg="mod">
          <ac:chgData name="Arthur Liu" userId="57266d67-1d41-4103-859a-8797e8098ce0" providerId="ADAL" clId="{E900D44F-5D69-5640-9385-4F41FC6AEA46}" dt="2022-07-21T21:35:17.970" v="645" actId="207"/>
          <ac:spMkLst>
            <pc:docMk/>
            <pc:sldMk cId="0" sldId="274"/>
            <ac:spMk id="12" creationId="{00000000-0000-0000-0000-000000000000}"/>
          </ac:spMkLst>
        </pc:spChg>
        <pc:spChg chg="mod">
          <ac:chgData name="Arthur Liu" userId="57266d67-1d41-4103-859a-8797e8098ce0" providerId="ADAL" clId="{E900D44F-5D69-5640-9385-4F41FC6AEA46}" dt="2022-07-21T21:35:17.970" v="645" actId="207"/>
          <ac:spMkLst>
            <pc:docMk/>
            <pc:sldMk cId="0" sldId="274"/>
            <ac:spMk id="13" creationId="{00000000-0000-0000-0000-000000000000}"/>
          </ac:spMkLst>
        </pc:spChg>
        <pc:spChg chg="mod">
          <ac:chgData name="Arthur Liu" userId="57266d67-1d41-4103-859a-8797e8098ce0" providerId="ADAL" clId="{E900D44F-5D69-5640-9385-4F41FC6AEA46}" dt="2022-07-21T21:35:17.970" v="645" actId="207"/>
          <ac:spMkLst>
            <pc:docMk/>
            <pc:sldMk cId="0" sldId="274"/>
            <ac:spMk id="14" creationId="{00000000-0000-0000-0000-000000000000}"/>
          </ac:spMkLst>
        </pc:spChg>
        <pc:spChg chg="mod">
          <ac:chgData name="Arthur Liu" userId="57266d67-1d41-4103-859a-8797e8098ce0" providerId="ADAL" clId="{E900D44F-5D69-5640-9385-4F41FC6AEA46}" dt="2022-07-21T21:35:17.970" v="645" actId="207"/>
          <ac:spMkLst>
            <pc:docMk/>
            <pc:sldMk cId="0" sldId="274"/>
            <ac:spMk id="16" creationId="{00000000-0000-0000-0000-000000000000}"/>
          </ac:spMkLst>
        </pc:spChg>
        <pc:spChg chg="mod">
          <ac:chgData name="Arthur Liu" userId="57266d67-1d41-4103-859a-8797e8098ce0" providerId="ADAL" clId="{E900D44F-5D69-5640-9385-4F41FC6AEA46}" dt="2022-07-21T21:35:17.970" v="645" actId="207"/>
          <ac:spMkLst>
            <pc:docMk/>
            <pc:sldMk cId="0" sldId="274"/>
            <ac:spMk id="17" creationId="{00000000-0000-0000-0000-000000000000}"/>
          </ac:spMkLst>
        </pc:spChg>
        <pc:spChg chg="mod">
          <ac:chgData name="Arthur Liu" userId="57266d67-1d41-4103-859a-8797e8098ce0" providerId="ADAL" clId="{E900D44F-5D69-5640-9385-4F41FC6AEA46}" dt="2022-07-21T21:35:17.970" v="645" actId="207"/>
          <ac:spMkLst>
            <pc:docMk/>
            <pc:sldMk cId="0" sldId="274"/>
            <ac:spMk id="18" creationId="{00000000-0000-0000-0000-000000000000}"/>
          </ac:spMkLst>
        </pc:spChg>
        <pc:spChg chg="mod">
          <ac:chgData name="Arthur Liu" userId="57266d67-1d41-4103-859a-8797e8098ce0" providerId="ADAL" clId="{E900D44F-5D69-5640-9385-4F41FC6AEA46}" dt="2022-07-21T21:35:17.970" v="645" actId="207"/>
          <ac:spMkLst>
            <pc:docMk/>
            <pc:sldMk cId="0" sldId="274"/>
            <ac:spMk id="19" creationId="{00000000-0000-0000-0000-000000000000}"/>
          </ac:spMkLst>
        </pc:spChg>
        <pc:spChg chg="mod">
          <ac:chgData name="Arthur Liu" userId="57266d67-1d41-4103-859a-8797e8098ce0" providerId="ADAL" clId="{E900D44F-5D69-5640-9385-4F41FC6AEA46}" dt="2022-07-21T21:35:17.970" v="645" actId="207"/>
          <ac:spMkLst>
            <pc:docMk/>
            <pc:sldMk cId="0" sldId="274"/>
            <ac:spMk id="20" creationId="{00000000-0000-0000-0000-000000000000}"/>
          </ac:spMkLst>
        </pc:spChg>
        <pc:spChg chg="mod">
          <ac:chgData name="Arthur Liu" userId="57266d67-1d41-4103-859a-8797e8098ce0" providerId="ADAL" clId="{E900D44F-5D69-5640-9385-4F41FC6AEA46}" dt="2022-07-21T21:35:17.970" v="645" actId="207"/>
          <ac:spMkLst>
            <pc:docMk/>
            <pc:sldMk cId="0" sldId="274"/>
            <ac:spMk id="21" creationId="{00000000-0000-0000-0000-000000000000}"/>
          </ac:spMkLst>
        </pc:spChg>
        <pc:spChg chg="mod">
          <ac:chgData name="Arthur Liu" userId="57266d67-1d41-4103-859a-8797e8098ce0" providerId="ADAL" clId="{E900D44F-5D69-5640-9385-4F41FC6AEA46}" dt="2022-07-21T21:35:17.970" v="645" actId="207"/>
          <ac:spMkLst>
            <pc:docMk/>
            <pc:sldMk cId="0" sldId="274"/>
            <ac:spMk id="22" creationId="{00000000-0000-0000-0000-000000000000}"/>
          </ac:spMkLst>
        </pc:spChg>
        <pc:spChg chg="mod">
          <ac:chgData name="Arthur Liu" userId="57266d67-1d41-4103-859a-8797e8098ce0" providerId="ADAL" clId="{E900D44F-5D69-5640-9385-4F41FC6AEA46}" dt="2022-07-21T21:35:17.970" v="645" actId="207"/>
          <ac:spMkLst>
            <pc:docMk/>
            <pc:sldMk cId="0" sldId="274"/>
            <ac:spMk id="23" creationId="{00000000-0000-0000-0000-000000000000}"/>
          </ac:spMkLst>
        </pc:spChg>
      </pc:sldChg>
      <pc:sldChg chg="addSp delSp modSp add del mod modTransition">
        <pc:chgData name="Arthur Liu" userId="57266d67-1d41-4103-859a-8797e8098ce0" providerId="ADAL" clId="{E900D44F-5D69-5640-9385-4F41FC6AEA46}" dt="2022-07-22T06:31:15.052" v="3679"/>
        <pc:sldMkLst>
          <pc:docMk/>
          <pc:sldMk cId="0" sldId="275"/>
        </pc:sldMkLst>
        <pc:spChg chg="del">
          <ac:chgData name="Arthur Liu" userId="57266d67-1d41-4103-859a-8797e8098ce0" providerId="ADAL" clId="{E900D44F-5D69-5640-9385-4F41FC6AEA46}" dt="2022-07-22T06:29:53.135" v="3675"/>
          <ac:spMkLst>
            <pc:docMk/>
            <pc:sldMk cId="0" sldId="275"/>
            <ac:spMk id="5" creationId="{00000000-0000-0000-0000-000000000000}"/>
          </ac:spMkLst>
        </pc:spChg>
        <pc:spChg chg="add mod">
          <ac:chgData name="Arthur Liu" userId="57266d67-1d41-4103-859a-8797e8098ce0" providerId="ADAL" clId="{E900D44F-5D69-5640-9385-4F41FC6AEA46}" dt="2022-07-22T06:29:56.405" v="3676"/>
          <ac:spMkLst>
            <pc:docMk/>
            <pc:sldMk cId="0" sldId="275"/>
            <ac:spMk id="6" creationId="{3689D565-B563-3F43-AF4B-A7AA792B7DC1}"/>
          </ac:spMkLst>
        </pc:spChg>
        <pc:spChg chg="mod">
          <ac:chgData name="Arthur Liu" userId="57266d67-1d41-4103-859a-8797e8098ce0" providerId="ADAL" clId="{E900D44F-5D69-5640-9385-4F41FC6AEA46}" dt="2022-07-21T21:35:23.539" v="646" actId="207"/>
          <ac:spMkLst>
            <pc:docMk/>
            <pc:sldMk cId="0" sldId="275"/>
            <ac:spMk id="7" creationId="{00000000-0000-0000-0000-000000000000}"/>
          </ac:spMkLst>
        </pc:spChg>
        <pc:spChg chg="mod">
          <ac:chgData name="Arthur Liu" userId="57266d67-1d41-4103-859a-8797e8098ce0" providerId="ADAL" clId="{E900D44F-5D69-5640-9385-4F41FC6AEA46}" dt="2022-07-21T21:35:23.539" v="646" actId="207"/>
          <ac:spMkLst>
            <pc:docMk/>
            <pc:sldMk cId="0" sldId="275"/>
            <ac:spMk id="8" creationId="{00000000-0000-0000-0000-000000000000}"/>
          </ac:spMkLst>
        </pc:spChg>
        <pc:spChg chg="mod">
          <ac:chgData name="Arthur Liu" userId="57266d67-1d41-4103-859a-8797e8098ce0" providerId="ADAL" clId="{E900D44F-5D69-5640-9385-4F41FC6AEA46}" dt="2022-07-21T21:35:23.539" v="646" actId="207"/>
          <ac:spMkLst>
            <pc:docMk/>
            <pc:sldMk cId="0" sldId="275"/>
            <ac:spMk id="9" creationId="{00000000-0000-0000-0000-000000000000}"/>
          </ac:spMkLst>
        </pc:spChg>
        <pc:spChg chg="mod">
          <ac:chgData name="Arthur Liu" userId="57266d67-1d41-4103-859a-8797e8098ce0" providerId="ADAL" clId="{E900D44F-5D69-5640-9385-4F41FC6AEA46}" dt="2022-07-21T21:35:23.539" v="646" actId="207"/>
          <ac:spMkLst>
            <pc:docMk/>
            <pc:sldMk cId="0" sldId="275"/>
            <ac:spMk id="10" creationId="{00000000-0000-0000-0000-000000000000}"/>
          </ac:spMkLst>
        </pc:spChg>
        <pc:spChg chg="mod">
          <ac:chgData name="Arthur Liu" userId="57266d67-1d41-4103-859a-8797e8098ce0" providerId="ADAL" clId="{E900D44F-5D69-5640-9385-4F41FC6AEA46}" dt="2022-07-21T21:35:23.539" v="646" actId="207"/>
          <ac:spMkLst>
            <pc:docMk/>
            <pc:sldMk cId="0" sldId="275"/>
            <ac:spMk id="11" creationId="{00000000-0000-0000-0000-000000000000}"/>
          </ac:spMkLst>
        </pc:spChg>
        <pc:spChg chg="mod">
          <ac:chgData name="Arthur Liu" userId="57266d67-1d41-4103-859a-8797e8098ce0" providerId="ADAL" clId="{E900D44F-5D69-5640-9385-4F41FC6AEA46}" dt="2022-07-21T21:35:23.539" v="646" actId="207"/>
          <ac:spMkLst>
            <pc:docMk/>
            <pc:sldMk cId="0" sldId="275"/>
            <ac:spMk id="12" creationId="{00000000-0000-0000-0000-000000000000}"/>
          </ac:spMkLst>
        </pc:spChg>
        <pc:spChg chg="mod">
          <ac:chgData name="Arthur Liu" userId="57266d67-1d41-4103-859a-8797e8098ce0" providerId="ADAL" clId="{E900D44F-5D69-5640-9385-4F41FC6AEA46}" dt="2022-07-21T21:35:23.539" v="646" actId="207"/>
          <ac:spMkLst>
            <pc:docMk/>
            <pc:sldMk cId="0" sldId="275"/>
            <ac:spMk id="13" creationId="{00000000-0000-0000-0000-000000000000}"/>
          </ac:spMkLst>
        </pc:spChg>
        <pc:spChg chg="mod">
          <ac:chgData name="Arthur Liu" userId="57266d67-1d41-4103-859a-8797e8098ce0" providerId="ADAL" clId="{E900D44F-5D69-5640-9385-4F41FC6AEA46}" dt="2022-07-21T21:35:23.539" v="646" actId="207"/>
          <ac:spMkLst>
            <pc:docMk/>
            <pc:sldMk cId="0" sldId="275"/>
            <ac:spMk id="14" creationId="{00000000-0000-0000-0000-000000000000}"/>
          </ac:spMkLst>
        </pc:spChg>
        <pc:spChg chg="mod">
          <ac:chgData name="Arthur Liu" userId="57266d67-1d41-4103-859a-8797e8098ce0" providerId="ADAL" clId="{E900D44F-5D69-5640-9385-4F41FC6AEA46}" dt="2022-07-21T21:35:23.539" v="646" actId="207"/>
          <ac:spMkLst>
            <pc:docMk/>
            <pc:sldMk cId="0" sldId="275"/>
            <ac:spMk id="16" creationId="{00000000-0000-0000-0000-000000000000}"/>
          </ac:spMkLst>
        </pc:spChg>
        <pc:spChg chg="mod">
          <ac:chgData name="Arthur Liu" userId="57266d67-1d41-4103-859a-8797e8098ce0" providerId="ADAL" clId="{E900D44F-5D69-5640-9385-4F41FC6AEA46}" dt="2022-07-21T21:35:23.539" v="646" actId="207"/>
          <ac:spMkLst>
            <pc:docMk/>
            <pc:sldMk cId="0" sldId="275"/>
            <ac:spMk id="17" creationId="{00000000-0000-0000-0000-000000000000}"/>
          </ac:spMkLst>
        </pc:spChg>
        <pc:spChg chg="mod">
          <ac:chgData name="Arthur Liu" userId="57266d67-1d41-4103-859a-8797e8098ce0" providerId="ADAL" clId="{E900D44F-5D69-5640-9385-4F41FC6AEA46}" dt="2022-07-21T21:35:23.539" v="646" actId="207"/>
          <ac:spMkLst>
            <pc:docMk/>
            <pc:sldMk cId="0" sldId="275"/>
            <ac:spMk id="18" creationId="{00000000-0000-0000-0000-000000000000}"/>
          </ac:spMkLst>
        </pc:spChg>
        <pc:spChg chg="mod">
          <ac:chgData name="Arthur Liu" userId="57266d67-1d41-4103-859a-8797e8098ce0" providerId="ADAL" clId="{E900D44F-5D69-5640-9385-4F41FC6AEA46}" dt="2022-07-21T21:35:23.539" v="646" actId="207"/>
          <ac:spMkLst>
            <pc:docMk/>
            <pc:sldMk cId="0" sldId="275"/>
            <ac:spMk id="19" creationId="{00000000-0000-0000-0000-000000000000}"/>
          </ac:spMkLst>
        </pc:spChg>
        <pc:spChg chg="mod">
          <ac:chgData name="Arthur Liu" userId="57266d67-1d41-4103-859a-8797e8098ce0" providerId="ADAL" clId="{E900D44F-5D69-5640-9385-4F41FC6AEA46}" dt="2022-07-21T21:35:23.539" v="646" actId="207"/>
          <ac:spMkLst>
            <pc:docMk/>
            <pc:sldMk cId="0" sldId="275"/>
            <ac:spMk id="20" creationId="{00000000-0000-0000-0000-000000000000}"/>
          </ac:spMkLst>
        </pc:spChg>
        <pc:spChg chg="mod">
          <ac:chgData name="Arthur Liu" userId="57266d67-1d41-4103-859a-8797e8098ce0" providerId="ADAL" clId="{E900D44F-5D69-5640-9385-4F41FC6AEA46}" dt="2022-07-21T21:35:23.539" v="646" actId="207"/>
          <ac:spMkLst>
            <pc:docMk/>
            <pc:sldMk cId="0" sldId="275"/>
            <ac:spMk id="21" creationId="{00000000-0000-0000-0000-000000000000}"/>
          </ac:spMkLst>
        </pc:spChg>
        <pc:spChg chg="mod">
          <ac:chgData name="Arthur Liu" userId="57266d67-1d41-4103-859a-8797e8098ce0" providerId="ADAL" clId="{E900D44F-5D69-5640-9385-4F41FC6AEA46}" dt="2022-07-21T21:35:23.539" v="646" actId="207"/>
          <ac:spMkLst>
            <pc:docMk/>
            <pc:sldMk cId="0" sldId="275"/>
            <ac:spMk id="22" creationId="{00000000-0000-0000-0000-000000000000}"/>
          </ac:spMkLst>
        </pc:spChg>
        <pc:spChg chg="mod">
          <ac:chgData name="Arthur Liu" userId="57266d67-1d41-4103-859a-8797e8098ce0" providerId="ADAL" clId="{E900D44F-5D69-5640-9385-4F41FC6AEA46}" dt="2022-07-21T21:35:23.539" v="646" actId="207"/>
          <ac:spMkLst>
            <pc:docMk/>
            <pc:sldMk cId="0" sldId="275"/>
            <ac:spMk id="23" creationId="{00000000-0000-0000-0000-000000000000}"/>
          </ac:spMkLst>
        </pc:spChg>
        <pc:spChg chg="add mod">
          <ac:chgData name="Arthur Liu" userId="57266d67-1d41-4103-859a-8797e8098ce0" providerId="ADAL" clId="{E900D44F-5D69-5640-9385-4F41FC6AEA46}" dt="2022-07-22T06:31:15.052" v="3679"/>
          <ac:spMkLst>
            <pc:docMk/>
            <pc:sldMk cId="0" sldId="275"/>
            <ac:spMk id="46" creationId="{4DD353F2-BAC7-8746-AA10-DE332A7656C1}"/>
          </ac:spMkLst>
        </pc:spChg>
        <pc:spChg chg="add mod">
          <ac:chgData name="Arthur Liu" userId="57266d67-1d41-4103-859a-8797e8098ce0" providerId="ADAL" clId="{E900D44F-5D69-5640-9385-4F41FC6AEA46}" dt="2022-07-22T06:31:15.052" v="3679"/>
          <ac:spMkLst>
            <pc:docMk/>
            <pc:sldMk cId="0" sldId="275"/>
            <ac:spMk id="47" creationId="{F6441BB4-53C7-6F4F-94F4-87A26D355F98}"/>
          </ac:spMkLst>
        </pc:spChg>
        <pc:spChg chg="add mod">
          <ac:chgData name="Arthur Liu" userId="57266d67-1d41-4103-859a-8797e8098ce0" providerId="ADAL" clId="{E900D44F-5D69-5640-9385-4F41FC6AEA46}" dt="2022-07-22T06:31:15.052" v="3679"/>
          <ac:spMkLst>
            <pc:docMk/>
            <pc:sldMk cId="0" sldId="275"/>
            <ac:spMk id="48" creationId="{E1335353-F11D-A647-B6A9-7AA63D43D8AA}"/>
          </ac:spMkLst>
        </pc:spChg>
      </pc:sldChg>
      <pc:sldChg chg="addSp delSp modSp mod">
        <pc:chgData name="Arthur Liu" userId="57266d67-1d41-4103-859a-8797e8098ce0" providerId="ADAL" clId="{E900D44F-5D69-5640-9385-4F41FC6AEA46}" dt="2022-07-22T06:29:56.405" v="3676"/>
        <pc:sldMkLst>
          <pc:docMk/>
          <pc:sldMk cId="1034357865" sldId="276"/>
        </pc:sldMkLst>
        <pc:spChg chg="mod">
          <ac:chgData name="Arthur Liu" userId="57266d67-1d41-4103-859a-8797e8098ce0" providerId="ADAL" clId="{E900D44F-5D69-5640-9385-4F41FC6AEA46}" dt="2022-07-21T21:14:46.624" v="83" actId="20577"/>
          <ac:spMkLst>
            <pc:docMk/>
            <pc:sldMk cId="1034357865" sldId="276"/>
            <ac:spMk id="3" creationId="{00000000-0000-0000-0000-000000000000}"/>
          </ac:spMkLst>
        </pc:spChg>
        <pc:spChg chg="del">
          <ac:chgData name="Arthur Liu" userId="57266d67-1d41-4103-859a-8797e8098ce0" providerId="ADAL" clId="{E900D44F-5D69-5640-9385-4F41FC6AEA46}" dt="2022-07-22T06:29:53.135" v="3675"/>
          <ac:spMkLst>
            <pc:docMk/>
            <pc:sldMk cId="1034357865" sldId="276"/>
            <ac:spMk id="5" creationId="{1AEF7AD0-3DA2-44D3-96F6-844AD31BBBBF}"/>
          </ac:spMkLst>
        </pc:spChg>
        <pc:spChg chg="add mod">
          <ac:chgData name="Arthur Liu" userId="57266d67-1d41-4103-859a-8797e8098ce0" providerId="ADAL" clId="{E900D44F-5D69-5640-9385-4F41FC6AEA46}" dt="2022-07-22T06:29:56.405" v="3676"/>
          <ac:spMkLst>
            <pc:docMk/>
            <pc:sldMk cId="1034357865" sldId="276"/>
            <ac:spMk id="6" creationId="{AE400941-74E6-1847-80ED-96F174797424}"/>
          </ac:spMkLst>
        </pc:spChg>
      </pc:sldChg>
      <pc:sldChg chg="addSp delSp modSp mod">
        <pc:chgData name="Arthur Liu" userId="57266d67-1d41-4103-859a-8797e8098ce0" providerId="ADAL" clId="{E900D44F-5D69-5640-9385-4F41FC6AEA46}" dt="2022-07-22T06:29:56.405" v="3676"/>
        <pc:sldMkLst>
          <pc:docMk/>
          <pc:sldMk cId="574468338" sldId="277"/>
        </pc:sldMkLst>
        <pc:spChg chg="mod">
          <ac:chgData name="Arthur Liu" userId="57266d67-1d41-4103-859a-8797e8098ce0" providerId="ADAL" clId="{E900D44F-5D69-5640-9385-4F41FC6AEA46}" dt="2022-07-21T21:15:06.142" v="95" actId="20577"/>
          <ac:spMkLst>
            <pc:docMk/>
            <pc:sldMk cId="574468338" sldId="277"/>
            <ac:spMk id="3" creationId="{00000000-0000-0000-0000-000000000000}"/>
          </ac:spMkLst>
        </pc:spChg>
        <pc:spChg chg="del">
          <ac:chgData name="Arthur Liu" userId="57266d67-1d41-4103-859a-8797e8098ce0" providerId="ADAL" clId="{E900D44F-5D69-5640-9385-4F41FC6AEA46}" dt="2022-07-22T06:29:53.135" v="3675"/>
          <ac:spMkLst>
            <pc:docMk/>
            <pc:sldMk cId="574468338" sldId="277"/>
            <ac:spMk id="5" creationId="{C15E6AE9-D2B6-4601-B442-EBF70BC024B5}"/>
          </ac:spMkLst>
        </pc:spChg>
        <pc:spChg chg="add mod">
          <ac:chgData name="Arthur Liu" userId="57266d67-1d41-4103-859a-8797e8098ce0" providerId="ADAL" clId="{E900D44F-5D69-5640-9385-4F41FC6AEA46}" dt="2022-07-22T06:29:56.405" v="3676"/>
          <ac:spMkLst>
            <pc:docMk/>
            <pc:sldMk cId="574468338" sldId="277"/>
            <ac:spMk id="6" creationId="{A1AE203E-0BC3-0C41-AE98-E11826353E5F}"/>
          </ac:spMkLst>
        </pc:spChg>
      </pc:sldChg>
      <pc:sldChg chg="addSp delSp modSp add del mod modTransition">
        <pc:chgData name="Arthur Liu" userId="57266d67-1d41-4103-859a-8797e8098ce0" providerId="ADAL" clId="{E900D44F-5D69-5640-9385-4F41FC6AEA46}" dt="2022-07-22T06:31:19.152" v="3682"/>
        <pc:sldMkLst>
          <pc:docMk/>
          <pc:sldMk cId="0" sldId="278"/>
        </pc:sldMkLst>
        <pc:spChg chg="del">
          <ac:chgData name="Arthur Liu" userId="57266d67-1d41-4103-859a-8797e8098ce0" providerId="ADAL" clId="{E900D44F-5D69-5640-9385-4F41FC6AEA46}" dt="2022-07-22T06:29:53.135" v="3675"/>
          <ac:spMkLst>
            <pc:docMk/>
            <pc:sldMk cId="0" sldId="278"/>
            <ac:spMk id="5" creationId="{00000000-0000-0000-0000-000000000000}"/>
          </ac:spMkLst>
        </pc:spChg>
        <pc:spChg chg="add mod">
          <ac:chgData name="Arthur Liu" userId="57266d67-1d41-4103-859a-8797e8098ce0" providerId="ADAL" clId="{E900D44F-5D69-5640-9385-4F41FC6AEA46}" dt="2022-07-22T06:29:56.405" v="3676"/>
          <ac:spMkLst>
            <pc:docMk/>
            <pc:sldMk cId="0" sldId="278"/>
            <ac:spMk id="6" creationId="{8E4E8A93-F930-4A42-9F24-E5795C7BA959}"/>
          </ac:spMkLst>
        </pc:spChg>
        <pc:spChg chg="mod">
          <ac:chgData name="Arthur Liu" userId="57266d67-1d41-4103-859a-8797e8098ce0" providerId="ADAL" clId="{E900D44F-5D69-5640-9385-4F41FC6AEA46}" dt="2022-07-21T21:35:42.269" v="651" actId="207"/>
          <ac:spMkLst>
            <pc:docMk/>
            <pc:sldMk cId="0" sldId="278"/>
            <ac:spMk id="7" creationId="{00000000-0000-0000-0000-000000000000}"/>
          </ac:spMkLst>
        </pc:spChg>
        <pc:spChg chg="mod">
          <ac:chgData name="Arthur Liu" userId="57266d67-1d41-4103-859a-8797e8098ce0" providerId="ADAL" clId="{E900D44F-5D69-5640-9385-4F41FC6AEA46}" dt="2022-07-21T21:35:42.269" v="651" actId="207"/>
          <ac:spMkLst>
            <pc:docMk/>
            <pc:sldMk cId="0" sldId="278"/>
            <ac:spMk id="8" creationId="{00000000-0000-0000-0000-000000000000}"/>
          </ac:spMkLst>
        </pc:spChg>
        <pc:spChg chg="mod">
          <ac:chgData name="Arthur Liu" userId="57266d67-1d41-4103-859a-8797e8098ce0" providerId="ADAL" clId="{E900D44F-5D69-5640-9385-4F41FC6AEA46}" dt="2022-07-21T21:35:42.269" v="651" actId="207"/>
          <ac:spMkLst>
            <pc:docMk/>
            <pc:sldMk cId="0" sldId="278"/>
            <ac:spMk id="9" creationId="{00000000-0000-0000-0000-000000000000}"/>
          </ac:spMkLst>
        </pc:spChg>
        <pc:spChg chg="mod">
          <ac:chgData name="Arthur Liu" userId="57266d67-1d41-4103-859a-8797e8098ce0" providerId="ADAL" clId="{E900D44F-5D69-5640-9385-4F41FC6AEA46}" dt="2022-07-21T21:35:42.269" v="651" actId="207"/>
          <ac:spMkLst>
            <pc:docMk/>
            <pc:sldMk cId="0" sldId="278"/>
            <ac:spMk id="10" creationId="{00000000-0000-0000-0000-000000000000}"/>
          </ac:spMkLst>
        </pc:spChg>
        <pc:spChg chg="mod">
          <ac:chgData name="Arthur Liu" userId="57266d67-1d41-4103-859a-8797e8098ce0" providerId="ADAL" clId="{E900D44F-5D69-5640-9385-4F41FC6AEA46}" dt="2022-07-21T21:35:42.269" v="651" actId="207"/>
          <ac:spMkLst>
            <pc:docMk/>
            <pc:sldMk cId="0" sldId="278"/>
            <ac:spMk id="11" creationId="{00000000-0000-0000-0000-000000000000}"/>
          </ac:spMkLst>
        </pc:spChg>
        <pc:spChg chg="mod">
          <ac:chgData name="Arthur Liu" userId="57266d67-1d41-4103-859a-8797e8098ce0" providerId="ADAL" clId="{E900D44F-5D69-5640-9385-4F41FC6AEA46}" dt="2022-07-21T21:35:42.269" v="651" actId="207"/>
          <ac:spMkLst>
            <pc:docMk/>
            <pc:sldMk cId="0" sldId="278"/>
            <ac:spMk id="12" creationId="{00000000-0000-0000-0000-000000000000}"/>
          </ac:spMkLst>
        </pc:spChg>
        <pc:spChg chg="mod">
          <ac:chgData name="Arthur Liu" userId="57266d67-1d41-4103-859a-8797e8098ce0" providerId="ADAL" clId="{E900D44F-5D69-5640-9385-4F41FC6AEA46}" dt="2022-07-21T21:35:42.269" v="651" actId="207"/>
          <ac:spMkLst>
            <pc:docMk/>
            <pc:sldMk cId="0" sldId="278"/>
            <ac:spMk id="13" creationId="{00000000-0000-0000-0000-000000000000}"/>
          </ac:spMkLst>
        </pc:spChg>
        <pc:spChg chg="mod">
          <ac:chgData name="Arthur Liu" userId="57266d67-1d41-4103-859a-8797e8098ce0" providerId="ADAL" clId="{E900D44F-5D69-5640-9385-4F41FC6AEA46}" dt="2022-07-21T21:35:42.269" v="651" actId="207"/>
          <ac:spMkLst>
            <pc:docMk/>
            <pc:sldMk cId="0" sldId="278"/>
            <ac:spMk id="14" creationId="{00000000-0000-0000-0000-000000000000}"/>
          </ac:spMkLst>
        </pc:spChg>
        <pc:spChg chg="mod">
          <ac:chgData name="Arthur Liu" userId="57266d67-1d41-4103-859a-8797e8098ce0" providerId="ADAL" clId="{E900D44F-5D69-5640-9385-4F41FC6AEA46}" dt="2022-07-21T21:35:42.269" v="651" actId="207"/>
          <ac:spMkLst>
            <pc:docMk/>
            <pc:sldMk cId="0" sldId="278"/>
            <ac:spMk id="16" creationId="{00000000-0000-0000-0000-000000000000}"/>
          </ac:spMkLst>
        </pc:spChg>
        <pc:spChg chg="mod">
          <ac:chgData name="Arthur Liu" userId="57266d67-1d41-4103-859a-8797e8098ce0" providerId="ADAL" clId="{E900D44F-5D69-5640-9385-4F41FC6AEA46}" dt="2022-07-21T21:35:42.269" v="651" actId="207"/>
          <ac:spMkLst>
            <pc:docMk/>
            <pc:sldMk cId="0" sldId="278"/>
            <ac:spMk id="17" creationId="{00000000-0000-0000-0000-000000000000}"/>
          </ac:spMkLst>
        </pc:spChg>
        <pc:spChg chg="mod">
          <ac:chgData name="Arthur Liu" userId="57266d67-1d41-4103-859a-8797e8098ce0" providerId="ADAL" clId="{E900D44F-5D69-5640-9385-4F41FC6AEA46}" dt="2022-07-21T21:35:42.269" v="651" actId="207"/>
          <ac:spMkLst>
            <pc:docMk/>
            <pc:sldMk cId="0" sldId="278"/>
            <ac:spMk id="18" creationId="{00000000-0000-0000-0000-000000000000}"/>
          </ac:spMkLst>
        </pc:spChg>
        <pc:spChg chg="mod">
          <ac:chgData name="Arthur Liu" userId="57266d67-1d41-4103-859a-8797e8098ce0" providerId="ADAL" clId="{E900D44F-5D69-5640-9385-4F41FC6AEA46}" dt="2022-07-21T21:35:42.269" v="651" actId="207"/>
          <ac:spMkLst>
            <pc:docMk/>
            <pc:sldMk cId="0" sldId="278"/>
            <ac:spMk id="19" creationId="{00000000-0000-0000-0000-000000000000}"/>
          </ac:spMkLst>
        </pc:spChg>
        <pc:spChg chg="mod">
          <ac:chgData name="Arthur Liu" userId="57266d67-1d41-4103-859a-8797e8098ce0" providerId="ADAL" clId="{E900D44F-5D69-5640-9385-4F41FC6AEA46}" dt="2022-07-21T21:35:42.269" v="651" actId="207"/>
          <ac:spMkLst>
            <pc:docMk/>
            <pc:sldMk cId="0" sldId="278"/>
            <ac:spMk id="20" creationId="{00000000-0000-0000-0000-000000000000}"/>
          </ac:spMkLst>
        </pc:spChg>
        <pc:spChg chg="mod">
          <ac:chgData name="Arthur Liu" userId="57266d67-1d41-4103-859a-8797e8098ce0" providerId="ADAL" clId="{E900D44F-5D69-5640-9385-4F41FC6AEA46}" dt="2022-07-21T21:35:42.269" v="651" actId="207"/>
          <ac:spMkLst>
            <pc:docMk/>
            <pc:sldMk cId="0" sldId="278"/>
            <ac:spMk id="21" creationId="{00000000-0000-0000-0000-000000000000}"/>
          </ac:spMkLst>
        </pc:spChg>
        <pc:spChg chg="mod">
          <ac:chgData name="Arthur Liu" userId="57266d67-1d41-4103-859a-8797e8098ce0" providerId="ADAL" clId="{E900D44F-5D69-5640-9385-4F41FC6AEA46}" dt="2022-07-21T21:35:42.269" v="651" actId="207"/>
          <ac:spMkLst>
            <pc:docMk/>
            <pc:sldMk cId="0" sldId="278"/>
            <ac:spMk id="22" creationId="{00000000-0000-0000-0000-000000000000}"/>
          </ac:spMkLst>
        </pc:spChg>
        <pc:spChg chg="mod">
          <ac:chgData name="Arthur Liu" userId="57266d67-1d41-4103-859a-8797e8098ce0" providerId="ADAL" clId="{E900D44F-5D69-5640-9385-4F41FC6AEA46}" dt="2022-07-21T21:35:42.269" v="651" actId="207"/>
          <ac:spMkLst>
            <pc:docMk/>
            <pc:sldMk cId="0" sldId="278"/>
            <ac:spMk id="23" creationId="{00000000-0000-0000-0000-000000000000}"/>
          </ac:spMkLst>
        </pc:spChg>
        <pc:spChg chg="add mod">
          <ac:chgData name="Arthur Liu" userId="57266d67-1d41-4103-859a-8797e8098ce0" providerId="ADAL" clId="{E900D44F-5D69-5640-9385-4F41FC6AEA46}" dt="2022-07-22T06:31:19.152" v="3682"/>
          <ac:spMkLst>
            <pc:docMk/>
            <pc:sldMk cId="0" sldId="278"/>
            <ac:spMk id="46" creationId="{BAA3B4C7-0741-044F-BB63-45E7F3449141}"/>
          </ac:spMkLst>
        </pc:spChg>
        <pc:spChg chg="add mod">
          <ac:chgData name="Arthur Liu" userId="57266d67-1d41-4103-859a-8797e8098ce0" providerId="ADAL" clId="{E900D44F-5D69-5640-9385-4F41FC6AEA46}" dt="2022-07-22T06:31:19.152" v="3682"/>
          <ac:spMkLst>
            <pc:docMk/>
            <pc:sldMk cId="0" sldId="278"/>
            <ac:spMk id="47" creationId="{FF199437-4B2B-B945-B83D-C98C1BF128F2}"/>
          </ac:spMkLst>
        </pc:spChg>
        <pc:spChg chg="add mod">
          <ac:chgData name="Arthur Liu" userId="57266d67-1d41-4103-859a-8797e8098ce0" providerId="ADAL" clId="{E900D44F-5D69-5640-9385-4F41FC6AEA46}" dt="2022-07-22T06:31:19.152" v="3682"/>
          <ac:spMkLst>
            <pc:docMk/>
            <pc:sldMk cId="0" sldId="278"/>
            <ac:spMk id="48" creationId="{EEA42002-F845-3B4F-B3A4-6D146AC80690}"/>
          </ac:spMkLst>
        </pc:spChg>
      </pc:sldChg>
      <pc:sldChg chg="addSp delSp modSp">
        <pc:chgData name="Arthur Liu" userId="57266d67-1d41-4103-859a-8797e8098ce0" providerId="ADAL" clId="{E900D44F-5D69-5640-9385-4F41FC6AEA46}" dt="2022-07-22T06:29:56.405" v="3676"/>
        <pc:sldMkLst>
          <pc:docMk/>
          <pc:sldMk cId="3787688248" sldId="279"/>
        </pc:sldMkLst>
        <pc:spChg chg="add mod">
          <ac:chgData name="Arthur Liu" userId="57266d67-1d41-4103-859a-8797e8098ce0" providerId="ADAL" clId="{E900D44F-5D69-5640-9385-4F41FC6AEA46}" dt="2022-07-22T06:29:56.405" v="3676"/>
          <ac:spMkLst>
            <pc:docMk/>
            <pc:sldMk cId="3787688248" sldId="279"/>
            <ac:spMk id="4" creationId="{F8609062-DEB7-874D-9421-3958DF3A550C}"/>
          </ac:spMkLst>
        </pc:spChg>
        <pc:spChg chg="del">
          <ac:chgData name="Arthur Liu" userId="57266d67-1d41-4103-859a-8797e8098ce0" providerId="ADAL" clId="{E900D44F-5D69-5640-9385-4F41FC6AEA46}" dt="2022-07-22T06:29:53.135" v="3675"/>
          <ac:spMkLst>
            <pc:docMk/>
            <pc:sldMk cId="3787688248" sldId="279"/>
            <ac:spMk id="5" creationId="{9C08DA13-8A2C-489C-B126-9CD7EA394B82}"/>
          </ac:spMkLst>
        </pc:spChg>
      </pc:sldChg>
      <pc:sldChg chg="addSp delSp modSp">
        <pc:chgData name="Arthur Liu" userId="57266d67-1d41-4103-859a-8797e8098ce0" providerId="ADAL" clId="{E900D44F-5D69-5640-9385-4F41FC6AEA46}" dt="2022-07-22T06:29:56.405" v="3676"/>
        <pc:sldMkLst>
          <pc:docMk/>
          <pc:sldMk cId="1767662707" sldId="280"/>
        </pc:sldMkLst>
        <pc:spChg chg="add mod">
          <ac:chgData name="Arthur Liu" userId="57266d67-1d41-4103-859a-8797e8098ce0" providerId="ADAL" clId="{E900D44F-5D69-5640-9385-4F41FC6AEA46}" dt="2022-07-22T06:29:56.405" v="3676"/>
          <ac:spMkLst>
            <pc:docMk/>
            <pc:sldMk cId="1767662707" sldId="280"/>
            <ac:spMk id="4" creationId="{40C5645F-B781-234E-8871-01CAC10DFAD0}"/>
          </ac:spMkLst>
        </pc:spChg>
        <pc:spChg chg="del">
          <ac:chgData name="Arthur Liu" userId="57266d67-1d41-4103-859a-8797e8098ce0" providerId="ADAL" clId="{E900D44F-5D69-5640-9385-4F41FC6AEA46}" dt="2022-07-22T06:29:53.135" v="3675"/>
          <ac:spMkLst>
            <pc:docMk/>
            <pc:sldMk cId="1767662707" sldId="280"/>
            <ac:spMk id="5" creationId="{2FA466CF-C5C1-4A89-AA49-FBABEA77757E}"/>
          </ac:spMkLst>
        </pc:spChg>
      </pc:sldChg>
      <pc:sldChg chg="addSp delSp modSp add del mod modTransition">
        <pc:chgData name="Arthur Liu" userId="57266d67-1d41-4103-859a-8797e8098ce0" providerId="ADAL" clId="{E900D44F-5D69-5640-9385-4F41FC6AEA46}" dt="2022-07-22T06:31:22.780" v="3685"/>
        <pc:sldMkLst>
          <pc:docMk/>
          <pc:sldMk cId="0" sldId="281"/>
        </pc:sldMkLst>
        <pc:spChg chg="del">
          <ac:chgData name="Arthur Liu" userId="57266d67-1d41-4103-859a-8797e8098ce0" providerId="ADAL" clId="{E900D44F-5D69-5640-9385-4F41FC6AEA46}" dt="2022-07-22T06:29:53.135" v="3675"/>
          <ac:spMkLst>
            <pc:docMk/>
            <pc:sldMk cId="0" sldId="281"/>
            <ac:spMk id="5" creationId="{00000000-0000-0000-0000-000000000000}"/>
          </ac:spMkLst>
        </pc:spChg>
        <pc:spChg chg="add mod">
          <ac:chgData name="Arthur Liu" userId="57266d67-1d41-4103-859a-8797e8098ce0" providerId="ADAL" clId="{E900D44F-5D69-5640-9385-4F41FC6AEA46}" dt="2022-07-22T06:29:56.405" v="3676"/>
          <ac:spMkLst>
            <pc:docMk/>
            <pc:sldMk cId="0" sldId="281"/>
            <ac:spMk id="6" creationId="{3EABB807-0227-B342-B719-64D76CE7BE8A}"/>
          </ac:spMkLst>
        </pc:spChg>
        <pc:spChg chg="mod">
          <ac:chgData name="Arthur Liu" userId="57266d67-1d41-4103-859a-8797e8098ce0" providerId="ADAL" clId="{E900D44F-5D69-5640-9385-4F41FC6AEA46}" dt="2022-07-21T21:36:03.678" v="654" actId="207"/>
          <ac:spMkLst>
            <pc:docMk/>
            <pc:sldMk cId="0" sldId="281"/>
            <ac:spMk id="7" creationId="{00000000-0000-0000-0000-000000000000}"/>
          </ac:spMkLst>
        </pc:spChg>
        <pc:spChg chg="mod">
          <ac:chgData name="Arthur Liu" userId="57266d67-1d41-4103-859a-8797e8098ce0" providerId="ADAL" clId="{E900D44F-5D69-5640-9385-4F41FC6AEA46}" dt="2022-07-21T21:36:03.678" v="654" actId="207"/>
          <ac:spMkLst>
            <pc:docMk/>
            <pc:sldMk cId="0" sldId="281"/>
            <ac:spMk id="8" creationId="{00000000-0000-0000-0000-000000000000}"/>
          </ac:spMkLst>
        </pc:spChg>
        <pc:spChg chg="mod">
          <ac:chgData name="Arthur Liu" userId="57266d67-1d41-4103-859a-8797e8098ce0" providerId="ADAL" clId="{E900D44F-5D69-5640-9385-4F41FC6AEA46}" dt="2022-07-21T21:36:03.678" v="654" actId="207"/>
          <ac:spMkLst>
            <pc:docMk/>
            <pc:sldMk cId="0" sldId="281"/>
            <ac:spMk id="9" creationId="{00000000-0000-0000-0000-000000000000}"/>
          </ac:spMkLst>
        </pc:spChg>
        <pc:spChg chg="mod">
          <ac:chgData name="Arthur Liu" userId="57266d67-1d41-4103-859a-8797e8098ce0" providerId="ADAL" clId="{E900D44F-5D69-5640-9385-4F41FC6AEA46}" dt="2022-07-21T21:36:03.678" v="654" actId="207"/>
          <ac:spMkLst>
            <pc:docMk/>
            <pc:sldMk cId="0" sldId="281"/>
            <ac:spMk id="10" creationId="{00000000-0000-0000-0000-000000000000}"/>
          </ac:spMkLst>
        </pc:spChg>
        <pc:spChg chg="mod">
          <ac:chgData name="Arthur Liu" userId="57266d67-1d41-4103-859a-8797e8098ce0" providerId="ADAL" clId="{E900D44F-5D69-5640-9385-4F41FC6AEA46}" dt="2022-07-21T21:36:03.678" v="654" actId="207"/>
          <ac:spMkLst>
            <pc:docMk/>
            <pc:sldMk cId="0" sldId="281"/>
            <ac:spMk id="11" creationId="{00000000-0000-0000-0000-000000000000}"/>
          </ac:spMkLst>
        </pc:spChg>
        <pc:spChg chg="mod">
          <ac:chgData name="Arthur Liu" userId="57266d67-1d41-4103-859a-8797e8098ce0" providerId="ADAL" clId="{E900D44F-5D69-5640-9385-4F41FC6AEA46}" dt="2022-07-21T21:36:03.678" v="654" actId="207"/>
          <ac:spMkLst>
            <pc:docMk/>
            <pc:sldMk cId="0" sldId="281"/>
            <ac:spMk id="12" creationId="{00000000-0000-0000-0000-000000000000}"/>
          </ac:spMkLst>
        </pc:spChg>
        <pc:spChg chg="mod">
          <ac:chgData name="Arthur Liu" userId="57266d67-1d41-4103-859a-8797e8098ce0" providerId="ADAL" clId="{E900D44F-5D69-5640-9385-4F41FC6AEA46}" dt="2022-07-21T21:36:03.678" v="654" actId="207"/>
          <ac:spMkLst>
            <pc:docMk/>
            <pc:sldMk cId="0" sldId="281"/>
            <ac:spMk id="13" creationId="{00000000-0000-0000-0000-000000000000}"/>
          </ac:spMkLst>
        </pc:spChg>
        <pc:spChg chg="mod">
          <ac:chgData name="Arthur Liu" userId="57266d67-1d41-4103-859a-8797e8098ce0" providerId="ADAL" clId="{E900D44F-5D69-5640-9385-4F41FC6AEA46}" dt="2022-07-21T21:36:03.678" v="654" actId="207"/>
          <ac:spMkLst>
            <pc:docMk/>
            <pc:sldMk cId="0" sldId="281"/>
            <ac:spMk id="14" creationId="{00000000-0000-0000-0000-000000000000}"/>
          </ac:spMkLst>
        </pc:spChg>
        <pc:spChg chg="mod">
          <ac:chgData name="Arthur Liu" userId="57266d67-1d41-4103-859a-8797e8098ce0" providerId="ADAL" clId="{E900D44F-5D69-5640-9385-4F41FC6AEA46}" dt="2022-07-21T21:36:03.678" v="654" actId="207"/>
          <ac:spMkLst>
            <pc:docMk/>
            <pc:sldMk cId="0" sldId="281"/>
            <ac:spMk id="16" creationId="{00000000-0000-0000-0000-000000000000}"/>
          </ac:spMkLst>
        </pc:spChg>
        <pc:spChg chg="mod">
          <ac:chgData name="Arthur Liu" userId="57266d67-1d41-4103-859a-8797e8098ce0" providerId="ADAL" clId="{E900D44F-5D69-5640-9385-4F41FC6AEA46}" dt="2022-07-21T21:36:03.678" v="654" actId="207"/>
          <ac:spMkLst>
            <pc:docMk/>
            <pc:sldMk cId="0" sldId="281"/>
            <ac:spMk id="17" creationId="{00000000-0000-0000-0000-000000000000}"/>
          </ac:spMkLst>
        </pc:spChg>
        <pc:spChg chg="mod">
          <ac:chgData name="Arthur Liu" userId="57266d67-1d41-4103-859a-8797e8098ce0" providerId="ADAL" clId="{E900D44F-5D69-5640-9385-4F41FC6AEA46}" dt="2022-07-21T21:36:03.678" v="654" actId="207"/>
          <ac:spMkLst>
            <pc:docMk/>
            <pc:sldMk cId="0" sldId="281"/>
            <ac:spMk id="18" creationId="{00000000-0000-0000-0000-000000000000}"/>
          </ac:spMkLst>
        </pc:spChg>
        <pc:spChg chg="mod">
          <ac:chgData name="Arthur Liu" userId="57266d67-1d41-4103-859a-8797e8098ce0" providerId="ADAL" clId="{E900D44F-5D69-5640-9385-4F41FC6AEA46}" dt="2022-07-21T21:36:03.678" v="654" actId="207"/>
          <ac:spMkLst>
            <pc:docMk/>
            <pc:sldMk cId="0" sldId="281"/>
            <ac:spMk id="19" creationId="{00000000-0000-0000-0000-000000000000}"/>
          </ac:spMkLst>
        </pc:spChg>
        <pc:spChg chg="mod">
          <ac:chgData name="Arthur Liu" userId="57266d67-1d41-4103-859a-8797e8098ce0" providerId="ADAL" clId="{E900D44F-5D69-5640-9385-4F41FC6AEA46}" dt="2022-07-21T21:36:03.678" v="654" actId="207"/>
          <ac:spMkLst>
            <pc:docMk/>
            <pc:sldMk cId="0" sldId="281"/>
            <ac:spMk id="20" creationId="{00000000-0000-0000-0000-000000000000}"/>
          </ac:spMkLst>
        </pc:spChg>
        <pc:spChg chg="mod">
          <ac:chgData name="Arthur Liu" userId="57266d67-1d41-4103-859a-8797e8098ce0" providerId="ADAL" clId="{E900D44F-5D69-5640-9385-4F41FC6AEA46}" dt="2022-07-21T21:36:03.678" v="654" actId="207"/>
          <ac:spMkLst>
            <pc:docMk/>
            <pc:sldMk cId="0" sldId="281"/>
            <ac:spMk id="21" creationId="{00000000-0000-0000-0000-000000000000}"/>
          </ac:spMkLst>
        </pc:spChg>
        <pc:spChg chg="mod">
          <ac:chgData name="Arthur Liu" userId="57266d67-1d41-4103-859a-8797e8098ce0" providerId="ADAL" clId="{E900D44F-5D69-5640-9385-4F41FC6AEA46}" dt="2022-07-21T21:36:03.678" v="654" actId="207"/>
          <ac:spMkLst>
            <pc:docMk/>
            <pc:sldMk cId="0" sldId="281"/>
            <ac:spMk id="22" creationId="{00000000-0000-0000-0000-000000000000}"/>
          </ac:spMkLst>
        </pc:spChg>
        <pc:spChg chg="mod">
          <ac:chgData name="Arthur Liu" userId="57266d67-1d41-4103-859a-8797e8098ce0" providerId="ADAL" clId="{E900D44F-5D69-5640-9385-4F41FC6AEA46}" dt="2022-07-21T21:36:03.678" v="654" actId="207"/>
          <ac:spMkLst>
            <pc:docMk/>
            <pc:sldMk cId="0" sldId="281"/>
            <ac:spMk id="23" creationId="{00000000-0000-0000-0000-000000000000}"/>
          </ac:spMkLst>
        </pc:spChg>
        <pc:spChg chg="add mod">
          <ac:chgData name="Arthur Liu" userId="57266d67-1d41-4103-859a-8797e8098ce0" providerId="ADAL" clId="{E900D44F-5D69-5640-9385-4F41FC6AEA46}" dt="2022-07-22T06:31:22.780" v="3685"/>
          <ac:spMkLst>
            <pc:docMk/>
            <pc:sldMk cId="0" sldId="281"/>
            <ac:spMk id="46" creationId="{35C4F745-2DA8-504C-9935-ABB82A6F9334}"/>
          </ac:spMkLst>
        </pc:spChg>
        <pc:spChg chg="add mod">
          <ac:chgData name="Arthur Liu" userId="57266d67-1d41-4103-859a-8797e8098ce0" providerId="ADAL" clId="{E900D44F-5D69-5640-9385-4F41FC6AEA46}" dt="2022-07-22T06:31:22.780" v="3685"/>
          <ac:spMkLst>
            <pc:docMk/>
            <pc:sldMk cId="0" sldId="281"/>
            <ac:spMk id="47" creationId="{E502EFE7-FED2-B942-9AB3-B25D5CA86A90}"/>
          </ac:spMkLst>
        </pc:spChg>
        <pc:spChg chg="add mod">
          <ac:chgData name="Arthur Liu" userId="57266d67-1d41-4103-859a-8797e8098ce0" providerId="ADAL" clId="{E900D44F-5D69-5640-9385-4F41FC6AEA46}" dt="2022-07-22T06:31:22.780" v="3685"/>
          <ac:spMkLst>
            <pc:docMk/>
            <pc:sldMk cId="0" sldId="281"/>
            <ac:spMk id="48" creationId="{D734C913-D5D6-2047-825F-8B3112296C90}"/>
          </ac:spMkLst>
        </pc:spChg>
      </pc:sldChg>
      <pc:sldChg chg="addSp delSp modSp add del mod modTransition">
        <pc:chgData name="Arthur Liu" userId="57266d67-1d41-4103-859a-8797e8098ce0" providerId="ADAL" clId="{E900D44F-5D69-5640-9385-4F41FC6AEA46}" dt="2022-07-22T06:31:23.885" v="3686"/>
        <pc:sldMkLst>
          <pc:docMk/>
          <pc:sldMk cId="0" sldId="282"/>
        </pc:sldMkLst>
        <pc:spChg chg="del">
          <ac:chgData name="Arthur Liu" userId="57266d67-1d41-4103-859a-8797e8098ce0" providerId="ADAL" clId="{E900D44F-5D69-5640-9385-4F41FC6AEA46}" dt="2022-07-22T06:29:53.135" v="3675"/>
          <ac:spMkLst>
            <pc:docMk/>
            <pc:sldMk cId="0" sldId="282"/>
            <ac:spMk id="5" creationId="{00000000-0000-0000-0000-000000000000}"/>
          </ac:spMkLst>
        </pc:spChg>
        <pc:spChg chg="add mod">
          <ac:chgData name="Arthur Liu" userId="57266d67-1d41-4103-859a-8797e8098ce0" providerId="ADAL" clId="{E900D44F-5D69-5640-9385-4F41FC6AEA46}" dt="2022-07-22T06:29:56.405" v="3676"/>
          <ac:spMkLst>
            <pc:docMk/>
            <pc:sldMk cId="0" sldId="282"/>
            <ac:spMk id="6" creationId="{7E70BA6C-42AE-4345-B056-4DDF5A08807B}"/>
          </ac:spMkLst>
        </pc:spChg>
        <pc:spChg chg="mod">
          <ac:chgData name="Arthur Liu" userId="57266d67-1d41-4103-859a-8797e8098ce0" providerId="ADAL" clId="{E900D44F-5D69-5640-9385-4F41FC6AEA46}" dt="2022-07-21T21:36:08.929" v="655" actId="207"/>
          <ac:spMkLst>
            <pc:docMk/>
            <pc:sldMk cId="0" sldId="282"/>
            <ac:spMk id="7" creationId="{00000000-0000-0000-0000-000000000000}"/>
          </ac:spMkLst>
        </pc:spChg>
        <pc:spChg chg="mod">
          <ac:chgData name="Arthur Liu" userId="57266d67-1d41-4103-859a-8797e8098ce0" providerId="ADAL" clId="{E900D44F-5D69-5640-9385-4F41FC6AEA46}" dt="2022-07-21T21:36:08.929" v="655" actId="207"/>
          <ac:spMkLst>
            <pc:docMk/>
            <pc:sldMk cId="0" sldId="282"/>
            <ac:spMk id="8" creationId="{00000000-0000-0000-0000-000000000000}"/>
          </ac:spMkLst>
        </pc:spChg>
        <pc:spChg chg="mod">
          <ac:chgData name="Arthur Liu" userId="57266d67-1d41-4103-859a-8797e8098ce0" providerId="ADAL" clId="{E900D44F-5D69-5640-9385-4F41FC6AEA46}" dt="2022-07-21T21:36:08.929" v="655" actId="207"/>
          <ac:spMkLst>
            <pc:docMk/>
            <pc:sldMk cId="0" sldId="282"/>
            <ac:spMk id="9" creationId="{00000000-0000-0000-0000-000000000000}"/>
          </ac:spMkLst>
        </pc:spChg>
        <pc:spChg chg="mod">
          <ac:chgData name="Arthur Liu" userId="57266d67-1d41-4103-859a-8797e8098ce0" providerId="ADAL" clId="{E900D44F-5D69-5640-9385-4F41FC6AEA46}" dt="2022-07-21T21:36:08.929" v="655" actId="207"/>
          <ac:spMkLst>
            <pc:docMk/>
            <pc:sldMk cId="0" sldId="282"/>
            <ac:spMk id="10" creationId="{00000000-0000-0000-0000-000000000000}"/>
          </ac:spMkLst>
        </pc:spChg>
        <pc:spChg chg="mod">
          <ac:chgData name="Arthur Liu" userId="57266d67-1d41-4103-859a-8797e8098ce0" providerId="ADAL" clId="{E900D44F-5D69-5640-9385-4F41FC6AEA46}" dt="2022-07-21T21:36:08.929" v="655" actId="207"/>
          <ac:spMkLst>
            <pc:docMk/>
            <pc:sldMk cId="0" sldId="282"/>
            <ac:spMk id="11" creationId="{00000000-0000-0000-0000-000000000000}"/>
          </ac:spMkLst>
        </pc:spChg>
        <pc:spChg chg="mod">
          <ac:chgData name="Arthur Liu" userId="57266d67-1d41-4103-859a-8797e8098ce0" providerId="ADAL" clId="{E900D44F-5D69-5640-9385-4F41FC6AEA46}" dt="2022-07-21T21:36:08.929" v="655" actId="207"/>
          <ac:spMkLst>
            <pc:docMk/>
            <pc:sldMk cId="0" sldId="282"/>
            <ac:spMk id="12" creationId="{00000000-0000-0000-0000-000000000000}"/>
          </ac:spMkLst>
        </pc:spChg>
        <pc:spChg chg="mod">
          <ac:chgData name="Arthur Liu" userId="57266d67-1d41-4103-859a-8797e8098ce0" providerId="ADAL" clId="{E900D44F-5D69-5640-9385-4F41FC6AEA46}" dt="2022-07-21T21:36:08.929" v="655" actId="207"/>
          <ac:spMkLst>
            <pc:docMk/>
            <pc:sldMk cId="0" sldId="282"/>
            <ac:spMk id="13" creationId="{00000000-0000-0000-0000-000000000000}"/>
          </ac:spMkLst>
        </pc:spChg>
        <pc:spChg chg="mod">
          <ac:chgData name="Arthur Liu" userId="57266d67-1d41-4103-859a-8797e8098ce0" providerId="ADAL" clId="{E900D44F-5D69-5640-9385-4F41FC6AEA46}" dt="2022-07-21T21:36:08.929" v="655" actId="207"/>
          <ac:spMkLst>
            <pc:docMk/>
            <pc:sldMk cId="0" sldId="282"/>
            <ac:spMk id="14" creationId="{00000000-0000-0000-0000-000000000000}"/>
          </ac:spMkLst>
        </pc:spChg>
        <pc:spChg chg="mod">
          <ac:chgData name="Arthur Liu" userId="57266d67-1d41-4103-859a-8797e8098ce0" providerId="ADAL" clId="{E900D44F-5D69-5640-9385-4F41FC6AEA46}" dt="2022-07-21T21:36:08.929" v="655" actId="207"/>
          <ac:spMkLst>
            <pc:docMk/>
            <pc:sldMk cId="0" sldId="282"/>
            <ac:spMk id="16" creationId="{00000000-0000-0000-0000-000000000000}"/>
          </ac:spMkLst>
        </pc:spChg>
        <pc:spChg chg="mod">
          <ac:chgData name="Arthur Liu" userId="57266d67-1d41-4103-859a-8797e8098ce0" providerId="ADAL" clId="{E900D44F-5D69-5640-9385-4F41FC6AEA46}" dt="2022-07-21T21:36:08.929" v="655" actId="207"/>
          <ac:spMkLst>
            <pc:docMk/>
            <pc:sldMk cId="0" sldId="282"/>
            <ac:spMk id="17" creationId="{00000000-0000-0000-0000-000000000000}"/>
          </ac:spMkLst>
        </pc:spChg>
        <pc:spChg chg="mod">
          <ac:chgData name="Arthur Liu" userId="57266d67-1d41-4103-859a-8797e8098ce0" providerId="ADAL" clId="{E900D44F-5D69-5640-9385-4F41FC6AEA46}" dt="2022-07-21T21:36:08.929" v="655" actId="207"/>
          <ac:spMkLst>
            <pc:docMk/>
            <pc:sldMk cId="0" sldId="282"/>
            <ac:spMk id="18" creationId="{00000000-0000-0000-0000-000000000000}"/>
          </ac:spMkLst>
        </pc:spChg>
        <pc:spChg chg="mod">
          <ac:chgData name="Arthur Liu" userId="57266d67-1d41-4103-859a-8797e8098ce0" providerId="ADAL" clId="{E900D44F-5D69-5640-9385-4F41FC6AEA46}" dt="2022-07-21T21:36:08.929" v="655" actId="207"/>
          <ac:spMkLst>
            <pc:docMk/>
            <pc:sldMk cId="0" sldId="282"/>
            <ac:spMk id="19" creationId="{00000000-0000-0000-0000-000000000000}"/>
          </ac:spMkLst>
        </pc:spChg>
        <pc:spChg chg="mod">
          <ac:chgData name="Arthur Liu" userId="57266d67-1d41-4103-859a-8797e8098ce0" providerId="ADAL" clId="{E900D44F-5D69-5640-9385-4F41FC6AEA46}" dt="2022-07-21T21:36:08.929" v="655" actId="207"/>
          <ac:spMkLst>
            <pc:docMk/>
            <pc:sldMk cId="0" sldId="282"/>
            <ac:spMk id="20" creationId="{00000000-0000-0000-0000-000000000000}"/>
          </ac:spMkLst>
        </pc:spChg>
        <pc:spChg chg="mod">
          <ac:chgData name="Arthur Liu" userId="57266d67-1d41-4103-859a-8797e8098ce0" providerId="ADAL" clId="{E900D44F-5D69-5640-9385-4F41FC6AEA46}" dt="2022-07-21T21:36:08.929" v="655" actId="207"/>
          <ac:spMkLst>
            <pc:docMk/>
            <pc:sldMk cId="0" sldId="282"/>
            <ac:spMk id="21" creationId="{00000000-0000-0000-0000-000000000000}"/>
          </ac:spMkLst>
        </pc:spChg>
        <pc:spChg chg="mod">
          <ac:chgData name="Arthur Liu" userId="57266d67-1d41-4103-859a-8797e8098ce0" providerId="ADAL" clId="{E900D44F-5D69-5640-9385-4F41FC6AEA46}" dt="2022-07-21T21:36:08.929" v="655" actId="207"/>
          <ac:spMkLst>
            <pc:docMk/>
            <pc:sldMk cId="0" sldId="282"/>
            <ac:spMk id="22" creationId="{00000000-0000-0000-0000-000000000000}"/>
          </ac:spMkLst>
        </pc:spChg>
        <pc:spChg chg="mod">
          <ac:chgData name="Arthur Liu" userId="57266d67-1d41-4103-859a-8797e8098ce0" providerId="ADAL" clId="{E900D44F-5D69-5640-9385-4F41FC6AEA46}" dt="2022-07-21T21:36:08.929" v="655" actId="207"/>
          <ac:spMkLst>
            <pc:docMk/>
            <pc:sldMk cId="0" sldId="282"/>
            <ac:spMk id="23" creationId="{00000000-0000-0000-0000-000000000000}"/>
          </ac:spMkLst>
        </pc:spChg>
        <pc:spChg chg="add mod">
          <ac:chgData name="Arthur Liu" userId="57266d67-1d41-4103-859a-8797e8098ce0" providerId="ADAL" clId="{E900D44F-5D69-5640-9385-4F41FC6AEA46}" dt="2022-07-22T06:31:23.885" v="3686"/>
          <ac:spMkLst>
            <pc:docMk/>
            <pc:sldMk cId="0" sldId="282"/>
            <ac:spMk id="46" creationId="{FBC7F64D-A7D6-F548-BC8E-52A99FC334C8}"/>
          </ac:spMkLst>
        </pc:spChg>
        <pc:spChg chg="add mod">
          <ac:chgData name="Arthur Liu" userId="57266d67-1d41-4103-859a-8797e8098ce0" providerId="ADAL" clId="{E900D44F-5D69-5640-9385-4F41FC6AEA46}" dt="2022-07-22T06:31:23.885" v="3686"/>
          <ac:spMkLst>
            <pc:docMk/>
            <pc:sldMk cId="0" sldId="282"/>
            <ac:spMk id="47" creationId="{E465565A-098A-A048-8754-F26BCB7173CD}"/>
          </ac:spMkLst>
        </pc:spChg>
        <pc:spChg chg="add mod">
          <ac:chgData name="Arthur Liu" userId="57266d67-1d41-4103-859a-8797e8098ce0" providerId="ADAL" clId="{E900D44F-5D69-5640-9385-4F41FC6AEA46}" dt="2022-07-22T06:31:23.885" v="3686"/>
          <ac:spMkLst>
            <pc:docMk/>
            <pc:sldMk cId="0" sldId="282"/>
            <ac:spMk id="48" creationId="{8EF2F17F-AAA5-5045-B545-E2A7E6F3EC19}"/>
          </ac:spMkLst>
        </pc:spChg>
      </pc:sldChg>
      <pc:sldChg chg="addSp delSp modSp add del mod modTransition">
        <pc:chgData name="Arthur Liu" userId="57266d67-1d41-4103-859a-8797e8098ce0" providerId="ADAL" clId="{E900D44F-5D69-5640-9385-4F41FC6AEA46}" dt="2022-07-22T07:17:06.734" v="4104" actId="20577"/>
        <pc:sldMkLst>
          <pc:docMk/>
          <pc:sldMk cId="0" sldId="285"/>
        </pc:sldMkLst>
        <pc:spChg chg="mod">
          <ac:chgData name="Arthur Liu" userId="57266d67-1d41-4103-859a-8797e8098ce0" providerId="ADAL" clId="{E900D44F-5D69-5640-9385-4F41FC6AEA46}" dt="2022-07-22T07:17:06.734" v="4104" actId="20577"/>
          <ac:spMkLst>
            <pc:docMk/>
            <pc:sldMk cId="0" sldId="285"/>
            <ac:spMk id="3" creationId="{00000000-0000-0000-0000-000000000000}"/>
          </ac:spMkLst>
        </pc:spChg>
        <pc:spChg chg="del">
          <ac:chgData name="Arthur Liu" userId="57266d67-1d41-4103-859a-8797e8098ce0" providerId="ADAL" clId="{E900D44F-5D69-5640-9385-4F41FC6AEA46}" dt="2022-07-22T06:29:53.135" v="3675"/>
          <ac:spMkLst>
            <pc:docMk/>
            <pc:sldMk cId="0" sldId="285"/>
            <ac:spMk id="5" creationId="{00000000-0000-0000-0000-000000000000}"/>
          </ac:spMkLst>
        </pc:spChg>
        <pc:spChg chg="add mod">
          <ac:chgData name="Arthur Liu" userId="57266d67-1d41-4103-859a-8797e8098ce0" providerId="ADAL" clId="{E900D44F-5D69-5640-9385-4F41FC6AEA46}" dt="2022-07-22T06:29:56.405" v="3676"/>
          <ac:spMkLst>
            <pc:docMk/>
            <pc:sldMk cId="0" sldId="285"/>
            <ac:spMk id="6" creationId="{53A371EE-A0D7-3C46-84B1-32D946AF856E}"/>
          </ac:spMkLst>
        </pc:spChg>
      </pc:sldChg>
      <pc:sldChg chg="addSp delSp modSp">
        <pc:chgData name="Arthur Liu" userId="57266d67-1d41-4103-859a-8797e8098ce0" providerId="ADAL" clId="{E900D44F-5D69-5640-9385-4F41FC6AEA46}" dt="2022-07-22T06:29:56.405" v="3676"/>
        <pc:sldMkLst>
          <pc:docMk/>
          <pc:sldMk cId="2467370970" sldId="286"/>
        </pc:sldMkLst>
        <pc:spChg chg="del">
          <ac:chgData name="Arthur Liu" userId="57266d67-1d41-4103-859a-8797e8098ce0" providerId="ADAL" clId="{E900D44F-5D69-5640-9385-4F41FC6AEA46}" dt="2022-07-22T06:29:53.135" v="3675"/>
          <ac:spMkLst>
            <pc:docMk/>
            <pc:sldMk cId="2467370970" sldId="286"/>
            <ac:spMk id="5" creationId="{ABA71F3C-8E3E-44CB-A6E3-CC64473ADF2D}"/>
          </ac:spMkLst>
        </pc:spChg>
        <pc:spChg chg="add mod">
          <ac:chgData name="Arthur Liu" userId="57266d67-1d41-4103-859a-8797e8098ce0" providerId="ADAL" clId="{E900D44F-5D69-5640-9385-4F41FC6AEA46}" dt="2022-07-22T06:29:56.405" v="3676"/>
          <ac:spMkLst>
            <pc:docMk/>
            <pc:sldMk cId="2467370970" sldId="286"/>
            <ac:spMk id="6" creationId="{148421D4-CE79-2C4A-BF23-E3B14D0E585C}"/>
          </ac:spMkLst>
        </pc:spChg>
      </pc:sldChg>
      <pc:sldChg chg="addSp delSp modSp modAnim">
        <pc:chgData name="Arthur Liu" userId="57266d67-1d41-4103-859a-8797e8098ce0" providerId="ADAL" clId="{E900D44F-5D69-5640-9385-4F41FC6AEA46}" dt="2022-07-22T06:29:56.405" v="3676"/>
        <pc:sldMkLst>
          <pc:docMk/>
          <pc:sldMk cId="235837748" sldId="287"/>
        </pc:sldMkLst>
        <pc:spChg chg="del">
          <ac:chgData name="Arthur Liu" userId="57266d67-1d41-4103-859a-8797e8098ce0" providerId="ADAL" clId="{E900D44F-5D69-5640-9385-4F41FC6AEA46}" dt="2022-07-22T06:29:53.135" v="3675"/>
          <ac:spMkLst>
            <pc:docMk/>
            <pc:sldMk cId="235837748" sldId="287"/>
            <ac:spMk id="5" creationId="{A8E2192C-2367-4FE4-B815-0BC78E94BC21}"/>
          </ac:spMkLst>
        </pc:spChg>
        <pc:spChg chg="add mod">
          <ac:chgData name="Arthur Liu" userId="57266d67-1d41-4103-859a-8797e8098ce0" providerId="ADAL" clId="{E900D44F-5D69-5640-9385-4F41FC6AEA46}" dt="2022-07-22T06:29:56.405" v="3676"/>
          <ac:spMkLst>
            <pc:docMk/>
            <pc:sldMk cId="235837748" sldId="287"/>
            <ac:spMk id="7" creationId="{9AF99BB9-E21A-FE49-B794-6C13FACDF503}"/>
          </ac:spMkLst>
        </pc:spChg>
      </pc:sldChg>
      <pc:sldChg chg="addSp delSp modSp">
        <pc:chgData name="Arthur Liu" userId="57266d67-1d41-4103-859a-8797e8098ce0" providerId="ADAL" clId="{E900D44F-5D69-5640-9385-4F41FC6AEA46}" dt="2022-07-22T06:29:56.405" v="3676"/>
        <pc:sldMkLst>
          <pc:docMk/>
          <pc:sldMk cId="51334270" sldId="288"/>
        </pc:sldMkLst>
        <pc:spChg chg="del">
          <ac:chgData name="Arthur Liu" userId="57266d67-1d41-4103-859a-8797e8098ce0" providerId="ADAL" clId="{E900D44F-5D69-5640-9385-4F41FC6AEA46}" dt="2022-07-22T06:29:53.135" v="3675"/>
          <ac:spMkLst>
            <pc:docMk/>
            <pc:sldMk cId="51334270" sldId="288"/>
            <ac:spMk id="5" creationId="{DE81D7B8-D322-4DF7-8DEE-14D889FBE56A}"/>
          </ac:spMkLst>
        </pc:spChg>
        <pc:spChg chg="add mod">
          <ac:chgData name="Arthur Liu" userId="57266d67-1d41-4103-859a-8797e8098ce0" providerId="ADAL" clId="{E900D44F-5D69-5640-9385-4F41FC6AEA46}" dt="2022-07-22T06:29:56.405" v="3676"/>
          <ac:spMkLst>
            <pc:docMk/>
            <pc:sldMk cId="51334270" sldId="288"/>
            <ac:spMk id="6" creationId="{C5EE98E8-790B-E441-8E90-E862E3C4FAFB}"/>
          </ac:spMkLst>
        </pc:spChg>
      </pc:sldChg>
      <pc:sldChg chg="addSp delSp modSp">
        <pc:chgData name="Arthur Liu" userId="57266d67-1d41-4103-859a-8797e8098ce0" providerId="ADAL" clId="{E900D44F-5D69-5640-9385-4F41FC6AEA46}" dt="2022-07-22T06:29:56.405" v="3676"/>
        <pc:sldMkLst>
          <pc:docMk/>
          <pc:sldMk cId="1864595501" sldId="289"/>
        </pc:sldMkLst>
        <pc:spChg chg="del">
          <ac:chgData name="Arthur Liu" userId="57266d67-1d41-4103-859a-8797e8098ce0" providerId="ADAL" clId="{E900D44F-5D69-5640-9385-4F41FC6AEA46}" dt="2022-07-22T06:29:53.135" v="3675"/>
          <ac:spMkLst>
            <pc:docMk/>
            <pc:sldMk cId="1864595501" sldId="289"/>
            <ac:spMk id="5" creationId="{3B8C3D43-D3B1-4B0B-9A96-D0442E5EBB7E}"/>
          </ac:spMkLst>
        </pc:spChg>
        <pc:spChg chg="add mod">
          <ac:chgData name="Arthur Liu" userId="57266d67-1d41-4103-859a-8797e8098ce0" providerId="ADAL" clId="{E900D44F-5D69-5640-9385-4F41FC6AEA46}" dt="2022-07-22T06:29:56.405" v="3676"/>
          <ac:spMkLst>
            <pc:docMk/>
            <pc:sldMk cId="1864595501" sldId="289"/>
            <ac:spMk id="6" creationId="{95630BD1-71EA-834A-92B0-29F8A0D19C51}"/>
          </ac:spMkLst>
        </pc:spChg>
      </pc:sldChg>
      <pc:sldChg chg="addSp delSp modSp mod modShow">
        <pc:chgData name="Arthur Liu" userId="57266d67-1d41-4103-859a-8797e8098ce0" providerId="ADAL" clId="{E900D44F-5D69-5640-9385-4F41FC6AEA46}" dt="2022-07-22T06:29:56.405" v="3676"/>
        <pc:sldMkLst>
          <pc:docMk/>
          <pc:sldMk cId="129741526" sldId="290"/>
        </pc:sldMkLst>
        <pc:spChg chg="del">
          <ac:chgData name="Arthur Liu" userId="57266d67-1d41-4103-859a-8797e8098ce0" providerId="ADAL" clId="{E900D44F-5D69-5640-9385-4F41FC6AEA46}" dt="2022-07-22T06:29:53.135" v="3675"/>
          <ac:spMkLst>
            <pc:docMk/>
            <pc:sldMk cId="129741526" sldId="290"/>
            <ac:spMk id="5" creationId="{9C08DA13-8A2C-489C-B126-9CD7EA394B82}"/>
          </ac:spMkLst>
        </pc:spChg>
        <pc:spChg chg="add mod">
          <ac:chgData name="Arthur Liu" userId="57266d67-1d41-4103-859a-8797e8098ce0" providerId="ADAL" clId="{E900D44F-5D69-5640-9385-4F41FC6AEA46}" dt="2022-07-22T06:29:56.405" v="3676"/>
          <ac:spMkLst>
            <pc:docMk/>
            <pc:sldMk cId="129741526" sldId="290"/>
            <ac:spMk id="6" creationId="{1D6ADFE1-92A8-114F-A25B-71D5A56A713B}"/>
          </ac:spMkLst>
        </pc:spChg>
      </pc:sldChg>
      <pc:sldChg chg="addSp delSp modSp modAnim">
        <pc:chgData name="Arthur Liu" userId="57266d67-1d41-4103-859a-8797e8098ce0" providerId="ADAL" clId="{E900D44F-5D69-5640-9385-4F41FC6AEA46}" dt="2022-07-22T06:29:56.405" v="3676"/>
        <pc:sldMkLst>
          <pc:docMk/>
          <pc:sldMk cId="1333976876" sldId="291"/>
        </pc:sldMkLst>
        <pc:spChg chg="del">
          <ac:chgData name="Arthur Liu" userId="57266d67-1d41-4103-859a-8797e8098ce0" providerId="ADAL" clId="{E900D44F-5D69-5640-9385-4F41FC6AEA46}" dt="2022-07-22T06:29:53.135" v="3675"/>
          <ac:spMkLst>
            <pc:docMk/>
            <pc:sldMk cId="1333976876" sldId="291"/>
            <ac:spMk id="5" creationId="{9B530C08-7CE4-4ECA-8521-47C663D60540}"/>
          </ac:spMkLst>
        </pc:spChg>
        <pc:spChg chg="add mod">
          <ac:chgData name="Arthur Liu" userId="57266d67-1d41-4103-859a-8797e8098ce0" providerId="ADAL" clId="{E900D44F-5D69-5640-9385-4F41FC6AEA46}" dt="2022-07-22T06:29:56.405" v="3676"/>
          <ac:spMkLst>
            <pc:docMk/>
            <pc:sldMk cId="1333976876" sldId="291"/>
            <ac:spMk id="7" creationId="{E5574440-150A-B94F-B2EA-6D4676FDB49E}"/>
          </ac:spMkLst>
        </pc:spChg>
      </pc:sldChg>
      <pc:sldChg chg="addSp delSp modSp add del mod modTransition">
        <pc:chgData name="Arthur Liu" userId="57266d67-1d41-4103-859a-8797e8098ce0" providerId="ADAL" clId="{E900D44F-5D69-5640-9385-4F41FC6AEA46}" dt="2022-07-22T06:29:56.405" v="3676"/>
        <pc:sldMkLst>
          <pc:docMk/>
          <pc:sldMk cId="0" sldId="292"/>
        </pc:sldMkLst>
        <pc:spChg chg="mod">
          <ac:chgData name="Arthur Liu" userId="57266d67-1d41-4103-859a-8797e8098ce0" providerId="ADAL" clId="{E900D44F-5D69-5640-9385-4F41FC6AEA46}" dt="2022-07-21T21:34:36.848" v="642"/>
          <ac:spMkLst>
            <pc:docMk/>
            <pc:sldMk cId="0" sldId="292"/>
            <ac:spMk id="3" creationId="{00000000-0000-0000-0000-000000000000}"/>
          </ac:spMkLst>
        </pc:spChg>
        <pc:spChg chg="del">
          <ac:chgData name="Arthur Liu" userId="57266d67-1d41-4103-859a-8797e8098ce0" providerId="ADAL" clId="{E900D44F-5D69-5640-9385-4F41FC6AEA46}" dt="2022-07-22T06:29:53.135" v="3675"/>
          <ac:spMkLst>
            <pc:docMk/>
            <pc:sldMk cId="0" sldId="292"/>
            <ac:spMk id="5" creationId="{00000000-0000-0000-0000-000000000000}"/>
          </ac:spMkLst>
        </pc:spChg>
        <pc:spChg chg="add mod">
          <ac:chgData name="Arthur Liu" userId="57266d67-1d41-4103-859a-8797e8098ce0" providerId="ADAL" clId="{E900D44F-5D69-5640-9385-4F41FC6AEA46}" dt="2022-07-22T06:29:56.405" v="3676"/>
          <ac:spMkLst>
            <pc:docMk/>
            <pc:sldMk cId="0" sldId="292"/>
            <ac:spMk id="6" creationId="{70B145E1-EC28-B941-89BE-5F7C86ACA386}"/>
          </ac:spMkLst>
        </pc:spChg>
      </pc:sldChg>
      <pc:sldChg chg="addSp delSp modSp add del modTransition">
        <pc:chgData name="Arthur Liu" userId="57266d67-1d41-4103-859a-8797e8098ce0" providerId="ADAL" clId="{E900D44F-5D69-5640-9385-4F41FC6AEA46}" dt="2022-07-22T06:29:56.405" v="3676"/>
        <pc:sldMkLst>
          <pc:docMk/>
          <pc:sldMk cId="0" sldId="293"/>
        </pc:sldMkLst>
        <pc:spChg chg="add mod">
          <ac:chgData name="Arthur Liu" userId="57266d67-1d41-4103-859a-8797e8098ce0" providerId="ADAL" clId="{E900D44F-5D69-5640-9385-4F41FC6AEA46}" dt="2022-07-22T06:29:56.405" v="3676"/>
          <ac:spMkLst>
            <pc:docMk/>
            <pc:sldMk cId="0" sldId="293"/>
            <ac:spMk id="3" creationId="{602092E8-9BE4-9644-BEF9-AD3BABC37EB0}"/>
          </ac:spMkLst>
        </pc:spChg>
        <pc:spChg chg="del">
          <ac:chgData name="Arthur Liu" userId="57266d67-1d41-4103-859a-8797e8098ce0" providerId="ADAL" clId="{E900D44F-5D69-5640-9385-4F41FC6AEA46}" dt="2022-07-22T06:29:53.135" v="3675"/>
          <ac:spMkLst>
            <pc:docMk/>
            <pc:sldMk cId="0" sldId="293"/>
            <ac:spMk id="5" creationId="{00000000-0000-0000-0000-000000000000}"/>
          </ac:spMkLst>
        </pc:spChg>
      </pc:sldChg>
      <pc:sldChg chg="addSp delSp modSp add del modTransition">
        <pc:chgData name="Arthur Liu" userId="57266d67-1d41-4103-859a-8797e8098ce0" providerId="ADAL" clId="{E900D44F-5D69-5640-9385-4F41FC6AEA46}" dt="2022-07-22T06:29:56.405" v="3676"/>
        <pc:sldMkLst>
          <pc:docMk/>
          <pc:sldMk cId="0" sldId="294"/>
        </pc:sldMkLst>
        <pc:spChg chg="add mod">
          <ac:chgData name="Arthur Liu" userId="57266d67-1d41-4103-859a-8797e8098ce0" providerId="ADAL" clId="{E900D44F-5D69-5640-9385-4F41FC6AEA46}" dt="2022-07-22T06:29:56.405" v="3676"/>
          <ac:spMkLst>
            <pc:docMk/>
            <pc:sldMk cId="0" sldId="294"/>
            <ac:spMk id="3" creationId="{D56B9EF8-1A4D-9F4E-96C5-4892F3DB91E5}"/>
          </ac:spMkLst>
        </pc:spChg>
        <pc:spChg chg="del">
          <ac:chgData name="Arthur Liu" userId="57266d67-1d41-4103-859a-8797e8098ce0" providerId="ADAL" clId="{E900D44F-5D69-5640-9385-4F41FC6AEA46}" dt="2022-07-22T06:29:53.135" v="3675"/>
          <ac:spMkLst>
            <pc:docMk/>
            <pc:sldMk cId="0" sldId="294"/>
            <ac:spMk id="5" creationId="{00000000-0000-0000-0000-000000000000}"/>
          </ac:spMkLst>
        </pc:spChg>
      </pc:sldChg>
      <pc:sldChg chg="addSp delSp modSp add del modTransition">
        <pc:chgData name="Arthur Liu" userId="57266d67-1d41-4103-859a-8797e8098ce0" providerId="ADAL" clId="{E900D44F-5D69-5640-9385-4F41FC6AEA46}" dt="2022-07-22T06:29:56.405" v="3676"/>
        <pc:sldMkLst>
          <pc:docMk/>
          <pc:sldMk cId="0" sldId="295"/>
        </pc:sldMkLst>
        <pc:spChg chg="del">
          <ac:chgData name="Arthur Liu" userId="57266d67-1d41-4103-859a-8797e8098ce0" providerId="ADAL" clId="{E900D44F-5D69-5640-9385-4F41FC6AEA46}" dt="2022-07-22T06:29:53.135" v="3675"/>
          <ac:spMkLst>
            <pc:docMk/>
            <pc:sldMk cId="0" sldId="295"/>
            <ac:spMk id="5" creationId="{00000000-0000-0000-0000-000000000000}"/>
          </ac:spMkLst>
        </pc:spChg>
        <pc:spChg chg="add mod">
          <ac:chgData name="Arthur Liu" userId="57266d67-1d41-4103-859a-8797e8098ce0" providerId="ADAL" clId="{E900D44F-5D69-5640-9385-4F41FC6AEA46}" dt="2022-07-22T06:29:56.405" v="3676"/>
          <ac:spMkLst>
            <pc:docMk/>
            <pc:sldMk cId="0" sldId="295"/>
            <ac:spMk id="6" creationId="{10CBE1F1-BFD8-8949-9C8D-FA26E5C101F3}"/>
          </ac:spMkLst>
        </pc:spChg>
      </pc:sldChg>
      <pc:sldChg chg="addSp delSp modSp mod">
        <pc:chgData name="Arthur Liu" userId="57266d67-1d41-4103-859a-8797e8098ce0" providerId="ADAL" clId="{E900D44F-5D69-5640-9385-4F41FC6AEA46}" dt="2022-07-22T06:29:56.405" v="3676"/>
        <pc:sldMkLst>
          <pc:docMk/>
          <pc:sldMk cId="1829577254" sldId="296"/>
        </pc:sldMkLst>
        <pc:spChg chg="mod">
          <ac:chgData name="Arthur Liu" userId="57266d67-1d41-4103-859a-8797e8098ce0" providerId="ADAL" clId="{E900D44F-5D69-5640-9385-4F41FC6AEA46}" dt="2022-07-21T21:14:57.580" v="89" actId="20577"/>
          <ac:spMkLst>
            <pc:docMk/>
            <pc:sldMk cId="1829577254" sldId="296"/>
            <ac:spMk id="3" creationId="{00000000-0000-0000-0000-000000000000}"/>
          </ac:spMkLst>
        </pc:spChg>
        <pc:spChg chg="del">
          <ac:chgData name="Arthur Liu" userId="57266d67-1d41-4103-859a-8797e8098ce0" providerId="ADAL" clId="{E900D44F-5D69-5640-9385-4F41FC6AEA46}" dt="2022-07-22T06:29:53.135" v="3675"/>
          <ac:spMkLst>
            <pc:docMk/>
            <pc:sldMk cId="1829577254" sldId="296"/>
            <ac:spMk id="5" creationId="{151715F5-AF9E-4D9F-982D-FF074400A759}"/>
          </ac:spMkLst>
        </pc:spChg>
        <pc:spChg chg="add mod">
          <ac:chgData name="Arthur Liu" userId="57266d67-1d41-4103-859a-8797e8098ce0" providerId="ADAL" clId="{E900D44F-5D69-5640-9385-4F41FC6AEA46}" dt="2022-07-22T06:29:56.405" v="3676"/>
          <ac:spMkLst>
            <pc:docMk/>
            <pc:sldMk cId="1829577254" sldId="296"/>
            <ac:spMk id="6" creationId="{89D1E63C-4CDC-F34E-BED6-F2C20961D437}"/>
          </ac:spMkLst>
        </pc:spChg>
      </pc:sldChg>
      <pc:sldChg chg="addSp delSp modSp add del mod modTransition">
        <pc:chgData name="Arthur Liu" userId="57266d67-1d41-4103-859a-8797e8098ce0" providerId="ADAL" clId="{E900D44F-5D69-5640-9385-4F41FC6AEA46}" dt="2022-07-22T06:29:56.405" v="3676"/>
        <pc:sldMkLst>
          <pc:docMk/>
          <pc:sldMk cId="0" sldId="297"/>
        </pc:sldMkLst>
        <pc:spChg chg="mod">
          <ac:chgData name="Arthur Liu" userId="57266d67-1d41-4103-859a-8797e8098ce0" providerId="ADAL" clId="{E900D44F-5D69-5640-9385-4F41FC6AEA46}" dt="2022-07-21T21:34:36.848" v="642"/>
          <ac:spMkLst>
            <pc:docMk/>
            <pc:sldMk cId="0" sldId="297"/>
            <ac:spMk id="3" creationId="{00000000-0000-0000-0000-000000000000}"/>
          </ac:spMkLst>
        </pc:spChg>
        <pc:spChg chg="del">
          <ac:chgData name="Arthur Liu" userId="57266d67-1d41-4103-859a-8797e8098ce0" providerId="ADAL" clId="{E900D44F-5D69-5640-9385-4F41FC6AEA46}" dt="2022-07-22T06:29:53.135" v="3675"/>
          <ac:spMkLst>
            <pc:docMk/>
            <pc:sldMk cId="0" sldId="297"/>
            <ac:spMk id="5" creationId="{00000000-0000-0000-0000-000000000000}"/>
          </ac:spMkLst>
        </pc:spChg>
        <pc:spChg chg="add mod">
          <ac:chgData name="Arthur Liu" userId="57266d67-1d41-4103-859a-8797e8098ce0" providerId="ADAL" clId="{E900D44F-5D69-5640-9385-4F41FC6AEA46}" dt="2022-07-22T06:29:56.405" v="3676"/>
          <ac:spMkLst>
            <pc:docMk/>
            <pc:sldMk cId="0" sldId="297"/>
            <ac:spMk id="6" creationId="{FD5A2659-55B3-5D41-B15B-39F0454BEC54}"/>
          </ac:spMkLst>
        </pc:spChg>
      </pc:sldChg>
      <pc:sldChg chg="addSp delSp modSp mod modNotesTx">
        <pc:chgData name="Arthur Liu" userId="57266d67-1d41-4103-859a-8797e8098ce0" providerId="ADAL" clId="{E900D44F-5D69-5640-9385-4F41FC6AEA46}" dt="2022-07-22T06:29:56.405" v="3676"/>
        <pc:sldMkLst>
          <pc:docMk/>
          <pc:sldMk cId="442189888" sldId="298"/>
        </pc:sldMkLst>
        <pc:spChg chg="mod">
          <ac:chgData name="Arthur Liu" userId="57266d67-1d41-4103-859a-8797e8098ce0" providerId="ADAL" clId="{E900D44F-5D69-5640-9385-4F41FC6AEA46}" dt="2022-07-22T06:15:15.457" v="3143" actId="21"/>
          <ac:spMkLst>
            <pc:docMk/>
            <pc:sldMk cId="442189888" sldId="298"/>
            <ac:spMk id="3" creationId="{00000000-0000-0000-0000-000000000000}"/>
          </ac:spMkLst>
        </pc:spChg>
        <pc:spChg chg="add mod">
          <ac:chgData name="Arthur Liu" userId="57266d67-1d41-4103-859a-8797e8098ce0" providerId="ADAL" clId="{E900D44F-5D69-5640-9385-4F41FC6AEA46}" dt="2022-07-22T06:17:25.040" v="3166"/>
          <ac:spMkLst>
            <pc:docMk/>
            <pc:sldMk cId="442189888" sldId="298"/>
            <ac:spMk id="4" creationId="{EF0FD74B-E7AC-1B47-9C0E-8E5AAD0DBBC2}"/>
          </ac:spMkLst>
        </pc:spChg>
        <pc:spChg chg="add del mod">
          <ac:chgData name="Arthur Liu" userId="57266d67-1d41-4103-859a-8797e8098ce0" providerId="ADAL" clId="{E900D44F-5D69-5640-9385-4F41FC6AEA46}" dt="2022-07-22T06:29:53.135" v="3675"/>
          <ac:spMkLst>
            <pc:docMk/>
            <pc:sldMk cId="442189888" sldId="298"/>
            <ac:spMk id="5" creationId="{2AC3D818-38A0-FD4C-AAED-008265B9AB9D}"/>
          </ac:spMkLst>
        </pc:spChg>
        <pc:spChg chg="add mod">
          <ac:chgData name="Arthur Liu" userId="57266d67-1d41-4103-859a-8797e8098ce0" providerId="ADAL" clId="{E900D44F-5D69-5640-9385-4F41FC6AEA46}" dt="2022-07-22T06:29:56.405" v="3676"/>
          <ac:spMkLst>
            <pc:docMk/>
            <pc:sldMk cId="442189888" sldId="298"/>
            <ac:spMk id="6" creationId="{16ED3CF2-202A-8044-8E63-1443FE9E2FA3}"/>
          </ac:spMkLst>
        </pc:spChg>
      </pc:sldChg>
      <pc:sldChg chg="addSp delSp modSp add del mod modTransition">
        <pc:chgData name="Arthur Liu" userId="57266d67-1d41-4103-859a-8797e8098ce0" providerId="ADAL" clId="{E900D44F-5D69-5640-9385-4F41FC6AEA46}" dt="2022-07-22T06:29:56.405" v="3676"/>
        <pc:sldMkLst>
          <pc:docMk/>
          <pc:sldMk cId="0" sldId="299"/>
        </pc:sldMkLst>
        <pc:spChg chg="mod">
          <ac:chgData name="Arthur Liu" userId="57266d67-1d41-4103-859a-8797e8098ce0" providerId="ADAL" clId="{E900D44F-5D69-5640-9385-4F41FC6AEA46}" dt="2022-07-21T21:43:10.315" v="722" actId="20577"/>
          <ac:spMkLst>
            <pc:docMk/>
            <pc:sldMk cId="0" sldId="299"/>
            <ac:spMk id="3" creationId="{00000000-0000-0000-0000-000000000000}"/>
          </ac:spMkLst>
        </pc:spChg>
        <pc:spChg chg="del">
          <ac:chgData name="Arthur Liu" userId="57266d67-1d41-4103-859a-8797e8098ce0" providerId="ADAL" clId="{E900D44F-5D69-5640-9385-4F41FC6AEA46}" dt="2022-07-22T06:29:53.135" v="3675"/>
          <ac:spMkLst>
            <pc:docMk/>
            <pc:sldMk cId="0" sldId="299"/>
            <ac:spMk id="5" creationId="{00000000-0000-0000-0000-000000000000}"/>
          </ac:spMkLst>
        </pc:spChg>
        <pc:spChg chg="add mod">
          <ac:chgData name="Arthur Liu" userId="57266d67-1d41-4103-859a-8797e8098ce0" providerId="ADAL" clId="{E900D44F-5D69-5640-9385-4F41FC6AEA46}" dt="2022-07-22T06:29:56.405" v="3676"/>
          <ac:spMkLst>
            <pc:docMk/>
            <pc:sldMk cId="0" sldId="299"/>
            <ac:spMk id="6" creationId="{82189315-3366-604F-913C-70DD2BF9A776}"/>
          </ac:spMkLst>
        </pc:spChg>
        <pc:spChg chg="mod">
          <ac:chgData name="Arthur Liu" userId="57266d67-1d41-4103-859a-8797e8098ce0" providerId="ADAL" clId="{E900D44F-5D69-5640-9385-4F41FC6AEA46}" dt="2022-07-21T21:44:10.772" v="727" actId="113"/>
          <ac:spMkLst>
            <pc:docMk/>
            <pc:sldMk cId="0" sldId="299"/>
            <ac:spMk id="7" creationId="{00000000-0000-0000-0000-000000000000}"/>
          </ac:spMkLst>
        </pc:spChg>
        <pc:spChg chg="mod">
          <ac:chgData name="Arthur Liu" userId="57266d67-1d41-4103-859a-8797e8098ce0" providerId="ADAL" clId="{E900D44F-5D69-5640-9385-4F41FC6AEA46}" dt="2022-07-21T21:44:10.772" v="727" actId="113"/>
          <ac:spMkLst>
            <pc:docMk/>
            <pc:sldMk cId="0" sldId="299"/>
            <ac:spMk id="8" creationId="{00000000-0000-0000-0000-000000000000}"/>
          </ac:spMkLst>
        </pc:spChg>
        <pc:spChg chg="mod">
          <ac:chgData name="Arthur Liu" userId="57266d67-1d41-4103-859a-8797e8098ce0" providerId="ADAL" clId="{E900D44F-5D69-5640-9385-4F41FC6AEA46}" dt="2022-07-21T21:44:10.772" v="727" actId="113"/>
          <ac:spMkLst>
            <pc:docMk/>
            <pc:sldMk cId="0" sldId="299"/>
            <ac:spMk id="9" creationId="{00000000-0000-0000-0000-000000000000}"/>
          </ac:spMkLst>
        </pc:spChg>
        <pc:spChg chg="mod">
          <ac:chgData name="Arthur Liu" userId="57266d67-1d41-4103-859a-8797e8098ce0" providerId="ADAL" clId="{E900D44F-5D69-5640-9385-4F41FC6AEA46}" dt="2022-07-21T21:44:10.772" v="727" actId="113"/>
          <ac:spMkLst>
            <pc:docMk/>
            <pc:sldMk cId="0" sldId="299"/>
            <ac:spMk id="10" creationId="{00000000-0000-0000-0000-000000000000}"/>
          </ac:spMkLst>
        </pc:spChg>
        <pc:spChg chg="mod">
          <ac:chgData name="Arthur Liu" userId="57266d67-1d41-4103-859a-8797e8098ce0" providerId="ADAL" clId="{E900D44F-5D69-5640-9385-4F41FC6AEA46}" dt="2022-07-21T21:44:10.772" v="727" actId="113"/>
          <ac:spMkLst>
            <pc:docMk/>
            <pc:sldMk cId="0" sldId="299"/>
            <ac:spMk id="11" creationId="{00000000-0000-0000-0000-000000000000}"/>
          </ac:spMkLst>
        </pc:spChg>
        <pc:spChg chg="mod">
          <ac:chgData name="Arthur Liu" userId="57266d67-1d41-4103-859a-8797e8098ce0" providerId="ADAL" clId="{E900D44F-5D69-5640-9385-4F41FC6AEA46}" dt="2022-07-21T21:44:10.772" v="727" actId="113"/>
          <ac:spMkLst>
            <pc:docMk/>
            <pc:sldMk cId="0" sldId="299"/>
            <ac:spMk id="12" creationId="{00000000-0000-0000-0000-000000000000}"/>
          </ac:spMkLst>
        </pc:spChg>
        <pc:spChg chg="mod">
          <ac:chgData name="Arthur Liu" userId="57266d67-1d41-4103-859a-8797e8098ce0" providerId="ADAL" clId="{E900D44F-5D69-5640-9385-4F41FC6AEA46}" dt="2022-07-21T21:44:10.772" v="727" actId="113"/>
          <ac:spMkLst>
            <pc:docMk/>
            <pc:sldMk cId="0" sldId="299"/>
            <ac:spMk id="13" creationId="{00000000-0000-0000-0000-000000000000}"/>
          </ac:spMkLst>
        </pc:spChg>
        <pc:spChg chg="mod">
          <ac:chgData name="Arthur Liu" userId="57266d67-1d41-4103-859a-8797e8098ce0" providerId="ADAL" clId="{E900D44F-5D69-5640-9385-4F41FC6AEA46}" dt="2022-07-21T21:44:10.772" v="727" actId="113"/>
          <ac:spMkLst>
            <pc:docMk/>
            <pc:sldMk cId="0" sldId="299"/>
            <ac:spMk id="14" creationId="{00000000-0000-0000-0000-000000000000}"/>
          </ac:spMkLst>
        </pc:spChg>
        <pc:spChg chg="mod">
          <ac:chgData name="Arthur Liu" userId="57266d67-1d41-4103-859a-8797e8098ce0" providerId="ADAL" clId="{E900D44F-5D69-5640-9385-4F41FC6AEA46}" dt="2022-07-21T21:44:10.772" v="727" actId="113"/>
          <ac:spMkLst>
            <pc:docMk/>
            <pc:sldMk cId="0" sldId="299"/>
            <ac:spMk id="15" creationId="{00000000-0000-0000-0000-000000000000}"/>
          </ac:spMkLst>
        </pc:spChg>
        <pc:spChg chg="mod">
          <ac:chgData name="Arthur Liu" userId="57266d67-1d41-4103-859a-8797e8098ce0" providerId="ADAL" clId="{E900D44F-5D69-5640-9385-4F41FC6AEA46}" dt="2022-07-21T21:44:10.772" v="727" actId="113"/>
          <ac:spMkLst>
            <pc:docMk/>
            <pc:sldMk cId="0" sldId="299"/>
            <ac:spMk id="16" creationId="{00000000-0000-0000-0000-000000000000}"/>
          </ac:spMkLst>
        </pc:spChg>
        <pc:spChg chg="mod">
          <ac:chgData name="Arthur Liu" userId="57266d67-1d41-4103-859a-8797e8098ce0" providerId="ADAL" clId="{E900D44F-5D69-5640-9385-4F41FC6AEA46}" dt="2022-07-21T21:44:07.598" v="725" actId="113"/>
          <ac:spMkLst>
            <pc:docMk/>
            <pc:sldMk cId="0" sldId="299"/>
            <ac:spMk id="50" creationId="{00000000-0000-0000-0000-000000000000}"/>
          </ac:spMkLst>
        </pc:spChg>
        <pc:spChg chg="mod">
          <ac:chgData name="Arthur Liu" userId="57266d67-1d41-4103-859a-8797e8098ce0" providerId="ADAL" clId="{E900D44F-5D69-5640-9385-4F41FC6AEA46}" dt="2022-07-21T21:44:07.598" v="725" actId="113"/>
          <ac:spMkLst>
            <pc:docMk/>
            <pc:sldMk cId="0" sldId="299"/>
            <ac:spMk id="51" creationId="{00000000-0000-0000-0000-000000000000}"/>
          </ac:spMkLst>
        </pc:spChg>
        <pc:spChg chg="mod">
          <ac:chgData name="Arthur Liu" userId="57266d67-1d41-4103-859a-8797e8098ce0" providerId="ADAL" clId="{E900D44F-5D69-5640-9385-4F41FC6AEA46}" dt="2022-07-21T21:44:07.598" v="725" actId="113"/>
          <ac:spMkLst>
            <pc:docMk/>
            <pc:sldMk cId="0" sldId="299"/>
            <ac:spMk id="52" creationId="{00000000-0000-0000-0000-000000000000}"/>
          </ac:spMkLst>
        </pc:spChg>
        <pc:spChg chg="mod">
          <ac:chgData name="Arthur Liu" userId="57266d67-1d41-4103-859a-8797e8098ce0" providerId="ADAL" clId="{E900D44F-5D69-5640-9385-4F41FC6AEA46}" dt="2022-07-21T21:44:07.598" v="725" actId="113"/>
          <ac:spMkLst>
            <pc:docMk/>
            <pc:sldMk cId="0" sldId="299"/>
            <ac:spMk id="53" creationId="{00000000-0000-0000-0000-000000000000}"/>
          </ac:spMkLst>
        </pc:spChg>
        <pc:spChg chg="mod">
          <ac:chgData name="Arthur Liu" userId="57266d67-1d41-4103-859a-8797e8098ce0" providerId="ADAL" clId="{E900D44F-5D69-5640-9385-4F41FC6AEA46}" dt="2022-07-21T21:44:07.598" v="725" actId="113"/>
          <ac:spMkLst>
            <pc:docMk/>
            <pc:sldMk cId="0" sldId="299"/>
            <ac:spMk id="54" creationId="{00000000-0000-0000-0000-000000000000}"/>
          </ac:spMkLst>
        </pc:spChg>
        <pc:spChg chg="mod">
          <ac:chgData name="Arthur Liu" userId="57266d67-1d41-4103-859a-8797e8098ce0" providerId="ADAL" clId="{E900D44F-5D69-5640-9385-4F41FC6AEA46}" dt="2022-07-21T21:44:07.598" v="725" actId="113"/>
          <ac:spMkLst>
            <pc:docMk/>
            <pc:sldMk cId="0" sldId="299"/>
            <ac:spMk id="55" creationId="{00000000-0000-0000-0000-000000000000}"/>
          </ac:spMkLst>
        </pc:spChg>
        <pc:spChg chg="mod">
          <ac:chgData name="Arthur Liu" userId="57266d67-1d41-4103-859a-8797e8098ce0" providerId="ADAL" clId="{E900D44F-5D69-5640-9385-4F41FC6AEA46}" dt="2022-07-21T21:44:07.598" v="725" actId="113"/>
          <ac:spMkLst>
            <pc:docMk/>
            <pc:sldMk cId="0" sldId="299"/>
            <ac:spMk id="56" creationId="{00000000-0000-0000-0000-000000000000}"/>
          </ac:spMkLst>
        </pc:spChg>
        <pc:spChg chg="mod">
          <ac:chgData name="Arthur Liu" userId="57266d67-1d41-4103-859a-8797e8098ce0" providerId="ADAL" clId="{E900D44F-5D69-5640-9385-4F41FC6AEA46}" dt="2022-07-21T21:44:07.598" v="725" actId="113"/>
          <ac:spMkLst>
            <pc:docMk/>
            <pc:sldMk cId="0" sldId="299"/>
            <ac:spMk id="57" creationId="{00000000-0000-0000-0000-000000000000}"/>
          </ac:spMkLst>
        </pc:spChg>
        <pc:spChg chg="mod">
          <ac:chgData name="Arthur Liu" userId="57266d67-1d41-4103-859a-8797e8098ce0" providerId="ADAL" clId="{E900D44F-5D69-5640-9385-4F41FC6AEA46}" dt="2022-07-21T21:44:07.598" v="725" actId="113"/>
          <ac:spMkLst>
            <pc:docMk/>
            <pc:sldMk cId="0" sldId="299"/>
            <ac:spMk id="58" creationId="{00000000-0000-0000-0000-000000000000}"/>
          </ac:spMkLst>
        </pc:spChg>
        <pc:spChg chg="mod">
          <ac:chgData name="Arthur Liu" userId="57266d67-1d41-4103-859a-8797e8098ce0" providerId="ADAL" clId="{E900D44F-5D69-5640-9385-4F41FC6AEA46}" dt="2022-07-21T21:44:07.598" v="725" actId="113"/>
          <ac:spMkLst>
            <pc:docMk/>
            <pc:sldMk cId="0" sldId="299"/>
            <ac:spMk id="59" creationId="{00000000-0000-0000-0000-000000000000}"/>
          </ac:spMkLst>
        </pc:spChg>
      </pc:sldChg>
      <pc:sldChg chg="addSp delSp modSp add del mod modTransition">
        <pc:chgData name="Arthur Liu" userId="57266d67-1d41-4103-859a-8797e8098ce0" providerId="ADAL" clId="{E900D44F-5D69-5640-9385-4F41FC6AEA46}" dt="2022-07-22T06:29:56.405" v="3676"/>
        <pc:sldMkLst>
          <pc:docMk/>
          <pc:sldMk cId="0" sldId="300"/>
        </pc:sldMkLst>
        <pc:spChg chg="mod">
          <ac:chgData name="Arthur Liu" userId="57266d67-1d41-4103-859a-8797e8098ce0" providerId="ADAL" clId="{E900D44F-5D69-5640-9385-4F41FC6AEA46}" dt="2022-07-21T21:34:36.848" v="642"/>
          <ac:spMkLst>
            <pc:docMk/>
            <pc:sldMk cId="0" sldId="300"/>
            <ac:spMk id="3" creationId="{00000000-0000-0000-0000-000000000000}"/>
          </ac:spMkLst>
        </pc:spChg>
        <pc:spChg chg="del">
          <ac:chgData name="Arthur Liu" userId="57266d67-1d41-4103-859a-8797e8098ce0" providerId="ADAL" clId="{E900D44F-5D69-5640-9385-4F41FC6AEA46}" dt="2022-07-22T06:29:53.135" v="3675"/>
          <ac:spMkLst>
            <pc:docMk/>
            <pc:sldMk cId="0" sldId="300"/>
            <ac:spMk id="5" creationId="{00000000-0000-0000-0000-000000000000}"/>
          </ac:spMkLst>
        </pc:spChg>
        <pc:spChg chg="add mod">
          <ac:chgData name="Arthur Liu" userId="57266d67-1d41-4103-859a-8797e8098ce0" providerId="ADAL" clId="{E900D44F-5D69-5640-9385-4F41FC6AEA46}" dt="2022-07-22T06:29:56.405" v="3676"/>
          <ac:spMkLst>
            <pc:docMk/>
            <pc:sldMk cId="0" sldId="300"/>
            <ac:spMk id="6" creationId="{E4B61E95-6074-DF42-BDEE-AABECFCD48CB}"/>
          </ac:spMkLst>
        </pc:spChg>
        <pc:spChg chg="mod">
          <ac:chgData name="Arthur Liu" userId="57266d67-1d41-4103-859a-8797e8098ce0" providerId="ADAL" clId="{E900D44F-5D69-5640-9385-4F41FC6AEA46}" dt="2022-07-21T21:44:21.076" v="728" actId="113"/>
          <ac:spMkLst>
            <pc:docMk/>
            <pc:sldMk cId="0" sldId="300"/>
            <ac:spMk id="7" creationId="{00000000-0000-0000-0000-000000000000}"/>
          </ac:spMkLst>
        </pc:spChg>
        <pc:spChg chg="mod">
          <ac:chgData name="Arthur Liu" userId="57266d67-1d41-4103-859a-8797e8098ce0" providerId="ADAL" clId="{E900D44F-5D69-5640-9385-4F41FC6AEA46}" dt="2022-07-21T21:44:21.076" v="728" actId="113"/>
          <ac:spMkLst>
            <pc:docMk/>
            <pc:sldMk cId="0" sldId="300"/>
            <ac:spMk id="8" creationId="{00000000-0000-0000-0000-000000000000}"/>
          </ac:spMkLst>
        </pc:spChg>
        <pc:spChg chg="mod">
          <ac:chgData name="Arthur Liu" userId="57266d67-1d41-4103-859a-8797e8098ce0" providerId="ADAL" clId="{E900D44F-5D69-5640-9385-4F41FC6AEA46}" dt="2022-07-21T21:44:21.076" v="728" actId="113"/>
          <ac:spMkLst>
            <pc:docMk/>
            <pc:sldMk cId="0" sldId="300"/>
            <ac:spMk id="9" creationId="{00000000-0000-0000-0000-000000000000}"/>
          </ac:spMkLst>
        </pc:spChg>
        <pc:spChg chg="mod">
          <ac:chgData name="Arthur Liu" userId="57266d67-1d41-4103-859a-8797e8098ce0" providerId="ADAL" clId="{E900D44F-5D69-5640-9385-4F41FC6AEA46}" dt="2022-07-21T21:44:21.076" v="728" actId="113"/>
          <ac:spMkLst>
            <pc:docMk/>
            <pc:sldMk cId="0" sldId="300"/>
            <ac:spMk id="10" creationId="{00000000-0000-0000-0000-000000000000}"/>
          </ac:spMkLst>
        </pc:spChg>
        <pc:spChg chg="mod">
          <ac:chgData name="Arthur Liu" userId="57266d67-1d41-4103-859a-8797e8098ce0" providerId="ADAL" clId="{E900D44F-5D69-5640-9385-4F41FC6AEA46}" dt="2022-07-21T21:44:21.076" v="728" actId="113"/>
          <ac:spMkLst>
            <pc:docMk/>
            <pc:sldMk cId="0" sldId="300"/>
            <ac:spMk id="11" creationId="{00000000-0000-0000-0000-000000000000}"/>
          </ac:spMkLst>
        </pc:spChg>
        <pc:spChg chg="mod">
          <ac:chgData name="Arthur Liu" userId="57266d67-1d41-4103-859a-8797e8098ce0" providerId="ADAL" clId="{E900D44F-5D69-5640-9385-4F41FC6AEA46}" dt="2022-07-21T21:44:21.076" v="728" actId="113"/>
          <ac:spMkLst>
            <pc:docMk/>
            <pc:sldMk cId="0" sldId="300"/>
            <ac:spMk id="12" creationId="{00000000-0000-0000-0000-000000000000}"/>
          </ac:spMkLst>
        </pc:spChg>
        <pc:spChg chg="mod">
          <ac:chgData name="Arthur Liu" userId="57266d67-1d41-4103-859a-8797e8098ce0" providerId="ADAL" clId="{E900D44F-5D69-5640-9385-4F41FC6AEA46}" dt="2022-07-21T21:44:21.076" v="728" actId="113"/>
          <ac:spMkLst>
            <pc:docMk/>
            <pc:sldMk cId="0" sldId="300"/>
            <ac:spMk id="13" creationId="{00000000-0000-0000-0000-000000000000}"/>
          </ac:spMkLst>
        </pc:spChg>
        <pc:spChg chg="mod">
          <ac:chgData name="Arthur Liu" userId="57266d67-1d41-4103-859a-8797e8098ce0" providerId="ADAL" clId="{E900D44F-5D69-5640-9385-4F41FC6AEA46}" dt="2022-07-21T21:44:21.076" v="728" actId="113"/>
          <ac:spMkLst>
            <pc:docMk/>
            <pc:sldMk cId="0" sldId="300"/>
            <ac:spMk id="14" creationId="{00000000-0000-0000-0000-000000000000}"/>
          </ac:spMkLst>
        </pc:spChg>
        <pc:spChg chg="mod">
          <ac:chgData name="Arthur Liu" userId="57266d67-1d41-4103-859a-8797e8098ce0" providerId="ADAL" clId="{E900D44F-5D69-5640-9385-4F41FC6AEA46}" dt="2022-07-21T21:44:21.076" v="728" actId="113"/>
          <ac:spMkLst>
            <pc:docMk/>
            <pc:sldMk cId="0" sldId="300"/>
            <ac:spMk id="15" creationId="{00000000-0000-0000-0000-000000000000}"/>
          </ac:spMkLst>
        </pc:spChg>
        <pc:spChg chg="mod">
          <ac:chgData name="Arthur Liu" userId="57266d67-1d41-4103-859a-8797e8098ce0" providerId="ADAL" clId="{E900D44F-5D69-5640-9385-4F41FC6AEA46}" dt="2022-07-21T21:44:21.076" v="728" actId="113"/>
          <ac:spMkLst>
            <pc:docMk/>
            <pc:sldMk cId="0" sldId="300"/>
            <ac:spMk id="16" creationId="{00000000-0000-0000-0000-000000000000}"/>
          </ac:spMkLst>
        </pc:spChg>
        <pc:spChg chg="mod">
          <ac:chgData name="Arthur Liu" userId="57266d67-1d41-4103-859a-8797e8098ce0" providerId="ADAL" clId="{E900D44F-5D69-5640-9385-4F41FC6AEA46}" dt="2022-07-21T21:44:21.076" v="728" actId="113"/>
          <ac:spMkLst>
            <pc:docMk/>
            <pc:sldMk cId="0" sldId="300"/>
            <ac:spMk id="48" creationId="{00000000-0000-0000-0000-000000000000}"/>
          </ac:spMkLst>
        </pc:spChg>
        <pc:spChg chg="mod">
          <ac:chgData name="Arthur Liu" userId="57266d67-1d41-4103-859a-8797e8098ce0" providerId="ADAL" clId="{E900D44F-5D69-5640-9385-4F41FC6AEA46}" dt="2022-07-21T21:44:21.076" v="728" actId="113"/>
          <ac:spMkLst>
            <pc:docMk/>
            <pc:sldMk cId="0" sldId="300"/>
            <ac:spMk id="49" creationId="{00000000-0000-0000-0000-000000000000}"/>
          </ac:spMkLst>
        </pc:spChg>
        <pc:spChg chg="mod">
          <ac:chgData name="Arthur Liu" userId="57266d67-1d41-4103-859a-8797e8098ce0" providerId="ADAL" clId="{E900D44F-5D69-5640-9385-4F41FC6AEA46}" dt="2022-07-21T21:44:22.351" v="729" actId="113"/>
          <ac:spMkLst>
            <pc:docMk/>
            <pc:sldMk cId="0" sldId="300"/>
            <ac:spMk id="70" creationId="{00000000-0000-0000-0000-000000000000}"/>
          </ac:spMkLst>
        </pc:spChg>
        <pc:spChg chg="mod">
          <ac:chgData name="Arthur Liu" userId="57266d67-1d41-4103-859a-8797e8098ce0" providerId="ADAL" clId="{E900D44F-5D69-5640-9385-4F41FC6AEA46}" dt="2022-07-21T21:44:22.351" v="729" actId="113"/>
          <ac:spMkLst>
            <pc:docMk/>
            <pc:sldMk cId="0" sldId="300"/>
            <ac:spMk id="71" creationId="{00000000-0000-0000-0000-000000000000}"/>
          </ac:spMkLst>
        </pc:spChg>
        <pc:spChg chg="mod">
          <ac:chgData name="Arthur Liu" userId="57266d67-1d41-4103-859a-8797e8098ce0" providerId="ADAL" clId="{E900D44F-5D69-5640-9385-4F41FC6AEA46}" dt="2022-07-21T21:44:22.351" v="729" actId="113"/>
          <ac:spMkLst>
            <pc:docMk/>
            <pc:sldMk cId="0" sldId="300"/>
            <ac:spMk id="72" creationId="{00000000-0000-0000-0000-000000000000}"/>
          </ac:spMkLst>
        </pc:spChg>
        <pc:spChg chg="mod">
          <ac:chgData name="Arthur Liu" userId="57266d67-1d41-4103-859a-8797e8098ce0" providerId="ADAL" clId="{E900D44F-5D69-5640-9385-4F41FC6AEA46}" dt="2022-07-21T21:44:22.351" v="729" actId="113"/>
          <ac:spMkLst>
            <pc:docMk/>
            <pc:sldMk cId="0" sldId="300"/>
            <ac:spMk id="73" creationId="{00000000-0000-0000-0000-000000000000}"/>
          </ac:spMkLst>
        </pc:spChg>
        <pc:spChg chg="mod">
          <ac:chgData name="Arthur Liu" userId="57266d67-1d41-4103-859a-8797e8098ce0" providerId="ADAL" clId="{E900D44F-5D69-5640-9385-4F41FC6AEA46}" dt="2022-07-21T21:44:22.351" v="729" actId="113"/>
          <ac:spMkLst>
            <pc:docMk/>
            <pc:sldMk cId="0" sldId="300"/>
            <ac:spMk id="74" creationId="{00000000-0000-0000-0000-000000000000}"/>
          </ac:spMkLst>
        </pc:spChg>
        <pc:spChg chg="mod">
          <ac:chgData name="Arthur Liu" userId="57266d67-1d41-4103-859a-8797e8098ce0" providerId="ADAL" clId="{E900D44F-5D69-5640-9385-4F41FC6AEA46}" dt="2022-07-21T21:44:22.351" v="729" actId="113"/>
          <ac:spMkLst>
            <pc:docMk/>
            <pc:sldMk cId="0" sldId="300"/>
            <ac:spMk id="75" creationId="{00000000-0000-0000-0000-000000000000}"/>
          </ac:spMkLst>
        </pc:spChg>
        <pc:spChg chg="mod">
          <ac:chgData name="Arthur Liu" userId="57266d67-1d41-4103-859a-8797e8098ce0" providerId="ADAL" clId="{E900D44F-5D69-5640-9385-4F41FC6AEA46}" dt="2022-07-21T21:44:22.351" v="729" actId="113"/>
          <ac:spMkLst>
            <pc:docMk/>
            <pc:sldMk cId="0" sldId="300"/>
            <ac:spMk id="76" creationId="{00000000-0000-0000-0000-000000000000}"/>
          </ac:spMkLst>
        </pc:spChg>
        <pc:spChg chg="mod">
          <ac:chgData name="Arthur Liu" userId="57266d67-1d41-4103-859a-8797e8098ce0" providerId="ADAL" clId="{E900D44F-5D69-5640-9385-4F41FC6AEA46}" dt="2022-07-21T21:44:22.351" v="729" actId="113"/>
          <ac:spMkLst>
            <pc:docMk/>
            <pc:sldMk cId="0" sldId="300"/>
            <ac:spMk id="77" creationId="{00000000-0000-0000-0000-000000000000}"/>
          </ac:spMkLst>
        </pc:spChg>
        <pc:spChg chg="mod">
          <ac:chgData name="Arthur Liu" userId="57266d67-1d41-4103-859a-8797e8098ce0" providerId="ADAL" clId="{E900D44F-5D69-5640-9385-4F41FC6AEA46}" dt="2022-07-21T21:44:22.351" v="729" actId="113"/>
          <ac:spMkLst>
            <pc:docMk/>
            <pc:sldMk cId="0" sldId="300"/>
            <ac:spMk id="78" creationId="{00000000-0000-0000-0000-000000000000}"/>
          </ac:spMkLst>
        </pc:spChg>
        <pc:spChg chg="mod">
          <ac:chgData name="Arthur Liu" userId="57266d67-1d41-4103-859a-8797e8098ce0" providerId="ADAL" clId="{E900D44F-5D69-5640-9385-4F41FC6AEA46}" dt="2022-07-21T21:44:22.351" v="729" actId="113"/>
          <ac:spMkLst>
            <pc:docMk/>
            <pc:sldMk cId="0" sldId="300"/>
            <ac:spMk id="79" creationId="{00000000-0000-0000-0000-000000000000}"/>
          </ac:spMkLst>
        </pc:spChg>
        <pc:spChg chg="mod">
          <ac:chgData name="Arthur Liu" userId="57266d67-1d41-4103-859a-8797e8098ce0" providerId="ADAL" clId="{E900D44F-5D69-5640-9385-4F41FC6AEA46}" dt="2022-07-21T21:44:22.351" v="729" actId="113"/>
          <ac:spMkLst>
            <pc:docMk/>
            <pc:sldMk cId="0" sldId="300"/>
            <ac:spMk id="80" creationId="{00000000-0000-0000-0000-000000000000}"/>
          </ac:spMkLst>
        </pc:spChg>
        <pc:spChg chg="mod">
          <ac:chgData name="Arthur Liu" userId="57266d67-1d41-4103-859a-8797e8098ce0" providerId="ADAL" clId="{E900D44F-5D69-5640-9385-4F41FC6AEA46}" dt="2022-07-21T21:44:22.351" v="729" actId="113"/>
          <ac:spMkLst>
            <pc:docMk/>
            <pc:sldMk cId="0" sldId="300"/>
            <ac:spMk id="81" creationId="{00000000-0000-0000-0000-000000000000}"/>
          </ac:spMkLst>
        </pc:spChg>
        <pc:spChg chg="mod">
          <ac:chgData name="Arthur Liu" userId="57266d67-1d41-4103-859a-8797e8098ce0" providerId="ADAL" clId="{E900D44F-5D69-5640-9385-4F41FC6AEA46}" dt="2022-07-21T21:44:22.897" v="730" actId="113"/>
          <ac:spMkLst>
            <pc:docMk/>
            <pc:sldMk cId="0" sldId="300"/>
            <ac:spMk id="82" creationId="{00000000-0000-0000-0000-000000000000}"/>
          </ac:spMkLst>
        </pc:spChg>
        <pc:spChg chg="mod">
          <ac:chgData name="Arthur Liu" userId="57266d67-1d41-4103-859a-8797e8098ce0" providerId="ADAL" clId="{E900D44F-5D69-5640-9385-4F41FC6AEA46}" dt="2022-07-21T21:44:22.897" v="730" actId="113"/>
          <ac:spMkLst>
            <pc:docMk/>
            <pc:sldMk cId="0" sldId="300"/>
            <ac:spMk id="83" creationId="{00000000-0000-0000-0000-000000000000}"/>
          </ac:spMkLst>
        </pc:spChg>
        <pc:spChg chg="mod">
          <ac:chgData name="Arthur Liu" userId="57266d67-1d41-4103-859a-8797e8098ce0" providerId="ADAL" clId="{E900D44F-5D69-5640-9385-4F41FC6AEA46}" dt="2022-07-21T21:44:22.897" v="730" actId="113"/>
          <ac:spMkLst>
            <pc:docMk/>
            <pc:sldMk cId="0" sldId="300"/>
            <ac:spMk id="84" creationId="{00000000-0000-0000-0000-000000000000}"/>
          </ac:spMkLst>
        </pc:spChg>
        <pc:spChg chg="mod">
          <ac:chgData name="Arthur Liu" userId="57266d67-1d41-4103-859a-8797e8098ce0" providerId="ADAL" clId="{E900D44F-5D69-5640-9385-4F41FC6AEA46}" dt="2022-07-21T21:44:22.897" v="730" actId="113"/>
          <ac:spMkLst>
            <pc:docMk/>
            <pc:sldMk cId="0" sldId="300"/>
            <ac:spMk id="85" creationId="{00000000-0000-0000-0000-000000000000}"/>
          </ac:spMkLst>
        </pc:spChg>
        <pc:spChg chg="mod">
          <ac:chgData name="Arthur Liu" userId="57266d67-1d41-4103-859a-8797e8098ce0" providerId="ADAL" clId="{E900D44F-5D69-5640-9385-4F41FC6AEA46}" dt="2022-07-21T21:44:22.897" v="730" actId="113"/>
          <ac:spMkLst>
            <pc:docMk/>
            <pc:sldMk cId="0" sldId="300"/>
            <ac:spMk id="86" creationId="{00000000-0000-0000-0000-000000000000}"/>
          </ac:spMkLst>
        </pc:spChg>
        <pc:spChg chg="mod">
          <ac:chgData name="Arthur Liu" userId="57266d67-1d41-4103-859a-8797e8098ce0" providerId="ADAL" clId="{E900D44F-5D69-5640-9385-4F41FC6AEA46}" dt="2022-07-21T21:44:22.897" v="730" actId="113"/>
          <ac:spMkLst>
            <pc:docMk/>
            <pc:sldMk cId="0" sldId="300"/>
            <ac:spMk id="87" creationId="{00000000-0000-0000-0000-000000000000}"/>
          </ac:spMkLst>
        </pc:spChg>
        <pc:spChg chg="mod">
          <ac:chgData name="Arthur Liu" userId="57266d67-1d41-4103-859a-8797e8098ce0" providerId="ADAL" clId="{E900D44F-5D69-5640-9385-4F41FC6AEA46}" dt="2022-07-21T21:44:22.897" v="730" actId="113"/>
          <ac:spMkLst>
            <pc:docMk/>
            <pc:sldMk cId="0" sldId="300"/>
            <ac:spMk id="88" creationId="{00000000-0000-0000-0000-000000000000}"/>
          </ac:spMkLst>
        </pc:spChg>
        <pc:spChg chg="mod">
          <ac:chgData name="Arthur Liu" userId="57266d67-1d41-4103-859a-8797e8098ce0" providerId="ADAL" clId="{E900D44F-5D69-5640-9385-4F41FC6AEA46}" dt="2022-07-21T21:44:22.897" v="730" actId="113"/>
          <ac:spMkLst>
            <pc:docMk/>
            <pc:sldMk cId="0" sldId="300"/>
            <ac:spMk id="89" creationId="{00000000-0000-0000-0000-000000000000}"/>
          </ac:spMkLst>
        </pc:spChg>
        <pc:spChg chg="mod">
          <ac:chgData name="Arthur Liu" userId="57266d67-1d41-4103-859a-8797e8098ce0" providerId="ADAL" clId="{E900D44F-5D69-5640-9385-4F41FC6AEA46}" dt="2022-07-21T21:44:22.897" v="730" actId="113"/>
          <ac:spMkLst>
            <pc:docMk/>
            <pc:sldMk cId="0" sldId="300"/>
            <ac:spMk id="90" creationId="{00000000-0000-0000-0000-000000000000}"/>
          </ac:spMkLst>
        </pc:spChg>
        <pc:spChg chg="mod">
          <ac:chgData name="Arthur Liu" userId="57266d67-1d41-4103-859a-8797e8098ce0" providerId="ADAL" clId="{E900D44F-5D69-5640-9385-4F41FC6AEA46}" dt="2022-07-21T21:44:22.897" v="730" actId="113"/>
          <ac:spMkLst>
            <pc:docMk/>
            <pc:sldMk cId="0" sldId="300"/>
            <ac:spMk id="91" creationId="{00000000-0000-0000-0000-000000000000}"/>
          </ac:spMkLst>
        </pc:spChg>
        <pc:spChg chg="mod">
          <ac:chgData name="Arthur Liu" userId="57266d67-1d41-4103-859a-8797e8098ce0" providerId="ADAL" clId="{E900D44F-5D69-5640-9385-4F41FC6AEA46}" dt="2022-07-21T21:44:22.897" v="730" actId="113"/>
          <ac:spMkLst>
            <pc:docMk/>
            <pc:sldMk cId="0" sldId="300"/>
            <ac:spMk id="92" creationId="{00000000-0000-0000-0000-000000000000}"/>
          </ac:spMkLst>
        </pc:spChg>
        <pc:spChg chg="mod">
          <ac:chgData name="Arthur Liu" userId="57266d67-1d41-4103-859a-8797e8098ce0" providerId="ADAL" clId="{E900D44F-5D69-5640-9385-4F41FC6AEA46}" dt="2022-07-21T21:44:22.897" v="730" actId="113"/>
          <ac:spMkLst>
            <pc:docMk/>
            <pc:sldMk cId="0" sldId="300"/>
            <ac:spMk id="93" creationId="{00000000-0000-0000-0000-000000000000}"/>
          </ac:spMkLst>
        </pc:spChg>
        <pc:spChg chg="mod">
          <ac:chgData name="Arthur Liu" userId="57266d67-1d41-4103-859a-8797e8098ce0" providerId="ADAL" clId="{E900D44F-5D69-5640-9385-4F41FC6AEA46}" dt="2022-07-21T21:44:23.385" v="731" actId="113"/>
          <ac:spMkLst>
            <pc:docMk/>
            <pc:sldMk cId="0" sldId="300"/>
            <ac:spMk id="106" creationId="{00000000-0000-0000-0000-000000000000}"/>
          </ac:spMkLst>
        </pc:spChg>
        <pc:spChg chg="mod">
          <ac:chgData name="Arthur Liu" userId="57266d67-1d41-4103-859a-8797e8098ce0" providerId="ADAL" clId="{E900D44F-5D69-5640-9385-4F41FC6AEA46}" dt="2022-07-21T21:44:23.385" v="731" actId="113"/>
          <ac:spMkLst>
            <pc:docMk/>
            <pc:sldMk cId="0" sldId="300"/>
            <ac:spMk id="107" creationId="{00000000-0000-0000-0000-000000000000}"/>
          </ac:spMkLst>
        </pc:spChg>
        <pc:spChg chg="mod">
          <ac:chgData name="Arthur Liu" userId="57266d67-1d41-4103-859a-8797e8098ce0" providerId="ADAL" clId="{E900D44F-5D69-5640-9385-4F41FC6AEA46}" dt="2022-07-21T21:44:23.385" v="731" actId="113"/>
          <ac:spMkLst>
            <pc:docMk/>
            <pc:sldMk cId="0" sldId="300"/>
            <ac:spMk id="108" creationId="{00000000-0000-0000-0000-000000000000}"/>
          </ac:spMkLst>
        </pc:spChg>
        <pc:spChg chg="mod">
          <ac:chgData name="Arthur Liu" userId="57266d67-1d41-4103-859a-8797e8098ce0" providerId="ADAL" clId="{E900D44F-5D69-5640-9385-4F41FC6AEA46}" dt="2022-07-21T21:44:23.385" v="731" actId="113"/>
          <ac:spMkLst>
            <pc:docMk/>
            <pc:sldMk cId="0" sldId="300"/>
            <ac:spMk id="109" creationId="{00000000-0000-0000-0000-000000000000}"/>
          </ac:spMkLst>
        </pc:spChg>
        <pc:spChg chg="mod">
          <ac:chgData name="Arthur Liu" userId="57266d67-1d41-4103-859a-8797e8098ce0" providerId="ADAL" clId="{E900D44F-5D69-5640-9385-4F41FC6AEA46}" dt="2022-07-21T21:44:23.385" v="731" actId="113"/>
          <ac:spMkLst>
            <pc:docMk/>
            <pc:sldMk cId="0" sldId="300"/>
            <ac:spMk id="110" creationId="{00000000-0000-0000-0000-000000000000}"/>
          </ac:spMkLst>
        </pc:spChg>
        <pc:spChg chg="mod">
          <ac:chgData name="Arthur Liu" userId="57266d67-1d41-4103-859a-8797e8098ce0" providerId="ADAL" clId="{E900D44F-5D69-5640-9385-4F41FC6AEA46}" dt="2022-07-21T21:44:23.385" v="731" actId="113"/>
          <ac:spMkLst>
            <pc:docMk/>
            <pc:sldMk cId="0" sldId="300"/>
            <ac:spMk id="111" creationId="{00000000-0000-0000-0000-000000000000}"/>
          </ac:spMkLst>
        </pc:spChg>
        <pc:spChg chg="mod">
          <ac:chgData name="Arthur Liu" userId="57266d67-1d41-4103-859a-8797e8098ce0" providerId="ADAL" clId="{E900D44F-5D69-5640-9385-4F41FC6AEA46}" dt="2022-07-21T21:44:23.385" v="731" actId="113"/>
          <ac:spMkLst>
            <pc:docMk/>
            <pc:sldMk cId="0" sldId="300"/>
            <ac:spMk id="112" creationId="{00000000-0000-0000-0000-000000000000}"/>
          </ac:spMkLst>
        </pc:spChg>
        <pc:spChg chg="mod">
          <ac:chgData name="Arthur Liu" userId="57266d67-1d41-4103-859a-8797e8098ce0" providerId="ADAL" clId="{E900D44F-5D69-5640-9385-4F41FC6AEA46}" dt="2022-07-21T21:44:23.385" v="731" actId="113"/>
          <ac:spMkLst>
            <pc:docMk/>
            <pc:sldMk cId="0" sldId="300"/>
            <ac:spMk id="113" creationId="{00000000-0000-0000-0000-000000000000}"/>
          </ac:spMkLst>
        </pc:spChg>
        <pc:spChg chg="mod">
          <ac:chgData name="Arthur Liu" userId="57266d67-1d41-4103-859a-8797e8098ce0" providerId="ADAL" clId="{E900D44F-5D69-5640-9385-4F41FC6AEA46}" dt="2022-07-21T21:44:23.385" v="731" actId="113"/>
          <ac:spMkLst>
            <pc:docMk/>
            <pc:sldMk cId="0" sldId="300"/>
            <ac:spMk id="114" creationId="{00000000-0000-0000-0000-000000000000}"/>
          </ac:spMkLst>
        </pc:spChg>
        <pc:spChg chg="mod">
          <ac:chgData name="Arthur Liu" userId="57266d67-1d41-4103-859a-8797e8098ce0" providerId="ADAL" clId="{E900D44F-5D69-5640-9385-4F41FC6AEA46}" dt="2022-07-21T21:44:23.385" v="731" actId="113"/>
          <ac:spMkLst>
            <pc:docMk/>
            <pc:sldMk cId="0" sldId="300"/>
            <ac:spMk id="115" creationId="{00000000-0000-0000-0000-000000000000}"/>
          </ac:spMkLst>
        </pc:spChg>
        <pc:spChg chg="mod">
          <ac:chgData name="Arthur Liu" userId="57266d67-1d41-4103-859a-8797e8098ce0" providerId="ADAL" clId="{E900D44F-5D69-5640-9385-4F41FC6AEA46}" dt="2022-07-21T21:44:23.385" v="731" actId="113"/>
          <ac:spMkLst>
            <pc:docMk/>
            <pc:sldMk cId="0" sldId="300"/>
            <ac:spMk id="116" creationId="{00000000-0000-0000-0000-000000000000}"/>
          </ac:spMkLst>
        </pc:spChg>
        <pc:spChg chg="mod">
          <ac:chgData name="Arthur Liu" userId="57266d67-1d41-4103-859a-8797e8098ce0" providerId="ADAL" clId="{E900D44F-5D69-5640-9385-4F41FC6AEA46}" dt="2022-07-21T21:44:23.385" v="731" actId="113"/>
          <ac:spMkLst>
            <pc:docMk/>
            <pc:sldMk cId="0" sldId="300"/>
            <ac:spMk id="117" creationId="{00000000-0000-0000-0000-000000000000}"/>
          </ac:spMkLst>
        </pc:spChg>
        <pc:spChg chg="mod">
          <ac:chgData name="Arthur Liu" userId="57266d67-1d41-4103-859a-8797e8098ce0" providerId="ADAL" clId="{E900D44F-5D69-5640-9385-4F41FC6AEA46}" dt="2022-07-21T21:44:26.166" v="733" actId="113"/>
          <ac:spMkLst>
            <pc:docMk/>
            <pc:sldMk cId="0" sldId="300"/>
            <ac:spMk id="131" creationId="{00000000-0000-0000-0000-000000000000}"/>
          </ac:spMkLst>
        </pc:spChg>
        <pc:spChg chg="mod">
          <ac:chgData name="Arthur Liu" userId="57266d67-1d41-4103-859a-8797e8098ce0" providerId="ADAL" clId="{E900D44F-5D69-5640-9385-4F41FC6AEA46}" dt="2022-07-21T21:44:26.166" v="733" actId="113"/>
          <ac:spMkLst>
            <pc:docMk/>
            <pc:sldMk cId="0" sldId="300"/>
            <ac:spMk id="132" creationId="{00000000-0000-0000-0000-000000000000}"/>
          </ac:spMkLst>
        </pc:spChg>
        <pc:spChg chg="mod">
          <ac:chgData name="Arthur Liu" userId="57266d67-1d41-4103-859a-8797e8098ce0" providerId="ADAL" clId="{E900D44F-5D69-5640-9385-4F41FC6AEA46}" dt="2022-07-21T21:44:26.166" v="733" actId="113"/>
          <ac:spMkLst>
            <pc:docMk/>
            <pc:sldMk cId="0" sldId="300"/>
            <ac:spMk id="133" creationId="{00000000-0000-0000-0000-000000000000}"/>
          </ac:spMkLst>
        </pc:spChg>
        <pc:spChg chg="mod">
          <ac:chgData name="Arthur Liu" userId="57266d67-1d41-4103-859a-8797e8098ce0" providerId="ADAL" clId="{E900D44F-5D69-5640-9385-4F41FC6AEA46}" dt="2022-07-21T21:44:26.166" v="733" actId="113"/>
          <ac:spMkLst>
            <pc:docMk/>
            <pc:sldMk cId="0" sldId="300"/>
            <ac:spMk id="134" creationId="{00000000-0000-0000-0000-000000000000}"/>
          </ac:spMkLst>
        </pc:spChg>
        <pc:spChg chg="mod">
          <ac:chgData name="Arthur Liu" userId="57266d67-1d41-4103-859a-8797e8098ce0" providerId="ADAL" clId="{E900D44F-5D69-5640-9385-4F41FC6AEA46}" dt="2022-07-21T21:44:26.166" v="733" actId="113"/>
          <ac:spMkLst>
            <pc:docMk/>
            <pc:sldMk cId="0" sldId="300"/>
            <ac:spMk id="135" creationId="{00000000-0000-0000-0000-000000000000}"/>
          </ac:spMkLst>
        </pc:spChg>
        <pc:spChg chg="mod">
          <ac:chgData name="Arthur Liu" userId="57266d67-1d41-4103-859a-8797e8098ce0" providerId="ADAL" clId="{E900D44F-5D69-5640-9385-4F41FC6AEA46}" dt="2022-07-21T21:44:26.166" v="733" actId="113"/>
          <ac:spMkLst>
            <pc:docMk/>
            <pc:sldMk cId="0" sldId="300"/>
            <ac:spMk id="136" creationId="{00000000-0000-0000-0000-000000000000}"/>
          </ac:spMkLst>
        </pc:spChg>
        <pc:spChg chg="mod">
          <ac:chgData name="Arthur Liu" userId="57266d67-1d41-4103-859a-8797e8098ce0" providerId="ADAL" clId="{E900D44F-5D69-5640-9385-4F41FC6AEA46}" dt="2022-07-21T21:44:26.166" v="733" actId="113"/>
          <ac:spMkLst>
            <pc:docMk/>
            <pc:sldMk cId="0" sldId="300"/>
            <ac:spMk id="137" creationId="{00000000-0000-0000-0000-000000000000}"/>
          </ac:spMkLst>
        </pc:spChg>
        <pc:spChg chg="mod">
          <ac:chgData name="Arthur Liu" userId="57266d67-1d41-4103-859a-8797e8098ce0" providerId="ADAL" clId="{E900D44F-5D69-5640-9385-4F41FC6AEA46}" dt="2022-07-21T21:44:26.166" v="733" actId="113"/>
          <ac:spMkLst>
            <pc:docMk/>
            <pc:sldMk cId="0" sldId="300"/>
            <ac:spMk id="138" creationId="{00000000-0000-0000-0000-000000000000}"/>
          </ac:spMkLst>
        </pc:spChg>
        <pc:spChg chg="mod">
          <ac:chgData name="Arthur Liu" userId="57266d67-1d41-4103-859a-8797e8098ce0" providerId="ADAL" clId="{E900D44F-5D69-5640-9385-4F41FC6AEA46}" dt="2022-07-21T21:44:26.166" v="733" actId="113"/>
          <ac:spMkLst>
            <pc:docMk/>
            <pc:sldMk cId="0" sldId="300"/>
            <ac:spMk id="139" creationId="{00000000-0000-0000-0000-000000000000}"/>
          </ac:spMkLst>
        </pc:spChg>
        <pc:spChg chg="mod">
          <ac:chgData name="Arthur Liu" userId="57266d67-1d41-4103-859a-8797e8098ce0" providerId="ADAL" clId="{E900D44F-5D69-5640-9385-4F41FC6AEA46}" dt="2022-07-21T21:44:26.166" v="733" actId="113"/>
          <ac:spMkLst>
            <pc:docMk/>
            <pc:sldMk cId="0" sldId="300"/>
            <ac:spMk id="140" creationId="{00000000-0000-0000-0000-000000000000}"/>
          </ac:spMkLst>
        </pc:spChg>
      </pc:sldChg>
      <pc:sldChg chg="addSp delSp modSp add del mod modTransition modNotesTx">
        <pc:chgData name="Arthur Liu" userId="57266d67-1d41-4103-859a-8797e8098ce0" providerId="ADAL" clId="{E900D44F-5D69-5640-9385-4F41FC6AEA46}" dt="2022-07-22T07:32:08.476" v="4222" actId="20577"/>
        <pc:sldMkLst>
          <pc:docMk/>
          <pc:sldMk cId="0" sldId="302"/>
        </pc:sldMkLst>
        <pc:spChg chg="mod">
          <ac:chgData name="Arthur Liu" userId="57266d67-1d41-4103-859a-8797e8098ce0" providerId="ADAL" clId="{E900D44F-5D69-5640-9385-4F41FC6AEA46}" dt="2022-07-21T21:44:41.930" v="740" actId="27636"/>
          <ac:spMkLst>
            <pc:docMk/>
            <pc:sldMk cId="0" sldId="302"/>
            <ac:spMk id="3" creationId="{00000000-0000-0000-0000-000000000000}"/>
          </ac:spMkLst>
        </pc:spChg>
        <pc:spChg chg="del">
          <ac:chgData name="Arthur Liu" userId="57266d67-1d41-4103-859a-8797e8098ce0" providerId="ADAL" clId="{E900D44F-5D69-5640-9385-4F41FC6AEA46}" dt="2022-07-22T06:29:53.135" v="3675"/>
          <ac:spMkLst>
            <pc:docMk/>
            <pc:sldMk cId="0" sldId="302"/>
            <ac:spMk id="5" creationId="{00000000-0000-0000-0000-000000000000}"/>
          </ac:spMkLst>
        </pc:spChg>
        <pc:spChg chg="add mod">
          <ac:chgData name="Arthur Liu" userId="57266d67-1d41-4103-859a-8797e8098ce0" providerId="ADAL" clId="{E900D44F-5D69-5640-9385-4F41FC6AEA46}" dt="2022-07-22T06:29:56.405" v="3676"/>
          <ac:spMkLst>
            <pc:docMk/>
            <pc:sldMk cId="0" sldId="302"/>
            <ac:spMk id="6" creationId="{4853F5FA-FC4E-B841-8A47-5A2B9515AADD}"/>
          </ac:spMkLst>
        </pc:spChg>
      </pc:sldChg>
      <pc:sldChg chg="addSp delSp modSp add del mod modTransition">
        <pc:chgData name="Arthur Liu" userId="57266d67-1d41-4103-859a-8797e8098ce0" providerId="ADAL" clId="{E900D44F-5D69-5640-9385-4F41FC6AEA46}" dt="2022-07-22T06:42:13.937" v="3946" actId="14100"/>
        <pc:sldMkLst>
          <pc:docMk/>
          <pc:sldMk cId="0" sldId="303"/>
        </pc:sldMkLst>
        <pc:spChg chg="mod">
          <ac:chgData name="Arthur Liu" userId="57266d67-1d41-4103-859a-8797e8098ce0" providerId="ADAL" clId="{E900D44F-5D69-5640-9385-4F41FC6AEA46}" dt="2022-07-22T06:42:13.937" v="3946" actId="14100"/>
          <ac:spMkLst>
            <pc:docMk/>
            <pc:sldMk cId="0" sldId="303"/>
            <ac:spMk id="3" creationId="{00000000-0000-0000-0000-000000000000}"/>
          </ac:spMkLst>
        </pc:spChg>
        <pc:spChg chg="del">
          <ac:chgData name="Arthur Liu" userId="57266d67-1d41-4103-859a-8797e8098ce0" providerId="ADAL" clId="{E900D44F-5D69-5640-9385-4F41FC6AEA46}" dt="2022-07-22T06:29:53.135" v="3675"/>
          <ac:spMkLst>
            <pc:docMk/>
            <pc:sldMk cId="0" sldId="303"/>
            <ac:spMk id="5" creationId="{00000000-0000-0000-0000-000000000000}"/>
          </ac:spMkLst>
        </pc:spChg>
        <pc:spChg chg="add mod">
          <ac:chgData name="Arthur Liu" userId="57266d67-1d41-4103-859a-8797e8098ce0" providerId="ADAL" clId="{E900D44F-5D69-5640-9385-4F41FC6AEA46}" dt="2022-07-22T06:29:56.405" v="3676"/>
          <ac:spMkLst>
            <pc:docMk/>
            <pc:sldMk cId="0" sldId="303"/>
            <ac:spMk id="6" creationId="{5BA907DD-57E5-B140-88EB-A89247D09F6B}"/>
          </ac:spMkLst>
        </pc:spChg>
      </pc:sldChg>
      <pc:sldChg chg="addSp delSp modSp add del mod modTransition">
        <pc:chgData name="Arthur Liu" userId="57266d67-1d41-4103-859a-8797e8098ce0" providerId="ADAL" clId="{E900D44F-5D69-5640-9385-4F41FC6AEA46}" dt="2022-07-22T06:29:56.405" v="3676"/>
        <pc:sldMkLst>
          <pc:docMk/>
          <pc:sldMk cId="0" sldId="304"/>
        </pc:sldMkLst>
        <pc:spChg chg="add mod">
          <ac:chgData name="Arthur Liu" userId="57266d67-1d41-4103-859a-8797e8098ce0" providerId="ADAL" clId="{E900D44F-5D69-5640-9385-4F41FC6AEA46}" dt="2022-07-22T06:29:56.405" v="3676"/>
          <ac:spMkLst>
            <pc:docMk/>
            <pc:sldMk cId="0" sldId="304"/>
            <ac:spMk id="3" creationId="{AA9BC18A-3310-A842-8BCB-912A4C93D295}"/>
          </ac:spMkLst>
        </pc:spChg>
        <pc:spChg chg="del">
          <ac:chgData name="Arthur Liu" userId="57266d67-1d41-4103-859a-8797e8098ce0" providerId="ADAL" clId="{E900D44F-5D69-5640-9385-4F41FC6AEA46}" dt="2022-07-22T06:29:53.135" v="3675"/>
          <ac:spMkLst>
            <pc:docMk/>
            <pc:sldMk cId="0" sldId="304"/>
            <ac:spMk id="5" creationId="{00000000-0000-0000-0000-000000000000}"/>
          </ac:spMkLst>
        </pc:spChg>
        <pc:spChg chg="mod">
          <ac:chgData name="Arthur Liu" userId="57266d67-1d41-4103-859a-8797e8098ce0" providerId="ADAL" clId="{E900D44F-5D69-5640-9385-4F41FC6AEA46}" dt="2022-07-21T21:45:44.931" v="758" actId="113"/>
          <ac:spMkLst>
            <pc:docMk/>
            <pc:sldMk cId="0" sldId="304"/>
            <ac:spMk id="8" creationId="{00000000-0000-0000-0000-000000000000}"/>
          </ac:spMkLst>
        </pc:spChg>
      </pc:sldChg>
      <pc:sldChg chg="addSp delSp modSp add del mod modTransition">
        <pc:chgData name="Arthur Liu" userId="57266d67-1d41-4103-859a-8797e8098ce0" providerId="ADAL" clId="{E900D44F-5D69-5640-9385-4F41FC6AEA46}" dt="2022-07-22T06:31:32.373" v="3689" actId="1076"/>
        <pc:sldMkLst>
          <pc:docMk/>
          <pc:sldMk cId="0" sldId="305"/>
        </pc:sldMkLst>
        <pc:spChg chg="del">
          <ac:chgData name="Arthur Liu" userId="57266d67-1d41-4103-859a-8797e8098ce0" providerId="ADAL" clId="{E900D44F-5D69-5640-9385-4F41FC6AEA46}" dt="2022-07-22T06:29:53.135" v="3675"/>
          <ac:spMkLst>
            <pc:docMk/>
            <pc:sldMk cId="0" sldId="305"/>
            <ac:spMk id="5" creationId="{00000000-0000-0000-0000-000000000000}"/>
          </ac:spMkLst>
        </pc:spChg>
        <pc:spChg chg="add mod">
          <ac:chgData name="Arthur Liu" userId="57266d67-1d41-4103-859a-8797e8098ce0" providerId="ADAL" clId="{E900D44F-5D69-5640-9385-4F41FC6AEA46}" dt="2022-07-22T06:29:56.405" v="3676"/>
          <ac:spMkLst>
            <pc:docMk/>
            <pc:sldMk cId="0" sldId="305"/>
            <ac:spMk id="6" creationId="{64880A36-7C0F-804D-BB60-1AD6C70A5AAB}"/>
          </ac:spMkLst>
        </pc:spChg>
        <pc:spChg chg="mod">
          <ac:chgData name="Arthur Liu" userId="57266d67-1d41-4103-859a-8797e8098ce0" providerId="ADAL" clId="{E900D44F-5D69-5640-9385-4F41FC6AEA46}" dt="2022-07-21T21:36:13.963" v="656" actId="207"/>
          <ac:spMkLst>
            <pc:docMk/>
            <pc:sldMk cId="0" sldId="305"/>
            <ac:spMk id="7" creationId="{00000000-0000-0000-0000-000000000000}"/>
          </ac:spMkLst>
        </pc:spChg>
        <pc:spChg chg="mod">
          <ac:chgData name="Arthur Liu" userId="57266d67-1d41-4103-859a-8797e8098ce0" providerId="ADAL" clId="{E900D44F-5D69-5640-9385-4F41FC6AEA46}" dt="2022-07-21T21:36:13.963" v="656" actId="207"/>
          <ac:spMkLst>
            <pc:docMk/>
            <pc:sldMk cId="0" sldId="305"/>
            <ac:spMk id="8" creationId="{00000000-0000-0000-0000-000000000000}"/>
          </ac:spMkLst>
        </pc:spChg>
        <pc:spChg chg="mod">
          <ac:chgData name="Arthur Liu" userId="57266d67-1d41-4103-859a-8797e8098ce0" providerId="ADAL" clId="{E900D44F-5D69-5640-9385-4F41FC6AEA46}" dt="2022-07-21T21:36:13.963" v="656" actId="207"/>
          <ac:spMkLst>
            <pc:docMk/>
            <pc:sldMk cId="0" sldId="305"/>
            <ac:spMk id="9" creationId="{00000000-0000-0000-0000-000000000000}"/>
          </ac:spMkLst>
        </pc:spChg>
        <pc:spChg chg="mod">
          <ac:chgData name="Arthur Liu" userId="57266d67-1d41-4103-859a-8797e8098ce0" providerId="ADAL" clId="{E900D44F-5D69-5640-9385-4F41FC6AEA46}" dt="2022-07-21T21:36:13.963" v="656" actId="207"/>
          <ac:spMkLst>
            <pc:docMk/>
            <pc:sldMk cId="0" sldId="305"/>
            <ac:spMk id="10" creationId="{00000000-0000-0000-0000-000000000000}"/>
          </ac:spMkLst>
        </pc:spChg>
        <pc:spChg chg="mod">
          <ac:chgData name="Arthur Liu" userId="57266d67-1d41-4103-859a-8797e8098ce0" providerId="ADAL" clId="{E900D44F-5D69-5640-9385-4F41FC6AEA46}" dt="2022-07-21T21:36:13.963" v="656" actId="207"/>
          <ac:spMkLst>
            <pc:docMk/>
            <pc:sldMk cId="0" sldId="305"/>
            <ac:spMk id="11" creationId="{00000000-0000-0000-0000-000000000000}"/>
          </ac:spMkLst>
        </pc:spChg>
        <pc:spChg chg="mod">
          <ac:chgData name="Arthur Liu" userId="57266d67-1d41-4103-859a-8797e8098ce0" providerId="ADAL" clId="{E900D44F-5D69-5640-9385-4F41FC6AEA46}" dt="2022-07-21T21:36:13.963" v="656" actId="207"/>
          <ac:spMkLst>
            <pc:docMk/>
            <pc:sldMk cId="0" sldId="305"/>
            <ac:spMk id="12" creationId="{00000000-0000-0000-0000-000000000000}"/>
          </ac:spMkLst>
        </pc:spChg>
        <pc:spChg chg="mod">
          <ac:chgData name="Arthur Liu" userId="57266d67-1d41-4103-859a-8797e8098ce0" providerId="ADAL" clId="{E900D44F-5D69-5640-9385-4F41FC6AEA46}" dt="2022-07-21T21:36:13.963" v="656" actId="207"/>
          <ac:spMkLst>
            <pc:docMk/>
            <pc:sldMk cId="0" sldId="305"/>
            <ac:spMk id="13" creationId="{00000000-0000-0000-0000-000000000000}"/>
          </ac:spMkLst>
        </pc:spChg>
        <pc:spChg chg="mod">
          <ac:chgData name="Arthur Liu" userId="57266d67-1d41-4103-859a-8797e8098ce0" providerId="ADAL" clId="{E900D44F-5D69-5640-9385-4F41FC6AEA46}" dt="2022-07-21T21:36:13.963" v="656" actId="207"/>
          <ac:spMkLst>
            <pc:docMk/>
            <pc:sldMk cId="0" sldId="305"/>
            <ac:spMk id="14" creationId="{00000000-0000-0000-0000-000000000000}"/>
          </ac:spMkLst>
        </pc:spChg>
        <pc:spChg chg="mod">
          <ac:chgData name="Arthur Liu" userId="57266d67-1d41-4103-859a-8797e8098ce0" providerId="ADAL" clId="{E900D44F-5D69-5640-9385-4F41FC6AEA46}" dt="2022-07-21T21:36:13.963" v="656" actId="207"/>
          <ac:spMkLst>
            <pc:docMk/>
            <pc:sldMk cId="0" sldId="305"/>
            <ac:spMk id="16" creationId="{00000000-0000-0000-0000-000000000000}"/>
          </ac:spMkLst>
        </pc:spChg>
        <pc:spChg chg="mod">
          <ac:chgData name="Arthur Liu" userId="57266d67-1d41-4103-859a-8797e8098ce0" providerId="ADAL" clId="{E900D44F-5D69-5640-9385-4F41FC6AEA46}" dt="2022-07-21T21:36:13.963" v="656" actId="207"/>
          <ac:spMkLst>
            <pc:docMk/>
            <pc:sldMk cId="0" sldId="305"/>
            <ac:spMk id="17" creationId="{00000000-0000-0000-0000-000000000000}"/>
          </ac:spMkLst>
        </pc:spChg>
        <pc:spChg chg="mod">
          <ac:chgData name="Arthur Liu" userId="57266d67-1d41-4103-859a-8797e8098ce0" providerId="ADAL" clId="{E900D44F-5D69-5640-9385-4F41FC6AEA46}" dt="2022-07-21T21:36:13.963" v="656" actId="207"/>
          <ac:spMkLst>
            <pc:docMk/>
            <pc:sldMk cId="0" sldId="305"/>
            <ac:spMk id="18" creationId="{00000000-0000-0000-0000-000000000000}"/>
          </ac:spMkLst>
        </pc:spChg>
        <pc:spChg chg="mod">
          <ac:chgData name="Arthur Liu" userId="57266d67-1d41-4103-859a-8797e8098ce0" providerId="ADAL" clId="{E900D44F-5D69-5640-9385-4F41FC6AEA46}" dt="2022-07-21T21:36:13.963" v="656" actId="207"/>
          <ac:spMkLst>
            <pc:docMk/>
            <pc:sldMk cId="0" sldId="305"/>
            <ac:spMk id="19" creationId="{00000000-0000-0000-0000-000000000000}"/>
          </ac:spMkLst>
        </pc:spChg>
        <pc:spChg chg="mod">
          <ac:chgData name="Arthur Liu" userId="57266d67-1d41-4103-859a-8797e8098ce0" providerId="ADAL" clId="{E900D44F-5D69-5640-9385-4F41FC6AEA46}" dt="2022-07-21T21:36:13.963" v="656" actId="207"/>
          <ac:spMkLst>
            <pc:docMk/>
            <pc:sldMk cId="0" sldId="305"/>
            <ac:spMk id="20" creationId="{00000000-0000-0000-0000-000000000000}"/>
          </ac:spMkLst>
        </pc:spChg>
        <pc:spChg chg="mod">
          <ac:chgData name="Arthur Liu" userId="57266d67-1d41-4103-859a-8797e8098ce0" providerId="ADAL" clId="{E900D44F-5D69-5640-9385-4F41FC6AEA46}" dt="2022-07-21T21:36:13.963" v="656" actId="207"/>
          <ac:spMkLst>
            <pc:docMk/>
            <pc:sldMk cId="0" sldId="305"/>
            <ac:spMk id="21" creationId="{00000000-0000-0000-0000-000000000000}"/>
          </ac:spMkLst>
        </pc:spChg>
        <pc:spChg chg="mod">
          <ac:chgData name="Arthur Liu" userId="57266d67-1d41-4103-859a-8797e8098ce0" providerId="ADAL" clId="{E900D44F-5D69-5640-9385-4F41FC6AEA46}" dt="2022-07-21T21:36:13.963" v="656" actId="207"/>
          <ac:spMkLst>
            <pc:docMk/>
            <pc:sldMk cId="0" sldId="305"/>
            <ac:spMk id="22" creationId="{00000000-0000-0000-0000-000000000000}"/>
          </ac:spMkLst>
        </pc:spChg>
        <pc:spChg chg="mod">
          <ac:chgData name="Arthur Liu" userId="57266d67-1d41-4103-859a-8797e8098ce0" providerId="ADAL" clId="{E900D44F-5D69-5640-9385-4F41FC6AEA46}" dt="2022-07-21T21:36:13.963" v="656" actId="207"/>
          <ac:spMkLst>
            <pc:docMk/>
            <pc:sldMk cId="0" sldId="305"/>
            <ac:spMk id="23" creationId="{00000000-0000-0000-0000-000000000000}"/>
          </ac:spMkLst>
        </pc:spChg>
        <pc:spChg chg="mod">
          <ac:chgData name="Arthur Liu" userId="57266d67-1d41-4103-859a-8797e8098ce0" providerId="ADAL" clId="{E900D44F-5D69-5640-9385-4F41FC6AEA46}" dt="2022-07-21T21:36:18.202" v="657" actId="207"/>
          <ac:spMkLst>
            <pc:docMk/>
            <pc:sldMk cId="0" sldId="305"/>
            <ac:spMk id="46" creationId="{00000000-0000-0000-0000-000000000000}"/>
          </ac:spMkLst>
        </pc:spChg>
        <pc:spChg chg="mod">
          <ac:chgData name="Arthur Liu" userId="57266d67-1d41-4103-859a-8797e8098ce0" providerId="ADAL" clId="{E900D44F-5D69-5640-9385-4F41FC6AEA46}" dt="2022-07-21T21:36:18.202" v="657" actId="207"/>
          <ac:spMkLst>
            <pc:docMk/>
            <pc:sldMk cId="0" sldId="305"/>
            <ac:spMk id="47" creationId="{00000000-0000-0000-0000-000000000000}"/>
          </ac:spMkLst>
        </pc:spChg>
        <pc:spChg chg="mod">
          <ac:chgData name="Arthur Liu" userId="57266d67-1d41-4103-859a-8797e8098ce0" providerId="ADAL" clId="{E900D44F-5D69-5640-9385-4F41FC6AEA46}" dt="2022-07-21T21:36:18.202" v="657" actId="207"/>
          <ac:spMkLst>
            <pc:docMk/>
            <pc:sldMk cId="0" sldId="305"/>
            <ac:spMk id="48" creationId="{00000000-0000-0000-0000-000000000000}"/>
          </ac:spMkLst>
        </pc:spChg>
        <pc:spChg chg="mod">
          <ac:chgData name="Arthur Liu" userId="57266d67-1d41-4103-859a-8797e8098ce0" providerId="ADAL" clId="{E900D44F-5D69-5640-9385-4F41FC6AEA46}" dt="2022-07-21T21:36:18.202" v="657" actId="207"/>
          <ac:spMkLst>
            <pc:docMk/>
            <pc:sldMk cId="0" sldId="305"/>
            <ac:spMk id="49" creationId="{00000000-0000-0000-0000-000000000000}"/>
          </ac:spMkLst>
        </pc:spChg>
        <pc:spChg chg="mod">
          <ac:chgData name="Arthur Liu" userId="57266d67-1d41-4103-859a-8797e8098ce0" providerId="ADAL" clId="{E900D44F-5D69-5640-9385-4F41FC6AEA46}" dt="2022-07-21T21:36:18.202" v="657" actId="207"/>
          <ac:spMkLst>
            <pc:docMk/>
            <pc:sldMk cId="0" sldId="305"/>
            <ac:spMk id="50" creationId="{00000000-0000-0000-0000-000000000000}"/>
          </ac:spMkLst>
        </pc:spChg>
        <pc:spChg chg="mod">
          <ac:chgData name="Arthur Liu" userId="57266d67-1d41-4103-859a-8797e8098ce0" providerId="ADAL" clId="{E900D44F-5D69-5640-9385-4F41FC6AEA46}" dt="2022-07-21T21:36:18.202" v="657" actId="207"/>
          <ac:spMkLst>
            <pc:docMk/>
            <pc:sldMk cId="0" sldId="305"/>
            <ac:spMk id="51" creationId="{00000000-0000-0000-0000-000000000000}"/>
          </ac:spMkLst>
        </pc:spChg>
        <pc:spChg chg="mod">
          <ac:chgData name="Arthur Liu" userId="57266d67-1d41-4103-859a-8797e8098ce0" providerId="ADAL" clId="{E900D44F-5D69-5640-9385-4F41FC6AEA46}" dt="2022-07-21T21:36:18.202" v="657" actId="207"/>
          <ac:spMkLst>
            <pc:docMk/>
            <pc:sldMk cId="0" sldId="305"/>
            <ac:spMk id="52" creationId="{00000000-0000-0000-0000-000000000000}"/>
          </ac:spMkLst>
        </pc:spChg>
        <pc:spChg chg="mod">
          <ac:chgData name="Arthur Liu" userId="57266d67-1d41-4103-859a-8797e8098ce0" providerId="ADAL" clId="{E900D44F-5D69-5640-9385-4F41FC6AEA46}" dt="2022-07-21T21:36:18.202" v="657" actId="207"/>
          <ac:spMkLst>
            <pc:docMk/>
            <pc:sldMk cId="0" sldId="305"/>
            <ac:spMk id="53" creationId="{00000000-0000-0000-0000-000000000000}"/>
          </ac:spMkLst>
        </pc:spChg>
        <pc:spChg chg="add mod">
          <ac:chgData name="Arthur Liu" userId="57266d67-1d41-4103-859a-8797e8098ce0" providerId="ADAL" clId="{E900D44F-5D69-5640-9385-4F41FC6AEA46}" dt="2022-07-22T06:31:25.207" v="3687"/>
          <ac:spMkLst>
            <pc:docMk/>
            <pc:sldMk cId="0" sldId="305"/>
            <ac:spMk id="54" creationId="{FA2696C8-57EE-D64C-A152-94D0ACEF4F0C}"/>
          </ac:spMkLst>
        </pc:spChg>
        <pc:spChg chg="add mod">
          <ac:chgData name="Arthur Liu" userId="57266d67-1d41-4103-859a-8797e8098ce0" providerId="ADAL" clId="{E900D44F-5D69-5640-9385-4F41FC6AEA46}" dt="2022-07-22T06:31:25.207" v="3687"/>
          <ac:spMkLst>
            <pc:docMk/>
            <pc:sldMk cId="0" sldId="305"/>
            <ac:spMk id="55" creationId="{111BDE61-D15E-DE42-AB70-3266F005AA15}"/>
          </ac:spMkLst>
        </pc:spChg>
        <pc:spChg chg="add mod">
          <ac:chgData name="Arthur Liu" userId="57266d67-1d41-4103-859a-8797e8098ce0" providerId="ADAL" clId="{E900D44F-5D69-5640-9385-4F41FC6AEA46}" dt="2022-07-22T06:31:25.207" v="3687"/>
          <ac:spMkLst>
            <pc:docMk/>
            <pc:sldMk cId="0" sldId="305"/>
            <ac:spMk id="56" creationId="{1A109F65-73E1-E74C-8C3B-14BB4C0FA40F}"/>
          </ac:spMkLst>
        </pc:spChg>
        <pc:spChg chg="add mod">
          <ac:chgData name="Arthur Liu" userId="57266d67-1d41-4103-859a-8797e8098ce0" providerId="ADAL" clId="{E900D44F-5D69-5640-9385-4F41FC6AEA46}" dt="2022-07-22T06:31:32.373" v="3689" actId="1076"/>
          <ac:spMkLst>
            <pc:docMk/>
            <pc:sldMk cId="0" sldId="305"/>
            <ac:spMk id="57" creationId="{A29D2BB6-842F-5247-BED1-F0488EAAAF3B}"/>
          </ac:spMkLst>
        </pc:spChg>
      </pc:sldChg>
      <pc:sldChg chg="addSp delSp modSp add del mod modTransition">
        <pc:chgData name="Arthur Liu" userId="57266d67-1d41-4103-859a-8797e8098ce0" providerId="ADAL" clId="{E900D44F-5D69-5640-9385-4F41FC6AEA46}" dt="2022-07-22T06:29:56.405" v="3676"/>
        <pc:sldMkLst>
          <pc:docMk/>
          <pc:sldMk cId="0" sldId="316"/>
        </pc:sldMkLst>
        <pc:spChg chg="mod">
          <ac:chgData name="Arthur Liu" userId="57266d67-1d41-4103-859a-8797e8098ce0" providerId="ADAL" clId="{E900D44F-5D69-5640-9385-4F41FC6AEA46}" dt="2022-07-21T21:36:42.095" v="660" actId="120"/>
          <ac:spMkLst>
            <pc:docMk/>
            <pc:sldMk cId="0" sldId="316"/>
            <ac:spMk id="2" creationId="{00000000-0000-0000-0000-000000000000}"/>
          </ac:spMkLst>
        </pc:spChg>
        <pc:spChg chg="add mod">
          <ac:chgData name="Arthur Liu" userId="57266d67-1d41-4103-859a-8797e8098ce0" providerId="ADAL" clId="{E900D44F-5D69-5640-9385-4F41FC6AEA46}" dt="2022-07-22T06:29:56.405" v="3676"/>
          <ac:spMkLst>
            <pc:docMk/>
            <pc:sldMk cId="0" sldId="316"/>
            <ac:spMk id="3" creationId="{03D1878E-175F-7F45-BF69-1B249CCC7217}"/>
          </ac:spMkLst>
        </pc:spChg>
        <pc:spChg chg="del">
          <ac:chgData name="Arthur Liu" userId="57266d67-1d41-4103-859a-8797e8098ce0" providerId="ADAL" clId="{E900D44F-5D69-5640-9385-4F41FC6AEA46}" dt="2022-07-22T06:29:53.135" v="3675"/>
          <ac:spMkLst>
            <pc:docMk/>
            <pc:sldMk cId="0" sldId="316"/>
            <ac:spMk id="41" creationId="{00000000-0000-0000-0000-000000000000}"/>
          </ac:spMkLst>
        </pc:spChg>
      </pc:sldChg>
      <pc:sldChg chg="addSp delSp modSp add del mod modTransition modNotesTx">
        <pc:chgData name="Arthur Liu" userId="57266d67-1d41-4103-859a-8797e8098ce0" providerId="ADAL" clId="{E900D44F-5D69-5640-9385-4F41FC6AEA46}" dt="2022-07-22T07:13:47.586" v="4088" actId="20577"/>
        <pc:sldMkLst>
          <pc:docMk/>
          <pc:sldMk cId="0" sldId="317"/>
        </pc:sldMkLst>
        <pc:spChg chg="mod">
          <ac:chgData name="Arthur Liu" userId="57266d67-1d41-4103-859a-8797e8098ce0" providerId="ADAL" clId="{E900D44F-5D69-5640-9385-4F41FC6AEA46}" dt="2022-07-21T21:36:38.713" v="659" actId="120"/>
          <ac:spMkLst>
            <pc:docMk/>
            <pc:sldMk cId="0" sldId="317"/>
            <ac:spMk id="2" creationId="{00000000-0000-0000-0000-000000000000}"/>
          </ac:spMkLst>
        </pc:spChg>
        <pc:spChg chg="add mod">
          <ac:chgData name="Arthur Liu" userId="57266d67-1d41-4103-859a-8797e8098ce0" providerId="ADAL" clId="{E900D44F-5D69-5640-9385-4F41FC6AEA46}" dt="2022-07-22T06:29:56.405" v="3676"/>
          <ac:spMkLst>
            <pc:docMk/>
            <pc:sldMk cId="0" sldId="317"/>
            <ac:spMk id="3" creationId="{5748C334-0316-E34C-9327-470B0AF7DE37}"/>
          </ac:spMkLst>
        </pc:spChg>
        <pc:spChg chg="del">
          <ac:chgData name="Arthur Liu" userId="57266d67-1d41-4103-859a-8797e8098ce0" providerId="ADAL" clId="{E900D44F-5D69-5640-9385-4F41FC6AEA46}" dt="2022-07-22T06:29:53.135" v="3675"/>
          <ac:spMkLst>
            <pc:docMk/>
            <pc:sldMk cId="0" sldId="317"/>
            <ac:spMk id="69" creationId="{00000000-0000-0000-0000-000000000000}"/>
          </ac:spMkLst>
        </pc:spChg>
      </pc:sldChg>
      <pc:sldChg chg="addSp delSp modSp add del mod modTransition">
        <pc:chgData name="Arthur Liu" userId="57266d67-1d41-4103-859a-8797e8098ce0" providerId="ADAL" clId="{E900D44F-5D69-5640-9385-4F41FC6AEA46}" dt="2022-07-22T06:31:44.668" v="3690" actId="2696"/>
        <pc:sldMkLst>
          <pc:docMk/>
          <pc:sldMk cId="0" sldId="318"/>
        </pc:sldMkLst>
        <pc:spChg chg="mod">
          <ac:chgData name="Arthur Liu" userId="57266d67-1d41-4103-859a-8797e8098ce0" providerId="ADAL" clId="{E900D44F-5D69-5640-9385-4F41FC6AEA46}" dt="2022-07-22T06:30:18.511" v="3678" actId="14100"/>
          <ac:spMkLst>
            <pc:docMk/>
            <pc:sldMk cId="0" sldId="318"/>
            <ac:spMk id="2" creationId="{00000000-0000-0000-0000-000000000000}"/>
          </ac:spMkLst>
        </pc:spChg>
        <pc:spChg chg="add del mod">
          <ac:chgData name="Arthur Liu" userId="57266d67-1d41-4103-859a-8797e8098ce0" providerId="ADAL" clId="{E900D44F-5D69-5640-9385-4F41FC6AEA46}" dt="2022-07-22T06:29:53.135" v="3675"/>
          <ac:spMkLst>
            <pc:docMk/>
            <pc:sldMk cId="0" sldId="318"/>
            <ac:spMk id="3" creationId="{663E4B89-EB0B-9A40-B7DD-6F5BCD496035}"/>
          </ac:spMkLst>
        </pc:spChg>
        <pc:spChg chg="add mod">
          <ac:chgData name="Arthur Liu" userId="57266d67-1d41-4103-859a-8797e8098ce0" providerId="ADAL" clId="{E900D44F-5D69-5640-9385-4F41FC6AEA46}" dt="2022-07-22T06:29:56.405" v="3676"/>
          <ac:spMkLst>
            <pc:docMk/>
            <pc:sldMk cId="0" sldId="318"/>
            <ac:spMk id="4" creationId="{7ABDEA0B-125D-F14C-AA72-20ACFE681C7B}"/>
          </ac:spMkLst>
        </pc:spChg>
        <pc:spChg chg="del mod">
          <ac:chgData name="Arthur Liu" userId="57266d67-1d41-4103-859a-8797e8098ce0" providerId="ADAL" clId="{E900D44F-5D69-5640-9385-4F41FC6AEA46}" dt="2022-07-21T21:37:01.662" v="662" actId="478"/>
          <ac:spMkLst>
            <pc:docMk/>
            <pc:sldMk cId="0" sldId="318"/>
            <ac:spMk id="69" creationId="{00000000-0000-0000-0000-000000000000}"/>
          </ac:spMkLst>
        </pc:spChg>
      </pc:sldChg>
      <pc:sldChg chg="addSp delSp modSp add del mod">
        <pc:chgData name="Arthur Liu" userId="57266d67-1d41-4103-859a-8797e8098ce0" providerId="ADAL" clId="{E900D44F-5D69-5640-9385-4F41FC6AEA46}" dt="2022-07-22T06:29:56.405" v="3676"/>
        <pc:sldMkLst>
          <pc:docMk/>
          <pc:sldMk cId="0" sldId="319"/>
        </pc:sldMkLst>
        <pc:spChg chg="mod">
          <ac:chgData name="Arthur Liu" userId="57266d67-1d41-4103-859a-8797e8098ce0" providerId="ADAL" clId="{E900D44F-5D69-5640-9385-4F41FC6AEA46}" dt="2022-07-21T21:37:10.031" v="664" actId="14100"/>
          <ac:spMkLst>
            <pc:docMk/>
            <pc:sldMk cId="0" sldId="319"/>
            <ac:spMk id="2" creationId="{00000000-0000-0000-0000-000000000000}"/>
          </ac:spMkLst>
        </pc:spChg>
        <pc:spChg chg="add mod">
          <ac:chgData name="Arthur Liu" userId="57266d67-1d41-4103-859a-8797e8098ce0" providerId="ADAL" clId="{E900D44F-5D69-5640-9385-4F41FC6AEA46}" dt="2022-07-22T06:29:56.405" v="3676"/>
          <ac:spMkLst>
            <pc:docMk/>
            <pc:sldMk cId="0" sldId="319"/>
            <ac:spMk id="3" creationId="{9D37F059-2099-A745-B0B4-A9F73CBFE2FA}"/>
          </ac:spMkLst>
        </pc:spChg>
        <pc:spChg chg="mod">
          <ac:chgData name="Arthur Liu" userId="57266d67-1d41-4103-859a-8797e8098ce0" providerId="ADAL" clId="{E900D44F-5D69-5640-9385-4F41FC6AEA46}" dt="2022-07-21T21:34:36.848" v="642"/>
          <ac:spMkLst>
            <pc:docMk/>
            <pc:sldMk cId="0" sldId="319"/>
            <ac:spMk id="4" creationId="{00000000-0000-0000-0000-000000000000}"/>
          </ac:spMkLst>
        </pc:spChg>
        <pc:spChg chg="mod">
          <ac:chgData name="Arthur Liu" userId="57266d67-1d41-4103-859a-8797e8098ce0" providerId="ADAL" clId="{E900D44F-5D69-5640-9385-4F41FC6AEA46}" dt="2022-07-21T21:37:38.639" v="665" actId="207"/>
          <ac:spMkLst>
            <pc:docMk/>
            <pc:sldMk cId="0" sldId="319"/>
            <ac:spMk id="5" creationId="{00000000-0000-0000-0000-000000000000}"/>
          </ac:spMkLst>
        </pc:spChg>
        <pc:spChg chg="mod">
          <ac:chgData name="Arthur Liu" userId="57266d67-1d41-4103-859a-8797e8098ce0" providerId="ADAL" clId="{E900D44F-5D69-5640-9385-4F41FC6AEA46}" dt="2022-07-21T21:37:38.639" v="665" actId="207"/>
          <ac:spMkLst>
            <pc:docMk/>
            <pc:sldMk cId="0" sldId="319"/>
            <ac:spMk id="6" creationId="{00000000-0000-0000-0000-000000000000}"/>
          </ac:spMkLst>
        </pc:spChg>
        <pc:spChg chg="mod">
          <ac:chgData name="Arthur Liu" userId="57266d67-1d41-4103-859a-8797e8098ce0" providerId="ADAL" clId="{E900D44F-5D69-5640-9385-4F41FC6AEA46}" dt="2022-07-21T21:37:38.639" v="665" actId="207"/>
          <ac:spMkLst>
            <pc:docMk/>
            <pc:sldMk cId="0" sldId="319"/>
            <ac:spMk id="7" creationId="{00000000-0000-0000-0000-000000000000}"/>
          </ac:spMkLst>
        </pc:spChg>
        <pc:spChg chg="mod">
          <ac:chgData name="Arthur Liu" userId="57266d67-1d41-4103-859a-8797e8098ce0" providerId="ADAL" clId="{E900D44F-5D69-5640-9385-4F41FC6AEA46}" dt="2022-07-21T21:37:38.639" v="665" actId="207"/>
          <ac:spMkLst>
            <pc:docMk/>
            <pc:sldMk cId="0" sldId="319"/>
            <ac:spMk id="8" creationId="{00000000-0000-0000-0000-000000000000}"/>
          </ac:spMkLst>
        </pc:spChg>
        <pc:spChg chg="mod">
          <ac:chgData name="Arthur Liu" userId="57266d67-1d41-4103-859a-8797e8098ce0" providerId="ADAL" clId="{E900D44F-5D69-5640-9385-4F41FC6AEA46}" dt="2022-07-21T21:37:38.639" v="665" actId="207"/>
          <ac:spMkLst>
            <pc:docMk/>
            <pc:sldMk cId="0" sldId="319"/>
            <ac:spMk id="9" creationId="{00000000-0000-0000-0000-000000000000}"/>
          </ac:spMkLst>
        </pc:spChg>
        <pc:spChg chg="mod">
          <ac:chgData name="Arthur Liu" userId="57266d67-1d41-4103-859a-8797e8098ce0" providerId="ADAL" clId="{E900D44F-5D69-5640-9385-4F41FC6AEA46}" dt="2022-07-21T21:37:38.639" v="665" actId="207"/>
          <ac:spMkLst>
            <pc:docMk/>
            <pc:sldMk cId="0" sldId="319"/>
            <ac:spMk id="10" creationId="{00000000-0000-0000-0000-000000000000}"/>
          </ac:spMkLst>
        </pc:spChg>
        <pc:spChg chg="mod">
          <ac:chgData name="Arthur Liu" userId="57266d67-1d41-4103-859a-8797e8098ce0" providerId="ADAL" clId="{E900D44F-5D69-5640-9385-4F41FC6AEA46}" dt="2022-07-21T21:37:38.639" v="665" actId="207"/>
          <ac:spMkLst>
            <pc:docMk/>
            <pc:sldMk cId="0" sldId="319"/>
            <ac:spMk id="11" creationId="{00000000-0000-0000-0000-000000000000}"/>
          </ac:spMkLst>
        </pc:spChg>
        <pc:spChg chg="mod">
          <ac:chgData name="Arthur Liu" userId="57266d67-1d41-4103-859a-8797e8098ce0" providerId="ADAL" clId="{E900D44F-5D69-5640-9385-4F41FC6AEA46}" dt="2022-07-21T21:37:38.639" v="665" actId="207"/>
          <ac:spMkLst>
            <pc:docMk/>
            <pc:sldMk cId="0" sldId="319"/>
            <ac:spMk id="12" creationId="{00000000-0000-0000-0000-000000000000}"/>
          </ac:spMkLst>
        </pc:spChg>
        <pc:spChg chg="del">
          <ac:chgData name="Arthur Liu" userId="57266d67-1d41-4103-859a-8797e8098ce0" providerId="ADAL" clId="{E900D44F-5D69-5640-9385-4F41FC6AEA46}" dt="2022-07-22T06:29:53.135" v="3675"/>
          <ac:spMkLst>
            <pc:docMk/>
            <pc:sldMk cId="0" sldId="319"/>
            <ac:spMk id="28" creationId="{00000000-0000-0000-0000-000000000000}"/>
          </ac:spMkLst>
        </pc:spChg>
      </pc:sldChg>
      <pc:sldChg chg="addSp delSp modSp add del mod modTransition">
        <pc:chgData name="Arthur Liu" userId="57266d67-1d41-4103-859a-8797e8098ce0" providerId="ADAL" clId="{E900D44F-5D69-5640-9385-4F41FC6AEA46}" dt="2022-07-22T06:32:31.347" v="3714" actId="14100"/>
        <pc:sldMkLst>
          <pc:docMk/>
          <pc:sldMk cId="0" sldId="320"/>
        </pc:sldMkLst>
        <pc:spChg chg="mod">
          <ac:chgData name="Arthur Liu" userId="57266d67-1d41-4103-859a-8797e8098ce0" providerId="ADAL" clId="{E900D44F-5D69-5640-9385-4F41FC6AEA46}" dt="2022-07-22T06:32:08.897" v="3691" actId="14100"/>
          <ac:spMkLst>
            <pc:docMk/>
            <pc:sldMk cId="0" sldId="320"/>
            <ac:spMk id="2" creationId="{00000000-0000-0000-0000-000000000000}"/>
          </ac:spMkLst>
        </pc:spChg>
        <pc:spChg chg="mod">
          <ac:chgData name="Arthur Liu" userId="57266d67-1d41-4103-859a-8797e8098ce0" providerId="ADAL" clId="{E900D44F-5D69-5640-9385-4F41FC6AEA46}" dt="2022-07-22T06:32:31.347" v="3714" actId="14100"/>
          <ac:spMkLst>
            <pc:docMk/>
            <pc:sldMk cId="0" sldId="320"/>
            <ac:spMk id="3" creationId="{00000000-0000-0000-0000-000000000000}"/>
          </ac:spMkLst>
        </pc:spChg>
        <pc:spChg chg="add mod">
          <ac:chgData name="Arthur Liu" userId="57266d67-1d41-4103-859a-8797e8098ce0" providerId="ADAL" clId="{E900D44F-5D69-5640-9385-4F41FC6AEA46}" dt="2022-07-22T06:29:56.405" v="3676"/>
          <ac:spMkLst>
            <pc:docMk/>
            <pc:sldMk cId="0" sldId="320"/>
            <ac:spMk id="5" creationId="{C93EE2C8-94B4-B843-8A6D-9DFB1CD4D4CD}"/>
          </ac:spMkLst>
        </pc:spChg>
        <pc:spChg chg="mod">
          <ac:chgData name="Arthur Liu" userId="57266d67-1d41-4103-859a-8797e8098ce0" providerId="ADAL" clId="{E900D44F-5D69-5640-9385-4F41FC6AEA46}" dt="2022-07-21T21:37:43.313" v="666" actId="207"/>
          <ac:spMkLst>
            <pc:docMk/>
            <pc:sldMk cId="0" sldId="320"/>
            <ac:spMk id="10" creationId="{00000000-0000-0000-0000-000000000000}"/>
          </ac:spMkLst>
        </pc:spChg>
        <pc:spChg chg="mod">
          <ac:chgData name="Arthur Liu" userId="57266d67-1d41-4103-859a-8797e8098ce0" providerId="ADAL" clId="{E900D44F-5D69-5640-9385-4F41FC6AEA46}" dt="2022-07-21T21:37:46.082" v="667" actId="207"/>
          <ac:spMkLst>
            <pc:docMk/>
            <pc:sldMk cId="0" sldId="320"/>
            <ac:spMk id="22" creationId="{00000000-0000-0000-0000-000000000000}"/>
          </ac:spMkLst>
        </pc:spChg>
        <pc:spChg chg="del">
          <ac:chgData name="Arthur Liu" userId="57266d67-1d41-4103-859a-8797e8098ce0" providerId="ADAL" clId="{E900D44F-5D69-5640-9385-4F41FC6AEA46}" dt="2022-07-22T06:29:53.135" v="3675"/>
          <ac:spMkLst>
            <pc:docMk/>
            <pc:sldMk cId="0" sldId="320"/>
            <ac:spMk id="35" creationId="{00000000-0000-0000-0000-000000000000}"/>
          </ac:spMkLst>
        </pc:spChg>
      </pc:sldChg>
      <pc:sldChg chg="addSp delSp modSp add del mod modTransition modAnim">
        <pc:chgData name="Arthur Liu" userId="57266d67-1d41-4103-859a-8797e8098ce0" providerId="ADAL" clId="{E900D44F-5D69-5640-9385-4F41FC6AEA46}" dt="2022-07-22T06:33:01.521" v="3726" actId="14100"/>
        <pc:sldMkLst>
          <pc:docMk/>
          <pc:sldMk cId="0" sldId="321"/>
        </pc:sldMkLst>
        <pc:spChg chg="mod">
          <ac:chgData name="Arthur Liu" userId="57266d67-1d41-4103-859a-8797e8098ce0" providerId="ADAL" clId="{E900D44F-5D69-5640-9385-4F41FC6AEA46}" dt="2022-07-22T06:33:01.521" v="3726" actId="14100"/>
          <ac:spMkLst>
            <pc:docMk/>
            <pc:sldMk cId="0" sldId="321"/>
            <ac:spMk id="3" creationId="{00000000-0000-0000-0000-000000000000}"/>
          </ac:spMkLst>
        </pc:spChg>
        <pc:spChg chg="add mod">
          <ac:chgData name="Arthur Liu" userId="57266d67-1d41-4103-859a-8797e8098ce0" providerId="ADAL" clId="{E900D44F-5D69-5640-9385-4F41FC6AEA46}" dt="2022-07-22T06:29:56.405" v="3676"/>
          <ac:spMkLst>
            <pc:docMk/>
            <pc:sldMk cId="0" sldId="321"/>
            <ac:spMk id="4" creationId="{9875B858-23DA-3B4A-89B5-79F0F86B16C4}"/>
          </ac:spMkLst>
        </pc:spChg>
        <pc:spChg chg="mod">
          <ac:chgData name="Arthur Liu" userId="57266d67-1d41-4103-859a-8797e8098ce0" providerId="ADAL" clId="{E900D44F-5D69-5640-9385-4F41FC6AEA46}" dt="2022-07-21T21:37:54.139" v="668" actId="207"/>
          <ac:spMkLst>
            <pc:docMk/>
            <pc:sldMk cId="0" sldId="321"/>
            <ac:spMk id="7" creationId="{00000000-0000-0000-0000-000000000000}"/>
          </ac:spMkLst>
        </pc:spChg>
        <pc:spChg chg="mod">
          <ac:chgData name="Arthur Liu" userId="57266d67-1d41-4103-859a-8797e8098ce0" providerId="ADAL" clId="{E900D44F-5D69-5640-9385-4F41FC6AEA46}" dt="2022-07-21T21:37:54.139" v="668" actId="207"/>
          <ac:spMkLst>
            <pc:docMk/>
            <pc:sldMk cId="0" sldId="321"/>
            <ac:spMk id="8" creationId="{00000000-0000-0000-0000-000000000000}"/>
          </ac:spMkLst>
        </pc:spChg>
        <pc:spChg chg="mod">
          <ac:chgData name="Arthur Liu" userId="57266d67-1d41-4103-859a-8797e8098ce0" providerId="ADAL" clId="{E900D44F-5D69-5640-9385-4F41FC6AEA46}" dt="2022-07-21T21:37:54.139" v="668" actId="207"/>
          <ac:spMkLst>
            <pc:docMk/>
            <pc:sldMk cId="0" sldId="321"/>
            <ac:spMk id="9" creationId="{00000000-0000-0000-0000-000000000000}"/>
          </ac:spMkLst>
        </pc:spChg>
        <pc:spChg chg="mod">
          <ac:chgData name="Arthur Liu" userId="57266d67-1d41-4103-859a-8797e8098ce0" providerId="ADAL" clId="{E900D44F-5D69-5640-9385-4F41FC6AEA46}" dt="2022-07-21T21:37:54.139" v="668" actId="207"/>
          <ac:spMkLst>
            <pc:docMk/>
            <pc:sldMk cId="0" sldId="321"/>
            <ac:spMk id="10" creationId="{00000000-0000-0000-0000-000000000000}"/>
          </ac:spMkLst>
        </pc:spChg>
        <pc:spChg chg="mod">
          <ac:chgData name="Arthur Liu" userId="57266d67-1d41-4103-859a-8797e8098ce0" providerId="ADAL" clId="{E900D44F-5D69-5640-9385-4F41FC6AEA46}" dt="2022-07-21T21:37:54.139" v="668" actId="207"/>
          <ac:spMkLst>
            <pc:docMk/>
            <pc:sldMk cId="0" sldId="321"/>
            <ac:spMk id="11" creationId="{00000000-0000-0000-0000-000000000000}"/>
          </ac:spMkLst>
        </pc:spChg>
        <pc:spChg chg="mod">
          <ac:chgData name="Arthur Liu" userId="57266d67-1d41-4103-859a-8797e8098ce0" providerId="ADAL" clId="{E900D44F-5D69-5640-9385-4F41FC6AEA46}" dt="2022-07-21T21:37:54.139" v="668" actId="207"/>
          <ac:spMkLst>
            <pc:docMk/>
            <pc:sldMk cId="0" sldId="321"/>
            <ac:spMk id="12" creationId="{00000000-0000-0000-0000-000000000000}"/>
          </ac:spMkLst>
        </pc:spChg>
        <pc:spChg chg="mod">
          <ac:chgData name="Arthur Liu" userId="57266d67-1d41-4103-859a-8797e8098ce0" providerId="ADAL" clId="{E900D44F-5D69-5640-9385-4F41FC6AEA46}" dt="2022-07-21T21:37:54.139" v="668" actId="207"/>
          <ac:spMkLst>
            <pc:docMk/>
            <pc:sldMk cId="0" sldId="321"/>
            <ac:spMk id="13" creationId="{00000000-0000-0000-0000-000000000000}"/>
          </ac:spMkLst>
        </pc:spChg>
        <pc:spChg chg="mod">
          <ac:chgData name="Arthur Liu" userId="57266d67-1d41-4103-859a-8797e8098ce0" providerId="ADAL" clId="{E900D44F-5D69-5640-9385-4F41FC6AEA46}" dt="2022-07-21T21:37:54.139" v="668" actId="207"/>
          <ac:spMkLst>
            <pc:docMk/>
            <pc:sldMk cId="0" sldId="321"/>
            <ac:spMk id="14" creationId="{00000000-0000-0000-0000-000000000000}"/>
          </ac:spMkLst>
        </pc:spChg>
        <pc:spChg chg="mod">
          <ac:chgData name="Arthur Liu" userId="57266d67-1d41-4103-859a-8797e8098ce0" providerId="ADAL" clId="{E900D44F-5D69-5640-9385-4F41FC6AEA46}" dt="2022-07-21T21:37:54.139" v="668" actId="207"/>
          <ac:spMkLst>
            <pc:docMk/>
            <pc:sldMk cId="0" sldId="321"/>
            <ac:spMk id="15" creationId="{00000000-0000-0000-0000-000000000000}"/>
          </ac:spMkLst>
        </pc:spChg>
        <pc:spChg chg="mod">
          <ac:chgData name="Arthur Liu" userId="57266d67-1d41-4103-859a-8797e8098ce0" providerId="ADAL" clId="{E900D44F-5D69-5640-9385-4F41FC6AEA46}" dt="2022-07-21T21:37:54.139" v="668" actId="207"/>
          <ac:spMkLst>
            <pc:docMk/>
            <pc:sldMk cId="0" sldId="321"/>
            <ac:spMk id="16" creationId="{00000000-0000-0000-0000-000000000000}"/>
          </ac:spMkLst>
        </pc:spChg>
        <pc:spChg chg="mod">
          <ac:chgData name="Arthur Liu" userId="57266d67-1d41-4103-859a-8797e8098ce0" providerId="ADAL" clId="{E900D44F-5D69-5640-9385-4F41FC6AEA46}" dt="2022-07-21T21:37:54.139" v="668" actId="207"/>
          <ac:spMkLst>
            <pc:docMk/>
            <pc:sldMk cId="0" sldId="321"/>
            <ac:spMk id="17" creationId="{00000000-0000-0000-0000-000000000000}"/>
          </ac:spMkLst>
        </pc:spChg>
        <pc:spChg chg="mod">
          <ac:chgData name="Arthur Liu" userId="57266d67-1d41-4103-859a-8797e8098ce0" providerId="ADAL" clId="{E900D44F-5D69-5640-9385-4F41FC6AEA46}" dt="2022-07-21T21:37:54.139" v="668" actId="207"/>
          <ac:spMkLst>
            <pc:docMk/>
            <pc:sldMk cId="0" sldId="321"/>
            <ac:spMk id="18" creationId="{00000000-0000-0000-0000-000000000000}"/>
          </ac:spMkLst>
        </pc:spChg>
        <pc:spChg chg="mod">
          <ac:chgData name="Arthur Liu" userId="57266d67-1d41-4103-859a-8797e8098ce0" providerId="ADAL" clId="{E900D44F-5D69-5640-9385-4F41FC6AEA46}" dt="2022-07-21T21:37:54.139" v="668" actId="207"/>
          <ac:spMkLst>
            <pc:docMk/>
            <pc:sldMk cId="0" sldId="321"/>
            <ac:spMk id="19" creationId="{00000000-0000-0000-0000-000000000000}"/>
          </ac:spMkLst>
        </pc:spChg>
        <pc:spChg chg="mod">
          <ac:chgData name="Arthur Liu" userId="57266d67-1d41-4103-859a-8797e8098ce0" providerId="ADAL" clId="{E900D44F-5D69-5640-9385-4F41FC6AEA46}" dt="2022-07-21T21:37:54.139" v="668" actId="207"/>
          <ac:spMkLst>
            <pc:docMk/>
            <pc:sldMk cId="0" sldId="321"/>
            <ac:spMk id="20" creationId="{00000000-0000-0000-0000-000000000000}"/>
          </ac:spMkLst>
        </pc:spChg>
        <pc:spChg chg="mod">
          <ac:chgData name="Arthur Liu" userId="57266d67-1d41-4103-859a-8797e8098ce0" providerId="ADAL" clId="{E900D44F-5D69-5640-9385-4F41FC6AEA46}" dt="2022-07-21T21:37:54.139" v="668" actId="207"/>
          <ac:spMkLst>
            <pc:docMk/>
            <pc:sldMk cId="0" sldId="321"/>
            <ac:spMk id="21" creationId="{00000000-0000-0000-0000-000000000000}"/>
          </ac:spMkLst>
        </pc:spChg>
        <pc:spChg chg="mod">
          <ac:chgData name="Arthur Liu" userId="57266d67-1d41-4103-859a-8797e8098ce0" providerId="ADAL" clId="{E900D44F-5D69-5640-9385-4F41FC6AEA46}" dt="2022-07-21T21:37:54.139" v="668" actId="207"/>
          <ac:spMkLst>
            <pc:docMk/>
            <pc:sldMk cId="0" sldId="321"/>
            <ac:spMk id="22" creationId="{00000000-0000-0000-0000-000000000000}"/>
          </ac:spMkLst>
        </pc:spChg>
        <pc:spChg chg="mod">
          <ac:chgData name="Arthur Liu" userId="57266d67-1d41-4103-859a-8797e8098ce0" providerId="ADAL" clId="{E900D44F-5D69-5640-9385-4F41FC6AEA46}" dt="2022-07-21T21:37:58.106" v="669" actId="207"/>
          <ac:spMkLst>
            <pc:docMk/>
            <pc:sldMk cId="0" sldId="321"/>
            <ac:spMk id="47" creationId="{00000000-0000-0000-0000-000000000000}"/>
          </ac:spMkLst>
        </pc:spChg>
        <pc:spChg chg="mod">
          <ac:chgData name="Arthur Liu" userId="57266d67-1d41-4103-859a-8797e8098ce0" providerId="ADAL" clId="{E900D44F-5D69-5640-9385-4F41FC6AEA46}" dt="2022-07-21T21:37:58.106" v="669" actId="207"/>
          <ac:spMkLst>
            <pc:docMk/>
            <pc:sldMk cId="0" sldId="321"/>
            <ac:spMk id="48" creationId="{00000000-0000-0000-0000-000000000000}"/>
          </ac:spMkLst>
        </pc:spChg>
        <pc:spChg chg="mod">
          <ac:chgData name="Arthur Liu" userId="57266d67-1d41-4103-859a-8797e8098ce0" providerId="ADAL" clId="{E900D44F-5D69-5640-9385-4F41FC6AEA46}" dt="2022-07-21T21:37:58.106" v="669" actId="207"/>
          <ac:spMkLst>
            <pc:docMk/>
            <pc:sldMk cId="0" sldId="321"/>
            <ac:spMk id="49" creationId="{00000000-0000-0000-0000-000000000000}"/>
          </ac:spMkLst>
        </pc:spChg>
        <pc:spChg chg="mod">
          <ac:chgData name="Arthur Liu" userId="57266d67-1d41-4103-859a-8797e8098ce0" providerId="ADAL" clId="{E900D44F-5D69-5640-9385-4F41FC6AEA46}" dt="2022-07-21T21:37:58.106" v="669" actId="207"/>
          <ac:spMkLst>
            <pc:docMk/>
            <pc:sldMk cId="0" sldId="321"/>
            <ac:spMk id="50" creationId="{00000000-0000-0000-0000-000000000000}"/>
          </ac:spMkLst>
        </pc:spChg>
        <pc:spChg chg="mod">
          <ac:chgData name="Arthur Liu" userId="57266d67-1d41-4103-859a-8797e8098ce0" providerId="ADAL" clId="{E900D44F-5D69-5640-9385-4F41FC6AEA46}" dt="2022-07-21T21:38:01.836" v="670" actId="207"/>
          <ac:spMkLst>
            <pc:docMk/>
            <pc:sldMk cId="0" sldId="321"/>
            <ac:spMk id="65" creationId="{00000000-0000-0000-0000-000000000000}"/>
          </ac:spMkLst>
        </pc:spChg>
        <pc:spChg chg="mod">
          <ac:chgData name="Arthur Liu" userId="57266d67-1d41-4103-859a-8797e8098ce0" providerId="ADAL" clId="{E900D44F-5D69-5640-9385-4F41FC6AEA46}" dt="2022-07-21T21:37:54.139" v="668" actId="207"/>
          <ac:spMkLst>
            <pc:docMk/>
            <pc:sldMk cId="0" sldId="321"/>
            <ac:spMk id="69" creationId="{00000000-0000-0000-0000-000000000000}"/>
          </ac:spMkLst>
        </pc:spChg>
        <pc:spChg chg="mod">
          <ac:chgData name="Arthur Liu" userId="57266d67-1d41-4103-859a-8797e8098ce0" providerId="ADAL" clId="{E900D44F-5D69-5640-9385-4F41FC6AEA46}" dt="2022-07-21T21:37:54.139" v="668" actId="207"/>
          <ac:spMkLst>
            <pc:docMk/>
            <pc:sldMk cId="0" sldId="321"/>
            <ac:spMk id="70" creationId="{00000000-0000-0000-0000-000000000000}"/>
          </ac:spMkLst>
        </pc:spChg>
        <pc:spChg chg="mod">
          <ac:chgData name="Arthur Liu" userId="57266d67-1d41-4103-859a-8797e8098ce0" providerId="ADAL" clId="{E900D44F-5D69-5640-9385-4F41FC6AEA46}" dt="2022-07-21T21:37:54.139" v="668" actId="207"/>
          <ac:spMkLst>
            <pc:docMk/>
            <pc:sldMk cId="0" sldId="321"/>
            <ac:spMk id="71" creationId="{00000000-0000-0000-0000-000000000000}"/>
          </ac:spMkLst>
        </pc:spChg>
        <pc:spChg chg="mod">
          <ac:chgData name="Arthur Liu" userId="57266d67-1d41-4103-859a-8797e8098ce0" providerId="ADAL" clId="{E900D44F-5D69-5640-9385-4F41FC6AEA46}" dt="2022-07-21T21:37:54.139" v="668" actId="207"/>
          <ac:spMkLst>
            <pc:docMk/>
            <pc:sldMk cId="0" sldId="321"/>
            <ac:spMk id="72" creationId="{00000000-0000-0000-0000-000000000000}"/>
          </ac:spMkLst>
        </pc:spChg>
        <pc:spChg chg="mod">
          <ac:chgData name="Arthur Liu" userId="57266d67-1d41-4103-859a-8797e8098ce0" providerId="ADAL" clId="{E900D44F-5D69-5640-9385-4F41FC6AEA46}" dt="2022-07-21T21:37:54.139" v="668" actId="207"/>
          <ac:spMkLst>
            <pc:docMk/>
            <pc:sldMk cId="0" sldId="321"/>
            <ac:spMk id="73" creationId="{00000000-0000-0000-0000-000000000000}"/>
          </ac:spMkLst>
        </pc:spChg>
        <pc:spChg chg="mod">
          <ac:chgData name="Arthur Liu" userId="57266d67-1d41-4103-859a-8797e8098ce0" providerId="ADAL" clId="{E900D44F-5D69-5640-9385-4F41FC6AEA46}" dt="2022-07-21T21:37:54.139" v="668" actId="207"/>
          <ac:spMkLst>
            <pc:docMk/>
            <pc:sldMk cId="0" sldId="321"/>
            <ac:spMk id="74" creationId="{00000000-0000-0000-0000-000000000000}"/>
          </ac:spMkLst>
        </pc:spChg>
        <pc:spChg chg="mod">
          <ac:chgData name="Arthur Liu" userId="57266d67-1d41-4103-859a-8797e8098ce0" providerId="ADAL" clId="{E900D44F-5D69-5640-9385-4F41FC6AEA46}" dt="2022-07-21T21:37:54.139" v="668" actId="207"/>
          <ac:spMkLst>
            <pc:docMk/>
            <pc:sldMk cId="0" sldId="321"/>
            <ac:spMk id="75" creationId="{00000000-0000-0000-0000-000000000000}"/>
          </ac:spMkLst>
        </pc:spChg>
        <pc:spChg chg="mod">
          <ac:chgData name="Arthur Liu" userId="57266d67-1d41-4103-859a-8797e8098ce0" providerId="ADAL" clId="{E900D44F-5D69-5640-9385-4F41FC6AEA46}" dt="2022-07-21T21:37:54.139" v="668" actId="207"/>
          <ac:spMkLst>
            <pc:docMk/>
            <pc:sldMk cId="0" sldId="321"/>
            <ac:spMk id="76" creationId="{00000000-0000-0000-0000-000000000000}"/>
          </ac:spMkLst>
        </pc:spChg>
        <pc:spChg chg="mod">
          <ac:chgData name="Arthur Liu" userId="57266d67-1d41-4103-859a-8797e8098ce0" providerId="ADAL" clId="{E900D44F-5D69-5640-9385-4F41FC6AEA46}" dt="2022-07-21T21:37:54.139" v="668" actId="207"/>
          <ac:spMkLst>
            <pc:docMk/>
            <pc:sldMk cId="0" sldId="321"/>
            <ac:spMk id="77" creationId="{00000000-0000-0000-0000-000000000000}"/>
          </ac:spMkLst>
        </pc:spChg>
        <pc:spChg chg="mod">
          <ac:chgData name="Arthur Liu" userId="57266d67-1d41-4103-859a-8797e8098ce0" providerId="ADAL" clId="{E900D44F-5D69-5640-9385-4F41FC6AEA46}" dt="2022-07-21T21:37:54.139" v="668" actId="207"/>
          <ac:spMkLst>
            <pc:docMk/>
            <pc:sldMk cId="0" sldId="321"/>
            <ac:spMk id="78" creationId="{00000000-0000-0000-0000-000000000000}"/>
          </ac:spMkLst>
        </pc:spChg>
        <pc:spChg chg="mod">
          <ac:chgData name="Arthur Liu" userId="57266d67-1d41-4103-859a-8797e8098ce0" providerId="ADAL" clId="{E900D44F-5D69-5640-9385-4F41FC6AEA46}" dt="2022-07-21T21:37:54.139" v="668" actId="207"/>
          <ac:spMkLst>
            <pc:docMk/>
            <pc:sldMk cId="0" sldId="321"/>
            <ac:spMk id="79" creationId="{00000000-0000-0000-0000-000000000000}"/>
          </ac:spMkLst>
        </pc:spChg>
        <pc:spChg chg="mod">
          <ac:chgData name="Arthur Liu" userId="57266d67-1d41-4103-859a-8797e8098ce0" providerId="ADAL" clId="{E900D44F-5D69-5640-9385-4F41FC6AEA46}" dt="2022-07-21T21:37:54.139" v="668" actId="207"/>
          <ac:spMkLst>
            <pc:docMk/>
            <pc:sldMk cId="0" sldId="321"/>
            <ac:spMk id="80" creationId="{00000000-0000-0000-0000-000000000000}"/>
          </ac:spMkLst>
        </pc:spChg>
        <pc:spChg chg="mod">
          <ac:chgData name="Arthur Liu" userId="57266d67-1d41-4103-859a-8797e8098ce0" providerId="ADAL" clId="{E900D44F-5D69-5640-9385-4F41FC6AEA46}" dt="2022-07-21T21:37:54.139" v="668" actId="207"/>
          <ac:spMkLst>
            <pc:docMk/>
            <pc:sldMk cId="0" sldId="321"/>
            <ac:spMk id="81" creationId="{00000000-0000-0000-0000-000000000000}"/>
          </ac:spMkLst>
        </pc:spChg>
        <pc:spChg chg="mod">
          <ac:chgData name="Arthur Liu" userId="57266d67-1d41-4103-859a-8797e8098ce0" providerId="ADAL" clId="{E900D44F-5D69-5640-9385-4F41FC6AEA46}" dt="2022-07-21T21:37:54.139" v="668" actId="207"/>
          <ac:spMkLst>
            <pc:docMk/>
            <pc:sldMk cId="0" sldId="321"/>
            <ac:spMk id="82" creationId="{00000000-0000-0000-0000-000000000000}"/>
          </ac:spMkLst>
        </pc:spChg>
        <pc:spChg chg="mod">
          <ac:chgData name="Arthur Liu" userId="57266d67-1d41-4103-859a-8797e8098ce0" providerId="ADAL" clId="{E900D44F-5D69-5640-9385-4F41FC6AEA46}" dt="2022-07-21T21:37:54.139" v="668" actId="207"/>
          <ac:spMkLst>
            <pc:docMk/>
            <pc:sldMk cId="0" sldId="321"/>
            <ac:spMk id="83" creationId="{00000000-0000-0000-0000-000000000000}"/>
          </ac:spMkLst>
        </pc:spChg>
        <pc:spChg chg="mod">
          <ac:chgData name="Arthur Liu" userId="57266d67-1d41-4103-859a-8797e8098ce0" providerId="ADAL" clId="{E900D44F-5D69-5640-9385-4F41FC6AEA46}" dt="2022-07-21T21:37:54.139" v="668" actId="207"/>
          <ac:spMkLst>
            <pc:docMk/>
            <pc:sldMk cId="0" sldId="321"/>
            <ac:spMk id="84" creationId="{00000000-0000-0000-0000-000000000000}"/>
          </ac:spMkLst>
        </pc:spChg>
        <pc:spChg chg="mod">
          <ac:chgData name="Arthur Liu" userId="57266d67-1d41-4103-859a-8797e8098ce0" providerId="ADAL" clId="{E900D44F-5D69-5640-9385-4F41FC6AEA46}" dt="2022-07-21T21:37:58.106" v="669" actId="207"/>
          <ac:spMkLst>
            <pc:docMk/>
            <pc:sldMk cId="0" sldId="321"/>
            <ac:spMk id="109" creationId="{00000000-0000-0000-0000-000000000000}"/>
          </ac:spMkLst>
        </pc:spChg>
        <pc:spChg chg="mod">
          <ac:chgData name="Arthur Liu" userId="57266d67-1d41-4103-859a-8797e8098ce0" providerId="ADAL" clId="{E900D44F-5D69-5640-9385-4F41FC6AEA46}" dt="2022-07-21T21:37:58.106" v="669" actId="207"/>
          <ac:spMkLst>
            <pc:docMk/>
            <pc:sldMk cId="0" sldId="321"/>
            <ac:spMk id="110" creationId="{00000000-0000-0000-0000-000000000000}"/>
          </ac:spMkLst>
        </pc:spChg>
        <pc:spChg chg="mod">
          <ac:chgData name="Arthur Liu" userId="57266d67-1d41-4103-859a-8797e8098ce0" providerId="ADAL" clId="{E900D44F-5D69-5640-9385-4F41FC6AEA46}" dt="2022-07-21T21:37:58.106" v="669" actId="207"/>
          <ac:spMkLst>
            <pc:docMk/>
            <pc:sldMk cId="0" sldId="321"/>
            <ac:spMk id="111" creationId="{00000000-0000-0000-0000-000000000000}"/>
          </ac:spMkLst>
        </pc:spChg>
        <pc:spChg chg="mod">
          <ac:chgData name="Arthur Liu" userId="57266d67-1d41-4103-859a-8797e8098ce0" providerId="ADAL" clId="{E900D44F-5D69-5640-9385-4F41FC6AEA46}" dt="2022-07-21T21:37:58.106" v="669" actId="207"/>
          <ac:spMkLst>
            <pc:docMk/>
            <pc:sldMk cId="0" sldId="321"/>
            <ac:spMk id="112" creationId="{00000000-0000-0000-0000-000000000000}"/>
          </ac:spMkLst>
        </pc:spChg>
        <pc:spChg chg="mod">
          <ac:chgData name="Arthur Liu" userId="57266d67-1d41-4103-859a-8797e8098ce0" providerId="ADAL" clId="{E900D44F-5D69-5640-9385-4F41FC6AEA46}" dt="2022-07-21T21:38:01.836" v="670" actId="207"/>
          <ac:spMkLst>
            <pc:docMk/>
            <pc:sldMk cId="0" sldId="321"/>
            <ac:spMk id="127" creationId="{00000000-0000-0000-0000-000000000000}"/>
          </ac:spMkLst>
        </pc:spChg>
        <pc:spChg chg="mod">
          <ac:chgData name="Arthur Liu" userId="57266d67-1d41-4103-859a-8797e8098ce0" providerId="ADAL" clId="{E900D44F-5D69-5640-9385-4F41FC6AEA46}" dt="2022-07-21T21:38:06.588" v="671" actId="207"/>
          <ac:spMkLst>
            <pc:docMk/>
            <pc:sldMk cId="0" sldId="321"/>
            <ac:spMk id="133" creationId="{00000000-0000-0000-0000-000000000000}"/>
          </ac:spMkLst>
        </pc:spChg>
        <pc:spChg chg="del">
          <ac:chgData name="Arthur Liu" userId="57266d67-1d41-4103-859a-8797e8098ce0" providerId="ADAL" clId="{E900D44F-5D69-5640-9385-4F41FC6AEA46}" dt="2022-07-22T06:29:53.135" v="3675"/>
          <ac:spMkLst>
            <pc:docMk/>
            <pc:sldMk cId="0" sldId="321"/>
            <ac:spMk id="137" creationId="{00000000-0000-0000-0000-000000000000}"/>
          </ac:spMkLst>
        </pc:spChg>
      </pc:sldChg>
      <pc:sldChg chg="addSp delSp modSp add del mod modTransition">
        <pc:chgData name="Arthur Liu" userId="57266d67-1d41-4103-859a-8797e8098ce0" providerId="ADAL" clId="{E900D44F-5D69-5640-9385-4F41FC6AEA46}" dt="2022-07-22T06:29:56.405" v="3676"/>
        <pc:sldMkLst>
          <pc:docMk/>
          <pc:sldMk cId="0" sldId="322"/>
        </pc:sldMkLst>
        <pc:spChg chg="mod">
          <ac:chgData name="Arthur Liu" userId="57266d67-1d41-4103-859a-8797e8098ce0" providerId="ADAL" clId="{E900D44F-5D69-5640-9385-4F41FC6AEA46}" dt="2022-07-21T21:38:39.260" v="683" actId="20577"/>
          <ac:spMkLst>
            <pc:docMk/>
            <pc:sldMk cId="0" sldId="322"/>
            <ac:spMk id="3" creationId="{00000000-0000-0000-0000-000000000000}"/>
          </ac:spMkLst>
        </pc:spChg>
        <pc:spChg chg="del">
          <ac:chgData name="Arthur Liu" userId="57266d67-1d41-4103-859a-8797e8098ce0" providerId="ADAL" clId="{E900D44F-5D69-5640-9385-4F41FC6AEA46}" dt="2022-07-22T06:29:53.135" v="3675"/>
          <ac:spMkLst>
            <pc:docMk/>
            <pc:sldMk cId="0" sldId="322"/>
            <ac:spMk id="5" creationId="{00000000-0000-0000-0000-000000000000}"/>
          </ac:spMkLst>
        </pc:spChg>
        <pc:spChg chg="add mod">
          <ac:chgData name="Arthur Liu" userId="57266d67-1d41-4103-859a-8797e8098ce0" providerId="ADAL" clId="{E900D44F-5D69-5640-9385-4F41FC6AEA46}" dt="2022-07-22T06:29:56.405" v="3676"/>
          <ac:spMkLst>
            <pc:docMk/>
            <pc:sldMk cId="0" sldId="322"/>
            <ac:spMk id="6" creationId="{45A888DC-E5A8-9E47-AD3F-A885FC1DED6C}"/>
          </ac:spMkLst>
        </pc:spChg>
      </pc:sldChg>
      <pc:sldChg chg="add del">
        <pc:chgData name="Arthur Liu" userId="57266d67-1d41-4103-859a-8797e8098ce0" providerId="ADAL" clId="{E900D44F-5D69-5640-9385-4F41FC6AEA46}" dt="2022-07-21T21:41:19.461" v="707" actId="2696"/>
        <pc:sldMkLst>
          <pc:docMk/>
          <pc:sldMk cId="0" sldId="323"/>
        </pc:sldMkLst>
      </pc:sldChg>
      <pc:sldChg chg="addSp delSp modSp add del modAnim modNotesTx">
        <pc:chgData name="Arthur Liu" userId="57266d67-1d41-4103-859a-8797e8098ce0" providerId="ADAL" clId="{E900D44F-5D69-5640-9385-4F41FC6AEA46}" dt="2022-07-22T06:36:27.243" v="3835"/>
        <pc:sldMkLst>
          <pc:docMk/>
          <pc:sldMk cId="0" sldId="324"/>
        </pc:sldMkLst>
        <pc:spChg chg="add mod">
          <ac:chgData name="Arthur Liu" userId="57266d67-1d41-4103-859a-8797e8098ce0" providerId="ADAL" clId="{E900D44F-5D69-5640-9385-4F41FC6AEA46}" dt="2022-07-22T06:29:56.405" v="3676"/>
          <ac:spMkLst>
            <pc:docMk/>
            <pc:sldMk cId="0" sldId="324"/>
            <ac:spMk id="3" creationId="{EE628998-E01A-7D48-B8EB-83D10CF74557}"/>
          </ac:spMkLst>
        </pc:spChg>
        <pc:spChg chg="del">
          <ac:chgData name="Arthur Liu" userId="57266d67-1d41-4103-859a-8797e8098ce0" providerId="ADAL" clId="{E900D44F-5D69-5640-9385-4F41FC6AEA46}" dt="2022-07-22T06:29:53.135" v="3675"/>
          <ac:spMkLst>
            <pc:docMk/>
            <pc:sldMk cId="0" sldId="324"/>
            <ac:spMk id="55" creationId="{00000000-0000-0000-0000-000000000000}"/>
          </ac:spMkLst>
        </pc:spChg>
      </pc:sldChg>
      <pc:sldChg chg="addSp delSp modSp add del modTransition modAnim modNotesTx">
        <pc:chgData name="Arthur Liu" userId="57266d67-1d41-4103-859a-8797e8098ce0" providerId="ADAL" clId="{E900D44F-5D69-5640-9385-4F41FC6AEA46}" dt="2022-07-22T07:47:03.019" v="4311" actId="20577"/>
        <pc:sldMkLst>
          <pc:docMk/>
          <pc:sldMk cId="0" sldId="325"/>
        </pc:sldMkLst>
        <pc:spChg chg="add mod">
          <ac:chgData name="Arthur Liu" userId="57266d67-1d41-4103-859a-8797e8098ce0" providerId="ADAL" clId="{E900D44F-5D69-5640-9385-4F41FC6AEA46}" dt="2022-07-22T06:29:56.405" v="3676"/>
          <ac:spMkLst>
            <pc:docMk/>
            <pc:sldMk cId="0" sldId="325"/>
            <ac:spMk id="4" creationId="{E772F61E-871A-254F-ADF9-2E859FA9DC3B}"/>
          </ac:spMkLst>
        </pc:spChg>
        <pc:spChg chg="del">
          <ac:chgData name="Arthur Liu" userId="57266d67-1d41-4103-859a-8797e8098ce0" providerId="ADAL" clId="{E900D44F-5D69-5640-9385-4F41FC6AEA46}" dt="2022-07-22T06:29:53.135" v="3675"/>
          <ac:spMkLst>
            <pc:docMk/>
            <pc:sldMk cId="0" sldId="325"/>
            <ac:spMk id="7" creationId="{00000000-0000-0000-0000-000000000000}"/>
          </ac:spMkLst>
        </pc:spChg>
      </pc:sldChg>
      <pc:sldChg chg="addSp delSp modSp add del mod">
        <pc:chgData name="Arthur Liu" userId="57266d67-1d41-4103-859a-8797e8098ce0" providerId="ADAL" clId="{E900D44F-5D69-5640-9385-4F41FC6AEA46}" dt="2022-07-22T06:37:13.674" v="3846" actId="6549"/>
        <pc:sldMkLst>
          <pc:docMk/>
          <pc:sldMk cId="0" sldId="326"/>
        </pc:sldMkLst>
        <pc:spChg chg="mod">
          <ac:chgData name="Arthur Liu" userId="57266d67-1d41-4103-859a-8797e8098ce0" providerId="ADAL" clId="{E900D44F-5D69-5640-9385-4F41FC6AEA46}" dt="2022-07-22T06:37:13.674" v="3846" actId="6549"/>
          <ac:spMkLst>
            <pc:docMk/>
            <pc:sldMk cId="0" sldId="326"/>
            <ac:spMk id="2" creationId="{00000000-0000-0000-0000-000000000000}"/>
          </ac:spMkLst>
        </pc:spChg>
        <pc:spChg chg="add mod">
          <ac:chgData name="Arthur Liu" userId="57266d67-1d41-4103-859a-8797e8098ce0" providerId="ADAL" clId="{E900D44F-5D69-5640-9385-4F41FC6AEA46}" dt="2022-07-22T06:29:56.405" v="3676"/>
          <ac:spMkLst>
            <pc:docMk/>
            <pc:sldMk cId="0" sldId="326"/>
            <ac:spMk id="3" creationId="{DB4FEEDC-7874-9A4C-96C8-71CCB430F8F4}"/>
          </ac:spMkLst>
        </pc:spChg>
        <pc:spChg chg="mod">
          <ac:chgData name="Arthur Liu" userId="57266d67-1d41-4103-859a-8797e8098ce0" providerId="ADAL" clId="{E900D44F-5D69-5640-9385-4F41FC6AEA46}" dt="2022-07-21T21:42:48.323" v="713" actId="14100"/>
          <ac:spMkLst>
            <pc:docMk/>
            <pc:sldMk cId="0" sldId="326"/>
            <ac:spMk id="4" creationId="{00000000-0000-0000-0000-000000000000}"/>
          </ac:spMkLst>
        </pc:spChg>
        <pc:spChg chg="del">
          <ac:chgData name="Arthur Liu" userId="57266d67-1d41-4103-859a-8797e8098ce0" providerId="ADAL" clId="{E900D44F-5D69-5640-9385-4F41FC6AEA46}" dt="2022-07-22T06:29:53.135" v="3675"/>
          <ac:spMkLst>
            <pc:docMk/>
            <pc:sldMk cId="0" sldId="326"/>
            <ac:spMk id="6" creationId="{00000000-0000-0000-0000-000000000000}"/>
          </ac:spMkLst>
        </pc:spChg>
      </pc:sldChg>
      <pc:sldChg chg="addSp delSp modSp add del mod modTransition modShow">
        <pc:chgData name="Arthur Liu" userId="57266d67-1d41-4103-859a-8797e8098ce0" providerId="ADAL" clId="{E900D44F-5D69-5640-9385-4F41FC6AEA46}" dt="2022-07-22T06:41:36.189" v="3944" actId="2711"/>
        <pc:sldMkLst>
          <pc:docMk/>
          <pc:sldMk cId="0" sldId="327"/>
        </pc:sldMkLst>
        <pc:spChg chg="mod">
          <ac:chgData name="Arthur Liu" userId="57266d67-1d41-4103-859a-8797e8098ce0" providerId="ADAL" clId="{E900D44F-5D69-5640-9385-4F41FC6AEA46}" dt="2022-07-22T06:41:36.189" v="3944" actId="2711"/>
          <ac:spMkLst>
            <pc:docMk/>
            <pc:sldMk cId="0" sldId="327"/>
            <ac:spMk id="3" creationId="{00000000-0000-0000-0000-000000000000}"/>
          </ac:spMkLst>
        </pc:spChg>
        <pc:spChg chg="del">
          <ac:chgData name="Arthur Liu" userId="57266d67-1d41-4103-859a-8797e8098ce0" providerId="ADAL" clId="{E900D44F-5D69-5640-9385-4F41FC6AEA46}" dt="2022-07-22T06:29:53.135" v="3675"/>
          <ac:spMkLst>
            <pc:docMk/>
            <pc:sldMk cId="0" sldId="327"/>
            <ac:spMk id="5" creationId="{00000000-0000-0000-0000-000000000000}"/>
          </ac:spMkLst>
        </pc:spChg>
        <pc:spChg chg="add mod">
          <ac:chgData name="Arthur Liu" userId="57266d67-1d41-4103-859a-8797e8098ce0" providerId="ADAL" clId="{E900D44F-5D69-5640-9385-4F41FC6AEA46}" dt="2022-07-22T06:29:56.405" v="3676"/>
          <ac:spMkLst>
            <pc:docMk/>
            <pc:sldMk cId="0" sldId="327"/>
            <ac:spMk id="6" creationId="{A33BEA41-0EC9-BA4D-A5AD-3F94007C43FF}"/>
          </ac:spMkLst>
        </pc:spChg>
      </pc:sldChg>
      <pc:sldChg chg="del">
        <pc:chgData name="Arthur Liu" userId="57266d67-1d41-4103-859a-8797e8098ce0" providerId="ADAL" clId="{E900D44F-5D69-5640-9385-4F41FC6AEA46}" dt="2022-07-21T21:11:06.660" v="62" actId="2696"/>
        <pc:sldMkLst>
          <pc:docMk/>
          <pc:sldMk cId="0" sldId="332"/>
        </pc:sldMkLst>
      </pc:sldChg>
      <pc:sldChg chg="del">
        <pc:chgData name="Arthur Liu" userId="57266d67-1d41-4103-859a-8797e8098ce0" providerId="ADAL" clId="{E900D44F-5D69-5640-9385-4F41FC6AEA46}" dt="2022-07-21T21:11:06.660" v="62" actId="2696"/>
        <pc:sldMkLst>
          <pc:docMk/>
          <pc:sldMk cId="0" sldId="333"/>
        </pc:sldMkLst>
      </pc:sldChg>
      <pc:sldChg chg="del">
        <pc:chgData name="Arthur Liu" userId="57266d67-1d41-4103-859a-8797e8098ce0" providerId="ADAL" clId="{E900D44F-5D69-5640-9385-4F41FC6AEA46}" dt="2022-07-21T21:11:06.660" v="62" actId="2696"/>
        <pc:sldMkLst>
          <pc:docMk/>
          <pc:sldMk cId="0" sldId="334"/>
        </pc:sldMkLst>
      </pc:sldChg>
      <pc:sldChg chg="del">
        <pc:chgData name="Arthur Liu" userId="57266d67-1d41-4103-859a-8797e8098ce0" providerId="ADAL" clId="{E900D44F-5D69-5640-9385-4F41FC6AEA46}" dt="2022-07-21T21:11:06.660" v="62" actId="2696"/>
        <pc:sldMkLst>
          <pc:docMk/>
          <pc:sldMk cId="0" sldId="335"/>
        </pc:sldMkLst>
      </pc:sldChg>
      <pc:sldChg chg="del">
        <pc:chgData name="Arthur Liu" userId="57266d67-1d41-4103-859a-8797e8098ce0" providerId="ADAL" clId="{E900D44F-5D69-5640-9385-4F41FC6AEA46}" dt="2022-07-21T21:11:06.660" v="62" actId="2696"/>
        <pc:sldMkLst>
          <pc:docMk/>
          <pc:sldMk cId="0" sldId="336"/>
        </pc:sldMkLst>
      </pc:sldChg>
      <pc:sldChg chg="del">
        <pc:chgData name="Arthur Liu" userId="57266d67-1d41-4103-859a-8797e8098ce0" providerId="ADAL" clId="{E900D44F-5D69-5640-9385-4F41FC6AEA46}" dt="2022-07-21T21:11:06.660" v="62" actId="2696"/>
        <pc:sldMkLst>
          <pc:docMk/>
          <pc:sldMk cId="0" sldId="337"/>
        </pc:sldMkLst>
      </pc:sldChg>
      <pc:sldChg chg="del">
        <pc:chgData name="Arthur Liu" userId="57266d67-1d41-4103-859a-8797e8098ce0" providerId="ADAL" clId="{E900D44F-5D69-5640-9385-4F41FC6AEA46}" dt="2022-07-21T21:11:06.660" v="62" actId="2696"/>
        <pc:sldMkLst>
          <pc:docMk/>
          <pc:sldMk cId="0" sldId="338"/>
        </pc:sldMkLst>
      </pc:sldChg>
      <pc:sldChg chg="del">
        <pc:chgData name="Arthur Liu" userId="57266d67-1d41-4103-859a-8797e8098ce0" providerId="ADAL" clId="{E900D44F-5D69-5640-9385-4F41FC6AEA46}" dt="2022-07-21T21:11:06.660" v="62" actId="2696"/>
        <pc:sldMkLst>
          <pc:docMk/>
          <pc:sldMk cId="0" sldId="340"/>
        </pc:sldMkLst>
      </pc:sldChg>
      <pc:sldChg chg="del">
        <pc:chgData name="Arthur Liu" userId="57266d67-1d41-4103-859a-8797e8098ce0" providerId="ADAL" clId="{E900D44F-5D69-5640-9385-4F41FC6AEA46}" dt="2022-07-21T21:11:06.660" v="62" actId="2696"/>
        <pc:sldMkLst>
          <pc:docMk/>
          <pc:sldMk cId="0" sldId="341"/>
        </pc:sldMkLst>
      </pc:sldChg>
      <pc:sldChg chg="del">
        <pc:chgData name="Arthur Liu" userId="57266d67-1d41-4103-859a-8797e8098ce0" providerId="ADAL" clId="{E900D44F-5D69-5640-9385-4F41FC6AEA46}" dt="2022-07-21T21:11:06.660" v="62" actId="2696"/>
        <pc:sldMkLst>
          <pc:docMk/>
          <pc:sldMk cId="0" sldId="343"/>
        </pc:sldMkLst>
      </pc:sldChg>
      <pc:sldChg chg="del">
        <pc:chgData name="Arthur Liu" userId="57266d67-1d41-4103-859a-8797e8098ce0" providerId="ADAL" clId="{E900D44F-5D69-5640-9385-4F41FC6AEA46}" dt="2022-07-21T21:11:06.660" v="62" actId="2696"/>
        <pc:sldMkLst>
          <pc:docMk/>
          <pc:sldMk cId="0" sldId="350"/>
        </pc:sldMkLst>
      </pc:sldChg>
      <pc:sldChg chg="del">
        <pc:chgData name="Arthur Liu" userId="57266d67-1d41-4103-859a-8797e8098ce0" providerId="ADAL" clId="{E900D44F-5D69-5640-9385-4F41FC6AEA46}" dt="2022-07-21T21:11:06.660" v="62" actId="2696"/>
        <pc:sldMkLst>
          <pc:docMk/>
          <pc:sldMk cId="0" sldId="357"/>
        </pc:sldMkLst>
      </pc:sldChg>
      <pc:sldChg chg="del">
        <pc:chgData name="Arthur Liu" userId="57266d67-1d41-4103-859a-8797e8098ce0" providerId="ADAL" clId="{E900D44F-5D69-5640-9385-4F41FC6AEA46}" dt="2022-07-21T21:11:06.660" v="62" actId="2696"/>
        <pc:sldMkLst>
          <pc:docMk/>
          <pc:sldMk cId="0" sldId="358"/>
        </pc:sldMkLst>
      </pc:sldChg>
      <pc:sldChg chg="del">
        <pc:chgData name="Arthur Liu" userId="57266d67-1d41-4103-859a-8797e8098ce0" providerId="ADAL" clId="{E900D44F-5D69-5640-9385-4F41FC6AEA46}" dt="2022-07-21T21:11:06.660" v="62" actId="2696"/>
        <pc:sldMkLst>
          <pc:docMk/>
          <pc:sldMk cId="0" sldId="360"/>
        </pc:sldMkLst>
      </pc:sldChg>
      <pc:sldChg chg="del">
        <pc:chgData name="Arthur Liu" userId="57266d67-1d41-4103-859a-8797e8098ce0" providerId="ADAL" clId="{E900D44F-5D69-5640-9385-4F41FC6AEA46}" dt="2022-07-21T21:11:06.660" v="62" actId="2696"/>
        <pc:sldMkLst>
          <pc:docMk/>
          <pc:sldMk cId="0" sldId="361"/>
        </pc:sldMkLst>
      </pc:sldChg>
      <pc:sldChg chg="del">
        <pc:chgData name="Arthur Liu" userId="57266d67-1d41-4103-859a-8797e8098ce0" providerId="ADAL" clId="{E900D44F-5D69-5640-9385-4F41FC6AEA46}" dt="2022-07-21T21:11:06.660" v="62" actId="2696"/>
        <pc:sldMkLst>
          <pc:docMk/>
          <pc:sldMk cId="0" sldId="362"/>
        </pc:sldMkLst>
      </pc:sldChg>
      <pc:sldChg chg="del">
        <pc:chgData name="Arthur Liu" userId="57266d67-1d41-4103-859a-8797e8098ce0" providerId="ADAL" clId="{E900D44F-5D69-5640-9385-4F41FC6AEA46}" dt="2022-07-21T21:11:06.660" v="62" actId="2696"/>
        <pc:sldMkLst>
          <pc:docMk/>
          <pc:sldMk cId="0" sldId="363"/>
        </pc:sldMkLst>
      </pc:sldChg>
      <pc:sldChg chg="del">
        <pc:chgData name="Arthur Liu" userId="57266d67-1d41-4103-859a-8797e8098ce0" providerId="ADAL" clId="{E900D44F-5D69-5640-9385-4F41FC6AEA46}" dt="2022-07-21T21:11:06.660" v="62" actId="2696"/>
        <pc:sldMkLst>
          <pc:docMk/>
          <pc:sldMk cId="0" sldId="364"/>
        </pc:sldMkLst>
      </pc:sldChg>
      <pc:sldChg chg="del">
        <pc:chgData name="Arthur Liu" userId="57266d67-1d41-4103-859a-8797e8098ce0" providerId="ADAL" clId="{E900D44F-5D69-5640-9385-4F41FC6AEA46}" dt="2022-07-21T21:11:06.660" v="62" actId="2696"/>
        <pc:sldMkLst>
          <pc:docMk/>
          <pc:sldMk cId="262579270" sldId="367"/>
        </pc:sldMkLst>
      </pc:sldChg>
      <pc:sldChg chg="del">
        <pc:chgData name="Arthur Liu" userId="57266d67-1d41-4103-859a-8797e8098ce0" providerId="ADAL" clId="{E900D44F-5D69-5640-9385-4F41FC6AEA46}" dt="2022-07-21T21:11:06.660" v="62" actId="2696"/>
        <pc:sldMkLst>
          <pc:docMk/>
          <pc:sldMk cId="0" sldId="371"/>
        </pc:sldMkLst>
      </pc:sldChg>
      <pc:sldChg chg="del">
        <pc:chgData name="Arthur Liu" userId="57266d67-1d41-4103-859a-8797e8098ce0" providerId="ADAL" clId="{E900D44F-5D69-5640-9385-4F41FC6AEA46}" dt="2022-07-21T21:11:06.660" v="62" actId="2696"/>
        <pc:sldMkLst>
          <pc:docMk/>
          <pc:sldMk cId="0" sldId="374"/>
        </pc:sldMkLst>
      </pc:sldChg>
      <pc:sldChg chg="del">
        <pc:chgData name="Arthur Liu" userId="57266d67-1d41-4103-859a-8797e8098ce0" providerId="ADAL" clId="{E900D44F-5D69-5640-9385-4F41FC6AEA46}" dt="2022-07-21T21:11:06.660" v="62" actId="2696"/>
        <pc:sldMkLst>
          <pc:docMk/>
          <pc:sldMk cId="0" sldId="375"/>
        </pc:sldMkLst>
      </pc:sldChg>
      <pc:sldChg chg="del">
        <pc:chgData name="Arthur Liu" userId="57266d67-1d41-4103-859a-8797e8098ce0" providerId="ADAL" clId="{E900D44F-5D69-5640-9385-4F41FC6AEA46}" dt="2022-07-21T21:11:06.660" v="62" actId="2696"/>
        <pc:sldMkLst>
          <pc:docMk/>
          <pc:sldMk cId="0" sldId="378"/>
        </pc:sldMkLst>
      </pc:sldChg>
      <pc:sldChg chg="del">
        <pc:chgData name="Arthur Liu" userId="57266d67-1d41-4103-859a-8797e8098ce0" providerId="ADAL" clId="{E900D44F-5D69-5640-9385-4F41FC6AEA46}" dt="2022-07-21T21:11:06.660" v="62" actId="2696"/>
        <pc:sldMkLst>
          <pc:docMk/>
          <pc:sldMk cId="0" sldId="382"/>
        </pc:sldMkLst>
      </pc:sldChg>
      <pc:sldChg chg="del">
        <pc:chgData name="Arthur Liu" userId="57266d67-1d41-4103-859a-8797e8098ce0" providerId="ADAL" clId="{E900D44F-5D69-5640-9385-4F41FC6AEA46}" dt="2022-07-21T21:11:06.660" v="62" actId="2696"/>
        <pc:sldMkLst>
          <pc:docMk/>
          <pc:sldMk cId="2876396564" sldId="384"/>
        </pc:sldMkLst>
      </pc:sldChg>
      <pc:sldChg chg="del">
        <pc:chgData name="Arthur Liu" userId="57266d67-1d41-4103-859a-8797e8098ce0" providerId="ADAL" clId="{E900D44F-5D69-5640-9385-4F41FC6AEA46}" dt="2022-07-21T21:11:06.660" v="62" actId="2696"/>
        <pc:sldMkLst>
          <pc:docMk/>
          <pc:sldMk cId="754934518" sldId="393"/>
        </pc:sldMkLst>
      </pc:sldChg>
      <pc:sldChg chg="del">
        <pc:chgData name="Arthur Liu" userId="57266d67-1d41-4103-859a-8797e8098ce0" providerId="ADAL" clId="{E900D44F-5D69-5640-9385-4F41FC6AEA46}" dt="2022-07-21T21:11:06.660" v="62" actId="2696"/>
        <pc:sldMkLst>
          <pc:docMk/>
          <pc:sldMk cId="2353180154" sldId="396"/>
        </pc:sldMkLst>
      </pc:sldChg>
      <pc:sldChg chg="del">
        <pc:chgData name="Arthur Liu" userId="57266d67-1d41-4103-859a-8797e8098ce0" providerId="ADAL" clId="{E900D44F-5D69-5640-9385-4F41FC6AEA46}" dt="2022-07-21T21:11:06.660" v="62" actId="2696"/>
        <pc:sldMkLst>
          <pc:docMk/>
          <pc:sldMk cId="3777733929" sldId="397"/>
        </pc:sldMkLst>
      </pc:sldChg>
      <pc:sldChg chg="del">
        <pc:chgData name="Arthur Liu" userId="57266d67-1d41-4103-859a-8797e8098ce0" providerId="ADAL" clId="{E900D44F-5D69-5640-9385-4F41FC6AEA46}" dt="2022-07-21T21:11:06.660" v="62" actId="2696"/>
        <pc:sldMkLst>
          <pc:docMk/>
          <pc:sldMk cId="675599482" sldId="398"/>
        </pc:sldMkLst>
      </pc:sldChg>
      <pc:sldChg chg="del">
        <pc:chgData name="Arthur Liu" userId="57266d67-1d41-4103-859a-8797e8098ce0" providerId="ADAL" clId="{E900D44F-5D69-5640-9385-4F41FC6AEA46}" dt="2022-07-21T21:11:06.660" v="62" actId="2696"/>
        <pc:sldMkLst>
          <pc:docMk/>
          <pc:sldMk cId="3849107864" sldId="399"/>
        </pc:sldMkLst>
      </pc:sldChg>
      <pc:sldChg chg="del">
        <pc:chgData name="Arthur Liu" userId="57266d67-1d41-4103-859a-8797e8098ce0" providerId="ADAL" clId="{E900D44F-5D69-5640-9385-4F41FC6AEA46}" dt="2022-07-21T21:11:06.660" v="62" actId="2696"/>
        <pc:sldMkLst>
          <pc:docMk/>
          <pc:sldMk cId="1056360993" sldId="400"/>
        </pc:sldMkLst>
      </pc:sldChg>
      <pc:sldChg chg="del">
        <pc:chgData name="Arthur Liu" userId="57266d67-1d41-4103-859a-8797e8098ce0" providerId="ADAL" clId="{E900D44F-5D69-5640-9385-4F41FC6AEA46}" dt="2022-07-21T21:11:06.660" v="62" actId="2696"/>
        <pc:sldMkLst>
          <pc:docMk/>
          <pc:sldMk cId="4159890344" sldId="401"/>
        </pc:sldMkLst>
      </pc:sldChg>
      <pc:sldChg chg="del">
        <pc:chgData name="Arthur Liu" userId="57266d67-1d41-4103-859a-8797e8098ce0" providerId="ADAL" clId="{E900D44F-5D69-5640-9385-4F41FC6AEA46}" dt="2022-07-21T21:11:06.660" v="62" actId="2696"/>
        <pc:sldMkLst>
          <pc:docMk/>
          <pc:sldMk cId="3785954318" sldId="402"/>
        </pc:sldMkLst>
      </pc:sldChg>
      <pc:sldChg chg="del">
        <pc:chgData name="Arthur Liu" userId="57266d67-1d41-4103-859a-8797e8098ce0" providerId="ADAL" clId="{E900D44F-5D69-5640-9385-4F41FC6AEA46}" dt="2022-07-21T21:11:06.660" v="62" actId="2696"/>
        <pc:sldMkLst>
          <pc:docMk/>
          <pc:sldMk cId="3876431545" sldId="403"/>
        </pc:sldMkLst>
      </pc:sldChg>
      <pc:sldChg chg="del">
        <pc:chgData name="Arthur Liu" userId="57266d67-1d41-4103-859a-8797e8098ce0" providerId="ADAL" clId="{E900D44F-5D69-5640-9385-4F41FC6AEA46}" dt="2022-07-21T21:11:06.660" v="62" actId="2696"/>
        <pc:sldMkLst>
          <pc:docMk/>
          <pc:sldMk cId="2053352090" sldId="404"/>
        </pc:sldMkLst>
      </pc:sldChg>
      <pc:sldChg chg="del">
        <pc:chgData name="Arthur Liu" userId="57266d67-1d41-4103-859a-8797e8098ce0" providerId="ADAL" clId="{E900D44F-5D69-5640-9385-4F41FC6AEA46}" dt="2022-07-21T21:11:06.660" v="62" actId="2696"/>
        <pc:sldMkLst>
          <pc:docMk/>
          <pc:sldMk cId="1692335159" sldId="405"/>
        </pc:sldMkLst>
      </pc:sldChg>
      <pc:sldChg chg="del">
        <pc:chgData name="Arthur Liu" userId="57266d67-1d41-4103-859a-8797e8098ce0" providerId="ADAL" clId="{E900D44F-5D69-5640-9385-4F41FC6AEA46}" dt="2022-07-21T21:11:06.660" v="62" actId="2696"/>
        <pc:sldMkLst>
          <pc:docMk/>
          <pc:sldMk cId="2187110689" sldId="406"/>
        </pc:sldMkLst>
      </pc:sldChg>
      <pc:sldChg chg="del">
        <pc:chgData name="Arthur Liu" userId="57266d67-1d41-4103-859a-8797e8098ce0" providerId="ADAL" clId="{E900D44F-5D69-5640-9385-4F41FC6AEA46}" dt="2022-07-21T21:11:06.660" v="62" actId="2696"/>
        <pc:sldMkLst>
          <pc:docMk/>
          <pc:sldMk cId="1504048144" sldId="407"/>
        </pc:sldMkLst>
      </pc:sldChg>
      <pc:sldChg chg="del">
        <pc:chgData name="Arthur Liu" userId="57266d67-1d41-4103-859a-8797e8098ce0" providerId="ADAL" clId="{E900D44F-5D69-5640-9385-4F41FC6AEA46}" dt="2022-07-21T21:11:06.660" v="62" actId="2696"/>
        <pc:sldMkLst>
          <pc:docMk/>
          <pc:sldMk cId="2315510966" sldId="409"/>
        </pc:sldMkLst>
      </pc:sldChg>
      <pc:sldChg chg="del">
        <pc:chgData name="Arthur Liu" userId="57266d67-1d41-4103-859a-8797e8098ce0" providerId="ADAL" clId="{E900D44F-5D69-5640-9385-4F41FC6AEA46}" dt="2022-07-21T21:11:06.660" v="62" actId="2696"/>
        <pc:sldMkLst>
          <pc:docMk/>
          <pc:sldMk cId="3807608211" sldId="411"/>
        </pc:sldMkLst>
      </pc:sldChg>
      <pc:sldChg chg="del">
        <pc:chgData name="Arthur Liu" userId="57266d67-1d41-4103-859a-8797e8098ce0" providerId="ADAL" clId="{E900D44F-5D69-5640-9385-4F41FC6AEA46}" dt="2022-07-21T21:11:06.660" v="62" actId="2696"/>
        <pc:sldMkLst>
          <pc:docMk/>
          <pc:sldMk cId="3074777158" sldId="412"/>
        </pc:sldMkLst>
      </pc:sldChg>
      <pc:sldChg chg="del">
        <pc:chgData name="Arthur Liu" userId="57266d67-1d41-4103-859a-8797e8098ce0" providerId="ADAL" clId="{E900D44F-5D69-5640-9385-4F41FC6AEA46}" dt="2022-07-21T21:11:06.660" v="62" actId="2696"/>
        <pc:sldMkLst>
          <pc:docMk/>
          <pc:sldMk cId="22264137" sldId="413"/>
        </pc:sldMkLst>
      </pc:sldChg>
      <pc:sldChg chg="addSp delSp modSp add mod">
        <pc:chgData name="Arthur Liu" userId="57266d67-1d41-4103-859a-8797e8098ce0" providerId="ADAL" clId="{E900D44F-5D69-5640-9385-4F41FC6AEA46}" dt="2022-07-22T06:29:56.405" v="3676"/>
        <pc:sldMkLst>
          <pc:docMk/>
          <pc:sldMk cId="1441630496" sldId="517"/>
        </pc:sldMkLst>
        <pc:spChg chg="mod">
          <ac:chgData name="Arthur Liu" userId="57266d67-1d41-4103-859a-8797e8098ce0" providerId="ADAL" clId="{E900D44F-5D69-5640-9385-4F41FC6AEA46}" dt="2022-07-21T21:21:21.899" v="259" actId="14100"/>
          <ac:spMkLst>
            <pc:docMk/>
            <pc:sldMk cId="1441630496" sldId="517"/>
            <ac:spMk id="3" creationId="{710F52E7-EC51-FD4F-BF80-2A67A42D0049}"/>
          </ac:spMkLst>
        </pc:spChg>
        <pc:spChg chg="del">
          <ac:chgData name="Arthur Liu" userId="57266d67-1d41-4103-859a-8797e8098ce0" providerId="ADAL" clId="{E900D44F-5D69-5640-9385-4F41FC6AEA46}" dt="2022-07-22T06:29:53.135" v="3675"/>
          <ac:spMkLst>
            <pc:docMk/>
            <pc:sldMk cId="1441630496" sldId="517"/>
            <ac:spMk id="5" creationId="{F1DEACB7-486C-C040-B7E8-A585A937B890}"/>
          </ac:spMkLst>
        </pc:spChg>
        <pc:spChg chg="add mod">
          <ac:chgData name="Arthur Liu" userId="57266d67-1d41-4103-859a-8797e8098ce0" providerId="ADAL" clId="{E900D44F-5D69-5640-9385-4F41FC6AEA46}" dt="2022-07-22T06:29:56.405" v="3676"/>
          <ac:spMkLst>
            <pc:docMk/>
            <pc:sldMk cId="1441630496" sldId="517"/>
            <ac:spMk id="6" creationId="{DA42C4DF-43A6-6D4F-8E21-82675568DF82}"/>
          </ac:spMkLst>
        </pc:spChg>
        <pc:spChg chg="mod">
          <ac:chgData name="Arthur Liu" userId="57266d67-1d41-4103-859a-8797e8098ce0" providerId="ADAL" clId="{E900D44F-5D69-5640-9385-4F41FC6AEA46}" dt="2022-07-21T21:22:18.522" v="429" actId="20577"/>
          <ac:spMkLst>
            <pc:docMk/>
            <pc:sldMk cId="1441630496" sldId="517"/>
            <ac:spMk id="10" creationId="{419B8E3C-9771-4FC0-84A5-26AF5D74D4FA}"/>
          </ac:spMkLst>
        </pc:spChg>
        <pc:spChg chg="del">
          <ac:chgData name="Arthur Liu" userId="57266d67-1d41-4103-859a-8797e8098ce0" providerId="ADAL" clId="{E900D44F-5D69-5640-9385-4F41FC6AEA46}" dt="2022-07-21T21:21:24.477" v="260" actId="478"/>
          <ac:spMkLst>
            <pc:docMk/>
            <pc:sldMk cId="1441630496" sldId="517"/>
            <ac:spMk id="11" creationId="{DEED56C9-A318-4BA2-8BAC-E99F365D2627}"/>
          </ac:spMkLst>
        </pc:spChg>
        <pc:inkChg chg="del">
          <ac:chgData name="Arthur Liu" userId="57266d67-1d41-4103-859a-8797e8098ce0" providerId="ADAL" clId="{E900D44F-5D69-5640-9385-4F41FC6AEA46}" dt="2022-07-21T21:20:55.442" v="256" actId="478"/>
          <ac:inkMkLst>
            <pc:docMk/>
            <pc:sldMk cId="1441630496" sldId="517"/>
            <ac:inkMk id="2" creationId="{2A0ED414-17D2-408F-B07B-CC93328B28F2}"/>
          </ac:inkMkLst>
        </pc:inkChg>
      </pc:sldChg>
      <pc:sldChg chg="del">
        <pc:chgData name="Arthur Liu" userId="57266d67-1d41-4103-859a-8797e8098ce0" providerId="ADAL" clId="{E900D44F-5D69-5640-9385-4F41FC6AEA46}" dt="2022-07-21T21:11:06.660" v="62" actId="2696"/>
        <pc:sldMkLst>
          <pc:docMk/>
          <pc:sldMk cId="0" sldId="713"/>
        </pc:sldMkLst>
      </pc:sldChg>
      <pc:sldChg chg="del">
        <pc:chgData name="Arthur Liu" userId="57266d67-1d41-4103-859a-8797e8098ce0" providerId="ADAL" clId="{E900D44F-5D69-5640-9385-4F41FC6AEA46}" dt="2022-07-21T21:11:06.660" v="62" actId="2696"/>
        <pc:sldMkLst>
          <pc:docMk/>
          <pc:sldMk cId="0" sldId="714"/>
        </pc:sldMkLst>
      </pc:sldChg>
      <pc:sldChg chg="del">
        <pc:chgData name="Arthur Liu" userId="57266d67-1d41-4103-859a-8797e8098ce0" providerId="ADAL" clId="{E900D44F-5D69-5640-9385-4F41FC6AEA46}" dt="2022-07-21T21:11:06.660" v="62" actId="2696"/>
        <pc:sldMkLst>
          <pc:docMk/>
          <pc:sldMk cId="2721412568" sldId="715"/>
        </pc:sldMkLst>
      </pc:sldChg>
      <pc:sldChg chg="del">
        <pc:chgData name="Arthur Liu" userId="57266d67-1d41-4103-859a-8797e8098ce0" providerId="ADAL" clId="{E900D44F-5D69-5640-9385-4F41FC6AEA46}" dt="2022-07-21T21:11:06.660" v="62" actId="2696"/>
        <pc:sldMkLst>
          <pc:docMk/>
          <pc:sldMk cId="0" sldId="716"/>
        </pc:sldMkLst>
      </pc:sldChg>
      <pc:sldChg chg="del">
        <pc:chgData name="Arthur Liu" userId="57266d67-1d41-4103-859a-8797e8098ce0" providerId="ADAL" clId="{E900D44F-5D69-5640-9385-4F41FC6AEA46}" dt="2022-07-21T21:11:06.660" v="62" actId="2696"/>
        <pc:sldMkLst>
          <pc:docMk/>
          <pc:sldMk cId="3700194067" sldId="717"/>
        </pc:sldMkLst>
      </pc:sldChg>
      <pc:sldChg chg="del">
        <pc:chgData name="Arthur Liu" userId="57266d67-1d41-4103-859a-8797e8098ce0" providerId="ADAL" clId="{E900D44F-5D69-5640-9385-4F41FC6AEA46}" dt="2022-07-21T21:11:06.660" v="62" actId="2696"/>
        <pc:sldMkLst>
          <pc:docMk/>
          <pc:sldMk cId="2326859063" sldId="718"/>
        </pc:sldMkLst>
      </pc:sldChg>
      <pc:sldChg chg="del">
        <pc:chgData name="Arthur Liu" userId="57266d67-1d41-4103-859a-8797e8098ce0" providerId="ADAL" clId="{E900D44F-5D69-5640-9385-4F41FC6AEA46}" dt="2022-07-21T21:11:06.660" v="62" actId="2696"/>
        <pc:sldMkLst>
          <pc:docMk/>
          <pc:sldMk cId="3426021141" sldId="719"/>
        </pc:sldMkLst>
      </pc:sldChg>
      <pc:sldChg chg="del">
        <pc:chgData name="Arthur Liu" userId="57266d67-1d41-4103-859a-8797e8098ce0" providerId="ADAL" clId="{E900D44F-5D69-5640-9385-4F41FC6AEA46}" dt="2022-07-21T21:11:06.660" v="62" actId="2696"/>
        <pc:sldMkLst>
          <pc:docMk/>
          <pc:sldMk cId="2415799493" sldId="720"/>
        </pc:sldMkLst>
      </pc:sldChg>
      <pc:sldChg chg="del">
        <pc:chgData name="Arthur Liu" userId="57266d67-1d41-4103-859a-8797e8098ce0" providerId="ADAL" clId="{E900D44F-5D69-5640-9385-4F41FC6AEA46}" dt="2022-07-21T21:11:06.660" v="62" actId="2696"/>
        <pc:sldMkLst>
          <pc:docMk/>
          <pc:sldMk cId="650962506" sldId="721"/>
        </pc:sldMkLst>
      </pc:sldChg>
      <pc:sldChg chg="del">
        <pc:chgData name="Arthur Liu" userId="57266d67-1d41-4103-859a-8797e8098ce0" providerId="ADAL" clId="{E900D44F-5D69-5640-9385-4F41FC6AEA46}" dt="2022-07-21T21:11:06.660" v="62" actId="2696"/>
        <pc:sldMkLst>
          <pc:docMk/>
          <pc:sldMk cId="4069272422" sldId="722"/>
        </pc:sldMkLst>
      </pc:sldChg>
      <pc:sldChg chg="del">
        <pc:chgData name="Arthur Liu" userId="57266d67-1d41-4103-859a-8797e8098ce0" providerId="ADAL" clId="{E900D44F-5D69-5640-9385-4F41FC6AEA46}" dt="2022-07-21T21:11:06.660" v="62" actId="2696"/>
        <pc:sldMkLst>
          <pc:docMk/>
          <pc:sldMk cId="0" sldId="724"/>
        </pc:sldMkLst>
      </pc:sldChg>
      <pc:sldChg chg="del">
        <pc:chgData name="Arthur Liu" userId="57266d67-1d41-4103-859a-8797e8098ce0" providerId="ADAL" clId="{E900D44F-5D69-5640-9385-4F41FC6AEA46}" dt="2022-07-21T21:11:06.660" v="62" actId="2696"/>
        <pc:sldMkLst>
          <pc:docMk/>
          <pc:sldMk cId="0" sldId="725"/>
        </pc:sldMkLst>
      </pc:sldChg>
      <pc:sldChg chg="del">
        <pc:chgData name="Arthur Liu" userId="57266d67-1d41-4103-859a-8797e8098ce0" providerId="ADAL" clId="{E900D44F-5D69-5640-9385-4F41FC6AEA46}" dt="2022-07-21T21:11:06.660" v="62" actId="2696"/>
        <pc:sldMkLst>
          <pc:docMk/>
          <pc:sldMk cId="2919995868" sldId="726"/>
        </pc:sldMkLst>
      </pc:sldChg>
      <pc:sldChg chg="del">
        <pc:chgData name="Arthur Liu" userId="57266d67-1d41-4103-859a-8797e8098ce0" providerId="ADAL" clId="{E900D44F-5D69-5640-9385-4F41FC6AEA46}" dt="2022-07-21T21:11:06.660" v="62" actId="2696"/>
        <pc:sldMkLst>
          <pc:docMk/>
          <pc:sldMk cId="1006448460" sldId="727"/>
        </pc:sldMkLst>
      </pc:sldChg>
      <pc:sldChg chg="addSp delSp modSp mod">
        <pc:chgData name="Arthur Liu" userId="57266d67-1d41-4103-859a-8797e8098ce0" providerId="ADAL" clId="{E900D44F-5D69-5640-9385-4F41FC6AEA46}" dt="2022-07-22T06:43:08.603" v="3964" actId="20577"/>
        <pc:sldMkLst>
          <pc:docMk/>
          <pc:sldMk cId="3480487600" sldId="729"/>
        </pc:sldMkLst>
        <pc:spChg chg="mod">
          <ac:chgData name="Arthur Liu" userId="57266d67-1d41-4103-859a-8797e8098ce0" providerId="ADAL" clId="{E900D44F-5D69-5640-9385-4F41FC6AEA46}" dt="2022-07-22T06:43:08.603" v="3964" actId="20577"/>
          <ac:spMkLst>
            <pc:docMk/>
            <pc:sldMk cId="3480487600" sldId="729"/>
            <ac:spMk id="3" creationId="{2954AC97-6DFC-1448-804F-96FBFFBA72CB}"/>
          </ac:spMkLst>
        </pc:spChg>
        <pc:spChg chg="del">
          <ac:chgData name="Arthur Liu" userId="57266d67-1d41-4103-859a-8797e8098ce0" providerId="ADAL" clId="{E900D44F-5D69-5640-9385-4F41FC6AEA46}" dt="2022-07-22T06:29:53.135" v="3675"/>
          <ac:spMkLst>
            <pc:docMk/>
            <pc:sldMk cId="3480487600" sldId="729"/>
            <ac:spMk id="5" creationId="{AA7C0C55-AAB1-7646-AF89-D29D641B5510}"/>
          </ac:spMkLst>
        </pc:spChg>
        <pc:spChg chg="add mod">
          <ac:chgData name="Arthur Liu" userId="57266d67-1d41-4103-859a-8797e8098ce0" providerId="ADAL" clId="{E900D44F-5D69-5640-9385-4F41FC6AEA46}" dt="2022-07-22T06:29:56.405" v="3676"/>
          <ac:spMkLst>
            <pc:docMk/>
            <pc:sldMk cId="3480487600" sldId="729"/>
            <ac:spMk id="6" creationId="{280E9D7F-414E-4D46-B7FD-CF9CDCF04CE6}"/>
          </ac:spMkLst>
        </pc:spChg>
      </pc:sldChg>
      <pc:sldChg chg="del">
        <pc:chgData name="Arthur Liu" userId="57266d67-1d41-4103-859a-8797e8098ce0" providerId="ADAL" clId="{E900D44F-5D69-5640-9385-4F41FC6AEA46}" dt="2022-07-21T21:11:06.660" v="62" actId="2696"/>
        <pc:sldMkLst>
          <pc:docMk/>
          <pc:sldMk cId="3660189907" sldId="730"/>
        </pc:sldMkLst>
      </pc:sldChg>
      <pc:sldChg chg="del">
        <pc:chgData name="Arthur Liu" userId="57266d67-1d41-4103-859a-8797e8098ce0" providerId="ADAL" clId="{E900D44F-5D69-5640-9385-4F41FC6AEA46}" dt="2022-07-21T21:26:17.227" v="563" actId="2696"/>
        <pc:sldMkLst>
          <pc:docMk/>
          <pc:sldMk cId="3558524031" sldId="731"/>
        </pc:sldMkLst>
      </pc:sldChg>
      <pc:sldChg chg="addSp modSp add del mod">
        <pc:chgData name="Arthur Liu" userId="57266d67-1d41-4103-859a-8797e8098ce0" providerId="ADAL" clId="{E900D44F-5D69-5640-9385-4F41FC6AEA46}" dt="2022-07-22T06:26:05.833" v="3608" actId="2696"/>
        <pc:sldMkLst>
          <pc:docMk/>
          <pc:sldMk cId="2581219977" sldId="732"/>
        </pc:sldMkLst>
        <pc:spChg chg="mod">
          <ac:chgData name="Arthur Liu" userId="57266d67-1d41-4103-859a-8797e8098ce0" providerId="ADAL" clId="{E900D44F-5D69-5640-9385-4F41FC6AEA46}" dt="2022-07-21T21:18:22.131" v="142" actId="20577"/>
          <ac:spMkLst>
            <pc:docMk/>
            <pc:sldMk cId="2581219977" sldId="732"/>
            <ac:spMk id="2" creationId="{47CE4AE1-D48A-43D9-B82C-C461612AAC9F}"/>
          </ac:spMkLst>
        </pc:spChg>
        <pc:spChg chg="mod">
          <ac:chgData name="Arthur Liu" userId="57266d67-1d41-4103-859a-8797e8098ce0" providerId="ADAL" clId="{E900D44F-5D69-5640-9385-4F41FC6AEA46}" dt="2022-07-21T21:19:52.835" v="202" actId="20577"/>
          <ac:spMkLst>
            <pc:docMk/>
            <pc:sldMk cId="2581219977" sldId="732"/>
            <ac:spMk id="3" creationId="{98FD2820-75EF-4424-869E-15A3E221FFC8}"/>
          </ac:spMkLst>
        </pc:spChg>
        <pc:spChg chg="add mod">
          <ac:chgData name="Arthur Liu" userId="57266d67-1d41-4103-859a-8797e8098ce0" providerId="ADAL" clId="{E900D44F-5D69-5640-9385-4F41FC6AEA46}" dt="2022-07-22T06:17:25.040" v="3166"/>
          <ac:spMkLst>
            <pc:docMk/>
            <pc:sldMk cId="2581219977" sldId="732"/>
            <ac:spMk id="4" creationId="{42F39530-8194-BC4B-97B2-AB191AF2DDA0}"/>
          </ac:spMkLst>
        </pc:spChg>
        <pc:spChg chg="add mod">
          <ac:chgData name="Arthur Liu" userId="57266d67-1d41-4103-859a-8797e8098ce0" providerId="ADAL" clId="{E900D44F-5D69-5640-9385-4F41FC6AEA46}" dt="2022-07-22T06:17:25.040" v="3166"/>
          <ac:spMkLst>
            <pc:docMk/>
            <pc:sldMk cId="2581219977" sldId="732"/>
            <ac:spMk id="5" creationId="{5E1C5984-447B-7B49-81E0-8CF1A3D361C4}"/>
          </ac:spMkLst>
        </pc:spChg>
      </pc:sldChg>
      <pc:sldChg chg="addSp modSp add del modNotesTx">
        <pc:chgData name="Arthur Liu" userId="57266d67-1d41-4103-859a-8797e8098ce0" providerId="ADAL" clId="{E900D44F-5D69-5640-9385-4F41FC6AEA46}" dt="2022-07-22T06:28:04.328" v="3616" actId="2696"/>
        <pc:sldMkLst>
          <pc:docMk/>
          <pc:sldMk cId="3527777789" sldId="733"/>
        </pc:sldMkLst>
        <pc:spChg chg="add mod">
          <ac:chgData name="Arthur Liu" userId="57266d67-1d41-4103-859a-8797e8098ce0" providerId="ADAL" clId="{E900D44F-5D69-5640-9385-4F41FC6AEA46}" dt="2022-07-22T06:17:25.040" v="3166"/>
          <ac:spMkLst>
            <pc:docMk/>
            <pc:sldMk cId="3527777789" sldId="733"/>
            <ac:spMk id="4" creationId="{F5493983-1E38-634B-BE0A-10E462C69D9D}"/>
          </ac:spMkLst>
        </pc:spChg>
        <pc:spChg chg="add mod">
          <ac:chgData name="Arthur Liu" userId="57266d67-1d41-4103-859a-8797e8098ce0" providerId="ADAL" clId="{E900D44F-5D69-5640-9385-4F41FC6AEA46}" dt="2022-07-22T06:17:25.040" v="3166"/>
          <ac:spMkLst>
            <pc:docMk/>
            <pc:sldMk cId="3527777789" sldId="733"/>
            <ac:spMk id="5" creationId="{44FDC147-E1F3-D24B-94DB-56D7806AE4C6}"/>
          </ac:spMkLst>
        </pc:spChg>
      </pc:sldChg>
      <pc:sldChg chg="addSp delSp modSp add del mod modTransition">
        <pc:chgData name="Arthur Liu" userId="57266d67-1d41-4103-859a-8797e8098ce0" providerId="ADAL" clId="{E900D44F-5D69-5640-9385-4F41FC6AEA46}" dt="2022-07-22T06:31:16.493" v="3680"/>
        <pc:sldMkLst>
          <pc:docMk/>
          <pc:sldMk cId="0" sldId="734"/>
        </pc:sldMkLst>
        <pc:spChg chg="del">
          <ac:chgData name="Arthur Liu" userId="57266d67-1d41-4103-859a-8797e8098ce0" providerId="ADAL" clId="{E900D44F-5D69-5640-9385-4F41FC6AEA46}" dt="2022-07-22T06:29:53.135" v="3675"/>
          <ac:spMkLst>
            <pc:docMk/>
            <pc:sldMk cId="0" sldId="734"/>
            <ac:spMk id="5" creationId="{00000000-0000-0000-0000-000000000000}"/>
          </ac:spMkLst>
        </pc:spChg>
        <pc:spChg chg="add mod">
          <ac:chgData name="Arthur Liu" userId="57266d67-1d41-4103-859a-8797e8098ce0" providerId="ADAL" clId="{E900D44F-5D69-5640-9385-4F41FC6AEA46}" dt="2022-07-22T06:29:56.405" v="3676"/>
          <ac:spMkLst>
            <pc:docMk/>
            <pc:sldMk cId="0" sldId="734"/>
            <ac:spMk id="6" creationId="{918EE316-56A0-DD48-A66F-9FB446836DA1}"/>
          </ac:spMkLst>
        </pc:spChg>
        <pc:spChg chg="mod">
          <ac:chgData name="Arthur Liu" userId="57266d67-1d41-4103-859a-8797e8098ce0" providerId="ADAL" clId="{E900D44F-5D69-5640-9385-4F41FC6AEA46}" dt="2022-07-21T21:35:30.026" v="647" actId="207"/>
          <ac:spMkLst>
            <pc:docMk/>
            <pc:sldMk cId="0" sldId="734"/>
            <ac:spMk id="7" creationId="{00000000-0000-0000-0000-000000000000}"/>
          </ac:spMkLst>
        </pc:spChg>
        <pc:spChg chg="mod">
          <ac:chgData name="Arthur Liu" userId="57266d67-1d41-4103-859a-8797e8098ce0" providerId="ADAL" clId="{E900D44F-5D69-5640-9385-4F41FC6AEA46}" dt="2022-07-21T21:35:30.026" v="647" actId="207"/>
          <ac:spMkLst>
            <pc:docMk/>
            <pc:sldMk cId="0" sldId="734"/>
            <ac:spMk id="8" creationId="{00000000-0000-0000-0000-000000000000}"/>
          </ac:spMkLst>
        </pc:spChg>
        <pc:spChg chg="mod">
          <ac:chgData name="Arthur Liu" userId="57266d67-1d41-4103-859a-8797e8098ce0" providerId="ADAL" clId="{E900D44F-5D69-5640-9385-4F41FC6AEA46}" dt="2022-07-21T21:35:30.026" v="647" actId="207"/>
          <ac:spMkLst>
            <pc:docMk/>
            <pc:sldMk cId="0" sldId="734"/>
            <ac:spMk id="9" creationId="{00000000-0000-0000-0000-000000000000}"/>
          </ac:spMkLst>
        </pc:spChg>
        <pc:spChg chg="mod">
          <ac:chgData name="Arthur Liu" userId="57266d67-1d41-4103-859a-8797e8098ce0" providerId="ADAL" clId="{E900D44F-5D69-5640-9385-4F41FC6AEA46}" dt="2022-07-21T21:35:30.026" v="647" actId="207"/>
          <ac:spMkLst>
            <pc:docMk/>
            <pc:sldMk cId="0" sldId="734"/>
            <ac:spMk id="10" creationId="{00000000-0000-0000-0000-000000000000}"/>
          </ac:spMkLst>
        </pc:spChg>
        <pc:spChg chg="mod">
          <ac:chgData name="Arthur Liu" userId="57266d67-1d41-4103-859a-8797e8098ce0" providerId="ADAL" clId="{E900D44F-5D69-5640-9385-4F41FC6AEA46}" dt="2022-07-21T21:35:30.026" v="647" actId="207"/>
          <ac:spMkLst>
            <pc:docMk/>
            <pc:sldMk cId="0" sldId="734"/>
            <ac:spMk id="11" creationId="{00000000-0000-0000-0000-000000000000}"/>
          </ac:spMkLst>
        </pc:spChg>
        <pc:spChg chg="mod">
          <ac:chgData name="Arthur Liu" userId="57266d67-1d41-4103-859a-8797e8098ce0" providerId="ADAL" clId="{E900D44F-5D69-5640-9385-4F41FC6AEA46}" dt="2022-07-21T21:35:30.026" v="647" actId="207"/>
          <ac:spMkLst>
            <pc:docMk/>
            <pc:sldMk cId="0" sldId="734"/>
            <ac:spMk id="12" creationId="{00000000-0000-0000-0000-000000000000}"/>
          </ac:spMkLst>
        </pc:spChg>
        <pc:spChg chg="mod">
          <ac:chgData name="Arthur Liu" userId="57266d67-1d41-4103-859a-8797e8098ce0" providerId="ADAL" clId="{E900D44F-5D69-5640-9385-4F41FC6AEA46}" dt="2022-07-21T21:35:30.026" v="647" actId="207"/>
          <ac:spMkLst>
            <pc:docMk/>
            <pc:sldMk cId="0" sldId="734"/>
            <ac:spMk id="13" creationId="{00000000-0000-0000-0000-000000000000}"/>
          </ac:spMkLst>
        </pc:spChg>
        <pc:spChg chg="mod">
          <ac:chgData name="Arthur Liu" userId="57266d67-1d41-4103-859a-8797e8098ce0" providerId="ADAL" clId="{E900D44F-5D69-5640-9385-4F41FC6AEA46}" dt="2022-07-21T21:35:30.026" v="647" actId="207"/>
          <ac:spMkLst>
            <pc:docMk/>
            <pc:sldMk cId="0" sldId="734"/>
            <ac:spMk id="14" creationId="{00000000-0000-0000-0000-000000000000}"/>
          </ac:spMkLst>
        </pc:spChg>
        <pc:spChg chg="mod">
          <ac:chgData name="Arthur Liu" userId="57266d67-1d41-4103-859a-8797e8098ce0" providerId="ADAL" clId="{E900D44F-5D69-5640-9385-4F41FC6AEA46}" dt="2022-07-21T21:35:30.026" v="647" actId="207"/>
          <ac:spMkLst>
            <pc:docMk/>
            <pc:sldMk cId="0" sldId="734"/>
            <ac:spMk id="16" creationId="{00000000-0000-0000-0000-000000000000}"/>
          </ac:spMkLst>
        </pc:spChg>
        <pc:spChg chg="mod">
          <ac:chgData name="Arthur Liu" userId="57266d67-1d41-4103-859a-8797e8098ce0" providerId="ADAL" clId="{E900D44F-5D69-5640-9385-4F41FC6AEA46}" dt="2022-07-21T21:35:30.026" v="647" actId="207"/>
          <ac:spMkLst>
            <pc:docMk/>
            <pc:sldMk cId="0" sldId="734"/>
            <ac:spMk id="17" creationId="{00000000-0000-0000-0000-000000000000}"/>
          </ac:spMkLst>
        </pc:spChg>
        <pc:spChg chg="mod">
          <ac:chgData name="Arthur Liu" userId="57266d67-1d41-4103-859a-8797e8098ce0" providerId="ADAL" clId="{E900D44F-5D69-5640-9385-4F41FC6AEA46}" dt="2022-07-21T21:35:30.026" v="647" actId="207"/>
          <ac:spMkLst>
            <pc:docMk/>
            <pc:sldMk cId="0" sldId="734"/>
            <ac:spMk id="18" creationId="{00000000-0000-0000-0000-000000000000}"/>
          </ac:spMkLst>
        </pc:spChg>
        <pc:spChg chg="mod">
          <ac:chgData name="Arthur Liu" userId="57266d67-1d41-4103-859a-8797e8098ce0" providerId="ADAL" clId="{E900D44F-5D69-5640-9385-4F41FC6AEA46}" dt="2022-07-21T21:35:30.026" v="647" actId="207"/>
          <ac:spMkLst>
            <pc:docMk/>
            <pc:sldMk cId="0" sldId="734"/>
            <ac:spMk id="19" creationId="{00000000-0000-0000-0000-000000000000}"/>
          </ac:spMkLst>
        </pc:spChg>
        <pc:spChg chg="mod">
          <ac:chgData name="Arthur Liu" userId="57266d67-1d41-4103-859a-8797e8098ce0" providerId="ADAL" clId="{E900D44F-5D69-5640-9385-4F41FC6AEA46}" dt="2022-07-21T21:35:30.026" v="647" actId="207"/>
          <ac:spMkLst>
            <pc:docMk/>
            <pc:sldMk cId="0" sldId="734"/>
            <ac:spMk id="20" creationId="{00000000-0000-0000-0000-000000000000}"/>
          </ac:spMkLst>
        </pc:spChg>
        <pc:spChg chg="mod">
          <ac:chgData name="Arthur Liu" userId="57266d67-1d41-4103-859a-8797e8098ce0" providerId="ADAL" clId="{E900D44F-5D69-5640-9385-4F41FC6AEA46}" dt="2022-07-21T21:35:30.026" v="647" actId="207"/>
          <ac:spMkLst>
            <pc:docMk/>
            <pc:sldMk cId="0" sldId="734"/>
            <ac:spMk id="21" creationId="{00000000-0000-0000-0000-000000000000}"/>
          </ac:spMkLst>
        </pc:spChg>
        <pc:spChg chg="mod">
          <ac:chgData name="Arthur Liu" userId="57266d67-1d41-4103-859a-8797e8098ce0" providerId="ADAL" clId="{E900D44F-5D69-5640-9385-4F41FC6AEA46}" dt="2022-07-21T21:35:30.026" v="647" actId="207"/>
          <ac:spMkLst>
            <pc:docMk/>
            <pc:sldMk cId="0" sldId="734"/>
            <ac:spMk id="22" creationId="{00000000-0000-0000-0000-000000000000}"/>
          </ac:spMkLst>
        </pc:spChg>
        <pc:spChg chg="mod">
          <ac:chgData name="Arthur Liu" userId="57266d67-1d41-4103-859a-8797e8098ce0" providerId="ADAL" clId="{E900D44F-5D69-5640-9385-4F41FC6AEA46}" dt="2022-07-21T21:35:30.026" v="647" actId="207"/>
          <ac:spMkLst>
            <pc:docMk/>
            <pc:sldMk cId="0" sldId="734"/>
            <ac:spMk id="23" creationId="{00000000-0000-0000-0000-000000000000}"/>
          </ac:spMkLst>
        </pc:spChg>
        <pc:spChg chg="add mod">
          <ac:chgData name="Arthur Liu" userId="57266d67-1d41-4103-859a-8797e8098ce0" providerId="ADAL" clId="{E900D44F-5D69-5640-9385-4F41FC6AEA46}" dt="2022-07-22T06:31:16.493" v="3680"/>
          <ac:spMkLst>
            <pc:docMk/>
            <pc:sldMk cId="0" sldId="734"/>
            <ac:spMk id="46" creationId="{AF136EBF-BC01-2F46-9DC7-A13A60811D51}"/>
          </ac:spMkLst>
        </pc:spChg>
        <pc:spChg chg="add mod">
          <ac:chgData name="Arthur Liu" userId="57266d67-1d41-4103-859a-8797e8098ce0" providerId="ADAL" clId="{E900D44F-5D69-5640-9385-4F41FC6AEA46}" dt="2022-07-22T06:31:16.493" v="3680"/>
          <ac:spMkLst>
            <pc:docMk/>
            <pc:sldMk cId="0" sldId="734"/>
            <ac:spMk id="47" creationId="{8C383E31-1ED1-8949-97C6-96695406D2A7}"/>
          </ac:spMkLst>
        </pc:spChg>
        <pc:spChg chg="add mod">
          <ac:chgData name="Arthur Liu" userId="57266d67-1d41-4103-859a-8797e8098ce0" providerId="ADAL" clId="{E900D44F-5D69-5640-9385-4F41FC6AEA46}" dt="2022-07-22T06:31:16.493" v="3680"/>
          <ac:spMkLst>
            <pc:docMk/>
            <pc:sldMk cId="0" sldId="734"/>
            <ac:spMk id="48" creationId="{FB539777-BBC3-6241-99B5-435921AA004E}"/>
          </ac:spMkLst>
        </pc:spChg>
      </pc:sldChg>
      <pc:sldChg chg="new del">
        <pc:chgData name="Arthur Liu" userId="57266d67-1d41-4103-859a-8797e8098ce0" providerId="ADAL" clId="{E900D44F-5D69-5640-9385-4F41FC6AEA46}" dt="2022-07-21T21:26:17.227" v="563" actId="2696"/>
        <pc:sldMkLst>
          <pc:docMk/>
          <pc:sldMk cId="235240506" sldId="734"/>
        </pc:sldMkLst>
      </pc:sldChg>
      <pc:sldChg chg="new del">
        <pc:chgData name="Arthur Liu" userId="57266d67-1d41-4103-859a-8797e8098ce0" providerId="ADAL" clId="{E900D44F-5D69-5640-9385-4F41FC6AEA46}" dt="2022-07-21T21:27:28.933" v="567" actId="2696"/>
        <pc:sldMkLst>
          <pc:docMk/>
          <pc:sldMk cId="3223103659" sldId="734"/>
        </pc:sldMkLst>
      </pc:sldChg>
      <pc:sldChg chg="addSp delSp modSp add del mod modTransition">
        <pc:chgData name="Arthur Liu" userId="57266d67-1d41-4103-859a-8797e8098ce0" providerId="ADAL" clId="{E900D44F-5D69-5640-9385-4F41FC6AEA46}" dt="2022-07-22T06:31:17.943" v="3681"/>
        <pc:sldMkLst>
          <pc:docMk/>
          <pc:sldMk cId="0" sldId="735"/>
        </pc:sldMkLst>
        <pc:spChg chg="mod">
          <ac:chgData name="Arthur Liu" userId="57266d67-1d41-4103-859a-8797e8098ce0" providerId="ADAL" clId="{E900D44F-5D69-5640-9385-4F41FC6AEA46}" dt="2022-07-21T21:35:33.920" v="649" actId="1076"/>
          <ac:spMkLst>
            <pc:docMk/>
            <pc:sldMk cId="0" sldId="735"/>
            <ac:spMk id="2" creationId="{00000000-0000-0000-0000-000000000000}"/>
          </ac:spMkLst>
        </pc:spChg>
        <pc:spChg chg="del">
          <ac:chgData name="Arthur Liu" userId="57266d67-1d41-4103-859a-8797e8098ce0" providerId="ADAL" clId="{E900D44F-5D69-5640-9385-4F41FC6AEA46}" dt="2022-07-22T06:29:53.135" v="3675"/>
          <ac:spMkLst>
            <pc:docMk/>
            <pc:sldMk cId="0" sldId="735"/>
            <ac:spMk id="5" creationId="{00000000-0000-0000-0000-000000000000}"/>
          </ac:spMkLst>
        </pc:spChg>
        <pc:spChg chg="add mod">
          <ac:chgData name="Arthur Liu" userId="57266d67-1d41-4103-859a-8797e8098ce0" providerId="ADAL" clId="{E900D44F-5D69-5640-9385-4F41FC6AEA46}" dt="2022-07-22T06:29:56.405" v="3676"/>
          <ac:spMkLst>
            <pc:docMk/>
            <pc:sldMk cId="0" sldId="735"/>
            <ac:spMk id="6" creationId="{46A606B1-DC1A-7142-A2E7-17AE14A69A0C}"/>
          </ac:spMkLst>
        </pc:spChg>
        <pc:spChg chg="mod">
          <ac:chgData name="Arthur Liu" userId="57266d67-1d41-4103-859a-8797e8098ce0" providerId="ADAL" clId="{E900D44F-5D69-5640-9385-4F41FC6AEA46}" dt="2022-07-21T21:35:37.675" v="650" actId="207"/>
          <ac:spMkLst>
            <pc:docMk/>
            <pc:sldMk cId="0" sldId="735"/>
            <ac:spMk id="7" creationId="{00000000-0000-0000-0000-000000000000}"/>
          </ac:spMkLst>
        </pc:spChg>
        <pc:spChg chg="mod">
          <ac:chgData name="Arthur Liu" userId="57266d67-1d41-4103-859a-8797e8098ce0" providerId="ADAL" clId="{E900D44F-5D69-5640-9385-4F41FC6AEA46}" dt="2022-07-21T21:35:37.675" v="650" actId="207"/>
          <ac:spMkLst>
            <pc:docMk/>
            <pc:sldMk cId="0" sldId="735"/>
            <ac:spMk id="8" creationId="{00000000-0000-0000-0000-000000000000}"/>
          </ac:spMkLst>
        </pc:spChg>
        <pc:spChg chg="mod">
          <ac:chgData name="Arthur Liu" userId="57266d67-1d41-4103-859a-8797e8098ce0" providerId="ADAL" clId="{E900D44F-5D69-5640-9385-4F41FC6AEA46}" dt="2022-07-21T21:35:37.675" v="650" actId="207"/>
          <ac:spMkLst>
            <pc:docMk/>
            <pc:sldMk cId="0" sldId="735"/>
            <ac:spMk id="9" creationId="{00000000-0000-0000-0000-000000000000}"/>
          </ac:spMkLst>
        </pc:spChg>
        <pc:spChg chg="mod">
          <ac:chgData name="Arthur Liu" userId="57266d67-1d41-4103-859a-8797e8098ce0" providerId="ADAL" clId="{E900D44F-5D69-5640-9385-4F41FC6AEA46}" dt="2022-07-21T21:35:37.675" v="650" actId="207"/>
          <ac:spMkLst>
            <pc:docMk/>
            <pc:sldMk cId="0" sldId="735"/>
            <ac:spMk id="10" creationId="{00000000-0000-0000-0000-000000000000}"/>
          </ac:spMkLst>
        </pc:spChg>
        <pc:spChg chg="mod">
          <ac:chgData name="Arthur Liu" userId="57266d67-1d41-4103-859a-8797e8098ce0" providerId="ADAL" clId="{E900D44F-5D69-5640-9385-4F41FC6AEA46}" dt="2022-07-21T21:35:37.675" v="650" actId="207"/>
          <ac:spMkLst>
            <pc:docMk/>
            <pc:sldMk cId="0" sldId="735"/>
            <ac:spMk id="11" creationId="{00000000-0000-0000-0000-000000000000}"/>
          </ac:spMkLst>
        </pc:spChg>
        <pc:spChg chg="mod">
          <ac:chgData name="Arthur Liu" userId="57266d67-1d41-4103-859a-8797e8098ce0" providerId="ADAL" clId="{E900D44F-5D69-5640-9385-4F41FC6AEA46}" dt="2022-07-21T21:35:37.675" v="650" actId="207"/>
          <ac:spMkLst>
            <pc:docMk/>
            <pc:sldMk cId="0" sldId="735"/>
            <ac:spMk id="12" creationId="{00000000-0000-0000-0000-000000000000}"/>
          </ac:spMkLst>
        </pc:spChg>
        <pc:spChg chg="mod">
          <ac:chgData name="Arthur Liu" userId="57266d67-1d41-4103-859a-8797e8098ce0" providerId="ADAL" clId="{E900D44F-5D69-5640-9385-4F41FC6AEA46}" dt="2022-07-21T21:35:37.675" v="650" actId="207"/>
          <ac:spMkLst>
            <pc:docMk/>
            <pc:sldMk cId="0" sldId="735"/>
            <ac:spMk id="13" creationId="{00000000-0000-0000-0000-000000000000}"/>
          </ac:spMkLst>
        </pc:spChg>
        <pc:spChg chg="mod">
          <ac:chgData name="Arthur Liu" userId="57266d67-1d41-4103-859a-8797e8098ce0" providerId="ADAL" clId="{E900D44F-5D69-5640-9385-4F41FC6AEA46}" dt="2022-07-21T21:35:37.675" v="650" actId="207"/>
          <ac:spMkLst>
            <pc:docMk/>
            <pc:sldMk cId="0" sldId="735"/>
            <ac:spMk id="14" creationId="{00000000-0000-0000-0000-000000000000}"/>
          </ac:spMkLst>
        </pc:spChg>
        <pc:spChg chg="mod">
          <ac:chgData name="Arthur Liu" userId="57266d67-1d41-4103-859a-8797e8098ce0" providerId="ADAL" clId="{E900D44F-5D69-5640-9385-4F41FC6AEA46}" dt="2022-07-21T21:35:37.675" v="650" actId="207"/>
          <ac:spMkLst>
            <pc:docMk/>
            <pc:sldMk cId="0" sldId="735"/>
            <ac:spMk id="16" creationId="{00000000-0000-0000-0000-000000000000}"/>
          </ac:spMkLst>
        </pc:spChg>
        <pc:spChg chg="mod">
          <ac:chgData name="Arthur Liu" userId="57266d67-1d41-4103-859a-8797e8098ce0" providerId="ADAL" clId="{E900D44F-5D69-5640-9385-4F41FC6AEA46}" dt="2022-07-21T21:35:37.675" v="650" actId="207"/>
          <ac:spMkLst>
            <pc:docMk/>
            <pc:sldMk cId="0" sldId="735"/>
            <ac:spMk id="17" creationId="{00000000-0000-0000-0000-000000000000}"/>
          </ac:spMkLst>
        </pc:spChg>
        <pc:spChg chg="mod">
          <ac:chgData name="Arthur Liu" userId="57266d67-1d41-4103-859a-8797e8098ce0" providerId="ADAL" clId="{E900D44F-5D69-5640-9385-4F41FC6AEA46}" dt="2022-07-21T21:35:37.675" v="650" actId="207"/>
          <ac:spMkLst>
            <pc:docMk/>
            <pc:sldMk cId="0" sldId="735"/>
            <ac:spMk id="18" creationId="{00000000-0000-0000-0000-000000000000}"/>
          </ac:spMkLst>
        </pc:spChg>
        <pc:spChg chg="mod">
          <ac:chgData name="Arthur Liu" userId="57266d67-1d41-4103-859a-8797e8098ce0" providerId="ADAL" clId="{E900D44F-5D69-5640-9385-4F41FC6AEA46}" dt="2022-07-21T21:35:37.675" v="650" actId="207"/>
          <ac:spMkLst>
            <pc:docMk/>
            <pc:sldMk cId="0" sldId="735"/>
            <ac:spMk id="19" creationId="{00000000-0000-0000-0000-000000000000}"/>
          </ac:spMkLst>
        </pc:spChg>
        <pc:spChg chg="mod">
          <ac:chgData name="Arthur Liu" userId="57266d67-1d41-4103-859a-8797e8098ce0" providerId="ADAL" clId="{E900D44F-5D69-5640-9385-4F41FC6AEA46}" dt="2022-07-21T21:35:37.675" v="650" actId="207"/>
          <ac:spMkLst>
            <pc:docMk/>
            <pc:sldMk cId="0" sldId="735"/>
            <ac:spMk id="20" creationId="{00000000-0000-0000-0000-000000000000}"/>
          </ac:spMkLst>
        </pc:spChg>
        <pc:spChg chg="mod">
          <ac:chgData name="Arthur Liu" userId="57266d67-1d41-4103-859a-8797e8098ce0" providerId="ADAL" clId="{E900D44F-5D69-5640-9385-4F41FC6AEA46}" dt="2022-07-21T21:35:37.675" v="650" actId="207"/>
          <ac:spMkLst>
            <pc:docMk/>
            <pc:sldMk cId="0" sldId="735"/>
            <ac:spMk id="21" creationId="{00000000-0000-0000-0000-000000000000}"/>
          </ac:spMkLst>
        </pc:spChg>
        <pc:spChg chg="mod">
          <ac:chgData name="Arthur Liu" userId="57266d67-1d41-4103-859a-8797e8098ce0" providerId="ADAL" clId="{E900D44F-5D69-5640-9385-4F41FC6AEA46}" dt="2022-07-21T21:35:37.675" v="650" actId="207"/>
          <ac:spMkLst>
            <pc:docMk/>
            <pc:sldMk cId="0" sldId="735"/>
            <ac:spMk id="22" creationId="{00000000-0000-0000-0000-000000000000}"/>
          </ac:spMkLst>
        </pc:spChg>
        <pc:spChg chg="mod">
          <ac:chgData name="Arthur Liu" userId="57266d67-1d41-4103-859a-8797e8098ce0" providerId="ADAL" clId="{E900D44F-5D69-5640-9385-4F41FC6AEA46}" dt="2022-07-21T21:35:37.675" v="650" actId="207"/>
          <ac:spMkLst>
            <pc:docMk/>
            <pc:sldMk cId="0" sldId="735"/>
            <ac:spMk id="23" creationId="{00000000-0000-0000-0000-000000000000}"/>
          </ac:spMkLst>
        </pc:spChg>
        <pc:spChg chg="add mod">
          <ac:chgData name="Arthur Liu" userId="57266d67-1d41-4103-859a-8797e8098ce0" providerId="ADAL" clId="{E900D44F-5D69-5640-9385-4F41FC6AEA46}" dt="2022-07-22T06:31:17.943" v="3681"/>
          <ac:spMkLst>
            <pc:docMk/>
            <pc:sldMk cId="0" sldId="735"/>
            <ac:spMk id="46" creationId="{1D6120F3-3A85-1540-9C22-4DEAEFE41771}"/>
          </ac:spMkLst>
        </pc:spChg>
        <pc:spChg chg="add mod">
          <ac:chgData name="Arthur Liu" userId="57266d67-1d41-4103-859a-8797e8098ce0" providerId="ADAL" clId="{E900D44F-5D69-5640-9385-4F41FC6AEA46}" dt="2022-07-22T06:31:17.943" v="3681"/>
          <ac:spMkLst>
            <pc:docMk/>
            <pc:sldMk cId="0" sldId="735"/>
            <ac:spMk id="47" creationId="{04FA5ADA-8E0E-9F4A-B380-516F3619735E}"/>
          </ac:spMkLst>
        </pc:spChg>
        <pc:spChg chg="add mod">
          <ac:chgData name="Arthur Liu" userId="57266d67-1d41-4103-859a-8797e8098ce0" providerId="ADAL" clId="{E900D44F-5D69-5640-9385-4F41FC6AEA46}" dt="2022-07-22T06:31:17.943" v="3681"/>
          <ac:spMkLst>
            <pc:docMk/>
            <pc:sldMk cId="0" sldId="735"/>
            <ac:spMk id="48" creationId="{F1381C0C-9C17-D543-A87B-3CDBB2433467}"/>
          </ac:spMkLst>
        </pc:spChg>
      </pc:sldChg>
      <pc:sldChg chg="addSp delSp modSp add del mod modTransition">
        <pc:chgData name="Arthur Liu" userId="57266d67-1d41-4103-859a-8797e8098ce0" providerId="ADAL" clId="{E900D44F-5D69-5640-9385-4F41FC6AEA46}" dt="2022-07-22T06:31:20.471" v="3683"/>
        <pc:sldMkLst>
          <pc:docMk/>
          <pc:sldMk cId="0" sldId="736"/>
        </pc:sldMkLst>
        <pc:spChg chg="del">
          <ac:chgData name="Arthur Liu" userId="57266d67-1d41-4103-859a-8797e8098ce0" providerId="ADAL" clId="{E900D44F-5D69-5640-9385-4F41FC6AEA46}" dt="2022-07-22T06:29:53.135" v="3675"/>
          <ac:spMkLst>
            <pc:docMk/>
            <pc:sldMk cId="0" sldId="736"/>
            <ac:spMk id="5" creationId="{00000000-0000-0000-0000-000000000000}"/>
          </ac:spMkLst>
        </pc:spChg>
        <pc:spChg chg="add mod">
          <ac:chgData name="Arthur Liu" userId="57266d67-1d41-4103-859a-8797e8098ce0" providerId="ADAL" clId="{E900D44F-5D69-5640-9385-4F41FC6AEA46}" dt="2022-07-22T06:29:56.405" v="3676"/>
          <ac:spMkLst>
            <pc:docMk/>
            <pc:sldMk cId="0" sldId="736"/>
            <ac:spMk id="6" creationId="{9C3C7DA2-F17B-4247-8E04-4EF5D251DE88}"/>
          </ac:spMkLst>
        </pc:spChg>
        <pc:spChg chg="mod">
          <ac:chgData name="Arthur Liu" userId="57266d67-1d41-4103-859a-8797e8098ce0" providerId="ADAL" clId="{E900D44F-5D69-5640-9385-4F41FC6AEA46}" dt="2022-07-21T21:35:47.634" v="652" actId="207"/>
          <ac:spMkLst>
            <pc:docMk/>
            <pc:sldMk cId="0" sldId="736"/>
            <ac:spMk id="7" creationId="{00000000-0000-0000-0000-000000000000}"/>
          </ac:spMkLst>
        </pc:spChg>
        <pc:spChg chg="mod">
          <ac:chgData name="Arthur Liu" userId="57266d67-1d41-4103-859a-8797e8098ce0" providerId="ADAL" clId="{E900D44F-5D69-5640-9385-4F41FC6AEA46}" dt="2022-07-21T21:35:47.634" v="652" actId="207"/>
          <ac:spMkLst>
            <pc:docMk/>
            <pc:sldMk cId="0" sldId="736"/>
            <ac:spMk id="8" creationId="{00000000-0000-0000-0000-000000000000}"/>
          </ac:spMkLst>
        </pc:spChg>
        <pc:spChg chg="mod">
          <ac:chgData name="Arthur Liu" userId="57266d67-1d41-4103-859a-8797e8098ce0" providerId="ADAL" clId="{E900D44F-5D69-5640-9385-4F41FC6AEA46}" dt="2022-07-21T21:35:47.634" v="652" actId="207"/>
          <ac:spMkLst>
            <pc:docMk/>
            <pc:sldMk cId="0" sldId="736"/>
            <ac:spMk id="9" creationId="{00000000-0000-0000-0000-000000000000}"/>
          </ac:spMkLst>
        </pc:spChg>
        <pc:spChg chg="mod">
          <ac:chgData name="Arthur Liu" userId="57266d67-1d41-4103-859a-8797e8098ce0" providerId="ADAL" clId="{E900D44F-5D69-5640-9385-4F41FC6AEA46}" dt="2022-07-21T21:35:47.634" v="652" actId="207"/>
          <ac:spMkLst>
            <pc:docMk/>
            <pc:sldMk cId="0" sldId="736"/>
            <ac:spMk id="10" creationId="{00000000-0000-0000-0000-000000000000}"/>
          </ac:spMkLst>
        </pc:spChg>
        <pc:spChg chg="mod">
          <ac:chgData name="Arthur Liu" userId="57266d67-1d41-4103-859a-8797e8098ce0" providerId="ADAL" clId="{E900D44F-5D69-5640-9385-4F41FC6AEA46}" dt="2022-07-21T21:35:47.634" v="652" actId="207"/>
          <ac:spMkLst>
            <pc:docMk/>
            <pc:sldMk cId="0" sldId="736"/>
            <ac:spMk id="11" creationId="{00000000-0000-0000-0000-000000000000}"/>
          </ac:spMkLst>
        </pc:spChg>
        <pc:spChg chg="mod">
          <ac:chgData name="Arthur Liu" userId="57266d67-1d41-4103-859a-8797e8098ce0" providerId="ADAL" clId="{E900D44F-5D69-5640-9385-4F41FC6AEA46}" dt="2022-07-21T21:35:47.634" v="652" actId="207"/>
          <ac:spMkLst>
            <pc:docMk/>
            <pc:sldMk cId="0" sldId="736"/>
            <ac:spMk id="12" creationId="{00000000-0000-0000-0000-000000000000}"/>
          </ac:spMkLst>
        </pc:spChg>
        <pc:spChg chg="mod">
          <ac:chgData name="Arthur Liu" userId="57266d67-1d41-4103-859a-8797e8098ce0" providerId="ADAL" clId="{E900D44F-5D69-5640-9385-4F41FC6AEA46}" dt="2022-07-21T21:35:47.634" v="652" actId="207"/>
          <ac:spMkLst>
            <pc:docMk/>
            <pc:sldMk cId="0" sldId="736"/>
            <ac:spMk id="13" creationId="{00000000-0000-0000-0000-000000000000}"/>
          </ac:spMkLst>
        </pc:spChg>
        <pc:spChg chg="mod">
          <ac:chgData name="Arthur Liu" userId="57266d67-1d41-4103-859a-8797e8098ce0" providerId="ADAL" clId="{E900D44F-5D69-5640-9385-4F41FC6AEA46}" dt="2022-07-21T21:35:47.634" v="652" actId="207"/>
          <ac:spMkLst>
            <pc:docMk/>
            <pc:sldMk cId="0" sldId="736"/>
            <ac:spMk id="14" creationId="{00000000-0000-0000-0000-000000000000}"/>
          </ac:spMkLst>
        </pc:spChg>
        <pc:spChg chg="mod">
          <ac:chgData name="Arthur Liu" userId="57266d67-1d41-4103-859a-8797e8098ce0" providerId="ADAL" clId="{E900D44F-5D69-5640-9385-4F41FC6AEA46}" dt="2022-07-21T21:35:47.634" v="652" actId="207"/>
          <ac:spMkLst>
            <pc:docMk/>
            <pc:sldMk cId="0" sldId="736"/>
            <ac:spMk id="16" creationId="{00000000-0000-0000-0000-000000000000}"/>
          </ac:spMkLst>
        </pc:spChg>
        <pc:spChg chg="mod">
          <ac:chgData name="Arthur Liu" userId="57266d67-1d41-4103-859a-8797e8098ce0" providerId="ADAL" clId="{E900D44F-5D69-5640-9385-4F41FC6AEA46}" dt="2022-07-21T21:35:47.634" v="652" actId="207"/>
          <ac:spMkLst>
            <pc:docMk/>
            <pc:sldMk cId="0" sldId="736"/>
            <ac:spMk id="17" creationId="{00000000-0000-0000-0000-000000000000}"/>
          </ac:spMkLst>
        </pc:spChg>
        <pc:spChg chg="mod">
          <ac:chgData name="Arthur Liu" userId="57266d67-1d41-4103-859a-8797e8098ce0" providerId="ADAL" clId="{E900D44F-5D69-5640-9385-4F41FC6AEA46}" dt="2022-07-21T21:35:47.634" v="652" actId="207"/>
          <ac:spMkLst>
            <pc:docMk/>
            <pc:sldMk cId="0" sldId="736"/>
            <ac:spMk id="18" creationId="{00000000-0000-0000-0000-000000000000}"/>
          </ac:spMkLst>
        </pc:spChg>
        <pc:spChg chg="mod">
          <ac:chgData name="Arthur Liu" userId="57266d67-1d41-4103-859a-8797e8098ce0" providerId="ADAL" clId="{E900D44F-5D69-5640-9385-4F41FC6AEA46}" dt="2022-07-21T21:35:47.634" v="652" actId="207"/>
          <ac:spMkLst>
            <pc:docMk/>
            <pc:sldMk cId="0" sldId="736"/>
            <ac:spMk id="19" creationId="{00000000-0000-0000-0000-000000000000}"/>
          </ac:spMkLst>
        </pc:spChg>
        <pc:spChg chg="mod">
          <ac:chgData name="Arthur Liu" userId="57266d67-1d41-4103-859a-8797e8098ce0" providerId="ADAL" clId="{E900D44F-5D69-5640-9385-4F41FC6AEA46}" dt="2022-07-21T21:35:47.634" v="652" actId="207"/>
          <ac:spMkLst>
            <pc:docMk/>
            <pc:sldMk cId="0" sldId="736"/>
            <ac:spMk id="20" creationId="{00000000-0000-0000-0000-000000000000}"/>
          </ac:spMkLst>
        </pc:spChg>
        <pc:spChg chg="mod">
          <ac:chgData name="Arthur Liu" userId="57266d67-1d41-4103-859a-8797e8098ce0" providerId="ADAL" clId="{E900D44F-5D69-5640-9385-4F41FC6AEA46}" dt="2022-07-21T21:35:47.634" v="652" actId="207"/>
          <ac:spMkLst>
            <pc:docMk/>
            <pc:sldMk cId="0" sldId="736"/>
            <ac:spMk id="21" creationId="{00000000-0000-0000-0000-000000000000}"/>
          </ac:spMkLst>
        </pc:spChg>
        <pc:spChg chg="mod">
          <ac:chgData name="Arthur Liu" userId="57266d67-1d41-4103-859a-8797e8098ce0" providerId="ADAL" clId="{E900D44F-5D69-5640-9385-4F41FC6AEA46}" dt="2022-07-21T21:35:47.634" v="652" actId="207"/>
          <ac:spMkLst>
            <pc:docMk/>
            <pc:sldMk cId="0" sldId="736"/>
            <ac:spMk id="22" creationId="{00000000-0000-0000-0000-000000000000}"/>
          </ac:spMkLst>
        </pc:spChg>
        <pc:spChg chg="mod">
          <ac:chgData name="Arthur Liu" userId="57266d67-1d41-4103-859a-8797e8098ce0" providerId="ADAL" clId="{E900D44F-5D69-5640-9385-4F41FC6AEA46}" dt="2022-07-21T21:35:47.634" v="652" actId="207"/>
          <ac:spMkLst>
            <pc:docMk/>
            <pc:sldMk cId="0" sldId="736"/>
            <ac:spMk id="23" creationId="{00000000-0000-0000-0000-000000000000}"/>
          </ac:spMkLst>
        </pc:spChg>
        <pc:spChg chg="add mod">
          <ac:chgData name="Arthur Liu" userId="57266d67-1d41-4103-859a-8797e8098ce0" providerId="ADAL" clId="{E900D44F-5D69-5640-9385-4F41FC6AEA46}" dt="2022-07-22T06:31:20.471" v="3683"/>
          <ac:spMkLst>
            <pc:docMk/>
            <pc:sldMk cId="0" sldId="736"/>
            <ac:spMk id="46" creationId="{26306270-6513-A14E-BE30-50C22769B0E8}"/>
          </ac:spMkLst>
        </pc:spChg>
        <pc:spChg chg="add mod">
          <ac:chgData name="Arthur Liu" userId="57266d67-1d41-4103-859a-8797e8098ce0" providerId="ADAL" clId="{E900D44F-5D69-5640-9385-4F41FC6AEA46}" dt="2022-07-22T06:31:20.471" v="3683"/>
          <ac:spMkLst>
            <pc:docMk/>
            <pc:sldMk cId="0" sldId="736"/>
            <ac:spMk id="47" creationId="{8E96C143-395B-BC44-B35B-A8EC5FB9B1D7}"/>
          </ac:spMkLst>
        </pc:spChg>
        <pc:spChg chg="add mod">
          <ac:chgData name="Arthur Liu" userId="57266d67-1d41-4103-859a-8797e8098ce0" providerId="ADAL" clId="{E900D44F-5D69-5640-9385-4F41FC6AEA46}" dt="2022-07-22T06:31:20.471" v="3683"/>
          <ac:spMkLst>
            <pc:docMk/>
            <pc:sldMk cId="0" sldId="736"/>
            <ac:spMk id="48" creationId="{E224BB86-4402-FC42-A8F3-3E97D3C3B2EB}"/>
          </ac:spMkLst>
        </pc:spChg>
      </pc:sldChg>
      <pc:sldChg chg="addSp delSp modSp add del mod modTransition">
        <pc:chgData name="Arthur Liu" userId="57266d67-1d41-4103-859a-8797e8098ce0" providerId="ADAL" clId="{E900D44F-5D69-5640-9385-4F41FC6AEA46}" dt="2022-07-22T06:31:21.582" v="3684"/>
        <pc:sldMkLst>
          <pc:docMk/>
          <pc:sldMk cId="0" sldId="737"/>
        </pc:sldMkLst>
        <pc:spChg chg="del">
          <ac:chgData name="Arthur Liu" userId="57266d67-1d41-4103-859a-8797e8098ce0" providerId="ADAL" clId="{E900D44F-5D69-5640-9385-4F41FC6AEA46}" dt="2022-07-22T06:29:53.135" v="3675"/>
          <ac:spMkLst>
            <pc:docMk/>
            <pc:sldMk cId="0" sldId="737"/>
            <ac:spMk id="5" creationId="{00000000-0000-0000-0000-000000000000}"/>
          </ac:spMkLst>
        </pc:spChg>
        <pc:spChg chg="add mod">
          <ac:chgData name="Arthur Liu" userId="57266d67-1d41-4103-859a-8797e8098ce0" providerId="ADAL" clId="{E900D44F-5D69-5640-9385-4F41FC6AEA46}" dt="2022-07-22T06:29:56.405" v="3676"/>
          <ac:spMkLst>
            <pc:docMk/>
            <pc:sldMk cId="0" sldId="737"/>
            <ac:spMk id="6" creationId="{3E634946-C1DD-E847-B0BD-C6B706147D5E}"/>
          </ac:spMkLst>
        </pc:spChg>
        <pc:spChg chg="mod">
          <ac:chgData name="Arthur Liu" userId="57266d67-1d41-4103-859a-8797e8098ce0" providerId="ADAL" clId="{E900D44F-5D69-5640-9385-4F41FC6AEA46}" dt="2022-07-21T21:35:52.899" v="653" actId="207"/>
          <ac:spMkLst>
            <pc:docMk/>
            <pc:sldMk cId="0" sldId="737"/>
            <ac:spMk id="7" creationId="{00000000-0000-0000-0000-000000000000}"/>
          </ac:spMkLst>
        </pc:spChg>
        <pc:spChg chg="mod">
          <ac:chgData name="Arthur Liu" userId="57266d67-1d41-4103-859a-8797e8098ce0" providerId="ADAL" clId="{E900D44F-5D69-5640-9385-4F41FC6AEA46}" dt="2022-07-21T21:35:52.899" v="653" actId="207"/>
          <ac:spMkLst>
            <pc:docMk/>
            <pc:sldMk cId="0" sldId="737"/>
            <ac:spMk id="8" creationId="{00000000-0000-0000-0000-000000000000}"/>
          </ac:spMkLst>
        </pc:spChg>
        <pc:spChg chg="mod">
          <ac:chgData name="Arthur Liu" userId="57266d67-1d41-4103-859a-8797e8098ce0" providerId="ADAL" clId="{E900D44F-5D69-5640-9385-4F41FC6AEA46}" dt="2022-07-21T21:35:52.899" v="653" actId="207"/>
          <ac:spMkLst>
            <pc:docMk/>
            <pc:sldMk cId="0" sldId="737"/>
            <ac:spMk id="9" creationId="{00000000-0000-0000-0000-000000000000}"/>
          </ac:spMkLst>
        </pc:spChg>
        <pc:spChg chg="mod">
          <ac:chgData name="Arthur Liu" userId="57266d67-1d41-4103-859a-8797e8098ce0" providerId="ADAL" clId="{E900D44F-5D69-5640-9385-4F41FC6AEA46}" dt="2022-07-21T21:35:52.899" v="653" actId="207"/>
          <ac:spMkLst>
            <pc:docMk/>
            <pc:sldMk cId="0" sldId="737"/>
            <ac:spMk id="10" creationId="{00000000-0000-0000-0000-000000000000}"/>
          </ac:spMkLst>
        </pc:spChg>
        <pc:spChg chg="mod">
          <ac:chgData name="Arthur Liu" userId="57266d67-1d41-4103-859a-8797e8098ce0" providerId="ADAL" clId="{E900D44F-5D69-5640-9385-4F41FC6AEA46}" dt="2022-07-21T21:35:52.899" v="653" actId="207"/>
          <ac:spMkLst>
            <pc:docMk/>
            <pc:sldMk cId="0" sldId="737"/>
            <ac:spMk id="11" creationId="{00000000-0000-0000-0000-000000000000}"/>
          </ac:spMkLst>
        </pc:spChg>
        <pc:spChg chg="mod">
          <ac:chgData name="Arthur Liu" userId="57266d67-1d41-4103-859a-8797e8098ce0" providerId="ADAL" clId="{E900D44F-5D69-5640-9385-4F41FC6AEA46}" dt="2022-07-21T21:35:52.899" v="653" actId="207"/>
          <ac:spMkLst>
            <pc:docMk/>
            <pc:sldMk cId="0" sldId="737"/>
            <ac:spMk id="12" creationId="{00000000-0000-0000-0000-000000000000}"/>
          </ac:spMkLst>
        </pc:spChg>
        <pc:spChg chg="mod">
          <ac:chgData name="Arthur Liu" userId="57266d67-1d41-4103-859a-8797e8098ce0" providerId="ADAL" clId="{E900D44F-5D69-5640-9385-4F41FC6AEA46}" dt="2022-07-21T21:35:52.899" v="653" actId="207"/>
          <ac:spMkLst>
            <pc:docMk/>
            <pc:sldMk cId="0" sldId="737"/>
            <ac:spMk id="13" creationId="{00000000-0000-0000-0000-000000000000}"/>
          </ac:spMkLst>
        </pc:spChg>
        <pc:spChg chg="mod">
          <ac:chgData name="Arthur Liu" userId="57266d67-1d41-4103-859a-8797e8098ce0" providerId="ADAL" clId="{E900D44F-5D69-5640-9385-4F41FC6AEA46}" dt="2022-07-21T21:35:52.899" v="653" actId="207"/>
          <ac:spMkLst>
            <pc:docMk/>
            <pc:sldMk cId="0" sldId="737"/>
            <ac:spMk id="14" creationId="{00000000-0000-0000-0000-000000000000}"/>
          </ac:spMkLst>
        </pc:spChg>
        <pc:spChg chg="mod">
          <ac:chgData name="Arthur Liu" userId="57266d67-1d41-4103-859a-8797e8098ce0" providerId="ADAL" clId="{E900D44F-5D69-5640-9385-4F41FC6AEA46}" dt="2022-07-21T21:35:52.899" v="653" actId="207"/>
          <ac:spMkLst>
            <pc:docMk/>
            <pc:sldMk cId="0" sldId="737"/>
            <ac:spMk id="16" creationId="{00000000-0000-0000-0000-000000000000}"/>
          </ac:spMkLst>
        </pc:spChg>
        <pc:spChg chg="mod">
          <ac:chgData name="Arthur Liu" userId="57266d67-1d41-4103-859a-8797e8098ce0" providerId="ADAL" clId="{E900D44F-5D69-5640-9385-4F41FC6AEA46}" dt="2022-07-21T21:35:52.899" v="653" actId="207"/>
          <ac:spMkLst>
            <pc:docMk/>
            <pc:sldMk cId="0" sldId="737"/>
            <ac:spMk id="17" creationId="{00000000-0000-0000-0000-000000000000}"/>
          </ac:spMkLst>
        </pc:spChg>
        <pc:spChg chg="mod">
          <ac:chgData name="Arthur Liu" userId="57266d67-1d41-4103-859a-8797e8098ce0" providerId="ADAL" clId="{E900D44F-5D69-5640-9385-4F41FC6AEA46}" dt="2022-07-21T21:35:52.899" v="653" actId="207"/>
          <ac:spMkLst>
            <pc:docMk/>
            <pc:sldMk cId="0" sldId="737"/>
            <ac:spMk id="18" creationId="{00000000-0000-0000-0000-000000000000}"/>
          </ac:spMkLst>
        </pc:spChg>
        <pc:spChg chg="mod">
          <ac:chgData name="Arthur Liu" userId="57266d67-1d41-4103-859a-8797e8098ce0" providerId="ADAL" clId="{E900D44F-5D69-5640-9385-4F41FC6AEA46}" dt="2022-07-21T21:35:52.899" v="653" actId="207"/>
          <ac:spMkLst>
            <pc:docMk/>
            <pc:sldMk cId="0" sldId="737"/>
            <ac:spMk id="19" creationId="{00000000-0000-0000-0000-000000000000}"/>
          </ac:spMkLst>
        </pc:spChg>
        <pc:spChg chg="mod">
          <ac:chgData name="Arthur Liu" userId="57266d67-1d41-4103-859a-8797e8098ce0" providerId="ADAL" clId="{E900D44F-5D69-5640-9385-4F41FC6AEA46}" dt="2022-07-21T21:35:52.899" v="653" actId="207"/>
          <ac:spMkLst>
            <pc:docMk/>
            <pc:sldMk cId="0" sldId="737"/>
            <ac:spMk id="20" creationId="{00000000-0000-0000-0000-000000000000}"/>
          </ac:spMkLst>
        </pc:spChg>
        <pc:spChg chg="mod">
          <ac:chgData name="Arthur Liu" userId="57266d67-1d41-4103-859a-8797e8098ce0" providerId="ADAL" clId="{E900D44F-5D69-5640-9385-4F41FC6AEA46}" dt="2022-07-21T21:35:52.899" v="653" actId="207"/>
          <ac:spMkLst>
            <pc:docMk/>
            <pc:sldMk cId="0" sldId="737"/>
            <ac:spMk id="21" creationId="{00000000-0000-0000-0000-000000000000}"/>
          </ac:spMkLst>
        </pc:spChg>
        <pc:spChg chg="mod">
          <ac:chgData name="Arthur Liu" userId="57266d67-1d41-4103-859a-8797e8098ce0" providerId="ADAL" clId="{E900D44F-5D69-5640-9385-4F41FC6AEA46}" dt="2022-07-21T21:35:52.899" v="653" actId="207"/>
          <ac:spMkLst>
            <pc:docMk/>
            <pc:sldMk cId="0" sldId="737"/>
            <ac:spMk id="22" creationId="{00000000-0000-0000-0000-000000000000}"/>
          </ac:spMkLst>
        </pc:spChg>
        <pc:spChg chg="mod">
          <ac:chgData name="Arthur Liu" userId="57266d67-1d41-4103-859a-8797e8098ce0" providerId="ADAL" clId="{E900D44F-5D69-5640-9385-4F41FC6AEA46}" dt="2022-07-21T21:35:52.899" v="653" actId="207"/>
          <ac:spMkLst>
            <pc:docMk/>
            <pc:sldMk cId="0" sldId="737"/>
            <ac:spMk id="23" creationId="{00000000-0000-0000-0000-000000000000}"/>
          </ac:spMkLst>
        </pc:spChg>
        <pc:spChg chg="add mod">
          <ac:chgData name="Arthur Liu" userId="57266d67-1d41-4103-859a-8797e8098ce0" providerId="ADAL" clId="{E900D44F-5D69-5640-9385-4F41FC6AEA46}" dt="2022-07-22T06:31:21.582" v="3684"/>
          <ac:spMkLst>
            <pc:docMk/>
            <pc:sldMk cId="0" sldId="737"/>
            <ac:spMk id="46" creationId="{40AD044D-C8E4-F04D-9A25-0991BD2C2D4A}"/>
          </ac:spMkLst>
        </pc:spChg>
        <pc:spChg chg="add mod">
          <ac:chgData name="Arthur Liu" userId="57266d67-1d41-4103-859a-8797e8098ce0" providerId="ADAL" clId="{E900D44F-5D69-5640-9385-4F41FC6AEA46}" dt="2022-07-22T06:31:21.582" v="3684"/>
          <ac:spMkLst>
            <pc:docMk/>
            <pc:sldMk cId="0" sldId="737"/>
            <ac:spMk id="47" creationId="{E1B8209A-8918-9A4A-9D6C-B2C461598A67}"/>
          </ac:spMkLst>
        </pc:spChg>
        <pc:spChg chg="add mod">
          <ac:chgData name="Arthur Liu" userId="57266d67-1d41-4103-859a-8797e8098ce0" providerId="ADAL" clId="{E900D44F-5D69-5640-9385-4F41FC6AEA46}" dt="2022-07-22T06:31:21.582" v="3684"/>
          <ac:spMkLst>
            <pc:docMk/>
            <pc:sldMk cId="0" sldId="737"/>
            <ac:spMk id="48" creationId="{373C1842-8A06-D644-A287-6A85F3EBE470}"/>
          </ac:spMkLst>
        </pc:spChg>
      </pc:sldChg>
      <pc:sldChg chg="addSp delSp modSp add del mod modTransition modNotesTx">
        <pc:chgData name="Arthur Liu" userId="57266d67-1d41-4103-859a-8797e8098ce0" providerId="ADAL" clId="{E900D44F-5D69-5640-9385-4F41FC6AEA46}" dt="2022-07-22T07:17:47.825" v="4142" actId="20577"/>
        <pc:sldMkLst>
          <pc:docMk/>
          <pc:sldMk cId="0" sldId="738"/>
        </pc:sldMkLst>
        <pc:spChg chg="mod">
          <ac:chgData name="Arthur Liu" userId="57266d67-1d41-4103-859a-8797e8098ce0" providerId="ADAL" clId="{E900D44F-5D69-5640-9385-4F41FC6AEA46}" dt="2022-07-21T21:34:36.848" v="642"/>
          <ac:spMkLst>
            <pc:docMk/>
            <pc:sldMk cId="0" sldId="738"/>
            <ac:spMk id="3" creationId="{00000000-0000-0000-0000-000000000000}"/>
          </ac:spMkLst>
        </pc:spChg>
        <pc:spChg chg="del">
          <ac:chgData name="Arthur Liu" userId="57266d67-1d41-4103-859a-8797e8098ce0" providerId="ADAL" clId="{E900D44F-5D69-5640-9385-4F41FC6AEA46}" dt="2022-07-22T06:29:53.135" v="3675"/>
          <ac:spMkLst>
            <pc:docMk/>
            <pc:sldMk cId="0" sldId="738"/>
            <ac:spMk id="5" creationId="{00000000-0000-0000-0000-000000000000}"/>
          </ac:spMkLst>
        </pc:spChg>
        <pc:spChg chg="add mod">
          <ac:chgData name="Arthur Liu" userId="57266d67-1d41-4103-859a-8797e8098ce0" providerId="ADAL" clId="{E900D44F-5D69-5640-9385-4F41FC6AEA46}" dt="2022-07-22T06:29:56.405" v="3676"/>
          <ac:spMkLst>
            <pc:docMk/>
            <pc:sldMk cId="0" sldId="738"/>
            <ac:spMk id="6" creationId="{05CB5711-E14A-1E45-A243-C892C62DC38E}"/>
          </ac:spMkLst>
        </pc:spChg>
      </pc:sldChg>
      <pc:sldChg chg="addSp delSp modSp add del modTransition">
        <pc:chgData name="Arthur Liu" userId="57266d67-1d41-4103-859a-8797e8098ce0" providerId="ADAL" clId="{E900D44F-5D69-5640-9385-4F41FC6AEA46}" dt="2022-07-22T06:29:56.405" v="3676"/>
        <pc:sldMkLst>
          <pc:docMk/>
          <pc:sldMk cId="0" sldId="739"/>
        </pc:sldMkLst>
        <pc:spChg chg="del">
          <ac:chgData name="Arthur Liu" userId="57266d67-1d41-4103-859a-8797e8098ce0" providerId="ADAL" clId="{E900D44F-5D69-5640-9385-4F41FC6AEA46}" dt="2022-07-22T06:29:53.135" v="3675"/>
          <ac:spMkLst>
            <pc:docMk/>
            <pc:sldMk cId="0" sldId="739"/>
            <ac:spMk id="5" creationId="{00000000-0000-0000-0000-000000000000}"/>
          </ac:spMkLst>
        </pc:spChg>
        <pc:spChg chg="add mod">
          <ac:chgData name="Arthur Liu" userId="57266d67-1d41-4103-859a-8797e8098ce0" providerId="ADAL" clId="{E900D44F-5D69-5640-9385-4F41FC6AEA46}" dt="2022-07-22T06:29:56.405" v="3676"/>
          <ac:spMkLst>
            <pc:docMk/>
            <pc:sldMk cId="0" sldId="739"/>
            <ac:spMk id="6" creationId="{F4D1F730-BA4A-E548-B9C9-55D631153CD8}"/>
          </ac:spMkLst>
        </pc:spChg>
      </pc:sldChg>
      <pc:sldChg chg="addSp delSp modSp add del mod modTransition">
        <pc:chgData name="Arthur Liu" userId="57266d67-1d41-4103-859a-8797e8098ce0" providerId="ADAL" clId="{E900D44F-5D69-5640-9385-4F41FC6AEA46}" dt="2022-07-22T07:16:41.548" v="4090" actId="20577"/>
        <pc:sldMkLst>
          <pc:docMk/>
          <pc:sldMk cId="0" sldId="740"/>
        </pc:sldMkLst>
        <pc:spChg chg="mod">
          <ac:chgData name="Arthur Liu" userId="57266d67-1d41-4103-859a-8797e8098ce0" providerId="ADAL" clId="{E900D44F-5D69-5640-9385-4F41FC6AEA46}" dt="2022-07-22T07:16:41.548" v="4090" actId="20577"/>
          <ac:spMkLst>
            <pc:docMk/>
            <pc:sldMk cId="0" sldId="740"/>
            <ac:spMk id="2" creationId="{00000000-0000-0000-0000-000000000000}"/>
          </ac:spMkLst>
        </pc:spChg>
        <pc:spChg chg="mod">
          <ac:chgData name="Arthur Liu" userId="57266d67-1d41-4103-859a-8797e8098ce0" providerId="ADAL" clId="{E900D44F-5D69-5640-9385-4F41FC6AEA46}" dt="2022-07-21T21:39:05.256" v="688" actId="14100"/>
          <ac:spMkLst>
            <pc:docMk/>
            <pc:sldMk cId="0" sldId="740"/>
            <ac:spMk id="3" creationId="{00000000-0000-0000-0000-000000000000}"/>
          </ac:spMkLst>
        </pc:spChg>
        <pc:spChg chg="del">
          <ac:chgData name="Arthur Liu" userId="57266d67-1d41-4103-859a-8797e8098ce0" providerId="ADAL" clId="{E900D44F-5D69-5640-9385-4F41FC6AEA46}" dt="2022-07-22T06:29:53.135" v="3675"/>
          <ac:spMkLst>
            <pc:docMk/>
            <pc:sldMk cId="0" sldId="740"/>
            <ac:spMk id="5" creationId="{00000000-0000-0000-0000-000000000000}"/>
          </ac:spMkLst>
        </pc:spChg>
        <pc:spChg chg="add mod">
          <ac:chgData name="Arthur Liu" userId="57266d67-1d41-4103-859a-8797e8098ce0" providerId="ADAL" clId="{E900D44F-5D69-5640-9385-4F41FC6AEA46}" dt="2022-07-22T06:29:56.405" v="3676"/>
          <ac:spMkLst>
            <pc:docMk/>
            <pc:sldMk cId="0" sldId="740"/>
            <ac:spMk id="6" creationId="{9F35D936-7653-D84D-95CD-6B0C73EA3757}"/>
          </ac:spMkLst>
        </pc:spChg>
      </pc:sldChg>
      <pc:sldChg chg="addSp delSp modSp add del mod modTransition">
        <pc:chgData name="Arthur Liu" userId="57266d67-1d41-4103-859a-8797e8098ce0" providerId="ADAL" clId="{E900D44F-5D69-5640-9385-4F41FC6AEA46}" dt="2022-07-22T06:29:56.405" v="3676"/>
        <pc:sldMkLst>
          <pc:docMk/>
          <pc:sldMk cId="0" sldId="741"/>
        </pc:sldMkLst>
        <pc:spChg chg="mod">
          <ac:chgData name="Arthur Liu" userId="57266d67-1d41-4103-859a-8797e8098ce0" providerId="ADAL" clId="{E900D44F-5D69-5640-9385-4F41FC6AEA46}" dt="2022-07-21T21:40:17.117" v="704" actId="27636"/>
          <ac:spMkLst>
            <pc:docMk/>
            <pc:sldMk cId="0" sldId="741"/>
            <ac:spMk id="3" creationId="{00000000-0000-0000-0000-000000000000}"/>
          </ac:spMkLst>
        </pc:spChg>
        <pc:spChg chg="del">
          <ac:chgData name="Arthur Liu" userId="57266d67-1d41-4103-859a-8797e8098ce0" providerId="ADAL" clId="{E900D44F-5D69-5640-9385-4F41FC6AEA46}" dt="2022-07-22T06:29:53.135" v="3675"/>
          <ac:spMkLst>
            <pc:docMk/>
            <pc:sldMk cId="0" sldId="741"/>
            <ac:spMk id="5" creationId="{00000000-0000-0000-0000-000000000000}"/>
          </ac:spMkLst>
        </pc:spChg>
        <pc:spChg chg="add mod">
          <ac:chgData name="Arthur Liu" userId="57266d67-1d41-4103-859a-8797e8098ce0" providerId="ADAL" clId="{E900D44F-5D69-5640-9385-4F41FC6AEA46}" dt="2022-07-22T06:29:56.405" v="3676"/>
          <ac:spMkLst>
            <pc:docMk/>
            <pc:sldMk cId="0" sldId="741"/>
            <ac:spMk id="6" creationId="{2B5281B0-3CFF-C74A-8015-CBFC60E2A2EB}"/>
          </ac:spMkLst>
        </pc:spChg>
        <pc:picChg chg="mod">
          <ac:chgData name="Arthur Liu" userId="57266d67-1d41-4103-859a-8797e8098ce0" providerId="ADAL" clId="{E900D44F-5D69-5640-9385-4F41FC6AEA46}" dt="2022-07-21T21:40:22.305" v="706" actId="1076"/>
          <ac:picMkLst>
            <pc:docMk/>
            <pc:sldMk cId="0" sldId="741"/>
            <ac:picMk id="66" creationId="{00000000-0000-0000-0000-000000000000}"/>
          </ac:picMkLst>
        </pc:picChg>
      </pc:sldChg>
      <pc:sldChg chg="addSp delSp modSp add del mod modTransition">
        <pc:chgData name="Arthur Liu" userId="57266d67-1d41-4103-859a-8797e8098ce0" providerId="ADAL" clId="{E900D44F-5D69-5640-9385-4F41FC6AEA46}" dt="2022-07-22T06:29:56.405" v="3676"/>
        <pc:sldMkLst>
          <pc:docMk/>
          <pc:sldMk cId="0" sldId="742"/>
        </pc:sldMkLst>
        <pc:spChg chg="mod">
          <ac:chgData name="Arthur Liu" userId="57266d67-1d41-4103-859a-8797e8098ce0" providerId="ADAL" clId="{E900D44F-5D69-5640-9385-4F41FC6AEA46}" dt="2022-07-21T21:40:07.097" v="697" actId="27636"/>
          <ac:spMkLst>
            <pc:docMk/>
            <pc:sldMk cId="0" sldId="742"/>
            <ac:spMk id="3" creationId="{00000000-0000-0000-0000-000000000000}"/>
          </ac:spMkLst>
        </pc:spChg>
        <pc:spChg chg="del">
          <ac:chgData name="Arthur Liu" userId="57266d67-1d41-4103-859a-8797e8098ce0" providerId="ADAL" clId="{E900D44F-5D69-5640-9385-4F41FC6AEA46}" dt="2022-07-22T06:29:53.135" v="3675"/>
          <ac:spMkLst>
            <pc:docMk/>
            <pc:sldMk cId="0" sldId="742"/>
            <ac:spMk id="5" creationId="{00000000-0000-0000-0000-000000000000}"/>
          </ac:spMkLst>
        </pc:spChg>
        <pc:spChg chg="add mod">
          <ac:chgData name="Arthur Liu" userId="57266d67-1d41-4103-859a-8797e8098ce0" providerId="ADAL" clId="{E900D44F-5D69-5640-9385-4F41FC6AEA46}" dt="2022-07-22T06:29:56.405" v="3676"/>
          <ac:spMkLst>
            <pc:docMk/>
            <pc:sldMk cId="0" sldId="742"/>
            <ac:spMk id="6" creationId="{580412FB-A207-2B43-8BFA-C1DD95C1D154}"/>
          </ac:spMkLst>
        </pc:spChg>
      </pc:sldChg>
      <pc:sldChg chg="addSp delSp modSp add mod modNotesTx">
        <pc:chgData name="Arthur Liu" userId="57266d67-1d41-4103-859a-8797e8098ce0" providerId="ADAL" clId="{E900D44F-5D69-5640-9385-4F41FC6AEA46}" dt="2022-07-22T06:29:56.405" v="3676"/>
        <pc:sldMkLst>
          <pc:docMk/>
          <pc:sldMk cId="111644586" sldId="743"/>
        </pc:sldMkLst>
        <pc:spChg chg="add mod">
          <ac:chgData name="Arthur Liu" userId="57266d67-1d41-4103-859a-8797e8098ce0" providerId="ADAL" clId="{E900D44F-5D69-5640-9385-4F41FC6AEA46}" dt="2022-07-22T06:17:25.040" v="3166"/>
          <ac:spMkLst>
            <pc:docMk/>
            <pc:sldMk cId="111644586" sldId="743"/>
            <ac:spMk id="2" creationId="{AE218A9D-03FF-BF47-8435-0903ADA2497A}"/>
          </ac:spMkLst>
        </pc:spChg>
        <pc:spChg chg="add del mod">
          <ac:chgData name="Arthur Liu" userId="57266d67-1d41-4103-859a-8797e8098ce0" providerId="ADAL" clId="{E900D44F-5D69-5640-9385-4F41FC6AEA46}" dt="2022-07-22T06:29:53.135" v="3675"/>
          <ac:spMkLst>
            <pc:docMk/>
            <pc:sldMk cId="111644586" sldId="743"/>
            <ac:spMk id="3" creationId="{E2DC43FE-2824-4E42-8B1F-270EF34D3F4E}"/>
          </ac:spMkLst>
        </pc:spChg>
        <pc:spChg chg="add mod">
          <ac:chgData name="Arthur Liu" userId="57266d67-1d41-4103-859a-8797e8098ce0" providerId="ADAL" clId="{E900D44F-5D69-5640-9385-4F41FC6AEA46}" dt="2022-07-22T06:29:56.405" v="3676"/>
          <ac:spMkLst>
            <pc:docMk/>
            <pc:sldMk cId="111644586" sldId="743"/>
            <ac:spMk id="4" creationId="{9B9F0CC8-1E7B-C84D-B429-2164BC05FEF0}"/>
          </ac:spMkLst>
        </pc:spChg>
        <pc:spChg chg="mod">
          <ac:chgData name="Arthur Liu" userId="57266d67-1d41-4103-859a-8797e8098ce0" providerId="ADAL" clId="{E900D44F-5D69-5640-9385-4F41FC6AEA46}" dt="2022-07-22T06:11:11.434" v="3047" actId="1076"/>
          <ac:spMkLst>
            <pc:docMk/>
            <pc:sldMk cId="111644586" sldId="743"/>
            <ac:spMk id="19460" creationId="{00000000-0000-0000-0000-000000000000}"/>
          </ac:spMkLst>
        </pc:spChg>
        <pc:spChg chg="mod">
          <ac:chgData name="Arthur Liu" userId="57266d67-1d41-4103-859a-8797e8098ce0" providerId="ADAL" clId="{E900D44F-5D69-5640-9385-4F41FC6AEA46}" dt="2022-07-22T06:11:11.434" v="3047" actId="1076"/>
          <ac:spMkLst>
            <pc:docMk/>
            <pc:sldMk cId="111644586" sldId="743"/>
            <ac:spMk id="19461" creationId="{00000000-0000-0000-0000-000000000000}"/>
          </ac:spMkLst>
        </pc:spChg>
        <pc:spChg chg="mod">
          <ac:chgData name="Arthur Liu" userId="57266d67-1d41-4103-859a-8797e8098ce0" providerId="ADAL" clId="{E900D44F-5D69-5640-9385-4F41FC6AEA46}" dt="2022-07-22T06:11:11.434" v="3047" actId="1076"/>
          <ac:spMkLst>
            <pc:docMk/>
            <pc:sldMk cId="111644586" sldId="743"/>
            <ac:spMk id="19462" creationId="{00000000-0000-0000-0000-000000000000}"/>
          </ac:spMkLst>
        </pc:spChg>
        <pc:spChg chg="mod">
          <ac:chgData name="Arthur Liu" userId="57266d67-1d41-4103-859a-8797e8098ce0" providerId="ADAL" clId="{E900D44F-5D69-5640-9385-4F41FC6AEA46}" dt="2022-07-22T06:11:11.434" v="3047" actId="1076"/>
          <ac:spMkLst>
            <pc:docMk/>
            <pc:sldMk cId="111644586" sldId="743"/>
            <ac:spMk id="19463" creationId="{00000000-0000-0000-0000-000000000000}"/>
          </ac:spMkLst>
        </pc:spChg>
        <pc:spChg chg="del">
          <ac:chgData name="Arthur Liu" userId="57266d67-1d41-4103-859a-8797e8098ce0" providerId="ADAL" clId="{E900D44F-5D69-5640-9385-4F41FC6AEA46}" dt="2022-07-22T06:11:04.949" v="3044" actId="478"/>
          <ac:spMkLst>
            <pc:docMk/>
            <pc:sldMk cId="111644586" sldId="743"/>
            <ac:spMk id="19464" creationId="{00000000-0000-0000-0000-000000000000}"/>
          </ac:spMkLst>
        </pc:spChg>
        <pc:spChg chg="mod">
          <ac:chgData name="Arthur Liu" userId="57266d67-1d41-4103-859a-8797e8098ce0" providerId="ADAL" clId="{E900D44F-5D69-5640-9385-4F41FC6AEA46}" dt="2022-07-22T06:11:11.434" v="3047" actId="1076"/>
          <ac:spMkLst>
            <pc:docMk/>
            <pc:sldMk cId="111644586" sldId="743"/>
            <ac:spMk id="19465" creationId="{00000000-0000-0000-0000-000000000000}"/>
          </ac:spMkLst>
        </pc:spChg>
        <pc:spChg chg="mod">
          <ac:chgData name="Arthur Liu" userId="57266d67-1d41-4103-859a-8797e8098ce0" providerId="ADAL" clId="{E900D44F-5D69-5640-9385-4F41FC6AEA46}" dt="2022-07-22T06:11:11.434" v="3047" actId="1076"/>
          <ac:spMkLst>
            <pc:docMk/>
            <pc:sldMk cId="111644586" sldId="743"/>
            <ac:spMk id="19466" creationId="{00000000-0000-0000-0000-000000000000}"/>
          </ac:spMkLst>
        </pc:spChg>
        <pc:spChg chg="mod">
          <ac:chgData name="Arthur Liu" userId="57266d67-1d41-4103-859a-8797e8098ce0" providerId="ADAL" clId="{E900D44F-5D69-5640-9385-4F41FC6AEA46}" dt="2022-07-22T06:11:11.434" v="3047" actId="1076"/>
          <ac:spMkLst>
            <pc:docMk/>
            <pc:sldMk cId="111644586" sldId="743"/>
            <ac:spMk id="19467" creationId="{00000000-0000-0000-0000-000000000000}"/>
          </ac:spMkLst>
        </pc:spChg>
        <pc:spChg chg="del">
          <ac:chgData name="Arthur Liu" userId="57266d67-1d41-4103-859a-8797e8098ce0" providerId="ADAL" clId="{E900D44F-5D69-5640-9385-4F41FC6AEA46}" dt="2022-07-22T06:11:04.949" v="3044" actId="478"/>
          <ac:spMkLst>
            <pc:docMk/>
            <pc:sldMk cId="111644586" sldId="743"/>
            <ac:spMk id="19468" creationId="{00000000-0000-0000-0000-000000000000}"/>
          </ac:spMkLst>
        </pc:spChg>
        <pc:cxnChg chg="mod">
          <ac:chgData name="Arthur Liu" userId="57266d67-1d41-4103-859a-8797e8098ce0" providerId="ADAL" clId="{E900D44F-5D69-5640-9385-4F41FC6AEA46}" dt="2022-07-22T06:11:11.434" v="3047" actId="1076"/>
          <ac:cxnSpMkLst>
            <pc:docMk/>
            <pc:sldMk cId="111644586" sldId="743"/>
            <ac:cxnSpMk id="19469" creationId="{00000000-0000-0000-0000-000000000000}"/>
          </ac:cxnSpMkLst>
        </pc:cxnChg>
        <pc:cxnChg chg="mod">
          <ac:chgData name="Arthur Liu" userId="57266d67-1d41-4103-859a-8797e8098ce0" providerId="ADAL" clId="{E900D44F-5D69-5640-9385-4F41FC6AEA46}" dt="2022-07-22T06:11:11.434" v="3047" actId="1076"/>
          <ac:cxnSpMkLst>
            <pc:docMk/>
            <pc:sldMk cId="111644586" sldId="743"/>
            <ac:cxnSpMk id="19470" creationId="{00000000-0000-0000-0000-000000000000}"/>
          </ac:cxnSpMkLst>
        </pc:cxnChg>
        <pc:cxnChg chg="mod">
          <ac:chgData name="Arthur Liu" userId="57266d67-1d41-4103-859a-8797e8098ce0" providerId="ADAL" clId="{E900D44F-5D69-5640-9385-4F41FC6AEA46}" dt="2022-07-22T06:11:11.434" v="3047" actId="1076"/>
          <ac:cxnSpMkLst>
            <pc:docMk/>
            <pc:sldMk cId="111644586" sldId="743"/>
            <ac:cxnSpMk id="19471" creationId="{00000000-0000-0000-0000-000000000000}"/>
          </ac:cxnSpMkLst>
        </pc:cxnChg>
        <pc:cxnChg chg="del">
          <ac:chgData name="Arthur Liu" userId="57266d67-1d41-4103-859a-8797e8098ce0" providerId="ADAL" clId="{E900D44F-5D69-5640-9385-4F41FC6AEA46}" dt="2022-07-22T06:11:04.949" v="3044" actId="478"/>
          <ac:cxnSpMkLst>
            <pc:docMk/>
            <pc:sldMk cId="111644586" sldId="743"/>
            <ac:cxnSpMk id="19472" creationId="{00000000-0000-0000-0000-000000000000}"/>
          </ac:cxnSpMkLst>
        </pc:cxnChg>
      </pc:sldChg>
      <pc:sldChg chg="addSp delSp modSp new mod">
        <pc:chgData name="Arthur Liu" userId="57266d67-1d41-4103-859a-8797e8098ce0" providerId="ADAL" clId="{E900D44F-5D69-5640-9385-4F41FC6AEA46}" dt="2022-07-22T06:41:47.579" v="3945" actId="5793"/>
        <pc:sldMkLst>
          <pc:docMk/>
          <pc:sldMk cId="3154492773" sldId="744"/>
        </pc:sldMkLst>
        <pc:spChg chg="mod">
          <ac:chgData name="Arthur Liu" userId="57266d67-1d41-4103-859a-8797e8098ce0" providerId="ADAL" clId="{E900D44F-5D69-5640-9385-4F41FC6AEA46}" dt="2022-07-21T22:22:45.395" v="1921" actId="20577"/>
          <ac:spMkLst>
            <pc:docMk/>
            <pc:sldMk cId="3154492773" sldId="744"/>
            <ac:spMk id="2" creationId="{3D678402-CF07-5C4F-B581-9192E3E3A7EA}"/>
          </ac:spMkLst>
        </pc:spChg>
        <pc:spChg chg="mod">
          <ac:chgData name="Arthur Liu" userId="57266d67-1d41-4103-859a-8797e8098ce0" providerId="ADAL" clId="{E900D44F-5D69-5640-9385-4F41FC6AEA46}" dt="2022-07-22T06:41:47.579" v="3945" actId="5793"/>
          <ac:spMkLst>
            <pc:docMk/>
            <pc:sldMk cId="3154492773" sldId="744"/>
            <ac:spMk id="3" creationId="{CB582F48-46B2-DF44-9F50-A3B6974F28ED}"/>
          </ac:spMkLst>
        </pc:spChg>
        <pc:spChg chg="del">
          <ac:chgData name="Arthur Liu" userId="57266d67-1d41-4103-859a-8797e8098ce0" providerId="ADAL" clId="{E900D44F-5D69-5640-9385-4F41FC6AEA46}" dt="2022-07-22T06:29:53.135" v="3675"/>
          <ac:spMkLst>
            <pc:docMk/>
            <pc:sldMk cId="3154492773" sldId="744"/>
            <ac:spMk id="5" creationId="{1DB9A8C7-6231-3942-A60D-427B992F610D}"/>
          </ac:spMkLst>
        </pc:spChg>
        <pc:spChg chg="add mod">
          <ac:chgData name="Arthur Liu" userId="57266d67-1d41-4103-859a-8797e8098ce0" providerId="ADAL" clId="{E900D44F-5D69-5640-9385-4F41FC6AEA46}" dt="2022-07-22T06:29:56.405" v="3676"/>
          <ac:spMkLst>
            <pc:docMk/>
            <pc:sldMk cId="3154492773" sldId="744"/>
            <ac:spMk id="6" creationId="{AE26F8E6-93D6-0B4A-9A6E-2D4BEAE8B11B}"/>
          </ac:spMkLst>
        </pc:spChg>
      </pc:sldChg>
      <pc:sldChg chg="addSp delSp modSp new mod ord modNotesTx">
        <pc:chgData name="Arthur Liu" userId="57266d67-1d41-4103-859a-8797e8098ce0" providerId="ADAL" clId="{E900D44F-5D69-5640-9385-4F41FC6AEA46}" dt="2022-07-22T07:33:55.457" v="4270" actId="20577"/>
        <pc:sldMkLst>
          <pc:docMk/>
          <pc:sldMk cId="1581684093" sldId="745"/>
        </pc:sldMkLst>
        <pc:spChg chg="mod">
          <ac:chgData name="Arthur Liu" userId="57266d67-1d41-4103-859a-8797e8098ce0" providerId="ADAL" clId="{E900D44F-5D69-5640-9385-4F41FC6AEA46}" dt="2022-07-21T22:15:46.837" v="1567" actId="20577"/>
          <ac:spMkLst>
            <pc:docMk/>
            <pc:sldMk cId="1581684093" sldId="745"/>
            <ac:spMk id="2" creationId="{D8089A88-BAE2-0546-B09B-B8549D026450}"/>
          </ac:spMkLst>
        </pc:spChg>
        <pc:spChg chg="del mod">
          <ac:chgData name="Arthur Liu" userId="57266d67-1d41-4103-859a-8797e8098ce0" providerId="ADAL" clId="{E900D44F-5D69-5640-9385-4F41FC6AEA46}" dt="2022-07-21T22:15:55.779" v="1569" actId="3680"/>
          <ac:spMkLst>
            <pc:docMk/>
            <pc:sldMk cId="1581684093" sldId="745"/>
            <ac:spMk id="3" creationId="{798E1192-4B40-764A-8070-395A5C533A8F}"/>
          </ac:spMkLst>
        </pc:spChg>
        <pc:spChg chg="del">
          <ac:chgData name="Arthur Liu" userId="57266d67-1d41-4103-859a-8797e8098ce0" providerId="ADAL" clId="{E900D44F-5D69-5640-9385-4F41FC6AEA46}" dt="2022-07-22T06:29:53.135" v="3675"/>
          <ac:spMkLst>
            <pc:docMk/>
            <pc:sldMk cId="1581684093" sldId="745"/>
            <ac:spMk id="5" creationId="{DD9B2A8A-DDFB-2D4E-9C34-80C2F217BA0B}"/>
          </ac:spMkLst>
        </pc:spChg>
        <pc:spChg chg="add mod">
          <ac:chgData name="Arthur Liu" userId="57266d67-1d41-4103-859a-8797e8098ce0" providerId="ADAL" clId="{E900D44F-5D69-5640-9385-4F41FC6AEA46}" dt="2022-07-22T06:29:56.405" v="3676"/>
          <ac:spMkLst>
            <pc:docMk/>
            <pc:sldMk cId="1581684093" sldId="745"/>
            <ac:spMk id="7" creationId="{1B286EC3-72FB-FF49-A1C2-BA2B2BB0A14B}"/>
          </ac:spMkLst>
        </pc:spChg>
        <pc:graphicFrameChg chg="add mod ord modGraphic">
          <ac:chgData name="Arthur Liu" userId="57266d67-1d41-4103-859a-8797e8098ce0" providerId="ADAL" clId="{E900D44F-5D69-5640-9385-4F41FC6AEA46}" dt="2022-07-22T07:33:07.795" v="4235" actId="113"/>
          <ac:graphicFrameMkLst>
            <pc:docMk/>
            <pc:sldMk cId="1581684093" sldId="745"/>
            <ac:graphicFrameMk id="6" creationId="{09423105-1906-6348-9F72-2F677C68655C}"/>
          </ac:graphicFrameMkLst>
        </pc:graphicFrameChg>
      </pc:sldChg>
      <pc:sldChg chg="addSp delSp modSp mod">
        <pc:chgData name="Arthur Liu" userId="57266d67-1d41-4103-859a-8797e8098ce0" providerId="ADAL" clId="{E900D44F-5D69-5640-9385-4F41FC6AEA46}" dt="2022-07-22T07:34:15.966" v="4274" actId="5793"/>
        <pc:sldMkLst>
          <pc:docMk/>
          <pc:sldMk cId="2586294768" sldId="746"/>
        </pc:sldMkLst>
        <pc:spChg chg="mod">
          <ac:chgData name="Arthur Liu" userId="57266d67-1d41-4103-859a-8797e8098ce0" providerId="ADAL" clId="{E900D44F-5D69-5640-9385-4F41FC6AEA46}" dt="2022-07-22T07:34:15.966" v="4274" actId="5793"/>
          <ac:spMkLst>
            <pc:docMk/>
            <pc:sldMk cId="2586294768" sldId="746"/>
            <ac:spMk id="3" creationId="{00000000-0000-0000-0000-000000000000}"/>
          </ac:spMkLst>
        </pc:spChg>
        <pc:spChg chg="add mod">
          <ac:chgData name="Arthur Liu" userId="57266d67-1d41-4103-859a-8797e8098ce0" providerId="ADAL" clId="{E900D44F-5D69-5640-9385-4F41FC6AEA46}" dt="2022-07-22T06:17:25.040" v="3166"/>
          <ac:spMkLst>
            <pc:docMk/>
            <pc:sldMk cId="2586294768" sldId="746"/>
            <ac:spMk id="4" creationId="{F21DFCE7-B423-6842-A963-5993D32F5E79}"/>
          </ac:spMkLst>
        </pc:spChg>
        <pc:spChg chg="mod">
          <ac:chgData name="Arthur Liu" userId="57266d67-1d41-4103-859a-8797e8098ce0" providerId="ADAL" clId="{E900D44F-5D69-5640-9385-4F41FC6AEA46}" dt="2022-07-22T06:03:00.217" v="2798" actId="13822"/>
          <ac:spMkLst>
            <pc:docMk/>
            <pc:sldMk cId="2586294768" sldId="746"/>
            <ac:spMk id="5" creationId="{00000000-0000-0000-0000-000000000000}"/>
          </ac:spMkLst>
        </pc:spChg>
        <pc:spChg chg="mod">
          <ac:chgData name="Arthur Liu" userId="57266d67-1d41-4103-859a-8797e8098ce0" providerId="ADAL" clId="{E900D44F-5D69-5640-9385-4F41FC6AEA46}" dt="2022-07-22T06:02:58.672" v="2797" actId="13822"/>
          <ac:spMkLst>
            <pc:docMk/>
            <pc:sldMk cId="2586294768" sldId="746"/>
            <ac:spMk id="6" creationId="{00000000-0000-0000-0000-000000000000}"/>
          </ac:spMkLst>
        </pc:spChg>
        <pc:spChg chg="add del mod">
          <ac:chgData name="Arthur Liu" userId="57266d67-1d41-4103-859a-8797e8098ce0" providerId="ADAL" clId="{E900D44F-5D69-5640-9385-4F41FC6AEA46}" dt="2022-07-22T06:29:53.135" v="3675"/>
          <ac:spMkLst>
            <pc:docMk/>
            <pc:sldMk cId="2586294768" sldId="746"/>
            <ac:spMk id="7" creationId="{82C7F13D-BA86-5948-81DF-26D68D8BD041}"/>
          </ac:spMkLst>
        </pc:spChg>
        <pc:spChg chg="add mod">
          <ac:chgData name="Arthur Liu" userId="57266d67-1d41-4103-859a-8797e8098ce0" providerId="ADAL" clId="{E900D44F-5D69-5640-9385-4F41FC6AEA46}" dt="2022-07-22T06:29:56.405" v="3676"/>
          <ac:spMkLst>
            <pc:docMk/>
            <pc:sldMk cId="2586294768" sldId="746"/>
            <ac:spMk id="8" creationId="{615732F5-ED09-5848-90F8-A74AB7AB7EB5}"/>
          </ac:spMkLst>
        </pc:spChg>
      </pc:sldChg>
      <pc:sldChg chg="addSp delSp modSp mod modAnim">
        <pc:chgData name="Arthur Liu" userId="57266d67-1d41-4103-859a-8797e8098ce0" providerId="ADAL" clId="{E900D44F-5D69-5640-9385-4F41FC6AEA46}" dt="2022-07-22T06:29:56.405" v="3676"/>
        <pc:sldMkLst>
          <pc:docMk/>
          <pc:sldMk cId="93583190" sldId="747"/>
        </pc:sldMkLst>
        <pc:spChg chg="mod">
          <ac:chgData name="Arthur Liu" userId="57266d67-1d41-4103-859a-8797e8098ce0" providerId="ADAL" clId="{E900D44F-5D69-5640-9385-4F41FC6AEA46}" dt="2022-07-22T06:03:25.469" v="2800" actId="5793"/>
          <ac:spMkLst>
            <pc:docMk/>
            <pc:sldMk cId="93583190" sldId="747"/>
            <ac:spMk id="3" creationId="{00000000-0000-0000-0000-000000000000}"/>
          </ac:spMkLst>
        </pc:spChg>
        <pc:spChg chg="add mod">
          <ac:chgData name="Arthur Liu" userId="57266d67-1d41-4103-859a-8797e8098ce0" providerId="ADAL" clId="{E900D44F-5D69-5640-9385-4F41FC6AEA46}" dt="2022-07-22T06:17:25.040" v="3166"/>
          <ac:spMkLst>
            <pc:docMk/>
            <pc:sldMk cId="93583190" sldId="747"/>
            <ac:spMk id="4" creationId="{FF8D98C8-3F6E-A741-A5C0-794F6E569F13}"/>
          </ac:spMkLst>
        </pc:spChg>
        <pc:spChg chg="add del mod">
          <ac:chgData name="Arthur Liu" userId="57266d67-1d41-4103-859a-8797e8098ce0" providerId="ADAL" clId="{E900D44F-5D69-5640-9385-4F41FC6AEA46}" dt="2022-07-22T06:29:53.135" v="3675"/>
          <ac:spMkLst>
            <pc:docMk/>
            <pc:sldMk cId="93583190" sldId="747"/>
            <ac:spMk id="5" creationId="{76A2512F-1E09-ED47-A9DF-C3E838EFFF4D}"/>
          </ac:spMkLst>
        </pc:spChg>
        <pc:spChg chg="add mod">
          <ac:chgData name="Arthur Liu" userId="57266d67-1d41-4103-859a-8797e8098ce0" providerId="ADAL" clId="{E900D44F-5D69-5640-9385-4F41FC6AEA46}" dt="2022-07-22T06:29:56.405" v="3676"/>
          <ac:spMkLst>
            <pc:docMk/>
            <pc:sldMk cId="93583190" sldId="747"/>
            <ac:spMk id="6" creationId="{1240A93E-EFCD-A64A-9055-4CCE24D0B673}"/>
          </ac:spMkLst>
        </pc:spChg>
      </pc:sldChg>
      <pc:sldChg chg="addSp delSp modSp mod modNotesTx">
        <pc:chgData name="Arthur Liu" userId="57266d67-1d41-4103-859a-8797e8098ce0" providerId="ADAL" clId="{E900D44F-5D69-5640-9385-4F41FC6AEA46}" dt="2022-07-22T06:29:56.405" v="3676"/>
        <pc:sldMkLst>
          <pc:docMk/>
          <pc:sldMk cId="4287219450" sldId="748"/>
        </pc:sldMkLst>
        <pc:spChg chg="mod">
          <ac:chgData name="Arthur Liu" userId="57266d67-1d41-4103-859a-8797e8098ce0" providerId="ADAL" clId="{E900D44F-5D69-5640-9385-4F41FC6AEA46}" dt="2022-07-22T06:07:02.202" v="2811" actId="20577"/>
          <ac:spMkLst>
            <pc:docMk/>
            <pc:sldMk cId="4287219450" sldId="748"/>
            <ac:spMk id="3" creationId="{00000000-0000-0000-0000-000000000000}"/>
          </ac:spMkLst>
        </pc:spChg>
        <pc:spChg chg="add mod">
          <ac:chgData name="Arthur Liu" userId="57266d67-1d41-4103-859a-8797e8098ce0" providerId="ADAL" clId="{E900D44F-5D69-5640-9385-4F41FC6AEA46}" dt="2022-07-22T06:17:25.040" v="3166"/>
          <ac:spMkLst>
            <pc:docMk/>
            <pc:sldMk cId="4287219450" sldId="748"/>
            <ac:spMk id="4" creationId="{BFC0EE28-F7A3-6044-8044-0B6B3A35B860}"/>
          </ac:spMkLst>
        </pc:spChg>
        <pc:spChg chg="add del mod">
          <ac:chgData name="Arthur Liu" userId="57266d67-1d41-4103-859a-8797e8098ce0" providerId="ADAL" clId="{E900D44F-5D69-5640-9385-4F41FC6AEA46}" dt="2022-07-22T06:29:53.135" v="3675"/>
          <ac:spMkLst>
            <pc:docMk/>
            <pc:sldMk cId="4287219450" sldId="748"/>
            <ac:spMk id="5" creationId="{05DC5301-9DA3-4144-84E6-9F94CB9C83AA}"/>
          </ac:spMkLst>
        </pc:spChg>
        <pc:spChg chg="add mod">
          <ac:chgData name="Arthur Liu" userId="57266d67-1d41-4103-859a-8797e8098ce0" providerId="ADAL" clId="{E900D44F-5D69-5640-9385-4F41FC6AEA46}" dt="2022-07-22T06:29:56.405" v="3676"/>
          <ac:spMkLst>
            <pc:docMk/>
            <pc:sldMk cId="4287219450" sldId="748"/>
            <ac:spMk id="6" creationId="{DF6BBCCA-13A3-3540-87A5-30B965B00F63}"/>
          </ac:spMkLst>
        </pc:spChg>
      </pc:sldChg>
      <pc:sldChg chg="addSp delSp modSp mod">
        <pc:chgData name="Arthur Liu" userId="57266d67-1d41-4103-859a-8797e8098ce0" providerId="ADAL" clId="{E900D44F-5D69-5640-9385-4F41FC6AEA46}" dt="2022-07-22T06:29:56.405" v="3676"/>
        <pc:sldMkLst>
          <pc:docMk/>
          <pc:sldMk cId="853432969" sldId="749"/>
        </pc:sldMkLst>
        <pc:spChg chg="mod">
          <ac:chgData name="Arthur Liu" userId="57266d67-1d41-4103-859a-8797e8098ce0" providerId="ADAL" clId="{E900D44F-5D69-5640-9385-4F41FC6AEA46}" dt="2022-07-22T05:33:20.535" v="2147" actId="14100"/>
          <ac:spMkLst>
            <pc:docMk/>
            <pc:sldMk cId="853432969" sldId="749"/>
            <ac:spMk id="3" creationId="{00000000-0000-0000-0000-000000000000}"/>
          </ac:spMkLst>
        </pc:spChg>
        <pc:spChg chg="add mod">
          <ac:chgData name="Arthur Liu" userId="57266d67-1d41-4103-859a-8797e8098ce0" providerId="ADAL" clId="{E900D44F-5D69-5640-9385-4F41FC6AEA46}" dt="2022-07-22T06:17:25.040" v="3166"/>
          <ac:spMkLst>
            <pc:docMk/>
            <pc:sldMk cId="853432969" sldId="749"/>
            <ac:spMk id="4" creationId="{D4095A5C-F1B7-8C40-8D29-C145803AD42D}"/>
          </ac:spMkLst>
        </pc:spChg>
        <pc:spChg chg="add del mod">
          <ac:chgData name="Arthur Liu" userId="57266d67-1d41-4103-859a-8797e8098ce0" providerId="ADAL" clId="{E900D44F-5D69-5640-9385-4F41FC6AEA46}" dt="2022-07-22T06:29:53.135" v="3675"/>
          <ac:spMkLst>
            <pc:docMk/>
            <pc:sldMk cId="853432969" sldId="749"/>
            <ac:spMk id="5" creationId="{3E0C5FC9-A7D7-6940-BD60-86E2B6193944}"/>
          </ac:spMkLst>
        </pc:spChg>
        <pc:spChg chg="add mod">
          <ac:chgData name="Arthur Liu" userId="57266d67-1d41-4103-859a-8797e8098ce0" providerId="ADAL" clId="{E900D44F-5D69-5640-9385-4F41FC6AEA46}" dt="2022-07-22T06:29:56.405" v="3676"/>
          <ac:spMkLst>
            <pc:docMk/>
            <pc:sldMk cId="853432969" sldId="749"/>
            <ac:spMk id="6" creationId="{F92C35D2-247C-4240-975D-EDB0A1D75E92}"/>
          </ac:spMkLst>
        </pc:spChg>
      </pc:sldChg>
      <pc:sldChg chg="addSp delSp modSp mod delAnim modAnim">
        <pc:chgData name="Arthur Liu" userId="57266d67-1d41-4103-859a-8797e8098ce0" providerId="ADAL" clId="{E900D44F-5D69-5640-9385-4F41FC6AEA46}" dt="2022-07-22T06:29:56.405" v="3676"/>
        <pc:sldMkLst>
          <pc:docMk/>
          <pc:sldMk cId="3714345615" sldId="750"/>
        </pc:sldMkLst>
        <pc:spChg chg="add del mod">
          <ac:chgData name="Arthur Liu" userId="57266d67-1d41-4103-859a-8797e8098ce0" providerId="ADAL" clId="{E900D44F-5D69-5640-9385-4F41FC6AEA46}" dt="2022-07-22T05:34:54.875" v="2155" actId="478"/>
          <ac:spMkLst>
            <pc:docMk/>
            <pc:sldMk cId="3714345615" sldId="750"/>
            <ac:spMk id="9" creationId="{504C9F1B-6B73-9D47-9173-628CEACE6CA7}"/>
          </ac:spMkLst>
        </pc:spChg>
        <pc:spChg chg="add mod">
          <ac:chgData name="Arthur Liu" userId="57266d67-1d41-4103-859a-8797e8098ce0" providerId="ADAL" clId="{E900D44F-5D69-5640-9385-4F41FC6AEA46}" dt="2022-07-22T05:36:10.907" v="2235" actId="1076"/>
          <ac:spMkLst>
            <pc:docMk/>
            <pc:sldMk cId="3714345615" sldId="750"/>
            <ac:spMk id="11" creationId="{7B8D7C8E-4EAF-CB4E-B4AB-37F894E530DE}"/>
          </ac:spMkLst>
        </pc:spChg>
        <pc:spChg chg="add del mod">
          <ac:chgData name="Arthur Liu" userId="57266d67-1d41-4103-859a-8797e8098ce0" providerId="ADAL" clId="{E900D44F-5D69-5640-9385-4F41FC6AEA46}" dt="2022-07-22T05:36:38.828" v="2246" actId="478"/>
          <ac:spMkLst>
            <pc:docMk/>
            <pc:sldMk cId="3714345615" sldId="750"/>
            <ac:spMk id="12" creationId="{6D898ACE-21F3-EE42-B164-E1B4A569B16E}"/>
          </ac:spMkLst>
        </pc:spChg>
        <pc:spChg chg="add mod">
          <ac:chgData name="Arthur Liu" userId="57266d67-1d41-4103-859a-8797e8098ce0" providerId="ADAL" clId="{E900D44F-5D69-5640-9385-4F41FC6AEA46}" dt="2022-07-22T06:17:25.040" v="3166"/>
          <ac:spMkLst>
            <pc:docMk/>
            <pc:sldMk cId="3714345615" sldId="750"/>
            <ac:spMk id="13" creationId="{CD0DF71E-1619-5B45-9185-9C565B6CE2FE}"/>
          </ac:spMkLst>
        </pc:spChg>
        <pc:spChg chg="add del mod">
          <ac:chgData name="Arthur Liu" userId="57266d67-1d41-4103-859a-8797e8098ce0" providerId="ADAL" clId="{E900D44F-5D69-5640-9385-4F41FC6AEA46}" dt="2022-07-22T06:29:53.135" v="3675"/>
          <ac:spMkLst>
            <pc:docMk/>
            <pc:sldMk cId="3714345615" sldId="750"/>
            <ac:spMk id="14" creationId="{6DBA6CFB-63E0-1340-8E7C-5D35F2877F11}"/>
          </ac:spMkLst>
        </pc:spChg>
        <pc:spChg chg="add mod">
          <ac:chgData name="Arthur Liu" userId="57266d67-1d41-4103-859a-8797e8098ce0" providerId="ADAL" clId="{E900D44F-5D69-5640-9385-4F41FC6AEA46}" dt="2022-07-22T06:29:56.405" v="3676"/>
          <ac:spMkLst>
            <pc:docMk/>
            <pc:sldMk cId="3714345615" sldId="750"/>
            <ac:spMk id="15" creationId="{BC56D451-984B-DF43-A6E4-135E6E224332}"/>
          </ac:spMkLst>
        </pc:spChg>
        <pc:graphicFrameChg chg="modGraphic">
          <ac:chgData name="Arthur Liu" userId="57266d67-1d41-4103-859a-8797e8098ce0" providerId="ADAL" clId="{E900D44F-5D69-5640-9385-4F41FC6AEA46}" dt="2022-07-22T05:35:22.776" v="2159" actId="14100"/>
          <ac:graphicFrameMkLst>
            <pc:docMk/>
            <pc:sldMk cId="3714345615" sldId="750"/>
            <ac:graphicFrameMk id="4" creationId="{00000000-0000-0000-0000-000000000000}"/>
          </ac:graphicFrameMkLst>
        </pc:graphicFrameChg>
        <pc:graphicFrameChg chg="del mod">
          <ac:chgData name="Arthur Liu" userId="57266d67-1d41-4103-859a-8797e8098ce0" providerId="ADAL" clId="{E900D44F-5D69-5640-9385-4F41FC6AEA46}" dt="2022-07-22T05:34:47.090" v="2151" actId="478"/>
          <ac:graphicFrameMkLst>
            <pc:docMk/>
            <pc:sldMk cId="3714345615" sldId="750"/>
            <ac:graphicFrameMk id="5" creationId="{00000000-0000-0000-0000-000000000000}"/>
          </ac:graphicFrameMkLst>
        </pc:graphicFrameChg>
        <pc:graphicFrameChg chg="add mod modGraphic">
          <ac:chgData name="Arthur Liu" userId="57266d67-1d41-4103-859a-8797e8098ce0" providerId="ADAL" clId="{E900D44F-5D69-5640-9385-4F41FC6AEA46}" dt="2022-07-22T05:38:38.277" v="2272" actId="1076"/>
          <ac:graphicFrameMkLst>
            <pc:docMk/>
            <pc:sldMk cId="3714345615" sldId="750"/>
            <ac:graphicFrameMk id="10" creationId="{216A0FA3-539F-0246-8FFC-7ABADDBB4D48}"/>
          </ac:graphicFrameMkLst>
        </pc:graphicFrameChg>
      </pc:sldChg>
      <pc:sldChg chg="addSp delSp modSp mod delAnim">
        <pc:chgData name="Arthur Liu" userId="57266d67-1d41-4103-859a-8797e8098ce0" providerId="ADAL" clId="{E900D44F-5D69-5640-9385-4F41FC6AEA46}" dt="2022-07-22T06:29:56.405" v="3676"/>
        <pc:sldMkLst>
          <pc:docMk/>
          <pc:sldMk cId="3655191962" sldId="751"/>
        </pc:sldMkLst>
        <pc:spChg chg="del">
          <ac:chgData name="Arthur Liu" userId="57266d67-1d41-4103-859a-8797e8098ce0" providerId="ADAL" clId="{E900D44F-5D69-5640-9385-4F41FC6AEA46}" dt="2022-07-22T05:51:51.434" v="2665" actId="478"/>
          <ac:spMkLst>
            <pc:docMk/>
            <pc:sldMk cId="3655191962" sldId="751"/>
            <ac:spMk id="6" creationId="{00000000-0000-0000-0000-000000000000}"/>
          </ac:spMkLst>
        </pc:spChg>
        <pc:spChg chg="del">
          <ac:chgData name="Arthur Liu" userId="57266d67-1d41-4103-859a-8797e8098ce0" providerId="ADAL" clId="{E900D44F-5D69-5640-9385-4F41FC6AEA46}" dt="2022-07-22T05:51:51.434" v="2665" actId="478"/>
          <ac:spMkLst>
            <pc:docMk/>
            <pc:sldMk cId="3655191962" sldId="751"/>
            <ac:spMk id="7" creationId="{00000000-0000-0000-0000-000000000000}"/>
          </ac:spMkLst>
        </pc:spChg>
        <pc:spChg chg="del">
          <ac:chgData name="Arthur Liu" userId="57266d67-1d41-4103-859a-8797e8098ce0" providerId="ADAL" clId="{E900D44F-5D69-5640-9385-4F41FC6AEA46}" dt="2022-07-22T05:51:51.434" v="2665" actId="478"/>
          <ac:spMkLst>
            <pc:docMk/>
            <pc:sldMk cId="3655191962" sldId="751"/>
            <ac:spMk id="8" creationId="{00000000-0000-0000-0000-000000000000}"/>
          </ac:spMkLst>
        </pc:spChg>
        <pc:spChg chg="del">
          <ac:chgData name="Arthur Liu" userId="57266d67-1d41-4103-859a-8797e8098ce0" providerId="ADAL" clId="{E900D44F-5D69-5640-9385-4F41FC6AEA46}" dt="2022-07-22T05:51:51.434" v="2665" actId="478"/>
          <ac:spMkLst>
            <pc:docMk/>
            <pc:sldMk cId="3655191962" sldId="751"/>
            <ac:spMk id="9" creationId="{00000000-0000-0000-0000-000000000000}"/>
          </ac:spMkLst>
        </pc:spChg>
        <pc:spChg chg="del">
          <ac:chgData name="Arthur Liu" userId="57266d67-1d41-4103-859a-8797e8098ce0" providerId="ADAL" clId="{E900D44F-5D69-5640-9385-4F41FC6AEA46}" dt="2022-07-22T05:51:51.434" v="2665" actId="478"/>
          <ac:spMkLst>
            <pc:docMk/>
            <pc:sldMk cId="3655191962" sldId="751"/>
            <ac:spMk id="10" creationId="{00000000-0000-0000-0000-000000000000}"/>
          </ac:spMkLst>
        </pc:spChg>
        <pc:spChg chg="del">
          <ac:chgData name="Arthur Liu" userId="57266d67-1d41-4103-859a-8797e8098ce0" providerId="ADAL" clId="{E900D44F-5D69-5640-9385-4F41FC6AEA46}" dt="2022-07-22T05:51:51.434" v="2665" actId="478"/>
          <ac:spMkLst>
            <pc:docMk/>
            <pc:sldMk cId="3655191962" sldId="751"/>
            <ac:spMk id="11" creationId="{00000000-0000-0000-0000-000000000000}"/>
          </ac:spMkLst>
        </pc:spChg>
        <pc:spChg chg="del">
          <ac:chgData name="Arthur Liu" userId="57266d67-1d41-4103-859a-8797e8098ce0" providerId="ADAL" clId="{E900D44F-5D69-5640-9385-4F41FC6AEA46}" dt="2022-07-22T05:51:51.434" v="2665" actId="478"/>
          <ac:spMkLst>
            <pc:docMk/>
            <pc:sldMk cId="3655191962" sldId="751"/>
            <ac:spMk id="12" creationId="{00000000-0000-0000-0000-000000000000}"/>
          </ac:spMkLst>
        </pc:spChg>
        <pc:spChg chg="del">
          <ac:chgData name="Arthur Liu" userId="57266d67-1d41-4103-859a-8797e8098ce0" providerId="ADAL" clId="{E900D44F-5D69-5640-9385-4F41FC6AEA46}" dt="2022-07-22T05:51:51.434" v="2665" actId="478"/>
          <ac:spMkLst>
            <pc:docMk/>
            <pc:sldMk cId="3655191962" sldId="751"/>
            <ac:spMk id="13" creationId="{00000000-0000-0000-0000-000000000000}"/>
          </ac:spMkLst>
        </pc:spChg>
        <pc:spChg chg="add del mod">
          <ac:chgData name="Arthur Liu" userId="57266d67-1d41-4103-859a-8797e8098ce0" providerId="ADAL" clId="{E900D44F-5D69-5640-9385-4F41FC6AEA46}" dt="2022-07-22T05:52:07.006" v="2668"/>
          <ac:spMkLst>
            <pc:docMk/>
            <pc:sldMk cId="3655191962" sldId="751"/>
            <ac:spMk id="22" creationId="{8FA294B8-788E-394A-98EA-91D9B554935A}"/>
          </ac:spMkLst>
        </pc:spChg>
        <pc:spChg chg="add del mod">
          <ac:chgData name="Arthur Liu" userId="57266d67-1d41-4103-859a-8797e8098ce0" providerId="ADAL" clId="{E900D44F-5D69-5640-9385-4F41FC6AEA46}" dt="2022-07-22T05:52:07.006" v="2668"/>
          <ac:spMkLst>
            <pc:docMk/>
            <pc:sldMk cId="3655191962" sldId="751"/>
            <ac:spMk id="23" creationId="{594F88B1-4896-3D4B-976E-A6A6A0B7B10D}"/>
          </ac:spMkLst>
        </pc:spChg>
        <pc:spChg chg="add del mod">
          <ac:chgData name="Arthur Liu" userId="57266d67-1d41-4103-859a-8797e8098ce0" providerId="ADAL" clId="{E900D44F-5D69-5640-9385-4F41FC6AEA46}" dt="2022-07-22T05:52:07.006" v="2668"/>
          <ac:spMkLst>
            <pc:docMk/>
            <pc:sldMk cId="3655191962" sldId="751"/>
            <ac:spMk id="24" creationId="{A163484E-88DD-244C-9A19-8210A2BA7891}"/>
          </ac:spMkLst>
        </pc:spChg>
        <pc:spChg chg="add del mod">
          <ac:chgData name="Arthur Liu" userId="57266d67-1d41-4103-859a-8797e8098ce0" providerId="ADAL" clId="{E900D44F-5D69-5640-9385-4F41FC6AEA46}" dt="2022-07-22T05:52:07.006" v="2668"/>
          <ac:spMkLst>
            <pc:docMk/>
            <pc:sldMk cId="3655191962" sldId="751"/>
            <ac:spMk id="25" creationId="{0966ECCA-38F0-4D49-B4FB-81697F03CA52}"/>
          </ac:spMkLst>
        </pc:spChg>
        <pc:spChg chg="add del mod">
          <ac:chgData name="Arthur Liu" userId="57266d67-1d41-4103-859a-8797e8098ce0" providerId="ADAL" clId="{E900D44F-5D69-5640-9385-4F41FC6AEA46}" dt="2022-07-22T05:52:07.006" v="2668"/>
          <ac:spMkLst>
            <pc:docMk/>
            <pc:sldMk cId="3655191962" sldId="751"/>
            <ac:spMk id="26" creationId="{27670AE1-F0CD-0A41-84E9-7989FED1B8B3}"/>
          </ac:spMkLst>
        </pc:spChg>
        <pc:spChg chg="add del mod">
          <ac:chgData name="Arthur Liu" userId="57266d67-1d41-4103-859a-8797e8098ce0" providerId="ADAL" clId="{E900D44F-5D69-5640-9385-4F41FC6AEA46}" dt="2022-07-22T05:52:07.006" v="2668"/>
          <ac:spMkLst>
            <pc:docMk/>
            <pc:sldMk cId="3655191962" sldId="751"/>
            <ac:spMk id="27" creationId="{2FD26FE0-2542-F24B-A821-02B7782E6307}"/>
          </ac:spMkLst>
        </pc:spChg>
        <pc:spChg chg="add del mod">
          <ac:chgData name="Arthur Liu" userId="57266d67-1d41-4103-859a-8797e8098ce0" providerId="ADAL" clId="{E900D44F-5D69-5640-9385-4F41FC6AEA46}" dt="2022-07-22T05:52:07.006" v="2668"/>
          <ac:spMkLst>
            <pc:docMk/>
            <pc:sldMk cId="3655191962" sldId="751"/>
            <ac:spMk id="28" creationId="{D1B4661D-E704-F74C-9D46-CCFBBE86C2F3}"/>
          </ac:spMkLst>
        </pc:spChg>
        <pc:spChg chg="add del mod">
          <ac:chgData name="Arthur Liu" userId="57266d67-1d41-4103-859a-8797e8098ce0" providerId="ADAL" clId="{E900D44F-5D69-5640-9385-4F41FC6AEA46}" dt="2022-07-22T05:52:07.006" v="2668"/>
          <ac:spMkLst>
            <pc:docMk/>
            <pc:sldMk cId="3655191962" sldId="751"/>
            <ac:spMk id="29" creationId="{BAE72552-9972-DA45-846B-815F2744C320}"/>
          </ac:spMkLst>
        </pc:spChg>
        <pc:spChg chg="add del mod">
          <ac:chgData name="Arthur Liu" userId="57266d67-1d41-4103-859a-8797e8098ce0" providerId="ADAL" clId="{E900D44F-5D69-5640-9385-4F41FC6AEA46}" dt="2022-07-22T05:53:27.713" v="2692" actId="478"/>
          <ac:spMkLst>
            <pc:docMk/>
            <pc:sldMk cId="3655191962" sldId="751"/>
            <ac:spMk id="33" creationId="{2CA752AF-AB43-5D43-8910-23C0696ECF06}"/>
          </ac:spMkLst>
        </pc:spChg>
        <pc:spChg chg="add del mod">
          <ac:chgData name="Arthur Liu" userId="57266d67-1d41-4103-859a-8797e8098ce0" providerId="ADAL" clId="{E900D44F-5D69-5640-9385-4F41FC6AEA46}" dt="2022-07-22T05:53:27.713" v="2692" actId="478"/>
          <ac:spMkLst>
            <pc:docMk/>
            <pc:sldMk cId="3655191962" sldId="751"/>
            <ac:spMk id="34" creationId="{47899B57-EB8B-D043-9A59-DB98520B0654}"/>
          </ac:spMkLst>
        </pc:spChg>
        <pc:spChg chg="add del mod">
          <ac:chgData name="Arthur Liu" userId="57266d67-1d41-4103-859a-8797e8098ce0" providerId="ADAL" clId="{E900D44F-5D69-5640-9385-4F41FC6AEA46}" dt="2022-07-22T05:53:27.713" v="2692" actId="478"/>
          <ac:spMkLst>
            <pc:docMk/>
            <pc:sldMk cId="3655191962" sldId="751"/>
            <ac:spMk id="35" creationId="{DD901B8A-56F7-3C47-A38C-B69E5AA0496D}"/>
          </ac:spMkLst>
        </pc:spChg>
        <pc:spChg chg="add del mod">
          <ac:chgData name="Arthur Liu" userId="57266d67-1d41-4103-859a-8797e8098ce0" providerId="ADAL" clId="{E900D44F-5D69-5640-9385-4F41FC6AEA46}" dt="2022-07-22T05:53:27.713" v="2692" actId="478"/>
          <ac:spMkLst>
            <pc:docMk/>
            <pc:sldMk cId="3655191962" sldId="751"/>
            <ac:spMk id="36" creationId="{59D7E60F-CF0E-7D42-B2C3-8CB87D87E21C}"/>
          </ac:spMkLst>
        </pc:spChg>
        <pc:spChg chg="add del mod">
          <ac:chgData name="Arthur Liu" userId="57266d67-1d41-4103-859a-8797e8098ce0" providerId="ADAL" clId="{E900D44F-5D69-5640-9385-4F41FC6AEA46}" dt="2022-07-22T05:53:27.713" v="2692" actId="478"/>
          <ac:spMkLst>
            <pc:docMk/>
            <pc:sldMk cId="3655191962" sldId="751"/>
            <ac:spMk id="37" creationId="{E0E34D47-387A-5342-82DD-5B265456E8B9}"/>
          </ac:spMkLst>
        </pc:spChg>
        <pc:spChg chg="add del mod">
          <ac:chgData name="Arthur Liu" userId="57266d67-1d41-4103-859a-8797e8098ce0" providerId="ADAL" clId="{E900D44F-5D69-5640-9385-4F41FC6AEA46}" dt="2022-07-22T05:53:27.713" v="2692" actId="478"/>
          <ac:spMkLst>
            <pc:docMk/>
            <pc:sldMk cId="3655191962" sldId="751"/>
            <ac:spMk id="38" creationId="{6028554E-91F3-8745-A37B-17E4A606DD4D}"/>
          </ac:spMkLst>
        </pc:spChg>
        <pc:spChg chg="add del mod">
          <ac:chgData name="Arthur Liu" userId="57266d67-1d41-4103-859a-8797e8098ce0" providerId="ADAL" clId="{E900D44F-5D69-5640-9385-4F41FC6AEA46}" dt="2022-07-22T05:53:27.713" v="2692" actId="478"/>
          <ac:spMkLst>
            <pc:docMk/>
            <pc:sldMk cId="3655191962" sldId="751"/>
            <ac:spMk id="39" creationId="{C2C6CBDF-A458-F846-BF0D-465EA5F9A682}"/>
          </ac:spMkLst>
        </pc:spChg>
        <pc:spChg chg="add del mod">
          <ac:chgData name="Arthur Liu" userId="57266d67-1d41-4103-859a-8797e8098ce0" providerId="ADAL" clId="{E900D44F-5D69-5640-9385-4F41FC6AEA46}" dt="2022-07-22T05:53:27.713" v="2692" actId="478"/>
          <ac:spMkLst>
            <pc:docMk/>
            <pc:sldMk cId="3655191962" sldId="751"/>
            <ac:spMk id="40" creationId="{98137B82-0A63-BD4F-815F-41536BC89D10}"/>
          </ac:spMkLst>
        </pc:spChg>
        <pc:spChg chg="add mod">
          <ac:chgData name="Arthur Liu" userId="57266d67-1d41-4103-859a-8797e8098ce0" providerId="ADAL" clId="{E900D44F-5D69-5640-9385-4F41FC6AEA46}" dt="2022-07-22T06:17:25.040" v="3166"/>
          <ac:spMkLst>
            <pc:docMk/>
            <pc:sldMk cId="3655191962" sldId="751"/>
            <ac:spMk id="42" creationId="{431F6966-31FF-DE4C-A203-BAEC245D1A0D}"/>
          </ac:spMkLst>
        </pc:spChg>
        <pc:spChg chg="add del mod">
          <ac:chgData name="Arthur Liu" userId="57266d67-1d41-4103-859a-8797e8098ce0" providerId="ADAL" clId="{E900D44F-5D69-5640-9385-4F41FC6AEA46}" dt="2022-07-22T06:29:53.135" v="3675"/>
          <ac:spMkLst>
            <pc:docMk/>
            <pc:sldMk cId="3655191962" sldId="751"/>
            <ac:spMk id="43" creationId="{86BF15AC-19BC-1747-88A3-83A43053BAC1}"/>
          </ac:spMkLst>
        </pc:spChg>
        <pc:spChg chg="add mod">
          <ac:chgData name="Arthur Liu" userId="57266d67-1d41-4103-859a-8797e8098ce0" providerId="ADAL" clId="{E900D44F-5D69-5640-9385-4F41FC6AEA46}" dt="2022-07-22T06:29:56.405" v="3676"/>
          <ac:spMkLst>
            <pc:docMk/>
            <pc:sldMk cId="3655191962" sldId="751"/>
            <ac:spMk id="44" creationId="{34FBD6D2-22B0-3249-8093-C2821DE22A6D}"/>
          </ac:spMkLst>
        </pc:spChg>
        <pc:graphicFrameChg chg="del">
          <ac:chgData name="Arthur Liu" userId="57266d67-1d41-4103-859a-8797e8098ce0" providerId="ADAL" clId="{E900D44F-5D69-5640-9385-4F41FC6AEA46}" dt="2022-07-22T05:51:51.434" v="2665" actId="478"/>
          <ac:graphicFrameMkLst>
            <pc:docMk/>
            <pc:sldMk cId="3655191962" sldId="751"/>
            <ac:graphicFrameMk id="5" creationId="{00000000-0000-0000-0000-000000000000}"/>
          </ac:graphicFrameMkLst>
        </pc:graphicFrameChg>
        <pc:graphicFrameChg chg="del">
          <ac:chgData name="Arthur Liu" userId="57266d67-1d41-4103-859a-8797e8098ce0" providerId="ADAL" clId="{E900D44F-5D69-5640-9385-4F41FC6AEA46}" dt="2022-07-22T05:51:36.729" v="2662" actId="478"/>
          <ac:graphicFrameMkLst>
            <pc:docMk/>
            <pc:sldMk cId="3655191962" sldId="751"/>
            <ac:graphicFrameMk id="14" creationId="{00000000-0000-0000-0000-000000000000}"/>
          </ac:graphicFrameMkLst>
        </pc:graphicFrameChg>
        <pc:graphicFrameChg chg="del">
          <ac:chgData name="Arthur Liu" userId="57266d67-1d41-4103-859a-8797e8098ce0" providerId="ADAL" clId="{E900D44F-5D69-5640-9385-4F41FC6AEA46}" dt="2022-07-22T05:52:07.990" v="2669" actId="478"/>
          <ac:graphicFrameMkLst>
            <pc:docMk/>
            <pc:sldMk cId="3655191962" sldId="751"/>
            <ac:graphicFrameMk id="15" creationId="{00000000-0000-0000-0000-000000000000}"/>
          </ac:graphicFrameMkLst>
        </pc:graphicFrameChg>
        <pc:graphicFrameChg chg="add mod">
          <ac:chgData name="Arthur Liu" userId="57266d67-1d41-4103-859a-8797e8098ce0" providerId="ADAL" clId="{E900D44F-5D69-5640-9385-4F41FC6AEA46}" dt="2022-07-22T05:51:39.975" v="2664" actId="1076"/>
          <ac:graphicFrameMkLst>
            <pc:docMk/>
            <pc:sldMk cId="3655191962" sldId="751"/>
            <ac:graphicFrameMk id="18" creationId="{96A901D0-D0CE-2F47-BB7F-73F11B719BDC}"/>
          </ac:graphicFrameMkLst>
        </pc:graphicFrameChg>
        <pc:graphicFrameChg chg="add del mod">
          <ac:chgData name="Arthur Liu" userId="57266d67-1d41-4103-859a-8797e8098ce0" providerId="ADAL" clId="{E900D44F-5D69-5640-9385-4F41FC6AEA46}" dt="2022-07-22T05:52:07.990" v="2669" actId="478"/>
          <ac:graphicFrameMkLst>
            <pc:docMk/>
            <pc:sldMk cId="3655191962" sldId="751"/>
            <ac:graphicFrameMk id="19" creationId="{43EDFB72-B6E0-2E49-B20C-B1E9AB32F610}"/>
          </ac:graphicFrameMkLst>
        </pc:graphicFrameChg>
        <pc:graphicFrameChg chg="add del mod">
          <ac:chgData name="Arthur Liu" userId="57266d67-1d41-4103-859a-8797e8098ce0" providerId="ADAL" clId="{E900D44F-5D69-5640-9385-4F41FC6AEA46}" dt="2022-07-22T05:52:07.006" v="2668"/>
          <ac:graphicFrameMkLst>
            <pc:docMk/>
            <pc:sldMk cId="3655191962" sldId="751"/>
            <ac:graphicFrameMk id="20" creationId="{777B3A4B-361B-AE41-AB3C-F703B90C1B2B}"/>
          </ac:graphicFrameMkLst>
        </pc:graphicFrameChg>
        <pc:graphicFrameChg chg="add del mod">
          <ac:chgData name="Arthur Liu" userId="57266d67-1d41-4103-859a-8797e8098ce0" providerId="ADAL" clId="{E900D44F-5D69-5640-9385-4F41FC6AEA46}" dt="2022-07-22T05:52:07.006" v="2668"/>
          <ac:graphicFrameMkLst>
            <pc:docMk/>
            <pc:sldMk cId="3655191962" sldId="751"/>
            <ac:graphicFrameMk id="21" creationId="{69A58F29-86B1-A940-A34F-66C83D205C6D}"/>
          </ac:graphicFrameMkLst>
        </pc:graphicFrameChg>
        <pc:graphicFrameChg chg="add del mod modGraphic">
          <ac:chgData name="Arthur Liu" userId="57266d67-1d41-4103-859a-8797e8098ce0" providerId="ADAL" clId="{E900D44F-5D69-5640-9385-4F41FC6AEA46}" dt="2022-07-22T05:54:41.049" v="2710" actId="478"/>
          <ac:graphicFrameMkLst>
            <pc:docMk/>
            <pc:sldMk cId="3655191962" sldId="751"/>
            <ac:graphicFrameMk id="31" creationId="{705FF745-5864-F146-A70D-C22874928653}"/>
          </ac:graphicFrameMkLst>
        </pc:graphicFrameChg>
        <pc:graphicFrameChg chg="add mod">
          <ac:chgData name="Arthur Liu" userId="57266d67-1d41-4103-859a-8797e8098ce0" providerId="ADAL" clId="{E900D44F-5D69-5640-9385-4F41FC6AEA46}" dt="2022-07-22T05:52:08.859" v="2670"/>
          <ac:graphicFrameMkLst>
            <pc:docMk/>
            <pc:sldMk cId="3655191962" sldId="751"/>
            <ac:graphicFrameMk id="32" creationId="{C62389F7-7D55-FA4C-8C2E-7561A0B6FF40}"/>
          </ac:graphicFrameMkLst>
        </pc:graphicFrameChg>
        <pc:cxnChg chg="del">
          <ac:chgData name="Arthur Liu" userId="57266d67-1d41-4103-859a-8797e8098ce0" providerId="ADAL" clId="{E900D44F-5D69-5640-9385-4F41FC6AEA46}" dt="2022-07-22T05:51:51.434" v="2665" actId="478"/>
          <ac:cxnSpMkLst>
            <pc:docMk/>
            <pc:sldMk cId="3655191962" sldId="751"/>
            <ac:cxnSpMk id="16" creationId="{00000000-0000-0000-0000-000000000000}"/>
          </ac:cxnSpMkLst>
        </pc:cxnChg>
        <pc:cxnChg chg="add del mod">
          <ac:chgData name="Arthur Liu" userId="57266d67-1d41-4103-859a-8797e8098ce0" providerId="ADAL" clId="{E900D44F-5D69-5640-9385-4F41FC6AEA46}" dt="2022-07-22T05:52:07.006" v="2668"/>
          <ac:cxnSpMkLst>
            <pc:docMk/>
            <pc:sldMk cId="3655191962" sldId="751"/>
            <ac:cxnSpMk id="30" creationId="{122010C9-AD78-094A-9419-8AD774F86F64}"/>
          </ac:cxnSpMkLst>
        </pc:cxnChg>
        <pc:cxnChg chg="add del mod">
          <ac:chgData name="Arthur Liu" userId="57266d67-1d41-4103-859a-8797e8098ce0" providerId="ADAL" clId="{E900D44F-5D69-5640-9385-4F41FC6AEA46}" dt="2022-07-22T05:53:27.713" v="2692" actId="478"/>
          <ac:cxnSpMkLst>
            <pc:docMk/>
            <pc:sldMk cId="3655191962" sldId="751"/>
            <ac:cxnSpMk id="41" creationId="{284984C0-0B80-E541-B50D-62A419E1C124}"/>
          </ac:cxnSpMkLst>
        </pc:cxnChg>
      </pc:sldChg>
      <pc:sldChg chg="addSp delSp modSp mod">
        <pc:chgData name="Arthur Liu" userId="57266d67-1d41-4103-859a-8797e8098ce0" providerId="ADAL" clId="{E900D44F-5D69-5640-9385-4F41FC6AEA46}" dt="2022-07-22T06:29:56.405" v="3676"/>
        <pc:sldMkLst>
          <pc:docMk/>
          <pc:sldMk cId="4218728372" sldId="752"/>
        </pc:sldMkLst>
        <pc:spChg chg="mod">
          <ac:chgData name="Arthur Liu" userId="57266d67-1d41-4103-859a-8797e8098ce0" providerId="ADAL" clId="{E900D44F-5D69-5640-9385-4F41FC6AEA46}" dt="2022-07-22T06:16:09.617" v="3164" actId="207"/>
          <ac:spMkLst>
            <pc:docMk/>
            <pc:sldMk cId="4218728372" sldId="752"/>
            <ac:spMk id="3" creationId="{00000000-0000-0000-0000-000000000000}"/>
          </ac:spMkLst>
        </pc:spChg>
        <pc:spChg chg="add mod">
          <ac:chgData name="Arthur Liu" userId="57266d67-1d41-4103-859a-8797e8098ce0" providerId="ADAL" clId="{E900D44F-5D69-5640-9385-4F41FC6AEA46}" dt="2022-07-22T06:17:25.040" v="3166"/>
          <ac:spMkLst>
            <pc:docMk/>
            <pc:sldMk cId="4218728372" sldId="752"/>
            <ac:spMk id="4" creationId="{433B323E-C63E-A64F-B223-F0F02D9F0C04}"/>
          </ac:spMkLst>
        </pc:spChg>
        <pc:spChg chg="add del mod">
          <ac:chgData name="Arthur Liu" userId="57266d67-1d41-4103-859a-8797e8098ce0" providerId="ADAL" clId="{E900D44F-5D69-5640-9385-4F41FC6AEA46}" dt="2022-07-22T06:29:53.135" v="3675"/>
          <ac:spMkLst>
            <pc:docMk/>
            <pc:sldMk cId="4218728372" sldId="752"/>
            <ac:spMk id="5" creationId="{2A6520DF-7B4D-9448-94BF-6D8CCD006173}"/>
          </ac:spMkLst>
        </pc:spChg>
        <pc:spChg chg="add mod">
          <ac:chgData name="Arthur Liu" userId="57266d67-1d41-4103-859a-8797e8098ce0" providerId="ADAL" clId="{E900D44F-5D69-5640-9385-4F41FC6AEA46}" dt="2022-07-22T06:29:56.405" v="3676"/>
          <ac:spMkLst>
            <pc:docMk/>
            <pc:sldMk cId="4218728372" sldId="752"/>
            <ac:spMk id="6" creationId="{36C62ACA-45F3-ED40-9DAF-0F6E2E5204BC}"/>
          </ac:spMkLst>
        </pc:spChg>
      </pc:sldChg>
      <pc:sldChg chg="del">
        <pc:chgData name="Arthur Liu" userId="57266d67-1d41-4103-859a-8797e8098ce0" providerId="ADAL" clId="{E900D44F-5D69-5640-9385-4F41FC6AEA46}" dt="2022-07-22T06:16:49.972" v="3165" actId="2696"/>
        <pc:sldMkLst>
          <pc:docMk/>
          <pc:sldMk cId="3673034563" sldId="753"/>
        </pc:sldMkLst>
      </pc:sldChg>
      <pc:sldChg chg="del">
        <pc:chgData name="Arthur Liu" userId="57266d67-1d41-4103-859a-8797e8098ce0" providerId="ADAL" clId="{E900D44F-5D69-5640-9385-4F41FC6AEA46}" dt="2022-07-22T05:59:23.876" v="2788" actId="2696"/>
        <pc:sldMkLst>
          <pc:docMk/>
          <pc:sldMk cId="2376019380" sldId="754"/>
        </pc:sldMkLst>
      </pc:sldChg>
      <pc:sldChg chg="addSp delSp modSp add del mod modTransition">
        <pc:chgData name="Arthur Liu" userId="57266d67-1d41-4103-859a-8797e8098ce0" providerId="ADAL" clId="{E900D44F-5D69-5640-9385-4F41FC6AEA46}" dt="2022-07-22T06:29:56.405" v="3676"/>
        <pc:sldMkLst>
          <pc:docMk/>
          <pc:sldMk cId="0" sldId="755"/>
        </pc:sldMkLst>
        <pc:spChg chg="add mod">
          <ac:chgData name="Arthur Liu" userId="57266d67-1d41-4103-859a-8797e8098ce0" providerId="ADAL" clId="{E900D44F-5D69-5640-9385-4F41FC6AEA46}" dt="2022-07-22T06:29:56.405" v="3676"/>
          <ac:spMkLst>
            <pc:docMk/>
            <pc:sldMk cId="0" sldId="755"/>
            <ac:spMk id="2" creationId="{A0400ADF-80ED-DA44-B86F-D6E4271222B6}"/>
          </ac:spMkLst>
        </pc:spChg>
        <pc:spChg chg="mod">
          <ac:chgData name="Arthur Liu" userId="57266d67-1d41-4103-859a-8797e8098ce0" providerId="ADAL" clId="{E900D44F-5D69-5640-9385-4F41FC6AEA46}" dt="2022-07-22T06:14:28.436" v="3139" actId="20577"/>
          <ac:spMkLst>
            <pc:docMk/>
            <pc:sldMk cId="0" sldId="755"/>
            <ac:spMk id="45057" creationId="{00000000-0000-0000-0000-000000000000}"/>
          </ac:spMkLst>
        </pc:spChg>
        <pc:spChg chg="mod">
          <ac:chgData name="Arthur Liu" userId="57266d67-1d41-4103-859a-8797e8098ce0" providerId="ADAL" clId="{E900D44F-5D69-5640-9385-4F41FC6AEA46}" dt="2022-07-22T06:14:32.007" v="3142" actId="113"/>
          <ac:spMkLst>
            <pc:docMk/>
            <pc:sldMk cId="0" sldId="755"/>
            <ac:spMk id="45058" creationId="{00000000-0000-0000-0000-000000000000}"/>
          </ac:spMkLst>
        </pc:spChg>
        <pc:spChg chg="del">
          <ac:chgData name="Arthur Liu" userId="57266d67-1d41-4103-859a-8797e8098ce0" providerId="ADAL" clId="{E900D44F-5D69-5640-9385-4F41FC6AEA46}" dt="2022-07-22T06:29:53.135" v="3675"/>
          <ac:spMkLst>
            <pc:docMk/>
            <pc:sldMk cId="0" sldId="755"/>
            <ac:spMk id="45060" creationId="{00000000-0000-0000-0000-000000000000}"/>
          </ac:spMkLst>
        </pc:spChg>
      </pc:sldChg>
      <pc:sldChg chg="addSp delSp modSp add mod modTransition modShow">
        <pc:chgData name="Arthur Liu" userId="57266d67-1d41-4103-859a-8797e8098ce0" providerId="ADAL" clId="{E900D44F-5D69-5640-9385-4F41FC6AEA46}" dt="2022-07-22T06:29:56.405" v="3676"/>
        <pc:sldMkLst>
          <pc:docMk/>
          <pc:sldMk cId="0" sldId="756"/>
        </pc:sldMkLst>
        <pc:spChg chg="add mod">
          <ac:chgData name="Arthur Liu" userId="57266d67-1d41-4103-859a-8797e8098ce0" providerId="ADAL" clId="{E900D44F-5D69-5640-9385-4F41FC6AEA46}" dt="2022-07-22T06:29:56.405" v="3676"/>
          <ac:spMkLst>
            <pc:docMk/>
            <pc:sldMk cId="0" sldId="756"/>
            <ac:spMk id="2" creationId="{2D73DC47-2855-5C4D-95AF-5470BA6A4DDF}"/>
          </ac:spMkLst>
        </pc:spChg>
        <pc:spChg chg="mod">
          <ac:chgData name="Arthur Liu" userId="57266d67-1d41-4103-859a-8797e8098ce0" providerId="ADAL" clId="{E900D44F-5D69-5640-9385-4F41FC6AEA46}" dt="2022-07-22T05:40:42.356" v="2295" actId="20577"/>
          <ac:spMkLst>
            <pc:docMk/>
            <pc:sldMk cId="0" sldId="756"/>
            <ac:spMk id="47106" creationId="{00000000-0000-0000-0000-000000000000}"/>
          </ac:spMkLst>
        </pc:spChg>
        <pc:spChg chg="del">
          <ac:chgData name="Arthur Liu" userId="57266d67-1d41-4103-859a-8797e8098ce0" providerId="ADAL" clId="{E900D44F-5D69-5640-9385-4F41FC6AEA46}" dt="2022-07-22T06:29:53.135" v="3675"/>
          <ac:spMkLst>
            <pc:docMk/>
            <pc:sldMk cId="0" sldId="756"/>
            <ac:spMk id="47108" creationId="{00000000-0000-0000-0000-000000000000}"/>
          </ac:spMkLst>
        </pc:spChg>
      </pc:sldChg>
      <pc:sldChg chg="addSp delSp modSp add mod modTransition">
        <pc:chgData name="Arthur Liu" userId="57266d67-1d41-4103-859a-8797e8098ce0" providerId="ADAL" clId="{E900D44F-5D69-5640-9385-4F41FC6AEA46}" dt="2022-07-22T06:29:56.405" v="3676"/>
        <pc:sldMkLst>
          <pc:docMk/>
          <pc:sldMk cId="0" sldId="757"/>
        </pc:sldMkLst>
        <pc:spChg chg="add mod">
          <ac:chgData name="Arthur Liu" userId="57266d67-1d41-4103-859a-8797e8098ce0" providerId="ADAL" clId="{E900D44F-5D69-5640-9385-4F41FC6AEA46}" dt="2022-07-22T06:29:56.405" v="3676"/>
          <ac:spMkLst>
            <pc:docMk/>
            <pc:sldMk cId="0" sldId="757"/>
            <ac:spMk id="2" creationId="{788D6218-F7EF-0C49-998C-993843FBF3EF}"/>
          </ac:spMkLst>
        </pc:spChg>
        <pc:spChg chg="mod">
          <ac:chgData name="Arthur Liu" userId="57266d67-1d41-4103-859a-8797e8098ce0" providerId="ADAL" clId="{E900D44F-5D69-5640-9385-4F41FC6AEA46}" dt="2022-07-22T05:41:45.005" v="2303" actId="27636"/>
          <ac:spMkLst>
            <pc:docMk/>
            <pc:sldMk cId="0" sldId="757"/>
            <ac:spMk id="3" creationId="{00000000-0000-0000-0000-000000000000}"/>
          </ac:spMkLst>
        </pc:spChg>
        <pc:spChg chg="del">
          <ac:chgData name="Arthur Liu" userId="57266d67-1d41-4103-859a-8797e8098ce0" providerId="ADAL" clId="{E900D44F-5D69-5640-9385-4F41FC6AEA46}" dt="2022-07-22T06:29:53.135" v="3675"/>
          <ac:spMkLst>
            <pc:docMk/>
            <pc:sldMk cId="0" sldId="757"/>
            <ac:spMk id="49156" creationId="{00000000-0000-0000-0000-000000000000}"/>
          </ac:spMkLst>
        </pc:spChg>
      </pc:sldChg>
      <pc:sldChg chg="addSp delSp modSp add mod">
        <pc:chgData name="Arthur Liu" userId="57266d67-1d41-4103-859a-8797e8098ce0" providerId="ADAL" clId="{E900D44F-5D69-5640-9385-4F41FC6AEA46}" dt="2022-07-22T06:29:56.405" v="3676"/>
        <pc:sldMkLst>
          <pc:docMk/>
          <pc:sldMk cId="0" sldId="758"/>
        </pc:sldMkLst>
        <pc:spChg chg="mod">
          <ac:chgData name="Arthur Liu" userId="57266d67-1d41-4103-859a-8797e8098ce0" providerId="ADAL" clId="{E900D44F-5D69-5640-9385-4F41FC6AEA46}" dt="2022-07-22T05:41:59.815" v="2307" actId="1076"/>
          <ac:spMkLst>
            <pc:docMk/>
            <pc:sldMk cId="0" sldId="758"/>
            <ac:spMk id="2" creationId="{00000000-0000-0000-0000-000000000000}"/>
          </ac:spMkLst>
        </pc:spChg>
        <pc:spChg chg="add mod">
          <ac:chgData name="Arthur Liu" userId="57266d67-1d41-4103-859a-8797e8098ce0" providerId="ADAL" clId="{E900D44F-5D69-5640-9385-4F41FC6AEA46}" dt="2022-07-22T06:29:56.405" v="3676"/>
          <ac:spMkLst>
            <pc:docMk/>
            <pc:sldMk cId="0" sldId="758"/>
            <ac:spMk id="3" creationId="{6A9EC898-6838-CC49-9FA7-5CB0F3C1B410}"/>
          </ac:spMkLst>
        </pc:spChg>
        <pc:spChg chg="mod">
          <ac:chgData name="Arthur Liu" userId="57266d67-1d41-4103-859a-8797e8098ce0" providerId="ADAL" clId="{E900D44F-5D69-5640-9385-4F41FC6AEA46}" dt="2022-07-22T05:42:44.905" v="2323" actId="20577"/>
          <ac:spMkLst>
            <pc:docMk/>
            <pc:sldMk cId="0" sldId="758"/>
            <ac:spMk id="6" creationId="{00000000-0000-0000-0000-000000000000}"/>
          </ac:spMkLst>
        </pc:spChg>
        <pc:spChg chg="mod">
          <ac:chgData name="Arthur Liu" userId="57266d67-1d41-4103-859a-8797e8098ce0" providerId="ADAL" clId="{E900D44F-5D69-5640-9385-4F41FC6AEA46}" dt="2022-07-22T05:42:04.920" v="2308" actId="207"/>
          <ac:spMkLst>
            <pc:docMk/>
            <pc:sldMk cId="0" sldId="758"/>
            <ac:spMk id="21" creationId="{00000000-0000-0000-0000-000000000000}"/>
          </ac:spMkLst>
        </pc:spChg>
        <pc:spChg chg="mod">
          <ac:chgData name="Arthur Liu" userId="57266d67-1d41-4103-859a-8797e8098ce0" providerId="ADAL" clId="{E900D44F-5D69-5640-9385-4F41FC6AEA46}" dt="2022-07-22T05:41:56.030" v="2306" actId="27636"/>
          <ac:spMkLst>
            <pc:docMk/>
            <pc:sldMk cId="0" sldId="758"/>
            <ac:spMk id="51202" creationId="{00000000-0000-0000-0000-000000000000}"/>
          </ac:spMkLst>
        </pc:spChg>
        <pc:spChg chg="del">
          <ac:chgData name="Arthur Liu" userId="57266d67-1d41-4103-859a-8797e8098ce0" providerId="ADAL" clId="{E900D44F-5D69-5640-9385-4F41FC6AEA46}" dt="2022-07-22T06:29:53.135" v="3675"/>
          <ac:spMkLst>
            <pc:docMk/>
            <pc:sldMk cId="0" sldId="758"/>
            <ac:spMk id="51229" creationId="{00000000-0000-0000-0000-000000000000}"/>
          </ac:spMkLst>
        </pc:spChg>
        <pc:spChg chg="mod">
          <ac:chgData name="Arthur Liu" userId="57266d67-1d41-4103-859a-8797e8098ce0" providerId="ADAL" clId="{E900D44F-5D69-5640-9385-4F41FC6AEA46}" dt="2022-07-22T05:42:53.441" v="2339" actId="14100"/>
          <ac:spMkLst>
            <pc:docMk/>
            <pc:sldMk cId="0" sldId="758"/>
            <ac:spMk id="51233" creationId="{00000000-0000-0000-0000-000000000000}"/>
          </ac:spMkLst>
        </pc:spChg>
      </pc:sldChg>
      <pc:sldChg chg="addSp delSp modSp add modAnim">
        <pc:chgData name="Arthur Liu" userId="57266d67-1d41-4103-859a-8797e8098ce0" providerId="ADAL" clId="{E900D44F-5D69-5640-9385-4F41FC6AEA46}" dt="2022-07-22T06:29:56.405" v="3676"/>
        <pc:sldMkLst>
          <pc:docMk/>
          <pc:sldMk cId="4035614562" sldId="759"/>
        </pc:sldMkLst>
        <pc:spChg chg="add mod">
          <ac:chgData name="Arthur Liu" userId="57266d67-1d41-4103-859a-8797e8098ce0" providerId="ADAL" clId="{E900D44F-5D69-5640-9385-4F41FC6AEA46}" dt="2022-07-22T06:17:25.040" v="3166"/>
          <ac:spMkLst>
            <pc:docMk/>
            <pc:sldMk cId="4035614562" sldId="759"/>
            <ac:spMk id="3" creationId="{A5776D41-91D4-D54F-A7CE-02A3E207AD50}"/>
          </ac:spMkLst>
        </pc:spChg>
        <pc:spChg chg="add del mod">
          <ac:chgData name="Arthur Liu" userId="57266d67-1d41-4103-859a-8797e8098ce0" providerId="ADAL" clId="{E900D44F-5D69-5640-9385-4F41FC6AEA46}" dt="2022-07-22T06:29:53.135" v="3675"/>
          <ac:spMkLst>
            <pc:docMk/>
            <pc:sldMk cId="4035614562" sldId="759"/>
            <ac:spMk id="5" creationId="{00AF844E-7862-8347-A4D6-A5103042396E}"/>
          </ac:spMkLst>
        </pc:spChg>
        <pc:spChg chg="add mod">
          <ac:chgData name="Arthur Liu" userId="57266d67-1d41-4103-859a-8797e8098ce0" providerId="ADAL" clId="{E900D44F-5D69-5640-9385-4F41FC6AEA46}" dt="2022-07-22T06:29:56.405" v="3676"/>
          <ac:spMkLst>
            <pc:docMk/>
            <pc:sldMk cId="4035614562" sldId="759"/>
            <ac:spMk id="6" creationId="{33FB5FB8-8913-ED4B-8B29-62F7A6C341C1}"/>
          </ac:spMkLst>
        </pc:spChg>
      </pc:sldChg>
      <pc:sldChg chg="addSp delSp modSp add">
        <pc:chgData name="Arthur Liu" userId="57266d67-1d41-4103-859a-8797e8098ce0" providerId="ADAL" clId="{E900D44F-5D69-5640-9385-4F41FC6AEA46}" dt="2022-07-22T06:29:56.405" v="3676"/>
        <pc:sldMkLst>
          <pc:docMk/>
          <pc:sldMk cId="731850120" sldId="760"/>
        </pc:sldMkLst>
        <pc:spChg chg="add mod">
          <ac:chgData name="Arthur Liu" userId="57266d67-1d41-4103-859a-8797e8098ce0" providerId="ADAL" clId="{E900D44F-5D69-5640-9385-4F41FC6AEA46}" dt="2022-07-22T06:17:25.040" v="3166"/>
          <ac:spMkLst>
            <pc:docMk/>
            <pc:sldMk cId="731850120" sldId="760"/>
            <ac:spMk id="3" creationId="{D22BB4FD-C87D-6A45-85FD-D694B5AA4626}"/>
          </ac:spMkLst>
        </pc:spChg>
        <pc:spChg chg="add del mod">
          <ac:chgData name="Arthur Liu" userId="57266d67-1d41-4103-859a-8797e8098ce0" providerId="ADAL" clId="{E900D44F-5D69-5640-9385-4F41FC6AEA46}" dt="2022-07-22T06:29:53.135" v="3675"/>
          <ac:spMkLst>
            <pc:docMk/>
            <pc:sldMk cId="731850120" sldId="760"/>
            <ac:spMk id="4" creationId="{FA794445-3130-314A-82F1-22B805243677}"/>
          </ac:spMkLst>
        </pc:spChg>
        <pc:spChg chg="add mod">
          <ac:chgData name="Arthur Liu" userId="57266d67-1d41-4103-859a-8797e8098ce0" providerId="ADAL" clId="{E900D44F-5D69-5640-9385-4F41FC6AEA46}" dt="2022-07-22T06:29:56.405" v="3676"/>
          <ac:spMkLst>
            <pc:docMk/>
            <pc:sldMk cId="731850120" sldId="760"/>
            <ac:spMk id="5" creationId="{E191F7E6-69B6-5040-8FEB-F064D6A4EABB}"/>
          </ac:spMkLst>
        </pc:spChg>
      </pc:sldChg>
      <pc:sldChg chg="addSp delSp modSp add">
        <pc:chgData name="Arthur Liu" userId="57266d67-1d41-4103-859a-8797e8098ce0" providerId="ADAL" clId="{E900D44F-5D69-5640-9385-4F41FC6AEA46}" dt="2022-07-22T06:29:56.405" v="3676"/>
        <pc:sldMkLst>
          <pc:docMk/>
          <pc:sldMk cId="1226735402" sldId="761"/>
        </pc:sldMkLst>
        <pc:spChg chg="add mod">
          <ac:chgData name="Arthur Liu" userId="57266d67-1d41-4103-859a-8797e8098ce0" providerId="ADAL" clId="{E900D44F-5D69-5640-9385-4F41FC6AEA46}" dt="2022-07-22T06:17:25.040" v="3166"/>
          <ac:spMkLst>
            <pc:docMk/>
            <pc:sldMk cId="1226735402" sldId="761"/>
            <ac:spMk id="3" creationId="{47729FE2-D7D8-9C43-A7CE-8DFCFA902EEB}"/>
          </ac:spMkLst>
        </pc:spChg>
        <pc:spChg chg="add del mod">
          <ac:chgData name="Arthur Liu" userId="57266d67-1d41-4103-859a-8797e8098ce0" providerId="ADAL" clId="{E900D44F-5D69-5640-9385-4F41FC6AEA46}" dt="2022-07-22T06:29:53.135" v="3675"/>
          <ac:spMkLst>
            <pc:docMk/>
            <pc:sldMk cId="1226735402" sldId="761"/>
            <ac:spMk id="4" creationId="{472F7B71-12E9-024E-8A43-B897309B6C11}"/>
          </ac:spMkLst>
        </pc:spChg>
        <pc:spChg chg="add mod">
          <ac:chgData name="Arthur Liu" userId="57266d67-1d41-4103-859a-8797e8098ce0" providerId="ADAL" clId="{E900D44F-5D69-5640-9385-4F41FC6AEA46}" dt="2022-07-22T06:29:56.405" v="3676"/>
          <ac:spMkLst>
            <pc:docMk/>
            <pc:sldMk cId="1226735402" sldId="761"/>
            <ac:spMk id="5" creationId="{B37EEDF8-0655-1D49-AAB1-115E0A452D55}"/>
          </ac:spMkLst>
        </pc:spChg>
      </pc:sldChg>
      <pc:sldChg chg="delSp modSp add del mod modTransition">
        <pc:chgData name="Arthur Liu" userId="57266d67-1d41-4103-859a-8797e8098ce0" providerId="ADAL" clId="{E900D44F-5D69-5640-9385-4F41FC6AEA46}" dt="2022-07-22T06:10:49.752" v="3041" actId="2696"/>
        <pc:sldMkLst>
          <pc:docMk/>
          <pc:sldMk cId="971812436" sldId="762"/>
        </pc:sldMkLst>
        <pc:spChg chg="del">
          <ac:chgData name="Arthur Liu" userId="57266d67-1d41-4103-859a-8797e8098ce0" providerId="ADAL" clId="{E900D44F-5D69-5640-9385-4F41FC6AEA46}" dt="2022-07-22T05:59:03.835" v="2785" actId="478"/>
          <ac:spMkLst>
            <pc:docMk/>
            <pc:sldMk cId="971812436" sldId="762"/>
            <ac:spMk id="7" creationId="{00000000-0000-0000-0000-000000000000}"/>
          </ac:spMkLst>
        </pc:spChg>
        <pc:spChg chg="mod">
          <ac:chgData name="Arthur Liu" userId="57266d67-1d41-4103-859a-8797e8098ce0" providerId="ADAL" clId="{E900D44F-5D69-5640-9385-4F41FC6AEA46}" dt="2022-07-22T06:10:46.184" v="3040" actId="27636"/>
          <ac:spMkLst>
            <pc:docMk/>
            <pc:sldMk cId="971812436" sldId="762"/>
            <ac:spMk id="27652" creationId="{00000000-0000-0000-0000-000000000000}"/>
          </ac:spMkLst>
        </pc:spChg>
      </pc:sldChg>
      <pc:sldChg chg="addSp delSp modSp add mod modTransition">
        <pc:chgData name="Arthur Liu" userId="57266d67-1d41-4103-859a-8797e8098ce0" providerId="ADAL" clId="{E900D44F-5D69-5640-9385-4F41FC6AEA46}" dt="2022-07-22T06:29:56.405" v="3676"/>
        <pc:sldMkLst>
          <pc:docMk/>
          <pc:sldMk cId="0" sldId="763"/>
        </pc:sldMkLst>
        <pc:spChg chg="add mod">
          <ac:chgData name="Arthur Liu" userId="57266d67-1d41-4103-859a-8797e8098ce0" providerId="ADAL" clId="{E900D44F-5D69-5640-9385-4F41FC6AEA46}" dt="2022-07-22T06:29:56.405" v="3676"/>
          <ac:spMkLst>
            <pc:docMk/>
            <pc:sldMk cId="0" sldId="763"/>
            <ac:spMk id="2" creationId="{F620C974-B86F-594F-AE86-8B5185E1F65C}"/>
          </ac:spMkLst>
        </pc:spChg>
        <pc:spChg chg="mod">
          <ac:chgData name="Arthur Liu" userId="57266d67-1d41-4103-859a-8797e8098ce0" providerId="ADAL" clId="{E900D44F-5D69-5640-9385-4F41FC6AEA46}" dt="2022-07-22T06:10:33.336" v="3038" actId="27636"/>
          <ac:spMkLst>
            <pc:docMk/>
            <pc:sldMk cId="0" sldId="763"/>
            <ac:spMk id="67586" creationId="{00000000-0000-0000-0000-000000000000}"/>
          </ac:spMkLst>
        </pc:spChg>
        <pc:spChg chg="del">
          <ac:chgData name="Arthur Liu" userId="57266d67-1d41-4103-859a-8797e8098ce0" providerId="ADAL" clId="{E900D44F-5D69-5640-9385-4F41FC6AEA46}" dt="2022-07-22T06:29:53.135" v="3675"/>
          <ac:spMkLst>
            <pc:docMk/>
            <pc:sldMk cId="0" sldId="763"/>
            <ac:spMk id="67588" creationId="{00000000-0000-0000-0000-000000000000}"/>
          </ac:spMkLst>
        </pc:spChg>
      </pc:sldChg>
      <pc:sldChg chg="addSp delSp modSp add">
        <pc:chgData name="Arthur Liu" userId="57266d67-1d41-4103-859a-8797e8098ce0" providerId="ADAL" clId="{E900D44F-5D69-5640-9385-4F41FC6AEA46}" dt="2022-07-22T06:29:56.405" v="3676"/>
        <pc:sldMkLst>
          <pc:docMk/>
          <pc:sldMk cId="626395889" sldId="764"/>
        </pc:sldMkLst>
        <pc:spChg chg="add mod">
          <ac:chgData name="Arthur Liu" userId="57266d67-1d41-4103-859a-8797e8098ce0" providerId="ADAL" clId="{E900D44F-5D69-5640-9385-4F41FC6AEA46}" dt="2022-07-22T06:17:25.040" v="3166"/>
          <ac:spMkLst>
            <pc:docMk/>
            <pc:sldMk cId="626395889" sldId="764"/>
            <ac:spMk id="2" creationId="{27F53E74-E507-B545-B1F2-A20F26639E30}"/>
          </ac:spMkLst>
        </pc:spChg>
        <pc:spChg chg="add del mod">
          <ac:chgData name="Arthur Liu" userId="57266d67-1d41-4103-859a-8797e8098ce0" providerId="ADAL" clId="{E900D44F-5D69-5640-9385-4F41FC6AEA46}" dt="2022-07-22T06:29:53.135" v="3675"/>
          <ac:spMkLst>
            <pc:docMk/>
            <pc:sldMk cId="626395889" sldId="764"/>
            <ac:spMk id="3" creationId="{7B69D8B3-9798-BB49-B2FC-E8BC4D10E247}"/>
          </ac:spMkLst>
        </pc:spChg>
        <pc:spChg chg="add mod">
          <ac:chgData name="Arthur Liu" userId="57266d67-1d41-4103-859a-8797e8098ce0" providerId="ADAL" clId="{E900D44F-5D69-5640-9385-4F41FC6AEA46}" dt="2022-07-22T06:29:56.405" v="3676"/>
          <ac:spMkLst>
            <pc:docMk/>
            <pc:sldMk cId="626395889" sldId="764"/>
            <ac:spMk id="4" creationId="{E994FAD4-C4AD-504E-A361-C7F81E5D00DA}"/>
          </ac:spMkLst>
        </pc:spChg>
      </pc:sldChg>
      <pc:sldChg chg="add del">
        <pc:chgData name="Arthur Liu" userId="57266d67-1d41-4103-859a-8797e8098ce0" providerId="ADAL" clId="{E900D44F-5D69-5640-9385-4F41FC6AEA46}" dt="2022-07-22T06:09:17.313" v="3023"/>
        <pc:sldMkLst>
          <pc:docMk/>
          <pc:sldMk cId="1500897839" sldId="764"/>
        </pc:sldMkLst>
      </pc:sldChg>
      <pc:sldChg chg="addSp delSp modSp add mod">
        <pc:chgData name="Arthur Liu" userId="57266d67-1d41-4103-859a-8797e8098ce0" providerId="ADAL" clId="{E900D44F-5D69-5640-9385-4F41FC6AEA46}" dt="2022-07-22T06:29:56.405" v="3676"/>
        <pc:sldMkLst>
          <pc:docMk/>
          <pc:sldMk cId="3263120643" sldId="765"/>
        </pc:sldMkLst>
        <pc:spChg chg="add mod">
          <ac:chgData name="Arthur Liu" userId="57266d67-1d41-4103-859a-8797e8098ce0" providerId="ADAL" clId="{E900D44F-5D69-5640-9385-4F41FC6AEA46}" dt="2022-07-22T06:29:56.405" v="3676"/>
          <ac:spMkLst>
            <pc:docMk/>
            <pc:sldMk cId="3263120643" sldId="765"/>
            <ac:spMk id="3" creationId="{CAA5CE74-8DE3-EF4A-AB55-15398DD3A1A6}"/>
          </ac:spMkLst>
        </pc:spChg>
        <pc:spChg chg="del">
          <ac:chgData name="Arthur Liu" userId="57266d67-1d41-4103-859a-8797e8098ce0" providerId="ADAL" clId="{E900D44F-5D69-5640-9385-4F41FC6AEA46}" dt="2022-07-22T06:29:53.135" v="3675"/>
          <ac:spMkLst>
            <pc:docMk/>
            <pc:sldMk cId="3263120643" sldId="765"/>
            <ac:spMk id="5" creationId="{DD9B2A8A-DDFB-2D4E-9C34-80C2F217BA0B}"/>
          </ac:spMkLst>
        </pc:spChg>
        <pc:graphicFrameChg chg="modGraphic">
          <ac:chgData name="Arthur Liu" userId="57266d67-1d41-4103-859a-8797e8098ce0" providerId="ADAL" clId="{E900D44F-5D69-5640-9385-4F41FC6AEA46}" dt="2022-07-22T06:28:05.310" v="3618" actId="2165"/>
          <ac:graphicFrameMkLst>
            <pc:docMk/>
            <pc:sldMk cId="3263120643" sldId="765"/>
            <ac:graphicFrameMk id="6" creationId="{09423105-1906-6348-9F72-2F677C68655C}"/>
          </ac:graphicFrameMkLst>
        </pc:graphicFrameChg>
      </pc:sldChg>
      <pc:sldChg chg="modSp add del mod">
        <pc:chgData name="Arthur Liu" userId="57266d67-1d41-4103-859a-8797e8098ce0" providerId="ADAL" clId="{E900D44F-5D69-5640-9385-4F41FC6AEA46}" dt="2022-07-22T06:44:19.623" v="3992" actId="2696"/>
        <pc:sldMkLst>
          <pc:docMk/>
          <pc:sldMk cId="2607162197" sldId="766"/>
        </pc:sldMkLst>
        <pc:spChg chg="mod">
          <ac:chgData name="Arthur Liu" userId="57266d67-1d41-4103-859a-8797e8098ce0" providerId="ADAL" clId="{E900D44F-5D69-5640-9385-4F41FC6AEA46}" dt="2022-07-22T06:43:49.963" v="3991" actId="20577"/>
          <ac:spMkLst>
            <pc:docMk/>
            <pc:sldMk cId="2607162197" sldId="766"/>
            <ac:spMk id="3" creationId="{710F52E7-EC51-FD4F-BF80-2A67A42D0049}"/>
          </ac:spMkLst>
        </pc:spChg>
      </pc:sldChg>
    </pc:docChg>
  </pc:docChgLst>
  <pc:docChgLst>
    <pc:chgData name="Arthur Liu" userId="57266d67-1d41-4103-859a-8797e8098ce0" providerId="ADAL" clId="{B0C41F1F-8770-FB4B-B803-F03DED86A986}"/>
    <pc:docChg chg="undo custSel addSld delSld modSld">
      <pc:chgData name="Arthur Liu" userId="57266d67-1d41-4103-859a-8797e8098ce0" providerId="ADAL" clId="{B0C41F1F-8770-FB4B-B803-F03DED86A986}" dt="2022-07-06T08:48:16.001" v="3646" actId="1076"/>
      <pc:docMkLst>
        <pc:docMk/>
      </pc:docMkLst>
      <pc:sldChg chg="addSp delSp modSp mod">
        <pc:chgData name="Arthur Liu" userId="57266d67-1d41-4103-859a-8797e8098ce0" providerId="ADAL" clId="{B0C41F1F-8770-FB4B-B803-F03DED86A986}" dt="2022-07-06T08:44:34.518" v="3644"/>
        <pc:sldMkLst>
          <pc:docMk/>
          <pc:sldMk cId="778929904" sldId="256"/>
        </pc:sldMkLst>
        <pc:spChg chg="mod">
          <ac:chgData name="Arthur Liu" userId="57266d67-1d41-4103-859a-8797e8098ce0" providerId="ADAL" clId="{B0C41F1F-8770-FB4B-B803-F03DED86A986}" dt="2022-07-05T22:44:46.164" v="39" actId="1076"/>
          <ac:spMkLst>
            <pc:docMk/>
            <pc:sldMk cId="778929904" sldId="256"/>
            <ac:spMk id="2" creationId="{25D024DE-D48D-460C-916B-2450517893F2}"/>
          </ac:spMkLst>
        </pc:spChg>
        <pc:spChg chg="del">
          <ac:chgData name="Arthur Liu" userId="57266d67-1d41-4103-859a-8797e8098ce0" providerId="ADAL" clId="{B0C41F1F-8770-FB4B-B803-F03DED86A986}" dt="2022-07-06T08:44:25.040" v="3643"/>
          <ac:spMkLst>
            <pc:docMk/>
            <pc:sldMk cId="778929904" sldId="256"/>
            <ac:spMk id="4" creationId="{CD0DA786-A5A7-A243-B636-0A58627F1F84}"/>
          </ac:spMkLst>
        </pc:spChg>
        <pc:spChg chg="add mod">
          <ac:chgData name="Arthur Liu" userId="57266d67-1d41-4103-859a-8797e8098ce0" providerId="ADAL" clId="{B0C41F1F-8770-FB4B-B803-F03DED86A986}" dt="2022-07-06T08:44:34.518" v="3644"/>
          <ac:spMkLst>
            <pc:docMk/>
            <pc:sldMk cId="778929904" sldId="256"/>
            <ac:spMk id="5" creationId="{F39642EC-19F7-804B-B97A-C4759BCC2B3F}"/>
          </ac:spMkLst>
        </pc:spChg>
        <pc:spChg chg="del">
          <ac:chgData name="Arthur Liu" userId="57266d67-1d41-4103-859a-8797e8098ce0" providerId="ADAL" clId="{B0C41F1F-8770-FB4B-B803-F03DED86A986}" dt="2022-07-06T08:44:25.040" v="3643"/>
          <ac:spMkLst>
            <pc:docMk/>
            <pc:sldMk cId="778929904" sldId="256"/>
            <ac:spMk id="6" creationId="{B8379F65-4AF1-77EC-99B7-4DEAB3896243}"/>
          </ac:spMkLst>
        </pc:spChg>
        <pc:spChg chg="add mod">
          <ac:chgData name="Arthur Liu" userId="57266d67-1d41-4103-859a-8797e8098ce0" providerId="ADAL" clId="{B0C41F1F-8770-FB4B-B803-F03DED86A986}" dt="2022-07-06T08:44:34.518" v="3644"/>
          <ac:spMkLst>
            <pc:docMk/>
            <pc:sldMk cId="778929904" sldId="256"/>
            <ac:spMk id="7" creationId="{048D10A0-3361-7045-989D-EE595C6C9D2C}"/>
          </ac:spMkLst>
        </pc:spChg>
        <pc:picChg chg="del">
          <ac:chgData name="Arthur Liu" userId="57266d67-1d41-4103-859a-8797e8098ce0" providerId="ADAL" clId="{B0C41F1F-8770-FB4B-B803-F03DED86A986}" dt="2022-07-05T22:44:44.094" v="38" actId="478"/>
          <ac:picMkLst>
            <pc:docMk/>
            <pc:sldMk cId="778929904" sldId="256"/>
            <ac:picMk id="5" creationId="{1D1B322D-FEDC-484E-9F94-046269B9BF11}"/>
          </ac:picMkLst>
        </pc:picChg>
      </pc:sldChg>
    </pc:docChg>
  </pc:docChgLst>
  <pc:docChgLst>
    <pc:chgData name="Arthur Liu" userId="57266d67-1d41-4103-859a-8797e8098ce0" providerId="ADAL" clId="{07A3230C-445A-4B01-A8F5-A99BCDE980E8}"/>
    <pc:docChg chg="modSld">
      <pc:chgData name="Arthur Liu" userId="57266d67-1d41-4103-859a-8797e8098ce0" providerId="ADAL" clId="{07A3230C-445A-4B01-A8F5-A99BCDE980E8}" dt="2022-07-06T17:39:32.181" v="1"/>
      <pc:docMkLst>
        <pc:docMk/>
      </pc:docMkLst>
    </pc:docChg>
  </pc:docChgLst>
  <pc:docChgLst>
    <pc:chgData name="Arthur Liu" userId="57266d67-1d41-4103-859a-8797e8098ce0" providerId="ADAL" clId="{0810FF67-0BBF-A940-8810-4BAB564814B2}"/>
    <pc:docChg chg="undo redo custSel addSld delSld modSld modNotesMaster modHandout">
      <pc:chgData name="Arthur Liu" userId="57266d67-1d41-4103-859a-8797e8098ce0" providerId="ADAL" clId="{0810FF67-0BBF-A940-8810-4BAB564814B2}" dt="2022-07-20T07:52:42.838" v="906"/>
      <pc:docMkLst>
        <pc:docMk/>
      </pc:docMkLst>
      <pc:sldChg chg="delSp modSp mod delAnim">
        <pc:chgData name="Arthur Liu" userId="57266d67-1d41-4103-859a-8797e8098ce0" providerId="ADAL" clId="{0810FF67-0BBF-A940-8810-4BAB564814B2}" dt="2022-07-20T04:47:34.226" v="279" actId="6549"/>
        <pc:sldMkLst>
          <pc:docMk/>
          <pc:sldMk cId="778929904" sldId="256"/>
        </pc:sldMkLst>
        <pc:spChg chg="mod">
          <ac:chgData name="Arthur Liu" userId="57266d67-1d41-4103-859a-8797e8098ce0" providerId="ADAL" clId="{0810FF67-0BBF-A940-8810-4BAB564814B2}" dt="2022-07-20T04:47:34.226" v="279" actId="6549"/>
          <ac:spMkLst>
            <pc:docMk/>
            <pc:sldMk cId="778929904" sldId="256"/>
            <ac:spMk id="2" creationId="{25D024DE-D48D-460C-916B-2450517893F2}"/>
          </ac:spMkLst>
        </pc:spChg>
        <pc:picChg chg="del">
          <ac:chgData name="Arthur Liu" userId="57266d67-1d41-4103-859a-8797e8098ce0" providerId="ADAL" clId="{0810FF67-0BBF-A940-8810-4BAB564814B2}" dt="2022-07-19T22:42:27.216" v="4" actId="478"/>
          <ac:picMkLst>
            <pc:docMk/>
            <pc:sldMk cId="778929904" sldId="256"/>
            <ac:picMk id="5" creationId="{5831C560-BE76-D249-8632-AD9999E16F9E}"/>
          </ac:picMkLst>
        </pc:picChg>
      </pc:sldChg>
      <pc:sldChg chg="modSp add mod">
        <pc:chgData name="Arthur Liu" userId="57266d67-1d41-4103-859a-8797e8098ce0" providerId="ADAL" clId="{0810FF67-0BBF-A940-8810-4BAB564814B2}" dt="2022-07-20T04:54:22.961" v="458" actId="5793"/>
        <pc:sldMkLst>
          <pc:docMk/>
          <pc:sldMk cId="2548284851" sldId="260"/>
        </pc:sldMkLst>
        <pc:spChg chg="mod">
          <ac:chgData name="Arthur Liu" userId="57266d67-1d41-4103-859a-8797e8098ce0" providerId="ADAL" clId="{0810FF67-0BBF-A940-8810-4BAB564814B2}" dt="2022-07-20T04:54:22.961" v="458" actId="5793"/>
          <ac:spMkLst>
            <pc:docMk/>
            <pc:sldMk cId="2548284851" sldId="260"/>
            <ac:spMk id="3" creationId="{00000000-0000-0000-0000-000000000000}"/>
          </ac:spMkLst>
        </pc:spChg>
      </pc:sldChg>
      <pc:sldChg chg="modSp add mod">
        <pc:chgData name="Arthur Liu" userId="57266d67-1d41-4103-859a-8797e8098ce0" providerId="ADAL" clId="{0810FF67-0BBF-A940-8810-4BAB564814B2}" dt="2022-07-20T04:56:27.421" v="535" actId="6549"/>
        <pc:sldMkLst>
          <pc:docMk/>
          <pc:sldMk cId="34749518" sldId="268"/>
        </pc:sldMkLst>
        <pc:spChg chg="mod">
          <ac:chgData name="Arthur Liu" userId="57266d67-1d41-4103-859a-8797e8098ce0" providerId="ADAL" clId="{0810FF67-0BBF-A940-8810-4BAB564814B2}" dt="2022-07-20T04:56:27.421" v="535" actId="6549"/>
          <ac:spMkLst>
            <pc:docMk/>
            <pc:sldMk cId="34749518" sldId="268"/>
            <ac:spMk id="3" creationId="{00000000-0000-0000-0000-000000000000}"/>
          </ac:spMkLst>
        </pc:spChg>
      </pc:sldChg>
      <pc:sldChg chg="add">
        <pc:chgData name="Arthur Liu" userId="57266d67-1d41-4103-859a-8797e8098ce0" providerId="ADAL" clId="{0810FF67-0BBF-A940-8810-4BAB564814B2}" dt="2022-07-20T04:49:21.832" v="436"/>
        <pc:sldMkLst>
          <pc:docMk/>
          <pc:sldMk cId="923898373" sldId="271"/>
        </pc:sldMkLst>
      </pc:sldChg>
      <pc:sldChg chg="modSp add mod">
        <pc:chgData name="Arthur Liu" userId="57266d67-1d41-4103-859a-8797e8098ce0" providerId="ADAL" clId="{0810FF67-0BBF-A940-8810-4BAB564814B2}" dt="2022-07-20T04:55:02.660" v="513" actId="20577"/>
        <pc:sldMkLst>
          <pc:docMk/>
          <pc:sldMk cId="1034357865" sldId="276"/>
        </pc:sldMkLst>
        <pc:spChg chg="mod">
          <ac:chgData name="Arthur Liu" userId="57266d67-1d41-4103-859a-8797e8098ce0" providerId="ADAL" clId="{0810FF67-0BBF-A940-8810-4BAB564814B2}" dt="2022-07-20T04:55:02.660" v="513" actId="20577"/>
          <ac:spMkLst>
            <pc:docMk/>
            <pc:sldMk cId="1034357865" sldId="276"/>
            <ac:spMk id="3" creationId="{00000000-0000-0000-0000-000000000000}"/>
          </ac:spMkLst>
        </pc:spChg>
      </pc:sldChg>
      <pc:sldChg chg="modSp add mod">
        <pc:chgData name="Arthur Liu" userId="57266d67-1d41-4103-859a-8797e8098ce0" providerId="ADAL" clId="{0810FF67-0BBF-A940-8810-4BAB564814B2}" dt="2022-07-20T05:19:39.550" v="603" actId="6549"/>
        <pc:sldMkLst>
          <pc:docMk/>
          <pc:sldMk cId="574468338" sldId="277"/>
        </pc:sldMkLst>
        <pc:spChg chg="mod">
          <ac:chgData name="Arthur Liu" userId="57266d67-1d41-4103-859a-8797e8098ce0" providerId="ADAL" clId="{0810FF67-0BBF-A940-8810-4BAB564814B2}" dt="2022-07-20T05:19:39.550" v="603" actId="6549"/>
          <ac:spMkLst>
            <pc:docMk/>
            <pc:sldMk cId="574468338" sldId="277"/>
            <ac:spMk id="2" creationId="{00000000-0000-0000-0000-000000000000}"/>
          </ac:spMkLst>
        </pc:spChg>
        <pc:spChg chg="mod">
          <ac:chgData name="Arthur Liu" userId="57266d67-1d41-4103-859a-8797e8098ce0" providerId="ADAL" clId="{0810FF67-0BBF-A940-8810-4BAB564814B2}" dt="2022-07-20T05:19:33.723" v="601" actId="113"/>
          <ac:spMkLst>
            <pc:docMk/>
            <pc:sldMk cId="574468338" sldId="277"/>
            <ac:spMk id="3" creationId="{00000000-0000-0000-0000-000000000000}"/>
          </ac:spMkLst>
        </pc:spChg>
      </pc:sldChg>
      <pc:sldChg chg="delSp add mod">
        <pc:chgData name="Arthur Liu" userId="57266d67-1d41-4103-859a-8797e8098ce0" providerId="ADAL" clId="{0810FF67-0BBF-A940-8810-4BAB564814B2}" dt="2022-07-20T04:53:26.495" v="439" actId="478"/>
        <pc:sldMkLst>
          <pc:docMk/>
          <pc:sldMk cId="3787688248" sldId="279"/>
        </pc:sldMkLst>
        <pc:spChg chg="del">
          <ac:chgData name="Arthur Liu" userId="57266d67-1d41-4103-859a-8797e8098ce0" providerId="ADAL" clId="{0810FF67-0BBF-A940-8810-4BAB564814B2}" dt="2022-07-20T04:53:26.495" v="439" actId="478"/>
          <ac:spMkLst>
            <pc:docMk/>
            <pc:sldMk cId="3787688248" sldId="279"/>
            <ac:spMk id="3" creationId="{022E7E84-1767-479F-9DA4-4D841640B8B5}"/>
          </ac:spMkLst>
        </pc:spChg>
      </pc:sldChg>
      <pc:sldChg chg="delSp add mod">
        <pc:chgData name="Arthur Liu" userId="57266d67-1d41-4103-859a-8797e8098ce0" providerId="ADAL" clId="{0810FF67-0BBF-A940-8810-4BAB564814B2}" dt="2022-07-20T04:53:24.130" v="438" actId="478"/>
        <pc:sldMkLst>
          <pc:docMk/>
          <pc:sldMk cId="1767662707" sldId="280"/>
        </pc:sldMkLst>
        <pc:spChg chg="del">
          <ac:chgData name="Arthur Liu" userId="57266d67-1d41-4103-859a-8797e8098ce0" providerId="ADAL" clId="{0810FF67-0BBF-A940-8810-4BAB564814B2}" dt="2022-07-20T04:53:17.210" v="437" actId="478"/>
          <ac:spMkLst>
            <pc:docMk/>
            <pc:sldMk cId="1767662707" sldId="280"/>
            <ac:spMk id="4" creationId="{1C08D4A9-F504-49BB-BE2A-5F921D46A4AA}"/>
          </ac:spMkLst>
        </pc:spChg>
        <pc:spChg chg="del">
          <ac:chgData name="Arthur Liu" userId="57266d67-1d41-4103-859a-8797e8098ce0" providerId="ADAL" clId="{0810FF67-0BBF-A940-8810-4BAB564814B2}" dt="2022-07-20T04:53:24.130" v="438" actId="478"/>
          <ac:spMkLst>
            <pc:docMk/>
            <pc:sldMk cId="1767662707" sldId="280"/>
            <ac:spMk id="45" creationId="{A4852793-B87D-48BE-8189-485C9D303F95}"/>
          </ac:spMkLst>
        </pc:spChg>
      </pc:sldChg>
      <pc:sldChg chg="modSp add mod">
        <pc:chgData name="Arthur Liu" userId="57266d67-1d41-4103-859a-8797e8098ce0" providerId="ADAL" clId="{0810FF67-0BBF-A940-8810-4BAB564814B2}" dt="2022-07-20T05:13:18.089" v="593" actId="20577"/>
        <pc:sldMkLst>
          <pc:docMk/>
          <pc:sldMk cId="2467370970" sldId="286"/>
        </pc:sldMkLst>
        <pc:spChg chg="mod">
          <ac:chgData name="Arthur Liu" userId="57266d67-1d41-4103-859a-8797e8098ce0" providerId="ADAL" clId="{0810FF67-0BBF-A940-8810-4BAB564814B2}" dt="2022-07-20T05:13:18.089" v="593" actId="20577"/>
          <ac:spMkLst>
            <pc:docMk/>
            <pc:sldMk cId="2467370970" sldId="286"/>
            <ac:spMk id="3" creationId="{00000000-0000-0000-0000-000000000000}"/>
          </ac:spMkLst>
        </pc:spChg>
      </pc:sldChg>
      <pc:sldChg chg="modSp add">
        <pc:chgData name="Arthur Liu" userId="57266d67-1d41-4103-859a-8797e8098ce0" providerId="ADAL" clId="{0810FF67-0BBF-A940-8810-4BAB564814B2}" dt="2022-07-20T05:11:27.747" v="584" actId="5793"/>
        <pc:sldMkLst>
          <pc:docMk/>
          <pc:sldMk cId="235837748" sldId="287"/>
        </pc:sldMkLst>
        <pc:spChg chg="mod">
          <ac:chgData name="Arthur Liu" userId="57266d67-1d41-4103-859a-8797e8098ce0" providerId="ADAL" clId="{0810FF67-0BBF-A940-8810-4BAB564814B2}" dt="2022-07-20T05:11:27.747" v="584" actId="5793"/>
          <ac:spMkLst>
            <pc:docMk/>
            <pc:sldMk cId="235837748" sldId="287"/>
            <ac:spMk id="3" creationId="{00000000-0000-0000-0000-000000000000}"/>
          </ac:spMkLst>
        </pc:spChg>
      </pc:sldChg>
      <pc:sldChg chg="modSp add mod">
        <pc:chgData name="Arthur Liu" userId="57266d67-1d41-4103-859a-8797e8098ce0" providerId="ADAL" clId="{0810FF67-0BBF-A940-8810-4BAB564814B2}" dt="2022-07-20T05:12:11.938" v="590" actId="5793"/>
        <pc:sldMkLst>
          <pc:docMk/>
          <pc:sldMk cId="51334270" sldId="288"/>
        </pc:sldMkLst>
        <pc:spChg chg="mod">
          <ac:chgData name="Arthur Liu" userId="57266d67-1d41-4103-859a-8797e8098ce0" providerId="ADAL" clId="{0810FF67-0BBF-A940-8810-4BAB564814B2}" dt="2022-07-20T05:12:11.938" v="590" actId="5793"/>
          <ac:spMkLst>
            <pc:docMk/>
            <pc:sldMk cId="51334270" sldId="288"/>
            <ac:spMk id="3" creationId="{00000000-0000-0000-0000-000000000000}"/>
          </ac:spMkLst>
        </pc:spChg>
      </pc:sldChg>
      <pc:sldChg chg="add">
        <pc:chgData name="Arthur Liu" userId="57266d67-1d41-4103-859a-8797e8098ce0" providerId="ADAL" clId="{0810FF67-0BBF-A940-8810-4BAB564814B2}" dt="2022-07-20T04:49:21.832" v="436"/>
        <pc:sldMkLst>
          <pc:docMk/>
          <pc:sldMk cId="1864595501" sldId="289"/>
        </pc:sldMkLst>
      </pc:sldChg>
      <pc:sldChg chg="delSp modSp add mod">
        <pc:chgData name="Arthur Liu" userId="57266d67-1d41-4103-859a-8797e8098ce0" providerId="ADAL" clId="{0810FF67-0BBF-A940-8810-4BAB564814B2}" dt="2022-07-20T05:14:15.118" v="594" actId="20577"/>
        <pc:sldMkLst>
          <pc:docMk/>
          <pc:sldMk cId="129741526" sldId="290"/>
        </pc:sldMkLst>
        <pc:spChg chg="del">
          <ac:chgData name="Arthur Liu" userId="57266d67-1d41-4103-859a-8797e8098ce0" providerId="ADAL" clId="{0810FF67-0BBF-A940-8810-4BAB564814B2}" dt="2022-07-20T04:53:30.018" v="440" actId="478"/>
          <ac:spMkLst>
            <pc:docMk/>
            <pc:sldMk cId="129741526" sldId="290"/>
            <ac:spMk id="31" creationId="{5A34136A-8795-4C08-9384-CDB45587C00C}"/>
          </ac:spMkLst>
        </pc:spChg>
        <pc:graphicFrameChg chg="modGraphic">
          <ac:chgData name="Arthur Liu" userId="57266d67-1d41-4103-859a-8797e8098ce0" providerId="ADAL" clId="{0810FF67-0BBF-A940-8810-4BAB564814B2}" dt="2022-07-20T05:14:15.118" v="594" actId="20577"/>
          <ac:graphicFrameMkLst>
            <pc:docMk/>
            <pc:sldMk cId="129741526" sldId="290"/>
            <ac:graphicFrameMk id="7" creationId="{49498EDF-5CFD-4E0F-9719-EFD70619BBE8}"/>
          </ac:graphicFrameMkLst>
        </pc:graphicFrameChg>
      </pc:sldChg>
      <pc:sldChg chg="modSp add modAnim">
        <pc:chgData name="Arthur Liu" userId="57266d67-1d41-4103-859a-8797e8098ce0" providerId="ADAL" clId="{0810FF67-0BBF-A940-8810-4BAB564814B2}" dt="2022-07-20T05:15:55.381" v="600" actId="6549"/>
        <pc:sldMkLst>
          <pc:docMk/>
          <pc:sldMk cId="1333976876" sldId="291"/>
        </pc:sldMkLst>
        <pc:spChg chg="mod">
          <ac:chgData name="Arthur Liu" userId="57266d67-1d41-4103-859a-8797e8098ce0" providerId="ADAL" clId="{0810FF67-0BBF-A940-8810-4BAB564814B2}" dt="2022-07-20T05:15:55.381" v="600" actId="6549"/>
          <ac:spMkLst>
            <pc:docMk/>
            <pc:sldMk cId="1333976876" sldId="291"/>
            <ac:spMk id="3" creationId="{00000000-0000-0000-0000-000000000000}"/>
          </ac:spMkLst>
        </pc:spChg>
      </pc:sldChg>
      <pc:sldChg chg="modSp add mod">
        <pc:chgData name="Arthur Liu" userId="57266d67-1d41-4103-859a-8797e8098ce0" providerId="ADAL" clId="{0810FF67-0BBF-A940-8810-4BAB564814B2}" dt="2022-07-20T05:19:51.524" v="604" actId="5793"/>
        <pc:sldMkLst>
          <pc:docMk/>
          <pc:sldMk cId="1829577254" sldId="296"/>
        </pc:sldMkLst>
        <pc:spChg chg="mod">
          <ac:chgData name="Arthur Liu" userId="57266d67-1d41-4103-859a-8797e8098ce0" providerId="ADAL" clId="{0810FF67-0BBF-A940-8810-4BAB564814B2}" dt="2022-07-20T05:19:51.524" v="604" actId="5793"/>
          <ac:spMkLst>
            <pc:docMk/>
            <pc:sldMk cId="1829577254" sldId="296"/>
            <ac:spMk id="3" creationId="{00000000-0000-0000-0000-000000000000}"/>
          </ac:spMkLst>
        </pc:spChg>
      </pc:sldChg>
      <pc:sldChg chg="del">
        <pc:chgData name="Arthur Liu" userId="57266d67-1d41-4103-859a-8797e8098ce0" providerId="ADAL" clId="{0810FF67-0BBF-A940-8810-4BAB564814B2}" dt="2022-07-20T04:31:59.178" v="109" actId="2696"/>
        <pc:sldMkLst>
          <pc:docMk/>
          <pc:sldMk cId="0" sldId="303"/>
        </pc:sldMkLst>
      </pc:sldChg>
      <pc:sldChg chg="del">
        <pc:chgData name="Arthur Liu" userId="57266d67-1d41-4103-859a-8797e8098ce0" providerId="ADAL" clId="{0810FF67-0BBF-A940-8810-4BAB564814B2}" dt="2022-07-20T04:31:59.178" v="109" actId="2696"/>
        <pc:sldMkLst>
          <pc:docMk/>
          <pc:sldMk cId="0" sldId="306"/>
        </pc:sldMkLst>
      </pc:sldChg>
      <pc:sldChg chg="del">
        <pc:chgData name="Arthur Liu" userId="57266d67-1d41-4103-859a-8797e8098ce0" providerId="ADAL" clId="{0810FF67-0BBF-A940-8810-4BAB564814B2}" dt="2022-07-20T04:31:59.178" v="109" actId="2696"/>
        <pc:sldMkLst>
          <pc:docMk/>
          <pc:sldMk cId="0" sldId="307"/>
        </pc:sldMkLst>
      </pc:sldChg>
      <pc:sldChg chg="del">
        <pc:chgData name="Arthur Liu" userId="57266d67-1d41-4103-859a-8797e8098ce0" providerId="ADAL" clId="{0810FF67-0BBF-A940-8810-4BAB564814B2}" dt="2022-07-20T04:31:59.178" v="109" actId="2696"/>
        <pc:sldMkLst>
          <pc:docMk/>
          <pc:sldMk cId="0" sldId="312"/>
        </pc:sldMkLst>
      </pc:sldChg>
      <pc:sldChg chg="del">
        <pc:chgData name="Arthur Liu" userId="57266d67-1d41-4103-859a-8797e8098ce0" providerId="ADAL" clId="{0810FF67-0BBF-A940-8810-4BAB564814B2}" dt="2022-07-20T04:31:59.178" v="109" actId="2696"/>
        <pc:sldMkLst>
          <pc:docMk/>
          <pc:sldMk cId="0" sldId="313"/>
        </pc:sldMkLst>
      </pc:sldChg>
      <pc:sldChg chg="del">
        <pc:chgData name="Arthur Liu" userId="57266d67-1d41-4103-859a-8797e8098ce0" providerId="ADAL" clId="{0810FF67-0BBF-A940-8810-4BAB564814B2}" dt="2022-07-20T04:31:59.178" v="109" actId="2696"/>
        <pc:sldMkLst>
          <pc:docMk/>
          <pc:sldMk cId="0" sldId="314"/>
        </pc:sldMkLst>
      </pc:sldChg>
      <pc:sldChg chg="del">
        <pc:chgData name="Arthur Liu" userId="57266d67-1d41-4103-859a-8797e8098ce0" providerId="ADAL" clId="{0810FF67-0BBF-A940-8810-4BAB564814B2}" dt="2022-07-20T04:31:59.178" v="109" actId="2696"/>
        <pc:sldMkLst>
          <pc:docMk/>
          <pc:sldMk cId="0" sldId="316"/>
        </pc:sldMkLst>
      </pc:sldChg>
      <pc:sldChg chg="del">
        <pc:chgData name="Arthur Liu" userId="57266d67-1d41-4103-859a-8797e8098ce0" providerId="ADAL" clId="{0810FF67-0BBF-A940-8810-4BAB564814B2}" dt="2022-07-20T04:31:59.178" v="109" actId="2696"/>
        <pc:sldMkLst>
          <pc:docMk/>
          <pc:sldMk cId="0" sldId="321"/>
        </pc:sldMkLst>
      </pc:sldChg>
      <pc:sldChg chg="add del modTransition">
        <pc:chgData name="Arthur Liu" userId="57266d67-1d41-4103-859a-8797e8098ce0" providerId="ADAL" clId="{0810FF67-0BBF-A940-8810-4BAB564814B2}" dt="2022-07-20T02:54:18.348" v="39" actId="2696"/>
        <pc:sldMkLst>
          <pc:docMk/>
          <pc:sldMk cId="0" sldId="327"/>
        </pc:sldMkLst>
      </pc:sldChg>
      <pc:sldChg chg="del">
        <pc:chgData name="Arthur Liu" userId="57266d67-1d41-4103-859a-8797e8098ce0" providerId="ADAL" clId="{0810FF67-0BBF-A940-8810-4BAB564814B2}" dt="2022-07-20T04:31:59.178" v="109" actId="2696"/>
        <pc:sldMkLst>
          <pc:docMk/>
          <pc:sldMk cId="0" sldId="329"/>
        </pc:sldMkLst>
      </pc:sldChg>
      <pc:sldChg chg="del">
        <pc:chgData name="Arthur Liu" userId="57266d67-1d41-4103-859a-8797e8098ce0" providerId="ADAL" clId="{0810FF67-0BBF-A940-8810-4BAB564814B2}" dt="2022-07-20T04:31:59.178" v="109" actId="2696"/>
        <pc:sldMkLst>
          <pc:docMk/>
          <pc:sldMk cId="0" sldId="330"/>
        </pc:sldMkLst>
      </pc:sldChg>
      <pc:sldChg chg="del">
        <pc:chgData name="Arthur Liu" userId="57266d67-1d41-4103-859a-8797e8098ce0" providerId="ADAL" clId="{0810FF67-0BBF-A940-8810-4BAB564814B2}" dt="2022-07-20T04:31:59.178" v="109" actId="2696"/>
        <pc:sldMkLst>
          <pc:docMk/>
          <pc:sldMk cId="0" sldId="331"/>
        </pc:sldMkLst>
      </pc:sldChg>
      <pc:sldChg chg="modSp add mod modTransition modNotes">
        <pc:chgData name="Arthur Liu" userId="57266d67-1d41-4103-859a-8797e8098ce0" providerId="ADAL" clId="{0810FF67-0BBF-A940-8810-4BAB564814B2}" dt="2022-07-20T07:52:42.838" v="906"/>
        <pc:sldMkLst>
          <pc:docMk/>
          <pc:sldMk cId="0" sldId="332"/>
        </pc:sldMkLst>
        <pc:spChg chg="mod">
          <ac:chgData name="Arthur Liu" userId="57266d67-1d41-4103-859a-8797e8098ce0" providerId="ADAL" clId="{0810FF67-0BBF-A940-8810-4BAB564814B2}" dt="2022-07-20T02:55:59.364" v="53" actId="404"/>
          <ac:spMkLst>
            <pc:docMk/>
            <pc:sldMk cId="0" sldId="332"/>
            <ac:spMk id="22530" creationId="{00000000-0000-0000-0000-000000000000}"/>
          </ac:spMkLst>
        </pc:spChg>
      </pc:sldChg>
      <pc:sldChg chg="addSp delSp modSp add mod modTransition modShow modNotes">
        <pc:chgData name="Arthur Liu" userId="57266d67-1d41-4103-859a-8797e8098ce0" providerId="ADAL" clId="{0810FF67-0BBF-A940-8810-4BAB564814B2}" dt="2022-07-20T07:52:42.838" v="906"/>
        <pc:sldMkLst>
          <pc:docMk/>
          <pc:sldMk cId="0" sldId="333"/>
        </pc:sldMkLst>
        <pc:spChg chg="add mod">
          <ac:chgData name="Arthur Liu" userId="57266d67-1d41-4103-859a-8797e8098ce0" providerId="ADAL" clId="{0810FF67-0BBF-A940-8810-4BAB564814B2}" dt="2022-07-20T02:56:47.300" v="56"/>
          <ac:spMkLst>
            <pc:docMk/>
            <pc:sldMk cId="0" sldId="333"/>
            <ac:spMk id="8" creationId="{7A236404-DCF2-3B48-BF38-888D02ECE0F2}"/>
          </ac:spMkLst>
        </pc:spChg>
        <pc:spChg chg="del mod">
          <ac:chgData name="Arthur Liu" userId="57266d67-1d41-4103-859a-8797e8098ce0" providerId="ADAL" clId="{0810FF67-0BBF-A940-8810-4BAB564814B2}" dt="2022-07-20T02:56:47.008" v="55" actId="478"/>
          <ac:spMkLst>
            <pc:docMk/>
            <pc:sldMk cId="0" sldId="333"/>
            <ac:spMk id="9" creationId="{00000000-0000-0000-0000-000000000000}"/>
          </ac:spMkLst>
        </pc:spChg>
      </pc:sldChg>
      <pc:sldChg chg="add mod modTransition modShow modNotes">
        <pc:chgData name="Arthur Liu" userId="57266d67-1d41-4103-859a-8797e8098ce0" providerId="ADAL" clId="{0810FF67-0BBF-A940-8810-4BAB564814B2}" dt="2022-07-20T07:52:42.838" v="906"/>
        <pc:sldMkLst>
          <pc:docMk/>
          <pc:sldMk cId="0" sldId="334"/>
        </pc:sldMkLst>
      </pc:sldChg>
      <pc:sldChg chg="add mod modTransition modShow modNotes">
        <pc:chgData name="Arthur Liu" userId="57266d67-1d41-4103-859a-8797e8098ce0" providerId="ADAL" clId="{0810FF67-0BBF-A940-8810-4BAB564814B2}" dt="2022-07-20T07:52:42.838" v="906"/>
        <pc:sldMkLst>
          <pc:docMk/>
          <pc:sldMk cId="0" sldId="335"/>
        </pc:sldMkLst>
      </pc:sldChg>
      <pc:sldChg chg="add mod modTransition modShow modNotes">
        <pc:chgData name="Arthur Liu" userId="57266d67-1d41-4103-859a-8797e8098ce0" providerId="ADAL" clId="{0810FF67-0BBF-A940-8810-4BAB564814B2}" dt="2022-07-20T07:52:42.838" v="906"/>
        <pc:sldMkLst>
          <pc:docMk/>
          <pc:sldMk cId="0" sldId="336"/>
        </pc:sldMkLst>
      </pc:sldChg>
      <pc:sldChg chg="modSp add mod modTransition modNotes">
        <pc:chgData name="Arthur Liu" userId="57266d67-1d41-4103-859a-8797e8098ce0" providerId="ADAL" clId="{0810FF67-0BBF-A940-8810-4BAB564814B2}" dt="2022-07-20T07:52:42.838" v="906"/>
        <pc:sldMkLst>
          <pc:docMk/>
          <pc:sldMk cId="0" sldId="337"/>
        </pc:sldMkLst>
        <pc:spChg chg="mod">
          <ac:chgData name="Arthur Liu" userId="57266d67-1d41-4103-859a-8797e8098ce0" providerId="ADAL" clId="{0810FF67-0BBF-A940-8810-4BAB564814B2}" dt="2022-07-20T05:34:16.816" v="607" actId="20577"/>
          <ac:spMkLst>
            <pc:docMk/>
            <pc:sldMk cId="0" sldId="337"/>
            <ac:spMk id="3" creationId="{00000000-0000-0000-0000-000000000000}"/>
          </ac:spMkLst>
        </pc:spChg>
      </pc:sldChg>
      <pc:sldChg chg="add modTransition modNotes">
        <pc:chgData name="Arthur Liu" userId="57266d67-1d41-4103-859a-8797e8098ce0" providerId="ADAL" clId="{0810FF67-0BBF-A940-8810-4BAB564814B2}" dt="2022-07-20T07:52:42.838" v="906"/>
        <pc:sldMkLst>
          <pc:docMk/>
          <pc:sldMk cId="0" sldId="338"/>
        </pc:sldMkLst>
      </pc:sldChg>
      <pc:sldChg chg="modSp add mod modTransition modNotes">
        <pc:chgData name="Arthur Liu" userId="57266d67-1d41-4103-859a-8797e8098ce0" providerId="ADAL" clId="{0810FF67-0BBF-A940-8810-4BAB564814B2}" dt="2022-07-20T07:52:42.838" v="906"/>
        <pc:sldMkLst>
          <pc:docMk/>
          <pc:sldMk cId="0" sldId="340"/>
        </pc:sldMkLst>
        <pc:spChg chg="mod">
          <ac:chgData name="Arthur Liu" userId="57266d67-1d41-4103-859a-8797e8098ce0" providerId="ADAL" clId="{0810FF67-0BBF-A940-8810-4BAB564814B2}" dt="2022-07-20T03:01:19.846" v="76" actId="14100"/>
          <ac:spMkLst>
            <pc:docMk/>
            <pc:sldMk cId="0" sldId="340"/>
            <ac:spMk id="10" creationId="{00000000-0000-0000-0000-000000000000}"/>
          </ac:spMkLst>
        </pc:spChg>
        <pc:spChg chg="mod">
          <ac:chgData name="Arthur Liu" userId="57266d67-1d41-4103-859a-8797e8098ce0" providerId="ADAL" clId="{0810FF67-0BBF-A940-8810-4BAB564814B2}" dt="2022-07-20T03:01:08.849" v="74" actId="27636"/>
          <ac:spMkLst>
            <pc:docMk/>
            <pc:sldMk cId="0" sldId="340"/>
            <ac:spMk id="40962" creationId="{00000000-0000-0000-0000-000000000000}"/>
          </ac:spMkLst>
        </pc:spChg>
      </pc:sldChg>
      <pc:sldChg chg="modSp add mod modTransition modNotes">
        <pc:chgData name="Arthur Liu" userId="57266d67-1d41-4103-859a-8797e8098ce0" providerId="ADAL" clId="{0810FF67-0BBF-A940-8810-4BAB564814B2}" dt="2022-07-20T07:52:42.838" v="906"/>
        <pc:sldMkLst>
          <pc:docMk/>
          <pc:sldMk cId="0" sldId="341"/>
        </pc:sldMkLst>
        <pc:spChg chg="mod">
          <ac:chgData name="Arthur Liu" userId="57266d67-1d41-4103-859a-8797e8098ce0" providerId="ADAL" clId="{0810FF67-0BBF-A940-8810-4BAB564814B2}" dt="2022-07-20T03:01:24.395" v="78" actId="27636"/>
          <ac:spMkLst>
            <pc:docMk/>
            <pc:sldMk cId="0" sldId="341"/>
            <ac:spMk id="87045" creationId="{00000000-0000-0000-0000-000000000000}"/>
          </ac:spMkLst>
        </pc:spChg>
        <pc:graphicFrameChg chg="mod">
          <ac:chgData name="Arthur Liu" userId="57266d67-1d41-4103-859a-8797e8098ce0" providerId="ADAL" clId="{0810FF67-0BBF-A940-8810-4BAB564814B2}" dt="2022-07-20T03:01:34.768" v="79" actId="1076"/>
          <ac:graphicFrameMkLst>
            <pc:docMk/>
            <pc:sldMk cId="0" sldId="341"/>
            <ac:graphicFrameMk id="87042" creationId="{00000000-0000-0000-0000-000000000000}"/>
          </ac:graphicFrameMkLst>
        </pc:graphicFrameChg>
        <pc:graphicFrameChg chg="mod">
          <ac:chgData name="Arthur Liu" userId="57266d67-1d41-4103-859a-8797e8098ce0" providerId="ADAL" clId="{0810FF67-0BBF-A940-8810-4BAB564814B2}" dt="2022-07-20T03:01:34.768" v="79" actId="1076"/>
          <ac:graphicFrameMkLst>
            <pc:docMk/>
            <pc:sldMk cId="0" sldId="341"/>
            <ac:graphicFrameMk id="87043" creationId="{00000000-0000-0000-0000-000000000000}"/>
          </ac:graphicFrameMkLst>
        </pc:graphicFrameChg>
      </pc:sldChg>
      <pc:sldChg chg="modSp add mod modTransition modNotes">
        <pc:chgData name="Arthur Liu" userId="57266d67-1d41-4103-859a-8797e8098ce0" providerId="ADAL" clId="{0810FF67-0BBF-A940-8810-4BAB564814B2}" dt="2022-07-20T07:52:42.838" v="906"/>
        <pc:sldMkLst>
          <pc:docMk/>
          <pc:sldMk cId="0" sldId="343"/>
        </pc:sldMkLst>
        <pc:spChg chg="mod">
          <ac:chgData name="Arthur Liu" userId="57266d67-1d41-4103-859a-8797e8098ce0" providerId="ADAL" clId="{0810FF67-0BBF-A940-8810-4BAB564814B2}" dt="2022-07-20T04:34:49.451" v="118" actId="27636"/>
          <ac:spMkLst>
            <pc:docMk/>
            <pc:sldMk cId="0" sldId="343"/>
            <ac:spMk id="69634" creationId="{00000000-0000-0000-0000-000000000000}"/>
          </ac:spMkLst>
        </pc:spChg>
      </pc:sldChg>
      <pc:sldChg chg="add modTransition modNotes">
        <pc:chgData name="Arthur Liu" userId="57266d67-1d41-4103-859a-8797e8098ce0" providerId="ADAL" clId="{0810FF67-0BBF-A940-8810-4BAB564814B2}" dt="2022-07-20T07:52:42.838" v="906"/>
        <pc:sldMkLst>
          <pc:docMk/>
          <pc:sldMk cId="0" sldId="350"/>
        </pc:sldMkLst>
      </pc:sldChg>
      <pc:sldChg chg="modSp add mod modTransition modNotes">
        <pc:chgData name="Arthur Liu" userId="57266d67-1d41-4103-859a-8797e8098ce0" providerId="ADAL" clId="{0810FF67-0BBF-A940-8810-4BAB564814B2}" dt="2022-07-20T07:52:42.838" v="906"/>
        <pc:sldMkLst>
          <pc:docMk/>
          <pc:sldMk cId="0" sldId="357"/>
        </pc:sldMkLst>
        <pc:spChg chg="mod">
          <ac:chgData name="Arthur Liu" userId="57266d67-1d41-4103-859a-8797e8098ce0" providerId="ADAL" clId="{0810FF67-0BBF-A940-8810-4BAB564814B2}" dt="2022-07-20T04:37:48.581" v="140" actId="255"/>
          <ac:spMkLst>
            <pc:docMk/>
            <pc:sldMk cId="0" sldId="357"/>
            <ac:spMk id="3" creationId="{00000000-0000-0000-0000-000000000000}"/>
          </ac:spMkLst>
        </pc:spChg>
      </pc:sldChg>
      <pc:sldChg chg="modSp add mod modTransition modNotes">
        <pc:chgData name="Arthur Liu" userId="57266d67-1d41-4103-859a-8797e8098ce0" providerId="ADAL" clId="{0810FF67-0BBF-A940-8810-4BAB564814B2}" dt="2022-07-20T07:52:42.838" v="906"/>
        <pc:sldMkLst>
          <pc:docMk/>
          <pc:sldMk cId="0" sldId="358"/>
        </pc:sldMkLst>
        <pc:spChg chg="mod">
          <ac:chgData name="Arthur Liu" userId="57266d67-1d41-4103-859a-8797e8098ce0" providerId="ADAL" clId="{0810FF67-0BBF-A940-8810-4BAB564814B2}" dt="2022-07-20T04:38:11.752" v="147" actId="14100"/>
          <ac:spMkLst>
            <pc:docMk/>
            <pc:sldMk cId="0" sldId="358"/>
            <ac:spMk id="125954" creationId="{00000000-0000-0000-0000-000000000000}"/>
          </ac:spMkLst>
        </pc:spChg>
      </pc:sldChg>
      <pc:sldChg chg="modSp add mod modTransition modNotes">
        <pc:chgData name="Arthur Liu" userId="57266d67-1d41-4103-859a-8797e8098ce0" providerId="ADAL" clId="{0810FF67-0BBF-A940-8810-4BAB564814B2}" dt="2022-07-20T07:52:42.838" v="906"/>
        <pc:sldMkLst>
          <pc:docMk/>
          <pc:sldMk cId="0" sldId="360"/>
        </pc:sldMkLst>
        <pc:spChg chg="mod">
          <ac:chgData name="Arthur Liu" userId="57266d67-1d41-4103-859a-8797e8098ce0" providerId="ADAL" clId="{0810FF67-0BBF-A940-8810-4BAB564814B2}" dt="2022-07-20T04:41:01.838" v="188" actId="20577"/>
          <ac:spMkLst>
            <pc:docMk/>
            <pc:sldMk cId="0" sldId="360"/>
            <ac:spMk id="132098" creationId="{00000000-0000-0000-0000-000000000000}"/>
          </ac:spMkLst>
        </pc:spChg>
      </pc:sldChg>
      <pc:sldChg chg="modSp add mod modTransition modShow modNotes">
        <pc:chgData name="Arthur Liu" userId="57266d67-1d41-4103-859a-8797e8098ce0" providerId="ADAL" clId="{0810FF67-0BBF-A940-8810-4BAB564814B2}" dt="2022-07-20T07:52:42.838" v="906"/>
        <pc:sldMkLst>
          <pc:docMk/>
          <pc:sldMk cId="0" sldId="361"/>
        </pc:sldMkLst>
        <pc:spChg chg="mod">
          <ac:chgData name="Arthur Liu" userId="57266d67-1d41-4103-859a-8797e8098ce0" providerId="ADAL" clId="{0810FF67-0BBF-A940-8810-4BAB564814B2}" dt="2022-07-20T04:41:55.056" v="190" actId="27636"/>
          <ac:spMkLst>
            <pc:docMk/>
            <pc:sldMk cId="0" sldId="361"/>
            <ac:spMk id="88069" creationId="{00000000-0000-0000-0000-000000000000}"/>
          </ac:spMkLst>
        </pc:spChg>
        <pc:graphicFrameChg chg="mod">
          <ac:chgData name="Arthur Liu" userId="57266d67-1d41-4103-859a-8797e8098ce0" providerId="ADAL" clId="{0810FF67-0BBF-A940-8810-4BAB564814B2}" dt="2022-07-20T04:42:00.854" v="191" actId="1076"/>
          <ac:graphicFrameMkLst>
            <pc:docMk/>
            <pc:sldMk cId="0" sldId="361"/>
            <ac:graphicFrameMk id="88066" creationId="{00000000-0000-0000-0000-000000000000}"/>
          </ac:graphicFrameMkLst>
        </pc:graphicFrameChg>
        <pc:graphicFrameChg chg="mod">
          <ac:chgData name="Arthur Liu" userId="57266d67-1d41-4103-859a-8797e8098ce0" providerId="ADAL" clId="{0810FF67-0BBF-A940-8810-4BAB564814B2}" dt="2022-07-20T04:42:15.304" v="193" actId="1076"/>
          <ac:graphicFrameMkLst>
            <pc:docMk/>
            <pc:sldMk cId="0" sldId="361"/>
            <ac:graphicFrameMk id="88067" creationId="{00000000-0000-0000-0000-000000000000}"/>
          </ac:graphicFrameMkLst>
        </pc:graphicFrameChg>
      </pc:sldChg>
      <pc:sldChg chg="modSp add mod modTransition modShow modNotes">
        <pc:chgData name="Arthur Liu" userId="57266d67-1d41-4103-859a-8797e8098ce0" providerId="ADAL" clId="{0810FF67-0BBF-A940-8810-4BAB564814B2}" dt="2022-07-20T07:52:42.838" v="906"/>
        <pc:sldMkLst>
          <pc:docMk/>
          <pc:sldMk cId="0" sldId="362"/>
        </pc:sldMkLst>
        <pc:picChg chg="mod">
          <ac:chgData name="Arthur Liu" userId="57266d67-1d41-4103-859a-8797e8098ce0" providerId="ADAL" clId="{0810FF67-0BBF-A940-8810-4BAB564814B2}" dt="2022-07-20T04:42:51.336" v="197" actId="1076"/>
          <ac:picMkLst>
            <pc:docMk/>
            <pc:sldMk cId="0" sldId="362"/>
            <ac:picMk id="138245" creationId="{00000000-0000-0000-0000-000000000000}"/>
          </ac:picMkLst>
        </pc:picChg>
      </pc:sldChg>
      <pc:sldChg chg="modSp add mod modTransition modNotes modNotesTx">
        <pc:chgData name="Arthur Liu" userId="57266d67-1d41-4103-859a-8797e8098ce0" providerId="ADAL" clId="{0810FF67-0BBF-A940-8810-4BAB564814B2}" dt="2022-07-20T07:52:42.838" v="906"/>
        <pc:sldMkLst>
          <pc:docMk/>
          <pc:sldMk cId="0" sldId="363"/>
        </pc:sldMkLst>
        <pc:spChg chg="mod">
          <ac:chgData name="Arthur Liu" userId="57266d67-1d41-4103-859a-8797e8098ce0" providerId="ADAL" clId="{0810FF67-0BBF-A940-8810-4BAB564814B2}" dt="2022-07-20T06:49:47.688" v="742" actId="20577"/>
          <ac:spMkLst>
            <pc:docMk/>
            <pc:sldMk cId="0" sldId="363"/>
            <ac:spMk id="140289" creationId="{00000000-0000-0000-0000-000000000000}"/>
          </ac:spMkLst>
        </pc:spChg>
        <pc:spChg chg="mod">
          <ac:chgData name="Arthur Liu" userId="57266d67-1d41-4103-859a-8797e8098ce0" providerId="ADAL" clId="{0810FF67-0BBF-A940-8810-4BAB564814B2}" dt="2022-07-20T04:43:32.187" v="200" actId="27636"/>
          <ac:spMkLst>
            <pc:docMk/>
            <pc:sldMk cId="0" sldId="363"/>
            <ac:spMk id="140290" creationId="{00000000-0000-0000-0000-000000000000}"/>
          </ac:spMkLst>
        </pc:spChg>
      </pc:sldChg>
      <pc:sldChg chg="modSp add mod modTransition modNotes">
        <pc:chgData name="Arthur Liu" userId="57266d67-1d41-4103-859a-8797e8098ce0" providerId="ADAL" clId="{0810FF67-0BBF-A940-8810-4BAB564814B2}" dt="2022-07-20T07:52:42.838" v="906"/>
        <pc:sldMkLst>
          <pc:docMk/>
          <pc:sldMk cId="0" sldId="364"/>
        </pc:sldMkLst>
        <pc:spChg chg="mod">
          <ac:chgData name="Arthur Liu" userId="57266d67-1d41-4103-859a-8797e8098ce0" providerId="ADAL" clId="{0810FF67-0BBF-A940-8810-4BAB564814B2}" dt="2022-07-20T04:43:58.645" v="213" actId="14100"/>
          <ac:spMkLst>
            <pc:docMk/>
            <pc:sldMk cId="0" sldId="364"/>
            <ac:spMk id="142338" creationId="{00000000-0000-0000-0000-000000000000}"/>
          </ac:spMkLst>
        </pc:spChg>
      </pc:sldChg>
      <pc:sldChg chg="del modNotes">
        <pc:chgData name="Arthur Liu" userId="57266d67-1d41-4103-859a-8797e8098ce0" providerId="ADAL" clId="{0810FF67-0BBF-A940-8810-4BAB564814B2}" dt="2022-07-20T07:52:42.838" v="906"/>
        <pc:sldMkLst>
          <pc:docMk/>
          <pc:sldMk cId="262579270" sldId="367"/>
        </pc:sldMkLst>
      </pc:sldChg>
      <pc:sldChg chg="modSp add mod modTransition modNotes modNotesTx">
        <pc:chgData name="Arthur Liu" userId="57266d67-1d41-4103-859a-8797e8098ce0" providerId="ADAL" clId="{0810FF67-0BBF-A940-8810-4BAB564814B2}" dt="2022-07-20T07:52:42.838" v="906"/>
        <pc:sldMkLst>
          <pc:docMk/>
          <pc:sldMk cId="0" sldId="371"/>
        </pc:sldMkLst>
        <pc:spChg chg="mod">
          <ac:chgData name="Arthur Liu" userId="57266d67-1d41-4103-859a-8797e8098ce0" providerId="ADAL" clId="{0810FF67-0BBF-A940-8810-4BAB564814B2}" dt="2022-07-20T04:46:53.705" v="240" actId="14100"/>
          <ac:spMkLst>
            <pc:docMk/>
            <pc:sldMk cId="0" sldId="371"/>
            <ac:spMk id="158722" creationId="{00000000-0000-0000-0000-000000000000}"/>
          </ac:spMkLst>
        </pc:spChg>
      </pc:sldChg>
      <pc:sldChg chg="modSp add mod modTransition">
        <pc:chgData name="Arthur Liu" userId="57266d67-1d41-4103-859a-8797e8098ce0" providerId="ADAL" clId="{0810FF67-0BBF-A940-8810-4BAB564814B2}" dt="2022-07-20T05:04:31.226" v="548" actId="5793"/>
        <pc:sldMkLst>
          <pc:docMk/>
          <pc:sldMk cId="0" sldId="374"/>
        </pc:sldMkLst>
        <pc:spChg chg="mod">
          <ac:chgData name="Arthur Liu" userId="57266d67-1d41-4103-859a-8797e8098ce0" providerId="ADAL" clId="{0810FF67-0BBF-A940-8810-4BAB564814B2}" dt="2022-07-20T05:04:31.226" v="548" actId="5793"/>
          <ac:spMkLst>
            <pc:docMk/>
            <pc:sldMk cId="0" sldId="374"/>
            <ac:spMk id="3" creationId="{00000000-0000-0000-0000-000000000000}"/>
          </ac:spMkLst>
        </pc:spChg>
      </pc:sldChg>
      <pc:sldChg chg="modSp add mod modTransition modNotes">
        <pc:chgData name="Arthur Liu" userId="57266d67-1d41-4103-859a-8797e8098ce0" providerId="ADAL" clId="{0810FF67-0BBF-A940-8810-4BAB564814B2}" dt="2022-07-20T07:52:42.838" v="906"/>
        <pc:sldMkLst>
          <pc:docMk/>
          <pc:sldMk cId="0" sldId="375"/>
        </pc:sldMkLst>
        <pc:spChg chg="mod">
          <ac:chgData name="Arthur Liu" userId="57266d67-1d41-4103-859a-8797e8098ce0" providerId="ADAL" clId="{0810FF67-0BBF-A940-8810-4BAB564814B2}" dt="2022-07-20T02:53:26.489" v="38" actId="27636"/>
          <ac:spMkLst>
            <pc:docMk/>
            <pc:sldMk cId="0" sldId="375"/>
            <ac:spMk id="19458" creationId="{00000000-0000-0000-0000-000000000000}"/>
          </ac:spMkLst>
        </pc:spChg>
      </pc:sldChg>
      <pc:sldChg chg="del">
        <pc:chgData name="Arthur Liu" userId="57266d67-1d41-4103-859a-8797e8098ce0" providerId="ADAL" clId="{0810FF67-0BBF-A940-8810-4BAB564814B2}" dt="2022-07-20T04:31:59.178" v="109" actId="2696"/>
        <pc:sldMkLst>
          <pc:docMk/>
          <pc:sldMk cId="0" sldId="376"/>
        </pc:sldMkLst>
      </pc:sldChg>
      <pc:sldChg chg="del">
        <pc:chgData name="Arthur Liu" userId="57266d67-1d41-4103-859a-8797e8098ce0" providerId="ADAL" clId="{0810FF67-0BBF-A940-8810-4BAB564814B2}" dt="2022-07-20T04:31:59.178" v="109" actId="2696"/>
        <pc:sldMkLst>
          <pc:docMk/>
          <pc:sldMk cId="0" sldId="377"/>
        </pc:sldMkLst>
      </pc:sldChg>
      <pc:sldChg chg="del modNotes">
        <pc:chgData name="Arthur Liu" userId="57266d67-1d41-4103-859a-8797e8098ce0" providerId="ADAL" clId="{0810FF67-0BBF-A940-8810-4BAB564814B2}" dt="2022-07-20T07:52:42.838" v="906"/>
        <pc:sldMkLst>
          <pc:docMk/>
          <pc:sldMk cId="0" sldId="378"/>
        </pc:sldMkLst>
      </pc:sldChg>
      <pc:sldChg chg="del">
        <pc:chgData name="Arthur Liu" userId="57266d67-1d41-4103-859a-8797e8098ce0" providerId="ADAL" clId="{0810FF67-0BBF-A940-8810-4BAB564814B2}" dt="2022-07-20T04:31:59.178" v="109" actId="2696"/>
        <pc:sldMkLst>
          <pc:docMk/>
          <pc:sldMk cId="2588634734" sldId="379"/>
        </pc:sldMkLst>
      </pc:sldChg>
      <pc:sldChg chg="del">
        <pc:chgData name="Arthur Liu" userId="57266d67-1d41-4103-859a-8797e8098ce0" providerId="ADAL" clId="{0810FF67-0BBF-A940-8810-4BAB564814B2}" dt="2022-07-20T04:31:59.178" v="109" actId="2696"/>
        <pc:sldMkLst>
          <pc:docMk/>
          <pc:sldMk cId="994686553" sldId="380"/>
        </pc:sldMkLst>
      </pc:sldChg>
      <pc:sldChg chg="del">
        <pc:chgData name="Arthur Liu" userId="57266d67-1d41-4103-859a-8797e8098ce0" providerId="ADAL" clId="{0810FF67-0BBF-A940-8810-4BAB564814B2}" dt="2022-07-20T04:31:59.178" v="109" actId="2696"/>
        <pc:sldMkLst>
          <pc:docMk/>
          <pc:sldMk cId="1934030600" sldId="381"/>
        </pc:sldMkLst>
      </pc:sldChg>
      <pc:sldChg chg="modSp add mod modTransition">
        <pc:chgData name="Arthur Liu" userId="57266d67-1d41-4103-859a-8797e8098ce0" providerId="ADAL" clId="{0810FF67-0BBF-A940-8810-4BAB564814B2}" dt="2022-07-20T02:52:56.182" v="27" actId="27636"/>
        <pc:sldMkLst>
          <pc:docMk/>
          <pc:sldMk cId="0" sldId="382"/>
        </pc:sldMkLst>
        <pc:spChg chg="mod">
          <ac:chgData name="Arthur Liu" userId="57266d67-1d41-4103-859a-8797e8098ce0" providerId="ADAL" clId="{0810FF67-0BBF-A940-8810-4BAB564814B2}" dt="2022-07-20T02:52:56.182" v="27" actId="27636"/>
          <ac:spMkLst>
            <pc:docMk/>
            <pc:sldMk cId="0" sldId="382"/>
            <ac:spMk id="4" creationId="{00000000-0000-0000-0000-000000000000}"/>
          </ac:spMkLst>
        </pc:spChg>
      </pc:sldChg>
      <pc:sldChg chg="del">
        <pc:chgData name="Arthur Liu" userId="57266d67-1d41-4103-859a-8797e8098ce0" providerId="ADAL" clId="{0810FF67-0BBF-A940-8810-4BAB564814B2}" dt="2022-07-20T04:31:59.178" v="109" actId="2696"/>
        <pc:sldMkLst>
          <pc:docMk/>
          <pc:sldMk cId="968056275" sldId="383"/>
        </pc:sldMkLst>
      </pc:sldChg>
      <pc:sldChg chg="modSp add mod modTransition modNotes">
        <pc:chgData name="Arthur Liu" userId="57266d67-1d41-4103-859a-8797e8098ce0" providerId="ADAL" clId="{0810FF67-0BBF-A940-8810-4BAB564814B2}" dt="2022-07-20T07:52:42.838" v="906"/>
        <pc:sldMkLst>
          <pc:docMk/>
          <pc:sldMk cId="2876396564" sldId="384"/>
        </pc:sldMkLst>
        <pc:spChg chg="mod">
          <ac:chgData name="Arthur Liu" userId="57266d67-1d41-4103-859a-8797e8098ce0" providerId="ADAL" clId="{0810FF67-0BBF-A940-8810-4BAB564814B2}" dt="2022-07-20T03:02:12.410" v="80" actId="14100"/>
          <ac:spMkLst>
            <pc:docMk/>
            <pc:sldMk cId="2876396564" sldId="384"/>
            <ac:spMk id="3" creationId="{00000000-0000-0000-0000-000000000000}"/>
          </ac:spMkLst>
        </pc:spChg>
        <pc:picChg chg="mod">
          <ac:chgData name="Arthur Liu" userId="57266d67-1d41-4103-859a-8797e8098ce0" providerId="ADAL" clId="{0810FF67-0BBF-A940-8810-4BAB564814B2}" dt="2022-07-20T04:27:58.320" v="87" actId="1076"/>
          <ac:picMkLst>
            <pc:docMk/>
            <pc:sldMk cId="2876396564" sldId="384"/>
            <ac:picMk id="5122" creationId="{00000000-0000-0000-0000-000000000000}"/>
          </ac:picMkLst>
        </pc:picChg>
        <pc:picChg chg="mod">
          <ac:chgData name="Arthur Liu" userId="57266d67-1d41-4103-859a-8797e8098ce0" providerId="ADAL" clId="{0810FF67-0BBF-A940-8810-4BAB564814B2}" dt="2022-07-20T04:27:58.320" v="87" actId="1076"/>
          <ac:picMkLst>
            <pc:docMk/>
            <pc:sldMk cId="2876396564" sldId="384"/>
            <ac:picMk id="5123" creationId="{00000000-0000-0000-0000-000000000000}"/>
          </ac:picMkLst>
        </pc:picChg>
      </pc:sldChg>
      <pc:sldChg chg="del">
        <pc:chgData name="Arthur Liu" userId="57266d67-1d41-4103-859a-8797e8098ce0" providerId="ADAL" clId="{0810FF67-0BBF-A940-8810-4BAB564814B2}" dt="2022-07-20T04:31:59.178" v="109" actId="2696"/>
        <pc:sldMkLst>
          <pc:docMk/>
          <pc:sldMk cId="1400937917" sldId="385"/>
        </pc:sldMkLst>
      </pc:sldChg>
      <pc:sldChg chg="del">
        <pc:chgData name="Arthur Liu" userId="57266d67-1d41-4103-859a-8797e8098ce0" providerId="ADAL" clId="{0810FF67-0BBF-A940-8810-4BAB564814B2}" dt="2022-07-20T04:31:59.178" v="109" actId="2696"/>
        <pc:sldMkLst>
          <pc:docMk/>
          <pc:sldMk cId="862103078" sldId="386"/>
        </pc:sldMkLst>
      </pc:sldChg>
      <pc:sldChg chg="del">
        <pc:chgData name="Arthur Liu" userId="57266d67-1d41-4103-859a-8797e8098ce0" providerId="ADAL" clId="{0810FF67-0BBF-A940-8810-4BAB564814B2}" dt="2022-07-20T04:31:59.178" v="109" actId="2696"/>
        <pc:sldMkLst>
          <pc:docMk/>
          <pc:sldMk cId="2514592656" sldId="387"/>
        </pc:sldMkLst>
      </pc:sldChg>
      <pc:sldChg chg="del">
        <pc:chgData name="Arthur Liu" userId="57266d67-1d41-4103-859a-8797e8098ce0" providerId="ADAL" clId="{0810FF67-0BBF-A940-8810-4BAB564814B2}" dt="2022-07-20T04:31:59.178" v="109" actId="2696"/>
        <pc:sldMkLst>
          <pc:docMk/>
          <pc:sldMk cId="2779522163" sldId="388"/>
        </pc:sldMkLst>
      </pc:sldChg>
      <pc:sldChg chg="del">
        <pc:chgData name="Arthur Liu" userId="57266d67-1d41-4103-859a-8797e8098ce0" providerId="ADAL" clId="{0810FF67-0BBF-A940-8810-4BAB564814B2}" dt="2022-07-20T04:31:59.178" v="109" actId="2696"/>
        <pc:sldMkLst>
          <pc:docMk/>
          <pc:sldMk cId="2700814955" sldId="389"/>
        </pc:sldMkLst>
      </pc:sldChg>
      <pc:sldChg chg="del">
        <pc:chgData name="Arthur Liu" userId="57266d67-1d41-4103-859a-8797e8098ce0" providerId="ADAL" clId="{0810FF67-0BBF-A940-8810-4BAB564814B2}" dt="2022-07-20T04:31:59.178" v="109" actId="2696"/>
        <pc:sldMkLst>
          <pc:docMk/>
          <pc:sldMk cId="816758077" sldId="390"/>
        </pc:sldMkLst>
      </pc:sldChg>
      <pc:sldChg chg="del">
        <pc:chgData name="Arthur Liu" userId="57266d67-1d41-4103-859a-8797e8098ce0" providerId="ADAL" clId="{0810FF67-0BBF-A940-8810-4BAB564814B2}" dt="2022-07-20T04:31:59.178" v="109" actId="2696"/>
        <pc:sldMkLst>
          <pc:docMk/>
          <pc:sldMk cId="1728342105" sldId="391"/>
        </pc:sldMkLst>
      </pc:sldChg>
      <pc:sldChg chg="del">
        <pc:chgData name="Arthur Liu" userId="57266d67-1d41-4103-859a-8797e8098ce0" providerId="ADAL" clId="{0810FF67-0BBF-A940-8810-4BAB564814B2}" dt="2022-07-20T04:31:59.178" v="109" actId="2696"/>
        <pc:sldMkLst>
          <pc:docMk/>
          <pc:sldMk cId="1863882744" sldId="392"/>
        </pc:sldMkLst>
      </pc:sldChg>
      <pc:sldChg chg="add modNotes">
        <pc:chgData name="Arthur Liu" userId="57266d67-1d41-4103-859a-8797e8098ce0" providerId="ADAL" clId="{0810FF67-0BBF-A940-8810-4BAB564814B2}" dt="2022-07-20T07:52:42.838" v="906"/>
        <pc:sldMkLst>
          <pc:docMk/>
          <pc:sldMk cId="754934518" sldId="393"/>
        </pc:sldMkLst>
      </pc:sldChg>
      <pc:sldChg chg="del">
        <pc:chgData name="Arthur Liu" userId="57266d67-1d41-4103-859a-8797e8098ce0" providerId="ADAL" clId="{0810FF67-0BBF-A940-8810-4BAB564814B2}" dt="2022-07-20T04:31:59.178" v="109" actId="2696"/>
        <pc:sldMkLst>
          <pc:docMk/>
          <pc:sldMk cId="64916102" sldId="394"/>
        </pc:sldMkLst>
      </pc:sldChg>
      <pc:sldChg chg="del">
        <pc:chgData name="Arthur Liu" userId="57266d67-1d41-4103-859a-8797e8098ce0" providerId="ADAL" clId="{0810FF67-0BBF-A940-8810-4BAB564814B2}" dt="2022-07-20T04:31:59.178" v="109" actId="2696"/>
        <pc:sldMkLst>
          <pc:docMk/>
          <pc:sldMk cId="843281688" sldId="395"/>
        </pc:sldMkLst>
      </pc:sldChg>
      <pc:sldChg chg="add modNotes">
        <pc:chgData name="Arthur Liu" userId="57266d67-1d41-4103-859a-8797e8098ce0" providerId="ADAL" clId="{0810FF67-0BBF-A940-8810-4BAB564814B2}" dt="2022-07-20T07:52:42.838" v="906"/>
        <pc:sldMkLst>
          <pc:docMk/>
          <pc:sldMk cId="2353180154" sldId="396"/>
        </pc:sldMkLst>
      </pc:sldChg>
      <pc:sldChg chg="add modNotes">
        <pc:chgData name="Arthur Liu" userId="57266d67-1d41-4103-859a-8797e8098ce0" providerId="ADAL" clId="{0810FF67-0BBF-A940-8810-4BAB564814B2}" dt="2022-07-20T07:52:42.838" v="906"/>
        <pc:sldMkLst>
          <pc:docMk/>
          <pc:sldMk cId="3777733929" sldId="397"/>
        </pc:sldMkLst>
      </pc:sldChg>
      <pc:sldChg chg="add modNotes">
        <pc:chgData name="Arthur Liu" userId="57266d67-1d41-4103-859a-8797e8098ce0" providerId="ADAL" clId="{0810FF67-0BBF-A940-8810-4BAB564814B2}" dt="2022-07-20T07:52:42.838" v="906"/>
        <pc:sldMkLst>
          <pc:docMk/>
          <pc:sldMk cId="675599482" sldId="398"/>
        </pc:sldMkLst>
      </pc:sldChg>
      <pc:sldChg chg="add modNotes">
        <pc:chgData name="Arthur Liu" userId="57266d67-1d41-4103-859a-8797e8098ce0" providerId="ADAL" clId="{0810FF67-0BBF-A940-8810-4BAB564814B2}" dt="2022-07-20T07:52:42.838" v="906"/>
        <pc:sldMkLst>
          <pc:docMk/>
          <pc:sldMk cId="3849107864" sldId="399"/>
        </pc:sldMkLst>
      </pc:sldChg>
      <pc:sldChg chg="add modNotes">
        <pc:chgData name="Arthur Liu" userId="57266d67-1d41-4103-859a-8797e8098ce0" providerId="ADAL" clId="{0810FF67-0BBF-A940-8810-4BAB564814B2}" dt="2022-07-20T07:52:42.838" v="906"/>
        <pc:sldMkLst>
          <pc:docMk/>
          <pc:sldMk cId="1056360993" sldId="400"/>
        </pc:sldMkLst>
      </pc:sldChg>
      <pc:sldChg chg="modSp add mod modNotes">
        <pc:chgData name="Arthur Liu" userId="57266d67-1d41-4103-859a-8797e8098ce0" providerId="ADAL" clId="{0810FF67-0BBF-A940-8810-4BAB564814B2}" dt="2022-07-20T07:52:42.838" v="906"/>
        <pc:sldMkLst>
          <pc:docMk/>
          <pc:sldMk cId="4159890344" sldId="401"/>
        </pc:sldMkLst>
        <pc:spChg chg="mod">
          <ac:chgData name="Arthur Liu" userId="57266d67-1d41-4103-859a-8797e8098ce0" providerId="ADAL" clId="{0810FF67-0BBF-A940-8810-4BAB564814B2}" dt="2022-07-20T06:44:57.384" v="674" actId="14100"/>
          <ac:spMkLst>
            <pc:docMk/>
            <pc:sldMk cId="4159890344" sldId="401"/>
            <ac:spMk id="5" creationId="{00000000-0000-0000-0000-000000000000}"/>
          </ac:spMkLst>
        </pc:spChg>
      </pc:sldChg>
      <pc:sldChg chg="add modNotes">
        <pc:chgData name="Arthur Liu" userId="57266d67-1d41-4103-859a-8797e8098ce0" providerId="ADAL" clId="{0810FF67-0BBF-A940-8810-4BAB564814B2}" dt="2022-07-20T07:52:42.838" v="906"/>
        <pc:sldMkLst>
          <pc:docMk/>
          <pc:sldMk cId="3785954318" sldId="402"/>
        </pc:sldMkLst>
      </pc:sldChg>
      <pc:sldChg chg="modSp add mod modTransition modNotes">
        <pc:chgData name="Arthur Liu" userId="57266d67-1d41-4103-859a-8797e8098ce0" providerId="ADAL" clId="{0810FF67-0BBF-A940-8810-4BAB564814B2}" dt="2022-07-20T07:52:42.838" v="906"/>
        <pc:sldMkLst>
          <pc:docMk/>
          <pc:sldMk cId="3876431545" sldId="403"/>
        </pc:sldMkLst>
        <pc:spChg chg="mod">
          <ac:chgData name="Arthur Liu" userId="57266d67-1d41-4103-859a-8797e8098ce0" providerId="ADAL" clId="{0810FF67-0BBF-A940-8810-4BAB564814B2}" dt="2022-07-20T04:39:26.871" v="153" actId="1076"/>
          <ac:spMkLst>
            <pc:docMk/>
            <pc:sldMk cId="3876431545" sldId="403"/>
            <ac:spMk id="130086" creationId="{00000000-0000-0000-0000-000000000000}"/>
          </ac:spMkLst>
        </pc:spChg>
        <pc:spChg chg="mod">
          <ac:chgData name="Arthur Liu" userId="57266d67-1d41-4103-859a-8797e8098ce0" providerId="ADAL" clId="{0810FF67-0BBF-A940-8810-4BAB564814B2}" dt="2022-07-20T04:39:21.796" v="152" actId="404"/>
          <ac:spMkLst>
            <pc:docMk/>
            <pc:sldMk cId="3876431545" sldId="403"/>
            <ac:spMk id="130087" creationId="{00000000-0000-0000-0000-000000000000}"/>
          </ac:spMkLst>
        </pc:spChg>
      </pc:sldChg>
      <pc:sldChg chg="addSp delSp modSp add mod modTransition modNotes">
        <pc:chgData name="Arthur Liu" userId="57266d67-1d41-4103-859a-8797e8098ce0" providerId="ADAL" clId="{0810FF67-0BBF-A940-8810-4BAB564814B2}" dt="2022-07-20T07:52:42.838" v="906"/>
        <pc:sldMkLst>
          <pc:docMk/>
          <pc:sldMk cId="2053352090" sldId="404"/>
        </pc:sldMkLst>
        <pc:spChg chg="add del mod">
          <ac:chgData name="Arthur Liu" userId="57266d67-1d41-4103-859a-8797e8098ce0" providerId="ADAL" clId="{0810FF67-0BBF-A940-8810-4BAB564814B2}" dt="2022-07-20T04:39:36.984" v="155" actId="478"/>
          <ac:spMkLst>
            <pc:docMk/>
            <pc:sldMk cId="2053352090" sldId="404"/>
            <ac:spMk id="3" creationId="{D39EF50C-28C6-6F40-BA75-22FF84FFB7A1}"/>
          </ac:spMkLst>
        </pc:spChg>
        <pc:spChg chg="add mod">
          <ac:chgData name="Arthur Liu" userId="57266d67-1d41-4103-859a-8797e8098ce0" providerId="ADAL" clId="{0810FF67-0BBF-A940-8810-4BAB564814B2}" dt="2022-07-20T04:39:37.443" v="156"/>
          <ac:spMkLst>
            <pc:docMk/>
            <pc:sldMk cId="2053352090" sldId="404"/>
            <ac:spMk id="11" creationId="{B417C6AC-E8E3-1146-8A27-3810C2E97099}"/>
          </ac:spMkLst>
        </pc:spChg>
        <pc:spChg chg="add mod">
          <ac:chgData name="Arthur Liu" userId="57266d67-1d41-4103-859a-8797e8098ce0" providerId="ADAL" clId="{0810FF67-0BBF-A940-8810-4BAB564814B2}" dt="2022-07-20T04:39:37.443" v="156"/>
          <ac:spMkLst>
            <pc:docMk/>
            <pc:sldMk cId="2053352090" sldId="404"/>
            <ac:spMk id="12" creationId="{0E038451-3316-6B49-A71B-0C217D3542CA}"/>
          </ac:spMkLst>
        </pc:spChg>
        <pc:spChg chg="del">
          <ac:chgData name="Arthur Liu" userId="57266d67-1d41-4103-859a-8797e8098ce0" providerId="ADAL" clId="{0810FF67-0BBF-A940-8810-4BAB564814B2}" dt="2022-07-20T04:39:34.780" v="154" actId="478"/>
          <ac:spMkLst>
            <pc:docMk/>
            <pc:sldMk cId="2053352090" sldId="404"/>
            <ac:spMk id="130086" creationId="{00000000-0000-0000-0000-000000000000}"/>
          </ac:spMkLst>
        </pc:spChg>
        <pc:spChg chg="del">
          <ac:chgData name="Arthur Liu" userId="57266d67-1d41-4103-859a-8797e8098ce0" providerId="ADAL" clId="{0810FF67-0BBF-A940-8810-4BAB564814B2}" dt="2022-07-20T04:39:34.780" v="154" actId="478"/>
          <ac:spMkLst>
            <pc:docMk/>
            <pc:sldMk cId="2053352090" sldId="404"/>
            <ac:spMk id="130087" creationId="{00000000-0000-0000-0000-000000000000}"/>
          </ac:spMkLst>
        </pc:spChg>
      </pc:sldChg>
      <pc:sldChg chg="addSp delSp modSp add mod modTransition modNotes">
        <pc:chgData name="Arthur Liu" userId="57266d67-1d41-4103-859a-8797e8098ce0" providerId="ADAL" clId="{0810FF67-0BBF-A940-8810-4BAB564814B2}" dt="2022-07-20T07:52:42.838" v="906"/>
        <pc:sldMkLst>
          <pc:docMk/>
          <pc:sldMk cId="1692335159" sldId="405"/>
        </pc:sldMkLst>
        <pc:spChg chg="add del mod">
          <ac:chgData name="Arthur Liu" userId="57266d67-1d41-4103-859a-8797e8098ce0" providerId="ADAL" clId="{0810FF67-0BBF-A940-8810-4BAB564814B2}" dt="2022-07-20T04:39:44.158" v="158" actId="478"/>
          <ac:spMkLst>
            <pc:docMk/>
            <pc:sldMk cId="1692335159" sldId="405"/>
            <ac:spMk id="3" creationId="{8D5A11BE-18CE-6448-AE7C-BAF7C7E2EC41}"/>
          </ac:spMkLst>
        </pc:spChg>
        <pc:spChg chg="add mod">
          <ac:chgData name="Arthur Liu" userId="57266d67-1d41-4103-859a-8797e8098ce0" providerId="ADAL" clId="{0810FF67-0BBF-A940-8810-4BAB564814B2}" dt="2022-07-20T07:25:47.105" v="780" actId="20577"/>
          <ac:spMkLst>
            <pc:docMk/>
            <pc:sldMk cId="1692335159" sldId="405"/>
            <ac:spMk id="11" creationId="{D6D967EF-24A9-FD4E-92CC-D8CB93694C12}"/>
          </ac:spMkLst>
        </pc:spChg>
        <pc:spChg chg="add mod">
          <ac:chgData name="Arthur Liu" userId="57266d67-1d41-4103-859a-8797e8098ce0" providerId="ADAL" clId="{0810FF67-0BBF-A940-8810-4BAB564814B2}" dt="2022-07-20T04:39:44.389" v="159"/>
          <ac:spMkLst>
            <pc:docMk/>
            <pc:sldMk cId="1692335159" sldId="405"/>
            <ac:spMk id="12" creationId="{04468F88-9785-9549-B376-6318BA2549D5}"/>
          </ac:spMkLst>
        </pc:spChg>
        <pc:spChg chg="del">
          <ac:chgData name="Arthur Liu" userId="57266d67-1d41-4103-859a-8797e8098ce0" providerId="ADAL" clId="{0810FF67-0BBF-A940-8810-4BAB564814B2}" dt="2022-07-20T04:39:41.443" v="157" actId="478"/>
          <ac:spMkLst>
            <pc:docMk/>
            <pc:sldMk cId="1692335159" sldId="405"/>
            <ac:spMk id="130086" creationId="{00000000-0000-0000-0000-000000000000}"/>
          </ac:spMkLst>
        </pc:spChg>
        <pc:spChg chg="del">
          <ac:chgData name="Arthur Liu" userId="57266d67-1d41-4103-859a-8797e8098ce0" providerId="ADAL" clId="{0810FF67-0BBF-A940-8810-4BAB564814B2}" dt="2022-07-20T04:39:41.443" v="157" actId="478"/>
          <ac:spMkLst>
            <pc:docMk/>
            <pc:sldMk cId="1692335159" sldId="405"/>
            <ac:spMk id="130087" creationId="{00000000-0000-0000-0000-000000000000}"/>
          </ac:spMkLst>
        </pc:spChg>
      </pc:sldChg>
      <pc:sldChg chg="addSp delSp modSp add mod modTransition modNotes">
        <pc:chgData name="Arthur Liu" userId="57266d67-1d41-4103-859a-8797e8098ce0" providerId="ADAL" clId="{0810FF67-0BBF-A940-8810-4BAB564814B2}" dt="2022-07-20T07:52:42.838" v="906"/>
        <pc:sldMkLst>
          <pc:docMk/>
          <pc:sldMk cId="2187110689" sldId="406"/>
        </pc:sldMkLst>
        <pc:spChg chg="add del mod">
          <ac:chgData name="Arthur Liu" userId="57266d67-1d41-4103-859a-8797e8098ce0" providerId="ADAL" clId="{0810FF67-0BBF-A940-8810-4BAB564814B2}" dt="2022-07-20T04:39:48.993" v="161" actId="478"/>
          <ac:spMkLst>
            <pc:docMk/>
            <pc:sldMk cId="2187110689" sldId="406"/>
            <ac:spMk id="3" creationId="{925B9C8E-0EF7-2547-9576-905FC82F54F0}"/>
          </ac:spMkLst>
        </pc:spChg>
        <pc:spChg chg="add mod">
          <ac:chgData name="Arthur Liu" userId="57266d67-1d41-4103-859a-8797e8098ce0" providerId="ADAL" clId="{0810FF67-0BBF-A940-8810-4BAB564814B2}" dt="2022-07-20T07:41:05.589" v="817" actId="20577"/>
          <ac:spMkLst>
            <pc:docMk/>
            <pc:sldMk cId="2187110689" sldId="406"/>
            <ac:spMk id="11" creationId="{21515D2E-41D0-284E-8BE5-ED45D24071A6}"/>
          </ac:spMkLst>
        </pc:spChg>
        <pc:spChg chg="add mod">
          <ac:chgData name="Arthur Liu" userId="57266d67-1d41-4103-859a-8797e8098ce0" providerId="ADAL" clId="{0810FF67-0BBF-A940-8810-4BAB564814B2}" dt="2022-07-20T04:39:49.153" v="162"/>
          <ac:spMkLst>
            <pc:docMk/>
            <pc:sldMk cId="2187110689" sldId="406"/>
            <ac:spMk id="12" creationId="{719914BE-B431-AA4D-8DFB-4DDBA5AF4541}"/>
          </ac:spMkLst>
        </pc:spChg>
        <pc:spChg chg="del">
          <ac:chgData name="Arthur Liu" userId="57266d67-1d41-4103-859a-8797e8098ce0" providerId="ADAL" clId="{0810FF67-0BBF-A940-8810-4BAB564814B2}" dt="2022-07-20T04:39:47.298" v="160" actId="478"/>
          <ac:spMkLst>
            <pc:docMk/>
            <pc:sldMk cId="2187110689" sldId="406"/>
            <ac:spMk id="130086" creationId="{00000000-0000-0000-0000-000000000000}"/>
          </ac:spMkLst>
        </pc:spChg>
        <pc:spChg chg="del">
          <ac:chgData name="Arthur Liu" userId="57266d67-1d41-4103-859a-8797e8098ce0" providerId="ADAL" clId="{0810FF67-0BBF-A940-8810-4BAB564814B2}" dt="2022-07-20T04:39:47.298" v="160" actId="478"/>
          <ac:spMkLst>
            <pc:docMk/>
            <pc:sldMk cId="2187110689" sldId="406"/>
            <ac:spMk id="130087" creationId="{00000000-0000-0000-0000-000000000000}"/>
          </ac:spMkLst>
        </pc:spChg>
      </pc:sldChg>
      <pc:sldChg chg="addSp delSp modSp add mod modTransition modNotes">
        <pc:chgData name="Arthur Liu" userId="57266d67-1d41-4103-859a-8797e8098ce0" providerId="ADAL" clId="{0810FF67-0BBF-A940-8810-4BAB564814B2}" dt="2022-07-20T07:52:42.838" v="906"/>
        <pc:sldMkLst>
          <pc:docMk/>
          <pc:sldMk cId="1504048144" sldId="407"/>
        </pc:sldMkLst>
        <pc:spChg chg="add del mod">
          <ac:chgData name="Arthur Liu" userId="57266d67-1d41-4103-859a-8797e8098ce0" providerId="ADAL" clId="{0810FF67-0BBF-A940-8810-4BAB564814B2}" dt="2022-07-20T04:40:13.884" v="170" actId="478"/>
          <ac:spMkLst>
            <pc:docMk/>
            <pc:sldMk cId="1504048144" sldId="407"/>
            <ac:spMk id="3" creationId="{03C19356-BF8A-8849-B1F3-8236DAE4DB2E}"/>
          </ac:spMkLst>
        </pc:spChg>
        <pc:spChg chg="mod">
          <ac:chgData name="Arthur Liu" userId="57266d67-1d41-4103-859a-8797e8098ce0" providerId="ADAL" clId="{0810FF67-0BBF-A940-8810-4BAB564814B2}" dt="2022-07-20T04:40:31.663" v="183" actId="1076"/>
          <ac:spMkLst>
            <pc:docMk/>
            <pc:sldMk cId="1504048144" sldId="407"/>
            <ac:spMk id="10" creationId="{00000000-0000-0000-0000-000000000000}"/>
          </ac:spMkLst>
        </pc:spChg>
        <pc:spChg chg="add del mod">
          <ac:chgData name="Arthur Liu" userId="57266d67-1d41-4103-859a-8797e8098ce0" providerId="ADAL" clId="{0810FF67-0BBF-A940-8810-4BAB564814B2}" dt="2022-07-20T07:27:42.425" v="814" actId="20577"/>
          <ac:spMkLst>
            <pc:docMk/>
            <pc:sldMk cId="1504048144" sldId="407"/>
            <ac:spMk id="12" creationId="{12BEE69C-FA94-0A41-AAFE-C5205788A716}"/>
          </ac:spMkLst>
        </pc:spChg>
        <pc:spChg chg="add del mod">
          <ac:chgData name="Arthur Liu" userId="57266d67-1d41-4103-859a-8797e8098ce0" providerId="ADAL" clId="{0810FF67-0BBF-A940-8810-4BAB564814B2}" dt="2022-07-20T04:40:14.307" v="171"/>
          <ac:spMkLst>
            <pc:docMk/>
            <pc:sldMk cId="1504048144" sldId="407"/>
            <ac:spMk id="13" creationId="{CF7B7541-F069-D84C-A1D8-D544AB4C4BEA}"/>
          </ac:spMkLst>
        </pc:spChg>
        <pc:spChg chg="add del">
          <ac:chgData name="Arthur Liu" userId="57266d67-1d41-4103-859a-8797e8098ce0" providerId="ADAL" clId="{0810FF67-0BBF-A940-8810-4BAB564814B2}" dt="2022-07-20T04:40:13.703" v="169" actId="478"/>
          <ac:spMkLst>
            <pc:docMk/>
            <pc:sldMk cId="1504048144" sldId="407"/>
            <ac:spMk id="130086" creationId="{00000000-0000-0000-0000-000000000000}"/>
          </ac:spMkLst>
        </pc:spChg>
        <pc:spChg chg="add del">
          <ac:chgData name="Arthur Liu" userId="57266d67-1d41-4103-859a-8797e8098ce0" providerId="ADAL" clId="{0810FF67-0BBF-A940-8810-4BAB564814B2}" dt="2022-07-20T04:40:13.703" v="169" actId="478"/>
          <ac:spMkLst>
            <pc:docMk/>
            <pc:sldMk cId="1504048144" sldId="407"/>
            <ac:spMk id="130087" creationId="{00000000-0000-0000-0000-000000000000}"/>
          </ac:spMkLst>
        </pc:spChg>
      </pc:sldChg>
      <pc:sldChg chg="add">
        <pc:chgData name="Arthur Liu" userId="57266d67-1d41-4103-859a-8797e8098ce0" providerId="ADAL" clId="{0810FF67-0BBF-A940-8810-4BAB564814B2}" dt="2022-07-20T02:52:55.743" v="10"/>
        <pc:sldMkLst>
          <pc:docMk/>
          <pc:sldMk cId="2315510966" sldId="409"/>
        </pc:sldMkLst>
      </pc:sldChg>
      <pc:sldChg chg="modSp add del mod modTransition">
        <pc:chgData name="Arthur Liu" userId="57266d67-1d41-4103-859a-8797e8098ce0" providerId="ADAL" clId="{0810FF67-0BBF-A940-8810-4BAB564814B2}" dt="2022-07-20T02:54:18.685" v="40" actId="2696"/>
        <pc:sldMkLst>
          <pc:docMk/>
          <pc:sldMk cId="1589440525" sldId="410"/>
        </pc:sldMkLst>
        <pc:spChg chg="mod">
          <ac:chgData name="Arthur Liu" userId="57266d67-1d41-4103-859a-8797e8098ce0" providerId="ADAL" clId="{0810FF67-0BBF-A940-8810-4BAB564814B2}" dt="2022-07-20T02:52:55.872" v="11" actId="27636"/>
          <ac:spMkLst>
            <pc:docMk/>
            <pc:sldMk cId="1589440525" sldId="410"/>
            <ac:spMk id="33856" creationId="{00000000-0000-0000-0000-000000000000}"/>
          </ac:spMkLst>
        </pc:spChg>
      </pc:sldChg>
      <pc:sldChg chg="modSp add mod modTransition modNotes">
        <pc:chgData name="Arthur Liu" userId="57266d67-1d41-4103-859a-8797e8098ce0" providerId="ADAL" clId="{0810FF67-0BBF-A940-8810-4BAB564814B2}" dt="2022-07-20T07:52:42.838" v="906"/>
        <pc:sldMkLst>
          <pc:docMk/>
          <pc:sldMk cId="3807608211" sldId="411"/>
        </pc:sldMkLst>
        <pc:spChg chg="mod">
          <ac:chgData name="Arthur Liu" userId="57266d67-1d41-4103-859a-8797e8098ce0" providerId="ADAL" clId="{0810FF67-0BBF-A940-8810-4BAB564814B2}" dt="2022-07-20T02:54:24.430" v="43" actId="27636"/>
          <ac:spMkLst>
            <pc:docMk/>
            <pc:sldMk cId="3807608211" sldId="411"/>
            <ac:spMk id="33856" creationId="{00000000-0000-0000-0000-000000000000}"/>
          </ac:spMkLst>
        </pc:spChg>
      </pc:sldChg>
      <pc:sldChg chg="add mod modTransition modShow modNotes">
        <pc:chgData name="Arthur Liu" userId="57266d67-1d41-4103-859a-8797e8098ce0" providerId="ADAL" clId="{0810FF67-0BBF-A940-8810-4BAB564814B2}" dt="2022-07-20T07:52:42.838" v="906"/>
        <pc:sldMkLst>
          <pc:docMk/>
          <pc:sldMk cId="3074777158" sldId="412"/>
        </pc:sldMkLst>
      </pc:sldChg>
      <pc:sldChg chg="add modTransition">
        <pc:chgData name="Arthur Liu" userId="57266d67-1d41-4103-859a-8797e8098ce0" providerId="ADAL" clId="{0810FF67-0BBF-A940-8810-4BAB564814B2}" dt="2022-07-20T02:52:55.743" v="10"/>
        <pc:sldMkLst>
          <pc:docMk/>
          <pc:sldMk cId="22264137" sldId="413"/>
        </pc:sldMkLst>
      </pc:sldChg>
      <pc:sldChg chg="del">
        <pc:chgData name="Arthur Liu" userId="57266d67-1d41-4103-859a-8797e8098ce0" providerId="ADAL" clId="{0810FF67-0BBF-A940-8810-4BAB564814B2}" dt="2022-07-20T04:31:59.178" v="109" actId="2696"/>
        <pc:sldMkLst>
          <pc:docMk/>
          <pc:sldMk cId="3166776780" sldId="536"/>
        </pc:sldMkLst>
      </pc:sldChg>
      <pc:sldChg chg="modSp del mod">
        <pc:chgData name="Arthur Liu" userId="57266d67-1d41-4103-859a-8797e8098ce0" providerId="ADAL" clId="{0810FF67-0BBF-A940-8810-4BAB564814B2}" dt="2022-07-20T04:31:59.178" v="109" actId="2696"/>
        <pc:sldMkLst>
          <pc:docMk/>
          <pc:sldMk cId="3305716346" sldId="666"/>
        </pc:sldMkLst>
        <pc:spChg chg="mod">
          <ac:chgData name="Arthur Liu" userId="57266d67-1d41-4103-859a-8797e8098ce0" providerId="ADAL" clId="{0810FF67-0BBF-A940-8810-4BAB564814B2}" dt="2022-07-19T22:42:32.321" v="5" actId="20577"/>
          <ac:spMkLst>
            <pc:docMk/>
            <pc:sldMk cId="3305716346" sldId="666"/>
            <ac:spMk id="3" creationId="{A91CBEFA-94DC-1B46-9519-DE38140070CE}"/>
          </ac:spMkLst>
        </pc:spChg>
      </pc:sldChg>
      <pc:sldChg chg="del">
        <pc:chgData name="Arthur Liu" userId="57266d67-1d41-4103-859a-8797e8098ce0" providerId="ADAL" clId="{0810FF67-0BBF-A940-8810-4BAB564814B2}" dt="2022-07-20T04:31:59.178" v="109" actId="2696"/>
        <pc:sldMkLst>
          <pc:docMk/>
          <pc:sldMk cId="67620780" sldId="668"/>
        </pc:sldMkLst>
      </pc:sldChg>
      <pc:sldChg chg="del">
        <pc:chgData name="Arthur Liu" userId="57266d67-1d41-4103-859a-8797e8098ce0" providerId="ADAL" clId="{0810FF67-0BBF-A940-8810-4BAB564814B2}" dt="2022-07-20T04:31:59.178" v="109" actId="2696"/>
        <pc:sldMkLst>
          <pc:docMk/>
          <pc:sldMk cId="760784224" sldId="669"/>
        </pc:sldMkLst>
      </pc:sldChg>
      <pc:sldChg chg="del">
        <pc:chgData name="Arthur Liu" userId="57266d67-1d41-4103-859a-8797e8098ce0" providerId="ADAL" clId="{0810FF67-0BBF-A940-8810-4BAB564814B2}" dt="2022-07-20T04:31:59.178" v="109" actId="2696"/>
        <pc:sldMkLst>
          <pc:docMk/>
          <pc:sldMk cId="1411331898" sldId="670"/>
        </pc:sldMkLst>
      </pc:sldChg>
      <pc:sldChg chg="del">
        <pc:chgData name="Arthur Liu" userId="57266d67-1d41-4103-859a-8797e8098ce0" providerId="ADAL" clId="{0810FF67-0BBF-A940-8810-4BAB564814B2}" dt="2022-07-20T04:31:59.178" v="109" actId="2696"/>
        <pc:sldMkLst>
          <pc:docMk/>
          <pc:sldMk cId="3908058404" sldId="671"/>
        </pc:sldMkLst>
      </pc:sldChg>
      <pc:sldChg chg="del">
        <pc:chgData name="Arthur Liu" userId="57266d67-1d41-4103-859a-8797e8098ce0" providerId="ADAL" clId="{0810FF67-0BBF-A940-8810-4BAB564814B2}" dt="2022-07-20T04:31:59.178" v="109" actId="2696"/>
        <pc:sldMkLst>
          <pc:docMk/>
          <pc:sldMk cId="122107856" sldId="672"/>
        </pc:sldMkLst>
      </pc:sldChg>
      <pc:sldChg chg="del">
        <pc:chgData name="Arthur Liu" userId="57266d67-1d41-4103-859a-8797e8098ce0" providerId="ADAL" clId="{0810FF67-0BBF-A940-8810-4BAB564814B2}" dt="2022-07-20T04:31:59.178" v="109" actId="2696"/>
        <pc:sldMkLst>
          <pc:docMk/>
          <pc:sldMk cId="2464205121" sldId="673"/>
        </pc:sldMkLst>
      </pc:sldChg>
      <pc:sldChg chg="del">
        <pc:chgData name="Arthur Liu" userId="57266d67-1d41-4103-859a-8797e8098ce0" providerId="ADAL" clId="{0810FF67-0BBF-A940-8810-4BAB564814B2}" dt="2022-07-20T04:31:59.178" v="109" actId="2696"/>
        <pc:sldMkLst>
          <pc:docMk/>
          <pc:sldMk cId="470506426" sldId="674"/>
        </pc:sldMkLst>
      </pc:sldChg>
      <pc:sldChg chg="del">
        <pc:chgData name="Arthur Liu" userId="57266d67-1d41-4103-859a-8797e8098ce0" providerId="ADAL" clId="{0810FF67-0BBF-A940-8810-4BAB564814B2}" dt="2022-07-20T04:31:59.178" v="109" actId="2696"/>
        <pc:sldMkLst>
          <pc:docMk/>
          <pc:sldMk cId="1104235078" sldId="675"/>
        </pc:sldMkLst>
      </pc:sldChg>
      <pc:sldChg chg="del">
        <pc:chgData name="Arthur Liu" userId="57266d67-1d41-4103-859a-8797e8098ce0" providerId="ADAL" clId="{0810FF67-0BBF-A940-8810-4BAB564814B2}" dt="2022-07-20T04:31:59.178" v="109" actId="2696"/>
        <pc:sldMkLst>
          <pc:docMk/>
          <pc:sldMk cId="363596786" sldId="676"/>
        </pc:sldMkLst>
      </pc:sldChg>
      <pc:sldChg chg="del">
        <pc:chgData name="Arthur Liu" userId="57266d67-1d41-4103-859a-8797e8098ce0" providerId="ADAL" clId="{0810FF67-0BBF-A940-8810-4BAB564814B2}" dt="2022-07-20T04:31:59.178" v="109" actId="2696"/>
        <pc:sldMkLst>
          <pc:docMk/>
          <pc:sldMk cId="1722446843" sldId="678"/>
        </pc:sldMkLst>
      </pc:sldChg>
      <pc:sldChg chg="del">
        <pc:chgData name="Arthur Liu" userId="57266d67-1d41-4103-859a-8797e8098ce0" providerId="ADAL" clId="{0810FF67-0BBF-A940-8810-4BAB564814B2}" dt="2022-07-20T04:31:59.178" v="109" actId="2696"/>
        <pc:sldMkLst>
          <pc:docMk/>
          <pc:sldMk cId="137922220" sldId="679"/>
        </pc:sldMkLst>
      </pc:sldChg>
      <pc:sldChg chg="del">
        <pc:chgData name="Arthur Liu" userId="57266d67-1d41-4103-859a-8797e8098ce0" providerId="ADAL" clId="{0810FF67-0BBF-A940-8810-4BAB564814B2}" dt="2022-07-20T04:31:59.178" v="109" actId="2696"/>
        <pc:sldMkLst>
          <pc:docMk/>
          <pc:sldMk cId="1895080604" sldId="680"/>
        </pc:sldMkLst>
      </pc:sldChg>
      <pc:sldChg chg="del">
        <pc:chgData name="Arthur Liu" userId="57266d67-1d41-4103-859a-8797e8098ce0" providerId="ADAL" clId="{0810FF67-0BBF-A940-8810-4BAB564814B2}" dt="2022-07-20T04:31:59.178" v="109" actId="2696"/>
        <pc:sldMkLst>
          <pc:docMk/>
          <pc:sldMk cId="712908545" sldId="681"/>
        </pc:sldMkLst>
      </pc:sldChg>
      <pc:sldChg chg="del">
        <pc:chgData name="Arthur Liu" userId="57266d67-1d41-4103-859a-8797e8098ce0" providerId="ADAL" clId="{0810FF67-0BBF-A940-8810-4BAB564814B2}" dt="2022-07-20T04:31:59.178" v="109" actId="2696"/>
        <pc:sldMkLst>
          <pc:docMk/>
          <pc:sldMk cId="22362018" sldId="682"/>
        </pc:sldMkLst>
      </pc:sldChg>
      <pc:sldChg chg="del">
        <pc:chgData name="Arthur Liu" userId="57266d67-1d41-4103-859a-8797e8098ce0" providerId="ADAL" clId="{0810FF67-0BBF-A940-8810-4BAB564814B2}" dt="2022-07-20T04:31:59.178" v="109" actId="2696"/>
        <pc:sldMkLst>
          <pc:docMk/>
          <pc:sldMk cId="5099388" sldId="683"/>
        </pc:sldMkLst>
      </pc:sldChg>
      <pc:sldChg chg="del">
        <pc:chgData name="Arthur Liu" userId="57266d67-1d41-4103-859a-8797e8098ce0" providerId="ADAL" clId="{0810FF67-0BBF-A940-8810-4BAB564814B2}" dt="2022-07-20T04:31:59.178" v="109" actId="2696"/>
        <pc:sldMkLst>
          <pc:docMk/>
          <pc:sldMk cId="2455776148" sldId="684"/>
        </pc:sldMkLst>
      </pc:sldChg>
      <pc:sldChg chg="del">
        <pc:chgData name="Arthur Liu" userId="57266d67-1d41-4103-859a-8797e8098ce0" providerId="ADAL" clId="{0810FF67-0BBF-A940-8810-4BAB564814B2}" dt="2022-07-20T04:31:59.178" v="109" actId="2696"/>
        <pc:sldMkLst>
          <pc:docMk/>
          <pc:sldMk cId="1276175948" sldId="685"/>
        </pc:sldMkLst>
      </pc:sldChg>
      <pc:sldChg chg="del">
        <pc:chgData name="Arthur Liu" userId="57266d67-1d41-4103-859a-8797e8098ce0" providerId="ADAL" clId="{0810FF67-0BBF-A940-8810-4BAB564814B2}" dt="2022-07-20T04:31:59.178" v="109" actId="2696"/>
        <pc:sldMkLst>
          <pc:docMk/>
          <pc:sldMk cId="2627008907" sldId="687"/>
        </pc:sldMkLst>
      </pc:sldChg>
      <pc:sldChg chg="del">
        <pc:chgData name="Arthur Liu" userId="57266d67-1d41-4103-859a-8797e8098ce0" providerId="ADAL" clId="{0810FF67-0BBF-A940-8810-4BAB564814B2}" dt="2022-07-20T04:31:59.178" v="109" actId="2696"/>
        <pc:sldMkLst>
          <pc:docMk/>
          <pc:sldMk cId="3084652852" sldId="688"/>
        </pc:sldMkLst>
      </pc:sldChg>
      <pc:sldChg chg="del">
        <pc:chgData name="Arthur Liu" userId="57266d67-1d41-4103-859a-8797e8098ce0" providerId="ADAL" clId="{0810FF67-0BBF-A940-8810-4BAB564814B2}" dt="2022-07-20T04:31:59.178" v="109" actId="2696"/>
        <pc:sldMkLst>
          <pc:docMk/>
          <pc:sldMk cId="192324910" sldId="690"/>
        </pc:sldMkLst>
      </pc:sldChg>
      <pc:sldChg chg="del">
        <pc:chgData name="Arthur Liu" userId="57266d67-1d41-4103-859a-8797e8098ce0" providerId="ADAL" clId="{0810FF67-0BBF-A940-8810-4BAB564814B2}" dt="2022-07-20T04:31:59.178" v="109" actId="2696"/>
        <pc:sldMkLst>
          <pc:docMk/>
          <pc:sldMk cId="1327347091" sldId="708"/>
        </pc:sldMkLst>
      </pc:sldChg>
      <pc:sldChg chg="new del">
        <pc:chgData name="Arthur Liu" userId="57266d67-1d41-4103-859a-8797e8098ce0" providerId="ADAL" clId="{0810FF67-0BBF-A940-8810-4BAB564814B2}" dt="2022-07-20T04:47:01.045" v="241" actId="2696"/>
        <pc:sldMkLst>
          <pc:docMk/>
          <pc:sldMk cId="4068484903" sldId="709"/>
        </pc:sldMkLst>
      </pc:sldChg>
      <pc:sldChg chg="new del">
        <pc:chgData name="Arthur Liu" userId="57266d67-1d41-4103-859a-8797e8098ce0" providerId="ADAL" clId="{0810FF67-0BBF-A940-8810-4BAB564814B2}" dt="2022-07-20T04:47:01.045" v="241" actId="2696"/>
        <pc:sldMkLst>
          <pc:docMk/>
          <pc:sldMk cId="2899914977" sldId="710"/>
        </pc:sldMkLst>
      </pc:sldChg>
      <pc:sldChg chg="new del">
        <pc:chgData name="Arthur Liu" userId="57266d67-1d41-4103-859a-8797e8098ce0" providerId="ADAL" clId="{0810FF67-0BBF-A940-8810-4BAB564814B2}" dt="2022-07-20T04:47:01.045" v="241" actId="2696"/>
        <pc:sldMkLst>
          <pc:docMk/>
          <pc:sldMk cId="2632736030" sldId="711"/>
        </pc:sldMkLst>
      </pc:sldChg>
      <pc:sldChg chg="new del">
        <pc:chgData name="Arthur Liu" userId="57266d67-1d41-4103-859a-8797e8098ce0" providerId="ADAL" clId="{0810FF67-0BBF-A940-8810-4BAB564814B2}" dt="2022-07-20T04:47:01.045" v="241" actId="2696"/>
        <pc:sldMkLst>
          <pc:docMk/>
          <pc:sldMk cId="946723309" sldId="712"/>
        </pc:sldMkLst>
      </pc:sldChg>
      <pc:sldChg chg="modSp add mod modTransition modNotes">
        <pc:chgData name="Arthur Liu" userId="57266d67-1d41-4103-859a-8797e8098ce0" providerId="ADAL" clId="{0810FF67-0BBF-A940-8810-4BAB564814B2}" dt="2022-07-20T07:52:42.838" v="906"/>
        <pc:sldMkLst>
          <pc:docMk/>
          <pc:sldMk cId="0" sldId="713"/>
        </pc:sldMkLst>
        <pc:spChg chg="mod">
          <ac:chgData name="Arthur Liu" userId="57266d67-1d41-4103-859a-8797e8098ce0" providerId="ADAL" clId="{0810FF67-0BBF-A940-8810-4BAB564814B2}" dt="2022-07-20T02:54:48.205" v="51" actId="403"/>
          <ac:spMkLst>
            <pc:docMk/>
            <pc:sldMk cId="0" sldId="713"/>
            <ac:spMk id="9" creationId="{00000000-0000-0000-0000-000000000000}"/>
          </ac:spMkLst>
        </pc:spChg>
        <pc:spChg chg="mod">
          <ac:chgData name="Arthur Liu" userId="57266d67-1d41-4103-859a-8797e8098ce0" providerId="ADAL" clId="{0810FF67-0BBF-A940-8810-4BAB564814B2}" dt="2022-07-20T02:54:37.797" v="45" actId="14100"/>
          <ac:spMkLst>
            <pc:docMk/>
            <pc:sldMk cId="0" sldId="713"/>
            <ac:spMk id="2052" creationId="{00000000-0000-0000-0000-000000000000}"/>
          </ac:spMkLst>
        </pc:spChg>
      </pc:sldChg>
      <pc:sldChg chg="modSp add mod modTransition modNotes modNotesTx">
        <pc:chgData name="Arthur Liu" userId="57266d67-1d41-4103-859a-8797e8098ce0" providerId="ADAL" clId="{0810FF67-0BBF-A940-8810-4BAB564814B2}" dt="2022-07-20T07:52:42.838" v="906"/>
        <pc:sldMkLst>
          <pc:docMk/>
          <pc:sldMk cId="0" sldId="714"/>
        </pc:sldMkLst>
        <pc:spChg chg="mod">
          <ac:chgData name="Arthur Liu" userId="57266d67-1d41-4103-859a-8797e8098ce0" providerId="ADAL" clId="{0810FF67-0BBF-A940-8810-4BAB564814B2}" dt="2022-07-20T02:57:47.702" v="58" actId="14100"/>
          <ac:spMkLst>
            <pc:docMk/>
            <pc:sldMk cId="0" sldId="714"/>
            <ac:spMk id="36865" creationId="{00000000-0000-0000-0000-000000000000}"/>
          </ac:spMkLst>
        </pc:spChg>
        <pc:spChg chg="mod">
          <ac:chgData name="Arthur Liu" userId="57266d67-1d41-4103-859a-8797e8098ce0" providerId="ADAL" clId="{0810FF67-0BBF-A940-8810-4BAB564814B2}" dt="2022-07-20T05:44:13.785" v="643" actId="20577"/>
          <ac:spMkLst>
            <pc:docMk/>
            <pc:sldMk cId="0" sldId="714"/>
            <ac:spMk id="36866" creationId="{00000000-0000-0000-0000-000000000000}"/>
          </ac:spMkLst>
        </pc:spChg>
      </pc:sldChg>
      <pc:sldChg chg="modSp add mod modTransition modNotes">
        <pc:chgData name="Arthur Liu" userId="57266d67-1d41-4103-859a-8797e8098ce0" providerId="ADAL" clId="{0810FF67-0BBF-A940-8810-4BAB564814B2}" dt="2022-07-20T07:52:42.838" v="906"/>
        <pc:sldMkLst>
          <pc:docMk/>
          <pc:sldMk cId="2721412568" sldId="715"/>
        </pc:sldMkLst>
        <pc:spChg chg="mod">
          <ac:chgData name="Arthur Liu" userId="57266d67-1d41-4103-859a-8797e8098ce0" providerId="ADAL" clId="{0810FF67-0BBF-A940-8810-4BAB564814B2}" dt="2022-07-20T03:00:42.419" v="70" actId="27636"/>
          <ac:spMkLst>
            <pc:docMk/>
            <pc:sldMk cId="2721412568" sldId="715"/>
            <ac:spMk id="3" creationId="{00000000-0000-0000-0000-000000000000}"/>
          </ac:spMkLst>
        </pc:spChg>
        <pc:picChg chg="mod">
          <ac:chgData name="Arthur Liu" userId="57266d67-1d41-4103-859a-8797e8098ce0" providerId="ADAL" clId="{0810FF67-0BBF-A940-8810-4BAB564814B2}" dt="2022-07-20T03:00:48.314" v="71" actId="1076"/>
          <ac:picMkLst>
            <pc:docMk/>
            <pc:sldMk cId="2721412568" sldId="715"/>
            <ac:picMk id="89090" creationId="{00000000-0000-0000-0000-000000000000}"/>
          </ac:picMkLst>
        </pc:picChg>
      </pc:sldChg>
      <pc:sldChg chg="modSp add mod modTransition modNotes">
        <pc:chgData name="Arthur Liu" userId="57266d67-1d41-4103-859a-8797e8098ce0" providerId="ADAL" clId="{0810FF67-0BBF-A940-8810-4BAB564814B2}" dt="2022-07-20T07:52:42.838" v="906"/>
        <pc:sldMkLst>
          <pc:docMk/>
          <pc:sldMk cId="0" sldId="716"/>
        </pc:sldMkLst>
        <pc:spChg chg="mod">
          <ac:chgData name="Arthur Liu" userId="57266d67-1d41-4103-859a-8797e8098ce0" providerId="ADAL" clId="{0810FF67-0BBF-A940-8810-4BAB564814B2}" dt="2022-07-20T06:43:33.169" v="671" actId="14100"/>
          <ac:spMkLst>
            <pc:docMk/>
            <pc:sldMk cId="0" sldId="716"/>
            <ac:spMk id="69634" creationId="{00000000-0000-0000-0000-000000000000}"/>
          </ac:spMkLst>
        </pc:spChg>
      </pc:sldChg>
      <pc:sldChg chg="add mod modTransition modShow modNotes">
        <pc:chgData name="Arthur Liu" userId="57266d67-1d41-4103-859a-8797e8098ce0" providerId="ADAL" clId="{0810FF67-0BBF-A940-8810-4BAB564814B2}" dt="2022-07-20T07:52:42.838" v="906"/>
        <pc:sldMkLst>
          <pc:docMk/>
          <pc:sldMk cId="3700194067" sldId="717"/>
        </pc:sldMkLst>
      </pc:sldChg>
      <pc:sldChg chg="add modNotes">
        <pc:chgData name="Arthur Liu" userId="57266d67-1d41-4103-859a-8797e8098ce0" providerId="ADAL" clId="{0810FF67-0BBF-A940-8810-4BAB564814B2}" dt="2022-07-20T07:52:42.838" v="906"/>
        <pc:sldMkLst>
          <pc:docMk/>
          <pc:sldMk cId="2326859063" sldId="718"/>
        </pc:sldMkLst>
      </pc:sldChg>
      <pc:sldChg chg="add modNotes">
        <pc:chgData name="Arthur Liu" userId="57266d67-1d41-4103-859a-8797e8098ce0" providerId="ADAL" clId="{0810FF67-0BBF-A940-8810-4BAB564814B2}" dt="2022-07-20T07:52:42.838" v="906"/>
        <pc:sldMkLst>
          <pc:docMk/>
          <pc:sldMk cId="3426021141" sldId="719"/>
        </pc:sldMkLst>
      </pc:sldChg>
      <pc:sldChg chg="add modNotes">
        <pc:chgData name="Arthur Liu" userId="57266d67-1d41-4103-859a-8797e8098ce0" providerId="ADAL" clId="{0810FF67-0BBF-A940-8810-4BAB564814B2}" dt="2022-07-20T07:52:42.838" v="906"/>
        <pc:sldMkLst>
          <pc:docMk/>
          <pc:sldMk cId="2415799493" sldId="720"/>
        </pc:sldMkLst>
      </pc:sldChg>
      <pc:sldChg chg="add modNotes">
        <pc:chgData name="Arthur Liu" userId="57266d67-1d41-4103-859a-8797e8098ce0" providerId="ADAL" clId="{0810FF67-0BBF-A940-8810-4BAB564814B2}" dt="2022-07-20T07:52:42.838" v="906"/>
        <pc:sldMkLst>
          <pc:docMk/>
          <pc:sldMk cId="650962506" sldId="721"/>
        </pc:sldMkLst>
      </pc:sldChg>
      <pc:sldChg chg="add modNotes">
        <pc:chgData name="Arthur Liu" userId="57266d67-1d41-4103-859a-8797e8098ce0" providerId="ADAL" clId="{0810FF67-0BBF-A940-8810-4BAB564814B2}" dt="2022-07-20T07:52:42.838" v="906"/>
        <pc:sldMkLst>
          <pc:docMk/>
          <pc:sldMk cId="4069272422" sldId="722"/>
        </pc:sldMkLst>
      </pc:sldChg>
      <pc:sldChg chg="modSp add del mod modTransition">
        <pc:chgData name="Arthur Liu" userId="57266d67-1d41-4103-859a-8797e8098ce0" providerId="ADAL" clId="{0810FF67-0BBF-A940-8810-4BAB564814B2}" dt="2022-07-20T04:37:58.152" v="141" actId="2696"/>
        <pc:sldMkLst>
          <pc:docMk/>
          <pc:sldMk cId="0" sldId="723"/>
        </pc:sldMkLst>
        <pc:spChg chg="mod">
          <ac:chgData name="Arthur Liu" userId="57266d67-1d41-4103-859a-8797e8098ce0" providerId="ADAL" clId="{0810FF67-0BBF-A940-8810-4BAB564814B2}" dt="2022-07-20T04:36:14.765" v="126" actId="1076"/>
          <ac:spMkLst>
            <pc:docMk/>
            <pc:sldMk cId="0" sldId="723"/>
            <ac:spMk id="2" creationId="{55113767-BD33-954E-A1F4-F97C697AD3CC}"/>
          </ac:spMkLst>
        </pc:spChg>
        <pc:spChg chg="mod">
          <ac:chgData name="Arthur Liu" userId="57266d67-1d41-4103-859a-8797e8098ce0" providerId="ADAL" clId="{0810FF67-0BBF-A940-8810-4BAB564814B2}" dt="2022-07-20T04:30:03.539" v="105" actId="14100"/>
          <ac:spMkLst>
            <pc:docMk/>
            <pc:sldMk cId="0" sldId="723"/>
            <ac:spMk id="123907" creationId="{00000000-0000-0000-0000-000000000000}"/>
          </ac:spMkLst>
        </pc:spChg>
        <pc:spChg chg="mod">
          <ac:chgData name="Arthur Liu" userId="57266d67-1d41-4103-859a-8797e8098ce0" providerId="ADAL" clId="{0810FF67-0BBF-A940-8810-4BAB564814B2}" dt="2022-07-20T04:30:06.593" v="106" actId="14100"/>
          <ac:spMkLst>
            <pc:docMk/>
            <pc:sldMk cId="0" sldId="723"/>
            <ac:spMk id="123908" creationId="{00000000-0000-0000-0000-000000000000}"/>
          </ac:spMkLst>
        </pc:spChg>
      </pc:sldChg>
      <pc:sldChg chg="modSp add mod modTransition modNotes">
        <pc:chgData name="Arthur Liu" userId="57266d67-1d41-4103-859a-8797e8098ce0" providerId="ADAL" clId="{0810FF67-0BBF-A940-8810-4BAB564814B2}" dt="2022-07-20T07:52:42.838" v="906"/>
        <pc:sldMkLst>
          <pc:docMk/>
          <pc:sldMk cId="0" sldId="724"/>
        </pc:sldMkLst>
        <pc:spChg chg="mod">
          <ac:chgData name="Arthur Liu" userId="57266d67-1d41-4103-859a-8797e8098ce0" providerId="ADAL" clId="{0810FF67-0BBF-A940-8810-4BAB564814B2}" dt="2022-07-20T04:38:26.175" v="150" actId="27636"/>
          <ac:spMkLst>
            <pc:docMk/>
            <pc:sldMk cId="0" sldId="724"/>
            <ac:spMk id="69634" creationId="{00000000-0000-0000-0000-000000000000}"/>
          </ac:spMkLst>
        </pc:spChg>
      </pc:sldChg>
      <pc:sldChg chg="modSp add mod modShow modNotes">
        <pc:chgData name="Arthur Liu" userId="57266d67-1d41-4103-859a-8797e8098ce0" providerId="ADAL" clId="{0810FF67-0BBF-A940-8810-4BAB564814B2}" dt="2022-07-20T07:52:42.838" v="906"/>
        <pc:sldMkLst>
          <pc:docMk/>
          <pc:sldMk cId="0" sldId="725"/>
        </pc:sldMkLst>
        <pc:spChg chg="mod">
          <ac:chgData name="Arthur Liu" userId="57266d67-1d41-4103-859a-8797e8098ce0" providerId="ADAL" clId="{0810FF67-0BBF-A940-8810-4BAB564814B2}" dt="2022-07-20T02:52:56.139" v="25" actId="27636"/>
          <ac:spMkLst>
            <pc:docMk/>
            <pc:sldMk cId="0" sldId="725"/>
            <ac:spMk id="130087" creationId="{00000000-0000-0000-0000-000000000000}"/>
          </ac:spMkLst>
        </pc:spChg>
      </pc:sldChg>
      <pc:sldChg chg="modSp add mod modTransition modNotes">
        <pc:chgData name="Arthur Liu" userId="57266d67-1d41-4103-859a-8797e8098ce0" providerId="ADAL" clId="{0810FF67-0BBF-A940-8810-4BAB564814B2}" dt="2022-07-20T07:52:42.838" v="906"/>
        <pc:sldMkLst>
          <pc:docMk/>
          <pc:sldMk cId="2919995868" sldId="726"/>
        </pc:sldMkLst>
        <pc:spChg chg="mod">
          <ac:chgData name="Arthur Liu" userId="57266d67-1d41-4103-859a-8797e8098ce0" providerId="ADAL" clId="{0810FF67-0BBF-A940-8810-4BAB564814B2}" dt="2022-07-20T04:44:29.526" v="226" actId="20577"/>
          <ac:spMkLst>
            <pc:docMk/>
            <pc:sldMk cId="2919995868" sldId="726"/>
            <ac:spMk id="8" creationId="{00000000-0000-0000-0000-000000000000}"/>
          </ac:spMkLst>
        </pc:spChg>
      </pc:sldChg>
      <pc:sldChg chg="modSp new mod">
        <pc:chgData name="Arthur Liu" userId="57266d67-1d41-4103-859a-8797e8098ce0" providerId="ADAL" clId="{0810FF67-0BBF-A940-8810-4BAB564814B2}" dt="2022-07-20T04:48:38.610" v="434" actId="20577"/>
        <pc:sldMkLst>
          <pc:docMk/>
          <pc:sldMk cId="1006448460" sldId="727"/>
        </pc:sldMkLst>
        <pc:spChg chg="mod">
          <ac:chgData name="Arthur Liu" userId="57266d67-1d41-4103-859a-8797e8098ce0" providerId="ADAL" clId="{0810FF67-0BBF-A940-8810-4BAB564814B2}" dt="2022-07-20T04:47:55.471" v="292" actId="20577"/>
          <ac:spMkLst>
            <pc:docMk/>
            <pc:sldMk cId="1006448460" sldId="727"/>
            <ac:spMk id="2" creationId="{6D46EC1A-A372-824D-8B33-C87ACDBE2FFB}"/>
          </ac:spMkLst>
        </pc:spChg>
        <pc:spChg chg="mod">
          <ac:chgData name="Arthur Liu" userId="57266d67-1d41-4103-859a-8797e8098ce0" providerId="ADAL" clId="{0810FF67-0BBF-A940-8810-4BAB564814B2}" dt="2022-07-20T04:48:38.610" v="434" actId="20577"/>
          <ac:spMkLst>
            <pc:docMk/>
            <pc:sldMk cId="1006448460" sldId="727"/>
            <ac:spMk id="3" creationId="{2954AC97-6DFC-1448-804F-96FBFFBA72CB}"/>
          </ac:spMkLst>
        </pc:spChg>
      </pc:sldChg>
      <pc:sldChg chg="modSp add del mod modTransition">
        <pc:chgData name="Arthur Liu" userId="57266d67-1d41-4103-859a-8797e8098ce0" providerId="ADAL" clId="{0810FF67-0BBF-A940-8810-4BAB564814B2}" dt="2022-07-20T04:46:14.828" v="232" actId="2696"/>
        <pc:sldMkLst>
          <pc:docMk/>
          <pc:sldMk cId="1480749149" sldId="727"/>
        </pc:sldMkLst>
        <pc:spChg chg="mod">
          <ac:chgData name="Arthur Liu" userId="57266d67-1d41-4103-859a-8797e8098ce0" providerId="ADAL" clId="{0810FF67-0BBF-A940-8810-4BAB564814B2}" dt="2022-07-20T04:45:27.537" v="228" actId="27636"/>
          <ac:spMkLst>
            <pc:docMk/>
            <pc:sldMk cId="1480749149" sldId="727"/>
            <ac:spMk id="3" creationId="{00000000-0000-0000-0000-000000000000}"/>
          </ac:spMkLst>
        </pc:spChg>
      </pc:sldChg>
      <pc:sldChg chg="modSp add del mod modTransition">
        <pc:chgData name="Arthur Liu" userId="57266d67-1d41-4103-859a-8797e8098ce0" providerId="ADAL" clId="{0810FF67-0BBF-A940-8810-4BAB564814B2}" dt="2022-07-20T04:46:14.828" v="232" actId="2696"/>
        <pc:sldMkLst>
          <pc:docMk/>
          <pc:sldMk cId="0" sldId="728"/>
        </pc:sldMkLst>
        <pc:spChg chg="mod">
          <ac:chgData name="Arthur Liu" userId="57266d67-1d41-4103-859a-8797e8098ce0" providerId="ADAL" clId="{0810FF67-0BBF-A940-8810-4BAB564814B2}" dt="2022-07-20T04:45:41.705" v="231" actId="27636"/>
          <ac:spMkLst>
            <pc:docMk/>
            <pc:sldMk cId="0" sldId="728"/>
            <ac:spMk id="3" creationId="{00000000-0000-0000-0000-000000000000}"/>
          </ac:spMkLst>
        </pc:spChg>
      </pc:sldChg>
      <pc:sldChg chg="new del">
        <pc:chgData name="Arthur Liu" userId="57266d67-1d41-4103-859a-8797e8098ce0" providerId="ADAL" clId="{0810FF67-0BBF-A940-8810-4BAB564814B2}" dt="2022-07-20T06:37:41.426" v="645" actId="2696"/>
        <pc:sldMkLst>
          <pc:docMk/>
          <pc:sldMk cId="3073925684" sldId="728"/>
        </pc:sldMkLst>
      </pc:sldChg>
      <pc:sldChg chg="add del modTransition">
        <pc:chgData name="Arthur Liu" userId="57266d67-1d41-4103-859a-8797e8098ce0" providerId="ADAL" clId="{0810FF67-0BBF-A940-8810-4BAB564814B2}" dt="2022-07-20T04:46:14.828" v="232" actId="2696"/>
        <pc:sldMkLst>
          <pc:docMk/>
          <pc:sldMk cId="1541020352" sldId="729"/>
        </pc:sldMkLst>
      </pc:sldChg>
      <pc:sldChg chg="modSp add mod">
        <pc:chgData name="Arthur Liu" userId="57266d67-1d41-4103-859a-8797e8098ce0" providerId="ADAL" clId="{0810FF67-0BBF-A940-8810-4BAB564814B2}" dt="2022-07-20T06:49:54.886" v="743" actId="207"/>
        <pc:sldMkLst>
          <pc:docMk/>
          <pc:sldMk cId="3480487600" sldId="729"/>
        </pc:sldMkLst>
        <pc:spChg chg="mod">
          <ac:chgData name="Arthur Liu" userId="57266d67-1d41-4103-859a-8797e8098ce0" providerId="ADAL" clId="{0810FF67-0BBF-A940-8810-4BAB564814B2}" dt="2022-07-20T06:49:54.886" v="743" actId="207"/>
          <ac:spMkLst>
            <pc:docMk/>
            <pc:sldMk cId="3480487600" sldId="729"/>
            <ac:spMk id="3" creationId="{2954AC97-6DFC-1448-804F-96FBFFBA72CB}"/>
          </ac:spMkLst>
        </pc:spChg>
      </pc:sldChg>
      <pc:sldChg chg="modNotes">
        <pc:chgData name="Arthur Liu" userId="57266d67-1d41-4103-859a-8797e8098ce0" providerId="ADAL" clId="{0810FF67-0BBF-A940-8810-4BAB564814B2}" dt="2022-07-20T07:52:42.838" v="906"/>
        <pc:sldMkLst>
          <pc:docMk/>
          <pc:sldMk cId="3660189907" sldId="730"/>
        </pc:sldMkLst>
      </pc:sldChg>
      <pc:sldChg chg="modSp new mod">
        <pc:chgData name="Arthur Liu" userId="57266d67-1d41-4103-859a-8797e8098ce0" providerId="ADAL" clId="{0810FF67-0BBF-A940-8810-4BAB564814B2}" dt="2022-07-20T07:50:31.119" v="902" actId="20577"/>
        <pc:sldMkLst>
          <pc:docMk/>
          <pc:sldMk cId="3558524031" sldId="731"/>
        </pc:sldMkLst>
        <pc:spChg chg="mod">
          <ac:chgData name="Arthur Liu" userId="57266d67-1d41-4103-859a-8797e8098ce0" providerId="ADAL" clId="{0810FF67-0BBF-A940-8810-4BAB564814B2}" dt="2022-07-20T07:50:17.803" v="827" actId="20577"/>
          <ac:spMkLst>
            <pc:docMk/>
            <pc:sldMk cId="3558524031" sldId="731"/>
            <ac:spMk id="2" creationId="{36A027B2-F0F1-FB49-B1A2-48C21CBA2A1C}"/>
          </ac:spMkLst>
        </pc:spChg>
        <pc:spChg chg="mod">
          <ac:chgData name="Arthur Liu" userId="57266d67-1d41-4103-859a-8797e8098ce0" providerId="ADAL" clId="{0810FF67-0BBF-A940-8810-4BAB564814B2}" dt="2022-07-20T07:50:31.119" v="902" actId="20577"/>
          <ac:spMkLst>
            <pc:docMk/>
            <pc:sldMk cId="3558524031" sldId="731"/>
            <ac:spMk id="3" creationId="{E254CB33-47F2-FC4A-BC14-7AF9A612DED5}"/>
          </ac:spMkLst>
        </pc:spChg>
      </pc:sldChg>
    </pc:docChg>
  </pc:docChgLst>
  <pc:docChgLst>
    <pc:chgData name="Arthur Liu" userId="57266d67-1d41-4103-859a-8797e8098ce0" providerId="ADAL" clId="{949B83B5-6337-DE44-9AC8-1768B1F3713E}"/>
    <pc:docChg chg="undo redo custSel addSld delSld modSld sldOrd modNotesMaster modHandout">
      <pc:chgData name="Arthur Liu" userId="57266d67-1d41-4103-859a-8797e8098ce0" providerId="ADAL" clId="{949B83B5-6337-DE44-9AC8-1768B1F3713E}" dt="2022-06-24T06:42:38.964" v="10678" actId="207"/>
      <pc:docMkLst>
        <pc:docMk/>
      </pc:docMkLst>
      <pc:sldChg chg="addSp delSp modSp mod modNotes">
        <pc:chgData name="Arthur Liu" userId="57266d67-1d41-4103-859a-8797e8098ce0" providerId="ADAL" clId="{949B83B5-6337-DE44-9AC8-1768B1F3713E}" dt="2022-06-24T06:34:09.037" v="10488"/>
        <pc:sldMkLst>
          <pc:docMk/>
          <pc:sldMk cId="778929904" sldId="256"/>
        </pc:sldMkLst>
        <pc:spChg chg="mod">
          <ac:chgData name="Arthur Liu" userId="57266d67-1d41-4103-859a-8797e8098ce0" providerId="ADAL" clId="{949B83B5-6337-DE44-9AC8-1768B1F3713E}" dt="2022-06-23T20:01:07.543" v="38" actId="20577"/>
          <ac:spMkLst>
            <pc:docMk/>
            <pc:sldMk cId="778929904" sldId="256"/>
            <ac:spMk id="2" creationId="{25D024DE-D48D-460C-916B-2450517893F2}"/>
          </ac:spMkLst>
        </pc:spChg>
        <pc:spChg chg="del">
          <ac:chgData name="Arthur Liu" userId="57266d67-1d41-4103-859a-8797e8098ce0" providerId="ADAL" clId="{949B83B5-6337-DE44-9AC8-1768B1F3713E}" dt="2022-06-24T03:40:57.415" v="8023"/>
          <ac:spMkLst>
            <pc:docMk/>
            <pc:sldMk cId="778929904" sldId="256"/>
            <ac:spMk id="4" creationId="{A0EBA44F-3AAD-44D5-B3EF-4D0C23BD859B}"/>
          </ac:spMkLst>
        </pc:spChg>
        <pc:spChg chg="add mod">
          <ac:chgData name="Arthur Liu" userId="57266d67-1d41-4103-859a-8797e8098ce0" providerId="ADAL" clId="{949B83B5-6337-DE44-9AC8-1768B1F3713E}" dt="2022-06-24T03:41:05.756" v="8024"/>
          <ac:spMkLst>
            <pc:docMk/>
            <pc:sldMk cId="778929904" sldId="256"/>
            <ac:spMk id="5" creationId="{C336AAF7-5B7A-6A4D-AFA0-573E236FF77D}"/>
          </ac:spMkLst>
        </pc:spChg>
        <pc:picChg chg="del">
          <ac:chgData name="Arthur Liu" userId="57266d67-1d41-4103-859a-8797e8098ce0" providerId="ADAL" clId="{949B83B5-6337-DE44-9AC8-1768B1F3713E}" dt="2022-06-23T20:01:15.049" v="40" actId="478"/>
          <ac:picMkLst>
            <pc:docMk/>
            <pc:sldMk cId="778929904" sldId="256"/>
            <ac:picMk id="2052" creationId="{EC00EFB4-FC38-5B49-9819-724028E4AB6F}"/>
          </ac:picMkLst>
        </pc:picChg>
        <pc:inkChg chg="del">
          <ac:chgData name="Arthur Liu" userId="57266d67-1d41-4103-859a-8797e8098ce0" providerId="ADAL" clId="{949B83B5-6337-DE44-9AC8-1768B1F3713E}" dt="2022-06-23T20:01:11.884" v="39" actId="478"/>
          <ac:inkMkLst>
            <pc:docMk/>
            <pc:sldMk cId="778929904" sldId="256"/>
            <ac:inkMk id="5" creationId="{61E1A004-219C-4D9D-A2C9-BDB9105ED4AF}"/>
          </ac:inkMkLst>
        </pc:inkChg>
      </pc:sldChg>
    </pc:docChg>
  </pc:docChgLst>
  <pc:docChgLst>
    <pc:chgData name="Arthur Liu" userId="57266d67-1d41-4103-859a-8797e8098ce0" providerId="ADAL" clId="{4EC16DF3-C4C9-134A-8346-032C3FAAAD14}"/>
    <pc:docChg chg="undo redo custSel addSld delSld modSld sldOrd modNotesMaster modHandout">
      <pc:chgData name="Arthur Liu" userId="57266d67-1d41-4103-859a-8797e8098ce0" providerId="ADAL" clId="{4EC16DF3-C4C9-134A-8346-032C3FAAAD14}" dt="2022-07-12T22:33:20.667" v="6679" actId="14100"/>
      <pc:docMkLst>
        <pc:docMk/>
      </pc:docMkLst>
      <pc:sldChg chg="addSp delSp modSp mod">
        <pc:chgData name="Arthur Liu" userId="57266d67-1d41-4103-859a-8797e8098ce0" providerId="ADAL" clId="{4EC16DF3-C4C9-134A-8346-032C3FAAAD14}" dt="2022-07-11T01:33:35.003" v="5952" actId="1076"/>
        <pc:sldMkLst>
          <pc:docMk/>
          <pc:sldMk cId="778929904" sldId="256"/>
        </pc:sldMkLst>
        <pc:spChg chg="mod">
          <ac:chgData name="Arthur Liu" userId="57266d67-1d41-4103-859a-8797e8098ce0" providerId="ADAL" clId="{4EC16DF3-C4C9-134A-8346-032C3FAAAD14}" dt="2022-07-10T19:37:24.761" v="998" actId="20577"/>
          <ac:spMkLst>
            <pc:docMk/>
            <pc:sldMk cId="778929904" sldId="256"/>
            <ac:spMk id="2" creationId="{25D024DE-D48D-460C-916B-2450517893F2}"/>
          </ac:spMkLst>
        </pc:spChg>
        <pc:spChg chg="add mod">
          <ac:chgData name="Arthur Liu" userId="57266d67-1d41-4103-859a-8797e8098ce0" providerId="ADAL" clId="{4EC16DF3-C4C9-134A-8346-032C3FAAAD14}" dt="2022-07-11T01:03:42.370" v="5938"/>
          <ac:spMkLst>
            <pc:docMk/>
            <pc:sldMk cId="778929904" sldId="256"/>
            <ac:spMk id="4" creationId="{E693977F-57F8-6846-82D4-AED090C4B12C}"/>
          </ac:spMkLst>
        </pc:spChg>
        <pc:spChg chg="del">
          <ac:chgData name="Arthur Liu" userId="57266d67-1d41-4103-859a-8797e8098ce0" providerId="ADAL" clId="{4EC16DF3-C4C9-134A-8346-032C3FAAAD14}" dt="2022-07-11T01:03:34.216" v="5937"/>
          <ac:spMkLst>
            <pc:docMk/>
            <pc:sldMk cId="778929904" sldId="256"/>
            <ac:spMk id="5" creationId="{F39642EC-19F7-804B-B97A-C4759BCC2B3F}"/>
          </ac:spMkLst>
        </pc:spChg>
        <pc:spChg chg="add mod">
          <ac:chgData name="Arthur Liu" userId="57266d67-1d41-4103-859a-8797e8098ce0" providerId="ADAL" clId="{4EC16DF3-C4C9-134A-8346-032C3FAAAD14}" dt="2022-07-11T01:03:42.370" v="5938"/>
          <ac:spMkLst>
            <pc:docMk/>
            <pc:sldMk cId="778929904" sldId="256"/>
            <ac:spMk id="6" creationId="{70168CF0-87C4-3A4C-9439-E2CC38C76F75}"/>
          </ac:spMkLst>
        </pc:spChg>
        <pc:spChg chg="del">
          <ac:chgData name="Arthur Liu" userId="57266d67-1d41-4103-859a-8797e8098ce0" providerId="ADAL" clId="{4EC16DF3-C4C9-134A-8346-032C3FAAAD14}" dt="2022-07-11T01:03:34.216" v="5937"/>
          <ac:spMkLst>
            <pc:docMk/>
            <pc:sldMk cId="778929904" sldId="256"/>
            <ac:spMk id="7" creationId="{048D10A0-3361-7045-989D-EE595C6C9D2C}"/>
          </ac:spMkLst>
        </pc:spChg>
        <pc:picChg chg="add mod">
          <ac:chgData name="Arthur Liu" userId="57266d67-1d41-4103-859a-8797e8098ce0" providerId="ADAL" clId="{4EC16DF3-C4C9-134A-8346-032C3FAAAD14}" dt="2022-07-11T01:33:35.003" v="5952" actId="1076"/>
          <ac:picMkLst>
            <pc:docMk/>
            <pc:sldMk cId="778929904" sldId="256"/>
            <ac:picMk id="1026" creationId="{D1FA5324-10D0-514F-A22E-5BB0A0630292}"/>
          </ac:picMkLst>
        </pc:picChg>
        <pc:inkChg chg="del">
          <ac:chgData name="Arthur Liu" userId="57266d67-1d41-4103-859a-8797e8098ce0" providerId="ADAL" clId="{4EC16DF3-C4C9-134A-8346-032C3FAAAD14}" dt="2022-07-10T04:56:30.058" v="14" actId="478"/>
          <ac:inkMkLst>
            <pc:docMk/>
            <pc:sldMk cId="778929904" sldId="256"/>
            <ac:inkMk id="4" creationId="{9F2AED4D-A392-4A13-BA5E-9C06308E973F}"/>
          </ac:inkMkLst>
        </pc:inkChg>
      </pc:sldChg>
    </pc:docChg>
  </pc:docChgLst>
  <pc:docChgLst>
    <pc:chgData name="Arthur Liu" userId="57266d67-1d41-4103-859a-8797e8098ce0" providerId="ADAL" clId="{767C1434-E9A9-2D43-89A5-B222532F5930}"/>
    <pc:docChg chg="undo custSel addSld delSld modSld sldOrd">
      <pc:chgData name="Arthur Liu" userId="57266d67-1d41-4103-859a-8797e8098ce0" providerId="ADAL" clId="{767C1434-E9A9-2D43-89A5-B222532F5930}" dt="2022-07-01T00:49:41.040" v="5503"/>
      <pc:docMkLst>
        <pc:docMk/>
      </pc:docMkLst>
      <pc:sldChg chg="addSp delSp modSp mod">
        <pc:chgData name="Arthur Liu" userId="57266d67-1d41-4103-859a-8797e8098ce0" providerId="ADAL" clId="{767C1434-E9A9-2D43-89A5-B222532F5930}" dt="2022-06-30T23:57:30.418" v="5435" actId="1076"/>
        <pc:sldMkLst>
          <pc:docMk/>
          <pc:sldMk cId="778929904" sldId="256"/>
        </pc:sldMkLst>
        <pc:spChg chg="mod">
          <ac:chgData name="Arthur Liu" userId="57266d67-1d41-4103-859a-8797e8098ce0" providerId="ADAL" clId="{767C1434-E9A9-2D43-89A5-B222532F5930}" dt="2022-06-30T21:00:44.116" v="30" actId="20577"/>
          <ac:spMkLst>
            <pc:docMk/>
            <pc:sldMk cId="778929904" sldId="256"/>
            <ac:spMk id="2" creationId="{25D024DE-D48D-460C-916B-2450517893F2}"/>
          </ac:spMkLst>
        </pc:spChg>
        <pc:picChg chg="add mod">
          <ac:chgData name="Arthur Liu" userId="57266d67-1d41-4103-859a-8797e8098ce0" providerId="ADAL" clId="{767C1434-E9A9-2D43-89A5-B222532F5930}" dt="2022-06-30T23:57:30.418" v="5435" actId="1076"/>
          <ac:picMkLst>
            <pc:docMk/>
            <pc:sldMk cId="778929904" sldId="256"/>
            <ac:picMk id="5" creationId="{1D1B322D-FEDC-484E-9F94-046269B9BF11}"/>
          </ac:picMkLst>
        </pc:picChg>
        <pc:picChg chg="del">
          <ac:chgData name="Arthur Liu" userId="57266d67-1d41-4103-859a-8797e8098ce0" providerId="ADAL" clId="{767C1434-E9A9-2D43-89A5-B222532F5930}" dt="2022-06-30T23:57:23.587" v="5430" actId="478"/>
          <ac:picMkLst>
            <pc:docMk/>
            <pc:sldMk cId="778929904" sldId="256"/>
            <ac:picMk id="1026" creationId="{F6FD2131-D1E9-4A6B-8859-C15C96484B86}"/>
          </ac:picMkLst>
        </pc:picChg>
      </pc:sldChg>
    </pc:docChg>
  </pc:docChgLst>
  <pc:docChgLst>
    <pc:chgData name="Arthur Liu" userId="57266d67-1d41-4103-859a-8797e8098ce0" providerId="ADAL" clId="{645FE0B8-D34A-420A-A00D-8227D77358DD}"/>
    <pc:docChg chg="undo custSel addSld modSld">
      <pc:chgData name="Arthur Liu" userId="57266d67-1d41-4103-859a-8797e8098ce0" providerId="ADAL" clId="{645FE0B8-D34A-420A-A00D-8227D77358DD}" dt="2022-07-15T17:40:13.028" v="708"/>
      <pc:docMkLst>
        <pc:docMk/>
      </pc:docMkLst>
    </pc:docChg>
  </pc:docChgLst>
  <pc:docChgLst>
    <pc:chgData name="Arthur Liu" userId="57266d67-1d41-4103-859a-8797e8098ce0" providerId="ADAL" clId="{4A25C559-8B85-4698-A85A-80139EDD4697}"/>
    <pc:docChg chg="custSel addSld modSld">
      <pc:chgData name="Arthur Liu" userId="57266d67-1d41-4103-859a-8797e8098ce0" providerId="ADAL" clId="{4A25C559-8B85-4698-A85A-80139EDD4697}" dt="2022-07-01T17:43:34.052" v="181"/>
      <pc:docMkLst>
        <pc:docMk/>
      </pc:docMkLst>
    </pc:docChg>
  </pc:docChgLst>
  <pc:docChgLst>
    <pc:chgData name="Arthur Liu" userId="57266d67-1d41-4103-859a-8797e8098ce0" providerId="ADAL" clId="{BC146EA3-AF48-440C-883D-3958AAC16CAF}"/>
    <pc:docChg chg="modSld">
      <pc:chgData name="Arthur Liu" userId="57266d67-1d41-4103-859a-8797e8098ce0" providerId="ADAL" clId="{BC146EA3-AF48-440C-883D-3958AAC16CAF}" dt="2022-07-11T17:41:07.002" v="1"/>
      <pc:docMkLst>
        <pc:docMk/>
      </pc:docMkLst>
    </pc:docChg>
  </pc:docChgLst>
  <pc:docChgLst>
    <pc:chgData name="Arthur Liu" userId="57266d67-1d41-4103-859a-8797e8098ce0" providerId="ADAL" clId="{546C0670-0910-4C80-B843-B54F91DCC41D}"/>
    <pc:docChg chg="undo redo custSel addSld delSld modSld sldOrd">
      <pc:chgData name="Arthur Liu" userId="57266d67-1d41-4103-859a-8797e8098ce0" providerId="ADAL" clId="{546C0670-0910-4C80-B843-B54F91DCC41D}" dt="2022-06-29T17:40:53.480" v="1884"/>
      <pc:docMkLst>
        <pc:docMk/>
      </pc:docMkLst>
      <pc:sldChg chg="addSp modSp">
        <pc:chgData name="Arthur Liu" userId="57266d67-1d41-4103-859a-8797e8098ce0" providerId="ADAL" clId="{546C0670-0910-4C80-B843-B54F91DCC41D}" dt="2022-06-29T16:14:33.324" v="1671" actId="1076"/>
        <pc:sldMkLst>
          <pc:docMk/>
          <pc:sldMk cId="778929904" sldId="256"/>
        </pc:sldMkLst>
        <pc:picChg chg="add mod">
          <ac:chgData name="Arthur Liu" userId="57266d67-1d41-4103-859a-8797e8098ce0" providerId="ADAL" clId="{546C0670-0910-4C80-B843-B54F91DCC41D}" dt="2022-06-29T16:14:33.324" v="1671" actId="1076"/>
          <ac:picMkLst>
            <pc:docMk/>
            <pc:sldMk cId="778929904" sldId="256"/>
            <ac:picMk id="1026" creationId="{F6FD2131-D1E9-4A6B-8859-C15C96484B86}"/>
          </ac:picMkLst>
        </pc:picChg>
      </pc:sldChg>
    </pc:docChg>
  </pc:docChgLst>
  <pc:docChgLst>
    <pc:chgData name="Arthur Liu" userId="57266d67-1d41-4103-859a-8797e8098ce0" providerId="ADAL" clId="{988FC269-EDA9-CD45-8B5E-027F60D40B39}"/>
    <pc:docChg chg="undo custSel addSld delSld modSld sldOrd modNotesMaster modHandout">
      <pc:chgData name="Arthur Liu" userId="57266d67-1d41-4103-859a-8797e8098ce0" providerId="ADAL" clId="{988FC269-EDA9-CD45-8B5E-027F60D40B39}" dt="2022-07-15T07:02:27.733" v="4085" actId="20577"/>
      <pc:docMkLst>
        <pc:docMk/>
      </pc:docMkLst>
      <pc:sldChg chg="addSp delSp modSp mod modAnim">
        <pc:chgData name="Arthur Liu" userId="57266d67-1d41-4103-859a-8797e8098ce0" providerId="ADAL" clId="{988FC269-EDA9-CD45-8B5E-027F60D40B39}" dt="2022-07-15T06:27:34.103" v="3645"/>
        <pc:sldMkLst>
          <pc:docMk/>
          <pc:sldMk cId="778929904" sldId="256"/>
        </pc:sldMkLst>
        <pc:spChg chg="mod">
          <ac:chgData name="Arthur Liu" userId="57266d67-1d41-4103-859a-8797e8098ce0" providerId="ADAL" clId="{988FC269-EDA9-CD45-8B5E-027F60D40B39}" dt="2022-07-15T05:05:43.910" v="3518" actId="404"/>
          <ac:spMkLst>
            <pc:docMk/>
            <pc:sldMk cId="778929904" sldId="256"/>
            <ac:spMk id="2" creationId="{25D024DE-D48D-460C-916B-2450517893F2}"/>
          </ac:spMkLst>
        </pc:spChg>
        <pc:picChg chg="add mod">
          <ac:chgData name="Arthur Liu" userId="57266d67-1d41-4103-859a-8797e8098ce0" providerId="ADAL" clId="{988FC269-EDA9-CD45-8B5E-027F60D40B39}" dt="2022-07-15T05:07:38.250" v="3523" actId="1076"/>
          <ac:picMkLst>
            <pc:docMk/>
            <pc:sldMk cId="778929904" sldId="256"/>
            <ac:picMk id="5" creationId="{5831C560-BE76-D249-8632-AD9999E16F9E}"/>
          </ac:picMkLst>
        </pc:picChg>
        <pc:picChg chg="add del mod">
          <ac:chgData name="Arthur Liu" userId="57266d67-1d41-4103-859a-8797e8098ce0" providerId="ADAL" clId="{988FC269-EDA9-CD45-8B5E-027F60D40B39}" dt="2022-07-15T05:05:48.073" v="3519" actId="478"/>
          <ac:picMkLst>
            <pc:docMk/>
            <pc:sldMk cId="778929904" sldId="256"/>
            <ac:picMk id="1026" creationId="{9C62835A-55D0-5D4E-8DAD-40167389C3CF}"/>
          </ac:picMkLst>
        </pc:picChg>
        <pc:picChg chg="del">
          <ac:chgData name="Arthur Liu" userId="57266d67-1d41-4103-859a-8797e8098ce0" providerId="ADAL" clId="{988FC269-EDA9-CD45-8B5E-027F60D40B39}" dt="2022-07-12T22:50:31.066" v="13" actId="478"/>
          <ac:picMkLst>
            <pc:docMk/>
            <pc:sldMk cId="778929904" sldId="256"/>
            <ac:picMk id="1026" creationId="{D1FA5324-10D0-514F-A22E-5BB0A0630292}"/>
          </ac:picMkLst>
        </pc:picChg>
      </pc:sldChg>
      <pc:sldChg chg="del">
        <pc:chgData name="Arthur Liu" userId="57266d67-1d41-4103-859a-8797e8098ce0" providerId="ADAL" clId="{988FC269-EDA9-CD45-8B5E-027F60D40B39}" dt="2022-07-12T22:56:39.060" v="213" actId="2696"/>
        <pc:sldMkLst>
          <pc:docMk/>
          <pc:sldMk cId="2548284851" sldId="260"/>
        </pc:sldMkLst>
      </pc:sldChg>
      <pc:sldChg chg="del">
        <pc:chgData name="Arthur Liu" userId="57266d67-1d41-4103-859a-8797e8098ce0" providerId="ADAL" clId="{988FC269-EDA9-CD45-8B5E-027F60D40B39}" dt="2022-07-12T22:56:39.060" v="213" actId="2696"/>
        <pc:sldMkLst>
          <pc:docMk/>
          <pc:sldMk cId="1829577254" sldId="296"/>
        </pc:sldMkLst>
      </pc:sldChg>
      <pc:sldChg chg="add del modTransition">
        <pc:chgData name="Arthur Liu" userId="57266d67-1d41-4103-859a-8797e8098ce0" providerId="ADAL" clId="{988FC269-EDA9-CD45-8B5E-027F60D40B39}" dt="2022-07-15T05:15:45.178" v="3594" actId="2696"/>
        <pc:sldMkLst>
          <pc:docMk/>
          <pc:sldMk cId="0" sldId="332"/>
        </pc:sldMkLst>
      </pc:sldChg>
      <pc:sldChg chg="add del modTransition">
        <pc:chgData name="Arthur Liu" userId="57266d67-1d41-4103-859a-8797e8098ce0" providerId="ADAL" clId="{988FC269-EDA9-CD45-8B5E-027F60D40B39}" dt="2022-07-15T05:15:45.178" v="3594" actId="2696"/>
        <pc:sldMkLst>
          <pc:docMk/>
          <pc:sldMk cId="0" sldId="333"/>
        </pc:sldMkLst>
      </pc:sldChg>
      <pc:sldChg chg="add del modTransition">
        <pc:chgData name="Arthur Liu" userId="57266d67-1d41-4103-859a-8797e8098ce0" providerId="ADAL" clId="{988FC269-EDA9-CD45-8B5E-027F60D40B39}" dt="2022-07-15T05:15:45.178" v="3594" actId="2696"/>
        <pc:sldMkLst>
          <pc:docMk/>
          <pc:sldMk cId="0" sldId="334"/>
        </pc:sldMkLst>
      </pc:sldChg>
      <pc:sldChg chg="add del modTransition">
        <pc:chgData name="Arthur Liu" userId="57266d67-1d41-4103-859a-8797e8098ce0" providerId="ADAL" clId="{988FC269-EDA9-CD45-8B5E-027F60D40B39}" dt="2022-07-15T05:15:45.178" v="3594" actId="2696"/>
        <pc:sldMkLst>
          <pc:docMk/>
          <pc:sldMk cId="0" sldId="335"/>
        </pc:sldMkLst>
      </pc:sldChg>
      <pc:sldChg chg="add del modTransition">
        <pc:chgData name="Arthur Liu" userId="57266d67-1d41-4103-859a-8797e8098ce0" providerId="ADAL" clId="{988FC269-EDA9-CD45-8B5E-027F60D40B39}" dt="2022-07-15T05:15:45.178" v="3594" actId="2696"/>
        <pc:sldMkLst>
          <pc:docMk/>
          <pc:sldMk cId="0" sldId="336"/>
        </pc:sldMkLst>
      </pc:sldChg>
      <pc:sldChg chg="modSp add del mod modTransition">
        <pc:chgData name="Arthur Liu" userId="57266d67-1d41-4103-859a-8797e8098ce0" providerId="ADAL" clId="{988FC269-EDA9-CD45-8B5E-027F60D40B39}" dt="2022-07-15T05:15:45.178" v="3594" actId="2696"/>
        <pc:sldMkLst>
          <pc:docMk/>
          <pc:sldMk cId="0" sldId="337"/>
        </pc:sldMkLst>
        <pc:spChg chg="mod">
          <ac:chgData name="Arthur Liu" userId="57266d67-1d41-4103-859a-8797e8098ce0" providerId="ADAL" clId="{988FC269-EDA9-CD45-8B5E-027F60D40B39}" dt="2022-07-13T21:29:06.772" v="3494" actId="27636"/>
          <ac:spMkLst>
            <pc:docMk/>
            <pc:sldMk cId="0" sldId="337"/>
            <ac:spMk id="3" creationId="{00000000-0000-0000-0000-000000000000}"/>
          </ac:spMkLst>
        </pc:spChg>
      </pc:sldChg>
      <pc:sldChg chg="add del modTransition">
        <pc:chgData name="Arthur Liu" userId="57266d67-1d41-4103-859a-8797e8098ce0" providerId="ADAL" clId="{988FC269-EDA9-CD45-8B5E-027F60D40B39}" dt="2022-07-15T05:15:45.178" v="3594" actId="2696"/>
        <pc:sldMkLst>
          <pc:docMk/>
          <pc:sldMk cId="0" sldId="338"/>
        </pc:sldMkLst>
      </pc:sldChg>
      <pc:sldChg chg="modSp add del mod modTransition">
        <pc:chgData name="Arthur Liu" userId="57266d67-1d41-4103-859a-8797e8098ce0" providerId="ADAL" clId="{988FC269-EDA9-CD45-8B5E-027F60D40B39}" dt="2022-07-15T05:15:45.178" v="3594" actId="2696"/>
        <pc:sldMkLst>
          <pc:docMk/>
          <pc:sldMk cId="0" sldId="340"/>
        </pc:sldMkLst>
        <pc:spChg chg="mod">
          <ac:chgData name="Arthur Liu" userId="57266d67-1d41-4103-859a-8797e8098ce0" providerId="ADAL" clId="{988FC269-EDA9-CD45-8B5E-027F60D40B39}" dt="2022-07-13T21:29:06.819" v="3497" actId="27636"/>
          <ac:spMkLst>
            <pc:docMk/>
            <pc:sldMk cId="0" sldId="340"/>
            <ac:spMk id="40962" creationId="{00000000-0000-0000-0000-000000000000}"/>
          </ac:spMkLst>
        </pc:spChg>
      </pc:sldChg>
      <pc:sldChg chg="modSp add del mod modTransition">
        <pc:chgData name="Arthur Liu" userId="57266d67-1d41-4103-859a-8797e8098ce0" providerId="ADAL" clId="{988FC269-EDA9-CD45-8B5E-027F60D40B39}" dt="2022-07-15T05:15:45.178" v="3594" actId="2696"/>
        <pc:sldMkLst>
          <pc:docMk/>
          <pc:sldMk cId="0" sldId="341"/>
        </pc:sldMkLst>
        <pc:spChg chg="mod">
          <ac:chgData name="Arthur Liu" userId="57266d67-1d41-4103-859a-8797e8098ce0" providerId="ADAL" clId="{988FC269-EDA9-CD45-8B5E-027F60D40B39}" dt="2022-07-13T21:29:06.838" v="3498" actId="27636"/>
          <ac:spMkLst>
            <pc:docMk/>
            <pc:sldMk cId="0" sldId="341"/>
            <ac:spMk id="87045" creationId="{00000000-0000-0000-0000-000000000000}"/>
          </ac:spMkLst>
        </pc:spChg>
      </pc:sldChg>
      <pc:sldChg chg="modSp add del mod modTransition">
        <pc:chgData name="Arthur Liu" userId="57266d67-1d41-4103-859a-8797e8098ce0" providerId="ADAL" clId="{988FC269-EDA9-CD45-8B5E-027F60D40B39}" dt="2022-07-15T05:15:45.178" v="3594" actId="2696"/>
        <pc:sldMkLst>
          <pc:docMk/>
          <pc:sldMk cId="0" sldId="343"/>
        </pc:sldMkLst>
        <pc:spChg chg="mod">
          <ac:chgData name="Arthur Liu" userId="57266d67-1d41-4103-859a-8797e8098ce0" providerId="ADAL" clId="{988FC269-EDA9-CD45-8B5E-027F60D40B39}" dt="2022-07-13T21:29:06.877" v="3500" actId="27636"/>
          <ac:spMkLst>
            <pc:docMk/>
            <pc:sldMk cId="0" sldId="343"/>
            <ac:spMk id="69634" creationId="{00000000-0000-0000-0000-000000000000}"/>
          </ac:spMkLst>
        </pc:spChg>
      </pc:sldChg>
      <pc:sldChg chg="add del modTransition">
        <pc:chgData name="Arthur Liu" userId="57266d67-1d41-4103-859a-8797e8098ce0" providerId="ADAL" clId="{988FC269-EDA9-CD45-8B5E-027F60D40B39}" dt="2022-07-15T05:15:45.178" v="3594" actId="2696"/>
        <pc:sldMkLst>
          <pc:docMk/>
          <pc:sldMk cId="0" sldId="350"/>
        </pc:sldMkLst>
      </pc:sldChg>
      <pc:sldChg chg="modSp add del mod modTransition">
        <pc:chgData name="Arthur Liu" userId="57266d67-1d41-4103-859a-8797e8098ce0" providerId="ADAL" clId="{988FC269-EDA9-CD45-8B5E-027F60D40B39}" dt="2022-07-15T05:15:45.178" v="3594" actId="2696"/>
        <pc:sldMkLst>
          <pc:docMk/>
          <pc:sldMk cId="0" sldId="357"/>
        </pc:sldMkLst>
        <pc:spChg chg="mod">
          <ac:chgData name="Arthur Liu" userId="57266d67-1d41-4103-859a-8797e8098ce0" providerId="ADAL" clId="{988FC269-EDA9-CD45-8B5E-027F60D40B39}" dt="2022-07-13T21:29:06.907" v="3501" actId="27636"/>
          <ac:spMkLst>
            <pc:docMk/>
            <pc:sldMk cId="0" sldId="357"/>
            <ac:spMk id="3" creationId="{00000000-0000-0000-0000-000000000000}"/>
          </ac:spMkLst>
        </pc:spChg>
      </pc:sldChg>
      <pc:sldChg chg="modSp add del mod modTransition">
        <pc:chgData name="Arthur Liu" userId="57266d67-1d41-4103-859a-8797e8098ce0" providerId="ADAL" clId="{988FC269-EDA9-CD45-8B5E-027F60D40B39}" dt="2022-07-15T05:15:45.178" v="3594" actId="2696"/>
        <pc:sldMkLst>
          <pc:docMk/>
          <pc:sldMk cId="0" sldId="358"/>
        </pc:sldMkLst>
        <pc:spChg chg="mod">
          <ac:chgData name="Arthur Liu" userId="57266d67-1d41-4103-859a-8797e8098ce0" providerId="ADAL" clId="{988FC269-EDA9-CD45-8B5E-027F60D40B39}" dt="2022-07-13T21:29:06.931" v="3503" actId="27636"/>
          <ac:spMkLst>
            <pc:docMk/>
            <pc:sldMk cId="0" sldId="358"/>
            <ac:spMk id="125954" creationId="{00000000-0000-0000-0000-000000000000}"/>
          </ac:spMkLst>
        </pc:spChg>
      </pc:sldChg>
      <pc:sldChg chg="modSp add del mod modTransition">
        <pc:chgData name="Arthur Liu" userId="57266d67-1d41-4103-859a-8797e8098ce0" providerId="ADAL" clId="{988FC269-EDA9-CD45-8B5E-027F60D40B39}" dt="2022-07-15T05:15:45.178" v="3594" actId="2696"/>
        <pc:sldMkLst>
          <pc:docMk/>
          <pc:sldMk cId="0" sldId="360"/>
        </pc:sldMkLst>
        <pc:spChg chg="mod">
          <ac:chgData name="Arthur Liu" userId="57266d67-1d41-4103-859a-8797e8098ce0" providerId="ADAL" clId="{988FC269-EDA9-CD45-8B5E-027F60D40B39}" dt="2022-07-13T21:29:06.404" v="3484" actId="27636"/>
          <ac:spMkLst>
            <pc:docMk/>
            <pc:sldMk cId="0" sldId="360"/>
            <ac:spMk id="132098" creationId="{00000000-0000-0000-0000-000000000000}"/>
          </ac:spMkLst>
        </pc:spChg>
      </pc:sldChg>
      <pc:sldChg chg="modSp add del mod modTransition">
        <pc:chgData name="Arthur Liu" userId="57266d67-1d41-4103-859a-8797e8098ce0" providerId="ADAL" clId="{988FC269-EDA9-CD45-8B5E-027F60D40B39}" dt="2022-07-15T05:15:45.178" v="3594" actId="2696"/>
        <pc:sldMkLst>
          <pc:docMk/>
          <pc:sldMk cId="0" sldId="361"/>
        </pc:sldMkLst>
        <pc:spChg chg="mod">
          <ac:chgData name="Arthur Liu" userId="57266d67-1d41-4103-859a-8797e8098ce0" providerId="ADAL" clId="{988FC269-EDA9-CD45-8B5E-027F60D40B39}" dt="2022-07-13T21:29:06.430" v="3486" actId="27636"/>
          <ac:spMkLst>
            <pc:docMk/>
            <pc:sldMk cId="0" sldId="361"/>
            <ac:spMk id="88069" creationId="{00000000-0000-0000-0000-000000000000}"/>
          </ac:spMkLst>
        </pc:spChg>
      </pc:sldChg>
      <pc:sldChg chg="add del modTransition">
        <pc:chgData name="Arthur Liu" userId="57266d67-1d41-4103-859a-8797e8098ce0" providerId="ADAL" clId="{988FC269-EDA9-CD45-8B5E-027F60D40B39}" dt="2022-07-15T05:15:45.178" v="3594" actId="2696"/>
        <pc:sldMkLst>
          <pc:docMk/>
          <pc:sldMk cId="0" sldId="362"/>
        </pc:sldMkLst>
      </pc:sldChg>
      <pc:sldChg chg="modSp add del mod modTransition">
        <pc:chgData name="Arthur Liu" userId="57266d67-1d41-4103-859a-8797e8098ce0" providerId="ADAL" clId="{988FC269-EDA9-CD45-8B5E-027F60D40B39}" dt="2022-07-15T05:15:45.178" v="3594" actId="2696"/>
        <pc:sldMkLst>
          <pc:docMk/>
          <pc:sldMk cId="0" sldId="363"/>
        </pc:sldMkLst>
        <pc:spChg chg="mod">
          <ac:chgData name="Arthur Liu" userId="57266d67-1d41-4103-859a-8797e8098ce0" providerId="ADAL" clId="{988FC269-EDA9-CD45-8B5E-027F60D40B39}" dt="2022-07-13T21:29:06.450" v="3487" actId="27636"/>
          <ac:spMkLst>
            <pc:docMk/>
            <pc:sldMk cId="0" sldId="363"/>
            <ac:spMk id="140290" creationId="{00000000-0000-0000-0000-000000000000}"/>
          </ac:spMkLst>
        </pc:spChg>
      </pc:sldChg>
      <pc:sldChg chg="modSp add del mod modTransition">
        <pc:chgData name="Arthur Liu" userId="57266d67-1d41-4103-859a-8797e8098ce0" providerId="ADAL" clId="{988FC269-EDA9-CD45-8B5E-027F60D40B39}" dt="2022-07-15T05:15:45.178" v="3594" actId="2696"/>
        <pc:sldMkLst>
          <pc:docMk/>
          <pc:sldMk cId="0" sldId="364"/>
        </pc:sldMkLst>
        <pc:spChg chg="mod">
          <ac:chgData name="Arthur Liu" userId="57266d67-1d41-4103-859a-8797e8098ce0" providerId="ADAL" clId="{988FC269-EDA9-CD45-8B5E-027F60D40B39}" dt="2022-07-13T21:29:06.466" v="3488" actId="27636"/>
          <ac:spMkLst>
            <pc:docMk/>
            <pc:sldMk cId="0" sldId="364"/>
            <ac:spMk id="142338" creationId="{00000000-0000-0000-0000-000000000000}"/>
          </ac:spMkLst>
        </pc:spChg>
      </pc:sldChg>
      <pc:sldChg chg="modSp add mod ord modShow modNotes">
        <pc:chgData name="Arthur Liu" userId="57266d67-1d41-4103-859a-8797e8098ce0" providerId="ADAL" clId="{988FC269-EDA9-CD45-8B5E-027F60D40B39}" dt="2022-07-15T06:44:23.004" v="3747" actId="403"/>
        <pc:sldMkLst>
          <pc:docMk/>
          <pc:sldMk cId="262579270" sldId="367"/>
        </pc:sldMkLst>
        <pc:spChg chg="mod">
          <ac:chgData name="Arthur Liu" userId="57266d67-1d41-4103-859a-8797e8098ce0" providerId="ADAL" clId="{988FC269-EDA9-CD45-8B5E-027F60D40B39}" dt="2022-07-15T06:44:23.004" v="3747" actId="403"/>
          <ac:spMkLst>
            <pc:docMk/>
            <pc:sldMk cId="262579270" sldId="367"/>
            <ac:spMk id="3" creationId="{00000000-0000-0000-0000-000000000000}"/>
          </ac:spMkLst>
        </pc:spChg>
        <pc:spChg chg="mod">
          <ac:chgData name="Arthur Liu" userId="57266d67-1d41-4103-859a-8797e8098ce0" providerId="ADAL" clId="{988FC269-EDA9-CD45-8B5E-027F60D40B39}" dt="2022-07-12T23:51:59.437" v="1802" actId="207"/>
          <ac:spMkLst>
            <pc:docMk/>
            <pc:sldMk cId="262579270" sldId="367"/>
            <ac:spMk id="148481" creationId="{00000000-0000-0000-0000-000000000000}"/>
          </ac:spMkLst>
        </pc:spChg>
      </pc:sldChg>
      <pc:sldChg chg="modSp add del mod modTransition">
        <pc:chgData name="Arthur Liu" userId="57266d67-1d41-4103-859a-8797e8098ce0" providerId="ADAL" clId="{988FC269-EDA9-CD45-8B5E-027F60D40B39}" dt="2022-07-15T05:15:45.178" v="3594" actId="2696"/>
        <pc:sldMkLst>
          <pc:docMk/>
          <pc:sldMk cId="0" sldId="371"/>
        </pc:sldMkLst>
        <pc:spChg chg="mod">
          <ac:chgData name="Arthur Liu" userId="57266d67-1d41-4103-859a-8797e8098ce0" providerId="ADAL" clId="{988FC269-EDA9-CD45-8B5E-027F60D40B39}" dt="2022-07-13T21:29:06.548" v="3492" actId="27636"/>
          <ac:spMkLst>
            <pc:docMk/>
            <pc:sldMk cId="0" sldId="371"/>
            <ac:spMk id="158722" creationId="{00000000-0000-0000-0000-000000000000}"/>
          </ac:spMkLst>
        </pc:spChg>
      </pc:sldChg>
      <pc:sldChg chg="modSp add del mod modTransition">
        <pc:chgData name="Arthur Liu" userId="57266d67-1d41-4103-859a-8797e8098ce0" providerId="ADAL" clId="{988FC269-EDA9-CD45-8B5E-027F60D40B39}" dt="2022-07-15T05:15:45.178" v="3594" actId="2696"/>
        <pc:sldMkLst>
          <pc:docMk/>
          <pc:sldMk cId="0" sldId="374"/>
        </pc:sldMkLst>
        <pc:spChg chg="mod">
          <ac:chgData name="Arthur Liu" userId="57266d67-1d41-4103-859a-8797e8098ce0" providerId="ADAL" clId="{988FC269-EDA9-CD45-8B5E-027F60D40B39}" dt="2022-07-13T21:29:06.737" v="3493" actId="27636"/>
          <ac:spMkLst>
            <pc:docMk/>
            <pc:sldMk cId="0" sldId="374"/>
            <ac:spMk id="3" creationId="{00000000-0000-0000-0000-000000000000}"/>
          </ac:spMkLst>
        </pc:spChg>
      </pc:sldChg>
      <pc:sldChg chg="add modTransition">
        <pc:chgData name="Arthur Liu" userId="57266d67-1d41-4103-859a-8797e8098ce0" providerId="ADAL" clId="{988FC269-EDA9-CD45-8B5E-027F60D40B39}" dt="2022-07-12T22:56:40.335" v="214"/>
        <pc:sldMkLst>
          <pc:docMk/>
          <pc:sldMk cId="0" sldId="378"/>
        </pc:sldMkLst>
      </pc:sldChg>
      <pc:sldChg chg="modSp add del mod modTransition">
        <pc:chgData name="Arthur Liu" userId="57266d67-1d41-4103-859a-8797e8098ce0" providerId="ADAL" clId="{988FC269-EDA9-CD45-8B5E-027F60D40B39}" dt="2022-07-15T05:15:45.178" v="3594" actId="2696"/>
        <pc:sldMkLst>
          <pc:docMk/>
          <pc:sldMk cId="2876396564" sldId="384"/>
        </pc:sldMkLst>
        <pc:spChg chg="mod">
          <ac:chgData name="Arthur Liu" userId="57266d67-1d41-4103-859a-8797e8098ce0" providerId="ADAL" clId="{988FC269-EDA9-CD45-8B5E-027F60D40B39}" dt="2022-07-13T21:29:06.856" v="3499" actId="27636"/>
          <ac:spMkLst>
            <pc:docMk/>
            <pc:sldMk cId="2876396564" sldId="384"/>
            <ac:spMk id="3" creationId="{00000000-0000-0000-0000-000000000000}"/>
          </ac:spMkLst>
        </pc:spChg>
      </pc:sldChg>
      <pc:sldChg chg="add del">
        <pc:chgData name="Arthur Liu" userId="57266d67-1d41-4103-859a-8797e8098ce0" providerId="ADAL" clId="{988FC269-EDA9-CD45-8B5E-027F60D40B39}" dt="2022-07-15T05:15:45.178" v="3594" actId="2696"/>
        <pc:sldMkLst>
          <pc:docMk/>
          <pc:sldMk cId="754934518" sldId="393"/>
        </pc:sldMkLst>
      </pc:sldChg>
      <pc:sldChg chg="add del">
        <pc:chgData name="Arthur Liu" userId="57266d67-1d41-4103-859a-8797e8098ce0" providerId="ADAL" clId="{988FC269-EDA9-CD45-8B5E-027F60D40B39}" dt="2022-07-15T05:15:45.178" v="3594" actId="2696"/>
        <pc:sldMkLst>
          <pc:docMk/>
          <pc:sldMk cId="2353180154" sldId="396"/>
        </pc:sldMkLst>
      </pc:sldChg>
      <pc:sldChg chg="add del">
        <pc:chgData name="Arthur Liu" userId="57266d67-1d41-4103-859a-8797e8098ce0" providerId="ADAL" clId="{988FC269-EDA9-CD45-8B5E-027F60D40B39}" dt="2022-07-15T05:15:45.178" v="3594" actId="2696"/>
        <pc:sldMkLst>
          <pc:docMk/>
          <pc:sldMk cId="3777733929" sldId="397"/>
        </pc:sldMkLst>
      </pc:sldChg>
      <pc:sldChg chg="add del">
        <pc:chgData name="Arthur Liu" userId="57266d67-1d41-4103-859a-8797e8098ce0" providerId="ADAL" clId="{988FC269-EDA9-CD45-8B5E-027F60D40B39}" dt="2022-07-15T05:15:45.178" v="3594" actId="2696"/>
        <pc:sldMkLst>
          <pc:docMk/>
          <pc:sldMk cId="675599482" sldId="398"/>
        </pc:sldMkLst>
      </pc:sldChg>
      <pc:sldChg chg="add del">
        <pc:chgData name="Arthur Liu" userId="57266d67-1d41-4103-859a-8797e8098ce0" providerId="ADAL" clId="{988FC269-EDA9-CD45-8B5E-027F60D40B39}" dt="2022-07-15T05:15:45.178" v="3594" actId="2696"/>
        <pc:sldMkLst>
          <pc:docMk/>
          <pc:sldMk cId="3849107864" sldId="399"/>
        </pc:sldMkLst>
      </pc:sldChg>
      <pc:sldChg chg="add del">
        <pc:chgData name="Arthur Liu" userId="57266d67-1d41-4103-859a-8797e8098ce0" providerId="ADAL" clId="{988FC269-EDA9-CD45-8B5E-027F60D40B39}" dt="2022-07-15T05:15:45.178" v="3594" actId="2696"/>
        <pc:sldMkLst>
          <pc:docMk/>
          <pc:sldMk cId="1056360993" sldId="400"/>
        </pc:sldMkLst>
      </pc:sldChg>
      <pc:sldChg chg="add del">
        <pc:chgData name="Arthur Liu" userId="57266d67-1d41-4103-859a-8797e8098ce0" providerId="ADAL" clId="{988FC269-EDA9-CD45-8B5E-027F60D40B39}" dt="2022-07-15T05:15:45.178" v="3594" actId="2696"/>
        <pc:sldMkLst>
          <pc:docMk/>
          <pc:sldMk cId="4159890344" sldId="401"/>
        </pc:sldMkLst>
      </pc:sldChg>
      <pc:sldChg chg="add del">
        <pc:chgData name="Arthur Liu" userId="57266d67-1d41-4103-859a-8797e8098ce0" providerId="ADAL" clId="{988FC269-EDA9-CD45-8B5E-027F60D40B39}" dt="2022-07-15T05:15:45.178" v="3594" actId="2696"/>
        <pc:sldMkLst>
          <pc:docMk/>
          <pc:sldMk cId="3785954318" sldId="402"/>
        </pc:sldMkLst>
      </pc:sldChg>
      <pc:sldChg chg="add del modTransition">
        <pc:chgData name="Arthur Liu" userId="57266d67-1d41-4103-859a-8797e8098ce0" providerId="ADAL" clId="{988FC269-EDA9-CD45-8B5E-027F60D40B39}" dt="2022-07-15T05:15:45.178" v="3594" actId="2696"/>
        <pc:sldMkLst>
          <pc:docMk/>
          <pc:sldMk cId="3876431545" sldId="403"/>
        </pc:sldMkLst>
      </pc:sldChg>
      <pc:sldChg chg="add del modTransition">
        <pc:chgData name="Arthur Liu" userId="57266d67-1d41-4103-859a-8797e8098ce0" providerId="ADAL" clId="{988FC269-EDA9-CD45-8B5E-027F60D40B39}" dt="2022-07-15T05:15:45.178" v="3594" actId="2696"/>
        <pc:sldMkLst>
          <pc:docMk/>
          <pc:sldMk cId="2053352090" sldId="404"/>
        </pc:sldMkLst>
      </pc:sldChg>
      <pc:sldChg chg="add del modTransition">
        <pc:chgData name="Arthur Liu" userId="57266d67-1d41-4103-859a-8797e8098ce0" providerId="ADAL" clId="{988FC269-EDA9-CD45-8B5E-027F60D40B39}" dt="2022-07-15T05:15:45.178" v="3594" actId="2696"/>
        <pc:sldMkLst>
          <pc:docMk/>
          <pc:sldMk cId="1692335159" sldId="405"/>
        </pc:sldMkLst>
      </pc:sldChg>
      <pc:sldChg chg="add del modTransition">
        <pc:chgData name="Arthur Liu" userId="57266d67-1d41-4103-859a-8797e8098ce0" providerId="ADAL" clId="{988FC269-EDA9-CD45-8B5E-027F60D40B39}" dt="2022-07-15T05:15:45.178" v="3594" actId="2696"/>
        <pc:sldMkLst>
          <pc:docMk/>
          <pc:sldMk cId="2187110689" sldId="406"/>
        </pc:sldMkLst>
      </pc:sldChg>
      <pc:sldChg chg="add del modTransition">
        <pc:chgData name="Arthur Liu" userId="57266d67-1d41-4103-859a-8797e8098ce0" providerId="ADAL" clId="{988FC269-EDA9-CD45-8B5E-027F60D40B39}" dt="2022-07-15T05:15:45.178" v="3594" actId="2696"/>
        <pc:sldMkLst>
          <pc:docMk/>
          <pc:sldMk cId="1504048144" sldId="407"/>
        </pc:sldMkLst>
      </pc:sldChg>
      <pc:sldChg chg="add del">
        <pc:chgData name="Arthur Liu" userId="57266d67-1d41-4103-859a-8797e8098ce0" providerId="ADAL" clId="{988FC269-EDA9-CD45-8B5E-027F60D40B39}" dt="2022-07-15T05:15:45.178" v="3594" actId="2696"/>
        <pc:sldMkLst>
          <pc:docMk/>
          <pc:sldMk cId="2315510966" sldId="409"/>
        </pc:sldMkLst>
      </pc:sldChg>
      <pc:sldChg chg="add del modTransition">
        <pc:chgData name="Arthur Liu" userId="57266d67-1d41-4103-859a-8797e8098ce0" providerId="ADAL" clId="{988FC269-EDA9-CD45-8B5E-027F60D40B39}" dt="2022-07-15T05:15:45.178" v="3594" actId="2696"/>
        <pc:sldMkLst>
          <pc:docMk/>
          <pc:sldMk cId="3074777158" sldId="412"/>
        </pc:sldMkLst>
      </pc:sldChg>
      <pc:sldChg chg="add del modTransition">
        <pc:chgData name="Arthur Liu" userId="57266d67-1d41-4103-859a-8797e8098ce0" providerId="ADAL" clId="{988FC269-EDA9-CD45-8B5E-027F60D40B39}" dt="2022-07-15T05:15:45.178" v="3594" actId="2696"/>
        <pc:sldMkLst>
          <pc:docMk/>
          <pc:sldMk cId="22264137" sldId="413"/>
        </pc:sldMkLst>
      </pc:sldChg>
    </pc:docChg>
  </pc:docChgLst>
  <pc:docChgLst>
    <pc:chgData name="Arthur Liu" userId="57266d67-1d41-4103-859a-8797e8098ce0" providerId="ADAL" clId="{2A6E5436-45F9-8245-BF28-43D47DF57CD6}"/>
    <pc:docChg chg="undo custSel addSld delSld modSld sldOrd modNotesMaster modHandout">
      <pc:chgData name="Arthur Liu" userId="57266d67-1d41-4103-859a-8797e8098ce0" providerId="ADAL" clId="{2A6E5436-45F9-8245-BF28-43D47DF57CD6}" dt="2022-06-22T06:52:51.518" v="1107" actId="20577"/>
      <pc:docMkLst>
        <pc:docMk/>
      </pc:docMkLst>
      <pc:sldChg chg="addSp delSp modSp">
        <pc:chgData name="Arthur Liu" userId="57266d67-1d41-4103-859a-8797e8098ce0" providerId="ADAL" clId="{2A6E5436-45F9-8245-BF28-43D47DF57CD6}" dt="2022-06-21T23:59:48.356" v="33" actId="1076"/>
        <pc:sldMkLst>
          <pc:docMk/>
          <pc:sldMk cId="778929904" sldId="256"/>
        </pc:sldMkLst>
        <pc:picChg chg="add del mod">
          <ac:chgData name="Arthur Liu" userId="57266d67-1d41-4103-859a-8797e8098ce0" providerId="ADAL" clId="{2A6E5436-45F9-8245-BF28-43D47DF57CD6}" dt="2022-06-21T23:59:18.019" v="23" actId="21"/>
          <ac:picMkLst>
            <pc:docMk/>
            <pc:sldMk cId="778929904" sldId="256"/>
            <ac:picMk id="2050" creationId="{B17DAB9F-989E-D34E-8368-CE5A5CFDCBF3}"/>
          </ac:picMkLst>
        </pc:picChg>
        <pc:picChg chg="add mod">
          <ac:chgData name="Arthur Liu" userId="57266d67-1d41-4103-859a-8797e8098ce0" providerId="ADAL" clId="{2A6E5436-45F9-8245-BF28-43D47DF57CD6}" dt="2022-06-21T23:59:48.356" v="33" actId="1076"/>
          <ac:picMkLst>
            <pc:docMk/>
            <pc:sldMk cId="778929904" sldId="256"/>
            <ac:picMk id="2052" creationId="{EC00EFB4-FC38-5B49-9819-724028E4AB6F}"/>
          </ac:picMkLst>
        </pc:picChg>
      </pc:sldChg>
    </pc:docChg>
  </pc:docChgLst>
  <pc:docChgLst>
    <pc:chgData name="Arthur Liu" userId="57266d67-1d41-4103-859a-8797e8098ce0" providerId="ADAL" clId="{CCE2A7BE-E500-944F-86C2-06DB2265B782}"/>
    <pc:docChg chg="undo redo custSel addSld delSld modSld sldOrd modNotesMaster modHandout">
      <pc:chgData name="Arthur Liu" userId="57266d67-1d41-4103-859a-8797e8098ce0" providerId="ADAL" clId="{CCE2A7BE-E500-944F-86C2-06DB2265B782}" dt="2022-07-08T08:03:59.159" v="1473"/>
      <pc:docMkLst>
        <pc:docMk/>
      </pc:docMkLst>
      <pc:sldChg chg="modSp mod">
        <pc:chgData name="Arthur Liu" userId="57266d67-1d41-4103-859a-8797e8098ce0" providerId="ADAL" clId="{CCE2A7BE-E500-944F-86C2-06DB2265B782}" dt="2022-07-07T21:43:15.896" v="4" actId="20577"/>
        <pc:sldMkLst>
          <pc:docMk/>
          <pc:sldMk cId="778929904" sldId="256"/>
        </pc:sldMkLst>
        <pc:spChg chg="mod">
          <ac:chgData name="Arthur Liu" userId="57266d67-1d41-4103-859a-8797e8098ce0" providerId="ADAL" clId="{CCE2A7BE-E500-944F-86C2-06DB2265B782}" dt="2022-07-07T21:43:15.896" v="4" actId="20577"/>
          <ac:spMkLst>
            <pc:docMk/>
            <pc:sldMk cId="778929904" sldId="256"/>
            <ac:spMk id="2" creationId="{25D024DE-D48D-460C-916B-2450517893F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295E1-BF67-7342-6307-117617216F96}"/>
              </a:ext>
            </a:extLst>
          </p:cNvPr>
          <p:cNvSpPr>
            <a:spLocks noGrp="1"/>
          </p:cNvSpPr>
          <p:nvPr>
            <p:ph type="hdr" sz="quarter"/>
          </p:nvPr>
        </p:nvSpPr>
        <p:spPr>
          <a:xfrm>
            <a:off x="0" y="4"/>
            <a:ext cx="5283200" cy="25806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CA9346-DAB8-2531-A5E8-3D3DD5F8395B}"/>
              </a:ext>
            </a:extLst>
          </p:cNvPr>
          <p:cNvSpPr>
            <a:spLocks noGrp="1"/>
          </p:cNvSpPr>
          <p:nvPr>
            <p:ph type="dt" sz="quarter" idx="1"/>
          </p:nvPr>
        </p:nvSpPr>
        <p:spPr>
          <a:xfrm>
            <a:off x="6905979" y="4"/>
            <a:ext cx="5283200" cy="258068"/>
          </a:xfrm>
          <a:prstGeom prst="rect">
            <a:avLst/>
          </a:prstGeom>
        </p:spPr>
        <p:txBody>
          <a:bodyPr vert="horz" lIns="91440" tIns="45720" rIns="91440" bIns="45720" rtlCol="0"/>
          <a:lstStyle>
            <a:lvl1pPr algn="r">
              <a:defRPr sz="1200"/>
            </a:lvl1pPr>
          </a:lstStyle>
          <a:p>
            <a:fld id="{5A1A03D9-DDA2-4547-9B0B-E12B7E8C8E1A}" type="datetime1">
              <a:rPr lang="en-US" smtClean="0"/>
              <a:t>7/22/22</a:t>
            </a:fld>
            <a:endParaRPr lang="en-US"/>
          </a:p>
        </p:txBody>
      </p:sp>
      <p:sp>
        <p:nvSpPr>
          <p:cNvPr id="4" name="Footer Placeholder 3">
            <a:extLst>
              <a:ext uri="{FF2B5EF4-FFF2-40B4-BE49-F238E27FC236}">
                <a16:creationId xmlns:a16="http://schemas.microsoft.com/office/drawing/2014/main" id="{C0584CED-097E-0AB3-68E2-BA4BA8372AFF}"/>
              </a:ext>
            </a:extLst>
          </p:cNvPr>
          <p:cNvSpPr>
            <a:spLocks noGrp="1"/>
          </p:cNvSpPr>
          <p:nvPr>
            <p:ph type="ftr" sz="quarter" idx="2"/>
          </p:nvPr>
        </p:nvSpPr>
        <p:spPr>
          <a:xfrm>
            <a:off x="0" y="4885432"/>
            <a:ext cx="5283200" cy="25806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20B659-6921-A72D-ACAB-433709390159}"/>
              </a:ext>
            </a:extLst>
          </p:cNvPr>
          <p:cNvSpPr>
            <a:spLocks noGrp="1"/>
          </p:cNvSpPr>
          <p:nvPr>
            <p:ph type="sldNum" sz="quarter" idx="3"/>
          </p:nvPr>
        </p:nvSpPr>
        <p:spPr>
          <a:xfrm>
            <a:off x="6905979" y="4885432"/>
            <a:ext cx="5283200" cy="258068"/>
          </a:xfrm>
          <a:prstGeom prst="rect">
            <a:avLst/>
          </a:prstGeom>
        </p:spPr>
        <p:txBody>
          <a:bodyPr vert="horz" lIns="91440" tIns="45720" rIns="91440" bIns="45720" rtlCol="0" anchor="b"/>
          <a:lstStyle>
            <a:lvl1pPr algn="r">
              <a:defRPr sz="1200"/>
            </a:lvl1pPr>
          </a:lstStyle>
          <a:p>
            <a:fld id="{909AA83A-547A-473F-94BC-159AC6BBD7A1}" type="slidenum">
              <a:rPr lang="en-US" smtClean="0"/>
              <a:t>‹#›</a:t>
            </a:fld>
            <a:endParaRPr lang="en-US"/>
          </a:p>
        </p:txBody>
      </p:sp>
    </p:spTree>
    <p:extLst>
      <p:ext uri="{BB962C8B-B14F-4D97-AF65-F5344CB8AC3E}">
        <p14:creationId xmlns:p14="http://schemas.microsoft.com/office/powerpoint/2010/main" val="227921521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20T17:35:18.088"/>
    </inkml:context>
    <inkml:brush xml:id="br0">
      <inkml:brushProperty name="width" value="0.05292" units="cm"/>
      <inkml:brushProperty name="height" value="0.05292" units="cm"/>
      <inkml:brushProperty name="color" value="#FF0000"/>
    </inkml:brush>
  </inkml:definitions>
  <inkml:trace contextRef="#ctx0" brushRef="#br0">7687 7585 576 0,'0'0'12'0,"0"0"4"0,0 0 0 0,0 0 0 0,0 0-16 0,0 0 0 16,0 0 0-16,0 0 0 0,0 0 54 0,0 0 8 15,0 0 2-15,12 5 0 0,5 0-52 0,5 0-12 16,7 0 0-16,11 0 0 0,0 0 54 0,-6 5 8 15,17 1 2-15,0-1 0 0,12 0-52 0,6 0-12 16,-13 5 0-16,7 0 0 0,0-5 0 0,0-4 0 16,11-1 0-16,-6 5 0 0,12-5 0 0,-12 5 0 0,6-5 0 0,6 0 0 15,0 0 0-15,5 0 0 0,-11 0 0 0,6-5 0 16,5 5 0-16,-10 0 0 0,4 6 0 0,1-6 0 16,6 0 31-16,-12 0 3 0,11 5 1 0,-17-5 0 15,7 0-21-15,-7 0-4 0,0-5-1 0,1 5 0 16,-7 0 2-16,1 0 0 0,-12-5 0 0,6 5 0 15,-17 0 6-15,0-5 2 0,-6 0 0 0,0 0 0 16,-5 0 8-16,-6-5 1 0,-1 0 1 0,1 5 0 16,-11 0 2-16,-1 0 0 0,12 0 0 0,-23 0 0 15,0 0-11-15,0 0-3 0,0 0 0 0,0 0 0 16,-17-5-1-16,5 0 0 0,-5 0 0 0,-6 0 0 16,6 0-6-16,-11 5-2 0,-1 0 0 0,1 0 0 15,-6 0-8-15,-6-5 0 0,0 0 0 0,0 0 0 16,-6 5 0-16,-5 0 8 0,-6 0-8 0,0 0 8 0,-5-5-8 15,-1 5 8-15,-5 0-8 0,-7 0 8 0,7 0-8 16,-12 5 0-16,6-5 0 0,-6 0-11 0,1 0 11 0,-7 0 0 16,1 5 0-16,-6-5 0 0,5 0 0 0,1 0 0 15,5-5 8-15,6 5-8 0,5 5 0 0,1-5 0 16,11-5 0-16,6 5 0 0,0 5 12 0,11 0-3 16,0 0 0-16,6 0 0 0,5 0-9 0,12 0 0 15,-17 5 0-15,11 0-766 0</inkml:trace>
  <inkml:trace contextRef="#ctx0" brushRef="#br0" timeOffset="40465.34">26507 6324 2649 0,'0'0'117'0,"0"0"25"0,11 15-114 0,1 0-28 0,-12-15 0 0,0 0 0 15,0 0 36-15,0 0 0 0,0 0 1 0,0 0 0 16,0 0-8-16,-12-5-1 0,-5 0-1 0,6-5 0 15,-1-5-3-15,-10 5-1 0,-1 0 0 0,-6 5 0 16,1-5-37-16,-6 4-7 0,5 6-2 0,1 0 0 0,5 0 67 0,0 6 14 16,-5 4 2-16,5 10 1 0,6 5 5 0,-6 11 1 15,6 4 0-15,0 6 0 0,0 4-45 0,0 11-9 16,5 0-1-16,-5 10-1 0,6-5 4 0,-1-1 1 16,1 1 0-16,5 5 0 0,0-10-4 0,6 0 0 15,-5 0 0-15,-1-6 0 0,6 1 0 0,11-10 0 16,-11-6 0-16,12 1 0 0,-1-11 1 0,1-5 0 15,-1 1 0-15,12-6 0 0,0-5-5 0,5 0-8 16,6 0 11-16,-5-4-11 16,5-1 8-16,0 0-8 0,6 0 0 0,0 0 0 0,0-5 0 0,0 0 0 15,5-5 0-15,18 0 0 16,-6-5-32-16,-6 5-9 0,6-5-3 0,0 0-995 16,-6 0-199-16</inkml:trace>
  <inkml:trace contextRef="#ctx0" brushRef="#br0" timeOffset="41136.69">30279 6253 2077 0,'0'0'92'0,"5"5"19"0,-5-5-89 0,18 5-22 15,-18-5 0-15,11 5 0 0,0-5 92 0,1 0 13 16,5 5 3-16,-6-5 1 0,1-5-1 0,5 5-1 15,0 0 0-15,-6-5 0 0,6-5-55 0,0 0-12 16,6 5-1-16,-6-10-1 0,0 5-12 0,6-1-2 0,-6-4-1 0,0 0 0 16,6 0-9-16,-6 5-2 0,0-5 0 0,6 4 0 15,-6 6 4-15,0-5 0 0,0 5 0 0,-5 5 0 16,5-5 1-16,0 10 1 0,-6 0 0 0,1 10 0 16,-1 1-2-16,6 9-1 0,-5 0 0 0,5 11 0 15,-6-1-5-15,1 6-1 0,-1 4 0 0,6 6 0 16,-6 0-9-16,1-1 0 0,-1 11 9 0,1 0-9 15,-1-6 0-15,0 1 0 0,1 5 0 0,-1-5 0 16,-5-6 0-16,0 1 0 0,-6 0 0 0,5-1 8 16,-5-4-8-16,0-6 0 0,-5 1 0 0,-1-1 0 0,-11-9 0 15,5-1 0-15,-5-5 0 0,0-4 0 0,0-6 0 0,-11 0 0 16,-1-5 0-16,-5-5-8 0,-12 0 8 16,-5-10 0-16,-6 0 0 0,0-10 0 0,0 0-8 15,0-5 8-15,0-6-8 0,6-9-1468 16</inkml:trace>
  <inkml:trace contextRef="#ctx0" brushRef="#br0" timeOffset="49103.88">27117 6648 403 0,'0'0'17'0,"0"0"5"0,0 0-22 0,0 0 0 15,0 0 0-15,0 0 0 0,0 0 249 0,0 0 46 16,0 0 9-16,0 20 1 0,-18-4-179 0,7 4-36 16,0 5-7-16,-6 6-2 0,-1-6-45 0,7 5-8 15,-6 1-3-15,6-1 0 0,5 0 15 0,0 11 4 16,6-11 0-16,6 6 0 0,0-6 27 0,5 0 5 16,6 1 2-16,6-1 0 0,0-15 6 0,5 1 0 15,1-6 1-15,-1-5 0 0,6-5-32 0,-5-10-6 16,-1-5-2-16,6-6 0 0,-5-9-25 0,5-6-6 15,-5-4-1-15,-12-1 0 0,0 6-13 0,0-6 0 0,-6 1 8 0,-5 4-8 16,-12 6 0-16,-5 0 0 0,-6-1 0 0,-6 6 0 16,0 0 10-16,-5 4-1 0,-1 1 0 0,-5 5 0 15,-6 0-9-15,0 5 0 0,0 0 0 0,1 4 0 32,4-4-100-32,7 5-23 0,5 5-4 0,0-5-1025 0</inkml:trace>
  <inkml:trace contextRef="#ctx0" brushRef="#br0" timeOffset="50290.73">28131 6557 576 0,'0'0'25'0,"0"0"6"0,0 0-31 0,0 0 0 0,0 0 0 0,0 0 0 16,0 0 108-16,0 0 16 0,0 0 4 0,0 0 0 15,-6-10-52-15,6 10-9 0,0 0-3 0,0 0 0 16,0 0 43-16,-11-5 8 0,11-5 1 0,-6 0 1 16,6 10-5-16,0 0-2 0,0 0 0 0,0 0 0 15,0 0-13-15,0 0-2 0,0 0-1 0,11-6 0 16,-5 1-35-16,-6 5-7 0,0 0-2 0,0 0 0 15,0 0-18-15,6-5-4 0,-1 0-1 0,-5 5 0 16,0 0-11-16,0 0-3 0,0 0 0 0,0 0 0 16,6-5-1-16,0 0 0 0,-6 5 0 0,6-10 0 15,-6 10 2-15,5-5 0 0,1 0 0 0,0 0 0 0,-6 5 2 0,0 0 0 16,0 0 0-16,0 0 0 0,5-10 0 0,7 10 1 16,-12 0 0-16,0 0 0 0,0 0-3 15,0 0-1-15,5-5 0 0,1-6 0 0,0 6-4 0,-6 5-1 16,0 0 0-16,5-5 0 0,-5 5 0 0,12-5-8 15,-12 5 12-15,11-5-4 0,1 5-8 0,-1-5 12 16,-11 5-12-16,11 0 12 0,-11 0-4 0,12-5 0 16,-12 5 0-16,11 0 0 0,-11 0-8 0,12 0 12 15,-12 0-12-15,0 0 12 0,0 0-4 0,11 0-8 16,0-10 12-16,7 10-4 0,-1-5 1 0,-6 5 0 16,-11 0 0-16,11 5 0 0,-11-5-1 0,12 10-8 15,-1 0 12-15,-11-10-4 0,6 10-8 0,0 6 0 16,-6 4 0-16,0-5 8 0,0-5 20 0,-6 5 4 15,0-5 1-15,1 11 0 16,-1-6-52-16,0 5-10 0,0-10-3 0,1 5 0 0,-1 1 32 0,0-1 0 16,6 0 0-16,-5 5 0 0,5 6 0 0,0-11 0 0,5 5 0 0,7-5 0 15,-7 6 0-15,13-11 0 0,-7 5 10 0,0 0-10 16,6 0 8-16,-5 0-8 0,-1 1 0 16,1 4 8-16,-7-5-8 0,1-5 0 0,0 5 0 0,-1 1 0 15,-5-1 0-15,-5 0 0 0,5 5 0 0,-12-15 0 16,7 10 0-16,-1-9-9 0,-5 4 9 0,-7 0 0 15,1 0-9-15,-5-5 9 0,4 5 0 0,-4-5-9 16,-1 0-122-16,-6-10-24 0,1 0-5 0</inkml:trace>
  <inkml:trace contextRef="#ctx0" brushRef="#br0" timeOffset="50978.15">28997 6435 460 0,'0'0'41'0,"0"0"-33"0,0 0-8 0,0 0 0 0,0 0 130 0,0 0 24 16,0 0 5-16,0 0 1 0,0 0-3 0,0 0 0 15,0 0 0-15,0 0 0 0,0 0-68 0,5-5-13 16,7-5-4-16,-1 5 0 0,-5 0-7 0,5 5-1 16,1-10-1-16,-1 5 0 0,1 0-12 0,5 0-3 15,0 5 0-15,-6-10 0 0,6 5-8 0,0 0-3 16,6-6 0-16,-11 11 0 0,-12 0-9 0,17-5-3 16,-6 0 0-16,-11 5 0 0,0 0-8 0,11 10-1 15,-11-10-1-15,17 5 0 0,-17-5-7 0,6 16-8 16,-6-1 11-16,6 5-11 0,0-5 27 0,-6 6-2 15,-6 4 0-15,6 0 0 0,0-5-25 0,0 6 0 16,0 4 0-16,0 6 0 0,0 4 0 0,6 1 0 16,-6-6-12-16,0 1 12 0,5-6 0 0,-5 0 0 15,6 1 9-15,0-6-1 0,-1-5-8 0,-5 1 0 16,0-6 0-16,0 0-8 0,0-10-1 0,-5 5 0 16,-1 0 0-16,6-10-1155 0</inkml:trace>
  <inkml:trace contextRef="#ctx0" brushRef="#br0" timeOffset="51119.06">29031 6638 2210 0,'28'10'98'0,"-10"-5"20"0,-1-5-94 0,0 5-24 0,6-5 0 0,-1 0 0 15,1 5 95-15,0 5 14 0,5 6 3 0,-5-6 1 16,0-5-83-16,0 0-17 0,0-5-3 0,-1 5-1 16,-5-10-9-16,1 5 0 0,-7-5 0 0,6 0 0 15,-17 5-111-15,17-10-24 0,0 0-5 0,-5-1 0 0</inkml:trace>
  <inkml:trace contextRef="#ctx0" brushRef="#br0" timeOffset="51462.34">29794 6440 838 0,'0'0'37'0,"6"11"8"0,6-1-36 0,-12-10-9 0,0 15 0 0,5 0 0 15,-5 0 83-15,0 6 14 0,-5-1 3 0,5 5 1 16,-6 0-24-16,6 1-5 0,-6 9 0 0,6 1-1 15,-6-1 7-15,6-4 2 0,-5-1 0 0,5 5 0 16,0-9-8-16,0-1 0 0,0 0-1 0,0-4 0 16,0-6-32-16,0 0-7 0,5 5 0 0,1-15-1 15,-6 5-21-15,0-10-10 0,0 0 10 0,0 0-10 16,0 0 0-16,0 0-15 0,0 0 2 0,0 0-922 16</inkml:trace>
  <inkml:trace contextRef="#ctx0" brushRef="#br0" timeOffset="51727.96">30022 6435 921 0,'0'0'82'0,"6"21"-66"16,0 4-16-16,-6 5 0 0,5 1 92 0,1 9 16 16,-6-4 2-16,0-1 1 0,0 6-7 0,-6-1-2 15,1-4 0-15,5 4 0 0,0-4-54 0,0-6-10 16,-6 0-2-16,6-4-1 0,0-6-23 0,-6 0-12 16,6-15 12-16,-11 10-12 15,11-4-62-15,0-11-19 0</inkml:trace>
  <inkml:trace contextRef="#ctx0" brushRef="#br0" timeOffset="52180.93">30313 6481 1112 0,'0'0'49'0,"0"0"11"0,0 0-48 0,0 0-12 16,0 0 0-16,0 0 0 0,0 0 80 0,0 0 15 15,0 0 2-15,0 0 1 0,11 0-23 0,-11 0-5 16,12 0-1-16,-7-10 0 0,7 5-10 0,5-5-3 15,-11 0 0-15,11 4 0 0,-6 1-15 0,1 0-3 16,-1-5-1-16,6 5 0 0,-6 0-11 0,1-5-2 16,-1 5-1-16,1 5 0 0,-1-5-8 0,0 0-2 15,1 5 0-15,-12 0 0 0,5 10-1 0,-5 5 0 16,6-5 0-16,-6 10 0 0,-6 1-4 0,6 4-8 16,-5 0 11-16,-1 6-11 0,0 9 11 0,1-4-11 0,-1 4 10 15,0-4-10-15,6-1 11 0,-5 1-11 0,5-11 12 0,-6 5-12 16,6-9 16-16,0 4-4 0,0-5-1 0,0 0 0 15,0 1-11-15,-6-1 0 0,6-5 9 0,0 0-9 16,-5 0 0-16,5-4 0 0,0-6 0 0,0-5-687 16,-6 15-141-16</inkml:trace>
  <inkml:trace contextRef="#ctx0" brushRef="#br0" timeOffset="52322.05">30284 6770 115 0,'18'-10'0'0,"-18"10"10"16,11 0-10-16,6 0 0 0,6 0 0 0,0 0 0 0,-1 0 460 0,7-11 91 15,-1 11 17-15,1-5 4 0,-1 5-375 0,1 0-75 16,-1 0-15-16,-5 0-3 0,0 0-77 0,-6 0-15 16,6 0-4-16,-12 0 0 0,1 0-8 0,-12 0-16 15,0 0 4-15,0 0-1123 16</inkml:trace>
  <inkml:trace contextRef="#ctx0" brushRef="#br0" timeOffset="59382.34">29470 7063 464 0,'0'0'20'0,"0"0"5"16,0 0-25-16,0 0 0 0,0 0 0 0,0 0 0 15,0 0 74-15,0 0 10 0,0 0 1 0,0 0 1 16,0 0-53-16,0 0-10 0,0 0-3 0,0 0 0 0,0 0 3 0,0 0 0 16,0 0 0-16,0 0 0 0,0 0 44 0,0 0 9 15,-12 10 1-15,7 1 1 0,5-1 13 0,-6 0 2 16,0 5 1-16,1 5 0 0,5-4-29 0,-6 4-5 15,6-5-2-15,0 5 0 0,0-20-23 0,0 20-5 16,6 1-1-16,-1-6 0 0,-5-15 8 0,12 5 2 16,-1 5 0-16,0-10 0 0,6 0-7 0,-5-5 0 15,5-5-1-15,0-5 0 0,0-6-19 0,-5 6-4 16,5-5-8-16,-6 0 12 0,-5 0-12 0,-1 4 0 16,-5-4 0-16,6 5 0 0,-12 5 0 0,1-5 0 15,5 4 0-15,-12 1 0 0,-5 5 0 0,6 0 0 16,-6 0 0-16,-6 0-631 15,6 5-129-15</inkml:trace>
  <inkml:trace contextRef="#ctx0" brushRef="#br0" timeOffset="65271.59">30598 7084 57 0,'0'0'0'0,"0"0"0"0,0 0 0 0,0 0 0 0,0 0 120 0,0 0 20 16,0 0 3-16,0 0 1 0,0 0-80 0,0 0-16 15,0 0-4-15,0 0 0 0,0 0 52 0,0 0 11 32,0 0 1-32,0 0 1 0,0 0 5 0,0 0 1 15,0 0 0-15,0 0 0 0,0 0-23 0,0 0-4 16,11-5 0-16,-11 5-1 0,0 0-47 0,0 0-8 15,0 0-3-15,0 0 0 0,0 0 33 0,0 0 6 16,0 0 2-16,0 0 0 0,0 15-30 0,0 0-7 16,0 0-1-16,-5 5 0 0,-7 6-8 0,6-1-1 15,-5 0-1-15,5 1 0 0,1-6-8 0,-1 5-2 0,0-4 0 0,1 4 0 0,-7-10-4 0,6 5 0 16,6-5-8-16,0 1 12 0,-5-6-12 0,5-10 9 0,0 0-9 16,0 0 8-16,0 0-8 0,0 0 0 15,0 0 0-15,0 0 0 0,0 0-11 0,0 0-1 16,0-20 0-16,5 4-716 0,-5-4-144 15</inkml:trace>
  <inkml:trace contextRef="#ctx0" brushRef="#br0" timeOffset="71129.58">26666 8329 2419 0,'12'10'53'0,"-7"1"11"0,-5-11 3 0,0 0 1 0,0 0-55 0,0 0-13 15,0 0 0-15,0 0 0 0,0 0 85 0,0 0 15 16,0 0 2-16,0-11 1 0,-5 1-63 0,-1 0-12 16,0 0-2-16,-5 0-1 0,5 5-25 0,-11 0 0 15,0-10 0-15,0 5 0 0,0 4 56 0,0 1 7 16,-6 5 1-16,6 5 0 0,0-5-52 0,0 11-12 16,0 4 0-16,5 0 0 15,-5 10 54-15,-6 6 8 0,1 4 2 0,-1 11 0 0,-11-6-51 0,5 11-13 0,1 0 0 16,-12 24 0-16,6 1 12 0,5-5-2 0,1 10-1 0,5 0 0 15,6-10-1-15,0 0 0 0,5-10 0 0,1-10 0 16,5-6 7-16,6-4 1 0,0-11 0 0,6-5 0 16,0-4 0-16,5-6 1 0,12-10 0 0,0 0 0 15,5 0-3-15,6 0-1 0,-5 0 0 0,11-5 0 16,-1 5-13-16,18-5 0 0,-11 5 0 0,0-5 0 16,-1 5 0-16,1 0 8 0,-1 0-8 0,-5 1 0 15,0-6-53-15,6 5-14 0,-1-5-2 0,-5-5-949 16,6-1-190-16</inkml:trace>
  <inkml:trace contextRef="#ctx0" brushRef="#br0" timeOffset="71645.33">30792 8532 748 0,'0'0'33'0,"0"0"7"0,0 0-32 0,0 0-8 0,0 0 0 0,0 0 0 16,0 0 253-16,0 0 49 0,0 0 10 0,0 0 1 16,17-5-119-16,-6 0-24 0,6 0-5 0,6-10-1 15,0 4-73-15,0 1-15 0,5-5-4 0,1 0 0 16,-1 0-27-16,-5 0-5 0,5 4-2 0,-5 6 0 15,0 5-14-15,-6 0-4 0,0 5 0 0,-6 11 0 16,7-1 23-16,-13 10 4 0,1 5 1 0,5 16 0 16,-5 0-48-16,0 4-13 0,-1 6-1 0,1 15 0 0,-6-5 14 15,0 5 13-15,-6-6-2 0,6 6-1 0,0-10-10 0,-5 0 12 16,-7-5-12-16,1-1 12 0,-6-9-12 0,-6-6 10 16,-5 1-10-16,-7-1 10 0,1-4-10 0,-6-1-9 15,-5-4 9-15,-1-6-13 0,-11-5 13 0,6-5 0 16,5-10 9-16,-5-5-9 15,5-5-133-15,7-10-33 0</inkml:trace>
  <inkml:trace contextRef="#ctx0" brushRef="#br0" timeOffset="72394.89">27094 8653 1036 0,'0'0'46'0,"0"0"10"0,0 0-45 0,0 0-11 0,-12 11 0 0,1-6 0 16,-6 5 80-16,0 0 13 0,5 5 3 0,1 5 1 15,-6-4-1-15,0 9-1 0,5-5 0 0,7 11 0 16,-1-1-25-16,0 5-5 0,6 1-1 0,6-1 0 15,5 1 52-15,1-11 9 0,5 0 3 0,6-4 0 16,5-11 0-16,1 0 0 0,-1-10 0 0,6-5 0 16,-5-10-103-16,-1-6-25 0,1-4 0 0,-6-5 0 15,-6-11 0-15,0 1 0 0,0 4 0 0,-6-4 0 0,1-1 0 0,-7 6 0 16,-10-1 0-16,5 6 0 0,-6-1 0 0,-5 6 0 16,-1 0 0-16,-5 10 0 0,-6-6 0 0,-5 11 0 15,-6 0 0-15,5 0 0 16,-5 5-200-16,5 0-44 0,-28 5-10 0,29 5-2 0</inkml:trace>
  <inkml:trace contextRef="#ctx0" brushRef="#br0" timeOffset="73066.63">27880 8689 633 0,'0'0'28'0,"0"0"6"0,0 0-34 0,0 0 0 0,0 0 0 0,0 0 0 15,0 0 222-15,0 0 38 0,0 0 7 0,0 0 1 16,0 0-132-16,0 0-26 0,0 0-6 0,0 0 0 0,0-5-28 0,0 5-6 16,0 0-1-16,0 0 0 0,0-10-11 0,0 10-2 15,0 0-1-15,0 0 0 0,0 0 17 0,11-10 4 16,-5 5 1-16,-6 5 0 0,0 0-21 0,12 0-4 15,-7 0 0-15,-5 0-1 0,12 0-13 0,-1 5-2 16,0-5-1-16,-5 0 0 0,-6 0-7 0,11 0 0 16,1 0-1-16,-1 0 0 0,1 5-7 0,-12-5 0 15,5 0-1-15,7 5 0 0,-1 0-5 0,1-5-1 16,-1 0 0-16,0 0 0 0,-5 5-1 0,5-5-1 16,1 0 0-16,-12 0 0 0,6 5 1 0,5 0 0 15,-11-5 0-15,11 5 0 0,-5 0 2 0,5 0 1 16,-5 0 0-16,-6-5 0 0,0 0-5 0,12 10-1 15,-12-10 0-15,5 10 0 0,-5-10-9 0,0 16 0 16,0-1 9-16,0-15-9 0,0 0 0 0,-5 15 0 16,-1-5 0-16,6-10 0 0,-6 15 0 0,6-15 0 15,0 0 0-15,-11 21 0 0,5-11 0 0,6-10 0 0,0 0 0 16,0 15 0-16,6-5 0 0,-1 0 0 0,7 0 0 0,-1 0 0 16,-5 6 0-16,0-1 8 0,-1 0-8 0,1 0 0 15,-6 0 0-15,6 6 0 0,-12-1 0 0,6 10 0 16,0-4 0-16,0 4 0 0,0-5 0 0,0-4 0 15,-6-6 0-15,1 0 0 0,-1 0 0 0,0-5 0 16,-5-5 0-16,-1 6-8 0,7-6 8 0,-12 0-8 16,-6-5-131-16,0 0-25 0,0-5-6 0</inkml:trace>
  <inkml:trace contextRef="#ctx0" brushRef="#br0" timeOffset="73598.07">28609 8770 518 0,'0'0'46'0,"0"0"-37"0,0 0-9 0,17 5 0 15,-5-5 203-15,-1-5 38 0,-5 0 8 0,5 0 2 16,6 0-98-16,-5 0-19 0,5-5-4 0,0 4-1 16,0 1-50-16,0-5-11 0,6 0-1 0,0 5-1 15,0-5-9-15,-1 0-1 0,1 0-1 0,0 5 0 16,-6 0-27-16,0 0-4 0,0-1-2 0,-5 6 0 16,-12 0 2-16,0 0 0 0,11 11 0 0,-5-1 0 15,-1 5 8-15,-5 0 1 0,0 0 1 0,0 11 0 0,0 4-12 0,0-5-2 16,0 11-1-16,0-1 0 0,0 1-2 0,0-1 0 15,0 6 0-15,0-6 0 0,6 11 3 0,-6-16 1 16,0 5 0-16,6-4 0 0,-6-1-12 0,0 1-9 16,0-1 12-16,5-10-12 15,-10 1-55-15,5 4-17 0,-6-15-4 0,0 0-1 16,1 0-223-16,-12-10-44 0</inkml:trace>
  <inkml:trace contextRef="#ctx0" brushRef="#br0" timeOffset="73707.16">28723 9185 691 0,'0'0'61'0,"0"0"-49"16,6-10-12-16,5 0 0 0,-5 0 271 0,0-5 51 15,11 4 10-15,-6 1 3 0,12 0-132 0,-6-5-27 16,0 0-4-16,6 5-2 0,0 0-100 0,0-1-20 16,-6 1-4-16,6 5-1 0,5 0-29 0,-5 0-7 15,-6 0-1-15,0 5 0 16,0 10-131-16,0 0-26 0</inkml:trace>
  <inkml:trace contextRef="#ctx0" brushRef="#br0" timeOffset="74097.63">29151 9373 882 0,'0'0'39'0,"0"0"8"0,0 0-38 0,0 0-9 16,0 0 0-16,0 0 0 0,0 0 106 0,0 0 19 15,0 0 4-15,0 0 1 0,0 15-71 0,0-15-15 16,0 15-2-16,0-15-1 0,-6 15 43 0,6 0 8 16,-6-5 1-16,12 6 1 0,-6-6-15 0,0-10-3 15,6 10-1-15,5 0 0 0,-5 0-5 0,-6-10-1 16,11 10 0-16,6-5 0 0,6-5-41 0,-6 0-8 15,0 0-1-15,-5-5-1 0,5-5 22 0,-6-5 4 16,0 0 0-16,1 0 1 0,-1-6-34 0,-5 1-11 16,0 0 0-16,-6 0 0 0,-6-6 0 0,6 6 0 15,-6-5 0-15,-5 4 0 0,-1 6-10 0,-5 0-2 16,-5 0-1-16,-1 5-744 0,-6 0-149 16</inkml:trace>
  <inkml:trace contextRef="#ctx0" brushRef="#br0" timeOffset="74535.09">29595 8816 345 0,'0'0'31'0,"0"0"-31"15,0 0 0-15,0 0 0 0,0 0 196 0,0 0 34 16,0 0 6-16,0 0 2 0,0 0-82 0,0 0-17 16,0 0-3-16,0 0-1 0,0 0-51 0,17 5-9 15,0-10-3-15,0 5 0 0,-5-6-14 0,5 1-3 16,0-5-1-16,6 5 0 0,-6 0-14 0,0 0-4 15,0 5 0-15,0-5 0 0,-6-5-8 0,1 10-1 16,-1 0-1-16,1 0 0 0,-1 0 4 0,-11 0 1 16,6 15 0-16,-1 0 0 0,1 6 4 0,0 4 1 15,0 0 0-15,-6 11 0 0,0-1-19 0,0 6-3 16,0-1-1-16,0-4 0 16,5-1-1-16,-5 0 0 0,0 1 0 0,6-6 0 0,-6 6 0 0,6-11 0 15,-6 0 0-15,5 6 0 0,1-11-12 0,-6-5 9 0,6 0-9 16,-1 1 8-1,-5-16-63-15,0 0-13 0,0 0-2 0,0 0-1 16,0 0-204-16,0 0-41 0</inkml:trace>
  <inkml:trace contextRef="#ctx0" brushRef="#br0" timeOffset="74659.98">29652 9155 1443 0,'0'0'64'0,"6"0"13"0,5 0-61 0,1-5-16 0,-1 5 0 0,0-5 0 16,6 0 168-16,0 5 32 0,1-5 5 0,-1-1 2 15,5 6-105-15,-4 0-21 0,4 0-4 0,-5 0-1 16,6-5-52-16,-6 5-12 0,-5 5-1 0,5-5-1 15,-6 6-190-15,6-1-37 0</inkml:trace>
  <inkml:trace contextRef="#ctx0" brushRef="#br0" timeOffset="74847.48">30085 9403 1094 0,'0'15'97'0,"6"5"-77"15,5 6-20-15,-5-1 0 0,-6 0 52 0,0 1 8 16,6-1 0-16,-1 0-608 0</inkml:trace>
  <inkml:trace contextRef="#ctx0" brushRef="#br0" timeOffset="75347.33">30467 8800 230 0,'0'0'10'0,"0"0"2"0,0 0-12 0,0 0 0 16,6 10 0-16,-1 6 0 0,-5-16 292 0,0 15 56 15,0 5 12-15,0 0 1 0,0 1-217 0,0-1-44 16,0 5-9-16,-5 0-2 0,5-4-34 0,0 4-7 0,0 0-2 0,0 1 0 15,0 4 2-15,0-5 0 0,0 6 0 0,0-11 0 16,0 5-9-16,5-4-2 0,1 4 0 0,0-5 0 16,-6-5-18-16,0 1-4 0,0-6-1 0,5 0 0 15,-5-10-14-15,0 0 0 0,0 0 0 0,0 0 0 16,0 0-66-16,0 0-19 0,0 0-4 0,0 0-879 16</inkml:trace>
  <inkml:trace contextRef="#ctx0" brushRef="#br0" timeOffset="75488.48">30746 8831 460 0,'23'35'41'0,"-12"-15"-33"0,1 6-8 0,-1 9 0 0,0 6 300 0,1-1 59 15,-1 6 11-15,-5-6 2 0,0-4-241 0,-1-1-49 16,1-4-10-16,-6-11-1 0,-6-5-47 0,12 0-8 16,-6-5-3-16,0-10 0 15,0 0-80-15,0 0-16 0,0 0-3 0</inkml:trace>
  <inkml:trace contextRef="#ctx0" brushRef="#br0" timeOffset="106021.16">9083 13662 576 0,'68'-15'51'0,"-28"15"-41"0,0-5-10 0,12-1 0 15,10 6 43-15,1-5 6 0,11-5 2 0,11 10 0 16,12-10-23-16,12 10-5 0,5-5-1 0,17-5 0 15,-6-5-1-15,17-6 0 0,12 6 0 0,6 0 0 16,-6 0 35-16,-6 0 8 0,6-6 0 0,-1 1 1 16,1 10-8-16,-6-5-1 0,-5 5-1 0,5 5 0 15,0-5-31-15,-5 10-5 0,-12 5-2 0,0 5 0 16,-6 5-17-16,0 0 0 0,-5 0-13 0,-6 1 5 16,-11-1 8-16,5 5 9 0,-11 0-1 0,-1 6-8 15,-4-6 0-15,-13 5 0 0,-5-5-10 0,-17 1-610 16</inkml:trace>
  <inkml:trace contextRef="#ctx0" brushRef="#br0" timeOffset="114267.27">15738 13520 1105 0,'17'0'24'0,"-17"0"4"0,0 0 2 0,0 0 2 0,29-10-32 0,-18 10 0 0,6 0 0 0,-5 0 0 15,5 5 0-15,11 0 0 0,12 0 0 0,-6-5 0 16,0 10 12-16,6-5 8 0,0 0 1 0,0 0 1 15,0 0 29-15,0 0 5 0,0-5 2 0,0 0 0 16,5 0-2-16,1-5 0 0,5 0 0 0,12 0 0 16,16 0 8-16,13 5 0 0,-7 0 1 0,18 0 0 15,5 5-16-15,12-5-3 0,11 0-1 0,11 5 0 16,6 5-19-16,-5 1-4 0,-7 4-1 0,1 0 0 16,0 0-21-16,5 5 0 0,1-4 0 0,-12 4 8 0,-6 0-8 15,-5 0 0-15,-1 1 0 0,-10-6 0 0,-7 5 0 0,1 0 0 16,-18 6 0-16,-5-6-608 15,-6 5-123-15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20T17:40:19.101"/>
    </inkml:context>
    <inkml:brush xml:id="br0">
      <inkml:brushProperty name="width" value="0.05292" units="cm"/>
      <inkml:brushProperty name="height" value="0.05292" units="cm"/>
      <inkml:brushProperty name="color" value="#FF0000"/>
    </inkml:brush>
  </inkml:definitions>
  <inkml:trace contextRef="#ctx0" brushRef="#br0">16371 4374 172 0,'-29'-20'16'16,"-5"5"-16"-16,-6 0 0 0,-11-6 0 16,-6 6 110-16,-12 5 19 0,-16 0 4 0,-12 10 1 15,0 0-60-15,0 15-12 0,-11 5-2 0,-6 11-1 0,17 9 2 0,-11 6 1 16,-6 20 0-16,6 20 0 0,17 20-7 0,11 6-2 16,11-1 0-16,18 16 0 0,23-6 35 0,11 16 6 15,11 25 2-15,12 0 0 0,11-10-5 0,11 0-1 16,18 0 0-16,16 5 0 0,13-10-19 0,-1-11-4 15,-6-24-1-15,6-11 0 0,17-15-21 0,-5-15-4 16,-1-15-1-16,1-16 0 0,16-20-6 0,6-14-2 16,6-17 0-16,-5-19 0 0,-1-31-19 0,6-25-4 15,11-45-1-15,-5-16 0 0,-35 5-8 0,-5-25-11 16,6-21 3-16,-12-19 0 0,-23 30-2 0,-23-11 0 16,-22-14 0-16,5-11 0 0,1 36 10 0,-24 4-12 15,-27-9 12-15,-13 0-12 16,1 20-72-16,-6 25-16 0,-6 26-2 0,-11-1-1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20T17:40:57.561"/>
    </inkml:context>
    <inkml:brush xml:id="br0">
      <inkml:brushProperty name="width" value="0.05292" units="cm"/>
      <inkml:brushProperty name="height" value="0.05292" units="cm"/>
      <inkml:brushProperty name="color" value="#FF0000"/>
    </inkml:brush>
  </inkml:definitions>
  <inkml:trace contextRef="#ctx0" brushRef="#br0">15943 9752 345 0,'34'31'31'0,"-28"-16"-31"16,-6-5 0-16,0-10 0 0,0 0 416 0,17 5 76 15,-17-5 16-15,0 0 4 0,0 0-365 0,0 0-73 16,12 0-14-16,-12 0-4 0,5-10-38 0,-5-5-8 16,0 5-2-16,0-11 0 0,-11 1 25 0,5 0 5 15,6 0 1-15,0-1 0 0,-11-4-11 0,11 0-3 16,0-1 0-16,6 1 0 0,-1 5-13 0,-5 0-2 16,-5-1-1-16,5 1 0 0,5 5 37 0,-5-5 7 15,-5-1 2-15,5 11 0 0,-6-5-33 0,12 5-6 0,-1 0-2 0,-5 10 0 16,-11-10 10-16,5 5 3 0,6 5 0 0,0-11 0 15,0 11-3-15,0-10 0 0,0 5 0 0,0 5 0 16,12-5-2-16,-12 5-1 0,0 0 0 0,0 0 0 16,0 0-2-16,0 0-1 0,0 0 0 0,0 0 0 15,0 0-4-15,-12 5-1 0,1 5 0 0,-6-5 0 16,-6 6-4-16,0-6-1 0,6 5 0 0,-6 0 0 16,-11 0-8-16,5 5 8 0,-5-5-8 0,-6 1 8 15,6 4-8-15,0 0 0 0,-6-5 0 0,6 0 0 16,0-5 0-16,-6 5 8 0,6-5-8 0,-6 6 0 15,6-6 0-15,-12 0 0 0,0 0 0 0,1 0 0 16,5-5 0-16,0 0 0 0,0 5 0 0,0 0 12 0,-5-5-12 16,5 5 8-16,0 5-8 0,6-5 8 0,-6 0 1 0,6 0 0 15,0 5 0-15,5 1 0 0,6-6 2 0,0 5 0 16,6-5 0-16,0 5 0 0,0-5-2 0,6 5 0 16,-1 0 0-16,7 0 0 0,5-10 1 0,0 0 0 15,0 0 0-15,0 16 0 0,5-1-2 0,7 0-8 16,-6 0 12-16,11-5-4 0,0 5-8 0,5 1 12 15,7-1-12-15,11 0 12 0,0 5-12 0,5-4 0 16,7-1 0-16,5 5 8 0,-12 0-8 0,6 0 0 16,1 1 0-16,-1-1 8 0,-11-5-8 0,0 5 10 15,0-4-10-15,0-1 10 0,-1 10-10 0,-4-5 0 16,4-4 0-16,-10-1 0 0,5-5 0 0,-5 5 0 16,5-5 0-16,-6 5-11 0,-5-4 11 0,0-1 0 15,5-5 0-15,-5 5 0 0,-6 0 0 0,-5 0 0 16,-12-10 0-16,5 15 0 0,1-5 0 0,-6 6-8 0,-6-1 8 0,-11 0 0 15,0 5 0-15,-6 6-8 0,-5-1 8 0,-12 5 0 16,-6 6 0-16,-5-1 0 0,0 11 0 0,-6-1-8 16,-6 6 8-16,6 0 0 0,0-1 0 0,-11 6 8 15,5-10-8-15,1-1 0 0,5 1-8 0,0-1 8 16,5-4 0-16,7-6 0 0,11-4 0 0,5-6 0 16,1 0 0-16,16 1 0 0,1-11 0 0,5 0 0 15,12 0 0-15,11-5 0 0,6 0 8 0,11-5-8 16,11-5 9-16,7 0-9 0,16-5 12 0,12-5-12 15,-6 0 0-15,11-10 0 0,1-10-10 0,16-6 10 16,-5 6 0-16,-6-1 10 0,-5 1 1 0,-6 5 0 16,-12 4-11-16,-5 11 0 0,-6 0 0 0,-6 0 0 15,-5 5-22-15,-12 0-6 0,0 5-2 0,-6 0 0 16,-10 0-154-16,-1 0-30 0</inkml:trace>
  <inkml:trace contextRef="#ctx0" brushRef="#br0" timeOffset="609.28">15100 11864 1152 0,'-23'25'102'0,"17"-15"-82"16,6 1-20-16,-5 14 0 0,-7-10 110 0,1 10 18 15,-6 1 3-15,5-1 1 0,-5 11-40 0,0-6-8 16,6 5-2-16,-6 1 0 0,0-6-22 0,5 1-4 15,1 4 0-15,0-10-1 0,5 1 17 0,0-1 3 0,6 0 1 0,6 1 0 16,0-11-8-16,5 0 0 0,12-5-1 0,0 0 0 16,-1-10-35-16,7 0-8 0,11-5 0 0,-6-5-1 31,-6 0-136-31,-5 0-27 0,0-15-6 0</inkml:trace>
  <inkml:trace contextRef="#ctx0" brushRef="#br0" timeOffset="703.07">15037 11707 806 0,'0'0'72'0,"0"0"-58"0,0 0-14 0,0 0 0 16,0 15 89-16,0 0 15 0,6-4 4 0,5 4-575 16</inkml:trace>
  <inkml:trace contextRef="#ctx0" brushRef="#br0" timeOffset="906.03">15391 11899 2376 0,'17'26'105'0,"-6"-21"22"0,6-5-102 0,0 0-25 16,0 0 0-16,6 0 0 0,0-5 56 0,0 5 5 16,5 0 2-16,-5-10 0 0,0 5-29 0,0-6-6 15,-1 6 0-15,-10 0-1 16,-12 5-118-16,0 0-23 0,0 0-5 0</inkml:trace>
  <inkml:trace contextRef="#ctx0" brushRef="#br0" timeOffset="1249.7">15413 12173 748 0,'0'0'67'0,"6"15"-54"0,11-5-13 0,-5 0 0 16,5 1 380-16,0-6 72 0,5 10 16 0,7-5 2 16,-1-5-290-16,7 0-59 0,-1-5-11 0,6 0-2 15,0 0-68-15,-6-5-14 0,0 0-2 0,6-5-1 16,-6 0-23-16,0-6 0 0,-5 1-10 0,-6 5 10 15,-1-10-128-15,-5 5-20 16,-5 0-3-16,-1-1-1 0,-11 1 60 0,0 0 12 0,0 5 3 0,-5 0 0 16,-7 5 27-16,12 5 6 0,0 0 0 0,0 0 1 15,0 0 43-15,-6 5 0 0,6 10 11 0,6 0-3 0,6 5 49 0,-1 1 10 16,0-1 1-16,1 5 1 0,5 6 9 0,0-6 2 16,0-5 0-16,6 0 0 0,-6-10-26 0,6 1-5 15,-1-1-1-15,-4-10 0 0,-1-5 13 0,5-5 3 16,-4-11 0-16,-1 1 0 0,5 0-33 0,-5-6-7 15,-5-4 0-15,-6-5-1 16,-6 4-23-16,0 1 8 0,0-6-8 0,-6 11 0 0,-11 0-16 0,-6-1-7 16,-5 11-1-16,-12 5-1 15,5 5-31-15,-10 5-7 0,-12 5-1 0,6 5 0 0</inkml:trace>
  <inkml:trace contextRef="#ctx0" brushRef="#br0" timeOffset="2358.89">14912 8385 1504 0,'0'0'67'0,"0"0"13"16,0 0-64-16,0 0-16 0,0 0 0 0,0 0 0 0,0 0 96 0,0 0 16 16,0 0 4-16,6 10 0 0,-1 0-52 0,7 0-11 15,-7 6-1-15,7 4-1 0,-6-5-25 0,5 10-5 16,0 1-1-16,1 9 0 0,-1-4 2 0,0-1 0 15,7 5 0-15,-1-4 0 0,-6-1 18 0,0 1 4 16,1-6 1-16,-6 0 0 0,-1 1-24 0,7-1-5 16,-7 0 0-16,1-5-1 0,0-4-2 0,-1-1 0 15,-5 0 0-15,0-5 0 0,0-10-4 0,0 15-1 0,6-5 0 0,6 1 0 16,-7-1-8-16,1-5 10 0,-6-5-10 0,0 0 10 16,6 10 3-16,-6 0 1 0,5 0 0 0,-5-10 0 15,0 0 2-15,0 0 1 0,0 0 0 0,0 0 0 16,0 0-8-16,0 0-1 0,0 15-8 0,0 1 12 15,0-16-12-15,0 0 0 0,6 10 8 0,-6-10-8 16,0 0-11-16,0 0-5 0,0 0 0 0,0 0-1 16,0 0 30-16,0 0 7 0,0 0 0 0,0 0 1 15,0 10-21-15,0-10 0 0,0 0 0 0,0 0-8 16,0 0 8-16,0 0 0 0,0 0-9 0,0 0 9 16,0 0-16-16,0 0 2 0,0 0 0 0,0 0 0 15,0 0-12-15,0 0-2 0,0 0-1 0,0-10 0 0,-6 5 21 0,6 5 8 16,0 0 0-16,6-5-9 0,0-1 9 0,-1 1 0 15,-5 5 0-15,0 0 0 0,6 0-13 0,6 0-1 16,-7 0 0-16,-5 0 0 16,0 0-54-16,0 0-10 0,6 0-2 0,-6 0-1 15,0 0-141-15,0 0-28 0,0-25-6 0,0 10 0 0</inkml:trace>
  <inkml:trace contextRef="#ctx0" brushRef="#br0" timeOffset="3280.59">14980 8618 460 0,'0'0'41'0,"0"0"-33"0,0 0-8 0,0 0 0 16,0 0 160-16,0 0 29 0,0 0 7 0,0 0 0 15,0 0-43-15,0 0-9 0,0 0-1 0,0 0-1 0,0 0-41 0,6 10-8 16,0 5-1-16,-1 1-1 0,-5 4-15 0,12 5-4 16,-7 0 0-16,7 1 0 0,-6-1-14 0,-1 11-3 15,7-11-1-15,-1 0 0 0,-5 0 2 0,-1-9 0 16,7-1 0-16,-12-15 0 0,0 0-7 0,0 0-1 16,0 0 0-16,6-10 0 0,-6-11-20 0,5-9-5 15,-5 0-1-15,0-11 0 0,-5 1-7 0,5-6-2 16,5 1 0-16,7-1 0 0,-7 5 14 0,7 1 2 15,11 10 1-15,5-1 0 0,-11 11 18 0,12 5 3 16,-1 5 1-16,1 15 0 0,-1 10-12 0,1 5-3 16,-1 16 0-16,-5-1 0 0,5 6-37 0,-5 9-15 15,0-4 1-15,-6 9 0 0,6 1 30 0,-6 0 7 16,-11-6 1-16,11 6 0 0,-12-15-24 0,1-1 0 16,0-9 0-16,-1-1 0 15,-10-5-56-15,5-10-10 0,-6 1-2 0,6-16-904 0,0 0-182 0</inkml:trace>
  <inkml:trace contextRef="#ctx0" brushRef="#br0" timeOffset="9341.61">16855 10294 2131 0,'0'0'189'16,"0"0"-151"-16,6 10-30 0,-6 6-8 0,-6 4 65 15,-6 0 12-15,7 5 3 0,-1 1 0 0,-5 4-7 0,5 6-1 16,-11-1 0-16,0 0 0 0,17 1-31 0,-6-1-6 16,6-4-2-16,-6 4 0 0,6-4 10 0,6-6 1 15,0 0 1-15,-1-5 0 0,1-4-2 0,6-6-1 16,5 5 0-16,5-5 0 0,7-10-34 0,-6 5-8 15,5-5 0-15,1 0 0 0,-1 0 23 0,1-5 2 16,-7-5 1-16,1-5 0 16,0-6-209-16,-6-4-41 0</inkml:trace>
  <inkml:trace contextRef="#ctx0" brushRef="#br0" timeOffset="9435.27">16918 10112 1497 0,'22'0'66'0,"-10"0"14"16,-1 5-64-16,1 0-16 0,-12-5 0 0,11 10 0 15,0 0 88-15,1 5 15 0,-7 1 2 0,7-1-613 0,-1 0-122 0</inkml:trace>
  <inkml:trace contextRef="#ctx0" brushRef="#br0" timeOffset="12169.21">18684 9788 2088 0,'0'0'92'0,"0"0"20"0,17 5-90 0,-6-5-22 15,1 0 0-15,-1 0 0 0,-11 0 93 0,17-5 15 16,0 0 2-16,6 5 1 0,-6-5-22 0,0 5-4 16,0-5-1-16,12 0 0 0,-1-1-38 0,1 6-8 0,-1-10-2 0,7 10 0 15,-7-5-24-15,1 10-12 0,-1-5 10 0,-5 5-10 31,0 6-104-31,-1-1-28 0,-10 5-4 0</inkml:trace>
  <inkml:trace contextRef="#ctx0" brushRef="#br0" timeOffset="12293.98">18758 10163 1324 0,'11'35'118'0,"1"-20"-94"0,10 0-24 0,1 6 0 16,0-6 263-16,0 0 48 0,5-5 9 0,1 0 3 15,-1 0-223-15,1-5-44 0,5 1-8 0,0-1-3 16,0-5-87-16,1-5-18 0,4-1-3 0</inkml:trace>
  <inkml:trace contextRef="#ctx0" brushRef="#br0" timeOffset="12731.7">20234 9692 1267 0,'-17'20'112'0,"11"-15"-89"16,0 5-23-16,-5 5 0 0,-1 5 140 0,-5 1 24 0,0 4 5 0,6 5 1 15,-6 11-33-15,11-1-6 0,-11 6-2 0,11 0 0 16,6-1-49-16,0 1-9 0,6 4-3 0,0 1 0 16,11-5-14-16,5-1-3 0,7-4-1 0,-1-1 0 15,7-9-13-15,-1-6-2 0,0-5-1 0,6-10 0 16,0-5-34-16,0-10 0 0,5-5 0 0,7-10 0 16,-13-10 28-16,7-1 8 0,-6-9 1 0,0-11 1 15,-6 0-38-15,-11-9 0 0,0 4 0 0,-6-5 0 16,-12 5 0-16,-5 1 0 0,-11 4 0 0,-6 11 0 15,-12 4 0-15,-5 6 0 0,-11 9 0 0,-7 6 0 0,-10 10 0 16,5 5 0-16,-12 10 0 0,7 0 0 16,-1 6-195-16,0 4-33 0,-45 20-8 0,51 1 0 0</inkml:trace>
  <inkml:trace contextRef="#ctx0" brushRef="#br0" timeOffset="12950.16">21214 9302 2242 0,'11'35'100'0,"-11"-10"20"0,-6 1-96 0,1 14-24 16,-1 1 0-16,-5 14 0 0,-7 1 72 0,-4 5 11 15,5 5 1-15,-6 5 1 0,6-5-31 0,5-1-6 16,-5 1-2-16,6 0 0 0,5-5-2 0,0 0-1 16,12-6 0-16,0-4 0 0,5-6-32 0,6 1-11 15,6-11 0-15,0-4 9 0,5-6-9 0,-5-10 0 16,0-4 0-16,5-1 0 15,1-10-26-15,-1-5-7 0,7-6-2 0,-1 1 0 16,-6-10-251-16,1 0-50 0</inkml:trace>
  <inkml:trace contextRef="#ctx0" brushRef="#br0" timeOffset="13231.37">21527 10066 172 0,'17'46'8'0,"-5"-26"1"15,-1 0-9-15,0 1 0 0,1-1 0 0,-7 0 0 16,12-5 459-16,-11-5 89 0,0 6 19 0,-6-16 3 16,0 0-395-16,0 0-79 0,6-10-16 0,-6-6-4 0,0-9-47 0,0-5-9 15,11-6-3-15,-5 1 0 0,-1-6 15 0,1 1 4 16,5-6 0-16,7 11 0 0,-1 4 5 0,5 6 2 16,-4 5 0-16,10 5 0 0,-5 4 8 0,5 11 1 15,6 11 1-15,-5 4 0 0,11 10-13 0,-12 11-4 16,1 4 0-16,-1 6 0 0,1-1-23 0,-6 1-5 15,-1 4 0-15,1 1-8 0,-11-10 0 0,-1-6 0 16,6 0 0-16,-6-9 0 16,-5-6-52-16,0-10-13 0,0-5-3 0,-6-5-1 15,0-10-170-15,5-5-33 0</inkml:trace>
  <inkml:trace contextRef="#ctx0" brushRef="#br0" timeOffset="13465.58">22057 9337 1382 0,'0'0'123'0,"11"-5"-99"0,1 0-24 0,5 0 0 16,0 0 169-16,-6-5 29 0,6 10 6 0,0-5 0 16,1 5-21-16,-1 5-5 0,0 5-1 0,6 0 0 15,-12 5-82-15,12 0-17 0,-6 6-3 0,0 4-1 16,-6-5-40-16,6 0-8 0,1 1-2 0,4 4 0 16,-5-10 8-16,0 5 2 0,1-9 0 0,4-1 0 15,1 0-5-15,-6-5-1 0,6 0 0 0,-6-5 0 16,0 0-15-16,0 0-3 0,0 0-1 0,1 0 0 15,-7-5-9-15,0 0 0 0,6 0 0 0,-11 0 0 16,-6 5-73-16,11-5-14 0,-11 5-2 0,6-10-1 16,0-1-193-16,-6 1-38 0</inkml:trace>
  <inkml:trace contextRef="#ctx0" brushRef="#br0" timeOffset="13622.19">22615 8988 1152 0,'23'0'51'0,"-12"0"10"0,1 0-49 0,11 10-12 16,-1 5 0-16,7 5 0 0,-1 11 284 0,7 4 55 15,5 16 10-15,-1 4 3 0,-4 6-168 0,-7 5-34 16,-5 10-6-16,-6 5-2 0,-6 0-82 0,1 5-16 16,-12 5-3-16,-6 6-1 0,-5-6-19 0,-6-5-4 15,-6-5-1-15,-11-10 0 0,-1-6-16 0,-4-14 0 16,-1 0 0-16,0-11 0 16,-6-4-168-16,6-11-32 0</inkml:trace>
  <inkml:trace contextRef="#ctx0" brushRef="#br0" timeOffset="16496.16">9784 7499 1332 0,'17'-15'59'0,"6"10"12"0,-6 5-57 0,-6-5-14 16,1-1 0-16,5 6 0 0,6 0 70 0,-6 0 11 15,0 0 3-15,-17 0 0 0,0 0-43 0,11 6-8 16,-11-6-1-16,0 0-1 0,0 0-15 0,-6 10-4 0,1 0 0 0,-12-5 0 16,-12 5-26-16,6-10-6 0,-5 5 0 15,-18-5-1-15,-5 5 1 0,-6-5 0 16,-11 0 0-16,-1-5 0 16,-10 5-20-16,-7 0-4 0,-11-5-1 0,0 5 0 15,-11 0-3-15,0 0-1 0,-6 0 0 0,0 0 0 0,-11 5 31 0,-1-5 6 0,1 0 2 0,-6 0 0 16,-12 10 10-16,-5-5-8 0,6 0 8 0,-6 0-8 15,-6-5 8-15,0 16 0 0,6-6 0 0,0 5 0 16,5 5 0-16,-5 0-10 0,6 6 10 0,-12 4 0 16,17 0-8-16,-11 1 8 0,11 4 0 0,-5 1 0 15,11 9 0-15,0-4 0 0,5-1 0 0,12 1 0 16,-5-1 0-16,22 1 0 0,6-1 0 0,11 1 0 16,-11-1 0-16,17-4 0 0,5-1 10 0,12 1-2 15,0-1 17-15,0 1 4 0,6-1 1 0,6-4 0 0,5 4-14 16,0-5-4-16,6 1 0 0,5-1 0 0,-5 1-3 15,11-6-1-15,-5-5 0 0,5 5 0 0,17 1 0 0,-11-6 0 16,6 0 0-16,11-5 0 0,0 1 44 16,11 4 8-16,6-5 1 0,6 0 1 0,-6-5 8 15,23 1 2-15,0-1 0 0,5 5 0 0,12-10-23 0,12 0-4 16,-1 5-1-16,18-5 0 0,-7-5-12 0,18 0-2 16,0 0-1-16,6-5 0 0,11-5-8 0,17 5-1 15,5 0-1-15,1 0 0 0,17-5-11 0,0 10-8 16,22-5 12-16,1 5-12 0,-6-5 0 0,11 5 0 15,12 0 0-15,-6 0 0 0,6 0 0 0,-12 0-14 16,0 5 4-16,1-5 1 0,-12 0 9 0,-12-5-10 16,1 5 10-16,-6-11-10 0,-6 6-6 0,6-5-2 0,-12 5 0 15,12-5 0-15,-6-10 6 0,-6-1 0 0,7 1 1 0,-7-5 0 16,0 0 11-16,1-6 0 0,-6 1 0 0,5-6 0 16,6 6 0-16,-22-5 12 0,-1 4-4 0,0-4 0 15,-16 4 13-15,-13-4 3 0,-21-6 1 0,-1 1 0 16,-17-1 3-16,-18-4 0 0,-4-11 0 0,-24-5 0 15,-17 1-28-15,-11-11 0 0,-17-10 0 0,-40-16 0 32,-17-4-35-32,-23-5-2 0,-23 4-1 0,-22 1 0 15,-24 5-13-15,-5 5-2 0,-11 0-1 0,-12 5 0 16,-17 5-139-16,-6 0-28 0,-193-56-6 0,80 36-1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5283200" cy="2580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979" y="4"/>
            <a:ext cx="5283200" cy="258068"/>
          </a:xfrm>
          <a:prstGeom prst="rect">
            <a:avLst/>
          </a:prstGeom>
        </p:spPr>
        <p:txBody>
          <a:bodyPr vert="horz" lIns="91440" tIns="45720" rIns="91440" bIns="45720" rtlCol="0"/>
          <a:lstStyle>
            <a:lvl1pPr algn="r">
              <a:defRPr sz="1200"/>
            </a:lvl1pPr>
          </a:lstStyle>
          <a:p>
            <a:fld id="{C1421E39-C4B7-D94E-AFFA-275D0669E4A9}" type="datetime1">
              <a:rPr lang="en-US" smtClean="0"/>
              <a:t>7/22/22</a:t>
            </a:fld>
            <a:endParaRPr lang="en-US"/>
          </a:p>
        </p:txBody>
      </p:sp>
      <p:sp>
        <p:nvSpPr>
          <p:cNvPr id="4" name="Slide Image Placeholder 3"/>
          <p:cNvSpPr>
            <a:spLocks noGrp="1" noRot="1" noChangeAspect="1"/>
          </p:cNvSpPr>
          <p:nvPr>
            <p:ph type="sldImg" idx="2"/>
          </p:nvPr>
        </p:nvSpPr>
        <p:spPr>
          <a:xfrm>
            <a:off x="4552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2475310"/>
            <a:ext cx="9753600" cy="20252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5432"/>
            <a:ext cx="5283200" cy="258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979" y="4885432"/>
            <a:ext cx="5283200" cy="258068"/>
          </a:xfrm>
          <a:prstGeom prst="rect">
            <a:avLst/>
          </a:prstGeom>
        </p:spPr>
        <p:txBody>
          <a:bodyPr vert="horz" lIns="91440" tIns="45720" rIns="91440" bIns="45720" rtlCol="0" anchor="b"/>
          <a:lstStyle>
            <a:lvl1pPr algn="r">
              <a:defRPr sz="1200"/>
            </a:lvl1pPr>
          </a:lstStyle>
          <a:p>
            <a:fld id="{DB5C458B-D416-493C-9E51-8D0887369646}" type="slidenum">
              <a:rPr lang="en-US" smtClean="0"/>
              <a:t>‹#›</a:t>
            </a:fld>
            <a:endParaRPr lang="en-US"/>
          </a:p>
        </p:txBody>
      </p:sp>
    </p:spTree>
    <p:extLst>
      <p:ext uri="{BB962C8B-B14F-4D97-AF65-F5344CB8AC3E}">
        <p14:creationId xmlns:p14="http://schemas.microsoft.com/office/powerpoint/2010/main" val="31956985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C458B-D416-493C-9E51-8D0887369646}" type="slidenum">
              <a:rPr lang="en-US" smtClean="0"/>
              <a:t>1</a:t>
            </a:fld>
            <a:endParaRPr lang="en-US"/>
          </a:p>
        </p:txBody>
      </p:sp>
    </p:spTree>
    <p:extLst>
      <p:ext uri="{BB962C8B-B14F-4D97-AF65-F5344CB8AC3E}">
        <p14:creationId xmlns:p14="http://schemas.microsoft.com/office/powerpoint/2010/main" val="70040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C458B-D416-493C-9E51-8D0887369646}" type="slidenum">
              <a:rPr lang="en-US" smtClean="0"/>
              <a:t>7</a:t>
            </a:fld>
            <a:endParaRPr lang="en-US"/>
          </a:p>
        </p:txBody>
      </p:sp>
    </p:spTree>
    <p:extLst>
      <p:ext uri="{BB962C8B-B14F-4D97-AF65-F5344CB8AC3E}">
        <p14:creationId xmlns:p14="http://schemas.microsoft.com/office/powerpoint/2010/main" val="2337822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Pause here for questions...</a:t>
            </a:r>
          </a:p>
          <a:p>
            <a:endParaRPr lang="en-US" dirty="0"/>
          </a:p>
          <a:p>
            <a:r>
              <a:rPr lang="en-US" dirty="0"/>
              <a:t>Next, some incremental improvements</a:t>
            </a:r>
          </a:p>
        </p:txBody>
      </p:sp>
      <p:sp>
        <p:nvSpPr>
          <p:cNvPr id="4" name="Slide Number Placeholder 3"/>
          <p:cNvSpPr>
            <a:spLocks noGrp="1"/>
          </p:cNvSpPr>
          <p:nvPr>
            <p:ph type="sldNum" sz="quarter" idx="10"/>
          </p:nvPr>
        </p:nvSpPr>
        <p:spPr/>
        <p:txBody>
          <a:bodyPr/>
          <a:lstStyle/>
          <a:p>
            <a:fld id="{C142CCA2-2949-4325-A78A-A7C3B63D73CE}"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Mergesort</a:t>
            </a:r>
            <a:r>
              <a:rPr lang="en-US" dirty="0"/>
              <a:t> is quite nice</a:t>
            </a:r>
          </a:p>
        </p:txBody>
      </p:sp>
      <p:sp>
        <p:nvSpPr>
          <p:cNvPr id="4" name="Slide Number Placeholder 3"/>
          <p:cNvSpPr>
            <a:spLocks noGrp="1"/>
          </p:cNvSpPr>
          <p:nvPr>
            <p:ph type="sldNum" sz="quarter" idx="10"/>
          </p:nvPr>
        </p:nvSpPr>
        <p:spPr/>
        <p:txBody>
          <a:bodyPr/>
          <a:lstStyle/>
          <a:p>
            <a:fld id="{C142CCA2-2949-4325-A78A-A7C3B63D73CE}" type="slidenum">
              <a:rPr lang="en-US" smtClean="0"/>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runtime is O(n log n)</a:t>
            </a:r>
          </a:p>
          <a:p>
            <a:endParaRPr lang="en-US" dirty="0"/>
          </a:p>
          <a:p>
            <a:r>
              <a:rPr lang="en-US" dirty="0"/>
              <a:t>Why is this the runtime?</a:t>
            </a:r>
          </a:p>
          <a:p>
            <a:endParaRPr lang="en-US" dirty="0"/>
          </a:p>
          <a:p>
            <a:r>
              <a:rPr lang="en-US" dirty="0"/>
              <a:t>First step is to create a heap. </a:t>
            </a:r>
          </a:p>
          <a:p>
            <a:endParaRPr lang="en-US" dirty="0"/>
          </a:p>
          <a:p>
            <a:r>
              <a:rPr lang="en-US" dirty="0"/>
              <a:t>Then, we have to call </a:t>
            </a:r>
            <a:r>
              <a:rPr lang="en-US" dirty="0" err="1"/>
              <a:t>removeMax</a:t>
            </a:r>
            <a:r>
              <a:rPr lang="en-US" dirty="0"/>
              <a:t> which costs log n. We do this n times which means we have n log n.</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15</a:t>
            </a:fld>
            <a:endParaRPr lang="en-US"/>
          </a:p>
        </p:txBody>
      </p:sp>
    </p:spTree>
    <p:extLst>
      <p:ext uri="{BB962C8B-B14F-4D97-AF65-F5344CB8AC3E}">
        <p14:creationId xmlns:p14="http://schemas.microsoft.com/office/powerpoint/2010/main" val="2988121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pivot would make sure that the split is equal on both sides?</a:t>
            </a:r>
          </a:p>
        </p:txBody>
      </p:sp>
      <p:sp>
        <p:nvSpPr>
          <p:cNvPr id="4" name="Slide Number Placeholder 3"/>
          <p:cNvSpPr>
            <a:spLocks noGrp="1"/>
          </p:cNvSpPr>
          <p:nvPr>
            <p:ph type="sldNum" sz="quarter" idx="5"/>
          </p:nvPr>
        </p:nvSpPr>
        <p:spPr/>
        <p:txBody>
          <a:bodyPr/>
          <a:lstStyle/>
          <a:p>
            <a:fld id="{DB5C458B-D416-493C-9E51-8D0887369646}" type="slidenum">
              <a:rPr lang="en-US" smtClean="0"/>
              <a:t>49</a:t>
            </a:fld>
            <a:endParaRPr lang="en-US"/>
          </a:p>
        </p:txBody>
      </p:sp>
    </p:spTree>
    <p:extLst>
      <p:ext uri="{BB962C8B-B14F-4D97-AF65-F5344CB8AC3E}">
        <p14:creationId xmlns:p14="http://schemas.microsoft.com/office/powerpoint/2010/main" val="2288535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Naïve approach is to take two passes</a:t>
            </a:r>
          </a:p>
          <a:p>
            <a:r>
              <a:rPr lang="en-US" dirty="0"/>
              <a:t>Create a new array to </a:t>
            </a:r>
            <a:r>
              <a:rPr lang="en-US"/>
              <a:t>store elements</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51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53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Between insertion sort and selection sort, which one is better and why?</a:t>
            </a:r>
          </a:p>
        </p:txBody>
      </p:sp>
      <p:sp>
        <p:nvSpPr>
          <p:cNvPr id="4" name="Slide Number Placeholder 3"/>
          <p:cNvSpPr>
            <a:spLocks noGrp="1"/>
          </p:cNvSpPr>
          <p:nvPr>
            <p:ph type="sldNum" sz="quarter" idx="5"/>
          </p:nvPr>
        </p:nvSpPr>
        <p:spPr/>
        <p:txBody>
          <a:bodyPr/>
          <a:lstStyle/>
          <a:p>
            <a:fld id="{DB5C458B-D416-493C-9E51-8D0887369646}" type="slidenum">
              <a:rPr lang="en-US" smtClean="0"/>
              <a:t>17</a:t>
            </a:fld>
            <a:endParaRPr lang="en-US"/>
          </a:p>
        </p:txBody>
      </p:sp>
    </p:spTree>
    <p:extLst>
      <p:ext uri="{BB962C8B-B14F-4D97-AF65-F5344CB8AC3E}">
        <p14:creationId xmlns:p14="http://schemas.microsoft.com/office/powerpoint/2010/main" val="4062808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put all the run-time analysis of quicksort all together </a:t>
            </a:r>
          </a:p>
        </p:txBody>
      </p:sp>
      <p:sp>
        <p:nvSpPr>
          <p:cNvPr id="4" name="Slide Number Placeholder 3"/>
          <p:cNvSpPr>
            <a:spLocks noGrp="1"/>
          </p:cNvSpPr>
          <p:nvPr>
            <p:ph type="sldNum" sz="quarter" idx="10"/>
          </p:nvPr>
        </p:nvSpPr>
        <p:spPr/>
        <p:txBody>
          <a:bodyPr/>
          <a:lstStyle/>
          <a:p>
            <a:fld id="{C142CCA2-2949-4325-A78A-A7C3B63D73CE}" type="slidenum">
              <a:rPr lang="en-US" smtClean="0"/>
              <a:pPr/>
              <a:t>55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HIDE</a:t>
            </a:r>
          </a:p>
        </p:txBody>
      </p:sp>
      <p:sp>
        <p:nvSpPr>
          <p:cNvPr id="4" name="Slide Number Placeholder 3"/>
          <p:cNvSpPr>
            <a:spLocks noGrp="1"/>
          </p:cNvSpPr>
          <p:nvPr>
            <p:ph type="sldNum" sz="quarter" idx="10"/>
          </p:nvPr>
        </p:nvSpPr>
        <p:spPr/>
        <p:txBody>
          <a:bodyPr/>
          <a:lstStyle/>
          <a:p>
            <a:fld id="{C142CCA2-2949-4325-A78A-A7C3B63D73CE}" type="slidenum">
              <a:rPr lang="en-US" smtClean="0"/>
              <a:pPr/>
              <a:t>56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58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59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for questions again...</a:t>
            </a:r>
          </a:p>
          <a:p>
            <a:endParaRPr lang="en-US" dirty="0"/>
          </a:p>
          <a:p>
            <a:r>
              <a:rPr lang="en-US" dirty="0"/>
              <a:t>O(log N) where does that space come from? Recursive calls</a:t>
            </a:r>
          </a:p>
          <a:p>
            <a:endParaRPr lang="en-US" dirty="0"/>
          </a:p>
          <a:p>
            <a:r>
              <a:rPr lang="en-US" sz="1200" b="0" i="0" kern="1200" dirty="0">
                <a:solidFill>
                  <a:schemeClr val="tx1"/>
                </a:solidFill>
                <a:effectLst/>
                <a:latin typeface="+mn-lt"/>
                <a:ea typeface="+mn-ea"/>
                <a:cs typeface="+mn-cs"/>
              </a:rPr>
              <a:t>Recently found an interesting note, that you can make quicksort to use only O(log(N)) space even in the case if it runs in O(N^2) time (which happens when, for example, pivot is always the minimum element etc. - just reminding worst case is O(N^2) for quicksort). When you go recursively for 'left' and 'right' part after partitioning, you can rearrange calls to make smaller part to go recursively and optimize the other part as tail recursive call</a:t>
            </a:r>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60</a:t>
            </a:fld>
            <a:endParaRPr lang="en-US"/>
          </a:p>
        </p:txBody>
      </p:sp>
    </p:spTree>
    <p:extLst>
      <p:ext uri="{BB962C8B-B14F-4D97-AF65-F5344CB8AC3E}">
        <p14:creationId xmlns:p14="http://schemas.microsoft.com/office/powerpoint/2010/main" val="841081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p:txBody>
          <a:bodyPr/>
          <a:lstStyle/>
          <a:p>
            <a:pPr eaLnBrk="1" hangingPunct="1"/>
            <a:r>
              <a:rPr lang="en-US" dirty="0">
                <a:latin typeface="Arial" charset="0"/>
              </a:rPr>
              <a:t>Merge Sort– stable, not in place</a:t>
            </a:r>
          </a:p>
          <a:p>
            <a:pPr eaLnBrk="1" hangingPunct="1"/>
            <a:r>
              <a:rPr lang="en-US" dirty="0">
                <a:latin typeface="Arial" charset="0"/>
              </a:rPr>
              <a:t>Quick Sort, the quicker quick sort – not stable, in place</a:t>
            </a:r>
          </a:p>
          <a:p>
            <a:pPr eaLnBrk="1" hangingPunct="1"/>
            <a:r>
              <a:rPr lang="en-US" dirty="0">
                <a:latin typeface="Arial" charset="0"/>
              </a:rPr>
              <a:t>Heap sort – not stable, in place</a:t>
            </a:r>
          </a:p>
          <a:p>
            <a:pPr eaLnBrk="1" hangingPunct="1"/>
            <a:endParaRPr lang="en-US" dirty="0">
              <a:latin typeface="Arial" charset="0"/>
            </a:endParaRPr>
          </a:p>
          <a:p>
            <a:pPr eaLnBrk="1" hangingPunct="1"/>
            <a:r>
              <a:rPr lang="en-US" dirty="0">
                <a:latin typeface="Arial" charset="0"/>
              </a:rPr>
              <a:t>Why use heap sort over quick sort and vice-versa. </a:t>
            </a:r>
          </a:p>
        </p:txBody>
      </p:sp>
      <p:sp>
        <p:nvSpPr>
          <p:cNvPr id="20483" name="Slide Number Placeholder 3"/>
          <p:cNvSpPr>
            <a:spLocks noGrp="1"/>
          </p:cNvSpPr>
          <p:nvPr>
            <p:ph type="sldNum" sz="quarter" idx="5"/>
          </p:nvPr>
        </p:nvSpPr>
        <p:spPr>
          <a:noFill/>
        </p:spPr>
        <p:txBody>
          <a:bodyPr/>
          <a:lstStyle/>
          <a:p>
            <a:fld id="{EF58B669-6AAA-493C-82C4-F8139FC72FDA}" type="slidenum">
              <a:rPr lang="en-US"/>
              <a:pPr/>
              <a:t>61</a:t>
            </a:fld>
            <a:endParaRPr lang="en-US"/>
          </a:p>
        </p:txBody>
      </p:sp>
    </p:spTree>
    <p:extLst>
      <p:ext uri="{BB962C8B-B14F-4D97-AF65-F5344CB8AC3E}">
        <p14:creationId xmlns:p14="http://schemas.microsoft.com/office/powerpoint/2010/main" val="954385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63</a:t>
            </a:fld>
            <a:endParaRPr lang="en-US"/>
          </a:p>
        </p:txBody>
      </p:sp>
    </p:spTree>
    <p:extLst>
      <p:ext uri="{BB962C8B-B14F-4D97-AF65-F5344CB8AC3E}">
        <p14:creationId xmlns:p14="http://schemas.microsoft.com/office/powerpoint/2010/main" val="3164528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THINK ABOUT THIS YOURSELF!</a:t>
            </a:r>
          </a:p>
        </p:txBody>
      </p:sp>
      <p:sp>
        <p:nvSpPr>
          <p:cNvPr id="4" name="Slide Number Placeholder 3"/>
          <p:cNvSpPr>
            <a:spLocks noGrp="1"/>
          </p:cNvSpPr>
          <p:nvPr>
            <p:ph type="sldNum" sz="quarter" idx="5"/>
          </p:nvPr>
        </p:nvSpPr>
        <p:spPr/>
        <p:txBody>
          <a:bodyPr/>
          <a:lstStyle/>
          <a:p>
            <a:fld id="{DB5C458B-D416-493C-9E51-8D0887369646}" type="slidenum">
              <a:rPr lang="en-US" smtClean="0"/>
              <a:t>65</a:t>
            </a:fld>
            <a:endParaRPr lang="en-US"/>
          </a:p>
        </p:txBody>
      </p:sp>
    </p:spTree>
    <p:extLst>
      <p:ext uri="{BB962C8B-B14F-4D97-AF65-F5344CB8AC3E}">
        <p14:creationId xmlns:p14="http://schemas.microsoft.com/office/powerpoint/2010/main" val="2488143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give lower bounds that are looser such as well, any algorithm is Omega(1) and if you have to sort an array, you have to look at every element so Omega(1)</a:t>
            </a:r>
          </a:p>
        </p:txBody>
      </p:sp>
      <p:sp>
        <p:nvSpPr>
          <p:cNvPr id="4" name="Slide Number Placeholder 3"/>
          <p:cNvSpPr>
            <a:spLocks noGrp="1"/>
          </p:cNvSpPr>
          <p:nvPr>
            <p:ph type="sldNum" sz="quarter" idx="5"/>
          </p:nvPr>
        </p:nvSpPr>
        <p:spPr/>
        <p:txBody>
          <a:bodyPr/>
          <a:lstStyle/>
          <a:p>
            <a:fld id="{DB5C458B-D416-493C-9E51-8D0887369646}" type="slidenum">
              <a:rPr lang="en-US" smtClean="0"/>
              <a:t>67</a:t>
            </a:fld>
            <a:endParaRPr lang="en-US"/>
          </a:p>
        </p:txBody>
      </p:sp>
    </p:spTree>
    <p:extLst>
      <p:ext uri="{BB962C8B-B14F-4D97-AF65-F5344CB8AC3E}">
        <p14:creationId xmlns:p14="http://schemas.microsoft.com/office/powerpoint/2010/main" val="30897087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p:txBody>
          <a:bodyPr/>
          <a:lstStyle/>
          <a:p>
            <a:pPr eaLnBrk="1" hangingPunct="1"/>
            <a:endParaRPr lang="en-US">
              <a:latin typeface="Arial" charset="0"/>
            </a:endParaRPr>
          </a:p>
        </p:txBody>
      </p:sp>
      <p:sp>
        <p:nvSpPr>
          <p:cNvPr id="46083" name="Slide Number Placeholder 3"/>
          <p:cNvSpPr>
            <a:spLocks noGrp="1"/>
          </p:cNvSpPr>
          <p:nvPr>
            <p:ph type="sldNum" sz="quarter" idx="5"/>
          </p:nvPr>
        </p:nvSpPr>
        <p:spPr>
          <a:noFill/>
        </p:spPr>
        <p:txBody>
          <a:bodyPr/>
          <a:lstStyle/>
          <a:p>
            <a:fld id="{756AFF8A-BD1B-4459-A330-30DCDBBA792F}" type="slidenum">
              <a:rPr lang="en-US"/>
              <a:pPr/>
              <a:t>70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www.polleverywhere.com</a:t>
            </a:r>
            <a:r>
              <a:rPr lang="en-US" dirty="0"/>
              <a:t>/surveys/KoqJU7UqmJP56jeOTGBFg</a:t>
            </a:r>
          </a:p>
        </p:txBody>
      </p:sp>
      <p:sp>
        <p:nvSpPr>
          <p:cNvPr id="4" name="Date Placeholder 3"/>
          <p:cNvSpPr>
            <a:spLocks noGrp="1"/>
          </p:cNvSpPr>
          <p:nvPr>
            <p:ph type="dt" idx="1"/>
          </p:nvPr>
        </p:nvSpPr>
        <p:spPr/>
        <p:txBody>
          <a:bodyPr/>
          <a:lstStyle/>
          <a:p>
            <a:r>
              <a:rPr lang="en-US"/>
              <a:t>5/27/2022</a:t>
            </a:r>
          </a:p>
        </p:txBody>
      </p:sp>
      <p:sp>
        <p:nvSpPr>
          <p:cNvPr id="5" name="Slide Number Placeholder 4"/>
          <p:cNvSpPr>
            <a:spLocks noGrp="1"/>
          </p:cNvSpPr>
          <p:nvPr>
            <p:ph type="sldNum" sz="quarter" idx="5"/>
          </p:nvPr>
        </p:nvSpPr>
        <p:spPr/>
        <p:txBody>
          <a:bodyPr/>
          <a:lstStyle/>
          <a:p>
            <a:fld id="{DB5C458B-D416-493C-9E51-8D0887369646}" type="slidenum">
              <a:rPr lang="en-US" smtClean="0"/>
              <a:t>18</a:t>
            </a:fld>
            <a:endParaRPr lang="en-US"/>
          </a:p>
        </p:txBody>
      </p:sp>
    </p:spTree>
    <p:extLst>
      <p:ext uri="{BB962C8B-B14F-4D97-AF65-F5344CB8AC3E}">
        <p14:creationId xmlns:p14="http://schemas.microsoft.com/office/powerpoint/2010/main" val="31140938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p:txBody>
          <a:bodyPr/>
          <a:lstStyle/>
          <a:p>
            <a:pPr eaLnBrk="1" hangingPunct="1"/>
            <a:endParaRPr lang="en-US">
              <a:latin typeface="Arial" charset="0"/>
            </a:endParaRPr>
          </a:p>
        </p:txBody>
      </p:sp>
      <p:sp>
        <p:nvSpPr>
          <p:cNvPr id="48131" name="Slide Number Placeholder 3"/>
          <p:cNvSpPr>
            <a:spLocks noGrp="1"/>
          </p:cNvSpPr>
          <p:nvPr>
            <p:ph type="sldNum" sz="quarter" idx="5"/>
          </p:nvPr>
        </p:nvSpPr>
        <p:spPr>
          <a:noFill/>
        </p:spPr>
        <p:txBody>
          <a:bodyPr/>
          <a:lstStyle/>
          <a:p>
            <a:fld id="{E62A11FC-D267-43C4-8854-10A9836CFD1C}" type="slidenum">
              <a:rPr lang="en-US"/>
              <a:pPr/>
              <a:t>71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p:txBody>
          <a:bodyPr/>
          <a:lstStyle/>
          <a:p>
            <a:pPr lvl="1" eaLnBrk="1" hangingPunct="1">
              <a:defRPr/>
            </a:pPr>
            <a:r>
              <a:rPr lang="en-US" dirty="0"/>
              <a:t>(We don’t spend time doing lots of comparisons of duplicates!)</a:t>
            </a:r>
          </a:p>
          <a:p>
            <a:pPr lvl="1" eaLnBrk="1" hangingPunct="1">
              <a:defRPr/>
            </a:pPr>
            <a:r>
              <a:rPr lang="en-US" dirty="0">
                <a:latin typeface="Arial" charset="0"/>
              </a:rPr>
              <a:t>(Like</a:t>
            </a:r>
            <a:r>
              <a:rPr lang="en-US" baseline="0" dirty="0">
                <a:latin typeface="Arial" charset="0"/>
              </a:rPr>
              <a:t> we would do in a comparison sort?)</a:t>
            </a:r>
          </a:p>
          <a:p>
            <a:pPr lvl="1" eaLnBrk="1" hangingPunct="1">
              <a:defRPr/>
            </a:pPr>
            <a:r>
              <a:rPr lang="en-US" baseline="0" dirty="0">
                <a:latin typeface="Arial" charset="0"/>
              </a:rPr>
              <a:t>K being smaller than N implies that there are duplicate values in the set N.</a:t>
            </a:r>
            <a:endParaRPr lang="en-US" dirty="0"/>
          </a:p>
        </p:txBody>
      </p:sp>
      <p:sp>
        <p:nvSpPr>
          <p:cNvPr id="50179" name="Slide Number Placeholder 3"/>
          <p:cNvSpPr>
            <a:spLocks noGrp="1"/>
          </p:cNvSpPr>
          <p:nvPr>
            <p:ph type="sldNum" sz="quarter" idx="5"/>
          </p:nvPr>
        </p:nvSpPr>
        <p:spPr>
          <a:noFill/>
        </p:spPr>
        <p:txBody>
          <a:bodyPr/>
          <a:lstStyle/>
          <a:p>
            <a:fld id="{4D4CC659-2066-4905-BB1B-55F068DCDE14}" type="slidenum">
              <a:rPr lang="en-US"/>
              <a:pPr/>
              <a:t>72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the top of the page: List of “things that are in this category”</a:t>
            </a:r>
          </a:p>
          <a:p>
            <a:r>
              <a:rPr lang="en-US" dirty="0"/>
              <a:t>One list/bucket</a:t>
            </a:r>
            <a:r>
              <a:rPr lang="en-US" baseline="0" dirty="0"/>
              <a:t> per priority.  Insert in constant time by adding to list in that bucket.  </a:t>
            </a:r>
            <a:r>
              <a:rPr lang="en-US" baseline="0" dirty="0" err="1"/>
              <a:t>Deletemin</a:t>
            </a:r>
            <a:r>
              <a:rPr lang="en-US" baseline="0" dirty="0"/>
              <a:t> in time O(K) because might have to visit all lists from 1 to K before find a non-empty list.</a:t>
            </a:r>
          </a:p>
          <a:p>
            <a:r>
              <a:rPr lang="en-US" baseline="0" dirty="0"/>
              <a:t>And we don’t care about the relative order of elements in </a:t>
            </a:r>
            <a:r>
              <a:rPr lang="en-US" baseline="0"/>
              <a:t>the buckets.</a:t>
            </a:r>
            <a:endParaRPr lang="en-US" baseline="0" dirty="0"/>
          </a:p>
          <a:p>
            <a:endParaRPr lang="en-US" dirty="0"/>
          </a:p>
        </p:txBody>
      </p:sp>
      <p:sp>
        <p:nvSpPr>
          <p:cNvPr id="4" name="Slide Number Placeholder 3"/>
          <p:cNvSpPr>
            <a:spLocks noGrp="1"/>
          </p:cNvSpPr>
          <p:nvPr>
            <p:ph type="sldNum" sz="quarter" idx="10"/>
          </p:nvPr>
        </p:nvSpPr>
        <p:spPr/>
        <p:txBody>
          <a:bodyPr/>
          <a:lstStyle/>
          <a:p>
            <a:fld id="{3A36343C-5E7C-45F3-BCB8-156BB24870AC}" type="slidenum">
              <a:rPr lang="en-US" smtClean="0"/>
              <a:pPr/>
              <a:t>73</a:t>
            </a:fld>
            <a:endParaRPr lang="en-US"/>
          </a:p>
        </p:txBody>
      </p:sp>
    </p:spTree>
    <p:extLst>
      <p:ext uri="{BB962C8B-B14F-4D97-AF65-F5344CB8AC3E}">
        <p14:creationId xmlns:p14="http://schemas.microsoft.com/office/powerpoint/2010/main" val="795147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least significant digit</a:t>
            </a:r>
          </a:p>
          <a:p>
            <a:endParaRPr lang="en-US" dirty="0"/>
          </a:p>
          <a:p>
            <a:r>
              <a:rPr lang="en-US" dirty="0"/>
              <a:t>Radix = “the base of a number system”</a:t>
            </a:r>
          </a:p>
          <a:p>
            <a:pPr lvl="1"/>
            <a:r>
              <a:rPr lang="en-US" dirty="0"/>
              <a:t>We use 10 because we are used to that</a:t>
            </a:r>
          </a:p>
          <a:p>
            <a:pPr lvl="1"/>
            <a:r>
              <a:rPr lang="en-US" dirty="0"/>
              <a:t>In implementations, use larger numbers</a:t>
            </a:r>
          </a:p>
          <a:p>
            <a:pPr lvl="2"/>
            <a:r>
              <a:rPr lang="en-US" dirty="0"/>
              <a:t>For example, ASCII strings, might use 128</a:t>
            </a:r>
          </a:p>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74</a:t>
            </a:fld>
            <a:endParaRPr lang="en-US"/>
          </a:p>
        </p:txBody>
      </p:sp>
    </p:spTree>
    <p:extLst>
      <p:ext uri="{BB962C8B-B14F-4D97-AF65-F5344CB8AC3E}">
        <p14:creationId xmlns:p14="http://schemas.microsoft.com/office/powerpoint/2010/main" val="6583530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p:txBody>
          <a:bodyPr/>
          <a:lstStyle/>
          <a:p>
            <a:pPr eaLnBrk="1" hangingPunct="1"/>
            <a:endParaRPr lang="en-US">
              <a:latin typeface="Arial" charset="0"/>
            </a:endParaRPr>
          </a:p>
        </p:txBody>
      </p:sp>
      <p:sp>
        <p:nvSpPr>
          <p:cNvPr id="68611" name="Slide Number Placeholder 3"/>
          <p:cNvSpPr>
            <a:spLocks noGrp="1"/>
          </p:cNvSpPr>
          <p:nvPr>
            <p:ph type="sldNum" sz="quarter" idx="5"/>
          </p:nvPr>
        </p:nvSpPr>
        <p:spPr>
          <a:noFill/>
        </p:spPr>
        <p:txBody>
          <a:bodyPr/>
          <a:lstStyle/>
          <a:p>
            <a:fld id="{B8828111-16D1-4EA3-BFBE-8D74E064E084}" type="slidenum">
              <a:rPr lang="en-US"/>
              <a:pPr/>
              <a:t>82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p:txBody>
          <a:bodyPr/>
          <a:lstStyle/>
          <a:p>
            <a:pPr eaLnBrk="1" hangingPunct="1"/>
            <a:r>
              <a:rPr lang="en-US" dirty="0">
                <a:latin typeface="Arial" charset="0"/>
              </a:rPr>
              <a:t>Merge Sort– stable, not in place</a:t>
            </a:r>
          </a:p>
          <a:p>
            <a:pPr eaLnBrk="1" hangingPunct="1"/>
            <a:r>
              <a:rPr lang="en-US" dirty="0">
                <a:latin typeface="Arial" charset="0"/>
              </a:rPr>
              <a:t>Quick Sort, the quicker quick sort – not stable, in place</a:t>
            </a:r>
          </a:p>
          <a:p>
            <a:pPr eaLnBrk="1" hangingPunct="1"/>
            <a:r>
              <a:rPr lang="en-US" dirty="0">
                <a:latin typeface="Arial" charset="0"/>
              </a:rPr>
              <a:t>Heap sort – not stable, in place</a:t>
            </a:r>
          </a:p>
          <a:p>
            <a:pPr eaLnBrk="1" hangingPunct="1"/>
            <a:endParaRPr lang="en-US" dirty="0">
              <a:latin typeface="Arial" charset="0"/>
            </a:endParaRPr>
          </a:p>
          <a:p>
            <a:pPr eaLnBrk="1" hangingPunct="1"/>
            <a:r>
              <a:rPr lang="en-US" dirty="0">
                <a:latin typeface="Arial" charset="0"/>
              </a:rPr>
              <a:t>Why use heap sort over quick sort and vice-versa. </a:t>
            </a:r>
          </a:p>
        </p:txBody>
      </p:sp>
      <p:sp>
        <p:nvSpPr>
          <p:cNvPr id="20483" name="Slide Number Placeholder 3"/>
          <p:cNvSpPr>
            <a:spLocks noGrp="1"/>
          </p:cNvSpPr>
          <p:nvPr>
            <p:ph type="sldNum" sz="quarter" idx="5"/>
          </p:nvPr>
        </p:nvSpPr>
        <p:spPr>
          <a:noFill/>
        </p:spPr>
        <p:txBody>
          <a:bodyPr/>
          <a:lstStyle/>
          <a:p>
            <a:fld id="{EF58B669-6AAA-493C-82C4-F8139FC72FDA}" type="slidenum">
              <a:rPr lang="en-US"/>
              <a:pPr/>
              <a:t>19</a:t>
            </a:fld>
            <a:endParaRPr lang="en-US"/>
          </a:p>
        </p:txBody>
      </p:sp>
    </p:spTree>
    <p:extLst>
      <p:ext uri="{BB962C8B-B14F-4D97-AF65-F5344CB8AC3E}">
        <p14:creationId xmlns:p14="http://schemas.microsoft.com/office/powerpoint/2010/main" val="286555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tricky part is the partitioning step</a:t>
            </a:r>
          </a:p>
        </p:txBody>
      </p:sp>
      <p:sp>
        <p:nvSpPr>
          <p:cNvPr id="4" name="Slide Number Placeholder 3"/>
          <p:cNvSpPr>
            <a:spLocks noGrp="1"/>
          </p:cNvSpPr>
          <p:nvPr>
            <p:ph type="sldNum" sz="quarter" idx="10"/>
          </p:nvPr>
        </p:nvSpPr>
        <p:spPr/>
        <p:txBody>
          <a:bodyPr/>
          <a:lstStyle/>
          <a:p>
            <a:fld id="{C142CCA2-2949-4325-A78A-A7C3B63D73CE}"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BEC8-06C5-48F7-AC7D-9FC50E909C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31A070-5548-40ED-8539-75549F7EB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EB6AB2-392A-47C1-B19A-0EAB6BA379CD}"/>
              </a:ext>
            </a:extLst>
          </p:cNvPr>
          <p:cNvSpPr>
            <a:spLocks noGrp="1"/>
          </p:cNvSpPr>
          <p:nvPr>
            <p:ph type="dt" sz="half" idx="10"/>
          </p:nvPr>
        </p:nvSpPr>
        <p:spPr/>
        <p:txBody>
          <a:bodyPr/>
          <a:lstStyle/>
          <a:p>
            <a:r>
              <a:rPr lang="en-US"/>
              <a:t>07/22/2022</a:t>
            </a:r>
          </a:p>
        </p:txBody>
      </p:sp>
      <p:sp>
        <p:nvSpPr>
          <p:cNvPr id="5" name="Footer Placeholder 4">
            <a:extLst>
              <a:ext uri="{FF2B5EF4-FFF2-40B4-BE49-F238E27FC236}">
                <a16:creationId xmlns:a16="http://schemas.microsoft.com/office/drawing/2014/main" id="{10A1C6C6-F3B9-491A-B715-13D22AFF4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6CAED-B319-487E-8C45-6F26F26DA105}"/>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336969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B2ED3E7-AC37-4F50-AEAA-BE222326F179}"/>
              </a:ext>
            </a:extLst>
          </p:cNvPr>
          <p:cNvSpPr>
            <a:spLocks noGrp="1"/>
          </p:cNvSpPr>
          <p:nvPr>
            <p:ph type="body" orient="vert" idx="1"/>
          </p:nvPr>
        </p:nvSpPr>
        <p:spPr>
          <a:xfrm>
            <a:off x="838200" y="1431235"/>
            <a:ext cx="10515600" cy="4745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885BB-B751-44FB-ACAD-78FB20727014}"/>
              </a:ext>
            </a:extLst>
          </p:cNvPr>
          <p:cNvSpPr>
            <a:spLocks noGrp="1"/>
          </p:cNvSpPr>
          <p:nvPr>
            <p:ph type="dt" sz="half" idx="10"/>
          </p:nvPr>
        </p:nvSpPr>
        <p:spPr/>
        <p:txBody>
          <a:bodyPr/>
          <a:lstStyle/>
          <a:p>
            <a:r>
              <a:rPr lang="en-US"/>
              <a:t>07/22/2022</a:t>
            </a:r>
          </a:p>
        </p:txBody>
      </p:sp>
      <p:sp>
        <p:nvSpPr>
          <p:cNvPr id="5" name="Footer Placeholder 4">
            <a:extLst>
              <a:ext uri="{FF2B5EF4-FFF2-40B4-BE49-F238E27FC236}">
                <a16:creationId xmlns:a16="http://schemas.microsoft.com/office/drawing/2014/main" id="{F384EE44-1CEC-4F3A-8CAB-8B926B614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F07C0-5744-4C2F-BFFC-A394100ECFF8}"/>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7" name="Title 1">
            <a:extLst>
              <a:ext uri="{FF2B5EF4-FFF2-40B4-BE49-F238E27FC236}">
                <a16:creationId xmlns:a16="http://schemas.microsoft.com/office/drawing/2014/main" id="{7360639E-DB75-3D4E-B5E4-752F03B0A87B}"/>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93528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5F19F3-B187-46D9-B5E0-C834CE6F6F3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82DEC3-EF12-48C7-9320-4F186A3A4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C188C-5EAE-40F4-89C6-07110496328F}"/>
              </a:ext>
            </a:extLst>
          </p:cNvPr>
          <p:cNvSpPr>
            <a:spLocks noGrp="1"/>
          </p:cNvSpPr>
          <p:nvPr>
            <p:ph type="dt" sz="half" idx="10"/>
          </p:nvPr>
        </p:nvSpPr>
        <p:spPr/>
        <p:txBody>
          <a:bodyPr/>
          <a:lstStyle/>
          <a:p>
            <a:r>
              <a:rPr lang="en-US"/>
              <a:t>07/22/2022</a:t>
            </a:r>
          </a:p>
        </p:txBody>
      </p:sp>
      <p:sp>
        <p:nvSpPr>
          <p:cNvPr id="5" name="Footer Placeholder 4">
            <a:extLst>
              <a:ext uri="{FF2B5EF4-FFF2-40B4-BE49-F238E27FC236}">
                <a16:creationId xmlns:a16="http://schemas.microsoft.com/office/drawing/2014/main" id="{92129FED-5EC1-4A50-9D00-15D98B2DE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FD6B0-1847-4B67-AA26-5843BF7C104D}"/>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406576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7091-12D0-42E7-9F89-3B2FF4280082}"/>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103751EA-8B4B-40D0-B201-2C7FD8B4DFD0}"/>
              </a:ext>
            </a:extLst>
          </p:cNvPr>
          <p:cNvSpPr>
            <a:spLocks noGrp="1"/>
          </p:cNvSpPr>
          <p:nvPr>
            <p:ph idx="1"/>
          </p:nvPr>
        </p:nvSpPr>
        <p:spPr>
          <a:xfrm>
            <a:off x="838200" y="1421296"/>
            <a:ext cx="10515600" cy="4755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5978A-6D01-4F4D-BC08-396415F26BE5}"/>
              </a:ext>
            </a:extLst>
          </p:cNvPr>
          <p:cNvSpPr>
            <a:spLocks noGrp="1"/>
          </p:cNvSpPr>
          <p:nvPr>
            <p:ph type="dt" sz="half" idx="10"/>
          </p:nvPr>
        </p:nvSpPr>
        <p:spPr/>
        <p:txBody>
          <a:bodyPr/>
          <a:lstStyle/>
          <a:p>
            <a:r>
              <a:rPr lang="en-US"/>
              <a:t>07/22/2022</a:t>
            </a:r>
          </a:p>
        </p:txBody>
      </p:sp>
      <p:sp>
        <p:nvSpPr>
          <p:cNvPr id="5" name="Footer Placeholder 4">
            <a:extLst>
              <a:ext uri="{FF2B5EF4-FFF2-40B4-BE49-F238E27FC236}">
                <a16:creationId xmlns:a16="http://schemas.microsoft.com/office/drawing/2014/main" id="{2F7E594D-9C3E-4D4E-9BC7-22716F318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DF544-DD0B-4354-AFED-2EB337279653}"/>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298134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1FF6-C226-4109-A4A5-FA74CF81CB3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8334BC-F7CA-42B1-8BCB-15998D05E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38C264-DD17-422E-A5DE-FA7F1881AC40}"/>
              </a:ext>
            </a:extLst>
          </p:cNvPr>
          <p:cNvSpPr>
            <a:spLocks noGrp="1"/>
          </p:cNvSpPr>
          <p:nvPr>
            <p:ph type="dt" sz="half" idx="10"/>
          </p:nvPr>
        </p:nvSpPr>
        <p:spPr/>
        <p:txBody>
          <a:bodyPr/>
          <a:lstStyle/>
          <a:p>
            <a:r>
              <a:rPr lang="en-US"/>
              <a:t>07/22/2022</a:t>
            </a:r>
          </a:p>
        </p:txBody>
      </p:sp>
      <p:sp>
        <p:nvSpPr>
          <p:cNvPr id="5" name="Footer Placeholder 4">
            <a:extLst>
              <a:ext uri="{FF2B5EF4-FFF2-40B4-BE49-F238E27FC236}">
                <a16:creationId xmlns:a16="http://schemas.microsoft.com/office/drawing/2014/main" id="{26FDD26C-7FBD-4DA8-801C-F3F8FC02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22B55-A5EA-4A5E-908C-C5BF39742BD7}"/>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36340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E12DB3-74DB-4523-8CB7-D96504030A18}"/>
              </a:ext>
            </a:extLst>
          </p:cNvPr>
          <p:cNvSpPr>
            <a:spLocks noGrp="1"/>
          </p:cNvSpPr>
          <p:nvPr>
            <p:ph sz="half" idx="1"/>
          </p:nvPr>
        </p:nvSpPr>
        <p:spPr>
          <a:xfrm>
            <a:off x="838200" y="1431235"/>
            <a:ext cx="5181600" cy="474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75ABE-5593-4E43-838F-773A22E0AA7E}"/>
              </a:ext>
            </a:extLst>
          </p:cNvPr>
          <p:cNvSpPr>
            <a:spLocks noGrp="1"/>
          </p:cNvSpPr>
          <p:nvPr>
            <p:ph sz="half" idx="2"/>
          </p:nvPr>
        </p:nvSpPr>
        <p:spPr>
          <a:xfrm>
            <a:off x="6172200" y="1431235"/>
            <a:ext cx="5181600" cy="474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78066F-9C13-4BB5-8045-81A5AF142698}"/>
              </a:ext>
            </a:extLst>
          </p:cNvPr>
          <p:cNvSpPr>
            <a:spLocks noGrp="1"/>
          </p:cNvSpPr>
          <p:nvPr>
            <p:ph type="dt" sz="half" idx="10"/>
          </p:nvPr>
        </p:nvSpPr>
        <p:spPr/>
        <p:txBody>
          <a:bodyPr/>
          <a:lstStyle/>
          <a:p>
            <a:r>
              <a:rPr lang="en-US"/>
              <a:t>07/22/2022</a:t>
            </a:r>
          </a:p>
        </p:txBody>
      </p:sp>
      <p:sp>
        <p:nvSpPr>
          <p:cNvPr id="6" name="Footer Placeholder 5">
            <a:extLst>
              <a:ext uri="{FF2B5EF4-FFF2-40B4-BE49-F238E27FC236}">
                <a16:creationId xmlns:a16="http://schemas.microsoft.com/office/drawing/2014/main" id="{377A9D96-7987-4CCD-A7C6-302E1164F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2FCA72-8B1C-412A-AA30-5453EAC1E3EF}"/>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8" name="Title 1">
            <a:extLst>
              <a:ext uri="{FF2B5EF4-FFF2-40B4-BE49-F238E27FC236}">
                <a16:creationId xmlns:a16="http://schemas.microsoft.com/office/drawing/2014/main" id="{EC78BCD0-A282-5A48-9867-7012879A850E}"/>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87363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C9E141-F3E5-4C8A-B38E-1B34A1004519}"/>
              </a:ext>
            </a:extLst>
          </p:cNvPr>
          <p:cNvSpPr>
            <a:spLocks noGrp="1"/>
          </p:cNvSpPr>
          <p:nvPr>
            <p:ph type="body" idx="1"/>
          </p:nvPr>
        </p:nvSpPr>
        <p:spPr>
          <a:xfrm>
            <a:off x="839788" y="136932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1E0C3-0937-4BFC-8702-5CA64B3868FA}"/>
              </a:ext>
            </a:extLst>
          </p:cNvPr>
          <p:cNvSpPr>
            <a:spLocks noGrp="1"/>
          </p:cNvSpPr>
          <p:nvPr>
            <p:ph sz="half" idx="2"/>
          </p:nvPr>
        </p:nvSpPr>
        <p:spPr>
          <a:xfrm>
            <a:off x="839788" y="2193235"/>
            <a:ext cx="5157787" cy="3996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56524D-625A-4991-901D-DF5CE1B7B405}"/>
              </a:ext>
            </a:extLst>
          </p:cNvPr>
          <p:cNvSpPr>
            <a:spLocks noGrp="1"/>
          </p:cNvSpPr>
          <p:nvPr>
            <p:ph type="body" sz="quarter" idx="3"/>
          </p:nvPr>
        </p:nvSpPr>
        <p:spPr>
          <a:xfrm>
            <a:off x="6172200" y="136932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3EBD1B-EAC1-4275-A949-9EBD0A921FA2}"/>
              </a:ext>
            </a:extLst>
          </p:cNvPr>
          <p:cNvSpPr>
            <a:spLocks noGrp="1"/>
          </p:cNvSpPr>
          <p:nvPr>
            <p:ph sz="quarter" idx="4"/>
          </p:nvPr>
        </p:nvSpPr>
        <p:spPr>
          <a:xfrm>
            <a:off x="6172200" y="2193235"/>
            <a:ext cx="5183188" cy="3996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BE158-B00D-4019-9C75-EF2328C6141B}"/>
              </a:ext>
            </a:extLst>
          </p:cNvPr>
          <p:cNvSpPr>
            <a:spLocks noGrp="1"/>
          </p:cNvSpPr>
          <p:nvPr>
            <p:ph type="dt" sz="half" idx="10"/>
          </p:nvPr>
        </p:nvSpPr>
        <p:spPr/>
        <p:txBody>
          <a:bodyPr/>
          <a:lstStyle/>
          <a:p>
            <a:r>
              <a:rPr lang="en-US"/>
              <a:t>07/22/2022</a:t>
            </a:r>
          </a:p>
        </p:txBody>
      </p:sp>
      <p:sp>
        <p:nvSpPr>
          <p:cNvPr id="8" name="Footer Placeholder 7">
            <a:extLst>
              <a:ext uri="{FF2B5EF4-FFF2-40B4-BE49-F238E27FC236}">
                <a16:creationId xmlns:a16="http://schemas.microsoft.com/office/drawing/2014/main" id="{3B42595F-49DB-4A11-BE41-9BB23405F4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7C535-7EA7-475B-A845-DB679F7DFFC1}"/>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10" name="Title 1">
            <a:extLst>
              <a:ext uri="{FF2B5EF4-FFF2-40B4-BE49-F238E27FC236}">
                <a16:creationId xmlns:a16="http://schemas.microsoft.com/office/drawing/2014/main" id="{F0F96E24-9B27-2C41-9DDD-0BF511FB2A1A}"/>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0495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80380C-85D9-4DBC-8E6F-E88F823F265D}"/>
              </a:ext>
            </a:extLst>
          </p:cNvPr>
          <p:cNvSpPr>
            <a:spLocks noGrp="1"/>
          </p:cNvSpPr>
          <p:nvPr>
            <p:ph type="dt" sz="half" idx="10"/>
          </p:nvPr>
        </p:nvSpPr>
        <p:spPr/>
        <p:txBody>
          <a:bodyPr/>
          <a:lstStyle/>
          <a:p>
            <a:r>
              <a:rPr lang="en-US"/>
              <a:t>07/22/2022</a:t>
            </a:r>
          </a:p>
        </p:txBody>
      </p:sp>
      <p:sp>
        <p:nvSpPr>
          <p:cNvPr id="4" name="Footer Placeholder 3">
            <a:extLst>
              <a:ext uri="{FF2B5EF4-FFF2-40B4-BE49-F238E27FC236}">
                <a16:creationId xmlns:a16="http://schemas.microsoft.com/office/drawing/2014/main" id="{24F10B18-0F49-4AC6-9D70-B29C8C017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4D5E8-CD8C-4160-94B2-6A6119C895B0}"/>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6" name="Title 1">
            <a:extLst>
              <a:ext uri="{FF2B5EF4-FFF2-40B4-BE49-F238E27FC236}">
                <a16:creationId xmlns:a16="http://schemas.microsoft.com/office/drawing/2014/main" id="{4CE96B0B-0394-E24C-8CF6-F3977B689540}"/>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77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C1ABE0-655C-4156-A534-0C1325196941}"/>
              </a:ext>
            </a:extLst>
          </p:cNvPr>
          <p:cNvSpPr>
            <a:spLocks noGrp="1"/>
          </p:cNvSpPr>
          <p:nvPr>
            <p:ph type="dt" sz="half" idx="10"/>
          </p:nvPr>
        </p:nvSpPr>
        <p:spPr/>
        <p:txBody>
          <a:bodyPr/>
          <a:lstStyle/>
          <a:p>
            <a:r>
              <a:rPr lang="en-US"/>
              <a:t>07/22/2022</a:t>
            </a:r>
          </a:p>
        </p:txBody>
      </p:sp>
      <p:sp>
        <p:nvSpPr>
          <p:cNvPr id="3" name="Footer Placeholder 2">
            <a:extLst>
              <a:ext uri="{FF2B5EF4-FFF2-40B4-BE49-F238E27FC236}">
                <a16:creationId xmlns:a16="http://schemas.microsoft.com/office/drawing/2014/main" id="{86F242A9-7C68-4ADC-AD86-9931FF712F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A6E720-C679-4130-B1EA-E37BA588AC66}"/>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16533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1FED-BF31-4FFE-845F-47E3E2DCA6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07BDA7-2CBD-4ABA-BE85-CC383218C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D0659-7924-4BD0-9EF1-F670AAB95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D41EE3-E357-49C0-A032-D96D5BFE9D77}"/>
              </a:ext>
            </a:extLst>
          </p:cNvPr>
          <p:cNvSpPr>
            <a:spLocks noGrp="1"/>
          </p:cNvSpPr>
          <p:nvPr>
            <p:ph type="dt" sz="half" idx="10"/>
          </p:nvPr>
        </p:nvSpPr>
        <p:spPr/>
        <p:txBody>
          <a:bodyPr/>
          <a:lstStyle/>
          <a:p>
            <a:r>
              <a:rPr lang="en-US"/>
              <a:t>07/22/2022</a:t>
            </a:r>
          </a:p>
        </p:txBody>
      </p:sp>
      <p:sp>
        <p:nvSpPr>
          <p:cNvPr id="6" name="Footer Placeholder 5">
            <a:extLst>
              <a:ext uri="{FF2B5EF4-FFF2-40B4-BE49-F238E27FC236}">
                <a16:creationId xmlns:a16="http://schemas.microsoft.com/office/drawing/2014/main" id="{D83AB8C4-C544-499B-AC12-4D567D752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032FE-77F4-4848-9A2C-4E4098D647BF}"/>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219852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37FA-7D60-4F11-8C27-93EC57DB4A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7878C-3DFB-467F-AC42-32FAC12A0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AF428E-0343-4424-B422-21E35FD10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D5E61-FB95-450F-8A34-D75166D8F112}"/>
              </a:ext>
            </a:extLst>
          </p:cNvPr>
          <p:cNvSpPr>
            <a:spLocks noGrp="1"/>
          </p:cNvSpPr>
          <p:nvPr>
            <p:ph type="dt" sz="half" idx="10"/>
          </p:nvPr>
        </p:nvSpPr>
        <p:spPr/>
        <p:txBody>
          <a:bodyPr/>
          <a:lstStyle/>
          <a:p>
            <a:r>
              <a:rPr lang="en-US"/>
              <a:t>07/22/2022</a:t>
            </a:r>
          </a:p>
        </p:txBody>
      </p:sp>
      <p:sp>
        <p:nvSpPr>
          <p:cNvPr id="6" name="Footer Placeholder 5">
            <a:extLst>
              <a:ext uri="{FF2B5EF4-FFF2-40B4-BE49-F238E27FC236}">
                <a16:creationId xmlns:a16="http://schemas.microsoft.com/office/drawing/2014/main" id="{6439A34B-5D36-410D-A75D-CD51CA817A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6B5FB-AC6F-4195-BD31-306C27B35E06}"/>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262491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655DFF-0604-42D0-9FB7-DC9866A0A6FA}"/>
              </a:ext>
            </a:extLst>
          </p:cNvPr>
          <p:cNvSpPr>
            <a:spLocks noGrp="1"/>
          </p:cNvSpPr>
          <p:nvPr>
            <p:ph type="title"/>
          </p:nvPr>
        </p:nvSpPr>
        <p:spPr>
          <a:xfrm>
            <a:off x="838200" y="365125"/>
            <a:ext cx="10515600" cy="91702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77ACA4-A2AE-466D-9B3B-2DC4421F2622}"/>
              </a:ext>
            </a:extLst>
          </p:cNvPr>
          <p:cNvSpPr>
            <a:spLocks noGrp="1"/>
          </p:cNvSpPr>
          <p:nvPr>
            <p:ph type="body" idx="1"/>
          </p:nvPr>
        </p:nvSpPr>
        <p:spPr>
          <a:xfrm>
            <a:off x="838200" y="1391478"/>
            <a:ext cx="1051560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9A8D1-2EED-4AB7-82D6-124221DCB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07/22/2022</a:t>
            </a:r>
          </a:p>
        </p:txBody>
      </p:sp>
      <p:sp>
        <p:nvSpPr>
          <p:cNvPr id="5" name="Footer Placeholder 4">
            <a:extLst>
              <a:ext uri="{FF2B5EF4-FFF2-40B4-BE49-F238E27FC236}">
                <a16:creationId xmlns:a16="http://schemas.microsoft.com/office/drawing/2014/main" id="{BAEDA49E-0D5F-4C97-A4C9-8A139D5710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4C6D94-8A28-4A15-ACB2-2EB462A99F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F018D-A113-44B2-BA5D-E3BD5C944D75}" type="slidenum">
              <a:rPr lang="en-US" smtClean="0"/>
              <a:t>‹#›</a:t>
            </a:fld>
            <a:endParaRPr lang="en-US"/>
          </a:p>
        </p:txBody>
      </p:sp>
    </p:spTree>
    <p:extLst>
      <p:ext uri="{BB962C8B-B14F-4D97-AF65-F5344CB8AC3E}">
        <p14:creationId xmlns:p14="http://schemas.microsoft.com/office/powerpoint/2010/main" val="356836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6.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slideLayout" Target="../slideLayouts/slideLayout2.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19" Type="http://schemas.openxmlformats.org/officeDocument/2006/relationships/notesSlide" Target="../notesSlides/notesSlide9.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23.xml.rels><?xml version="1.0" encoding="UTF-8" standalone="yes"?>
<Relationships xmlns="http://schemas.openxmlformats.org/package/2006/relationships"><Relationship Id="rId13" Type="http://schemas.openxmlformats.org/officeDocument/2006/relationships/tags" Target="../tags/tag47.xml"/><Relationship Id="rId18" Type="http://schemas.openxmlformats.org/officeDocument/2006/relationships/tags" Target="../tags/tag52.xml"/><Relationship Id="rId26" Type="http://schemas.openxmlformats.org/officeDocument/2006/relationships/tags" Target="../tags/tag60.xml"/><Relationship Id="rId39" Type="http://schemas.openxmlformats.org/officeDocument/2006/relationships/notesSlide" Target="../notesSlides/notesSlide10.xml"/><Relationship Id="rId21" Type="http://schemas.openxmlformats.org/officeDocument/2006/relationships/tags" Target="../tags/tag55.xml"/><Relationship Id="rId34" Type="http://schemas.openxmlformats.org/officeDocument/2006/relationships/tags" Target="../tags/tag68.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tags" Target="../tags/tag59.xml"/><Relationship Id="rId33" Type="http://schemas.openxmlformats.org/officeDocument/2006/relationships/tags" Target="../tags/tag67.xml"/><Relationship Id="rId38" Type="http://schemas.openxmlformats.org/officeDocument/2006/relationships/slideLayout" Target="../slideLayouts/slideLayout2.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29" Type="http://schemas.openxmlformats.org/officeDocument/2006/relationships/tags" Target="../tags/tag63.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tags" Target="../tags/tag58.xml"/><Relationship Id="rId32" Type="http://schemas.openxmlformats.org/officeDocument/2006/relationships/tags" Target="../tags/tag66.xml"/><Relationship Id="rId37" Type="http://schemas.openxmlformats.org/officeDocument/2006/relationships/tags" Target="../tags/tag71.xml"/><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tags" Target="../tags/tag57.xml"/><Relationship Id="rId28" Type="http://schemas.openxmlformats.org/officeDocument/2006/relationships/tags" Target="../tags/tag62.xml"/><Relationship Id="rId36" Type="http://schemas.openxmlformats.org/officeDocument/2006/relationships/tags" Target="../tags/tag70.xml"/><Relationship Id="rId10" Type="http://schemas.openxmlformats.org/officeDocument/2006/relationships/tags" Target="../tags/tag44.xml"/><Relationship Id="rId19" Type="http://schemas.openxmlformats.org/officeDocument/2006/relationships/tags" Target="../tags/tag53.xml"/><Relationship Id="rId31" Type="http://schemas.openxmlformats.org/officeDocument/2006/relationships/tags" Target="../tags/tag65.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 Id="rId27" Type="http://schemas.openxmlformats.org/officeDocument/2006/relationships/tags" Target="../tags/tag61.xml"/><Relationship Id="rId30" Type="http://schemas.openxmlformats.org/officeDocument/2006/relationships/tags" Target="../tags/tag64.xml"/><Relationship Id="rId35" Type="http://schemas.openxmlformats.org/officeDocument/2006/relationships/tags" Target="../tags/tag69.xml"/><Relationship Id="rId8" Type="http://schemas.openxmlformats.org/officeDocument/2006/relationships/tags" Target="../tags/tag42.xml"/><Relationship Id="rId3" Type="http://schemas.openxmlformats.org/officeDocument/2006/relationships/tags" Target="../tags/tag37.xml"/></Relationships>
</file>

<file path=ppt/slides/_rels/slide24.xml.rels><?xml version="1.0" encoding="UTF-8" standalone="yes"?>
<Relationships xmlns="http://schemas.openxmlformats.org/package/2006/relationships"><Relationship Id="rId13" Type="http://schemas.openxmlformats.org/officeDocument/2006/relationships/tags" Target="../tags/tag84.xml"/><Relationship Id="rId18" Type="http://schemas.openxmlformats.org/officeDocument/2006/relationships/tags" Target="../tags/tag89.xml"/><Relationship Id="rId26" Type="http://schemas.openxmlformats.org/officeDocument/2006/relationships/tags" Target="../tags/tag97.xml"/><Relationship Id="rId39" Type="http://schemas.openxmlformats.org/officeDocument/2006/relationships/notesSlide" Target="../notesSlides/notesSlide11.xml"/><Relationship Id="rId21" Type="http://schemas.openxmlformats.org/officeDocument/2006/relationships/tags" Target="../tags/tag92.xml"/><Relationship Id="rId34" Type="http://schemas.openxmlformats.org/officeDocument/2006/relationships/tags" Target="../tags/tag105.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5" Type="http://schemas.openxmlformats.org/officeDocument/2006/relationships/tags" Target="../tags/tag96.xml"/><Relationship Id="rId33" Type="http://schemas.openxmlformats.org/officeDocument/2006/relationships/tags" Target="../tags/tag104.xml"/><Relationship Id="rId38" Type="http://schemas.openxmlformats.org/officeDocument/2006/relationships/slideLayout" Target="../slideLayouts/slideLayout2.xml"/><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tags" Target="../tags/tag91.xml"/><Relationship Id="rId29" Type="http://schemas.openxmlformats.org/officeDocument/2006/relationships/tags" Target="../tags/tag100.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24" Type="http://schemas.openxmlformats.org/officeDocument/2006/relationships/tags" Target="../tags/tag95.xml"/><Relationship Id="rId32" Type="http://schemas.openxmlformats.org/officeDocument/2006/relationships/tags" Target="../tags/tag103.xml"/><Relationship Id="rId37" Type="http://schemas.openxmlformats.org/officeDocument/2006/relationships/tags" Target="../tags/tag108.xml"/><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tags" Target="../tags/tag94.xml"/><Relationship Id="rId28" Type="http://schemas.openxmlformats.org/officeDocument/2006/relationships/tags" Target="../tags/tag99.xml"/><Relationship Id="rId36" Type="http://schemas.openxmlformats.org/officeDocument/2006/relationships/tags" Target="../tags/tag107.xml"/><Relationship Id="rId10" Type="http://schemas.openxmlformats.org/officeDocument/2006/relationships/tags" Target="../tags/tag81.xml"/><Relationship Id="rId19" Type="http://schemas.openxmlformats.org/officeDocument/2006/relationships/tags" Target="../tags/tag90.xml"/><Relationship Id="rId31" Type="http://schemas.openxmlformats.org/officeDocument/2006/relationships/tags" Target="../tags/tag102.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tags" Target="../tags/tag93.xml"/><Relationship Id="rId27" Type="http://schemas.openxmlformats.org/officeDocument/2006/relationships/tags" Target="../tags/tag98.xml"/><Relationship Id="rId30" Type="http://schemas.openxmlformats.org/officeDocument/2006/relationships/tags" Target="../tags/tag101.xml"/><Relationship Id="rId35" Type="http://schemas.openxmlformats.org/officeDocument/2006/relationships/tags" Target="../tags/tag106.xml"/><Relationship Id="rId8" Type="http://schemas.openxmlformats.org/officeDocument/2006/relationships/tags" Target="../tags/tag79.xml"/><Relationship Id="rId3" Type="http://schemas.openxmlformats.org/officeDocument/2006/relationships/tags" Target="../tags/tag74.xml"/></Relationships>
</file>

<file path=ppt/slides/_rels/slide25.xml.rels><?xml version="1.0" encoding="UTF-8" standalone="yes"?>
<Relationships xmlns="http://schemas.openxmlformats.org/package/2006/relationships"><Relationship Id="rId13" Type="http://schemas.openxmlformats.org/officeDocument/2006/relationships/tags" Target="../tags/tag121.xml"/><Relationship Id="rId18" Type="http://schemas.openxmlformats.org/officeDocument/2006/relationships/tags" Target="../tags/tag126.xml"/><Relationship Id="rId26" Type="http://schemas.openxmlformats.org/officeDocument/2006/relationships/tags" Target="../tags/tag134.xml"/><Relationship Id="rId39" Type="http://schemas.openxmlformats.org/officeDocument/2006/relationships/notesSlide" Target="../notesSlides/notesSlide12.xml"/><Relationship Id="rId21" Type="http://schemas.openxmlformats.org/officeDocument/2006/relationships/tags" Target="../tags/tag129.xml"/><Relationship Id="rId34" Type="http://schemas.openxmlformats.org/officeDocument/2006/relationships/tags" Target="../tags/tag142.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tags" Target="../tags/tag133.xml"/><Relationship Id="rId33" Type="http://schemas.openxmlformats.org/officeDocument/2006/relationships/tags" Target="../tags/tag141.xml"/><Relationship Id="rId38" Type="http://schemas.openxmlformats.org/officeDocument/2006/relationships/slideLayout" Target="../slideLayouts/slideLayout2.xml"/><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tags" Target="../tags/tag128.xml"/><Relationship Id="rId29" Type="http://schemas.openxmlformats.org/officeDocument/2006/relationships/tags" Target="../tags/tag137.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24" Type="http://schemas.openxmlformats.org/officeDocument/2006/relationships/tags" Target="../tags/tag132.xml"/><Relationship Id="rId32" Type="http://schemas.openxmlformats.org/officeDocument/2006/relationships/tags" Target="../tags/tag140.xml"/><Relationship Id="rId37" Type="http://schemas.openxmlformats.org/officeDocument/2006/relationships/tags" Target="../tags/tag145.xml"/><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tags" Target="../tags/tag131.xml"/><Relationship Id="rId28" Type="http://schemas.openxmlformats.org/officeDocument/2006/relationships/tags" Target="../tags/tag136.xml"/><Relationship Id="rId36" Type="http://schemas.openxmlformats.org/officeDocument/2006/relationships/tags" Target="../tags/tag144.xml"/><Relationship Id="rId10" Type="http://schemas.openxmlformats.org/officeDocument/2006/relationships/tags" Target="../tags/tag118.xml"/><Relationship Id="rId19" Type="http://schemas.openxmlformats.org/officeDocument/2006/relationships/tags" Target="../tags/tag127.xml"/><Relationship Id="rId31" Type="http://schemas.openxmlformats.org/officeDocument/2006/relationships/tags" Target="../tags/tag139.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tags" Target="../tags/tag130.xml"/><Relationship Id="rId27" Type="http://schemas.openxmlformats.org/officeDocument/2006/relationships/tags" Target="../tags/tag135.xml"/><Relationship Id="rId30" Type="http://schemas.openxmlformats.org/officeDocument/2006/relationships/tags" Target="../tags/tag138.xml"/><Relationship Id="rId35" Type="http://schemas.openxmlformats.org/officeDocument/2006/relationships/tags" Target="../tags/tag143.xml"/><Relationship Id="rId8" Type="http://schemas.openxmlformats.org/officeDocument/2006/relationships/tags" Target="../tags/tag116.xml"/><Relationship Id="rId3" Type="http://schemas.openxmlformats.org/officeDocument/2006/relationships/tags" Target="../tags/tag111.xml"/></Relationships>
</file>

<file path=ppt/slides/_rels/slide26.xml.rels><?xml version="1.0" encoding="UTF-8" standalone="yes"?>
<Relationships xmlns="http://schemas.openxmlformats.org/package/2006/relationships"><Relationship Id="rId13" Type="http://schemas.openxmlformats.org/officeDocument/2006/relationships/tags" Target="../tags/tag158.xml"/><Relationship Id="rId18" Type="http://schemas.openxmlformats.org/officeDocument/2006/relationships/tags" Target="../tags/tag163.xml"/><Relationship Id="rId26" Type="http://schemas.openxmlformats.org/officeDocument/2006/relationships/tags" Target="../tags/tag171.xml"/><Relationship Id="rId39" Type="http://schemas.openxmlformats.org/officeDocument/2006/relationships/notesSlide" Target="../notesSlides/notesSlide13.xml"/><Relationship Id="rId21" Type="http://schemas.openxmlformats.org/officeDocument/2006/relationships/tags" Target="../tags/tag166.xml"/><Relationship Id="rId34" Type="http://schemas.openxmlformats.org/officeDocument/2006/relationships/tags" Target="../tags/tag179.xml"/><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tags" Target="../tags/tag162.xml"/><Relationship Id="rId25" Type="http://schemas.openxmlformats.org/officeDocument/2006/relationships/tags" Target="../tags/tag170.xml"/><Relationship Id="rId33" Type="http://schemas.openxmlformats.org/officeDocument/2006/relationships/tags" Target="../tags/tag178.xml"/><Relationship Id="rId38" Type="http://schemas.openxmlformats.org/officeDocument/2006/relationships/slideLayout" Target="../slideLayouts/slideLayout2.xml"/><Relationship Id="rId2" Type="http://schemas.openxmlformats.org/officeDocument/2006/relationships/tags" Target="../tags/tag147.xml"/><Relationship Id="rId16" Type="http://schemas.openxmlformats.org/officeDocument/2006/relationships/tags" Target="../tags/tag161.xml"/><Relationship Id="rId20" Type="http://schemas.openxmlformats.org/officeDocument/2006/relationships/tags" Target="../tags/tag165.xml"/><Relationship Id="rId29" Type="http://schemas.openxmlformats.org/officeDocument/2006/relationships/tags" Target="../tags/tag174.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24" Type="http://schemas.openxmlformats.org/officeDocument/2006/relationships/tags" Target="../tags/tag169.xml"/><Relationship Id="rId32" Type="http://schemas.openxmlformats.org/officeDocument/2006/relationships/tags" Target="../tags/tag177.xml"/><Relationship Id="rId37" Type="http://schemas.openxmlformats.org/officeDocument/2006/relationships/tags" Target="../tags/tag182.xml"/><Relationship Id="rId5" Type="http://schemas.openxmlformats.org/officeDocument/2006/relationships/tags" Target="../tags/tag150.xml"/><Relationship Id="rId15" Type="http://schemas.openxmlformats.org/officeDocument/2006/relationships/tags" Target="../tags/tag160.xml"/><Relationship Id="rId23" Type="http://schemas.openxmlformats.org/officeDocument/2006/relationships/tags" Target="../tags/tag168.xml"/><Relationship Id="rId28" Type="http://schemas.openxmlformats.org/officeDocument/2006/relationships/tags" Target="../tags/tag173.xml"/><Relationship Id="rId36" Type="http://schemas.openxmlformats.org/officeDocument/2006/relationships/tags" Target="../tags/tag181.xml"/><Relationship Id="rId10" Type="http://schemas.openxmlformats.org/officeDocument/2006/relationships/tags" Target="../tags/tag155.xml"/><Relationship Id="rId19" Type="http://schemas.openxmlformats.org/officeDocument/2006/relationships/tags" Target="../tags/tag164.xml"/><Relationship Id="rId31" Type="http://schemas.openxmlformats.org/officeDocument/2006/relationships/tags" Target="../tags/tag176.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tags" Target="../tags/tag167.xml"/><Relationship Id="rId27" Type="http://schemas.openxmlformats.org/officeDocument/2006/relationships/tags" Target="../tags/tag172.xml"/><Relationship Id="rId30" Type="http://schemas.openxmlformats.org/officeDocument/2006/relationships/tags" Target="../tags/tag175.xml"/><Relationship Id="rId35" Type="http://schemas.openxmlformats.org/officeDocument/2006/relationships/tags" Target="../tags/tag180.xml"/><Relationship Id="rId8" Type="http://schemas.openxmlformats.org/officeDocument/2006/relationships/tags" Target="../tags/tag153.xml"/><Relationship Id="rId3" Type="http://schemas.openxmlformats.org/officeDocument/2006/relationships/tags" Target="../tags/tag148.xml"/></Relationships>
</file>

<file path=ppt/slides/_rels/slide27.xml.rels><?xml version="1.0" encoding="UTF-8" standalone="yes"?>
<Relationships xmlns="http://schemas.openxmlformats.org/package/2006/relationships"><Relationship Id="rId13" Type="http://schemas.openxmlformats.org/officeDocument/2006/relationships/tags" Target="../tags/tag195.xml"/><Relationship Id="rId18" Type="http://schemas.openxmlformats.org/officeDocument/2006/relationships/tags" Target="../tags/tag200.xml"/><Relationship Id="rId26" Type="http://schemas.openxmlformats.org/officeDocument/2006/relationships/tags" Target="../tags/tag208.xml"/><Relationship Id="rId39" Type="http://schemas.openxmlformats.org/officeDocument/2006/relationships/notesSlide" Target="../notesSlides/notesSlide14.xml"/><Relationship Id="rId21" Type="http://schemas.openxmlformats.org/officeDocument/2006/relationships/tags" Target="../tags/tag203.xml"/><Relationship Id="rId34" Type="http://schemas.openxmlformats.org/officeDocument/2006/relationships/tags" Target="../tags/tag216.xml"/><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tags" Target="../tags/tag215.xml"/><Relationship Id="rId38" Type="http://schemas.openxmlformats.org/officeDocument/2006/relationships/slideLayout" Target="../slideLayouts/slideLayout2.xml"/><Relationship Id="rId2" Type="http://schemas.openxmlformats.org/officeDocument/2006/relationships/tags" Target="../tags/tag184.xml"/><Relationship Id="rId16" Type="http://schemas.openxmlformats.org/officeDocument/2006/relationships/tags" Target="../tags/tag198.xml"/><Relationship Id="rId20" Type="http://schemas.openxmlformats.org/officeDocument/2006/relationships/tags" Target="../tags/tag202.xml"/><Relationship Id="rId29" Type="http://schemas.openxmlformats.org/officeDocument/2006/relationships/tags" Target="../tags/tag211.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tags" Target="../tags/tag214.xml"/><Relationship Id="rId37" Type="http://schemas.openxmlformats.org/officeDocument/2006/relationships/tags" Target="../tags/tag219.xml"/><Relationship Id="rId5" Type="http://schemas.openxmlformats.org/officeDocument/2006/relationships/tags" Target="../tags/tag187.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tags" Target="../tags/tag210.xml"/><Relationship Id="rId36" Type="http://schemas.openxmlformats.org/officeDocument/2006/relationships/tags" Target="../tags/tag218.xml"/><Relationship Id="rId10" Type="http://schemas.openxmlformats.org/officeDocument/2006/relationships/tags" Target="../tags/tag192.xml"/><Relationship Id="rId19" Type="http://schemas.openxmlformats.org/officeDocument/2006/relationships/tags" Target="../tags/tag201.xml"/><Relationship Id="rId31" Type="http://schemas.openxmlformats.org/officeDocument/2006/relationships/tags" Target="../tags/tag213.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tags" Target="../tags/tag212.xml"/><Relationship Id="rId35" Type="http://schemas.openxmlformats.org/officeDocument/2006/relationships/tags" Target="../tags/tag217.xml"/><Relationship Id="rId8" Type="http://schemas.openxmlformats.org/officeDocument/2006/relationships/tags" Target="../tags/tag190.xml"/><Relationship Id="rId3" Type="http://schemas.openxmlformats.org/officeDocument/2006/relationships/tags" Target="../tags/tag185.xml"/></Relationships>
</file>

<file path=ppt/slides/_rels/slide28.xml.rels><?xml version="1.0" encoding="UTF-8" standalone="yes"?>
<Relationships xmlns="http://schemas.openxmlformats.org/package/2006/relationships"><Relationship Id="rId13" Type="http://schemas.openxmlformats.org/officeDocument/2006/relationships/tags" Target="../tags/tag232.xml"/><Relationship Id="rId18" Type="http://schemas.openxmlformats.org/officeDocument/2006/relationships/tags" Target="../tags/tag237.xml"/><Relationship Id="rId26" Type="http://schemas.openxmlformats.org/officeDocument/2006/relationships/tags" Target="../tags/tag245.xml"/><Relationship Id="rId39" Type="http://schemas.openxmlformats.org/officeDocument/2006/relationships/notesSlide" Target="../notesSlides/notesSlide15.xml"/><Relationship Id="rId21" Type="http://schemas.openxmlformats.org/officeDocument/2006/relationships/tags" Target="../tags/tag240.xml"/><Relationship Id="rId34" Type="http://schemas.openxmlformats.org/officeDocument/2006/relationships/tags" Target="../tags/tag253.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tags" Target="../tags/tag244.xml"/><Relationship Id="rId33" Type="http://schemas.openxmlformats.org/officeDocument/2006/relationships/tags" Target="../tags/tag252.xml"/><Relationship Id="rId38" Type="http://schemas.openxmlformats.org/officeDocument/2006/relationships/slideLayout" Target="../slideLayouts/slideLayout2.xml"/><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tags" Target="../tags/tag239.xml"/><Relationship Id="rId29" Type="http://schemas.openxmlformats.org/officeDocument/2006/relationships/tags" Target="../tags/tag248.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24" Type="http://schemas.openxmlformats.org/officeDocument/2006/relationships/tags" Target="../tags/tag243.xml"/><Relationship Id="rId32" Type="http://schemas.openxmlformats.org/officeDocument/2006/relationships/tags" Target="../tags/tag251.xml"/><Relationship Id="rId37" Type="http://schemas.openxmlformats.org/officeDocument/2006/relationships/tags" Target="../tags/tag256.xml"/><Relationship Id="rId5" Type="http://schemas.openxmlformats.org/officeDocument/2006/relationships/tags" Target="../tags/tag224.xml"/><Relationship Id="rId15" Type="http://schemas.openxmlformats.org/officeDocument/2006/relationships/tags" Target="../tags/tag234.xml"/><Relationship Id="rId23" Type="http://schemas.openxmlformats.org/officeDocument/2006/relationships/tags" Target="../tags/tag242.xml"/><Relationship Id="rId28" Type="http://schemas.openxmlformats.org/officeDocument/2006/relationships/tags" Target="../tags/tag247.xml"/><Relationship Id="rId36" Type="http://schemas.openxmlformats.org/officeDocument/2006/relationships/tags" Target="../tags/tag255.xml"/><Relationship Id="rId10" Type="http://schemas.openxmlformats.org/officeDocument/2006/relationships/tags" Target="../tags/tag229.xml"/><Relationship Id="rId19" Type="http://schemas.openxmlformats.org/officeDocument/2006/relationships/tags" Target="../tags/tag238.xml"/><Relationship Id="rId31" Type="http://schemas.openxmlformats.org/officeDocument/2006/relationships/tags" Target="../tags/tag250.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tags" Target="../tags/tag241.xml"/><Relationship Id="rId27" Type="http://schemas.openxmlformats.org/officeDocument/2006/relationships/tags" Target="../tags/tag246.xml"/><Relationship Id="rId30" Type="http://schemas.openxmlformats.org/officeDocument/2006/relationships/tags" Target="../tags/tag249.xml"/><Relationship Id="rId35" Type="http://schemas.openxmlformats.org/officeDocument/2006/relationships/tags" Target="../tags/tag254.xml"/><Relationship Id="rId8" Type="http://schemas.openxmlformats.org/officeDocument/2006/relationships/tags" Target="../tags/tag227.xml"/><Relationship Id="rId3" Type="http://schemas.openxmlformats.org/officeDocument/2006/relationships/tags" Target="../tags/tag222.xml"/></Relationships>
</file>

<file path=ppt/slides/_rels/slide29.xml.rels><?xml version="1.0" encoding="UTF-8" standalone="yes"?>
<Relationships xmlns="http://schemas.openxmlformats.org/package/2006/relationships"><Relationship Id="rId13" Type="http://schemas.openxmlformats.org/officeDocument/2006/relationships/tags" Target="../tags/tag269.xml"/><Relationship Id="rId18" Type="http://schemas.openxmlformats.org/officeDocument/2006/relationships/tags" Target="../tags/tag274.xml"/><Relationship Id="rId26" Type="http://schemas.openxmlformats.org/officeDocument/2006/relationships/tags" Target="../tags/tag282.xml"/><Relationship Id="rId39" Type="http://schemas.openxmlformats.org/officeDocument/2006/relationships/notesSlide" Target="../notesSlides/notesSlide16.xml"/><Relationship Id="rId21" Type="http://schemas.openxmlformats.org/officeDocument/2006/relationships/tags" Target="../tags/tag277.xml"/><Relationship Id="rId34" Type="http://schemas.openxmlformats.org/officeDocument/2006/relationships/tags" Target="../tags/tag290.xml"/><Relationship Id="rId7" Type="http://schemas.openxmlformats.org/officeDocument/2006/relationships/tags" Target="../tags/tag263.xml"/><Relationship Id="rId12" Type="http://schemas.openxmlformats.org/officeDocument/2006/relationships/tags" Target="../tags/tag268.xml"/><Relationship Id="rId17" Type="http://schemas.openxmlformats.org/officeDocument/2006/relationships/tags" Target="../tags/tag273.xml"/><Relationship Id="rId25" Type="http://schemas.openxmlformats.org/officeDocument/2006/relationships/tags" Target="../tags/tag281.xml"/><Relationship Id="rId33" Type="http://schemas.openxmlformats.org/officeDocument/2006/relationships/tags" Target="../tags/tag289.xml"/><Relationship Id="rId38" Type="http://schemas.openxmlformats.org/officeDocument/2006/relationships/slideLayout" Target="../slideLayouts/slideLayout2.xml"/><Relationship Id="rId2" Type="http://schemas.openxmlformats.org/officeDocument/2006/relationships/tags" Target="../tags/tag258.xml"/><Relationship Id="rId16" Type="http://schemas.openxmlformats.org/officeDocument/2006/relationships/tags" Target="../tags/tag272.xml"/><Relationship Id="rId20" Type="http://schemas.openxmlformats.org/officeDocument/2006/relationships/tags" Target="../tags/tag276.xml"/><Relationship Id="rId29" Type="http://schemas.openxmlformats.org/officeDocument/2006/relationships/tags" Target="../tags/tag285.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tags" Target="../tags/tag267.xml"/><Relationship Id="rId24" Type="http://schemas.openxmlformats.org/officeDocument/2006/relationships/tags" Target="../tags/tag280.xml"/><Relationship Id="rId32" Type="http://schemas.openxmlformats.org/officeDocument/2006/relationships/tags" Target="../tags/tag288.xml"/><Relationship Id="rId37" Type="http://schemas.openxmlformats.org/officeDocument/2006/relationships/tags" Target="../tags/tag293.xml"/><Relationship Id="rId5" Type="http://schemas.openxmlformats.org/officeDocument/2006/relationships/tags" Target="../tags/tag261.xml"/><Relationship Id="rId15" Type="http://schemas.openxmlformats.org/officeDocument/2006/relationships/tags" Target="../tags/tag271.xml"/><Relationship Id="rId23" Type="http://schemas.openxmlformats.org/officeDocument/2006/relationships/tags" Target="../tags/tag279.xml"/><Relationship Id="rId28" Type="http://schemas.openxmlformats.org/officeDocument/2006/relationships/tags" Target="../tags/tag284.xml"/><Relationship Id="rId36" Type="http://schemas.openxmlformats.org/officeDocument/2006/relationships/tags" Target="../tags/tag292.xml"/><Relationship Id="rId10" Type="http://schemas.openxmlformats.org/officeDocument/2006/relationships/tags" Target="../tags/tag266.xml"/><Relationship Id="rId19" Type="http://schemas.openxmlformats.org/officeDocument/2006/relationships/tags" Target="../tags/tag275.xml"/><Relationship Id="rId31" Type="http://schemas.openxmlformats.org/officeDocument/2006/relationships/tags" Target="../tags/tag287.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tags" Target="../tags/tag270.xml"/><Relationship Id="rId22" Type="http://schemas.openxmlformats.org/officeDocument/2006/relationships/tags" Target="../tags/tag278.xml"/><Relationship Id="rId27" Type="http://schemas.openxmlformats.org/officeDocument/2006/relationships/tags" Target="../tags/tag283.xml"/><Relationship Id="rId30" Type="http://schemas.openxmlformats.org/officeDocument/2006/relationships/tags" Target="../tags/tag286.xml"/><Relationship Id="rId35" Type="http://schemas.openxmlformats.org/officeDocument/2006/relationships/tags" Target="../tags/tag291.xml"/><Relationship Id="rId8" Type="http://schemas.openxmlformats.org/officeDocument/2006/relationships/tags" Target="../tags/tag264.xml"/><Relationship Id="rId3" Type="http://schemas.openxmlformats.org/officeDocument/2006/relationships/tags" Target="../tags/tag259.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tags" Target="../tags/tag306.xml"/><Relationship Id="rId18" Type="http://schemas.openxmlformats.org/officeDocument/2006/relationships/tags" Target="../tags/tag311.xml"/><Relationship Id="rId26" Type="http://schemas.openxmlformats.org/officeDocument/2006/relationships/tags" Target="../tags/tag319.xml"/><Relationship Id="rId39" Type="http://schemas.openxmlformats.org/officeDocument/2006/relationships/notesSlide" Target="../notesSlides/notesSlide17.xml"/><Relationship Id="rId21" Type="http://schemas.openxmlformats.org/officeDocument/2006/relationships/tags" Target="../tags/tag314.xml"/><Relationship Id="rId34" Type="http://schemas.openxmlformats.org/officeDocument/2006/relationships/tags" Target="../tags/tag327.xml"/><Relationship Id="rId7" Type="http://schemas.openxmlformats.org/officeDocument/2006/relationships/tags" Target="../tags/tag300.xml"/><Relationship Id="rId12" Type="http://schemas.openxmlformats.org/officeDocument/2006/relationships/tags" Target="../tags/tag305.xml"/><Relationship Id="rId17" Type="http://schemas.openxmlformats.org/officeDocument/2006/relationships/tags" Target="../tags/tag310.xml"/><Relationship Id="rId25" Type="http://schemas.openxmlformats.org/officeDocument/2006/relationships/tags" Target="../tags/tag318.xml"/><Relationship Id="rId33" Type="http://schemas.openxmlformats.org/officeDocument/2006/relationships/tags" Target="../tags/tag326.xml"/><Relationship Id="rId38" Type="http://schemas.openxmlformats.org/officeDocument/2006/relationships/slideLayout" Target="../slideLayouts/slideLayout2.xml"/><Relationship Id="rId2" Type="http://schemas.openxmlformats.org/officeDocument/2006/relationships/tags" Target="../tags/tag295.xml"/><Relationship Id="rId16" Type="http://schemas.openxmlformats.org/officeDocument/2006/relationships/tags" Target="../tags/tag309.xml"/><Relationship Id="rId20" Type="http://schemas.openxmlformats.org/officeDocument/2006/relationships/tags" Target="../tags/tag313.xml"/><Relationship Id="rId29" Type="http://schemas.openxmlformats.org/officeDocument/2006/relationships/tags" Target="../tags/tag322.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tags" Target="../tags/tag304.xml"/><Relationship Id="rId24" Type="http://schemas.openxmlformats.org/officeDocument/2006/relationships/tags" Target="../tags/tag317.xml"/><Relationship Id="rId32" Type="http://schemas.openxmlformats.org/officeDocument/2006/relationships/tags" Target="../tags/tag325.xml"/><Relationship Id="rId37" Type="http://schemas.openxmlformats.org/officeDocument/2006/relationships/tags" Target="../tags/tag330.xml"/><Relationship Id="rId5" Type="http://schemas.openxmlformats.org/officeDocument/2006/relationships/tags" Target="../tags/tag298.xml"/><Relationship Id="rId15" Type="http://schemas.openxmlformats.org/officeDocument/2006/relationships/tags" Target="../tags/tag308.xml"/><Relationship Id="rId23" Type="http://schemas.openxmlformats.org/officeDocument/2006/relationships/tags" Target="../tags/tag316.xml"/><Relationship Id="rId28" Type="http://schemas.openxmlformats.org/officeDocument/2006/relationships/tags" Target="../tags/tag321.xml"/><Relationship Id="rId36" Type="http://schemas.openxmlformats.org/officeDocument/2006/relationships/tags" Target="../tags/tag329.xml"/><Relationship Id="rId10" Type="http://schemas.openxmlformats.org/officeDocument/2006/relationships/tags" Target="../tags/tag303.xml"/><Relationship Id="rId19" Type="http://schemas.openxmlformats.org/officeDocument/2006/relationships/tags" Target="../tags/tag312.xml"/><Relationship Id="rId31" Type="http://schemas.openxmlformats.org/officeDocument/2006/relationships/tags" Target="../tags/tag324.xm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tags" Target="../tags/tag307.xml"/><Relationship Id="rId22" Type="http://schemas.openxmlformats.org/officeDocument/2006/relationships/tags" Target="../tags/tag315.xml"/><Relationship Id="rId27" Type="http://schemas.openxmlformats.org/officeDocument/2006/relationships/tags" Target="../tags/tag320.xml"/><Relationship Id="rId30" Type="http://schemas.openxmlformats.org/officeDocument/2006/relationships/tags" Target="../tags/tag323.xml"/><Relationship Id="rId35" Type="http://schemas.openxmlformats.org/officeDocument/2006/relationships/tags" Target="../tags/tag328.xml"/><Relationship Id="rId8" Type="http://schemas.openxmlformats.org/officeDocument/2006/relationships/tags" Target="../tags/tag301.xml"/><Relationship Id="rId3" Type="http://schemas.openxmlformats.org/officeDocument/2006/relationships/tags" Target="../tags/tag296.xml"/></Relationships>
</file>

<file path=ppt/slides/_rels/slide31.xml.rels><?xml version="1.0" encoding="UTF-8" standalone="yes"?>
<Relationships xmlns="http://schemas.openxmlformats.org/package/2006/relationships"><Relationship Id="rId13" Type="http://schemas.openxmlformats.org/officeDocument/2006/relationships/tags" Target="../tags/tag343.xml"/><Relationship Id="rId18" Type="http://schemas.openxmlformats.org/officeDocument/2006/relationships/tags" Target="../tags/tag348.xml"/><Relationship Id="rId26" Type="http://schemas.openxmlformats.org/officeDocument/2006/relationships/tags" Target="../tags/tag356.xml"/><Relationship Id="rId39" Type="http://schemas.openxmlformats.org/officeDocument/2006/relationships/notesSlide" Target="../notesSlides/notesSlide18.xml"/><Relationship Id="rId21" Type="http://schemas.openxmlformats.org/officeDocument/2006/relationships/tags" Target="../tags/tag351.xml"/><Relationship Id="rId34" Type="http://schemas.openxmlformats.org/officeDocument/2006/relationships/tags" Target="../tags/tag364.xml"/><Relationship Id="rId7" Type="http://schemas.openxmlformats.org/officeDocument/2006/relationships/tags" Target="../tags/tag337.xml"/><Relationship Id="rId12" Type="http://schemas.openxmlformats.org/officeDocument/2006/relationships/tags" Target="../tags/tag342.xml"/><Relationship Id="rId17" Type="http://schemas.openxmlformats.org/officeDocument/2006/relationships/tags" Target="../tags/tag347.xml"/><Relationship Id="rId25" Type="http://schemas.openxmlformats.org/officeDocument/2006/relationships/tags" Target="../tags/tag355.xml"/><Relationship Id="rId33" Type="http://schemas.openxmlformats.org/officeDocument/2006/relationships/tags" Target="../tags/tag363.xml"/><Relationship Id="rId38" Type="http://schemas.openxmlformats.org/officeDocument/2006/relationships/slideLayout" Target="../slideLayouts/slideLayout2.xml"/><Relationship Id="rId2" Type="http://schemas.openxmlformats.org/officeDocument/2006/relationships/tags" Target="../tags/tag332.xml"/><Relationship Id="rId16" Type="http://schemas.openxmlformats.org/officeDocument/2006/relationships/tags" Target="../tags/tag346.xml"/><Relationship Id="rId20" Type="http://schemas.openxmlformats.org/officeDocument/2006/relationships/tags" Target="../tags/tag350.xml"/><Relationship Id="rId29" Type="http://schemas.openxmlformats.org/officeDocument/2006/relationships/tags" Target="../tags/tag359.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tags" Target="../tags/tag341.xml"/><Relationship Id="rId24" Type="http://schemas.openxmlformats.org/officeDocument/2006/relationships/tags" Target="../tags/tag354.xml"/><Relationship Id="rId32" Type="http://schemas.openxmlformats.org/officeDocument/2006/relationships/tags" Target="../tags/tag362.xml"/><Relationship Id="rId37" Type="http://schemas.openxmlformats.org/officeDocument/2006/relationships/tags" Target="../tags/tag367.xml"/><Relationship Id="rId5" Type="http://schemas.openxmlformats.org/officeDocument/2006/relationships/tags" Target="../tags/tag335.xml"/><Relationship Id="rId15" Type="http://schemas.openxmlformats.org/officeDocument/2006/relationships/tags" Target="../tags/tag345.xml"/><Relationship Id="rId23" Type="http://schemas.openxmlformats.org/officeDocument/2006/relationships/tags" Target="../tags/tag353.xml"/><Relationship Id="rId28" Type="http://schemas.openxmlformats.org/officeDocument/2006/relationships/tags" Target="../tags/tag358.xml"/><Relationship Id="rId36" Type="http://schemas.openxmlformats.org/officeDocument/2006/relationships/tags" Target="../tags/tag366.xml"/><Relationship Id="rId10" Type="http://schemas.openxmlformats.org/officeDocument/2006/relationships/tags" Target="../tags/tag340.xml"/><Relationship Id="rId19" Type="http://schemas.openxmlformats.org/officeDocument/2006/relationships/tags" Target="../tags/tag349.xml"/><Relationship Id="rId31" Type="http://schemas.openxmlformats.org/officeDocument/2006/relationships/tags" Target="../tags/tag361.xml"/><Relationship Id="rId4" Type="http://schemas.openxmlformats.org/officeDocument/2006/relationships/tags" Target="../tags/tag334.xml"/><Relationship Id="rId9" Type="http://schemas.openxmlformats.org/officeDocument/2006/relationships/tags" Target="../tags/tag339.xml"/><Relationship Id="rId14" Type="http://schemas.openxmlformats.org/officeDocument/2006/relationships/tags" Target="../tags/tag344.xml"/><Relationship Id="rId22" Type="http://schemas.openxmlformats.org/officeDocument/2006/relationships/tags" Target="../tags/tag352.xml"/><Relationship Id="rId27" Type="http://schemas.openxmlformats.org/officeDocument/2006/relationships/tags" Target="../tags/tag357.xml"/><Relationship Id="rId30" Type="http://schemas.openxmlformats.org/officeDocument/2006/relationships/tags" Target="../tags/tag360.xml"/><Relationship Id="rId35" Type="http://schemas.openxmlformats.org/officeDocument/2006/relationships/tags" Target="../tags/tag365.xml"/><Relationship Id="rId8" Type="http://schemas.openxmlformats.org/officeDocument/2006/relationships/tags" Target="../tags/tag338.xml"/><Relationship Id="rId3" Type="http://schemas.openxmlformats.org/officeDocument/2006/relationships/tags" Target="../tags/tag333.xml"/></Relationships>
</file>

<file path=ppt/slides/_rels/slide32.xml.rels><?xml version="1.0" encoding="UTF-8" standalone="yes"?>
<Relationships xmlns="http://schemas.openxmlformats.org/package/2006/relationships"><Relationship Id="rId13" Type="http://schemas.openxmlformats.org/officeDocument/2006/relationships/tags" Target="../tags/tag380.xml"/><Relationship Id="rId18" Type="http://schemas.openxmlformats.org/officeDocument/2006/relationships/tags" Target="../tags/tag385.xml"/><Relationship Id="rId26" Type="http://schemas.openxmlformats.org/officeDocument/2006/relationships/tags" Target="../tags/tag393.xml"/><Relationship Id="rId39" Type="http://schemas.openxmlformats.org/officeDocument/2006/relationships/tags" Target="../tags/tag406.xml"/><Relationship Id="rId21" Type="http://schemas.openxmlformats.org/officeDocument/2006/relationships/tags" Target="../tags/tag388.xml"/><Relationship Id="rId34" Type="http://schemas.openxmlformats.org/officeDocument/2006/relationships/tags" Target="../tags/tag401.xml"/><Relationship Id="rId42" Type="http://schemas.openxmlformats.org/officeDocument/2006/relationships/tags" Target="../tags/tag409.xml"/><Relationship Id="rId47" Type="http://schemas.openxmlformats.org/officeDocument/2006/relationships/slideLayout" Target="../slideLayouts/slideLayout2.xml"/><Relationship Id="rId7" Type="http://schemas.openxmlformats.org/officeDocument/2006/relationships/tags" Target="../tags/tag374.xml"/><Relationship Id="rId2" Type="http://schemas.openxmlformats.org/officeDocument/2006/relationships/tags" Target="../tags/tag369.xml"/><Relationship Id="rId16" Type="http://schemas.openxmlformats.org/officeDocument/2006/relationships/tags" Target="../tags/tag383.xml"/><Relationship Id="rId29" Type="http://schemas.openxmlformats.org/officeDocument/2006/relationships/tags" Target="../tags/tag396.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tags" Target="../tags/tag378.xml"/><Relationship Id="rId24" Type="http://schemas.openxmlformats.org/officeDocument/2006/relationships/tags" Target="../tags/tag391.xml"/><Relationship Id="rId32" Type="http://schemas.openxmlformats.org/officeDocument/2006/relationships/tags" Target="../tags/tag399.xml"/><Relationship Id="rId37" Type="http://schemas.openxmlformats.org/officeDocument/2006/relationships/tags" Target="../tags/tag404.xml"/><Relationship Id="rId40" Type="http://schemas.openxmlformats.org/officeDocument/2006/relationships/tags" Target="../tags/tag407.xml"/><Relationship Id="rId45" Type="http://schemas.openxmlformats.org/officeDocument/2006/relationships/tags" Target="../tags/tag412.xml"/><Relationship Id="rId5" Type="http://schemas.openxmlformats.org/officeDocument/2006/relationships/tags" Target="../tags/tag372.xml"/><Relationship Id="rId15" Type="http://schemas.openxmlformats.org/officeDocument/2006/relationships/tags" Target="../tags/tag382.xml"/><Relationship Id="rId23" Type="http://schemas.openxmlformats.org/officeDocument/2006/relationships/tags" Target="../tags/tag390.xml"/><Relationship Id="rId28" Type="http://schemas.openxmlformats.org/officeDocument/2006/relationships/tags" Target="../tags/tag395.xml"/><Relationship Id="rId36" Type="http://schemas.openxmlformats.org/officeDocument/2006/relationships/tags" Target="../tags/tag403.xml"/><Relationship Id="rId10" Type="http://schemas.openxmlformats.org/officeDocument/2006/relationships/tags" Target="../tags/tag377.xml"/><Relationship Id="rId19" Type="http://schemas.openxmlformats.org/officeDocument/2006/relationships/tags" Target="../tags/tag386.xml"/><Relationship Id="rId31" Type="http://schemas.openxmlformats.org/officeDocument/2006/relationships/tags" Target="../tags/tag398.xml"/><Relationship Id="rId44" Type="http://schemas.openxmlformats.org/officeDocument/2006/relationships/tags" Target="../tags/tag411.xml"/><Relationship Id="rId4" Type="http://schemas.openxmlformats.org/officeDocument/2006/relationships/tags" Target="../tags/tag371.xml"/><Relationship Id="rId9" Type="http://schemas.openxmlformats.org/officeDocument/2006/relationships/tags" Target="../tags/tag376.xml"/><Relationship Id="rId14" Type="http://schemas.openxmlformats.org/officeDocument/2006/relationships/tags" Target="../tags/tag381.xml"/><Relationship Id="rId22" Type="http://schemas.openxmlformats.org/officeDocument/2006/relationships/tags" Target="../tags/tag389.xml"/><Relationship Id="rId27" Type="http://schemas.openxmlformats.org/officeDocument/2006/relationships/tags" Target="../tags/tag394.xml"/><Relationship Id="rId30" Type="http://schemas.openxmlformats.org/officeDocument/2006/relationships/tags" Target="../tags/tag397.xml"/><Relationship Id="rId35" Type="http://schemas.openxmlformats.org/officeDocument/2006/relationships/tags" Target="../tags/tag402.xml"/><Relationship Id="rId43" Type="http://schemas.openxmlformats.org/officeDocument/2006/relationships/tags" Target="../tags/tag410.xml"/><Relationship Id="rId48" Type="http://schemas.openxmlformats.org/officeDocument/2006/relationships/notesSlide" Target="../notesSlides/notesSlide19.xml"/><Relationship Id="rId8" Type="http://schemas.openxmlformats.org/officeDocument/2006/relationships/tags" Target="../tags/tag375.xml"/><Relationship Id="rId3" Type="http://schemas.openxmlformats.org/officeDocument/2006/relationships/tags" Target="../tags/tag370.xml"/><Relationship Id="rId12" Type="http://schemas.openxmlformats.org/officeDocument/2006/relationships/tags" Target="../tags/tag379.xml"/><Relationship Id="rId17" Type="http://schemas.openxmlformats.org/officeDocument/2006/relationships/tags" Target="../tags/tag384.xml"/><Relationship Id="rId25" Type="http://schemas.openxmlformats.org/officeDocument/2006/relationships/tags" Target="../tags/tag392.xml"/><Relationship Id="rId33" Type="http://schemas.openxmlformats.org/officeDocument/2006/relationships/tags" Target="../tags/tag400.xml"/><Relationship Id="rId38" Type="http://schemas.openxmlformats.org/officeDocument/2006/relationships/tags" Target="../tags/tag405.xml"/><Relationship Id="rId46" Type="http://schemas.openxmlformats.org/officeDocument/2006/relationships/tags" Target="../tags/tag413.xml"/><Relationship Id="rId20" Type="http://schemas.openxmlformats.org/officeDocument/2006/relationships/tags" Target="../tags/tag387.xml"/><Relationship Id="rId41" Type="http://schemas.openxmlformats.org/officeDocument/2006/relationships/tags" Target="../tags/tag408.xml"/></Relationships>
</file>

<file path=ppt/slides/_rels/slide33.xml.rels><?xml version="1.0" encoding="UTF-8" standalone="yes"?>
<Relationships xmlns="http://schemas.openxmlformats.org/package/2006/relationships"><Relationship Id="rId13" Type="http://schemas.openxmlformats.org/officeDocument/2006/relationships/tags" Target="../tags/tag426.xml"/><Relationship Id="rId18" Type="http://schemas.openxmlformats.org/officeDocument/2006/relationships/tags" Target="../tags/tag431.xml"/><Relationship Id="rId26" Type="http://schemas.openxmlformats.org/officeDocument/2006/relationships/tags" Target="../tags/tag439.xml"/><Relationship Id="rId39" Type="http://schemas.openxmlformats.org/officeDocument/2006/relationships/slideLayout" Target="../slideLayouts/slideLayout2.xml"/><Relationship Id="rId21" Type="http://schemas.openxmlformats.org/officeDocument/2006/relationships/tags" Target="../tags/tag434.xml"/><Relationship Id="rId34" Type="http://schemas.openxmlformats.org/officeDocument/2006/relationships/tags" Target="../tags/tag447.xml"/><Relationship Id="rId7" Type="http://schemas.openxmlformats.org/officeDocument/2006/relationships/tags" Target="../tags/tag420.xml"/><Relationship Id="rId12" Type="http://schemas.openxmlformats.org/officeDocument/2006/relationships/tags" Target="../tags/tag425.xml"/><Relationship Id="rId17" Type="http://schemas.openxmlformats.org/officeDocument/2006/relationships/tags" Target="../tags/tag430.xml"/><Relationship Id="rId25" Type="http://schemas.openxmlformats.org/officeDocument/2006/relationships/tags" Target="../tags/tag438.xml"/><Relationship Id="rId33" Type="http://schemas.openxmlformats.org/officeDocument/2006/relationships/tags" Target="../tags/tag446.xml"/><Relationship Id="rId38" Type="http://schemas.openxmlformats.org/officeDocument/2006/relationships/tags" Target="../tags/tag451.xml"/><Relationship Id="rId2" Type="http://schemas.openxmlformats.org/officeDocument/2006/relationships/tags" Target="../tags/tag415.xml"/><Relationship Id="rId16" Type="http://schemas.openxmlformats.org/officeDocument/2006/relationships/tags" Target="../tags/tag429.xml"/><Relationship Id="rId20" Type="http://schemas.openxmlformats.org/officeDocument/2006/relationships/tags" Target="../tags/tag433.xml"/><Relationship Id="rId29" Type="http://schemas.openxmlformats.org/officeDocument/2006/relationships/tags" Target="../tags/tag442.xml"/><Relationship Id="rId1" Type="http://schemas.openxmlformats.org/officeDocument/2006/relationships/tags" Target="../tags/tag414.xml"/><Relationship Id="rId6" Type="http://schemas.openxmlformats.org/officeDocument/2006/relationships/tags" Target="../tags/tag419.xml"/><Relationship Id="rId11" Type="http://schemas.openxmlformats.org/officeDocument/2006/relationships/tags" Target="../tags/tag424.xml"/><Relationship Id="rId24" Type="http://schemas.openxmlformats.org/officeDocument/2006/relationships/tags" Target="../tags/tag437.xml"/><Relationship Id="rId32" Type="http://schemas.openxmlformats.org/officeDocument/2006/relationships/tags" Target="../tags/tag445.xml"/><Relationship Id="rId37" Type="http://schemas.openxmlformats.org/officeDocument/2006/relationships/tags" Target="../tags/tag450.xml"/><Relationship Id="rId40" Type="http://schemas.openxmlformats.org/officeDocument/2006/relationships/notesSlide" Target="../notesSlides/notesSlide20.xml"/><Relationship Id="rId5" Type="http://schemas.openxmlformats.org/officeDocument/2006/relationships/tags" Target="../tags/tag418.xml"/><Relationship Id="rId15" Type="http://schemas.openxmlformats.org/officeDocument/2006/relationships/tags" Target="../tags/tag428.xml"/><Relationship Id="rId23" Type="http://schemas.openxmlformats.org/officeDocument/2006/relationships/tags" Target="../tags/tag436.xml"/><Relationship Id="rId28" Type="http://schemas.openxmlformats.org/officeDocument/2006/relationships/tags" Target="../tags/tag441.xml"/><Relationship Id="rId36" Type="http://schemas.openxmlformats.org/officeDocument/2006/relationships/tags" Target="../tags/tag449.xml"/><Relationship Id="rId10" Type="http://schemas.openxmlformats.org/officeDocument/2006/relationships/tags" Target="../tags/tag423.xml"/><Relationship Id="rId19" Type="http://schemas.openxmlformats.org/officeDocument/2006/relationships/tags" Target="../tags/tag432.xml"/><Relationship Id="rId31" Type="http://schemas.openxmlformats.org/officeDocument/2006/relationships/tags" Target="../tags/tag444.xml"/><Relationship Id="rId4" Type="http://schemas.openxmlformats.org/officeDocument/2006/relationships/tags" Target="../tags/tag417.xml"/><Relationship Id="rId9" Type="http://schemas.openxmlformats.org/officeDocument/2006/relationships/tags" Target="../tags/tag422.xml"/><Relationship Id="rId14" Type="http://schemas.openxmlformats.org/officeDocument/2006/relationships/tags" Target="../tags/tag427.xml"/><Relationship Id="rId22" Type="http://schemas.openxmlformats.org/officeDocument/2006/relationships/tags" Target="../tags/tag435.xml"/><Relationship Id="rId27" Type="http://schemas.openxmlformats.org/officeDocument/2006/relationships/tags" Target="../tags/tag440.xml"/><Relationship Id="rId30" Type="http://schemas.openxmlformats.org/officeDocument/2006/relationships/tags" Target="../tags/tag443.xml"/><Relationship Id="rId35" Type="http://schemas.openxmlformats.org/officeDocument/2006/relationships/tags" Target="../tags/tag448.xml"/><Relationship Id="rId8" Type="http://schemas.openxmlformats.org/officeDocument/2006/relationships/tags" Target="../tags/tag421.xml"/><Relationship Id="rId3" Type="http://schemas.openxmlformats.org/officeDocument/2006/relationships/tags" Target="../tags/tag416.xml"/></Relationships>
</file>

<file path=ppt/slides/_rels/slide34.xml.rels><?xml version="1.0" encoding="UTF-8" standalone="yes"?>
<Relationships xmlns="http://schemas.openxmlformats.org/package/2006/relationships"><Relationship Id="rId26" Type="http://schemas.openxmlformats.org/officeDocument/2006/relationships/tags" Target="../tags/tag477.xml"/><Relationship Id="rId21" Type="http://schemas.openxmlformats.org/officeDocument/2006/relationships/tags" Target="../tags/tag472.xml"/><Relationship Id="rId34" Type="http://schemas.openxmlformats.org/officeDocument/2006/relationships/tags" Target="../tags/tag485.xml"/><Relationship Id="rId42" Type="http://schemas.openxmlformats.org/officeDocument/2006/relationships/tags" Target="../tags/tag493.xml"/><Relationship Id="rId47" Type="http://schemas.openxmlformats.org/officeDocument/2006/relationships/tags" Target="../tags/tag498.xml"/><Relationship Id="rId50" Type="http://schemas.openxmlformats.org/officeDocument/2006/relationships/tags" Target="../tags/tag501.xml"/><Relationship Id="rId55" Type="http://schemas.openxmlformats.org/officeDocument/2006/relationships/tags" Target="../tags/tag506.xml"/><Relationship Id="rId63" Type="http://schemas.openxmlformats.org/officeDocument/2006/relationships/tags" Target="../tags/tag514.xml"/><Relationship Id="rId7" Type="http://schemas.openxmlformats.org/officeDocument/2006/relationships/tags" Target="../tags/tag458.xml"/><Relationship Id="rId2" Type="http://schemas.openxmlformats.org/officeDocument/2006/relationships/tags" Target="../tags/tag453.xml"/><Relationship Id="rId16" Type="http://schemas.openxmlformats.org/officeDocument/2006/relationships/tags" Target="../tags/tag467.xml"/><Relationship Id="rId29" Type="http://schemas.openxmlformats.org/officeDocument/2006/relationships/tags" Target="../tags/tag480.xml"/><Relationship Id="rId11" Type="http://schemas.openxmlformats.org/officeDocument/2006/relationships/tags" Target="../tags/tag462.xml"/><Relationship Id="rId24" Type="http://schemas.openxmlformats.org/officeDocument/2006/relationships/tags" Target="../tags/tag475.xml"/><Relationship Id="rId32" Type="http://schemas.openxmlformats.org/officeDocument/2006/relationships/tags" Target="../tags/tag483.xml"/><Relationship Id="rId37" Type="http://schemas.openxmlformats.org/officeDocument/2006/relationships/tags" Target="../tags/tag488.xml"/><Relationship Id="rId40" Type="http://schemas.openxmlformats.org/officeDocument/2006/relationships/tags" Target="../tags/tag491.xml"/><Relationship Id="rId45" Type="http://schemas.openxmlformats.org/officeDocument/2006/relationships/tags" Target="../tags/tag496.xml"/><Relationship Id="rId53" Type="http://schemas.openxmlformats.org/officeDocument/2006/relationships/tags" Target="../tags/tag504.xml"/><Relationship Id="rId58" Type="http://schemas.openxmlformats.org/officeDocument/2006/relationships/tags" Target="../tags/tag509.xml"/><Relationship Id="rId5" Type="http://schemas.openxmlformats.org/officeDocument/2006/relationships/tags" Target="../tags/tag456.xml"/><Relationship Id="rId61" Type="http://schemas.openxmlformats.org/officeDocument/2006/relationships/tags" Target="../tags/tag512.xml"/><Relationship Id="rId19" Type="http://schemas.openxmlformats.org/officeDocument/2006/relationships/tags" Target="../tags/tag470.xml"/><Relationship Id="rId14" Type="http://schemas.openxmlformats.org/officeDocument/2006/relationships/tags" Target="../tags/tag465.xml"/><Relationship Id="rId22" Type="http://schemas.openxmlformats.org/officeDocument/2006/relationships/tags" Target="../tags/tag473.xml"/><Relationship Id="rId27" Type="http://schemas.openxmlformats.org/officeDocument/2006/relationships/tags" Target="../tags/tag478.xml"/><Relationship Id="rId30" Type="http://schemas.openxmlformats.org/officeDocument/2006/relationships/tags" Target="../tags/tag481.xml"/><Relationship Id="rId35" Type="http://schemas.openxmlformats.org/officeDocument/2006/relationships/tags" Target="../tags/tag486.xml"/><Relationship Id="rId43" Type="http://schemas.openxmlformats.org/officeDocument/2006/relationships/tags" Target="../tags/tag494.xml"/><Relationship Id="rId48" Type="http://schemas.openxmlformats.org/officeDocument/2006/relationships/tags" Target="../tags/tag499.xml"/><Relationship Id="rId56" Type="http://schemas.openxmlformats.org/officeDocument/2006/relationships/tags" Target="../tags/tag507.xml"/><Relationship Id="rId64" Type="http://schemas.openxmlformats.org/officeDocument/2006/relationships/slideLayout" Target="../slideLayouts/slideLayout2.xml"/><Relationship Id="rId8" Type="http://schemas.openxmlformats.org/officeDocument/2006/relationships/tags" Target="../tags/tag459.xml"/><Relationship Id="rId51" Type="http://schemas.openxmlformats.org/officeDocument/2006/relationships/tags" Target="../tags/tag502.xml"/><Relationship Id="rId3" Type="http://schemas.openxmlformats.org/officeDocument/2006/relationships/tags" Target="../tags/tag454.xml"/><Relationship Id="rId12" Type="http://schemas.openxmlformats.org/officeDocument/2006/relationships/tags" Target="../tags/tag463.xml"/><Relationship Id="rId17" Type="http://schemas.openxmlformats.org/officeDocument/2006/relationships/tags" Target="../tags/tag468.xml"/><Relationship Id="rId25" Type="http://schemas.openxmlformats.org/officeDocument/2006/relationships/tags" Target="../tags/tag476.xml"/><Relationship Id="rId33" Type="http://schemas.openxmlformats.org/officeDocument/2006/relationships/tags" Target="../tags/tag484.xml"/><Relationship Id="rId38" Type="http://schemas.openxmlformats.org/officeDocument/2006/relationships/tags" Target="../tags/tag489.xml"/><Relationship Id="rId46" Type="http://schemas.openxmlformats.org/officeDocument/2006/relationships/tags" Target="../tags/tag497.xml"/><Relationship Id="rId59" Type="http://schemas.openxmlformats.org/officeDocument/2006/relationships/tags" Target="../tags/tag510.xml"/><Relationship Id="rId20" Type="http://schemas.openxmlformats.org/officeDocument/2006/relationships/tags" Target="../tags/tag471.xml"/><Relationship Id="rId41" Type="http://schemas.openxmlformats.org/officeDocument/2006/relationships/tags" Target="../tags/tag492.xml"/><Relationship Id="rId54" Type="http://schemas.openxmlformats.org/officeDocument/2006/relationships/tags" Target="../tags/tag505.xml"/><Relationship Id="rId62" Type="http://schemas.openxmlformats.org/officeDocument/2006/relationships/tags" Target="../tags/tag513.xml"/><Relationship Id="rId1" Type="http://schemas.openxmlformats.org/officeDocument/2006/relationships/tags" Target="../tags/tag452.xml"/><Relationship Id="rId6" Type="http://schemas.openxmlformats.org/officeDocument/2006/relationships/tags" Target="../tags/tag457.xml"/><Relationship Id="rId15" Type="http://schemas.openxmlformats.org/officeDocument/2006/relationships/tags" Target="../tags/tag466.xml"/><Relationship Id="rId23" Type="http://schemas.openxmlformats.org/officeDocument/2006/relationships/tags" Target="../tags/tag474.xml"/><Relationship Id="rId28" Type="http://schemas.openxmlformats.org/officeDocument/2006/relationships/tags" Target="../tags/tag479.xml"/><Relationship Id="rId36" Type="http://schemas.openxmlformats.org/officeDocument/2006/relationships/tags" Target="../tags/tag487.xml"/><Relationship Id="rId49" Type="http://schemas.openxmlformats.org/officeDocument/2006/relationships/tags" Target="../tags/tag500.xml"/><Relationship Id="rId57" Type="http://schemas.openxmlformats.org/officeDocument/2006/relationships/tags" Target="../tags/tag508.xml"/><Relationship Id="rId10" Type="http://schemas.openxmlformats.org/officeDocument/2006/relationships/tags" Target="../tags/tag461.xml"/><Relationship Id="rId31" Type="http://schemas.openxmlformats.org/officeDocument/2006/relationships/tags" Target="../tags/tag482.xml"/><Relationship Id="rId44" Type="http://schemas.openxmlformats.org/officeDocument/2006/relationships/tags" Target="../tags/tag495.xml"/><Relationship Id="rId52" Type="http://schemas.openxmlformats.org/officeDocument/2006/relationships/tags" Target="../tags/tag503.xml"/><Relationship Id="rId60" Type="http://schemas.openxmlformats.org/officeDocument/2006/relationships/tags" Target="../tags/tag511.xml"/><Relationship Id="rId65" Type="http://schemas.openxmlformats.org/officeDocument/2006/relationships/notesSlide" Target="../notesSlides/notesSlide21.xml"/><Relationship Id="rId4" Type="http://schemas.openxmlformats.org/officeDocument/2006/relationships/tags" Target="../tags/tag455.xml"/><Relationship Id="rId9" Type="http://schemas.openxmlformats.org/officeDocument/2006/relationships/tags" Target="../tags/tag460.xml"/><Relationship Id="rId13" Type="http://schemas.openxmlformats.org/officeDocument/2006/relationships/tags" Target="../tags/tag464.xml"/><Relationship Id="rId18" Type="http://schemas.openxmlformats.org/officeDocument/2006/relationships/tags" Target="../tags/tag469.xml"/><Relationship Id="rId39" Type="http://schemas.openxmlformats.org/officeDocument/2006/relationships/tags" Target="../tags/tag490.xml"/></Relationships>
</file>

<file path=ppt/slides/_rels/slide35.xml.rels><?xml version="1.0" encoding="UTF-8" standalone="yes"?>
<Relationships xmlns="http://schemas.openxmlformats.org/package/2006/relationships"><Relationship Id="rId8" Type="http://schemas.openxmlformats.org/officeDocument/2006/relationships/tags" Target="../tags/tag522.xml"/><Relationship Id="rId13" Type="http://schemas.openxmlformats.org/officeDocument/2006/relationships/tags" Target="../tags/tag527.xml"/><Relationship Id="rId18" Type="http://schemas.openxmlformats.org/officeDocument/2006/relationships/tags" Target="../tags/tag532.xml"/><Relationship Id="rId26" Type="http://schemas.openxmlformats.org/officeDocument/2006/relationships/slideLayout" Target="../slideLayouts/slideLayout2.xml"/><Relationship Id="rId3" Type="http://schemas.openxmlformats.org/officeDocument/2006/relationships/tags" Target="../tags/tag517.xml"/><Relationship Id="rId21" Type="http://schemas.openxmlformats.org/officeDocument/2006/relationships/tags" Target="../tags/tag535.xml"/><Relationship Id="rId7" Type="http://schemas.openxmlformats.org/officeDocument/2006/relationships/tags" Target="../tags/tag521.xml"/><Relationship Id="rId12" Type="http://schemas.openxmlformats.org/officeDocument/2006/relationships/tags" Target="../tags/tag526.xml"/><Relationship Id="rId17" Type="http://schemas.openxmlformats.org/officeDocument/2006/relationships/tags" Target="../tags/tag531.xml"/><Relationship Id="rId25" Type="http://schemas.openxmlformats.org/officeDocument/2006/relationships/tags" Target="../tags/tag539.xml"/><Relationship Id="rId2" Type="http://schemas.openxmlformats.org/officeDocument/2006/relationships/tags" Target="../tags/tag516.xml"/><Relationship Id="rId16" Type="http://schemas.openxmlformats.org/officeDocument/2006/relationships/tags" Target="../tags/tag530.xml"/><Relationship Id="rId20" Type="http://schemas.openxmlformats.org/officeDocument/2006/relationships/tags" Target="../tags/tag534.xml"/><Relationship Id="rId1" Type="http://schemas.openxmlformats.org/officeDocument/2006/relationships/tags" Target="../tags/tag515.xml"/><Relationship Id="rId6" Type="http://schemas.openxmlformats.org/officeDocument/2006/relationships/tags" Target="../tags/tag520.xml"/><Relationship Id="rId11" Type="http://schemas.openxmlformats.org/officeDocument/2006/relationships/tags" Target="../tags/tag525.xml"/><Relationship Id="rId24" Type="http://schemas.openxmlformats.org/officeDocument/2006/relationships/tags" Target="../tags/tag538.xml"/><Relationship Id="rId5" Type="http://schemas.openxmlformats.org/officeDocument/2006/relationships/tags" Target="../tags/tag519.xml"/><Relationship Id="rId15" Type="http://schemas.openxmlformats.org/officeDocument/2006/relationships/tags" Target="../tags/tag529.xml"/><Relationship Id="rId23" Type="http://schemas.openxmlformats.org/officeDocument/2006/relationships/tags" Target="../tags/tag537.xml"/><Relationship Id="rId10" Type="http://schemas.openxmlformats.org/officeDocument/2006/relationships/tags" Target="../tags/tag524.xml"/><Relationship Id="rId19" Type="http://schemas.openxmlformats.org/officeDocument/2006/relationships/tags" Target="../tags/tag533.xml"/><Relationship Id="rId4" Type="http://schemas.openxmlformats.org/officeDocument/2006/relationships/tags" Target="../tags/tag518.xml"/><Relationship Id="rId9" Type="http://schemas.openxmlformats.org/officeDocument/2006/relationships/tags" Target="../tags/tag523.xml"/><Relationship Id="rId14" Type="http://schemas.openxmlformats.org/officeDocument/2006/relationships/tags" Target="../tags/tag528.xml"/><Relationship Id="rId22" Type="http://schemas.openxmlformats.org/officeDocument/2006/relationships/tags" Target="../tags/tag536.xml"/></Relationships>
</file>

<file path=ppt/slides/_rels/slide36.xml.rels><?xml version="1.0" encoding="UTF-8" standalone="yes"?>
<Relationships xmlns="http://schemas.openxmlformats.org/package/2006/relationships"><Relationship Id="rId8" Type="http://schemas.openxmlformats.org/officeDocument/2006/relationships/tags" Target="../tags/tag547.xml"/><Relationship Id="rId13" Type="http://schemas.openxmlformats.org/officeDocument/2006/relationships/tags" Target="../tags/tag552.xml"/><Relationship Id="rId18" Type="http://schemas.openxmlformats.org/officeDocument/2006/relationships/tags" Target="../tags/tag557.xml"/><Relationship Id="rId26" Type="http://schemas.openxmlformats.org/officeDocument/2006/relationships/tags" Target="../tags/tag565.xml"/><Relationship Id="rId3" Type="http://schemas.openxmlformats.org/officeDocument/2006/relationships/tags" Target="../tags/tag542.xml"/><Relationship Id="rId21" Type="http://schemas.openxmlformats.org/officeDocument/2006/relationships/tags" Target="../tags/tag560.xml"/><Relationship Id="rId7" Type="http://schemas.openxmlformats.org/officeDocument/2006/relationships/tags" Target="../tags/tag546.xml"/><Relationship Id="rId12" Type="http://schemas.openxmlformats.org/officeDocument/2006/relationships/tags" Target="../tags/tag551.xml"/><Relationship Id="rId17" Type="http://schemas.openxmlformats.org/officeDocument/2006/relationships/tags" Target="../tags/tag556.xml"/><Relationship Id="rId25" Type="http://schemas.openxmlformats.org/officeDocument/2006/relationships/tags" Target="../tags/tag564.xml"/><Relationship Id="rId2" Type="http://schemas.openxmlformats.org/officeDocument/2006/relationships/tags" Target="../tags/tag541.xml"/><Relationship Id="rId16" Type="http://schemas.openxmlformats.org/officeDocument/2006/relationships/tags" Target="../tags/tag555.xml"/><Relationship Id="rId20" Type="http://schemas.openxmlformats.org/officeDocument/2006/relationships/tags" Target="../tags/tag559.xml"/><Relationship Id="rId29" Type="http://schemas.openxmlformats.org/officeDocument/2006/relationships/slideLayout" Target="../slideLayouts/slideLayout2.xml"/><Relationship Id="rId1" Type="http://schemas.openxmlformats.org/officeDocument/2006/relationships/tags" Target="../tags/tag540.xml"/><Relationship Id="rId6" Type="http://schemas.openxmlformats.org/officeDocument/2006/relationships/tags" Target="../tags/tag545.xml"/><Relationship Id="rId11" Type="http://schemas.openxmlformats.org/officeDocument/2006/relationships/tags" Target="../tags/tag550.xml"/><Relationship Id="rId24" Type="http://schemas.openxmlformats.org/officeDocument/2006/relationships/tags" Target="../tags/tag563.xml"/><Relationship Id="rId5" Type="http://schemas.openxmlformats.org/officeDocument/2006/relationships/tags" Target="../tags/tag544.xml"/><Relationship Id="rId15" Type="http://schemas.openxmlformats.org/officeDocument/2006/relationships/tags" Target="../tags/tag554.xml"/><Relationship Id="rId23" Type="http://schemas.openxmlformats.org/officeDocument/2006/relationships/tags" Target="../tags/tag562.xml"/><Relationship Id="rId28" Type="http://schemas.openxmlformats.org/officeDocument/2006/relationships/tags" Target="../tags/tag567.xml"/><Relationship Id="rId10" Type="http://schemas.openxmlformats.org/officeDocument/2006/relationships/tags" Target="../tags/tag549.xml"/><Relationship Id="rId19" Type="http://schemas.openxmlformats.org/officeDocument/2006/relationships/tags" Target="../tags/tag558.xml"/><Relationship Id="rId4" Type="http://schemas.openxmlformats.org/officeDocument/2006/relationships/tags" Target="../tags/tag543.xml"/><Relationship Id="rId9" Type="http://schemas.openxmlformats.org/officeDocument/2006/relationships/tags" Target="../tags/tag548.xml"/><Relationship Id="rId14" Type="http://schemas.openxmlformats.org/officeDocument/2006/relationships/tags" Target="../tags/tag553.xml"/><Relationship Id="rId22" Type="http://schemas.openxmlformats.org/officeDocument/2006/relationships/tags" Target="../tags/tag561.xml"/><Relationship Id="rId27" Type="http://schemas.openxmlformats.org/officeDocument/2006/relationships/tags" Target="../tags/tag566.xml"/><Relationship Id="rId30"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3" Type="http://schemas.openxmlformats.org/officeDocument/2006/relationships/tags" Target="../tags/tag570.xml"/><Relationship Id="rId2" Type="http://schemas.openxmlformats.org/officeDocument/2006/relationships/tags" Target="../tags/tag569.xml"/><Relationship Id="rId1" Type="http://schemas.openxmlformats.org/officeDocument/2006/relationships/tags" Target="../tags/tag568.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17" Type="http://schemas.openxmlformats.org/officeDocument/2006/relationships/tags" Target="../tags/tag687.xml"/><Relationship Id="rId21" Type="http://schemas.openxmlformats.org/officeDocument/2006/relationships/tags" Target="../tags/tag591.xml"/><Relationship Id="rId42" Type="http://schemas.openxmlformats.org/officeDocument/2006/relationships/tags" Target="../tags/tag612.xml"/><Relationship Id="rId63" Type="http://schemas.openxmlformats.org/officeDocument/2006/relationships/tags" Target="../tags/tag633.xml"/><Relationship Id="rId84" Type="http://schemas.openxmlformats.org/officeDocument/2006/relationships/tags" Target="../tags/tag654.xml"/><Relationship Id="rId16" Type="http://schemas.openxmlformats.org/officeDocument/2006/relationships/tags" Target="../tags/tag586.xml"/><Relationship Id="rId107" Type="http://schemas.openxmlformats.org/officeDocument/2006/relationships/tags" Target="../tags/tag677.xml"/><Relationship Id="rId11" Type="http://schemas.openxmlformats.org/officeDocument/2006/relationships/tags" Target="../tags/tag581.xml"/><Relationship Id="rId32" Type="http://schemas.openxmlformats.org/officeDocument/2006/relationships/tags" Target="../tags/tag602.xml"/><Relationship Id="rId37" Type="http://schemas.openxmlformats.org/officeDocument/2006/relationships/tags" Target="../tags/tag607.xml"/><Relationship Id="rId53" Type="http://schemas.openxmlformats.org/officeDocument/2006/relationships/tags" Target="../tags/tag623.xml"/><Relationship Id="rId58" Type="http://schemas.openxmlformats.org/officeDocument/2006/relationships/tags" Target="../tags/tag628.xml"/><Relationship Id="rId74" Type="http://schemas.openxmlformats.org/officeDocument/2006/relationships/tags" Target="../tags/tag644.xml"/><Relationship Id="rId79" Type="http://schemas.openxmlformats.org/officeDocument/2006/relationships/tags" Target="../tags/tag649.xml"/><Relationship Id="rId102" Type="http://schemas.openxmlformats.org/officeDocument/2006/relationships/tags" Target="../tags/tag672.xml"/><Relationship Id="rId123" Type="http://schemas.openxmlformats.org/officeDocument/2006/relationships/tags" Target="../tags/tag693.xml"/><Relationship Id="rId128" Type="http://schemas.openxmlformats.org/officeDocument/2006/relationships/tags" Target="../tags/tag698.xml"/><Relationship Id="rId5" Type="http://schemas.openxmlformats.org/officeDocument/2006/relationships/tags" Target="../tags/tag575.xml"/><Relationship Id="rId90" Type="http://schemas.openxmlformats.org/officeDocument/2006/relationships/tags" Target="../tags/tag660.xml"/><Relationship Id="rId95" Type="http://schemas.openxmlformats.org/officeDocument/2006/relationships/tags" Target="../tags/tag665.xml"/><Relationship Id="rId22" Type="http://schemas.openxmlformats.org/officeDocument/2006/relationships/tags" Target="../tags/tag592.xml"/><Relationship Id="rId27" Type="http://schemas.openxmlformats.org/officeDocument/2006/relationships/tags" Target="../tags/tag597.xml"/><Relationship Id="rId43" Type="http://schemas.openxmlformats.org/officeDocument/2006/relationships/tags" Target="../tags/tag613.xml"/><Relationship Id="rId48" Type="http://schemas.openxmlformats.org/officeDocument/2006/relationships/tags" Target="../tags/tag618.xml"/><Relationship Id="rId64" Type="http://schemas.openxmlformats.org/officeDocument/2006/relationships/tags" Target="../tags/tag634.xml"/><Relationship Id="rId69" Type="http://schemas.openxmlformats.org/officeDocument/2006/relationships/tags" Target="../tags/tag639.xml"/><Relationship Id="rId113" Type="http://schemas.openxmlformats.org/officeDocument/2006/relationships/tags" Target="../tags/tag683.xml"/><Relationship Id="rId118" Type="http://schemas.openxmlformats.org/officeDocument/2006/relationships/tags" Target="../tags/tag688.xml"/><Relationship Id="rId134" Type="http://schemas.openxmlformats.org/officeDocument/2006/relationships/notesSlide" Target="../notesSlides/notesSlide24.xml"/><Relationship Id="rId80" Type="http://schemas.openxmlformats.org/officeDocument/2006/relationships/tags" Target="../tags/tag650.xml"/><Relationship Id="rId85" Type="http://schemas.openxmlformats.org/officeDocument/2006/relationships/tags" Target="../tags/tag655.xml"/><Relationship Id="rId12" Type="http://schemas.openxmlformats.org/officeDocument/2006/relationships/tags" Target="../tags/tag582.xml"/><Relationship Id="rId17" Type="http://schemas.openxmlformats.org/officeDocument/2006/relationships/tags" Target="../tags/tag587.xml"/><Relationship Id="rId33" Type="http://schemas.openxmlformats.org/officeDocument/2006/relationships/tags" Target="../tags/tag603.xml"/><Relationship Id="rId38" Type="http://schemas.openxmlformats.org/officeDocument/2006/relationships/tags" Target="../tags/tag608.xml"/><Relationship Id="rId59" Type="http://schemas.openxmlformats.org/officeDocument/2006/relationships/tags" Target="../tags/tag629.xml"/><Relationship Id="rId103" Type="http://schemas.openxmlformats.org/officeDocument/2006/relationships/tags" Target="../tags/tag673.xml"/><Relationship Id="rId108" Type="http://schemas.openxmlformats.org/officeDocument/2006/relationships/tags" Target="../tags/tag678.xml"/><Relationship Id="rId124" Type="http://schemas.openxmlformats.org/officeDocument/2006/relationships/tags" Target="../tags/tag694.xml"/><Relationship Id="rId129" Type="http://schemas.openxmlformats.org/officeDocument/2006/relationships/tags" Target="../tags/tag699.xml"/><Relationship Id="rId54" Type="http://schemas.openxmlformats.org/officeDocument/2006/relationships/tags" Target="../tags/tag624.xml"/><Relationship Id="rId70" Type="http://schemas.openxmlformats.org/officeDocument/2006/relationships/tags" Target="../tags/tag640.xml"/><Relationship Id="rId75" Type="http://schemas.openxmlformats.org/officeDocument/2006/relationships/tags" Target="../tags/tag645.xml"/><Relationship Id="rId91" Type="http://schemas.openxmlformats.org/officeDocument/2006/relationships/tags" Target="../tags/tag661.xml"/><Relationship Id="rId96" Type="http://schemas.openxmlformats.org/officeDocument/2006/relationships/tags" Target="../tags/tag666.xml"/><Relationship Id="rId1" Type="http://schemas.openxmlformats.org/officeDocument/2006/relationships/tags" Target="../tags/tag571.xml"/><Relationship Id="rId6" Type="http://schemas.openxmlformats.org/officeDocument/2006/relationships/tags" Target="../tags/tag576.xml"/><Relationship Id="rId23" Type="http://schemas.openxmlformats.org/officeDocument/2006/relationships/tags" Target="../tags/tag593.xml"/><Relationship Id="rId28" Type="http://schemas.openxmlformats.org/officeDocument/2006/relationships/tags" Target="../tags/tag598.xml"/><Relationship Id="rId49" Type="http://schemas.openxmlformats.org/officeDocument/2006/relationships/tags" Target="../tags/tag619.xml"/><Relationship Id="rId114" Type="http://schemas.openxmlformats.org/officeDocument/2006/relationships/tags" Target="../tags/tag684.xml"/><Relationship Id="rId119" Type="http://schemas.openxmlformats.org/officeDocument/2006/relationships/tags" Target="../tags/tag689.xml"/><Relationship Id="rId44" Type="http://schemas.openxmlformats.org/officeDocument/2006/relationships/tags" Target="../tags/tag614.xml"/><Relationship Id="rId60" Type="http://schemas.openxmlformats.org/officeDocument/2006/relationships/tags" Target="../tags/tag630.xml"/><Relationship Id="rId65" Type="http://schemas.openxmlformats.org/officeDocument/2006/relationships/tags" Target="../tags/tag635.xml"/><Relationship Id="rId81" Type="http://schemas.openxmlformats.org/officeDocument/2006/relationships/tags" Target="../tags/tag651.xml"/><Relationship Id="rId86" Type="http://schemas.openxmlformats.org/officeDocument/2006/relationships/tags" Target="../tags/tag656.xml"/><Relationship Id="rId130" Type="http://schemas.openxmlformats.org/officeDocument/2006/relationships/tags" Target="../tags/tag700.xml"/><Relationship Id="rId13" Type="http://schemas.openxmlformats.org/officeDocument/2006/relationships/tags" Target="../tags/tag583.xml"/><Relationship Id="rId18" Type="http://schemas.openxmlformats.org/officeDocument/2006/relationships/tags" Target="../tags/tag588.xml"/><Relationship Id="rId39" Type="http://schemas.openxmlformats.org/officeDocument/2006/relationships/tags" Target="../tags/tag609.xml"/><Relationship Id="rId109" Type="http://schemas.openxmlformats.org/officeDocument/2006/relationships/tags" Target="../tags/tag679.xml"/><Relationship Id="rId34" Type="http://schemas.openxmlformats.org/officeDocument/2006/relationships/tags" Target="../tags/tag604.xml"/><Relationship Id="rId50" Type="http://schemas.openxmlformats.org/officeDocument/2006/relationships/tags" Target="../tags/tag620.xml"/><Relationship Id="rId55" Type="http://schemas.openxmlformats.org/officeDocument/2006/relationships/tags" Target="../tags/tag625.xml"/><Relationship Id="rId76" Type="http://schemas.openxmlformats.org/officeDocument/2006/relationships/tags" Target="../tags/tag646.xml"/><Relationship Id="rId97" Type="http://schemas.openxmlformats.org/officeDocument/2006/relationships/tags" Target="../tags/tag667.xml"/><Relationship Id="rId104" Type="http://schemas.openxmlformats.org/officeDocument/2006/relationships/tags" Target="../tags/tag674.xml"/><Relationship Id="rId120" Type="http://schemas.openxmlformats.org/officeDocument/2006/relationships/tags" Target="../tags/tag690.xml"/><Relationship Id="rId125" Type="http://schemas.openxmlformats.org/officeDocument/2006/relationships/tags" Target="../tags/tag695.xml"/><Relationship Id="rId7" Type="http://schemas.openxmlformats.org/officeDocument/2006/relationships/tags" Target="../tags/tag577.xml"/><Relationship Id="rId71" Type="http://schemas.openxmlformats.org/officeDocument/2006/relationships/tags" Target="../tags/tag641.xml"/><Relationship Id="rId92" Type="http://schemas.openxmlformats.org/officeDocument/2006/relationships/tags" Target="../tags/tag662.xml"/><Relationship Id="rId2" Type="http://schemas.openxmlformats.org/officeDocument/2006/relationships/tags" Target="../tags/tag572.xml"/><Relationship Id="rId29" Type="http://schemas.openxmlformats.org/officeDocument/2006/relationships/tags" Target="../tags/tag599.xml"/><Relationship Id="rId24" Type="http://schemas.openxmlformats.org/officeDocument/2006/relationships/tags" Target="../tags/tag594.xml"/><Relationship Id="rId40" Type="http://schemas.openxmlformats.org/officeDocument/2006/relationships/tags" Target="../tags/tag610.xml"/><Relationship Id="rId45" Type="http://schemas.openxmlformats.org/officeDocument/2006/relationships/tags" Target="../tags/tag615.xml"/><Relationship Id="rId66" Type="http://schemas.openxmlformats.org/officeDocument/2006/relationships/tags" Target="../tags/tag636.xml"/><Relationship Id="rId87" Type="http://schemas.openxmlformats.org/officeDocument/2006/relationships/tags" Target="../tags/tag657.xml"/><Relationship Id="rId110" Type="http://schemas.openxmlformats.org/officeDocument/2006/relationships/tags" Target="../tags/tag680.xml"/><Relationship Id="rId115" Type="http://schemas.openxmlformats.org/officeDocument/2006/relationships/tags" Target="../tags/tag685.xml"/><Relationship Id="rId131" Type="http://schemas.openxmlformats.org/officeDocument/2006/relationships/tags" Target="../tags/tag701.xml"/><Relationship Id="rId61" Type="http://schemas.openxmlformats.org/officeDocument/2006/relationships/tags" Target="../tags/tag631.xml"/><Relationship Id="rId82" Type="http://schemas.openxmlformats.org/officeDocument/2006/relationships/tags" Target="../tags/tag652.xml"/><Relationship Id="rId19" Type="http://schemas.openxmlformats.org/officeDocument/2006/relationships/tags" Target="../tags/tag589.xml"/><Relationship Id="rId14" Type="http://schemas.openxmlformats.org/officeDocument/2006/relationships/tags" Target="../tags/tag584.xml"/><Relationship Id="rId30" Type="http://schemas.openxmlformats.org/officeDocument/2006/relationships/tags" Target="../tags/tag600.xml"/><Relationship Id="rId35" Type="http://schemas.openxmlformats.org/officeDocument/2006/relationships/tags" Target="../tags/tag605.xml"/><Relationship Id="rId56" Type="http://schemas.openxmlformats.org/officeDocument/2006/relationships/tags" Target="../tags/tag626.xml"/><Relationship Id="rId77" Type="http://schemas.openxmlformats.org/officeDocument/2006/relationships/tags" Target="../tags/tag647.xml"/><Relationship Id="rId100" Type="http://schemas.openxmlformats.org/officeDocument/2006/relationships/tags" Target="../tags/tag670.xml"/><Relationship Id="rId105" Type="http://schemas.openxmlformats.org/officeDocument/2006/relationships/tags" Target="../tags/tag675.xml"/><Relationship Id="rId126" Type="http://schemas.openxmlformats.org/officeDocument/2006/relationships/tags" Target="../tags/tag696.xml"/><Relationship Id="rId8" Type="http://schemas.openxmlformats.org/officeDocument/2006/relationships/tags" Target="../tags/tag578.xml"/><Relationship Id="rId51" Type="http://schemas.openxmlformats.org/officeDocument/2006/relationships/tags" Target="../tags/tag621.xml"/><Relationship Id="rId72" Type="http://schemas.openxmlformats.org/officeDocument/2006/relationships/tags" Target="../tags/tag642.xml"/><Relationship Id="rId93" Type="http://schemas.openxmlformats.org/officeDocument/2006/relationships/tags" Target="../tags/tag663.xml"/><Relationship Id="rId98" Type="http://schemas.openxmlformats.org/officeDocument/2006/relationships/tags" Target="../tags/tag668.xml"/><Relationship Id="rId121" Type="http://schemas.openxmlformats.org/officeDocument/2006/relationships/tags" Target="../tags/tag691.xml"/><Relationship Id="rId3" Type="http://schemas.openxmlformats.org/officeDocument/2006/relationships/tags" Target="../tags/tag573.xml"/><Relationship Id="rId25" Type="http://schemas.openxmlformats.org/officeDocument/2006/relationships/tags" Target="../tags/tag595.xml"/><Relationship Id="rId46" Type="http://schemas.openxmlformats.org/officeDocument/2006/relationships/tags" Target="../tags/tag616.xml"/><Relationship Id="rId67" Type="http://schemas.openxmlformats.org/officeDocument/2006/relationships/tags" Target="../tags/tag637.xml"/><Relationship Id="rId116" Type="http://schemas.openxmlformats.org/officeDocument/2006/relationships/tags" Target="../tags/tag686.xml"/><Relationship Id="rId20" Type="http://schemas.openxmlformats.org/officeDocument/2006/relationships/tags" Target="../tags/tag590.xml"/><Relationship Id="rId41" Type="http://schemas.openxmlformats.org/officeDocument/2006/relationships/tags" Target="../tags/tag611.xml"/><Relationship Id="rId62" Type="http://schemas.openxmlformats.org/officeDocument/2006/relationships/tags" Target="../tags/tag632.xml"/><Relationship Id="rId83" Type="http://schemas.openxmlformats.org/officeDocument/2006/relationships/tags" Target="../tags/tag653.xml"/><Relationship Id="rId88" Type="http://schemas.openxmlformats.org/officeDocument/2006/relationships/tags" Target="../tags/tag658.xml"/><Relationship Id="rId111" Type="http://schemas.openxmlformats.org/officeDocument/2006/relationships/tags" Target="../tags/tag681.xml"/><Relationship Id="rId132" Type="http://schemas.openxmlformats.org/officeDocument/2006/relationships/tags" Target="../tags/tag702.xml"/><Relationship Id="rId15" Type="http://schemas.openxmlformats.org/officeDocument/2006/relationships/tags" Target="../tags/tag585.xml"/><Relationship Id="rId36" Type="http://schemas.openxmlformats.org/officeDocument/2006/relationships/tags" Target="../tags/tag606.xml"/><Relationship Id="rId57" Type="http://schemas.openxmlformats.org/officeDocument/2006/relationships/tags" Target="../tags/tag627.xml"/><Relationship Id="rId106" Type="http://schemas.openxmlformats.org/officeDocument/2006/relationships/tags" Target="../tags/tag676.xml"/><Relationship Id="rId127" Type="http://schemas.openxmlformats.org/officeDocument/2006/relationships/tags" Target="../tags/tag697.xml"/><Relationship Id="rId10" Type="http://schemas.openxmlformats.org/officeDocument/2006/relationships/tags" Target="../tags/tag580.xml"/><Relationship Id="rId31" Type="http://schemas.openxmlformats.org/officeDocument/2006/relationships/tags" Target="../tags/tag601.xml"/><Relationship Id="rId52" Type="http://schemas.openxmlformats.org/officeDocument/2006/relationships/tags" Target="../tags/tag622.xml"/><Relationship Id="rId73" Type="http://schemas.openxmlformats.org/officeDocument/2006/relationships/tags" Target="../tags/tag643.xml"/><Relationship Id="rId78" Type="http://schemas.openxmlformats.org/officeDocument/2006/relationships/tags" Target="../tags/tag648.xml"/><Relationship Id="rId94" Type="http://schemas.openxmlformats.org/officeDocument/2006/relationships/tags" Target="../tags/tag664.xml"/><Relationship Id="rId99" Type="http://schemas.openxmlformats.org/officeDocument/2006/relationships/tags" Target="../tags/tag669.xml"/><Relationship Id="rId101" Type="http://schemas.openxmlformats.org/officeDocument/2006/relationships/tags" Target="../tags/tag671.xml"/><Relationship Id="rId122" Type="http://schemas.openxmlformats.org/officeDocument/2006/relationships/tags" Target="../tags/tag692.xml"/><Relationship Id="rId4" Type="http://schemas.openxmlformats.org/officeDocument/2006/relationships/tags" Target="../tags/tag574.xml"/><Relationship Id="rId9" Type="http://schemas.openxmlformats.org/officeDocument/2006/relationships/tags" Target="../tags/tag579.xml"/><Relationship Id="rId26" Type="http://schemas.openxmlformats.org/officeDocument/2006/relationships/tags" Target="../tags/tag596.xml"/><Relationship Id="rId47" Type="http://schemas.openxmlformats.org/officeDocument/2006/relationships/tags" Target="../tags/tag617.xml"/><Relationship Id="rId68" Type="http://schemas.openxmlformats.org/officeDocument/2006/relationships/tags" Target="../tags/tag638.xml"/><Relationship Id="rId89" Type="http://schemas.openxmlformats.org/officeDocument/2006/relationships/tags" Target="../tags/tag659.xml"/><Relationship Id="rId112" Type="http://schemas.openxmlformats.org/officeDocument/2006/relationships/tags" Target="../tags/tag682.xml"/><Relationship Id="rId133"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705.xml"/><Relationship Id="rId2" Type="http://schemas.openxmlformats.org/officeDocument/2006/relationships/tags" Target="../tags/tag704.xml"/><Relationship Id="rId1" Type="http://schemas.openxmlformats.org/officeDocument/2006/relationships/tags" Target="../tags/tag703.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0.xml.rels><?xml version="1.0" encoding="UTF-8" standalone="yes"?>
<Relationships xmlns="http://schemas.openxmlformats.org/package/2006/relationships"><Relationship Id="rId3" Type="http://schemas.openxmlformats.org/officeDocument/2006/relationships/tags" Target="../tags/tag708.xml"/><Relationship Id="rId2" Type="http://schemas.openxmlformats.org/officeDocument/2006/relationships/tags" Target="../tags/tag707.xml"/><Relationship Id="rId1" Type="http://schemas.openxmlformats.org/officeDocument/2006/relationships/tags" Target="../tags/tag706.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711.xml"/><Relationship Id="rId2" Type="http://schemas.openxmlformats.org/officeDocument/2006/relationships/tags" Target="../tags/tag710.xml"/><Relationship Id="rId1" Type="http://schemas.openxmlformats.org/officeDocument/2006/relationships/tags" Target="../tags/tag709.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714.xml"/><Relationship Id="rId2" Type="http://schemas.openxmlformats.org/officeDocument/2006/relationships/tags" Target="../tags/tag713.xml"/><Relationship Id="rId1" Type="http://schemas.openxmlformats.org/officeDocument/2006/relationships/tags" Target="../tags/tag712.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717.xml"/><Relationship Id="rId7" Type="http://schemas.openxmlformats.org/officeDocument/2006/relationships/image" Target="../media/image6.jpeg"/><Relationship Id="rId2" Type="http://schemas.openxmlformats.org/officeDocument/2006/relationships/tags" Target="../tags/tag716.xml"/><Relationship Id="rId1" Type="http://schemas.openxmlformats.org/officeDocument/2006/relationships/tags" Target="../tags/tag715.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718.xml"/></Relationships>
</file>

<file path=ppt/slides/_rels/slide44.xml.rels><?xml version="1.0" encoding="UTF-8" standalone="yes"?>
<Relationships xmlns="http://schemas.openxmlformats.org/package/2006/relationships"><Relationship Id="rId3" Type="http://schemas.openxmlformats.org/officeDocument/2006/relationships/tags" Target="../tags/tag721.xml"/><Relationship Id="rId2" Type="http://schemas.openxmlformats.org/officeDocument/2006/relationships/tags" Target="../tags/tag720.xml"/><Relationship Id="rId1" Type="http://schemas.openxmlformats.org/officeDocument/2006/relationships/tags" Target="../tags/tag719.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724.xml"/><Relationship Id="rId2" Type="http://schemas.openxmlformats.org/officeDocument/2006/relationships/tags" Target="../tags/tag723.xml"/><Relationship Id="rId1" Type="http://schemas.openxmlformats.org/officeDocument/2006/relationships/tags" Target="../tags/tag722.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6" Type="http://schemas.openxmlformats.org/officeDocument/2006/relationships/tags" Target="../tags/tag750.xml"/><Relationship Id="rId21" Type="http://schemas.openxmlformats.org/officeDocument/2006/relationships/tags" Target="../tags/tag745.xml"/><Relationship Id="rId34" Type="http://schemas.openxmlformats.org/officeDocument/2006/relationships/tags" Target="../tags/tag758.xml"/><Relationship Id="rId42" Type="http://schemas.openxmlformats.org/officeDocument/2006/relationships/tags" Target="../tags/tag766.xml"/><Relationship Id="rId47" Type="http://schemas.openxmlformats.org/officeDocument/2006/relationships/tags" Target="../tags/tag771.xml"/><Relationship Id="rId50" Type="http://schemas.openxmlformats.org/officeDocument/2006/relationships/tags" Target="../tags/tag774.xml"/><Relationship Id="rId55" Type="http://schemas.openxmlformats.org/officeDocument/2006/relationships/tags" Target="../tags/tag779.xml"/><Relationship Id="rId63" Type="http://schemas.openxmlformats.org/officeDocument/2006/relationships/tags" Target="../tags/tag787.xml"/><Relationship Id="rId68" Type="http://schemas.openxmlformats.org/officeDocument/2006/relationships/notesSlide" Target="../notesSlides/notesSlide32.xml"/><Relationship Id="rId7" Type="http://schemas.openxmlformats.org/officeDocument/2006/relationships/tags" Target="../tags/tag731.xml"/><Relationship Id="rId2" Type="http://schemas.openxmlformats.org/officeDocument/2006/relationships/tags" Target="../tags/tag726.xml"/><Relationship Id="rId16" Type="http://schemas.openxmlformats.org/officeDocument/2006/relationships/tags" Target="../tags/tag740.xml"/><Relationship Id="rId29" Type="http://schemas.openxmlformats.org/officeDocument/2006/relationships/tags" Target="../tags/tag753.xml"/><Relationship Id="rId11" Type="http://schemas.openxmlformats.org/officeDocument/2006/relationships/tags" Target="../tags/tag735.xml"/><Relationship Id="rId24" Type="http://schemas.openxmlformats.org/officeDocument/2006/relationships/tags" Target="../tags/tag748.xml"/><Relationship Id="rId32" Type="http://schemas.openxmlformats.org/officeDocument/2006/relationships/tags" Target="../tags/tag756.xml"/><Relationship Id="rId37" Type="http://schemas.openxmlformats.org/officeDocument/2006/relationships/tags" Target="../tags/tag761.xml"/><Relationship Id="rId40" Type="http://schemas.openxmlformats.org/officeDocument/2006/relationships/tags" Target="../tags/tag764.xml"/><Relationship Id="rId45" Type="http://schemas.openxmlformats.org/officeDocument/2006/relationships/tags" Target="../tags/tag769.xml"/><Relationship Id="rId53" Type="http://schemas.openxmlformats.org/officeDocument/2006/relationships/tags" Target="../tags/tag777.xml"/><Relationship Id="rId58" Type="http://schemas.openxmlformats.org/officeDocument/2006/relationships/tags" Target="../tags/tag782.xml"/><Relationship Id="rId66" Type="http://schemas.openxmlformats.org/officeDocument/2006/relationships/tags" Target="../tags/tag790.xml"/><Relationship Id="rId5" Type="http://schemas.openxmlformats.org/officeDocument/2006/relationships/tags" Target="../tags/tag729.xml"/><Relationship Id="rId61" Type="http://schemas.openxmlformats.org/officeDocument/2006/relationships/tags" Target="../tags/tag785.xml"/><Relationship Id="rId19" Type="http://schemas.openxmlformats.org/officeDocument/2006/relationships/tags" Target="../tags/tag743.xml"/><Relationship Id="rId14" Type="http://schemas.openxmlformats.org/officeDocument/2006/relationships/tags" Target="../tags/tag738.xml"/><Relationship Id="rId22" Type="http://schemas.openxmlformats.org/officeDocument/2006/relationships/tags" Target="../tags/tag746.xml"/><Relationship Id="rId27" Type="http://schemas.openxmlformats.org/officeDocument/2006/relationships/tags" Target="../tags/tag751.xml"/><Relationship Id="rId30" Type="http://schemas.openxmlformats.org/officeDocument/2006/relationships/tags" Target="../tags/tag754.xml"/><Relationship Id="rId35" Type="http://schemas.openxmlformats.org/officeDocument/2006/relationships/tags" Target="../tags/tag759.xml"/><Relationship Id="rId43" Type="http://schemas.openxmlformats.org/officeDocument/2006/relationships/tags" Target="../tags/tag767.xml"/><Relationship Id="rId48" Type="http://schemas.openxmlformats.org/officeDocument/2006/relationships/tags" Target="../tags/tag772.xml"/><Relationship Id="rId56" Type="http://schemas.openxmlformats.org/officeDocument/2006/relationships/tags" Target="../tags/tag780.xml"/><Relationship Id="rId64" Type="http://schemas.openxmlformats.org/officeDocument/2006/relationships/tags" Target="../tags/tag788.xml"/><Relationship Id="rId8" Type="http://schemas.openxmlformats.org/officeDocument/2006/relationships/tags" Target="../tags/tag732.xml"/><Relationship Id="rId51" Type="http://schemas.openxmlformats.org/officeDocument/2006/relationships/tags" Target="../tags/tag775.xml"/><Relationship Id="rId3" Type="http://schemas.openxmlformats.org/officeDocument/2006/relationships/tags" Target="../tags/tag727.xml"/><Relationship Id="rId12" Type="http://schemas.openxmlformats.org/officeDocument/2006/relationships/tags" Target="../tags/tag736.xml"/><Relationship Id="rId17" Type="http://schemas.openxmlformats.org/officeDocument/2006/relationships/tags" Target="../tags/tag741.xml"/><Relationship Id="rId25" Type="http://schemas.openxmlformats.org/officeDocument/2006/relationships/tags" Target="../tags/tag749.xml"/><Relationship Id="rId33" Type="http://schemas.openxmlformats.org/officeDocument/2006/relationships/tags" Target="../tags/tag757.xml"/><Relationship Id="rId38" Type="http://schemas.openxmlformats.org/officeDocument/2006/relationships/tags" Target="../tags/tag762.xml"/><Relationship Id="rId46" Type="http://schemas.openxmlformats.org/officeDocument/2006/relationships/tags" Target="../tags/tag770.xml"/><Relationship Id="rId59" Type="http://schemas.openxmlformats.org/officeDocument/2006/relationships/tags" Target="../tags/tag783.xml"/><Relationship Id="rId67" Type="http://schemas.openxmlformats.org/officeDocument/2006/relationships/slideLayout" Target="../slideLayouts/slideLayout2.xml"/><Relationship Id="rId20" Type="http://schemas.openxmlformats.org/officeDocument/2006/relationships/tags" Target="../tags/tag744.xml"/><Relationship Id="rId41" Type="http://schemas.openxmlformats.org/officeDocument/2006/relationships/tags" Target="../tags/tag765.xml"/><Relationship Id="rId54" Type="http://schemas.openxmlformats.org/officeDocument/2006/relationships/tags" Target="../tags/tag778.xml"/><Relationship Id="rId62" Type="http://schemas.openxmlformats.org/officeDocument/2006/relationships/tags" Target="../tags/tag786.xml"/><Relationship Id="rId1" Type="http://schemas.openxmlformats.org/officeDocument/2006/relationships/tags" Target="../tags/tag725.xml"/><Relationship Id="rId6" Type="http://schemas.openxmlformats.org/officeDocument/2006/relationships/tags" Target="../tags/tag730.xml"/><Relationship Id="rId15" Type="http://schemas.openxmlformats.org/officeDocument/2006/relationships/tags" Target="../tags/tag739.xml"/><Relationship Id="rId23" Type="http://schemas.openxmlformats.org/officeDocument/2006/relationships/tags" Target="../tags/tag747.xml"/><Relationship Id="rId28" Type="http://schemas.openxmlformats.org/officeDocument/2006/relationships/tags" Target="../tags/tag752.xml"/><Relationship Id="rId36" Type="http://schemas.openxmlformats.org/officeDocument/2006/relationships/tags" Target="../tags/tag760.xml"/><Relationship Id="rId49" Type="http://schemas.openxmlformats.org/officeDocument/2006/relationships/tags" Target="../tags/tag773.xml"/><Relationship Id="rId57" Type="http://schemas.openxmlformats.org/officeDocument/2006/relationships/tags" Target="../tags/tag781.xml"/><Relationship Id="rId10" Type="http://schemas.openxmlformats.org/officeDocument/2006/relationships/tags" Target="../tags/tag734.xml"/><Relationship Id="rId31" Type="http://schemas.openxmlformats.org/officeDocument/2006/relationships/tags" Target="../tags/tag755.xml"/><Relationship Id="rId44" Type="http://schemas.openxmlformats.org/officeDocument/2006/relationships/tags" Target="../tags/tag768.xml"/><Relationship Id="rId52" Type="http://schemas.openxmlformats.org/officeDocument/2006/relationships/tags" Target="../tags/tag776.xml"/><Relationship Id="rId60" Type="http://schemas.openxmlformats.org/officeDocument/2006/relationships/tags" Target="../tags/tag784.xml"/><Relationship Id="rId65" Type="http://schemas.openxmlformats.org/officeDocument/2006/relationships/tags" Target="../tags/tag789.xml"/><Relationship Id="rId4" Type="http://schemas.openxmlformats.org/officeDocument/2006/relationships/tags" Target="../tags/tag728.xml"/><Relationship Id="rId9" Type="http://schemas.openxmlformats.org/officeDocument/2006/relationships/tags" Target="../tags/tag733.xml"/><Relationship Id="rId13" Type="http://schemas.openxmlformats.org/officeDocument/2006/relationships/tags" Target="../tags/tag737.xml"/><Relationship Id="rId18" Type="http://schemas.openxmlformats.org/officeDocument/2006/relationships/tags" Target="../tags/tag742.xml"/><Relationship Id="rId39" Type="http://schemas.openxmlformats.org/officeDocument/2006/relationships/tags" Target="../tags/tag763.xml"/></Relationships>
</file>

<file path=ppt/slides/_rels/slide47.xml.rels><?xml version="1.0" encoding="UTF-8" standalone="yes"?>
<Relationships xmlns="http://schemas.openxmlformats.org/package/2006/relationships"><Relationship Id="rId13" Type="http://schemas.openxmlformats.org/officeDocument/2006/relationships/tags" Target="../tags/tag803.xml"/><Relationship Id="rId18" Type="http://schemas.openxmlformats.org/officeDocument/2006/relationships/tags" Target="../tags/tag808.xml"/><Relationship Id="rId26" Type="http://schemas.openxmlformats.org/officeDocument/2006/relationships/tags" Target="../tags/tag816.xml"/><Relationship Id="rId39" Type="http://schemas.openxmlformats.org/officeDocument/2006/relationships/tags" Target="../tags/tag829.xml"/><Relationship Id="rId21" Type="http://schemas.openxmlformats.org/officeDocument/2006/relationships/tags" Target="../tags/tag811.xml"/><Relationship Id="rId34" Type="http://schemas.openxmlformats.org/officeDocument/2006/relationships/tags" Target="../tags/tag824.xml"/><Relationship Id="rId42" Type="http://schemas.openxmlformats.org/officeDocument/2006/relationships/tags" Target="../tags/tag832.xml"/><Relationship Id="rId47" Type="http://schemas.openxmlformats.org/officeDocument/2006/relationships/tags" Target="../tags/tag837.xml"/><Relationship Id="rId50" Type="http://schemas.openxmlformats.org/officeDocument/2006/relationships/tags" Target="../tags/tag840.xml"/><Relationship Id="rId7" Type="http://schemas.openxmlformats.org/officeDocument/2006/relationships/tags" Target="../tags/tag797.xml"/><Relationship Id="rId2" Type="http://schemas.openxmlformats.org/officeDocument/2006/relationships/tags" Target="../tags/tag792.xml"/><Relationship Id="rId16" Type="http://schemas.openxmlformats.org/officeDocument/2006/relationships/tags" Target="../tags/tag806.xml"/><Relationship Id="rId29" Type="http://schemas.openxmlformats.org/officeDocument/2006/relationships/tags" Target="../tags/tag819.xml"/><Relationship Id="rId11" Type="http://schemas.openxmlformats.org/officeDocument/2006/relationships/tags" Target="../tags/tag801.xml"/><Relationship Id="rId24" Type="http://schemas.openxmlformats.org/officeDocument/2006/relationships/tags" Target="../tags/tag814.xml"/><Relationship Id="rId32" Type="http://schemas.openxmlformats.org/officeDocument/2006/relationships/tags" Target="../tags/tag822.xml"/><Relationship Id="rId37" Type="http://schemas.openxmlformats.org/officeDocument/2006/relationships/tags" Target="../tags/tag827.xml"/><Relationship Id="rId40" Type="http://schemas.openxmlformats.org/officeDocument/2006/relationships/tags" Target="../tags/tag830.xml"/><Relationship Id="rId45" Type="http://schemas.openxmlformats.org/officeDocument/2006/relationships/tags" Target="../tags/tag835.xml"/><Relationship Id="rId5" Type="http://schemas.openxmlformats.org/officeDocument/2006/relationships/tags" Target="../tags/tag795.xml"/><Relationship Id="rId15" Type="http://schemas.openxmlformats.org/officeDocument/2006/relationships/tags" Target="../tags/tag805.xml"/><Relationship Id="rId23" Type="http://schemas.openxmlformats.org/officeDocument/2006/relationships/tags" Target="../tags/tag813.xml"/><Relationship Id="rId28" Type="http://schemas.openxmlformats.org/officeDocument/2006/relationships/tags" Target="../tags/tag818.xml"/><Relationship Id="rId36" Type="http://schemas.openxmlformats.org/officeDocument/2006/relationships/tags" Target="../tags/tag826.xml"/><Relationship Id="rId49" Type="http://schemas.openxmlformats.org/officeDocument/2006/relationships/tags" Target="../tags/tag839.xml"/><Relationship Id="rId10" Type="http://schemas.openxmlformats.org/officeDocument/2006/relationships/tags" Target="../tags/tag800.xml"/><Relationship Id="rId19" Type="http://schemas.openxmlformats.org/officeDocument/2006/relationships/tags" Target="../tags/tag809.xml"/><Relationship Id="rId31" Type="http://schemas.openxmlformats.org/officeDocument/2006/relationships/tags" Target="../tags/tag821.xml"/><Relationship Id="rId44" Type="http://schemas.openxmlformats.org/officeDocument/2006/relationships/tags" Target="../tags/tag834.xml"/><Relationship Id="rId52" Type="http://schemas.openxmlformats.org/officeDocument/2006/relationships/notesSlide" Target="../notesSlides/notesSlide33.xml"/><Relationship Id="rId4" Type="http://schemas.openxmlformats.org/officeDocument/2006/relationships/tags" Target="../tags/tag794.xml"/><Relationship Id="rId9" Type="http://schemas.openxmlformats.org/officeDocument/2006/relationships/tags" Target="../tags/tag799.xml"/><Relationship Id="rId14" Type="http://schemas.openxmlformats.org/officeDocument/2006/relationships/tags" Target="../tags/tag804.xml"/><Relationship Id="rId22" Type="http://schemas.openxmlformats.org/officeDocument/2006/relationships/tags" Target="../tags/tag812.xml"/><Relationship Id="rId27" Type="http://schemas.openxmlformats.org/officeDocument/2006/relationships/tags" Target="../tags/tag817.xml"/><Relationship Id="rId30" Type="http://schemas.openxmlformats.org/officeDocument/2006/relationships/tags" Target="../tags/tag820.xml"/><Relationship Id="rId35" Type="http://schemas.openxmlformats.org/officeDocument/2006/relationships/tags" Target="../tags/tag825.xml"/><Relationship Id="rId43" Type="http://schemas.openxmlformats.org/officeDocument/2006/relationships/tags" Target="../tags/tag833.xml"/><Relationship Id="rId48" Type="http://schemas.openxmlformats.org/officeDocument/2006/relationships/tags" Target="../tags/tag838.xml"/><Relationship Id="rId8" Type="http://schemas.openxmlformats.org/officeDocument/2006/relationships/tags" Target="../tags/tag798.xml"/><Relationship Id="rId51" Type="http://schemas.openxmlformats.org/officeDocument/2006/relationships/slideLayout" Target="../slideLayouts/slideLayout2.xml"/><Relationship Id="rId3" Type="http://schemas.openxmlformats.org/officeDocument/2006/relationships/tags" Target="../tags/tag793.xml"/><Relationship Id="rId12" Type="http://schemas.openxmlformats.org/officeDocument/2006/relationships/tags" Target="../tags/tag802.xml"/><Relationship Id="rId17" Type="http://schemas.openxmlformats.org/officeDocument/2006/relationships/tags" Target="../tags/tag807.xml"/><Relationship Id="rId25" Type="http://schemas.openxmlformats.org/officeDocument/2006/relationships/tags" Target="../tags/tag815.xml"/><Relationship Id="rId33" Type="http://schemas.openxmlformats.org/officeDocument/2006/relationships/tags" Target="../tags/tag823.xml"/><Relationship Id="rId38" Type="http://schemas.openxmlformats.org/officeDocument/2006/relationships/tags" Target="../tags/tag828.xml"/><Relationship Id="rId46" Type="http://schemas.openxmlformats.org/officeDocument/2006/relationships/tags" Target="../tags/tag836.xml"/><Relationship Id="rId20" Type="http://schemas.openxmlformats.org/officeDocument/2006/relationships/tags" Target="../tags/tag810.xml"/><Relationship Id="rId41" Type="http://schemas.openxmlformats.org/officeDocument/2006/relationships/tags" Target="../tags/tag831.xml"/><Relationship Id="rId1" Type="http://schemas.openxmlformats.org/officeDocument/2006/relationships/tags" Target="../tags/tag791.xml"/><Relationship Id="rId6" Type="http://schemas.openxmlformats.org/officeDocument/2006/relationships/tags" Target="../tags/tag796.xml"/></Relationships>
</file>

<file path=ppt/slides/_rels/slide48.xml.rels><?xml version="1.0" encoding="UTF-8" standalone="yes"?>
<Relationships xmlns="http://schemas.openxmlformats.org/package/2006/relationships"><Relationship Id="rId3" Type="http://schemas.openxmlformats.org/officeDocument/2006/relationships/tags" Target="../tags/tag843.xml"/><Relationship Id="rId2" Type="http://schemas.openxmlformats.org/officeDocument/2006/relationships/tags" Target="../tags/tag842.xml"/><Relationship Id="rId1" Type="http://schemas.openxmlformats.org/officeDocument/2006/relationships/tags" Target="../tags/tag841.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3" Type="http://schemas.openxmlformats.org/officeDocument/2006/relationships/tags" Target="../tags/tag856.xml"/><Relationship Id="rId18" Type="http://schemas.openxmlformats.org/officeDocument/2006/relationships/tags" Target="../tags/tag861.xml"/><Relationship Id="rId26" Type="http://schemas.openxmlformats.org/officeDocument/2006/relationships/tags" Target="../tags/tag869.xml"/><Relationship Id="rId39" Type="http://schemas.openxmlformats.org/officeDocument/2006/relationships/tags" Target="../tags/tag882.xml"/><Relationship Id="rId21" Type="http://schemas.openxmlformats.org/officeDocument/2006/relationships/tags" Target="../tags/tag864.xml"/><Relationship Id="rId34" Type="http://schemas.openxmlformats.org/officeDocument/2006/relationships/tags" Target="../tags/tag877.xml"/><Relationship Id="rId42" Type="http://schemas.openxmlformats.org/officeDocument/2006/relationships/tags" Target="../tags/tag885.xml"/><Relationship Id="rId47" Type="http://schemas.openxmlformats.org/officeDocument/2006/relationships/tags" Target="../tags/tag890.xml"/><Relationship Id="rId50" Type="http://schemas.openxmlformats.org/officeDocument/2006/relationships/tags" Target="../tags/tag893.xml"/><Relationship Id="rId7" Type="http://schemas.openxmlformats.org/officeDocument/2006/relationships/tags" Target="../tags/tag850.xml"/><Relationship Id="rId2" Type="http://schemas.openxmlformats.org/officeDocument/2006/relationships/tags" Target="../tags/tag845.xml"/><Relationship Id="rId16" Type="http://schemas.openxmlformats.org/officeDocument/2006/relationships/tags" Target="../tags/tag859.xml"/><Relationship Id="rId29" Type="http://schemas.openxmlformats.org/officeDocument/2006/relationships/tags" Target="../tags/tag872.xml"/><Relationship Id="rId11" Type="http://schemas.openxmlformats.org/officeDocument/2006/relationships/tags" Target="../tags/tag854.xml"/><Relationship Id="rId24" Type="http://schemas.openxmlformats.org/officeDocument/2006/relationships/tags" Target="../tags/tag867.xml"/><Relationship Id="rId32" Type="http://schemas.openxmlformats.org/officeDocument/2006/relationships/tags" Target="../tags/tag875.xml"/><Relationship Id="rId37" Type="http://schemas.openxmlformats.org/officeDocument/2006/relationships/tags" Target="../tags/tag880.xml"/><Relationship Id="rId40" Type="http://schemas.openxmlformats.org/officeDocument/2006/relationships/tags" Target="../tags/tag883.xml"/><Relationship Id="rId45" Type="http://schemas.openxmlformats.org/officeDocument/2006/relationships/tags" Target="../tags/tag888.xml"/><Relationship Id="rId53" Type="http://schemas.openxmlformats.org/officeDocument/2006/relationships/slideLayout" Target="../slideLayouts/slideLayout2.xml"/><Relationship Id="rId5" Type="http://schemas.openxmlformats.org/officeDocument/2006/relationships/tags" Target="../tags/tag848.xml"/><Relationship Id="rId10" Type="http://schemas.openxmlformats.org/officeDocument/2006/relationships/tags" Target="../tags/tag853.xml"/><Relationship Id="rId19" Type="http://schemas.openxmlformats.org/officeDocument/2006/relationships/tags" Target="../tags/tag862.xml"/><Relationship Id="rId31" Type="http://schemas.openxmlformats.org/officeDocument/2006/relationships/tags" Target="../tags/tag874.xml"/><Relationship Id="rId44" Type="http://schemas.openxmlformats.org/officeDocument/2006/relationships/tags" Target="../tags/tag887.xml"/><Relationship Id="rId52" Type="http://schemas.openxmlformats.org/officeDocument/2006/relationships/tags" Target="../tags/tag895.xml"/><Relationship Id="rId4" Type="http://schemas.openxmlformats.org/officeDocument/2006/relationships/tags" Target="../tags/tag847.xml"/><Relationship Id="rId9" Type="http://schemas.openxmlformats.org/officeDocument/2006/relationships/tags" Target="../tags/tag852.xml"/><Relationship Id="rId14" Type="http://schemas.openxmlformats.org/officeDocument/2006/relationships/tags" Target="../tags/tag857.xml"/><Relationship Id="rId22" Type="http://schemas.openxmlformats.org/officeDocument/2006/relationships/tags" Target="../tags/tag865.xml"/><Relationship Id="rId27" Type="http://schemas.openxmlformats.org/officeDocument/2006/relationships/tags" Target="../tags/tag870.xml"/><Relationship Id="rId30" Type="http://schemas.openxmlformats.org/officeDocument/2006/relationships/tags" Target="../tags/tag873.xml"/><Relationship Id="rId35" Type="http://schemas.openxmlformats.org/officeDocument/2006/relationships/tags" Target="../tags/tag878.xml"/><Relationship Id="rId43" Type="http://schemas.openxmlformats.org/officeDocument/2006/relationships/tags" Target="../tags/tag886.xml"/><Relationship Id="rId48" Type="http://schemas.openxmlformats.org/officeDocument/2006/relationships/tags" Target="../tags/tag891.xml"/><Relationship Id="rId8" Type="http://schemas.openxmlformats.org/officeDocument/2006/relationships/tags" Target="../tags/tag851.xml"/><Relationship Id="rId51" Type="http://schemas.openxmlformats.org/officeDocument/2006/relationships/tags" Target="../tags/tag894.xml"/><Relationship Id="rId3" Type="http://schemas.openxmlformats.org/officeDocument/2006/relationships/tags" Target="../tags/tag846.xml"/><Relationship Id="rId12" Type="http://schemas.openxmlformats.org/officeDocument/2006/relationships/tags" Target="../tags/tag855.xml"/><Relationship Id="rId17" Type="http://schemas.openxmlformats.org/officeDocument/2006/relationships/tags" Target="../tags/tag860.xml"/><Relationship Id="rId25" Type="http://schemas.openxmlformats.org/officeDocument/2006/relationships/tags" Target="../tags/tag868.xml"/><Relationship Id="rId33" Type="http://schemas.openxmlformats.org/officeDocument/2006/relationships/tags" Target="../tags/tag876.xml"/><Relationship Id="rId38" Type="http://schemas.openxmlformats.org/officeDocument/2006/relationships/tags" Target="../tags/tag881.xml"/><Relationship Id="rId46" Type="http://schemas.openxmlformats.org/officeDocument/2006/relationships/tags" Target="../tags/tag889.xml"/><Relationship Id="rId20" Type="http://schemas.openxmlformats.org/officeDocument/2006/relationships/tags" Target="../tags/tag863.xml"/><Relationship Id="rId41" Type="http://schemas.openxmlformats.org/officeDocument/2006/relationships/tags" Target="../tags/tag884.xml"/><Relationship Id="rId54" Type="http://schemas.openxmlformats.org/officeDocument/2006/relationships/notesSlide" Target="../notesSlides/notesSlide35.xml"/><Relationship Id="rId1" Type="http://schemas.openxmlformats.org/officeDocument/2006/relationships/tags" Target="../tags/tag844.xml"/><Relationship Id="rId6" Type="http://schemas.openxmlformats.org/officeDocument/2006/relationships/tags" Target="../tags/tag849.xml"/><Relationship Id="rId15" Type="http://schemas.openxmlformats.org/officeDocument/2006/relationships/tags" Target="../tags/tag858.xml"/><Relationship Id="rId23" Type="http://schemas.openxmlformats.org/officeDocument/2006/relationships/tags" Target="../tags/tag866.xml"/><Relationship Id="rId28" Type="http://schemas.openxmlformats.org/officeDocument/2006/relationships/tags" Target="../tags/tag871.xml"/><Relationship Id="rId36" Type="http://schemas.openxmlformats.org/officeDocument/2006/relationships/tags" Target="../tags/tag879.xml"/><Relationship Id="rId49" Type="http://schemas.openxmlformats.org/officeDocument/2006/relationships/tags" Target="../tags/tag8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898.xml"/><Relationship Id="rId2" Type="http://schemas.openxmlformats.org/officeDocument/2006/relationships/tags" Target="../tags/tag897.xml"/><Relationship Id="rId1" Type="http://schemas.openxmlformats.org/officeDocument/2006/relationships/tags" Target="../tags/tag896.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901.xml"/><Relationship Id="rId2" Type="http://schemas.openxmlformats.org/officeDocument/2006/relationships/tags" Target="../tags/tag900.xml"/><Relationship Id="rId1" Type="http://schemas.openxmlformats.org/officeDocument/2006/relationships/tags" Target="../tags/tag899.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904.xml"/><Relationship Id="rId2" Type="http://schemas.openxmlformats.org/officeDocument/2006/relationships/tags" Target="../tags/tag903.xml"/><Relationship Id="rId1" Type="http://schemas.openxmlformats.org/officeDocument/2006/relationships/tags" Target="../tags/tag90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3" Type="http://schemas.openxmlformats.org/officeDocument/2006/relationships/tags" Target="../tags/tag917.xml"/><Relationship Id="rId18" Type="http://schemas.openxmlformats.org/officeDocument/2006/relationships/tags" Target="../tags/tag922.xml"/><Relationship Id="rId26" Type="http://schemas.openxmlformats.org/officeDocument/2006/relationships/tags" Target="../tags/tag930.xml"/><Relationship Id="rId39" Type="http://schemas.openxmlformats.org/officeDocument/2006/relationships/tags" Target="../tags/tag943.xml"/><Relationship Id="rId21" Type="http://schemas.openxmlformats.org/officeDocument/2006/relationships/tags" Target="../tags/tag925.xml"/><Relationship Id="rId34" Type="http://schemas.openxmlformats.org/officeDocument/2006/relationships/tags" Target="../tags/tag938.xml"/><Relationship Id="rId42" Type="http://schemas.openxmlformats.org/officeDocument/2006/relationships/tags" Target="../tags/tag946.xml"/><Relationship Id="rId47" Type="http://schemas.openxmlformats.org/officeDocument/2006/relationships/slideLayout" Target="../slideLayouts/slideLayout2.xml"/><Relationship Id="rId7" Type="http://schemas.openxmlformats.org/officeDocument/2006/relationships/tags" Target="../tags/tag911.xml"/><Relationship Id="rId2" Type="http://schemas.openxmlformats.org/officeDocument/2006/relationships/tags" Target="../tags/tag906.xml"/><Relationship Id="rId16" Type="http://schemas.openxmlformats.org/officeDocument/2006/relationships/tags" Target="../tags/tag920.xml"/><Relationship Id="rId29" Type="http://schemas.openxmlformats.org/officeDocument/2006/relationships/tags" Target="../tags/tag933.xml"/><Relationship Id="rId1" Type="http://schemas.openxmlformats.org/officeDocument/2006/relationships/tags" Target="../tags/tag905.xml"/><Relationship Id="rId6" Type="http://schemas.openxmlformats.org/officeDocument/2006/relationships/tags" Target="../tags/tag910.xml"/><Relationship Id="rId11" Type="http://schemas.openxmlformats.org/officeDocument/2006/relationships/tags" Target="../tags/tag915.xml"/><Relationship Id="rId24" Type="http://schemas.openxmlformats.org/officeDocument/2006/relationships/tags" Target="../tags/tag928.xml"/><Relationship Id="rId32" Type="http://schemas.openxmlformats.org/officeDocument/2006/relationships/tags" Target="../tags/tag936.xml"/><Relationship Id="rId37" Type="http://schemas.openxmlformats.org/officeDocument/2006/relationships/tags" Target="../tags/tag941.xml"/><Relationship Id="rId40" Type="http://schemas.openxmlformats.org/officeDocument/2006/relationships/tags" Target="../tags/tag944.xml"/><Relationship Id="rId45" Type="http://schemas.openxmlformats.org/officeDocument/2006/relationships/tags" Target="../tags/tag949.xml"/><Relationship Id="rId5" Type="http://schemas.openxmlformats.org/officeDocument/2006/relationships/tags" Target="../tags/tag909.xml"/><Relationship Id="rId15" Type="http://schemas.openxmlformats.org/officeDocument/2006/relationships/tags" Target="../tags/tag919.xml"/><Relationship Id="rId23" Type="http://schemas.openxmlformats.org/officeDocument/2006/relationships/tags" Target="../tags/tag927.xml"/><Relationship Id="rId28" Type="http://schemas.openxmlformats.org/officeDocument/2006/relationships/tags" Target="../tags/tag932.xml"/><Relationship Id="rId36" Type="http://schemas.openxmlformats.org/officeDocument/2006/relationships/tags" Target="../tags/tag940.xml"/><Relationship Id="rId10" Type="http://schemas.openxmlformats.org/officeDocument/2006/relationships/tags" Target="../tags/tag914.xml"/><Relationship Id="rId19" Type="http://schemas.openxmlformats.org/officeDocument/2006/relationships/tags" Target="../tags/tag923.xml"/><Relationship Id="rId31" Type="http://schemas.openxmlformats.org/officeDocument/2006/relationships/tags" Target="../tags/tag935.xml"/><Relationship Id="rId44" Type="http://schemas.openxmlformats.org/officeDocument/2006/relationships/tags" Target="../tags/tag948.xml"/><Relationship Id="rId4" Type="http://schemas.openxmlformats.org/officeDocument/2006/relationships/tags" Target="../tags/tag908.xml"/><Relationship Id="rId9" Type="http://schemas.openxmlformats.org/officeDocument/2006/relationships/tags" Target="../tags/tag913.xml"/><Relationship Id="rId14" Type="http://schemas.openxmlformats.org/officeDocument/2006/relationships/tags" Target="../tags/tag918.xml"/><Relationship Id="rId22" Type="http://schemas.openxmlformats.org/officeDocument/2006/relationships/tags" Target="../tags/tag926.xml"/><Relationship Id="rId27" Type="http://schemas.openxmlformats.org/officeDocument/2006/relationships/tags" Target="../tags/tag931.xml"/><Relationship Id="rId30" Type="http://schemas.openxmlformats.org/officeDocument/2006/relationships/tags" Target="../tags/tag934.xml"/><Relationship Id="rId35" Type="http://schemas.openxmlformats.org/officeDocument/2006/relationships/tags" Target="../tags/tag939.xml"/><Relationship Id="rId43" Type="http://schemas.openxmlformats.org/officeDocument/2006/relationships/tags" Target="../tags/tag947.xml"/><Relationship Id="rId48" Type="http://schemas.openxmlformats.org/officeDocument/2006/relationships/notesSlide" Target="../notesSlides/notesSlide38.xml"/><Relationship Id="rId8" Type="http://schemas.openxmlformats.org/officeDocument/2006/relationships/tags" Target="../tags/tag912.xml"/><Relationship Id="rId3" Type="http://schemas.openxmlformats.org/officeDocument/2006/relationships/tags" Target="../tags/tag907.xml"/><Relationship Id="rId12" Type="http://schemas.openxmlformats.org/officeDocument/2006/relationships/tags" Target="../tags/tag916.xml"/><Relationship Id="rId17" Type="http://schemas.openxmlformats.org/officeDocument/2006/relationships/tags" Target="../tags/tag921.xml"/><Relationship Id="rId25" Type="http://schemas.openxmlformats.org/officeDocument/2006/relationships/tags" Target="../tags/tag929.xml"/><Relationship Id="rId33" Type="http://schemas.openxmlformats.org/officeDocument/2006/relationships/tags" Target="../tags/tag937.xml"/><Relationship Id="rId38" Type="http://schemas.openxmlformats.org/officeDocument/2006/relationships/tags" Target="../tags/tag942.xml"/><Relationship Id="rId46" Type="http://schemas.openxmlformats.org/officeDocument/2006/relationships/tags" Target="../tags/tag950.xml"/><Relationship Id="rId20" Type="http://schemas.openxmlformats.org/officeDocument/2006/relationships/tags" Target="../tags/tag924.xml"/><Relationship Id="rId41" Type="http://schemas.openxmlformats.org/officeDocument/2006/relationships/tags" Target="../tags/tag945.xml"/></Relationships>
</file>

<file path=ppt/slides/_rels/slide54.xml.rels><?xml version="1.0" encoding="UTF-8" standalone="yes"?>
<Relationships xmlns="http://schemas.openxmlformats.org/package/2006/relationships"><Relationship Id="rId26" Type="http://schemas.openxmlformats.org/officeDocument/2006/relationships/tags" Target="../tags/tag976.xml"/><Relationship Id="rId21" Type="http://schemas.openxmlformats.org/officeDocument/2006/relationships/tags" Target="../tags/tag971.xml"/><Relationship Id="rId42" Type="http://schemas.openxmlformats.org/officeDocument/2006/relationships/tags" Target="../tags/tag992.xml"/><Relationship Id="rId47" Type="http://schemas.openxmlformats.org/officeDocument/2006/relationships/tags" Target="../tags/tag997.xml"/><Relationship Id="rId63" Type="http://schemas.openxmlformats.org/officeDocument/2006/relationships/tags" Target="../tags/tag1013.xml"/><Relationship Id="rId68" Type="http://schemas.openxmlformats.org/officeDocument/2006/relationships/slideLayout" Target="../slideLayouts/slideLayout2.xml"/><Relationship Id="rId7" Type="http://schemas.openxmlformats.org/officeDocument/2006/relationships/tags" Target="../tags/tag957.xml"/><Relationship Id="rId2" Type="http://schemas.openxmlformats.org/officeDocument/2006/relationships/tags" Target="../tags/tag952.xml"/><Relationship Id="rId16" Type="http://schemas.openxmlformats.org/officeDocument/2006/relationships/tags" Target="../tags/tag966.xml"/><Relationship Id="rId29" Type="http://schemas.openxmlformats.org/officeDocument/2006/relationships/tags" Target="../tags/tag979.xml"/><Relationship Id="rId11" Type="http://schemas.openxmlformats.org/officeDocument/2006/relationships/tags" Target="../tags/tag961.xml"/><Relationship Id="rId24" Type="http://schemas.openxmlformats.org/officeDocument/2006/relationships/tags" Target="../tags/tag974.xml"/><Relationship Id="rId32" Type="http://schemas.openxmlformats.org/officeDocument/2006/relationships/tags" Target="../tags/tag982.xml"/><Relationship Id="rId37" Type="http://schemas.openxmlformats.org/officeDocument/2006/relationships/tags" Target="../tags/tag987.xml"/><Relationship Id="rId40" Type="http://schemas.openxmlformats.org/officeDocument/2006/relationships/tags" Target="../tags/tag990.xml"/><Relationship Id="rId45" Type="http://schemas.openxmlformats.org/officeDocument/2006/relationships/tags" Target="../tags/tag995.xml"/><Relationship Id="rId53" Type="http://schemas.openxmlformats.org/officeDocument/2006/relationships/tags" Target="../tags/tag1003.xml"/><Relationship Id="rId58" Type="http://schemas.openxmlformats.org/officeDocument/2006/relationships/tags" Target="../tags/tag1008.xml"/><Relationship Id="rId66" Type="http://schemas.openxmlformats.org/officeDocument/2006/relationships/tags" Target="../tags/tag1016.xml"/><Relationship Id="rId5" Type="http://schemas.openxmlformats.org/officeDocument/2006/relationships/tags" Target="../tags/tag955.xml"/><Relationship Id="rId61" Type="http://schemas.openxmlformats.org/officeDocument/2006/relationships/tags" Target="../tags/tag1011.xml"/><Relationship Id="rId19" Type="http://schemas.openxmlformats.org/officeDocument/2006/relationships/tags" Target="../tags/tag969.xml"/><Relationship Id="rId14" Type="http://schemas.openxmlformats.org/officeDocument/2006/relationships/tags" Target="../tags/tag964.xml"/><Relationship Id="rId22" Type="http://schemas.openxmlformats.org/officeDocument/2006/relationships/tags" Target="../tags/tag972.xml"/><Relationship Id="rId27" Type="http://schemas.openxmlformats.org/officeDocument/2006/relationships/tags" Target="../tags/tag977.xml"/><Relationship Id="rId30" Type="http://schemas.openxmlformats.org/officeDocument/2006/relationships/tags" Target="../tags/tag980.xml"/><Relationship Id="rId35" Type="http://schemas.openxmlformats.org/officeDocument/2006/relationships/tags" Target="../tags/tag985.xml"/><Relationship Id="rId43" Type="http://schemas.openxmlformats.org/officeDocument/2006/relationships/tags" Target="../tags/tag993.xml"/><Relationship Id="rId48" Type="http://schemas.openxmlformats.org/officeDocument/2006/relationships/tags" Target="../tags/tag998.xml"/><Relationship Id="rId56" Type="http://schemas.openxmlformats.org/officeDocument/2006/relationships/tags" Target="../tags/tag1006.xml"/><Relationship Id="rId64" Type="http://schemas.openxmlformats.org/officeDocument/2006/relationships/tags" Target="../tags/tag1014.xml"/><Relationship Id="rId69" Type="http://schemas.openxmlformats.org/officeDocument/2006/relationships/notesSlide" Target="../notesSlides/notesSlide39.xml"/><Relationship Id="rId8" Type="http://schemas.openxmlformats.org/officeDocument/2006/relationships/tags" Target="../tags/tag958.xml"/><Relationship Id="rId51" Type="http://schemas.openxmlformats.org/officeDocument/2006/relationships/tags" Target="../tags/tag1001.xml"/><Relationship Id="rId3" Type="http://schemas.openxmlformats.org/officeDocument/2006/relationships/tags" Target="../tags/tag953.xml"/><Relationship Id="rId12" Type="http://schemas.openxmlformats.org/officeDocument/2006/relationships/tags" Target="../tags/tag962.xml"/><Relationship Id="rId17" Type="http://schemas.openxmlformats.org/officeDocument/2006/relationships/tags" Target="../tags/tag967.xml"/><Relationship Id="rId25" Type="http://schemas.openxmlformats.org/officeDocument/2006/relationships/tags" Target="../tags/tag975.xml"/><Relationship Id="rId33" Type="http://schemas.openxmlformats.org/officeDocument/2006/relationships/tags" Target="../tags/tag983.xml"/><Relationship Id="rId38" Type="http://schemas.openxmlformats.org/officeDocument/2006/relationships/tags" Target="../tags/tag988.xml"/><Relationship Id="rId46" Type="http://schemas.openxmlformats.org/officeDocument/2006/relationships/tags" Target="../tags/tag996.xml"/><Relationship Id="rId59" Type="http://schemas.openxmlformats.org/officeDocument/2006/relationships/tags" Target="../tags/tag1009.xml"/><Relationship Id="rId67" Type="http://schemas.openxmlformats.org/officeDocument/2006/relationships/tags" Target="../tags/tag1017.xml"/><Relationship Id="rId20" Type="http://schemas.openxmlformats.org/officeDocument/2006/relationships/tags" Target="../tags/tag970.xml"/><Relationship Id="rId41" Type="http://schemas.openxmlformats.org/officeDocument/2006/relationships/tags" Target="../tags/tag991.xml"/><Relationship Id="rId54" Type="http://schemas.openxmlformats.org/officeDocument/2006/relationships/tags" Target="../tags/tag1004.xml"/><Relationship Id="rId62" Type="http://schemas.openxmlformats.org/officeDocument/2006/relationships/tags" Target="../tags/tag1012.xml"/><Relationship Id="rId1" Type="http://schemas.openxmlformats.org/officeDocument/2006/relationships/tags" Target="../tags/tag951.xml"/><Relationship Id="rId6" Type="http://schemas.openxmlformats.org/officeDocument/2006/relationships/tags" Target="../tags/tag956.xml"/><Relationship Id="rId15" Type="http://schemas.openxmlformats.org/officeDocument/2006/relationships/tags" Target="../tags/tag965.xml"/><Relationship Id="rId23" Type="http://schemas.openxmlformats.org/officeDocument/2006/relationships/tags" Target="../tags/tag973.xml"/><Relationship Id="rId28" Type="http://schemas.openxmlformats.org/officeDocument/2006/relationships/tags" Target="../tags/tag978.xml"/><Relationship Id="rId36" Type="http://schemas.openxmlformats.org/officeDocument/2006/relationships/tags" Target="../tags/tag986.xml"/><Relationship Id="rId49" Type="http://schemas.openxmlformats.org/officeDocument/2006/relationships/tags" Target="../tags/tag999.xml"/><Relationship Id="rId57" Type="http://schemas.openxmlformats.org/officeDocument/2006/relationships/tags" Target="../tags/tag1007.xml"/><Relationship Id="rId10" Type="http://schemas.openxmlformats.org/officeDocument/2006/relationships/tags" Target="../tags/tag960.xml"/><Relationship Id="rId31" Type="http://schemas.openxmlformats.org/officeDocument/2006/relationships/tags" Target="../tags/tag981.xml"/><Relationship Id="rId44" Type="http://schemas.openxmlformats.org/officeDocument/2006/relationships/tags" Target="../tags/tag994.xml"/><Relationship Id="rId52" Type="http://schemas.openxmlformats.org/officeDocument/2006/relationships/tags" Target="../tags/tag1002.xml"/><Relationship Id="rId60" Type="http://schemas.openxmlformats.org/officeDocument/2006/relationships/tags" Target="../tags/tag1010.xml"/><Relationship Id="rId65" Type="http://schemas.openxmlformats.org/officeDocument/2006/relationships/tags" Target="../tags/tag1015.xml"/><Relationship Id="rId4" Type="http://schemas.openxmlformats.org/officeDocument/2006/relationships/tags" Target="../tags/tag954.xml"/><Relationship Id="rId9" Type="http://schemas.openxmlformats.org/officeDocument/2006/relationships/tags" Target="../tags/tag959.xml"/><Relationship Id="rId13" Type="http://schemas.openxmlformats.org/officeDocument/2006/relationships/tags" Target="../tags/tag963.xml"/><Relationship Id="rId18" Type="http://schemas.openxmlformats.org/officeDocument/2006/relationships/tags" Target="../tags/tag968.xml"/><Relationship Id="rId39" Type="http://schemas.openxmlformats.org/officeDocument/2006/relationships/tags" Target="../tags/tag989.xml"/><Relationship Id="rId34" Type="http://schemas.openxmlformats.org/officeDocument/2006/relationships/tags" Target="../tags/tag984.xml"/><Relationship Id="rId50" Type="http://schemas.openxmlformats.org/officeDocument/2006/relationships/tags" Target="../tags/tag1000.xml"/><Relationship Id="rId55" Type="http://schemas.openxmlformats.org/officeDocument/2006/relationships/tags" Target="../tags/tag1005.xml"/></Relationships>
</file>

<file path=ppt/slides/_rels/slide55.xml.rels><?xml version="1.0" encoding="UTF-8" standalone="yes"?>
<Relationships xmlns="http://schemas.openxmlformats.org/package/2006/relationships"><Relationship Id="rId3" Type="http://schemas.openxmlformats.org/officeDocument/2006/relationships/tags" Target="../tags/tag1020.xml"/><Relationship Id="rId2" Type="http://schemas.openxmlformats.org/officeDocument/2006/relationships/tags" Target="../tags/tag1019.xml"/><Relationship Id="rId1" Type="http://schemas.openxmlformats.org/officeDocument/2006/relationships/tags" Target="../tags/tag1018.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1023.xml"/><Relationship Id="rId2" Type="http://schemas.openxmlformats.org/officeDocument/2006/relationships/tags" Target="../tags/tag1022.xml"/><Relationship Id="rId1" Type="http://schemas.openxmlformats.org/officeDocument/2006/relationships/tags" Target="../tags/tag1021.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1026.xml"/><Relationship Id="rId2" Type="http://schemas.openxmlformats.org/officeDocument/2006/relationships/tags" Target="../tags/tag1025.xml"/><Relationship Id="rId1" Type="http://schemas.openxmlformats.org/officeDocument/2006/relationships/tags" Target="../tags/tag1024.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1029.xml"/><Relationship Id="rId2" Type="http://schemas.openxmlformats.org/officeDocument/2006/relationships/tags" Target="../tags/tag1028.xml"/><Relationship Id="rId1" Type="http://schemas.openxmlformats.org/officeDocument/2006/relationships/tags" Target="../tags/tag1027.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10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tags" Target="../tags/tag1038.xml"/><Relationship Id="rId13" Type="http://schemas.openxmlformats.org/officeDocument/2006/relationships/notesSlide" Target="../notesSlides/notesSlide45.xml"/><Relationship Id="rId3" Type="http://schemas.openxmlformats.org/officeDocument/2006/relationships/tags" Target="../tags/tag1033.xml"/><Relationship Id="rId7" Type="http://schemas.openxmlformats.org/officeDocument/2006/relationships/tags" Target="../tags/tag1037.xml"/><Relationship Id="rId12" Type="http://schemas.openxmlformats.org/officeDocument/2006/relationships/slideLayout" Target="../slideLayouts/slideLayout2.xml"/><Relationship Id="rId2" Type="http://schemas.openxmlformats.org/officeDocument/2006/relationships/tags" Target="../tags/tag1032.xml"/><Relationship Id="rId1" Type="http://schemas.openxmlformats.org/officeDocument/2006/relationships/tags" Target="../tags/tag1031.xml"/><Relationship Id="rId6" Type="http://schemas.openxmlformats.org/officeDocument/2006/relationships/tags" Target="../tags/tag1036.xml"/><Relationship Id="rId11" Type="http://schemas.openxmlformats.org/officeDocument/2006/relationships/tags" Target="../tags/tag1041.xml"/><Relationship Id="rId5" Type="http://schemas.openxmlformats.org/officeDocument/2006/relationships/tags" Target="../tags/tag1035.xml"/><Relationship Id="rId10" Type="http://schemas.openxmlformats.org/officeDocument/2006/relationships/tags" Target="../tags/tag1040.xml"/><Relationship Id="rId4" Type="http://schemas.openxmlformats.org/officeDocument/2006/relationships/tags" Target="../tags/tag1034.xml"/><Relationship Id="rId9" Type="http://schemas.openxmlformats.org/officeDocument/2006/relationships/tags" Target="../tags/tag1039.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tags" Target="../tags/tag1049.xml"/><Relationship Id="rId3" Type="http://schemas.openxmlformats.org/officeDocument/2006/relationships/tags" Target="../tags/tag1044.xml"/><Relationship Id="rId7" Type="http://schemas.openxmlformats.org/officeDocument/2006/relationships/tags" Target="../tags/tag1048.xml"/><Relationship Id="rId2" Type="http://schemas.openxmlformats.org/officeDocument/2006/relationships/tags" Target="../tags/tag1043.xml"/><Relationship Id="rId1" Type="http://schemas.openxmlformats.org/officeDocument/2006/relationships/tags" Target="../tags/tag1042.xml"/><Relationship Id="rId6" Type="http://schemas.openxmlformats.org/officeDocument/2006/relationships/tags" Target="../tags/tag1047.xml"/><Relationship Id="rId11" Type="http://schemas.openxmlformats.org/officeDocument/2006/relationships/slideLayout" Target="../slideLayouts/slideLayout2.xml"/><Relationship Id="rId5" Type="http://schemas.openxmlformats.org/officeDocument/2006/relationships/tags" Target="../tags/tag1046.xml"/><Relationship Id="rId10" Type="http://schemas.openxmlformats.org/officeDocument/2006/relationships/tags" Target="../tags/tag1051.xml"/><Relationship Id="rId4" Type="http://schemas.openxmlformats.org/officeDocument/2006/relationships/tags" Target="../tags/tag1045.xml"/><Relationship Id="rId9" Type="http://schemas.openxmlformats.org/officeDocument/2006/relationships/tags" Target="../tags/tag10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0.xml.rels><?xml version="1.0" encoding="UTF-8" standalone="yes"?>
<Relationships xmlns="http://schemas.openxmlformats.org/package/2006/relationships"><Relationship Id="rId3" Type="http://schemas.openxmlformats.org/officeDocument/2006/relationships/tags" Target="../tags/tag1054.xml"/><Relationship Id="rId7" Type="http://schemas.openxmlformats.org/officeDocument/2006/relationships/notesSlide" Target="../notesSlides/notesSlide49.xml"/><Relationship Id="rId2" Type="http://schemas.openxmlformats.org/officeDocument/2006/relationships/tags" Target="../tags/tag1053.xml"/><Relationship Id="rId1" Type="http://schemas.openxmlformats.org/officeDocument/2006/relationships/tags" Target="../tags/tag1052.xml"/><Relationship Id="rId6" Type="http://schemas.openxmlformats.org/officeDocument/2006/relationships/slideLayout" Target="../slideLayouts/slideLayout2.xml"/><Relationship Id="rId5" Type="http://schemas.openxmlformats.org/officeDocument/2006/relationships/tags" Target="../tags/tag1056.xml"/><Relationship Id="rId4" Type="http://schemas.openxmlformats.org/officeDocument/2006/relationships/tags" Target="../tags/tag1055.xml"/></Relationships>
</file>

<file path=ppt/slides/_rels/slide71.xml.rels><?xml version="1.0" encoding="UTF-8" standalone="yes"?>
<Relationships xmlns="http://schemas.openxmlformats.org/package/2006/relationships"><Relationship Id="rId8" Type="http://schemas.openxmlformats.org/officeDocument/2006/relationships/notesSlide" Target="../notesSlides/notesSlide50.xml"/><Relationship Id="rId3" Type="http://schemas.openxmlformats.org/officeDocument/2006/relationships/tags" Target="../tags/tag1059.xml"/><Relationship Id="rId7" Type="http://schemas.openxmlformats.org/officeDocument/2006/relationships/slideLayout" Target="../slideLayouts/slideLayout2.xml"/><Relationship Id="rId2" Type="http://schemas.openxmlformats.org/officeDocument/2006/relationships/tags" Target="../tags/tag1058.xml"/><Relationship Id="rId1" Type="http://schemas.openxmlformats.org/officeDocument/2006/relationships/tags" Target="../tags/tag1057.xml"/><Relationship Id="rId6" Type="http://schemas.openxmlformats.org/officeDocument/2006/relationships/tags" Target="../tags/tag1062.xml"/><Relationship Id="rId5" Type="http://schemas.openxmlformats.org/officeDocument/2006/relationships/tags" Target="../tags/tag1061.xml"/><Relationship Id="rId4" Type="http://schemas.openxmlformats.org/officeDocument/2006/relationships/tags" Target="../tags/tag1060.xml"/></Relationships>
</file>

<file path=ppt/slides/_rels/slide72.xml.rels><?xml version="1.0" encoding="UTF-8" standalone="yes"?>
<Relationships xmlns="http://schemas.openxmlformats.org/package/2006/relationships"><Relationship Id="rId3" Type="http://schemas.openxmlformats.org/officeDocument/2006/relationships/tags" Target="../tags/tag1065.xml"/><Relationship Id="rId2" Type="http://schemas.openxmlformats.org/officeDocument/2006/relationships/tags" Target="../tags/tag1064.xml"/><Relationship Id="rId1" Type="http://schemas.openxmlformats.org/officeDocument/2006/relationships/tags" Target="../tags/tag1063.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tags" Target="../tags/tag1073.xml"/><Relationship Id="rId13" Type="http://schemas.openxmlformats.org/officeDocument/2006/relationships/tags" Target="../tags/tag1078.xml"/><Relationship Id="rId18" Type="http://schemas.openxmlformats.org/officeDocument/2006/relationships/notesSlide" Target="../notesSlides/notesSlide52.xml"/><Relationship Id="rId3" Type="http://schemas.openxmlformats.org/officeDocument/2006/relationships/tags" Target="../tags/tag1068.xml"/><Relationship Id="rId7" Type="http://schemas.openxmlformats.org/officeDocument/2006/relationships/tags" Target="../tags/tag1072.xml"/><Relationship Id="rId12" Type="http://schemas.openxmlformats.org/officeDocument/2006/relationships/tags" Target="../tags/tag1077.xml"/><Relationship Id="rId17" Type="http://schemas.openxmlformats.org/officeDocument/2006/relationships/slideLayout" Target="../slideLayouts/slideLayout2.xml"/><Relationship Id="rId2" Type="http://schemas.openxmlformats.org/officeDocument/2006/relationships/tags" Target="../tags/tag1067.xml"/><Relationship Id="rId16" Type="http://schemas.openxmlformats.org/officeDocument/2006/relationships/tags" Target="../tags/tag1081.xml"/><Relationship Id="rId1" Type="http://schemas.openxmlformats.org/officeDocument/2006/relationships/tags" Target="../tags/tag1066.xml"/><Relationship Id="rId6" Type="http://schemas.openxmlformats.org/officeDocument/2006/relationships/tags" Target="../tags/tag1071.xml"/><Relationship Id="rId11" Type="http://schemas.openxmlformats.org/officeDocument/2006/relationships/tags" Target="../tags/tag1076.xml"/><Relationship Id="rId5" Type="http://schemas.openxmlformats.org/officeDocument/2006/relationships/tags" Target="../tags/tag1070.xml"/><Relationship Id="rId15" Type="http://schemas.openxmlformats.org/officeDocument/2006/relationships/tags" Target="../tags/tag1080.xml"/><Relationship Id="rId10" Type="http://schemas.openxmlformats.org/officeDocument/2006/relationships/tags" Target="../tags/tag1075.xml"/><Relationship Id="rId4" Type="http://schemas.openxmlformats.org/officeDocument/2006/relationships/tags" Target="../tags/tag1069.xml"/><Relationship Id="rId9" Type="http://schemas.openxmlformats.org/officeDocument/2006/relationships/tags" Target="../tags/tag1074.xml"/><Relationship Id="rId14" Type="http://schemas.openxmlformats.org/officeDocument/2006/relationships/tags" Target="../tags/tag107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tags" Target="../tags/tag1084.xml"/><Relationship Id="rId2" Type="http://schemas.openxmlformats.org/officeDocument/2006/relationships/tags" Target="../tags/tag1083.xml"/><Relationship Id="rId1" Type="http://schemas.openxmlformats.org/officeDocument/2006/relationships/tags" Target="../tags/tag1082.xml"/><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24DE-D48D-460C-916B-2450517893F2}"/>
              </a:ext>
            </a:extLst>
          </p:cNvPr>
          <p:cNvSpPr>
            <a:spLocks noGrp="1"/>
          </p:cNvSpPr>
          <p:nvPr>
            <p:ph type="ctrTitle"/>
          </p:nvPr>
        </p:nvSpPr>
        <p:spPr>
          <a:xfrm>
            <a:off x="1281545" y="1041400"/>
            <a:ext cx="9628909" cy="2387600"/>
          </a:xfrm>
        </p:spPr>
        <p:txBody>
          <a:bodyPr>
            <a:normAutofit/>
          </a:bodyPr>
          <a:lstStyle/>
          <a:p>
            <a:r>
              <a:rPr lang="en-US" sz="4000" dirty="0"/>
              <a:t>CSE 332: Data Structures &amp; Parallelism</a:t>
            </a:r>
            <a:br>
              <a:rPr lang="en-US" sz="4000" dirty="0"/>
            </a:br>
            <a:r>
              <a:rPr lang="en-US" sz="4000" dirty="0"/>
              <a:t>Lecture 12: Sorting</a:t>
            </a:r>
          </a:p>
        </p:txBody>
      </p:sp>
      <p:sp>
        <p:nvSpPr>
          <p:cNvPr id="3" name="Subtitle 2">
            <a:extLst>
              <a:ext uri="{FF2B5EF4-FFF2-40B4-BE49-F238E27FC236}">
                <a16:creationId xmlns:a16="http://schemas.microsoft.com/office/drawing/2014/main" id="{E0B3C5D8-0730-4EC8-AFEB-1671F088439D}"/>
              </a:ext>
            </a:extLst>
          </p:cNvPr>
          <p:cNvSpPr>
            <a:spLocks noGrp="1"/>
          </p:cNvSpPr>
          <p:nvPr>
            <p:ph type="subTitle" idx="1"/>
          </p:nvPr>
        </p:nvSpPr>
        <p:spPr>
          <a:xfrm>
            <a:off x="1524000" y="4700996"/>
            <a:ext cx="9144000" cy="1655762"/>
          </a:xfrm>
        </p:spPr>
        <p:txBody>
          <a:bodyPr/>
          <a:lstStyle/>
          <a:p>
            <a:r>
              <a:rPr lang="en-US"/>
              <a:t>Arthur Liu</a:t>
            </a:r>
          </a:p>
          <a:p>
            <a:r>
              <a:rPr lang="en-US"/>
              <a:t>Summer 2022</a:t>
            </a:r>
          </a:p>
        </p:txBody>
      </p:sp>
      <p:sp>
        <p:nvSpPr>
          <p:cNvPr id="4" name="Date Placeholder 3">
            <a:extLst>
              <a:ext uri="{FF2B5EF4-FFF2-40B4-BE49-F238E27FC236}">
                <a16:creationId xmlns:a16="http://schemas.microsoft.com/office/drawing/2014/main" id="{E693977F-57F8-6846-82D4-AED090C4B12C}"/>
              </a:ext>
            </a:extLst>
          </p:cNvPr>
          <p:cNvSpPr>
            <a:spLocks noGrp="1"/>
          </p:cNvSpPr>
          <p:nvPr>
            <p:ph type="dt" sz="half" idx="10"/>
          </p:nvPr>
        </p:nvSpPr>
        <p:spPr/>
        <p:txBody>
          <a:bodyPr/>
          <a:lstStyle/>
          <a:p>
            <a:r>
              <a:rPr lang="en-US"/>
              <a:t>07/22/2022</a:t>
            </a:r>
          </a:p>
        </p:txBody>
      </p:sp>
      <p:pic>
        <p:nvPicPr>
          <p:cNvPr id="5122" name="Picture 2" descr="Office Dog GIFs | Tenor">
            <a:extLst>
              <a:ext uri="{FF2B5EF4-FFF2-40B4-BE49-F238E27FC236}">
                <a16:creationId xmlns:a16="http://schemas.microsoft.com/office/drawing/2014/main" id="{91025BE8-7CFD-6B4B-B350-4A6F1CEC2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34785"/>
            <a:ext cx="2453846" cy="153242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B09A21A-A4A7-4445-8165-D92AB7AC2D1D}"/>
              </a:ext>
            </a:extLst>
          </p:cNvPr>
          <p:cNvSpPr>
            <a:spLocks noGrp="1"/>
          </p:cNvSpPr>
          <p:nvPr>
            <p:ph type="sldNum" sz="quarter" idx="12"/>
          </p:nvPr>
        </p:nvSpPr>
        <p:spPr/>
        <p:txBody>
          <a:bodyPr/>
          <a:lstStyle/>
          <a:p>
            <a:fld id="{26EF018D-A113-44B2-BA5D-E3BD5C944D75}" type="slidenum">
              <a:rPr lang="en-US" smtClean="0"/>
              <a:t>1</a:t>
            </a:fld>
            <a:endParaRPr lang="en-US"/>
          </a:p>
        </p:txBody>
      </p:sp>
    </p:spTree>
    <p:extLst>
      <p:ext uri="{BB962C8B-B14F-4D97-AF65-F5344CB8AC3E}">
        <p14:creationId xmlns:p14="http://schemas.microsoft.com/office/powerpoint/2010/main" val="77892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a:t> Selection </a:t>
            </a:r>
            <a:r>
              <a:rPr lang="en-US"/>
              <a:t> 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a:t>Here’s another idea for a sorting algorithm:</a:t>
                </a:r>
              </a:p>
              <a:p>
                <a:r>
                  <a:rPr lang="en-US" dirty="0"/>
                  <a:t>Maintain a sorted subarray</a:t>
                </a:r>
              </a:p>
              <a:p>
                <a:r>
                  <a:rPr lang="en-US" dirty="0"/>
                  <a:t>While(subarray is not full array)</a:t>
                </a:r>
              </a:p>
              <a:p>
                <a:pPr lvl="1"/>
                <a:r>
                  <a:rPr lang="en-US" dirty="0"/>
                  <a:t>Find the smallest element remaining in the unsorted part.</a:t>
                </a:r>
              </a:p>
              <a:p>
                <a:pPr lvl="2"/>
                <a:r>
                  <a:rPr lang="en-US" b="1" i="1" u="sng" dirty="0">
                    <a:solidFill>
                      <a:srgbClr val="FF0000"/>
                    </a:solidFill>
                  </a:rPr>
                  <a:t>By scanning the remainder of the array</a:t>
                </a:r>
              </a:p>
              <a:p>
                <a:pPr lvl="1"/>
                <a:r>
                  <a:rPr lang="en-US" dirty="0"/>
                  <a:t>Append it at the end of the sorted part.</a:t>
                </a:r>
              </a:p>
              <a:p>
                <a:endParaRPr lang="en-US" dirty="0"/>
              </a:p>
              <a:p>
                <a:pPr marL="0" indent="0">
                  <a:buNone/>
                </a:pPr>
                <a:r>
                  <a:rPr lang="en-US" sz="2800" dirty="0"/>
                  <a:t>Running time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06" t="-212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ACEDE718-3D93-489E-8009-97E3A4350F4F}"/>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AE400941-74E6-1847-80ED-96F174797424}"/>
              </a:ext>
            </a:extLst>
          </p:cNvPr>
          <p:cNvSpPr>
            <a:spLocks noGrp="1"/>
          </p:cNvSpPr>
          <p:nvPr>
            <p:ph type="sldNum" sz="quarter" idx="12"/>
          </p:nvPr>
        </p:nvSpPr>
        <p:spPr/>
        <p:txBody>
          <a:bodyPr/>
          <a:lstStyle/>
          <a:p>
            <a:fld id="{26EF018D-A113-44B2-BA5D-E3BD5C944D75}" type="slidenum">
              <a:rPr lang="en-US" smtClean="0"/>
              <a:t>10</a:t>
            </a:fld>
            <a:endParaRPr lang="en-US"/>
          </a:p>
        </p:txBody>
      </p:sp>
    </p:spTree>
    <p:extLst>
      <p:ext uri="{BB962C8B-B14F-4D97-AF65-F5344CB8AC3E}">
        <p14:creationId xmlns:p14="http://schemas.microsoft.com/office/powerpoint/2010/main" val="103435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EE10-9AB4-4E99-8122-AB322E95EEED}"/>
              </a:ext>
            </a:extLst>
          </p:cNvPr>
          <p:cNvSpPr>
            <a:spLocks noGrp="1"/>
          </p:cNvSpPr>
          <p:nvPr>
            <p:ph type="title"/>
          </p:nvPr>
        </p:nvSpPr>
        <p:spPr/>
        <p:txBody>
          <a:bodyPr/>
          <a:lstStyle/>
          <a:p>
            <a:r>
              <a:rPr lang="en-US"/>
              <a:t>Selection Sort</a:t>
            </a:r>
          </a:p>
        </p:txBody>
      </p:sp>
      <p:graphicFrame>
        <p:nvGraphicFramePr>
          <p:cNvPr id="7" name="Content Placeholder 6">
            <a:extLst>
              <a:ext uri="{FF2B5EF4-FFF2-40B4-BE49-F238E27FC236}">
                <a16:creationId xmlns:a16="http://schemas.microsoft.com/office/drawing/2014/main" id="{49498EDF-5CFD-4E0F-9719-EFD70619BBE8}"/>
              </a:ext>
            </a:extLst>
          </p:cNvPr>
          <p:cNvGraphicFramePr>
            <a:graphicFrameLocks noGrp="1"/>
          </p:cNvGraphicFramePr>
          <p:nvPr>
            <p:ph idx="1"/>
          </p:nvPr>
        </p:nvGraphicFramePr>
        <p:xfrm>
          <a:off x="1160928" y="1475460"/>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8" name="Left Brace 7">
            <a:extLst>
              <a:ext uri="{FF2B5EF4-FFF2-40B4-BE49-F238E27FC236}">
                <a16:creationId xmlns:a16="http://schemas.microsoft.com/office/drawing/2014/main" id="{AA04B0B8-8457-4430-9947-5A9819C438A0}"/>
              </a:ext>
            </a:extLst>
          </p:cNvPr>
          <p:cNvSpPr/>
          <p:nvPr/>
        </p:nvSpPr>
        <p:spPr>
          <a:xfrm rot="16200000">
            <a:off x="3005680" y="483694"/>
            <a:ext cx="338260" cy="402775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1B16E83E-0D84-457D-A86B-86BBFBA3F63F}"/>
              </a:ext>
            </a:extLst>
          </p:cNvPr>
          <p:cNvSpPr/>
          <p:nvPr/>
        </p:nvSpPr>
        <p:spPr>
          <a:xfrm rot="16200000">
            <a:off x="8551553" y="-22345"/>
            <a:ext cx="338260" cy="5039835"/>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row: Down 9">
            <a:extLst>
              <a:ext uri="{FF2B5EF4-FFF2-40B4-BE49-F238E27FC236}">
                <a16:creationId xmlns:a16="http://schemas.microsoft.com/office/drawing/2014/main" id="{929B9085-4182-4459-8489-707FB51AFC81}"/>
              </a:ext>
            </a:extLst>
          </p:cNvPr>
          <p:cNvSpPr/>
          <p:nvPr/>
        </p:nvSpPr>
        <p:spPr>
          <a:xfrm rot="10800000">
            <a:off x="5550193" y="2328441"/>
            <a:ext cx="318976" cy="563526"/>
          </a:xfrm>
          <a:prstGeom prst="downArrow">
            <a:avLst>
              <a:gd name="adj1" fmla="val 50000"/>
              <a:gd name="adj2" fmla="val 50000"/>
            </a:avLst>
          </a:prstGeom>
          <a:solidFill>
            <a:srgbClr val="B6A4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C5BAF2-8B91-49EC-A049-80EE6E9D378D}"/>
              </a:ext>
            </a:extLst>
          </p:cNvPr>
          <p:cNvSpPr txBox="1"/>
          <p:nvPr/>
        </p:nvSpPr>
        <p:spPr>
          <a:xfrm>
            <a:off x="2452561" y="2778007"/>
            <a:ext cx="1444498" cy="369332"/>
          </a:xfrm>
          <a:prstGeom prst="rect">
            <a:avLst/>
          </a:prstGeom>
          <a:noFill/>
        </p:spPr>
        <p:txBody>
          <a:bodyPr wrap="none" rtlCol="0">
            <a:spAutoFit/>
          </a:bodyPr>
          <a:lstStyle/>
          <a:p>
            <a:r>
              <a:rPr lang="en-US"/>
              <a:t>Sorted Items</a:t>
            </a:r>
          </a:p>
        </p:txBody>
      </p:sp>
      <p:sp>
        <p:nvSpPr>
          <p:cNvPr id="12" name="TextBox 11">
            <a:extLst>
              <a:ext uri="{FF2B5EF4-FFF2-40B4-BE49-F238E27FC236}">
                <a16:creationId xmlns:a16="http://schemas.microsoft.com/office/drawing/2014/main" id="{68BC223E-BC0F-4FDB-B6C8-E3E52CA1D613}"/>
              </a:ext>
            </a:extLst>
          </p:cNvPr>
          <p:cNvSpPr txBox="1"/>
          <p:nvPr/>
        </p:nvSpPr>
        <p:spPr>
          <a:xfrm>
            <a:off x="7870194" y="2772916"/>
            <a:ext cx="1700978" cy="369332"/>
          </a:xfrm>
          <a:prstGeom prst="rect">
            <a:avLst/>
          </a:prstGeom>
          <a:noFill/>
        </p:spPr>
        <p:txBody>
          <a:bodyPr wrap="none" rtlCol="0">
            <a:spAutoFit/>
          </a:bodyPr>
          <a:lstStyle/>
          <a:p>
            <a:r>
              <a:rPr lang="en-US"/>
              <a:t>Unsorted Items</a:t>
            </a:r>
          </a:p>
        </p:txBody>
      </p:sp>
      <p:sp>
        <p:nvSpPr>
          <p:cNvPr id="13" name="TextBox 12">
            <a:extLst>
              <a:ext uri="{FF2B5EF4-FFF2-40B4-BE49-F238E27FC236}">
                <a16:creationId xmlns:a16="http://schemas.microsoft.com/office/drawing/2014/main" id="{65755260-DC7B-457F-89FD-96A6264673A0}"/>
              </a:ext>
            </a:extLst>
          </p:cNvPr>
          <p:cNvSpPr txBox="1"/>
          <p:nvPr/>
        </p:nvSpPr>
        <p:spPr>
          <a:xfrm>
            <a:off x="4993780" y="2891968"/>
            <a:ext cx="1431802" cy="369332"/>
          </a:xfrm>
          <a:prstGeom prst="rect">
            <a:avLst/>
          </a:prstGeom>
          <a:noFill/>
        </p:spPr>
        <p:txBody>
          <a:bodyPr wrap="none" rtlCol="0">
            <a:spAutoFit/>
          </a:bodyPr>
          <a:lstStyle/>
          <a:p>
            <a:r>
              <a:rPr lang="en-US"/>
              <a:t>Current Item</a:t>
            </a:r>
          </a:p>
        </p:txBody>
      </p:sp>
      <p:graphicFrame>
        <p:nvGraphicFramePr>
          <p:cNvPr id="15" name="Content Placeholder 6">
            <a:extLst>
              <a:ext uri="{FF2B5EF4-FFF2-40B4-BE49-F238E27FC236}">
                <a16:creationId xmlns:a16="http://schemas.microsoft.com/office/drawing/2014/main" id="{F1BD0247-7355-49FA-961F-96A157483B14}"/>
              </a:ext>
            </a:extLst>
          </p:cNvPr>
          <p:cNvGraphicFramePr>
            <a:graphicFrameLocks/>
          </p:cNvGraphicFramePr>
          <p:nvPr/>
        </p:nvGraphicFramePr>
        <p:xfrm>
          <a:off x="1160930" y="3283085"/>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16" name="Left Brace 15">
            <a:extLst>
              <a:ext uri="{FF2B5EF4-FFF2-40B4-BE49-F238E27FC236}">
                <a16:creationId xmlns:a16="http://schemas.microsoft.com/office/drawing/2014/main" id="{DA83ED5B-16A8-4D31-AB11-4934A192C80E}"/>
              </a:ext>
            </a:extLst>
          </p:cNvPr>
          <p:cNvSpPr/>
          <p:nvPr/>
        </p:nvSpPr>
        <p:spPr>
          <a:xfrm rot="16200000">
            <a:off x="3511720" y="1785282"/>
            <a:ext cx="338260" cy="5039834"/>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558F8320-C59C-46F5-AD35-C5E041EAE75B}"/>
              </a:ext>
            </a:extLst>
          </p:cNvPr>
          <p:cNvSpPr/>
          <p:nvPr/>
        </p:nvSpPr>
        <p:spPr>
          <a:xfrm rot="16200000">
            <a:off x="9066242" y="2299966"/>
            <a:ext cx="338260" cy="4010463"/>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row: Down 17">
            <a:extLst>
              <a:ext uri="{FF2B5EF4-FFF2-40B4-BE49-F238E27FC236}">
                <a16:creationId xmlns:a16="http://schemas.microsoft.com/office/drawing/2014/main" id="{0C729AB3-0AA3-4B52-999F-38020A086FB9}"/>
              </a:ext>
            </a:extLst>
          </p:cNvPr>
          <p:cNvSpPr/>
          <p:nvPr/>
        </p:nvSpPr>
        <p:spPr>
          <a:xfrm rot="10800000">
            <a:off x="6526376" y="4081059"/>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6B63845-D8B0-4054-A793-4F959F9C0E9A}"/>
              </a:ext>
            </a:extLst>
          </p:cNvPr>
          <p:cNvSpPr txBox="1"/>
          <p:nvPr/>
        </p:nvSpPr>
        <p:spPr>
          <a:xfrm>
            <a:off x="2989276" y="4514927"/>
            <a:ext cx="1444498" cy="369332"/>
          </a:xfrm>
          <a:prstGeom prst="rect">
            <a:avLst/>
          </a:prstGeom>
          <a:noFill/>
        </p:spPr>
        <p:txBody>
          <a:bodyPr wrap="none" rtlCol="0">
            <a:spAutoFit/>
          </a:bodyPr>
          <a:lstStyle/>
          <a:p>
            <a:r>
              <a:rPr lang="en-US"/>
              <a:t>Sorted Items</a:t>
            </a:r>
          </a:p>
        </p:txBody>
      </p:sp>
      <p:sp>
        <p:nvSpPr>
          <p:cNvPr id="20" name="TextBox 19">
            <a:extLst>
              <a:ext uri="{FF2B5EF4-FFF2-40B4-BE49-F238E27FC236}">
                <a16:creationId xmlns:a16="http://schemas.microsoft.com/office/drawing/2014/main" id="{2137F3CA-DA2A-4F7B-A27E-7EE1F750CAED}"/>
              </a:ext>
            </a:extLst>
          </p:cNvPr>
          <p:cNvSpPr txBox="1"/>
          <p:nvPr/>
        </p:nvSpPr>
        <p:spPr>
          <a:xfrm>
            <a:off x="8384883" y="4514927"/>
            <a:ext cx="1700978" cy="369332"/>
          </a:xfrm>
          <a:prstGeom prst="rect">
            <a:avLst/>
          </a:prstGeom>
          <a:noFill/>
        </p:spPr>
        <p:txBody>
          <a:bodyPr wrap="none" rtlCol="0">
            <a:spAutoFit/>
          </a:bodyPr>
          <a:lstStyle/>
          <a:p>
            <a:r>
              <a:rPr lang="en-US"/>
              <a:t>Unsorted Items</a:t>
            </a:r>
          </a:p>
        </p:txBody>
      </p:sp>
      <p:sp>
        <p:nvSpPr>
          <p:cNvPr id="21" name="TextBox 20">
            <a:extLst>
              <a:ext uri="{FF2B5EF4-FFF2-40B4-BE49-F238E27FC236}">
                <a16:creationId xmlns:a16="http://schemas.microsoft.com/office/drawing/2014/main" id="{673FE323-1F43-473A-9B5D-9DED69DB4D8F}"/>
              </a:ext>
            </a:extLst>
          </p:cNvPr>
          <p:cNvSpPr txBox="1"/>
          <p:nvPr/>
        </p:nvSpPr>
        <p:spPr>
          <a:xfrm>
            <a:off x="5969963" y="4644586"/>
            <a:ext cx="1431802" cy="369332"/>
          </a:xfrm>
          <a:prstGeom prst="rect">
            <a:avLst/>
          </a:prstGeom>
          <a:noFill/>
        </p:spPr>
        <p:txBody>
          <a:bodyPr wrap="none" rtlCol="0">
            <a:spAutoFit/>
          </a:bodyPr>
          <a:lstStyle/>
          <a:p>
            <a:r>
              <a:rPr lang="en-US"/>
              <a:t>Current Item</a:t>
            </a:r>
          </a:p>
        </p:txBody>
      </p:sp>
      <p:sp>
        <p:nvSpPr>
          <p:cNvPr id="22" name="Arrow: Curved Up 21">
            <a:extLst>
              <a:ext uri="{FF2B5EF4-FFF2-40B4-BE49-F238E27FC236}">
                <a16:creationId xmlns:a16="http://schemas.microsoft.com/office/drawing/2014/main" id="{3A99DE67-644A-481C-96BC-48C8D59C0128}"/>
              </a:ext>
            </a:extLst>
          </p:cNvPr>
          <p:cNvSpPr/>
          <p:nvPr/>
        </p:nvSpPr>
        <p:spPr>
          <a:xfrm rot="10800000">
            <a:off x="5550192" y="1053922"/>
            <a:ext cx="3213013"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3" name="Content Placeholder 6">
            <a:extLst>
              <a:ext uri="{FF2B5EF4-FFF2-40B4-BE49-F238E27FC236}">
                <a16:creationId xmlns:a16="http://schemas.microsoft.com/office/drawing/2014/main" id="{345C6182-F373-4911-8B55-E2D72660E84D}"/>
              </a:ext>
            </a:extLst>
          </p:cNvPr>
          <p:cNvGraphicFramePr>
            <a:graphicFrameLocks/>
          </p:cNvGraphicFramePr>
          <p:nvPr/>
        </p:nvGraphicFramePr>
        <p:xfrm>
          <a:off x="1160928" y="5111015"/>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24" name="Left Brace 23">
            <a:extLst>
              <a:ext uri="{FF2B5EF4-FFF2-40B4-BE49-F238E27FC236}">
                <a16:creationId xmlns:a16="http://schemas.microsoft.com/office/drawing/2014/main" id="{06BC2F27-2692-4C3B-93BC-FCCAE3A26F28}"/>
              </a:ext>
            </a:extLst>
          </p:cNvPr>
          <p:cNvSpPr/>
          <p:nvPr/>
        </p:nvSpPr>
        <p:spPr>
          <a:xfrm rot="16200000">
            <a:off x="4026405" y="3098524"/>
            <a:ext cx="338260" cy="606920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a:extLst>
              <a:ext uri="{FF2B5EF4-FFF2-40B4-BE49-F238E27FC236}">
                <a16:creationId xmlns:a16="http://schemas.microsoft.com/office/drawing/2014/main" id="{383B56CC-34A0-458D-80B5-FB391386C071}"/>
              </a:ext>
            </a:extLst>
          </p:cNvPr>
          <p:cNvSpPr/>
          <p:nvPr/>
        </p:nvSpPr>
        <p:spPr>
          <a:xfrm rot="16200000">
            <a:off x="9581922" y="4643577"/>
            <a:ext cx="338260" cy="2979101"/>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row: Down 25">
            <a:extLst>
              <a:ext uri="{FF2B5EF4-FFF2-40B4-BE49-F238E27FC236}">
                <a16:creationId xmlns:a16="http://schemas.microsoft.com/office/drawing/2014/main" id="{BA035A95-5E3E-44A8-A951-28674B76EF36}"/>
              </a:ext>
            </a:extLst>
          </p:cNvPr>
          <p:cNvSpPr/>
          <p:nvPr/>
        </p:nvSpPr>
        <p:spPr>
          <a:xfrm rot="10800000">
            <a:off x="7552019" y="5923985"/>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13CAF16-1BBA-42F7-AE2B-917B1B508080}"/>
              </a:ext>
            </a:extLst>
          </p:cNvPr>
          <p:cNvSpPr txBox="1"/>
          <p:nvPr/>
        </p:nvSpPr>
        <p:spPr>
          <a:xfrm>
            <a:off x="3473286" y="6342857"/>
            <a:ext cx="1444498" cy="369332"/>
          </a:xfrm>
          <a:prstGeom prst="rect">
            <a:avLst/>
          </a:prstGeom>
          <a:noFill/>
        </p:spPr>
        <p:txBody>
          <a:bodyPr wrap="none" rtlCol="0">
            <a:spAutoFit/>
          </a:bodyPr>
          <a:lstStyle/>
          <a:p>
            <a:r>
              <a:rPr lang="en-US"/>
              <a:t>Sorted Items</a:t>
            </a:r>
          </a:p>
        </p:txBody>
      </p:sp>
      <p:sp>
        <p:nvSpPr>
          <p:cNvPr id="28" name="TextBox 27">
            <a:extLst>
              <a:ext uri="{FF2B5EF4-FFF2-40B4-BE49-F238E27FC236}">
                <a16:creationId xmlns:a16="http://schemas.microsoft.com/office/drawing/2014/main" id="{17C89C8B-6C73-4FA9-A6CB-4F5111C618BF}"/>
              </a:ext>
            </a:extLst>
          </p:cNvPr>
          <p:cNvSpPr txBox="1"/>
          <p:nvPr/>
        </p:nvSpPr>
        <p:spPr>
          <a:xfrm>
            <a:off x="8900563" y="6342857"/>
            <a:ext cx="1700978" cy="369332"/>
          </a:xfrm>
          <a:prstGeom prst="rect">
            <a:avLst/>
          </a:prstGeom>
          <a:noFill/>
        </p:spPr>
        <p:txBody>
          <a:bodyPr wrap="none" rtlCol="0">
            <a:spAutoFit/>
          </a:bodyPr>
          <a:lstStyle/>
          <a:p>
            <a:r>
              <a:rPr lang="en-US"/>
              <a:t>Unsorted Items</a:t>
            </a:r>
          </a:p>
        </p:txBody>
      </p:sp>
      <p:sp>
        <p:nvSpPr>
          <p:cNvPr id="29" name="TextBox 28">
            <a:extLst>
              <a:ext uri="{FF2B5EF4-FFF2-40B4-BE49-F238E27FC236}">
                <a16:creationId xmlns:a16="http://schemas.microsoft.com/office/drawing/2014/main" id="{8DF20979-EC1E-47A5-9EC0-1C7DE318FC7E}"/>
              </a:ext>
            </a:extLst>
          </p:cNvPr>
          <p:cNvSpPr txBox="1"/>
          <p:nvPr/>
        </p:nvSpPr>
        <p:spPr>
          <a:xfrm>
            <a:off x="6995606" y="6487512"/>
            <a:ext cx="1431802" cy="369332"/>
          </a:xfrm>
          <a:prstGeom prst="rect">
            <a:avLst/>
          </a:prstGeom>
          <a:noFill/>
        </p:spPr>
        <p:txBody>
          <a:bodyPr wrap="none" rtlCol="0">
            <a:spAutoFit/>
          </a:bodyPr>
          <a:lstStyle/>
          <a:p>
            <a:r>
              <a:rPr lang="en-US"/>
              <a:t>Current Item</a:t>
            </a:r>
          </a:p>
        </p:txBody>
      </p:sp>
      <p:sp>
        <p:nvSpPr>
          <p:cNvPr id="30" name="Arrow: Down 29">
            <a:extLst>
              <a:ext uri="{FF2B5EF4-FFF2-40B4-BE49-F238E27FC236}">
                <a16:creationId xmlns:a16="http://schemas.microsoft.com/office/drawing/2014/main" id="{2D0B7501-187B-4B65-8CFF-AC4BBA66B62D}"/>
              </a:ext>
            </a:extLst>
          </p:cNvPr>
          <p:cNvSpPr/>
          <p:nvPr/>
        </p:nvSpPr>
        <p:spPr>
          <a:xfrm rot="10800000">
            <a:off x="5550193" y="2323713"/>
            <a:ext cx="318976" cy="563526"/>
          </a:xfrm>
          <a:prstGeom prst="downArrow">
            <a:avLst>
              <a:gd name="adj1" fmla="val 50000"/>
              <a:gd name="adj2" fmla="val 50000"/>
            </a:avLst>
          </a:prstGeom>
          <a:solidFill>
            <a:srgbClr val="B6A47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Curved Up 30">
            <a:extLst>
              <a:ext uri="{FF2B5EF4-FFF2-40B4-BE49-F238E27FC236}">
                <a16:creationId xmlns:a16="http://schemas.microsoft.com/office/drawing/2014/main" id="{87652FB1-AF01-421C-AD66-BAA76F35853A}"/>
              </a:ext>
            </a:extLst>
          </p:cNvPr>
          <p:cNvSpPr/>
          <p:nvPr/>
        </p:nvSpPr>
        <p:spPr>
          <a:xfrm rot="10800000" flipH="1">
            <a:off x="5569850" y="749507"/>
            <a:ext cx="3213013"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Down 31">
            <a:extLst>
              <a:ext uri="{FF2B5EF4-FFF2-40B4-BE49-F238E27FC236}">
                <a16:creationId xmlns:a16="http://schemas.microsoft.com/office/drawing/2014/main" id="{42F32CB0-F8C5-4B75-A499-6F18AEF0A1CE}"/>
              </a:ext>
            </a:extLst>
          </p:cNvPr>
          <p:cNvSpPr/>
          <p:nvPr/>
        </p:nvSpPr>
        <p:spPr>
          <a:xfrm rot="10800000">
            <a:off x="6532838" y="4081059"/>
            <a:ext cx="318976" cy="563526"/>
          </a:xfrm>
          <a:prstGeom prst="downArrow">
            <a:avLst>
              <a:gd name="adj1" fmla="val 50000"/>
              <a:gd name="adj2" fmla="val 50000"/>
            </a:avLst>
          </a:prstGeom>
          <a:solidFill>
            <a:srgbClr val="B6A47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29">
            <a:extLst>
              <a:ext uri="{FF2B5EF4-FFF2-40B4-BE49-F238E27FC236}">
                <a16:creationId xmlns:a16="http://schemas.microsoft.com/office/drawing/2014/main" id="{2D0B7501-187B-4B65-8CFF-AC4BBA66B62D}"/>
              </a:ext>
            </a:extLst>
          </p:cNvPr>
          <p:cNvSpPr/>
          <p:nvPr/>
        </p:nvSpPr>
        <p:spPr>
          <a:xfrm rot="10800000">
            <a:off x="8561195" y="2314237"/>
            <a:ext cx="318976" cy="563526"/>
          </a:xfrm>
          <a:prstGeom prst="downArrow">
            <a:avLst>
              <a:gd name="adj1" fmla="val 50000"/>
              <a:gd name="adj2" fmla="val 50000"/>
            </a:avLst>
          </a:prstGeom>
          <a:solidFill>
            <a:srgbClr val="B6A47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D38B2CDA-519F-4FAC-9606-C7B00C88C51A}"/>
              </a:ext>
            </a:extLst>
          </p:cNvPr>
          <p:cNvSpPr>
            <a:spLocks noGrp="1"/>
          </p:cNvSpPr>
          <p:nvPr>
            <p:ph type="dt" sz="half" idx="10"/>
          </p:nvPr>
        </p:nvSpPr>
        <p:spPr/>
        <p:txBody>
          <a:bodyPr/>
          <a:lstStyle/>
          <a:p>
            <a:r>
              <a:rPr lang="en-US"/>
              <a:t>07/22/2022</a:t>
            </a:r>
          </a:p>
        </p:txBody>
      </p:sp>
      <p:sp>
        <p:nvSpPr>
          <p:cNvPr id="4" name="Slide Number Placeholder 3">
            <a:extLst>
              <a:ext uri="{FF2B5EF4-FFF2-40B4-BE49-F238E27FC236}">
                <a16:creationId xmlns:a16="http://schemas.microsoft.com/office/drawing/2014/main" id="{F8609062-DEB7-874D-9421-3958DF3A550C}"/>
              </a:ext>
            </a:extLst>
          </p:cNvPr>
          <p:cNvSpPr>
            <a:spLocks noGrp="1"/>
          </p:cNvSpPr>
          <p:nvPr>
            <p:ph type="sldNum" sz="quarter" idx="12"/>
          </p:nvPr>
        </p:nvSpPr>
        <p:spPr/>
        <p:txBody>
          <a:bodyPr/>
          <a:lstStyle/>
          <a:p>
            <a:fld id="{26EF018D-A113-44B2-BA5D-E3BD5C944D75}" type="slidenum">
              <a:rPr lang="en-US" smtClean="0"/>
              <a:t>11</a:t>
            </a:fld>
            <a:endParaRPr lang="en-US"/>
          </a:p>
        </p:txBody>
      </p:sp>
    </p:spTree>
    <p:extLst>
      <p:ext uri="{BB962C8B-B14F-4D97-AF65-F5344CB8AC3E}">
        <p14:creationId xmlns:p14="http://schemas.microsoft.com/office/powerpoint/2010/main" val="3787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8.33333E-7 -1.11111E-6 L 0.4125 -0.00856 " pathEditMode="relative" rAng="0" ptsTypes="AA">
                                      <p:cBhvr>
                                        <p:cTn id="11" dur="2000" fill="hold"/>
                                        <p:tgtEl>
                                          <p:spTgt spid="30"/>
                                        </p:tgtEl>
                                        <p:attrNameLst>
                                          <p:attrName>ppt_x</p:attrName>
                                          <p:attrName>ppt_y</p:attrName>
                                        </p:attrNameLst>
                                      </p:cBhvr>
                                      <p:rCtr x="20625" y="-440"/>
                                    </p:animMotion>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2" nodeType="clickEffect">
                                  <p:stCondLst>
                                    <p:cond delay="0"/>
                                  </p:stCondLst>
                                  <p:childTnLst>
                                    <p:set>
                                      <p:cBhvr>
                                        <p:cTn id="15" dur="1" fill="hold">
                                          <p:stCondLst>
                                            <p:cond delay="0"/>
                                          </p:stCondLst>
                                        </p:cTn>
                                        <p:tgtEl>
                                          <p:spTgt spid="3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42" presetClass="path" presetSubtype="0" accel="50000" decel="50000" fill="hold" grpId="1" nodeType="withEffect">
                                  <p:stCondLst>
                                    <p:cond delay="0"/>
                                  </p:stCondLst>
                                  <p:childTnLst>
                                    <p:animMotion origin="layout" path="M 1.875E-6 -1.11111E-6 L 0.37318 0.0081 " pathEditMode="relative" rAng="0" ptsTypes="AA">
                                      <p:cBhvr>
                                        <p:cTn id="58" dur="2000" fill="hold"/>
                                        <p:tgtEl>
                                          <p:spTgt spid="32"/>
                                        </p:tgtEl>
                                        <p:attrNameLst>
                                          <p:attrName>ppt_x</p:attrName>
                                          <p:attrName>ppt_y</p:attrName>
                                        </p:attrNameLst>
                                      </p:cBhvr>
                                      <p:rCtr x="18659" y="394"/>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P spid="22" grpId="0" animBg="1"/>
      <p:bldP spid="24" grpId="0" animBg="1"/>
      <p:bldP spid="25" grpId="0" animBg="1"/>
      <p:bldP spid="26" grpId="0" animBg="1"/>
      <p:bldP spid="27" grpId="0"/>
      <p:bldP spid="28" grpId="0"/>
      <p:bldP spid="29" grpId="0"/>
      <p:bldP spid="30" grpId="0" animBg="1"/>
      <p:bldP spid="30" grpId="1" animBg="1"/>
      <p:bldP spid="30" grpId="2" animBg="1"/>
      <p:bldP spid="31" grpId="0" animBg="1"/>
      <p:bldP spid="32" grpId="0" animBg="1"/>
      <p:bldP spid="32" grpId="1"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a:t> Selection </a:t>
            </a:r>
            <a:r>
              <a:rPr lang="en-US"/>
              <a:t> 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a:t>Here’s another idea for a sorting algorithm:</a:t>
                </a:r>
              </a:p>
              <a:p>
                <a:r>
                  <a:rPr lang="en-US" dirty="0"/>
                  <a:t>Maintain a sorted subarray</a:t>
                </a:r>
              </a:p>
              <a:p>
                <a:r>
                  <a:rPr lang="en-US" dirty="0"/>
                  <a:t>While(subarray is not full array)</a:t>
                </a:r>
              </a:p>
              <a:p>
                <a:pPr lvl="1"/>
                <a:r>
                  <a:rPr lang="en-US" dirty="0"/>
                  <a:t>Find the smallest element remaining in the unsorted part.</a:t>
                </a:r>
              </a:p>
              <a:p>
                <a:pPr lvl="2"/>
                <a:r>
                  <a:rPr lang="en-US" b="1" i="1" u="sng" dirty="0">
                    <a:solidFill>
                      <a:srgbClr val="FF0000"/>
                    </a:solidFill>
                  </a:rPr>
                  <a:t>By scanning the remainder of the array</a:t>
                </a:r>
              </a:p>
              <a:p>
                <a:pPr lvl="1"/>
                <a:r>
                  <a:rPr lang="en-US" dirty="0"/>
                  <a:t>Append it at the end of the sorted part.</a:t>
                </a:r>
              </a:p>
              <a:p>
                <a:endParaRPr lang="en-US" dirty="0"/>
              </a:p>
              <a:p>
                <a:pPr marL="0" indent="0">
                  <a:buNone/>
                </a:pPr>
                <a:r>
                  <a:rPr lang="en-US" dirty="0"/>
                  <a:t>Running time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m:t>
                    </m:r>
                  </m:oMath>
                </a14:m>
                <a:endParaRPr lang="en-US" dirty="0"/>
              </a:p>
              <a:p>
                <a:pPr marL="0" indent="0">
                  <a:buNone/>
                </a:pPr>
                <a:r>
                  <a:rPr lang="en-US" sz="2800" dirty="0"/>
                  <a:t>Can we do better? With a data structure?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06" t="-212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3B49B6F-C26C-4D55-A67D-C4BA362044E1}"/>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89D1E63C-4CDC-F34E-BED6-F2C20961D437}"/>
              </a:ext>
            </a:extLst>
          </p:cNvPr>
          <p:cNvSpPr>
            <a:spLocks noGrp="1"/>
          </p:cNvSpPr>
          <p:nvPr>
            <p:ph type="sldNum" sz="quarter" idx="12"/>
          </p:nvPr>
        </p:nvSpPr>
        <p:spPr/>
        <p:txBody>
          <a:bodyPr/>
          <a:lstStyle/>
          <a:p>
            <a:fld id="{26EF018D-A113-44B2-BA5D-E3BD5C944D75}" type="slidenum">
              <a:rPr lang="en-US" smtClean="0"/>
              <a:t>12</a:t>
            </a:fld>
            <a:endParaRPr lang="en-US"/>
          </a:p>
        </p:txBody>
      </p:sp>
    </p:spTree>
    <p:extLst>
      <p:ext uri="{BB962C8B-B14F-4D97-AF65-F5344CB8AC3E}">
        <p14:creationId xmlns:p14="http://schemas.microsoft.com/office/powerpoint/2010/main" val="182957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a:t>   Heap   </a:t>
            </a:r>
            <a:r>
              <a:rPr lang="en-US"/>
              <a:t> 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800" dirty="0"/>
                  <a:t>Here’s another idea for a sorting algorithm:</a:t>
                </a:r>
              </a:p>
              <a:p>
                <a:r>
                  <a:rPr lang="en-US" sz="2800" dirty="0"/>
                  <a:t>Maintain a sorted subarray; </a:t>
                </a:r>
                <a:r>
                  <a:rPr lang="en-US" sz="2800" b="1" dirty="0">
                    <a:solidFill>
                      <a:srgbClr val="FF0000"/>
                    </a:solidFill>
                  </a:rPr>
                  <a:t>Make the unsorted part a min-heap</a:t>
                </a:r>
              </a:p>
              <a:p>
                <a:r>
                  <a:rPr lang="en-US" sz="2800" dirty="0"/>
                  <a:t>While(subarray is not full array)</a:t>
                </a:r>
              </a:p>
              <a:p>
                <a:pPr lvl="1"/>
                <a:r>
                  <a:rPr lang="en-US" dirty="0"/>
                  <a:t>Find the smallest element remaining in the unsorted part.</a:t>
                </a:r>
              </a:p>
              <a:p>
                <a:pPr lvl="2"/>
                <a:r>
                  <a:rPr lang="en-US" b="1" i="1" u="sng" dirty="0">
                    <a:solidFill>
                      <a:srgbClr val="FF0000"/>
                    </a:solidFill>
                  </a:rPr>
                  <a:t>By calling </a:t>
                </a:r>
                <a:r>
                  <a:rPr lang="en-US" b="1" i="1" u="sng" dirty="0" err="1">
                    <a:solidFill>
                      <a:srgbClr val="FF0000"/>
                    </a:solidFill>
                    <a:latin typeface="Courier New" panose="02070309020205020404" pitchFamily="49" charset="0"/>
                    <a:cs typeface="Courier New" panose="02070309020205020404" pitchFamily="49" charset="0"/>
                  </a:rPr>
                  <a:t>removeMin</a:t>
                </a:r>
                <a:r>
                  <a:rPr lang="en-US" b="1" i="1" u="sng" dirty="0">
                    <a:solidFill>
                      <a:srgbClr val="FF0000"/>
                    </a:solidFill>
                    <a:latin typeface="Courier New" panose="02070309020205020404" pitchFamily="49" charset="0"/>
                    <a:cs typeface="Courier New" panose="02070309020205020404" pitchFamily="49" charset="0"/>
                  </a:rPr>
                  <a:t> </a:t>
                </a:r>
                <a:r>
                  <a:rPr lang="en-US" b="1" i="1" u="sng" dirty="0">
                    <a:solidFill>
                      <a:srgbClr val="FF0000"/>
                    </a:solidFill>
                  </a:rPr>
                  <a:t>on the heap</a:t>
                </a:r>
              </a:p>
              <a:p>
                <a:pPr lvl="1"/>
                <a:r>
                  <a:rPr lang="en-US" dirty="0"/>
                  <a:t>Append it at the end of the sorted part.</a:t>
                </a:r>
              </a:p>
              <a:p>
                <a:pPr marL="0" indent="0">
                  <a:buNone/>
                </a:pPr>
                <a:endParaRPr lang="en-US" sz="2800" dirty="0"/>
              </a:p>
              <a:p>
                <a:pPr marL="0" indent="0">
                  <a:buNone/>
                </a:pPr>
                <a:r>
                  <a:rPr lang="en-US" sz="2800" dirty="0"/>
                  <a:t>Running time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06" t="-212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76651E95-1A5C-4819-88A3-E021DC768AB7}"/>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A1AE203E-0BC3-0C41-AE98-E11826353E5F}"/>
              </a:ext>
            </a:extLst>
          </p:cNvPr>
          <p:cNvSpPr>
            <a:spLocks noGrp="1"/>
          </p:cNvSpPr>
          <p:nvPr>
            <p:ph type="sldNum" sz="quarter" idx="12"/>
          </p:nvPr>
        </p:nvSpPr>
        <p:spPr/>
        <p:txBody>
          <a:bodyPr/>
          <a:lstStyle/>
          <a:p>
            <a:fld id="{26EF018D-A113-44B2-BA5D-E3BD5C944D75}" type="slidenum">
              <a:rPr lang="en-US" smtClean="0"/>
              <a:t>13</a:t>
            </a:fld>
            <a:endParaRPr lang="en-US"/>
          </a:p>
        </p:txBody>
      </p:sp>
    </p:spTree>
    <p:extLst>
      <p:ext uri="{BB962C8B-B14F-4D97-AF65-F5344CB8AC3E}">
        <p14:creationId xmlns:p14="http://schemas.microsoft.com/office/powerpoint/2010/main" val="57446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2762-3C91-4F48-9AD7-3FB899C00E1A}"/>
              </a:ext>
            </a:extLst>
          </p:cNvPr>
          <p:cNvSpPr>
            <a:spLocks noGrp="1"/>
          </p:cNvSpPr>
          <p:nvPr>
            <p:ph type="title"/>
          </p:nvPr>
        </p:nvSpPr>
        <p:spPr/>
        <p:txBody>
          <a:bodyPr/>
          <a:lstStyle/>
          <a:p>
            <a:r>
              <a:rPr lang="en-US"/>
              <a:t>Heap Sort</a:t>
            </a:r>
          </a:p>
        </p:txBody>
      </p:sp>
      <p:graphicFrame>
        <p:nvGraphicFramePr>
          <p:cNvPr id="16" name="Content Placeholder 6">
            <a:extLst>
              <a:ext uri="{FF2B5EF4-FFF2-40B4-BE49-F238E27FC236}">
                <a16:creationId xmlns:a16="http://schemas.microsoft.com/office/drawing/2014/main" id="{6C76A5A9-04E5-44CC-8B3C-45E4D1E825F1}"/>
              </a:ext>
            </a:extLst>
          </p:cNvPr>
          <p:cNvGraphicFramePr>
            <a:graphicFrameLocks/>
          </p:cNvGraphicFramePr>
          <p:nvPr/>
        </p:nvGraphicFramePr>
        <p:xfrm>
          <a:off x="1056165" y="1195188"/>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17" name="Left Brace 16">
            <a:extLst>
              <a:ext uri="{FF2B5EF4-FFF2-40B4-BE49-F238E27FC236}">
                <a16:creationId xmlns:a16="http://schemas.microsoft.com/office/drawing/2014/main" id="{72919F19-BC94-4FAB-8754-22E5B00C09FE}"/>
              </a:ext>
            </a:extLst>
          </p:cNvPr>
          <p:cNvSpPr/>
          <p:nvPr/>
        </p:nvSpPr>
        <p:spPr>
          <a:xfrm rot="16200000">
            <a:off x="5926870" y="-2822538"/>
            <a:ext cx="338260" cy="10079677"/>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6C292C45-92F1-4A13-A765-5E0E9E6025B3}"/>
              </a:ext>
            </a:extLst>
          </p:cNvPr>
          <p:cNvSpPr/>
          <p:nvPr/>
        </p:nvSpPr>
        <p:spPr>
          <a:xfrm rot="16200000">
            <a:off x="10943849" y="2194441"/>
            <a:ext cx="338260" cy="45719"/>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7D62F6ED-44EA-45BE-920D-9A73E299606B}"/>
              </a:ext>
            </a:extLst>
          </p:cNvPr>
          <p:cNvSpPr txBox="1"/>
          <p:nvPr/>
        </p:nvSpPr>
        <p:spPr>
          <a:xfrm>
            <a:off x="5812841" y="2365415"/>
            <a:ext cx="712054" cy="369332"/>
          </a:xfrm>
          <a:prstGeom prst="rect">
            <a:avLst/>
          </a:prstGeom>
          <a:noFill/>
        </p:spPr>
        <p:txBody>
          <a:bodyPr wrap="none" rtlCol="0">
            <a:spAutoFit/>
          </a:bodyPr>
          <a:lstStyle/>
          <a:p>
            <a:r>
              <a:rPr lang="en-US"/>
              <a:t>Heap</a:t>
            </a:r>
          </a:p>
        </p:txBody>
      </p:sp>
      <p:sp>
        <p:nvSpPr>
          <p:cNvPr id="20" name="TextBox 19">
            <a:extLst>
              <a:ext uri="{FF2B5EF4-FFF2-40B4-BE49-F238E27FC236}">
                <a16:creationId xmlns:a16="http://schemas.microsoft.com/office/drawing/2014/main" id="{8D3DBE4D-863B-40F9-AB64-EC62B71D4E21}"/>
              </a:ext>
            </a:extLst>
          </p:cNvPr>
          <p:cNvSpPr txBox="1"/>
          <p:nvPr/>
        </p:nvSpPr>
        <p:spPr>
          <a:xfrm>
            <a:off x="10367870" y="2370124"/>
            <a:ext cx="1444498" cy="369332"/>
          </a:xfrm>
          <a:prstGeom prst="rect">
            <a:avLst/>
          </a:prstGeom>
          <a:noFill/>
        </p:spPr>
        <p:txBody>
          <a:bodyPr wrap="none" rtlCol="0">
            <a:spAutoFit/>
          </a:bodyPr>
          <a:lstStyle/>
          <a:p>
            <a:r>
              <a:rPr lang="en-US"/>
              <a:t>Sorted Items</a:t>
            </a:r>
          </a:p>
        </p:txBody>
      </p:sp>
      <p:sp>
        <p:nvSpPr>
          <p:cNvPr id="21" name="TextBox 20">
            <a:extLst>
              <a:ext uri="{FF2B5EF4-FFF2-40B4-BE49-F238E27FC236}">
                <a16:creationId xmlns:a16="http://schemas.microsoft.com/office/drawing/2014/main" id="{199EF7A3-59DF-4217-9DEB-9855F1A1DAD5}"/>
              </a:ext>
            </a:extLst>
          </p:cNvPr>
          <p:cNvSpPr txBox="1"/>
          <p:nvPr/>
        </p:nvSpPr>
        <p:spPr>
          <a:xfrm>
            <a:off x="834447" y="2587855"/>
            <a:ext cx="1431802" cy="369332"/>
          </a:xfrm>
          <a:prstGeom prst="rect">
            <a:avLst/>
          </a:prstGeom>
          <a:noFill/>
        </p:spPr>
        <p:txBody>
          <a:bodyPr wrap="none" rtlCol="0">
            <a:spAutoFit/>
          </a:bodyPr>
          <a:lstStyle/>
          <a:p>
            <a:r>
              <a:rPr lang="en-US"/>
              <a:t>Current Item</a:t>
            </a:r>
          </a:p>
        </p:txBody>
      </p:sp>
      <p:sp>
        <p:nvSpPr>
          <p:cNvPr id="22" name="Arrow: Down 21">
            <a:extLst>
              <a:ext uri="{FF2B5EF4-FFF2-40B4-BE49-F238E27FC236}">
                <a16:creationId xmlns:a16="http://schemas.microsoft.com/office/drawing/2014/main" id="{BD4CD201-B4C9-4B4D-8DC3-0B67BB6F4520}"/>
              </a:ext>
            </a:extLst>
          </p:cNvPr>
          <p:cNvSpPr/>
          <p:nvPr/>
        </p:nvSpPr>
        <p:spPr>
          <a:xfrm rot="10800000">
            <a:off x="1390861" y="1992519"/>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Curved Up 22">
            <a:extLst>
              <a:ext uri="{FF2B5EF4-FFF2-40B4-BE49-F238E27FC236}">
                <a16:creationId xmlns:a16="http://schemas.microsoft.com/office/drawing/2014/main" id="{619943E0-75D9-4458-9232-3EF1FD7AFC34}"/>
              </a:ext>
            </a:extLst>
          </p:cNvPr>
          <p:cNvSpPr/>
          <p:nvPr/>
        </p:nvSpPr>
        <p:spPr>
          <a:xfrm rot="10800000" flipH="1">
            <a:off x="1658138" y="577267"/>
            <a:ext cx="9102011" cy="685320"/>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Up 23">
            <a:extLst>
              <a:ext uri="{FF2B5EF4-FFF2-40B4-BE49-F238E27FC236}">
                <a16:creationId xmlns:a16="http://schemas.microsoft.com/office/drawing/2014/main" id="{A0853AEA-92F1-4EA4-B08B-40E5BBBF202E}"/>
              </a:ext>
            </a:extLst>
          </p:cNvPr>
          <p:cNvSpPr/>
          <p:nvPr/>
        </p:nvSpPr>
        <p:spPr>
          <a:xfrm rot="10800000">
            <a:off x="1498649" y="207625"/>
            <a:ext cx="9102011" cy="811978"/>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7" name="Content Placeholder 6">
            <a:extLst>
              <a:ext uri="{FF2B5EF4-FFF2-40B4-BE49-F238E27FC236}">
                <a16:creationId xmlns:a16="http://schemas.microsoft.com/office/drawing/2014/main" id="{2F03078E-4338-46D2-B2F9-F59DD9B10983}"/>
              </a:ext>
            </a:extLst>
          </p:cNvPr>
          <p:cNvGraphicFramePr>
            <a:graphicFrameLocks/>
          </p:cNvGraphicFramePr>
          <p:nvPr/>
        </p:nvGraphicFramePr>
        <p:xfrm>
          <a:off x="1056165" y="3049078"/>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28" name="Left Brace 27">
            <a:extLst>
              <a:ext uri="{FF2B5EF4-FFF2-40B4-BE49-F238E27FC236}">
                <a16:creationId xmlns:a16="http://schemas.microsoft.com/office/drawing/2014/main" id="{2007D5E0-31AA-4208-8E5B-83DD3D196BF9}"/>
              </a:ext>
            </a:extLst>
          </p:cNvPr>
          <p:cNvSpPr/>
          <p:nvPr/>
        </p:nvSpPr>
        <p:spPr>
          <a:xfrm rot="16200000">
            <a:off x="5402509" y="-444286"/>
            <a:ext cx="338260" cy="9030954"/>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996DF560-680F-45C7-AEA7-4C3F1D5204AF}"/>
              </a:ext>
            </a:extLst>
          </p:cNvPr>
          <p:cNvSpPr/>
          <p:nvPr/>
        </p:nvSpPr>
        <p:spPr>
          <a:xfrm rot="16200000">
            <a:off x="10442349" y="3546830"/>
            <a:ext cx="338260" cy="1048721"/>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2A902DD5-2C02-4833-8C9D-3A045DA68B6C}"/>
              </a:ext>
            </a:extLst>
          </p:cNvPr>
          <p:cNvSpPr txBox="1"/>
          <p:nvPr/>
        </p:nvSpPr>
        <p:spPr>
          <a:xfrm>
            <a:off x="5287864" y="4220428"/>
            <a:ext cx="712054" cy="369332"/>
          </a:xfrm>
          <a:prstGeom prst="rect">
            <a:avLst/>
          </a:prstGeom>
          <a:noFill/>
        </p:spPr>
        <p:txBody>
          <a:bodyPr wrap="none" rtlCol="0">
            <a:spAutoFit/>
          </a:bodyPr>
          <a:lstStyle/>
          <a:p>
            <a:r>
              <a:rPr lang="en-US"/>
              <a:t>Heap</a:t>
            </a:r>
          </a:p>
        </p:txBody>
      </p:sp>
      <p:sp>
        <p:nvSpPr>
          <p:cNvPr id="31" name="TextBox 30">
            <a:extLst>
              <a:ext uri="{FF2B5EF4-FFF2-40B4-BE49-F238E27FC236}">
                <a16:creationId xmlns:a16="http://schemas.microsoft.com/office/drawing/2014/main" id="{FA637F1C-C2DB-4540-A6F3-464DAC9B88BD}"/>
              </a:ext>
            </a:extLst>
          </p:cNvPr>
          <p:cNvSpPr txBox="1"/>
          <p:nvPr/>
        </p:nvSpPr>
        <p:spPr>
          <a:xfrm>
            <a:off x="9889230" y="4240321"/>
            <a:ext cx="1444498" cy="369332"/>
          </a:xfrm>
          <a:prstGeom prst="rect">
            <a:avLst/>
          </a:prstGeom>
          <a:noFill/>
        </p:spPr>
        <p:txBody>
          <a:bodyPr wrap="none" rtlCol="0">
            <a:spAutoFit/>
          </a:bodyPr>
          <a:lstStyle/>
          <a:p>
            <a:r>
              <a:rPr lang="en-US"/>
              <a:t>Sorted Items</a:t>
            </a:r>
          </a:p>
        </p:txBody>
      </p:sp>
      <p:sp>
        <p:nvSpPr>
          <p:cNvPr id="32" name="TextBox 31">
            <a:extLst>
              <a:ext uri="{FF2B5EF4-FFF2-40B4-BE49-F238E27FC236}">
                <a16:creationId xmlns:a16="http://schemas.microsoft.com/office/drawing/2014/main" id="{B8986AB5-7C36-4768-9637-A4DA3D5154AD}"/>
              </a:ext>
            </a:extLst>
          </p:cNvPr>
          <p:cNvSpPr txBox="1"/>
          <p:nvPr/>
        </p:nvSpPr>
        <p:spPr>
          <a:xfrm>
            <a:off x="834447" y="4441745"/>
            <a:ext cx="1431802" cy="369332"/>
          </a:xfrm>
          <a:prstGeom prst="rect">
            <a:avLst/>
          </a:prstGeom>
          <a:noFill/>
        </p:spPr>
        <p:txBody>
          <a:bodyPr wrap="none" rtlCol="0">
            <a:spAutoFit/>
          </a:bodyPr>
          <a:lstStyle/>
          <a:p>
            <a:r>
              <a:rPr lang="en-US"/>
              <a:t>Current Item</a:t>
            </a:r>
          </a:p>
        </p:txBody>
      </p:sp>
      <p:sp>
        <p:nvSpPr>
          <p:cNvPr id="33" name="Arrow: Down 32">
            <a:extLst>
              <a:ext uri="{FF2B5EF4-FFF2-40B4-BE49-F238E27FC236}">
                <a16:creationId xmlns:a16="http://schemas.microsoft.com/office/drawing/2014/main" id="{258A13B5-4531-4D7A-AAB2-C9DC3C787D99}"/>
              </a:ext>
            </a:extLst>
          </p:cNvPr>
          <p:cNvSpPr/>
          <p:nvPr/>
        </p:nvSpPr>
        <p:spPr>
          <a:xfrm rot="10800000">
            <a:off x="1390861" y="3846409"/>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Content Placeholder 6">
            <a:extLst>
              <a:ext uri="{FF2B5EF4-FFF2-40B4-BE49-F238E27FC236}">
                <a16:creationId xmlns:a16="http://schemas.microsoft.com/office/drawing/2014/main" id="{1B39B718-5B45-4CB9-A205-CC460E30F5CE}"/>
              </a:ext>
            </a:extLst>
          </p:cNvPr>
          <p:cNvGraphicFramePr>
            <a:graphicFrameLocks/>
          </p:cNvGraphicFramePr>
          <p:nvPr/>
        </p:nvGraphicFramePr>
        <p:xfrm>
          <a:off x="960083" y="4929036"/>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35" name="Left Brace 34">
            <a:extLst>
              <a:ext uri="{FF2B5EF4-FFF2-40B4-BE49-F238E27FC236}">
                <a16:creationId xmlns:a16="http://schemas.microsoft.com/office/drawing/2014/main" id="{97A06DB9-3838-4BDE-A051-D18C44E8C1BA}"/>
              </a:ext>
            </a:extLst>
          </p:cNvPr>
          <p:cNvSpPr/>
          <p:nvPr/>
        </p:nvSpPr>
        <p:spPr>
          <a:xfrm rot="16200000">
            <a:off x="5306427" y="1435672"/>
            <a:ext cx="338260" cy="9030954"/>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a:extLst>
              <a:ext uri="{FF2B5EF4-FFF2-40B4-BE49-F238E27FC236}">
                <a16:creationId xmlns:a16="http://schemas.microsoft.com/office/drawing/2014/main" id="{14C15E5F-20FF-40A1-A1E6-45AB574C17C8}"/>
              </a:ext>
            </a:extLst>
          </p:cNvPr>
          <p:cNvSpPr/>
          <p:nvPr/>
        </p:nvSpPr>
        <p:spPr>
          <a:xfrm rot="16200000">
            <a:off x="10346267" y="5426788"/>
            <a:ext cx="338260" cy="1048721"/>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7C9DBC93-0983-4018-9DD9-0903B0AEADDB}"/>
              </a:ext>
            </a:extLst>
          </p:cNvPr>
          <p:cNvSpPr txBox="1"/>
          <p:nvPr/>
        </p:nvSpPr>
        <p:spPr>
          <a:xfrm>
            <a:off x="5191782" y="6100386"/>
            <a:ext cx="712054" cy="369332"/>
          </a:xfrm>
          <a:prstGeom prst="rect">
            <a:avLst/>
          </a:prstGeom>
          <a:noFill/>
        </p:spPr>
        <p:txBody>
          <a:bodyPr wrap="none" rtlCol="0">
            <a:spAutoFit/>
          </a:bodyPr>
          <a:lstStyle/>
          <a:p>
            <a:r>
              <a:rPr lang="en-US"/>
              <a:t>Heap</a:t>
            </a:r>
          </a:p>
        </p:txBody>
      </p:sp>
      <p:sp>
        <p:nvSpPr>
          <p:cNvPr id="38" name="TextBox 37">
            <a:extLst>
              <a:ext uri="{FF2B5EF4-FFF2-40B4-BE49-F238E27FC236}">
                <a16:creationId xmlns:a16="http://schemas.microsoft.com/office/drawing/2014/main" id="{818D2C25-DA16-44FE-9262-BF05336B293E}"/>
              </a:ext>
            </a:extLst>
          </p:cNvPr>
          <p:cNvSpPr txBox="1"/>
          <p:nvPr/>
        </p:nvSpPr>
        <p:spPr>
          <a:xfrm>
            <a:off x="9793148" y="6120279"/>
            <a:ext cx="1444498" cy="369332"/>
          </a:xfrm>
          <a:prstGeom prst="rect">
            <a:avLst/>
          </a:prstGeom>
          <a:noFill/>
        </p:spPr>
        <p:txBody>
          <a:bodyPr wrap="none" rtlCol="0">
            <a:spAutoFit/>
          </a:bodyPr>
          <a:lstStyle/>
          <a:p>
            <a:r>
              <a:rPr lang="en-US"/>
              <a:t>Sorted Items</a:t>
            </a:r>
          </a:p>
        </p:txBody>
      </p:sp>
      <p:sp>
        <p:nvSpPr>
          <p:cNvPr id="39" name="TextBox 38">
            <a:extLst>
              <a:ext uri="{FF2B5EF4-FFF2-40B4-BE49-F238E27FC236}">
                <a16:creationId xmlns:a16="http://schemas.microsoft.com/office/drawing/2014/main" id="{FBAEB6FB-3E8C-494F-90D9-B0E97BF1EF0E}"/>
              </a:ext>
            </a:extLst>
          </p:cNvPr>
          <p:cNvSpPr txBox="1"/>
          <p:nvPr/>
        </p:nvSpPr>
        <p:spPr>
          <a:xfrm>
            <a:off x="738365" y="6321703"/>
            <a:ext cx="1431802" cy="369332"/>
          </a:xfrm>
          <a:prstGeom prst="rect">
            <a:avLst/>
          </a:prstGeom>
          <a:noFill/>
        </p:spPr>
        <p:txBody>
          <a:bodyPr wrap="none" rtlCol="0">
            <a:spAutoFit/>
          </a:bodyPr>
          <a:lstStyle/>
          <a:p>
            <a:r>
              <a:rPr lang="en-US"/>
              <a:t>Current Item</a:t>
            </a:r>
          </a:p>
        </p:txBody>
      </p:sp>
      <p:sp>
        <p:nvSpPr>
          <p:cNvPr id="40" name="Arrow: Down 39">
            <a:extLst>
              <a:ext uri="{FF2B5EF4-FFF2-40B4-BE49-F238E27FC236}">
                <a16:creationId xmlns:a16="http://schemas.microsoft.com/office/drawing/2014/main" id="{1F46088C-B255-4EA8-A7C1-873A79EF16DD}"/>
              </a:ext>
            </a:extLst>
          </p:cNvPr>
          <p:cNvSpPr/>
          <p:nvPr/>
        </p:nvSpPr>
        <p:spPr>
          <a:xfrm rot="10800000">
            <a:off x="1294779" y="5726367"/>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Down 40">
            <a:extLst>
              <a:ext uri="{FF2B5EF4-FFF2-40B4-BE49-F238E27FC236}">
                <a16:creationId xmlns:a16="http://schemas.microsoft.com/office/drawing/2014/main" id="{5BB014BA-DC18-4094-B0C6-C722A6862DFC}"/>
              </a:ext>
            </a:extLst>
          </p:cNvPr>
          <p:cNvSpPr/>
          <p:nvPr/>
        </p:nvSpPr>
        <p:spPr>
          <a:xfrm rot="10800000">
            <a:off x="1390318" y="3861461"/>
            <a:ext cx="318976" cy="563526"/>
          </a:xfrm>
          <a:prstGeom prst="downArrow">
            <a:avLst>
              <a:gd name="adj1" fmla="val 50000"/>
              <a:gd name="adj2" fmla="val 50000"/>
            </a:avLst>
          </a:prstGeom>
          <a:solidFill>
            <a:srgbClr val="B6A47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5D0CDF1-D6FA-412F-9A76-3DA4EEE69728}"/>
              </a:ext>
            </a:extLst>
          </p:cNvPr>
          <p:cNvSpPr txBox="1"/>
          <p:nvPr/>
        </p:nvSpPr>
        <p:spPr>
          <a:xfrm>
            <a:off x="1731684" y="4105264"/>
            <a:ext cx="2064989" cy="369332"/>
          </a:xfrm>
          <a:prstGeom prst="rect">
            <a:avLst/>
          </a:prstGeom>
          <a:noFill/>
        </p:spPr>
        <p:txBody>
          <a:bodyPr wrap="none" rtlCol="0">
            <a:spAutoFit/>
          </a:bodyPr>
          <a:lstStyle/>
          <a:p>
            <a:r>
              <a:rPr lang="en-US" err="1">
                <a:solidFill>
                  <a:srgbClr val="00B050"/>
                </a:solidFill>
              </a:rPr>
              <a:t>percolateDown</a:t>
            </a:r>
            <a:r>
              <a:rPr lang="en-US">
                <a:solidFill>
                  <a:srgbClr val="00B050"/>
                </a:solidFill>
              </a:rPr>
              <a:t>(22)</a:t>
            </a:r>
          </a:p>
        </p:txBody>
      </p:sp>
      <p:sp>
        <p:nvSpPr>
          <p:cNvPr id="43" name="Arrow: Curved Up 42">
            <a:extLst>
              <a:ext uri="{FF2B5EF4-FFF2-40B4-BE49-F238E27FC236}">
                <a16:creationId xmlns:a16="http://schemas.microsoft.com/office/drawing/2014/main" id="{2AD1EC18-D35F-46C9-8F24-AB3C9580B812}"/>
              </a:ext>
            </a:extLst>
          </p:cNvPr>
          <p:cNvSpPr/>
          <p:nvPr/>
        </p:nvSpPr>
        <p:spPr>
          <a:xfrm rot="10800000" flipH="1">
            <a:off x="1390318" y="4472579"/>
            <a:ext cx="8402830" cy="685320"/>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Curved Up 43">
            <a:extLst>
              <a:ext uri="{FF2B5EF4-FFF2-40B4-BE49-F238E27FC236}">
                <a16:creationId xmlns:a16="http://schemas.microsoft.com/office/drawing/2014/main" id="{D2218815-7235-4890-B2D3-0621DC4101A5}"/>
              </a:ext>
            </a:extLst>
          </p:cNvPr>
          <p:cNvSpPr/>
          <p:nvPr/>
        </p:nvSpPr>
        <p:spPr>
          <a:xfrm rot="10800000">
            <a:off x="1230828" y="4102937"/>
            <a:ext cx="8460513" cy="811978"/>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Date Placeholder 2">
            <a:extLst>
              <a:ext uri="{FF2B5EF4-FFF2-40B4-BE49-F238E27FC236}">
                <a16:creationId xmlns:a16="http://schemas.microsoft.com/office/drawing/2014/main" id="{A239244F-B906-4FF5-813B-E20287AEEB4C}"/>
              </a:ext>
            </a:extLst>
          </p:cNvPr>
          <p:cNvSpPr>
            <a:spLocks noGrp="1"/>
          </p:cNvSpPr>
          <p:nvPr>
            <p:ph type="dt" sz="half" idx="10"/>
          </p:nvPr>
        </p:nvSpPr>
        <p:spPr/>
        <p:txBody>
          <a:bodyPr/>
          <a:lstStyle/>
          <a:p>
            <a:r>
              <a:rPr lang="en-US"/>
              <a:t>07/22/2022</a:t>
            </a:r>
          </a:p>
        </p:txBody>
      </p:sp>
      <p:sp>
        <p:nvSpPr>
          <p:cNvPr id="4" name="Slide Number Placeholder 3">
            <a:extLst>
              <a:ext uri="{FF2B5EF4-FFF2-40B4-BE49-F238E27FC236}">
                <a16:creationId xmlns:a16="http://schemas.microsoft.com/office/drawing/2014/main" id="{40C5645F-B781-234E-8871-01CAC10DFAD0}"/>
              </a:ext>
            </a:extLst>
          </p:cNvPr>
          <p:cNvSpPr>
            <a:spLocks noGrp="1"/>
          </p:cNvSpPr>
          <p:nvPr>
            <p:ph type="sldNum" sz="quarter" idx="12"/>
          </p:nvPr>
        </p:nvSpPr>
        <p:spPr/>
        <p:txBody>
          <a:bodyPr/>
          <a:lstStyle/>
          <a:p>
            <a:fld id="{26EF018D-A113-44B2-BA5D-E3BD5C944D75}" type="slidenum">
              <a:rPr lang="en-US" smtClean="0"/>
              <a:t>14</a:t>
            </a:fld>
            <a:endParaRPr lang="en-US"/>
          </a:p>
        </p:txBody>
      </p:sp>
    </p:spTree>
    <p:extLst>
      <p:ext uri="{BB962C8B-B14F-4D97-AF65-F5344CB8AC3E}">
        <p14:creationId xmlns:p14="http://schemas.microsoft.com/office/powerpoint/2010/main" val="176766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3.33333E-6 4.81481E-6 L 0.49584 -0.00278 " pathEditMode="relative" rAng="0" ptsTypes="AA">
                                      <p:cBhvr>
                                        <p:cTn id="45" dur="2000" fill="hold"/>
                                        <p:tgtEl>
                                          <p:spTgt spid="41"/>
                                        </p:tgtEl>
                                        <p:attrNameLst>
                                          <p:attrName>ppt_x</p:attrName>
                                          <p:attrName>ppt_y</p:attrName>
                                        </p:attrNameLst>
                                      </p:cBhvr>
                                      <p:rCtr x="24792" y="-139"/>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29" grpId="0" animBg="1"/>
      <p:bldP spid="30" grpId="0"/>
      <p:bldP spid="31" grpId="0"/>
      <p:bldP spid="32" grpId="0"/>
      <p:bldP spid="33" grpId="0" animBg="1"/>
      <p:bldP spid="35" grpId="0" animBg="1"/>
      <p:bldP spid="36" grpId="0" animBg="1"/>
      <p:bldP spid="37" grpId="0"/>
      <p:bldP spid="38" grpId="0"/>
      <p:bldP spid="39" grpId="0"/>
      <p:bldP spid="40" grpId="0" animBg="1"/>
      <p:bldP spid="41" grpId="0" animBg="1"/>
      <p:bldP spid="41" grpId="1" animBg="1"/>
      <p:bldP spid="42" grpId="0"/>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Heap Sort (Better)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a:t>We’re sorting in the wrong order!</a:t>
                </a:r>
              </a:p>
              <a:p>
                <a:pPr lvl="1"/>
                <a:r>
                  <a:rPr lang="en-US" sz="2400"/>
                  <a:t>Could reverse at the end.</a:t>
                </a:r>
              </a:p>
              <a:p>
                <a:r>
                  <a:rPr lang="en-US" sz="2800"/>
                  <a:t>Our heap implementation will implicitly assume that the heap is on the left of the array.</a:t>
                </a:r>
              </a:p>
              <a:p>
                <a:r>
                  <a:rPr lang="en-US" sz="2800"/>
                  <a:t>Switch to a max-heap and keep the sorted stuff on the right.</a:t>
                </a:r>
              </a:p>
              <a:p>
                <a:endParaRPr lang="en-US" sz="2800"/>
              </a:p>
              <a:p>
                <a:r>
                  <a:rPr lang="en-US" sz="2800"/>
                  <a:t>What’s our running time?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a14:m>
                <a:endParaRPr lang="en-US" sz="28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05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06FEE2D9-427A-4EA3-9753-8C4276018873}"/>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D57B859A-BCC9-B44F-BAA3-A4116ABD0702}"/>
              </a:ext>
            </a:extLst>
          </p:cNvPr>
          <p:cNvSpPr>
            <a:spLocks noGrp="1"/>
          </p:cNvSpPr>
          <p:nvPr>
            <p:ph type="sldNum" sz="quarter" idx="12"/>
          </p:nvPr>
        </p:nvSpPr>
        <p:spPr/>
        <p:txBody>
          <a:bodyPr/>
          <a:lstStyle/>
          <a:p>
            <a:fld id="{26EF018D-A113-44B2-BA5D-E3BD5C944D75}" type="slidenum">
              <a:rPr lang="en-US" smtClean="0"/>
              <a:t>15</a:t>
            </a:fld>
            <a:endParaRPr lang="en-US"/>
          </a:p>
        </p:txBody>
      </p:sp>
    </p:spTree>
    <p:extLst>
      <p:ext uri="{BB962C8B-B14F-4D97-AF65-F5344CB8AC3E}">
        <p14:creationId xmlns:p14="http://schemas.microsoft.com/office/powerpoint/2010/main" val="3474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Heap Sort</a:t>
            </a:r>
          </a:p>
        </p:txBody>
      </p:sp>
      <p:sp>
        <p:nvSpPr>
          <p:cNvPr id="3" name="Content Placeholder 2"/>
          <p:cNvSpPr>
            <a:spLocks noGrp="1"/>
          </p:cNvSpPr>
          <p:nvPr>
            <p:ph idx="1"/>
          </p:nvPr>
        </p:nvSpPr>
        <p:spPr/>
        <p:txBody>
          <a:bodyPr>
            <a:normAutofit/>
          </a:bodyPr>
          <a:lstStyle/>
          <a:p>
            <a:r>
              <a:rPr lang="en-US" sz="2800" dirty="0"/>
              <a:t>Our first step is to make a heap. Does using </a:t>
            </a:r>
            <a:r>
              <a:rPr lang="en-US" sz="2800" dirty="0" err="1">
                <a:latin typeface="Courier New" panose="02070309020205020404" pitchFamily="49" charset="0"/>
                <a:cs typeface="Courier New" panose="02070309020205020404" pitchFamily="49" charset="0"/>
              </a:rPr>
              <a:t>buildHeap</a:t>
            </a:r>
            <a:r>
              <a:rPr lang="en-US" sz="2800" dirty="0">
                <a:latin typeface="Courier New" panose="02070309020205020404" pitchFamily="49" charset="0"/>
                <a:cs typeface="Courier New" panose="02070309020205020404" pitchFamily="49" charset="0"/>
              </a:rPr>
              <a:t> </a:t>
            </a:r>
            <a:r>
              <a:rPr lang="en-US" sz="2800" dirty="0"/>
              <a:t>instead of inserts improve the running time?</a:t>
            </a:r>
          </a:p>
          <a:p>
            <a:r>
              <a:rPr lang="en-US" sz="2800" dirty="0"/>
              <a:t> Not in a big-O sense (though we did by a constant factor).</a:t>
            </a:r>
          </a:p>
          <a:p>
            <a:endParaRPr lang="en-US" sz="2800" dirty="0"/>
          </a:p>
          <a:p>
            <a:pPr marL="0" indent="0">
              <a:buNone/>
            </a:pPr>
            <a:r>
              <a:rPr lang="en-US" sz="2800" dirty="0"/>
              <a:t>In place: Yes</a:t>
            </a:r>
          </a:p>
          <a:p>
            <a:pPr marL="0" indent="0">
              <a:buNone/>
            </a:pPr>
            <a:r>
              <a:rPr lang="en-US" sz="2800" dirty="0"/>
              <a:t>Stable: No</a:t>
            </a:r>
          </a:p>
        </p:txBody>
      </p:sp>
      <p:sp>
        <p:nvSpPr>
          <p:cNvPr id="4" name="Date Placeholder 3">
            <a:extLst>
              <a:ext uri="{FF2B5EF4-FFF2-40B4-BE49-F238E27FC236}">
                <a16:creationId xmlns:a16="http://schemas.microsoft.com/office/drawing/2014/main" id="{34F7FB0D-2152-44CE-A455-7874CE8FB4B7}"/>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8DA38566-1DDA-4647-828D-6F24D6AB6B05}"/>
              </a:ext>
            </a:extLst>
          </p:cNvPr>
          <p:cNvSpPr>
            <a:spLocks noGrp="1"/>
          </p:cNvSpPr>
          <p:nvPr>
            <p:ph type="sldNum" sz="quarter" idx="12"/>
          </p:nvPr>
        </p:nvSpPr>
        <p:spPr/>
        <p:txBody>
          <a:bodyPr/>
          <a:lstStyle/>
          <a:p>
            <a:fld id="{26EF018D-A113-44B2-BA5D-E3BD5C944D75}" type="slidenum">
              <a:rPr lang="en-US" smtClean="0"/>
              <a:t>16</a:t>
            </a:fld>
            <a:endParaRPr lang="en-US"/>
          </a:p>
        </p:txBody>
      </p:sp>
    </p:spTree>
    <p:extLst>
      <p:ext uri="{BB962C8B-B14F-4D97-AF65-F5344CB8AC3E}">
        <p14:creationId xmlns:p14="http://schemas.microsoft.com/office/powerpoint/2010/main" val="92389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9A88-BAE2-0546-B09B-B8549D026450}"/>
              </a:ext>
            </a:extLst>
          </p:cNvPr>
          <p:cNvSpPr>
            <a:spLocks noGrp="1"/>
          </p:cNvSpPr>
          <p:nvPr>
            <p:ph type="title"/>
          </p:nvPr>
        </p:nvSpPr>
        <p:spPr/>
        <p:txBody>
          <a:bodyPr/>
          <a:lstStyle/>
          <a:p>
            <a:r>
              <a:rPr lang="en-US" dirty="0"/>
              <a:t>Quick Recap</a:t>
            </a:r>
          </a:p>
        </p:txBody>
      </p:sp>
      <p:graphicFrame>
        <p:nvGraphicFramePr>
          <p:cNvPr id="6" name="Table 6">
            <a:extLst>
              <a:ext uri="{FF2B5EF4-FFF2-40B4-BE49-F238E27FC236}">
                <a16:creationId xmlns:a16="http://schemas.microsoft.com/office/drawing/2014/main" id="{09423105-1906-6348-9F72-2F677C68655C}"/>
              </a:ext>
            </a:extLst>
          </p:cNvPr>
          <p:cNvGraphicFramePr>
            <a:graphicFrameLocks noGrp="1"/>
          </p:cNvGraphicFramePr>
          <p:nvPr>
            <p:ph idx="1"/>
            <p:extLst>
              <p:ext uri="{D42A27DB-BD31-4B8C-83A1-F6EECF244321}">
                <p14:modId xmlns:p14="http://schemas.microsoft.com/office/powerpoint/2010/main" val="1873938958"/>
              </p:ext>
            </p:extLst>
          </p:nvPr>
        </p:nvGraphicFramePr>
        <p:xfrm>
          <a:off x="838200" y="1876278"/>
          <a:ext cx="10801864" cy="2269757"/>
        </p:xfrm>
        <a:graphic>
          <a:graphicData uri="http://schemas.openxmlformats.org/drawingml/2006/table">
            <a:tbl>
              <a:tblPr firstRow="1" bandRow="1">
                <a:tableStyleId>{2D5ABB26-0587-4C30-8999-92F81FD0307C}</a:tableStyleId>
              </a:tblPr>
              <a:tblGrid>
                <a:gridCol w="2700466">
                  <a:extLst>
                    <a:ext uri="{9D8B030D-6E8A-4147-A177-3AD203B41FA5}">
                      <a16:colId xmlns:a16="http://schemas.microsoft.com/office/drawing/2014/main" val="3660197183"/>
                    </a:ext>
                  </a:extLst>
                </a:gridCol>
                <a:gridCol w="2700466">
                  <a:extLst>
                    <a:ext uri="{9D8B030D-6E8A-4147-A177-3AD203B41FA5}">
                      <a16:colId xmlns:a16="http://schemas.microsoft.com/office/drawing/2014/main" val="2347078437"/>
                    </a:ext>
                  </a:extLst>
                </a:gridCol>
                <a:gridCol w="2700466">
                  <a:extLst>
                    <a:ext uri="{9D8B030D-6E8A-4147-A177-3AD203B41FA5}">
                      <a16:colId xmlns:a16="http://schemas.microsoft.com/office/drawing/2014/main" val="1752386648"/>
                    </a:ext>
                  </a:extLst>
                </a:gridCol>
                <a:gridCol w="2700466">
                  <a:extLst>
                    <a:ext uri="{9D8B030D-6E8A-4147-A177-3AD203B41FA5}">
                      <a16:colId xmlns:a16="http://schemas.microsoft.com/office/drawing/2014/main" val="2901075585"/>
                    </a:ext>
                  </a:extLst>
                </a:gridCol>
              </a:tblGrid>
              <a:tr h="41526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6352204"/>
                  </a:ext>
                </a:extLst>
              </a:tr>
              <a:tr h="1023950">
                <a:tc>
                  <a:txBody>
                    <a:bodyPr/>
                    <a:lstStyle/>
                    <a:p>
                      <a:r>
                        <a:rPr lang="en-US" dirty="0"/>
                        <a:t>Insertion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Best Case: O(N)</a:t>
                      </a:r>
                    </a:p>
                    <a:p>
                      <a:r>
                        <a:rPr lang="en-US" dirty="0"/>
                        <a:t>Worst Case: O(N</a:t>
                      </a:r>
                      <a:r>
                        <a:rPr lang="en-US" baseline="30000" dirty="0"/>
                        <a:t>2</a:t>
                      </a:r>
                      <a:r>
                        <a:rPr lang="en-US" dirty="0"/>
                        <a:t>)</a:t>
                      </a:r>
                    </a:p>
                    <a:p>
                      <a:r>
                        <a:rPr lang="en-US" dirty="0"/>
                        <a:t>Average Case: O(N</a:t>
                      </a:r>
                      <a:r>
                        <a:rPr lang="en-US" baseline="30000" dirty="0"/>
                        <a:t>2</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766321"/>
                  </a:ext>
                </a:extLst>
              </a:tr>
              <a:tr h="415269">
                <a:tc>
                  <a:txBody>
                    <a:bodyPr/>
                    <a:lstStyle/>
                    <a:p>
                      <a:r>
                        <a:rPr lang="en-US" dirty="0"/>
                        <a:t>Selection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O(N</a:t>
                      </a:r>
                      <a:r>
                        <a:rPr lang="en-US" baseline="30000" dirty="0"/>
                        <a:t>2</a:t>
                      </a:r>
                      <a:r>
                        <a:rPr lang="en-US" baseline="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3547351"/>
                  </a:ext>
                </a:extLst>
              </a:tr>
              <a:tr h="415269">
                <a:tc>
                  <a:txBody>
                    <a:bodyPr/>
                    <a:lstStyle/>
                    <a:p>
                      <a:r>
                        <a:rPr lang="en-US" dirty="0"/>
                        <a:t>Heap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O(N log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277290"/>
                  </a:ext>
                </a:extLst>
              </a:tr>
            </a:tbl>
          </a:graphicData>
        </a:graphic>
      </p:graphicFrame>
      <p:sp>
        <p:nvSpPr>
          <p:cNvPr id="4" name="Date Placeholder 3">
            <a:extLst>
              <a:ext uri="{FF2B5EF4-FFF2-40B4-BE49-F238E27FC236}">
                <a16:creationId xmlns:a16="http://schemas.microsoft.com/office/drawing/2014/main" id="{CCE84B15-EABB-A444-88EB-EE4EBDC95FE7}"/>
              </a:ext>
            </a:extLst>
          </p:cNvPr>
          <p:cNvSpPr>
            <a:spLocks noGrp="1"/>
          </p:cNvSpPr>
          <p:nvPr>
            <p:ph type="dt" sz="half" idx="10"/>
          </p:nvPr>
        </p:nvSpPr>
        <p:spPr/>
        <p:txBody>
          <a:bodyPr/>
          <a:lstStyle/>
          <a:p>
            <a:r>
              <a:rPr lang="en-US"/>
              <a:t>07/22/2022</a:t>
            </a:r>
          </a:p>
        </p:txBody>
      </p:sp>
      <p:sp>
        <p:nvSpPr>
          <p:cNvPr id="3" name="Slide Number Placeholder 2">
            <a:extLst>
              <a:ext uri="{FF2B5EF4-FFF2-40B4-BE49-F238E27FC236}">
                <a16:creationId xmlns:a16="http://schemas.microsoft.com/office/drawing/2014/main" id="{CAA5CE74-8DE3-EF4A-AB55-15398DD3A1A6}"/>
              </a:ext>
            </a:extLst>
          </p:cNvPr>
          <p:cNvSpPr>
            <a:spLocks noGrp="1"/>
          </p:cNvSpPr>
          <p:nvPr>
            <p:ph type="sldNum" sz="quarter" idx="12"/>
          </p:nvPr>
        </p:nvSpPr>
        <p:spPr/>
        <p:txBody>
          <a:bodyPr/>
          <a:lstStyle/>
          <a:p>
            <a:fld id="{26EF018D-A113-44B2-BA5D-E3BD5C944D75}" type="slidenum">
              <a:rPr lang="en-US" smtClean="0"/>
              <a:t>17</a:t>
            </a:fld>
            <a:endParaRPr lang="en-US"/>
          </a:p>
        </p:txBody>
      </p:sp>
    </p:spTree>
    <p:extLst>
      <p:ext uri="{BB962C8B-B14F-4D97-AF65-F5344CB8AC3E}">
        <p14:creationId xmlns:p14="http://schemas.microsoft.com/office/powerpoint/2010/main" val="326312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6DB323-B1F1-7A4C-8B03-0631DFFB5C2D}"/>
              </a:ext>
            </a:extLst>
          </p:cNvPr>
          <p:cNvSpPr/>
          <p:nvPr/>
        </p:nvSpPr>
        <p:spPr>
          <a:xfrm>
            <a:off x="0" y="0"/>
            <a:ext cx="12192000" cy="1421296"/>
          </a:xfrm>
          <a:prstGeom prst="rect">
            <a:avLst/>
          </a:prstGeom>
          <a:solidFill>
            <a:schemeClr val="accent5">
              <a:lumMod val="50000"/>
            </a:schemeClr>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0F52E7-EC51-FD4F-BF80-2A67A42D0049}"/>
              </a:ext>
            </a:extLst>
          </p:cNvPr>
          <p:cNvSpPr>
            <a:spLocks noGrp="1"/>
          </p:cNvSpPr>
          <p:nvPr>
            <p:ph idx="1"/>
          </p:nvPr>
        </p:nvSpPr>
        <p:spPr>
          <a:xfrm>
            <a:off x="838200" y="1757083"/>
            <a:ext cx="10515600" cy="640128"/>
          </a:xfrm>
        </p:spPr>
        <p:txBody>
          <a:bodyPr>
            <a:normAutofit/>
          </a:bodyPr>
          <a:lstStyle/>
          <a:p>
            <a:pPr marL="0" indent="0">
              <a:buNone/>
            </a:pPr>
            <a:r>
              <a:rPr lang="en-US" sz="3600" b="1" dirty="0"/>
              <a:t>We just saw Heap Sort, what about an “AVL Sort”?</a:t>
            </a:r>
          </a:p>
        </p:txBody>
      </p:sp>
      <p:sp>
        <p:nvSpPr>
          <p:cNvPr id="4" name="Date Placeholder 3">
            <a:extLst>
              <a:ext uri="{FF2B5EF4-FFF2-40B4-BE49-F238E27FC236}">
                <a16:creationId xmlns:a16="http://schemas.microsoft.com/office/drawing/2014/main" id="{11DB88A1-C655-7E46-ACA9-8477F46DC97D}"/>
              </a:ext>
            </a:extLst>
          </p:cNvPr>
          <p:cNvSpPr>
            <a:spLocks noGrp="1"/>
          </p:cNvSpPr>
          <p:nvPr>
            <p:ph type="dt" sz="half" idx="10"/>
          </p:nvPr>
        </p:nvSpPr>
        <p:spPr/>
        <p:txBody>
          <a:bodyPr/>
          <a:lstStyle/>
          <a:p>
            <a:r>
              <a:rPr lang="en-US"/>
              <a:t>07/22/2022</a:t>
            </a:r>
          </a:p>
        </p:txBody>
      </p:sp>
      <p:pic>
        <p:nvPicPr>
          <p:cNvPr id="1028" name="Picture 4" descr="Logos | Poll Everywhere">
            <a:extLst>
              <a:ext uri="{FF2B5EF4-FFF2-40B4-BE49-F238E27FC236}">
                <a16:creationId xmlns:a16="http://schemas.microsoft.com/office/drawing/2014/main" id="{B70850F1-74F0-924C-89E5-3C6227CFE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53" y="225203"/>
            <a:ext cx="4124512" cy="95829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a:extLst>
              <a:ext uri="{FF2B5EF4-FFF2-40B4-BE49-F238E27FC236}">
                <a16:creationId xmlns:a16="http://schemas.microsoft.com/office/drawing/2014/main" id="{4A2FDBB8-B375-AE48-BDD3-87496E41C2F8}"/>
              </a:ext>
            </a:extLst>
          </p:cNvPr>
          <p:cNvSpPr/>
          <p:nvPr/>
        </p:nvSpPr>
        <p:spPr>
          <a:xfrm>
            <a:off x="5665694" y="412376"/>
            <a:ext cx="3505200" cy="591671"/>
          </a:xfrm>
          <a:prstGeom prst="roundRect">
            <a:avLst/>
          </a:prstGeom>
          <a:solidFill>
            <a:schemeClr val="accent5">
              <a:lumMod val="7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pollev.com</a:t>
            </a:r>
            <a:r>
              <a:rPr lang="en-US" sz="2400" b="1" dirty="0"/>
              <a:t>/</a:t>
            </a:r>
            <a:r>
              <a:rPr lang="en-US" sz="2400" b="1" dirty="0" err="1"/>
              <a:t>artliu</a:t>
            </a:r>
            <a:endParaRPr lang="en-US" sz="2400" b="1" dirty="0"/>
          </a:p>
        </p:txBody>
      </p:sp>
      <p:sp>
        <p:nvSpPr>
          <p:cNvPr id="10" name="Content Placeholder 2">
            <a:extLst>
              <a:ext uri="{FF2B5EF4-FFF2-40B4-BE49-F238E27FC236}">
                <a16:creationId xmlns:a16="http://schemas.microsoft.com/office/drawing/2014/main" id="{419B8E3C-9771-4FC0-84A5-26AF5D74D4FA}"/>
              </a:ext>
            </a:extLst>
          </p:cNvPr>
          <p:cNvSpPr txBox="1">
            <a:spLocks/>
          </p:cNvSpPr>
          <p:nvPr/>
        </p:nvSpPr>
        <p:spPr>
          <a:xfrm>
            <a:off x="838199" y="2732998"/>
            <a:ext cx="8157519" cy="3003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sz="2400" dirty="0"/>
              <a:t>How would the algorithm work?</a:t>
            </a:r>
          </a:p>
          <a:p>
            <a:pPr marL="457200" indent="-457200">
              <a:buFont typeface="Arial" panose="020B0604020202020204" pitchFamily="34" charset="0"/>
              <a:buAutoNum type="arabicPeriod"/>
            </a:pPr>
            <a:endParaRPr lang="en-US" sz="2400" dirty="0"/>
          </a:p>
          <a:p>
            <a:pPr marL="457200" indent="-457200">
              <a:buFont typeface="Arial" panose="020B0604020202020204" pitchFamily="34" charset="0"/>
              <a:buAutoNum type="arabicPeriod"/>
            </a:pPr>
            <a:r>
              <a:rPr lang="en-US" sz="2400" dirty="0"/>
              <a:t>What is the worst-case runtime?</a:t>
            </a:r>
          </a:p>
          <a:p>
            <a:pPr marL="457200" indent="-457200">
              <a:buFont typeface="Arial" panose="020B0604020202020204" pitchFamily="34" charset="0"/>
              <a:buAutoNum type="arabicPeriod"/>
            </a:pPr>
            <a:endParaRPr lang="en-US" sz="2400" dirty="0"/>
          </a:p>
          <a:p>
            <a:pPr marL="457200" indent="-457200">
              <a:buFont typeface="Arial" panose="020B0604020202020204" pitchFamily="34" charset="0"/>
              <a:buAutoNum type="arabicPeriod"/>
            </a:pPr>
            <a:r>
              <a:rPr lang="en-US" sz="2400" dirty="0"/>
              <a:t>Would this be a good alternative to heap sort?</a:t>
            </a:r>
          </a:p>
        </p:txBody>
      </p:sp>
      <p:sp>
        <p:nvSpPr>
          <p:cNvPr id="6" name="Slide Number Placeholder 5">
            <a:extLst>
              <a:ext uri="{FF2B5EF4-FFF2-40B4-BE49-F238E27FC236}">
                <a16:creationId xmlns:a16="http://schemas.microsoft.com/office/drawing/2014/main" id="{DA42C4DF-43A6-6D4F-8E21-82675568DF82}"/>
              </a:ext>
            </a:extLst>
          </p:cNvPr>
          <p:cNvSpPr>
            <a:spLocks noGrp="1"/>
          </p:cNvSpPr>
          <p:nvPr>
            <p:ph type="sldNum" sz="quarter" idx="12"/>
          </p:nvPr>
        </p:nvSpPr>
        <p:spPr/>
        <p:txBody>
          <a:bodyPr/>
          <a:lstStyle/>
          <a:p>
            <a:fld id="{26EF018D-A113-44B2-BA5D-E3BD5C944D75}" type="slidenum">
              <a:rPr lang="en-US" smtClean="0"/>
              <a:t>18</a:t>
            </a:fld>
            <a:endParaRPr lang="en-US"/>
          </a:p>
        </p:txBody>
      </p:sp>
    </p:spTree>
    <p:extLst>
      <p:ext uri="{BB962C8B-B14F-4D97-AF65-F5344CB8AC3E}">
        <p14:creationId xmlns:p14="http://schemas.microsoft.com/office/powerpoint/2010/main" val="144163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custDataLst>
              <p:tags r:id="rId1"/>
            </p:custDataLst>
          </p:nvPr>
        </p:nvSpPr>
        <p:spPr/>
        <p:txBody>
          <a:bodyPr/>
          <a:lstStyle/>
          <a:p>
            <a:pPr eaLnBrk="1" hangingPunct="1"/>
            <a:r>
              <a:rPr lang="en-US"/>
              <a:t>The Big Picture</a:t>
            </a:r>
          </a:p>
        </p:txBody>
      </p:sp>
      <p:sp>
        <p:nvSpPr>
          <p:cNvPr id="19460" name="Text Box 4"/>
          <p:cNvSpPr txBox="1">
            <a:spLocks noChangeArrowheads="1"/>
          </p:cNvSpPr>
          <p:nvPr>
            <p:custDataLst>
              <p:tags r:id="rId2"/>
            </p:custDataLst>
          </p:nvPr>
        </p:nvSpPr>
        <p:spPr bwMode="auto">
          <a:xfrm>
            <a:off x="2533519" y="2286001"/>
            <a:ext cx="1391728" cy="1015663"/>
          </a:xfrm>
          <a:prstGeom prst="rect">
            <a:avLst/>
          </a:prstGeom>
          <a:solidFill>
            <a:srgbClr val="FFCC99"/>
          </a:solidFill>
          <a:ln w="9525">
            <a:noFill/>
            <a:miter lim="800000"/>
            <a:headEnd/>
            <a:tailEnd/>
          </a:ln>
        </p:spPr>
        <p:txBody>
          <a:bodyPr wrap="none">
            <a:spAutoFit/>
          </a:bodyPr>
          <a:lstStyle/>
          <a:p>
            <a:pPr algn="ctr"/>
            <a:r>
              <a:rPr lang="en-US" sz="2000"/>
              <a:t>Simple</a:t>
            </a:r>
          </a:p>
          <a:p>
            <a:pPr algn="ctr"/>
            <a:r>
              <a:rPr lang="en-US" sz="2000">
                <a:sym typeface="Symbol" pitchFamily="16" charset="2"/>
              </a:rPr>
              <a:t>algorithms:</a:t>
            </a:r>
          </a:p>
          <a:p>
            <a:pPr algn="ctr"/>
            <a:r>
              <a:rPr lang="en-US" sz="2000">
                <a:sym typeface="Symbol" pitchFamily="16" charset="2"/>
              </a:rPr>
              <a:t>O(</a:t>
            </a:r>
            <a:r>
              <a:rPr lang="en-US" sz="2000" i="1">
                <a:sym typeface="Symbol" pitchFamily="16" charset="2"/>
              </a:rPr>
              <a:t>n</a:t>
            </a:r>
            <a:r>
              <a:rPr lang="en-US" sz="2000" baseline="30000">
                <a:sym typeface="Symbol" pitchFamily="16" charset="2"/>
              </a:rPr>
              <a:t>2</a:t>
            </a:r>
            <a:r>
              <a:rPr lang="en-US" sz="2000">
                <a:sym typeface="Symbol" pitchFamily="16" charset="2"/>
              </a:rPr>
              <a:t>)</a:t>
            </a:r>
          </a:p>
        </p:txBody>
      </p:sp>
      <p:sp>
        <p:nvSpPr>
          <p:cNvPr id="19461" name="Text Box 5"/>
          <p:cNvSpPr txBox="1">
            <a:spLocks noChangeArrowheads="1"/>
          </p:cNvSpPr>
          <p:nvPr>
            <p:custDataLst>
              <p:tags r:id="rId3"/>
            </p:custDataLst>
          </p:nvPr>
        </p:nvSpPr>
        <p:spPr bwMode="auto">
          <a:xfrm>
            <a:off x="4303582" y="2286001"/>
            <a:ext cx="1391728" cy="1015663"/>
          </a:xfrm>
          <a:prstGeom prst="rect">
            <a:avLst/>
          </a:prstGeom>
          <a:solidFill>
            <a:srgbClr val="FFCC99"/>
          </a:solidFill>
          <a:ln w="9525">
            <a:noFill/>
            <a:miter lim="800000"/>
            <a:headEnd/>
            <a:tailEnd/>
          </a:ln>
        </p:spPr>
        <p:txBody>
          <a:bodyPr wrap="none">
            <a:spAutoFit/>
          </a:bodyPr>
          <a:lstStyle/>
          <a:p>
            <a:pPr algn="ctr"/>
            <a:r>
              <a:rPr lang="en-US" sz="2000"/>
              <a:t>Fancier</a:t>
            </a:r>
          </a:p>
          <a:p>
            <a:pPr algn="ctr"/>
            <a:r>
              <a:rPr lang="en-US" sz="2000">
                <a:sym typeface="Symbol" pitchFamily="16" charset="2"/>
              </a:rPr>
              <a:t>algorithms:</a:t>
            </a:r>
          </a:p>
          <a:p>
            <a:pPr algn="ctr"/>
            <a:r>
              <a:rPr lang="en-US" sz="2000">
                <a:sym typeface="Symbol" pitchFamily="16" charset="2"/>
              </a:rPr>
              <a:t>O(</a:t>
            </a:r>
            <a:r>
              <a:rPr lang="en-US" sz="2000" i="1">
                <a:sym typeface="Symbol" pitchFamily="16" charset="2"/>
              </a:rPr>
              <a:t>n</a:t>
            </a:r>
            <a:r>
              <a:rPr lang="en-US" sz="2000">
                <a:sym typeface="Symbol" pitchFamily="16" charset="2"/>
              </a:rPr>
              <a:t> log </a:t>
            </a:r>
            <a:r>
              <a:rPr lang="en-US" sz="2000" i="1">
                <a:sym typeface="Symbol" pitchFamily="16" charset="2"/>
              </a:rPr>
              <a:t>n</a:t>
            </a:r>
            <a:r>
              <a:rPr lang="en-US" sz="2000">
                <a:sym typeface="Symbol" pitchFamily="16" charset="2"/>
              </a:rPr>
              <a:t>)</a:t>
            </a:r>
          </a:p>
        </p:txBody>
      </p:sp>
      <p:sp>
        <p:nvSpPr>
          <p:cNvPr id="19462" name="Text Box 6"/>
          <p:cNvSpPr txBox="1">
            <a:spLocks noChangeArrowheads="1"/>
          </p:cNvSpPr>
          <p:nvPr>
            <p:custDataLst>
              <p:tags r:id="rId4"/>
            </p:custDataLst>
          </p:nvPr>
        </p:nvSpPr>
        <p:spPr bwMode="auto">
          <a:xfrm>
            <a:off x="6097561" y="2286001"/>
            <a:ext cx="1574085" cy="1015663"/>
          </a:xfrm>
          <a:prstGeom prst="rect">
            <a:avLst/>
          </a:prstGeom>
          <a:solidFill>
            <a:srgbClr val="FFCC99"/>
          </a:solidFill>
          <a:ln w="9525">
            <a:noFill/>
            <a:miter lim="800000"/>
            <a:headEnd/>
            <a:tailEnd/>
          </a:ln>
        </p:spPr>
        <p:txBody>
          <a:bodyPr wrap="none">
            <a:spAutoFit/>
          </a:bodyPr>
          <a:lstStyle/>
          <a:p>
            <a:pPr algn="ctr"/>
            <a:r>
              <a:rPr lang="en-US" sz="2000"/>
              <a:t>Comparison</a:t>
            </a:r>
          </a:p>
          <a:p>
            <a:pPr algn="ctr"/>
            <a:r>
              <a:rPr lang="en-US" sz="2000"/>
              <a:t>lower bound:</a:t>
            </a:r>
            <a:endParaRPr lang="en-US" sz="2000">
              <a:sym typeface="Symbol" pitchFamily="16" charset="2"/>
            </a:endParaRPr>
          </a:p>
          <a:p>
            <a:pPr algn="ctr"/>
            <a:r>
              <a:rPr lang="en-US" sz="2000">
                <a:sym typeface="Symbol" pitchFamily="16" charset="2"/>
              </a:rPr>
              <a:t>(</a:t>
            </a:r>
            <a:r>
              <a:rPr lang="en-US" sz="2000" i="1">
                <a:sym typeface="Symbol" pitchFamily="16" charset="2"/>
              </a:rPr>
              <a:t>n</a:t>
            </a:r>
            <a:r>
              <a:rPr lang="en-US" sz="2000">
                <a:sym typeface="Symbol" pitchFamily="16" charset="2"/>
              </a:rPr>
              <a:t> log </a:t>
            </a:r>
            <a:r>
              <a:rPr lang="en-US" sz="2000" i="1">
                <a:sym typeface="Symbol" pitchFamily="16" charset="2"/>
              </a:rPr>
              <a:t>n</a:t>
            </a:r>
            <a:r>
              <a:rPr lang="en-US" sz="2000">
                <a:sym typeface="Symbol" pitchFamily="16" charset="2"/>
              </a:rPr>
              <a:t>)</a:t>
            </a:r>
          </a:p>
        </p:txBody>
      </p:sp>
      <p:sp>
        <p:nvSpPr>
          <p:cNvPr id="19463" name="Text Box 7"/>
          <p:cNvSpPr txBox="1">
            <a:spLocks noChangeArrowheads="1"/>
          </p:cNvSpPr>
          <p:nvPr>
            <p:custDataLst>
              <p:tags r:id="rId5"/>
            </p:custDataLst>
          </p:nvPr>
        </p:nvSpPr>
        <p:spPr bwMode="auto">
          <a:xfrm>
            <a:off x="8053002" y="2286000"/>
            <a:ext cx="1449388" cy="1016000"/>
          </a:xfrm>
          <a:prstGeom prst="rect">
            <a:avLst/>
          </a:prstGeom>
          <a:solidFill>
            <a:srgbClr val="FFCC99"/>
          </a:solidFill>
          <a:ln w="9525">
            <a:noFill/>
            <a:miter lim="800000"/>
            <a:headEnd/>
            <a:tailEnd/>
          </a:ln>
        </p:spPr>
        <p:txBody>
          <a:bodyPr wrap="none">
            <a:spAutoFit/>
          </a:bodyPr>
          <a:lstStyle/>
          <a:p>
            <a:pPr algn="ctr"/>
            <a:r>
              <a:rPr lang="en-US" sz="2000"/>
              <a:t>Specialized</a:t>
            </a:r>
          </a:p>
          <a:p>
            <a:pPr algn="ctr"/>
            <a:r>
              <a:rPr lang="en-US" sz="2000"/>
              <a:t>algorithms:</a:t>
            </a:r>
            <a:endParaRPr lang="en-US" sz="2000">
              <a:sym typeface="Symbol" pitchFamily="16" charset="2"/>
            </a:endParaRPr>
          </a:p>
          <a:p>
            <a:pPr algn="ctr"/>
            <a:r>
              <a:rPr lang="en-US" sz="2000">
                <a:sym typeface="Symbol" pitchFamily="16" charset="2"/>
              </a:rPr>
              <a:t>O(</a:t>
            </a:r>
            <a:r>
              <a:rPr lang="en-US" sz="2000" i="1">
                <a:sym typeface="Symbol" pitchFamily="16" charset="2"/>
              </a:rPr>
              <a:t>n</a:t>
            </a:r>
            <a:r>
              <a:rPr lang="en-US" sz="2000">
                <a:sym typeface="Symbol" pitchFamily="16" charset="2"/>
              </a:rPr>
              <a:t>)</a:t>
            </a:r>
          </a:p>
        </p:txBody>
      </p:sp>
      <p:sp>
        <p:nvSpPr>
          <p:cNvPr id="19465" name="Text Box 9"/>
          <p:cNvSpPr txBox="1">
            <a:spLocks noChangeArrowheads="1"/>
          </p:cNvSpPr>
          <p:nvPr>
            <p:custDataLst>
              <p:tags r:id="rId6"/>
            </p:custDataLst>
          </p:nvPr>
        </p:nvSpPr>
        <p:spPr bwMode="auto">
          <a:xfrm>
            <a:off x="2395152" y="3873501"/>
            <a:ext cx="1670050" cy="1323975"/>
          </a:xfrm>
          <a:prstGeom prst="rect">
            <a:avLst/>
          </a:prstGeom>
          <a:noFill/>
          <a:ln w="9525">
            <a:noFill/>
            <a:miter lim="800000"/>
            <a:headEnd/>
            <a:tailEnd/>
          </a:ln>
        </p:spPr>
        <p:txBody>
          <a:bodyPr wrap="none">
            <a:spAutoFit/>
          </a:bodyPr>
          <a:lstStyle/>
          <a:p>
            <a:r>
              <a:rPr lang="en-US" sz="2000" dirty="0"/>
              <a:t>Insertion sort</a:t>
            </a:r>
          </a:p>
          <a:p>
            <a:r>
              <a:rPr lang="en-US" sz="2000" dirty="0"/>
              <a:t>Selection sort</a:t>
            </a:r>
          </a:p>
          <a:p>
            <a:r>
              <a:rPr lang="en-US" sz="2000" dirty="0">
                <a:solidFill>
                  <a:schemeClr val="bg2"/>
                </a:solidFill>
              </a:rPr>
              <a:t>Shell sort</a:t>
            </a:r>
          </a:p>
          <a:p>
            <a:r>
              <a:rPr lang="en-US" sz="2000" dirty="0">
                <a:solidFill>
                  <a:schemeClr val="bg2"/>
                </a:solidFill>
              </a:rPr>
              <a:t>…</a:t>
            </a:r>
          </a:p>
        </p:txBody>
      </p:sp>
      <p:sp>
        <p:nvSpPr>
          <p:cNvPr id="19466" name="Text Box 10"/>
          <p:cNvSpPr txBox="1">
            <a:spLocks noChangeArrowheads="1"/>
          </p:cNvSpPr>
          <p:nvPr>
            <p:custDataLst>
              <p:tags r:id="rId7"/>
            </p:custDataLst>
          </p:nvPr>
        </p:nvSpPr>
        <p:spPr bwMode="auto">
          <a:xfrm>
            <a:off x="4300152" y="3873501"/>
            <a:ext cx="1865704" cy="1323439"/>
          </a:xfrm>
          <a:prstGeom prst="rect">
            <a:avLst/>
          </a:prstGeom>
          <a:noFill/>
          <a:ln w="9525">
            <a:noFill/>
            <a:miter lim="800000"/>
            <a:headEnd/>
            <a:tailEnd/>
          </a:ln>
        </p:spPr>
        <p:txBody>
          <a:bodyPr wrap="none">
            <a:spAutoFit/>
          </a:bodyPr>
          <a:lstStyle/>
          <a:p>
            <a:r>
              <a:rPr lang="en-US" sz="2000"/>
              <a:t>Heap sort</a:t>
            </a:r>
          </a:p>
          <a:p>
            <a:r>
              <a:rPr lang="en-US" sz="2000"/>
              <a:t>Merge sort</a:t>
            </a:r>
          </a:p>
          <a:p>
            <a:r>
              <a:rPr lang="en-US" sz="2000"/>
              <a:t>Quick sort (avg)</a:t>
            </a:r>
          </a:p>
          <a:p>
            <a:r>
              <a:rPr lang="en-US" sz="2000"/>
              <a:t>…</a:t>
            </a:r>
          </a:p>
        </p:txBody>
      </p:sp>
      <p:sp>
        <p:nvSpPr>
          <p:cNvPr id="19467" name="Text Box 11"/>
          <p:cNvSpPr txBox="1">
            <a:spLocks noChangeArrowheads="1"/>
          </p:cNvSpPr>
          <p:nvPr>
            <p:custDataLst>
              <p:tags r:id="rId8"/>
            </p:custDataLst>
          </p:nvPr>
        </p:nvSpPr>
        <p:spPr bwMode="auto">
          <a:xfrm>
            <a:off x="8037128" y="3873501"/>
            <a:ext cx="1444625" cy="708025"/>
          </a:xfrm>
          <a:prstGeom prst="rect">
            <a:avLst/>
          </a:prstGeom>
          <a:noFill/>
          <a:ln w="9525">
            <a:noFill/>
            <a:miter lim="800000"/>
            <a:headEnd/>
            <a:tailEnd/>
          </a:ln>
        </p:spPr>
        <p:txBody>
          <a:bodyPr wrap="none">
            <a:spAutoFit/>
          </a:bodyPr>
          <a:lstStyle/>
          <a:p>
            <a:r>
              <a:rPr lang="en-US" sz="2000"/>
              <a:t>Bucket sort</a:t>
            </a:r>
          </a:p>
          <a:p>
            <a:r>
              <a:rPr lang="en-US" sz="2000"/>
              <a:t>Radix sort</a:t>
            </a:r>
          </a:p>
        </p:txBody>
      </p:sp>
      <p:cxnSp>
        <p:nvCxnSpPr>
          <p:cNvPr id="19469" name="AutoShape 13"/>
          <p:cNvCxnSpPr>
            <a:cxnSpLocks noChangeShapeType="1"/>
            <a:stCxn id="19460" idx="2"/>
            <a:endCxn id="19465" idx="0"/>
          </p:cNvCxnSpPr>
          <p:nvPr>
            <p:custDataLst>
              <p:tags r:id="rId9"/>
            </p:custDataLst>
          </p:nvPr>
        </p:nvCxnSpPr>
        <p:spPr bwMode="auto">
          <a:xfrm>
            <a:off x="3229383" y="3301664"/>
            <a:ext cx="794" cy="571837"/>
          </a:xfrm>
          <a:prstGeom prst="straightConnector1">
            <a:avLst/>
          </a:prstGeom>
          <a:noFill/>
          <a:ln w="9525">
            <a:solidFill>
              <a:schemeClr val="tx1"/>
            </a:solidFill>
            <a:round/>
            <a:headEnd/>
            <a:tailEnd/>
          </a:ln>
        </p:spPr>
      </p:cxnSp>
      <p:cxnSp>
        <p:nvCxnSpPr>
          <p:cNvPr id="19470" name="AutoShape 14"/>
          <p:cNvCxnSpPr>
            <a:cxnSpLocks noChangeShapeType="1"/>
          </p:cNvCxnSpPr>
          <p:nvPr>
            <p:custDataLst>
              <p:tags r:id="rId10"/>
            </p:custDataLst>
          </p:nvPr>
        </p:nvCxnSpPr>
        <p:spPr bwMode="auto">
          <a:xfrm rot="5400000">
            <a:off x="4628765" y="3582988"/>
            <a:ext cx="584200" cy="22225"/>
          </a:xfrm>
          <a:prstGeom prst="straightConnector1">
            <a:avLst/>
          </a:prstGeom>
          <a:noFill/>
          <a:ln w="9525">
            <a:solidFill>
              <a:schemeClr val="tx1"/>
            </a:solidFill>
            <a:round/>
            <a:headEnd/>
            <a:tailEnd/>
          </a:ln>
        </p:spPr>
      </p:cxnSp>
      <p:cxnSp>
        <p:nvCxnSpPr>
          <p:cNvPr id="19471" name="AutoShape 15"/>
          <p:cNvCxnSpPr>
            <a:cxnSpLocks noChangeShapeType="1"/>
            <a:stCxn id="19463" idx="2"/>
            <a:endCxn id="19467" idx="0"/>
          </p:cNvCxnSpPr>
          <p:nvPr>
            <p:custDataLst>
              <p:tags r:id="rId11"/>
            </p:custDataLst>
          </p:nvPr>
        </p:nvCxnSpPr>
        <p:spPr bwMode="auto">
          <a:xfrm rot="5400000">
            <a:off x="8483215" y="3578225"/>
            <a:ext cx="571500" cy="19050"/>
          </a:xfrm>
          <a:prstGeom prst="straightConnector1">
            <a:avLst/>
          </a:prstGeom>
          <a:noFill/>
          <a:ln w="9525">
            <a:solidFill>
              <a:schemeClr val="tx1"/>
            </a:solidFill>
            <a:round/>
            <a:headEnd/>
            <a:tailEnd/>
          </a:ln>
        </p:spPr>
      </p:cxnSp>
      <p:sp>
        <p:nvSpPr>
          <p:cNvPr id="2" name="Date Placeholder 1">
            <a:extLst>
              <a:ext uri="{FF2B5EF4-FFF2-40B4-BE49-F238E27FC236}">
                <a16:creationId xmlns:a16="http://schemas.microsoft.com/office/drawing/2014/main" id="{27F53E74-E507-B545-B1F2-A20F26639E30}"/>
              </a:ext>
            </a:extLst>
          </p:cNvPr>
          <p:cNvSpPr>
            <a:spLocks noGrp="1"/>
          </p:cNvSpPr>
          <p:nvPr>
            <p:ph type="dt" sz="half" idx="10"/>
          </p:nvPr>
        </p:nvSpPr>
        <p:spPr/>
        <p:txBody>
          <a:bodyPr/>
          <a:lstStyle/>
          <a:p>
            <a:r>
              <a:rPr lang="en-US"/>
              <a:t>07/22/2022</a:t>
            </a:r>
          </a:p>
        </p:txBody>
      </p:sp>
      <p:sp>
        <p:nvSpPr>
          <p:cNvPr id="4" name="Slide Number Placeholder 3">
            <a:extLst>
              <a:ext uri="{FF2B5EF4-FFF2-40B4-BE49-F238E27FC236}">
                <a16:creationId xmlns:a16="http://schemas.microsoft.com/office/drawing/2014/main" id="{E994FAD4-C4AD-504E-A361-C7F81E5D00DA}"/>
              </a:ext>
            </a:extLst>
          </p:cNvPr>
          <p:cNvSpPr>
            <a:spLocks noGrp="1"/>
          </p:cNvSpPr>
          <p:nvPr>
            <p:ph type="sldNum" sz="quarter" idx="12"/>
          </p:nvPr>
        </p:nvSpPr>
        <p:spPr/>
        <p:txBody>
          <a:bodyPr/>
          <a:lstStyle/>
          <a:p>
            <a:fld id="{26EF018D-A113-44B2-BA5D-E3BD5C944D75}" type="slidenum">
              <a:rPr lang="en-US" smtClean="0"/>
              <a:t>19</a:t>
            </a:fld>
            <a:endParaRPr lang="en-US"/>
          </a:p>
        </p:txBody>
      </p:sp>
    </p:spTree>
    <p:extLst>
      <p:ext uri="{BB962C8B-B14F-4D97-AF65-F5344CB8AC3E}">
        <p14:creationId xmlns:p14="http://schemas.microsoft.com/office/powerpoint/2010/main" val="62639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EC1A-A372-824D-8B33-C87ACDBE2FFB}"/>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2954AC97-6DFC-1448-804F-96FBFFBA72CB}"/>
              </a:ext>
            </a:extLst>
          </p:cNvPr>
          <p:cNvSpPr>
            <a:spLocks noGrp="1"/>
          </p:cNvSpPr>
          <p:nvPr>
            <p:ph idx="1"/>
          </p:nvPr>
        </p:nvSpPr>
        <p:spPr/>
        <p:txBody>
          <a:bodyPr/>
          <a:lstStyle/>
          <a:p>
            <a:r>
              <a:rPr lang="en-US" dirty="0"/>
              <a:t>Sorting and more sorting</a:t>
            </a:r>
            <a:endParaRPr lang="en-US" dirty="0">
              <a:solidFill>
                <a:srgbClr val="FF0000"/>
              </a:solidFill>
            </a:endParaRPr>
          </a:p>
        </p:txBody>
      </p:sp>
      <p:sp>
        <p:nvSpPr>
          <p:cNvPr id="4" name="Date Placeholder 3">
            <a:extLst>
              <a:ext uri="{FF2B5EF4-FFF2-40B4-BE49-F238E27FC236}">
                <a16:creationId xmlns:a16="http://schemas.microsoft.com/office/drawing/2014/main" id="{AF3687E4-E2D3-AF48-8CBC-48FE584293B4}"/>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280E9D7F-414E-4D46-B7FD-CF9CDCF04CE6}"/>
              </a:ext>
            </a:extLst>
          </p:cNvPr>
          <p:cNvSpPr>
            <a:spLocks noGrp="1"/>
          </p:cNvSpPr>
          <p:nvPr>
            <p:ph type="sldNum" sz="quarter" idx="12"/>
          </p:nvPr>
        </p:nvSpPr>
        <p:spPr/>
        <p:txBody>
          <a:bodyPr/>
          <a:lstStyle/>
          <a:p>
            <a:fld id="{26EF018D-A113-44B2-BA5D-E3BD5C944D75}" type="slidenum">
              <a:rPr lang="en-US" smtClean="0"/>
              <a:t>2</a:t>
            </a:fld>
            <a:endParaRPr lang="en-US"/>
          </a:p>
        </p:txBody>
      </p:sp>
    </p:spTree>
    <p:extLst>
      <p:ext uri="{BB962C8B-B14F-4D97-AF65-F5344CB8AC3E}">
        <p14:creationId xmlns:p14="http://schemas.microsoft.com/office/powerpoint/2010/main" val="3480487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Divide and conquer</a:t>
            </a:r>
          </a:p>
        </p:txBody>
      </p:sp>
      <p:sp>
        <p:nvSpPr>
          <p:cNvPr id="3" name="Content Placeholder 2"/>
          <p:cNvSpPr>
            <a:spLocks noGrp="1"/>
          </p:cNvSpPr>
          <p:nvPr>
            <p:ph idx="1"/>
            <p:custDataLst>
              <p:tags r:id="rId2"/>
            </p:custDataLst>
          </p:nvPr>
        </p:nvSpPr>
        <p:spPr/>
        <p:txBody>
          <a:bodyPr/>
          <a:lstStyle/>
          <a:p>
            <a:pPr>
              <a:buNone/>
            </a:pPr>
            <a:r>
              <a:rPr lang="en-US" dirty="0"/>
              <a:t>Very important technique in algorithm design</a:t>
            </a:r>
          </a:p>
          <a:p>
            <a:pPr marL="857250" lvl="1" indent="-457200">
              <a:buFont typeface="+mj-lt"/>
              <a:buAutoNum type="arabicPeriod"/>
            </a:pPr>
            <a:endParaRPr lang="en-US" dirty="0"/>
          </a:p>
          <a:p>
            <a:pPr marL="857250" lvl="1" indent="-457200">
              <a:buFont typeface="+mj-lt"/>
              <a:buAutoNum type="arabicPeriod"/>
            </a:pPr>
            <a:r>
              <a:rPr lang="en-US" dirty="0"/>
              <a:t>Divide problem into smaller parts</a:t>
            </a:r>
          </a:p>
          <a:p>
            <a:pPr marL="857250" lvl="1" indent="-457200">
              <a:buFont typeface="+mj-lt"/>
              <a:buAutoNum type="arabicPeriod"/>
            </a:pPr>
            <a:endParaRPr lang="en-US" dirty="0"/>
          </a:p>
          <a:p>
            <a:pPr marL="857250" lvl="1" indent="-457200">
              <a:buFont typeface="+mj-lt"/>
              <a:buAutoNum type="arabicPeriod"/>
            </a:pPr>
            <a:r>
              <a:rPr lang="en-US" dirty="0"/>
              <a:t>Solve the parts independently</a:t>
            </a:r>
          </a:p>
          <a:p>
            <a:pPr marL="1714500" lvl="3" indent="-457200"/>
            <a:r>
              <a:rPr lang="en-US" dirty="0"/>
              <a:t>Think recursion</a:t>
            </a:r>
          </a:p>
          <a:p>
            <a:pPr marL="1714500" lvl="3" indent="-457200"/>
            <a:r>
              <a:rPr lang="en-US" dirty="0"/>
              <a:t>Or potential parallelism</a:t>
            </a:r>
          </a:p>
          <a:p>
            <a:pPr marL="1714500" lvl="3" indent="-457200"/>
            <a:endParaRPr lang="en-US" dirty="0"/>
          </a:p>
          <a:p>
            <a:pPr marL="857250" lvl="1" indent="-457200">
              <a:buFont typeface="+mj-lt"/>
              <a:buAutoNum type="arabicPeriod"/>
            </a:pPr>
            <a:r>
              <a:rPr lang="en-US" dirty="0"/>
              <a:t>Combine solution of parts to produce overall solution</a:t>
            </a:r>
          </a:p>
          <a:p>
            <a:pPr lvl="1">
              <a:buNone/>
            </a:pPr>
            <a:endParaRPr lang="en-US" dirty="0"/>
          </a:p>
          <a:p>
            <a:pPr>
              <a:buNone/>
            </a:pPr>
            <a:r>
              <a:rPr lang="en-US" dirty="0"/>
              <a:t>Ex: Sort each half of the array, combine together; to sort each half, split into halves…</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pic>
        <p:nvPicPr>
          <p:cNvPr id="4098" name="Picture 2" descr="Big Brain Moment | Meme Generator">
            <a:extLst>
              <a:ext uri="{FF2B5EF4-FFF2-40B4-BE49-F238E27FC236}">
                <a16:creationId xmlns:a16="http://schemas.microsoft.com/office/drawing/2014/main" id="{45B51BA4-D459-4E48-83EA-FF82D8C6B6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6650" y="681037"/>
            <a:ext cx="2597150" cy="19621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C277F569-E9C1-B14F-8260-D8312B6A702A}"/>
              </a:ext>
            </a:extLst>
          </p:cNvPr>
          <p:cNvSpPr>
            <a:spLocks noGrp="1"/>
          </p:cNvSpPr>
          <p:nvPr>
            <p:ph type="sldNum" sz="quarter" idx="12"/>
          </p:nvPr>
        </p:nvSpPr>
        <p:spPr/>
        <p:txBody>
          <a:bodyPr/>
          <a:lstStyle/>
          <a:p>
            <a:fld id="{26EF018D-A113-44B2-BA5D-E3BD5C944D75}"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Divide-and-conquer sorting</a:t>
            </a:r>
          </a:p>
        </p:txBody>
      </p:sp>
      <p:sp>
        <p:nvSpPr>
          <p:cNvPr id="3" name="Content Placeholder 2"/>
          <p:cNvSpPr>
            <a:spLocks noGrp="1"/>
          </p:cNvSpPr>
          <p:nvPr>
            <p:ph idx="1"/>
            <p:custDataLst>
              <p:tags r:id="rId2"/>
            </p:custDataLst>
          </p:nvPr>
        </p:nvSpPr>
        <p:spPr>
          <a:xfrm>
            <a:off x="838200" y="1421296"/>
            <a:ext cx="10515600" cy="4935054"/>
          </a:xfrm>
        </p:spPr>
        <p:txBody>
          <a:bodyPr>
            <a:normAutofit/>
          </a:bodyPr>
          <a:lstStyle/>
          <a:p>
            <a:pPr>
              <a:buNone/>
            </a:pPr>
            <a:r>
              <a:rPr lang="en-US" dirty="0"/>
              <a:t>Two great sorting methods are fundamentally divide-and-conquer</a:t>
            </a:r>
          </a:p>
          <a:p>
            <a:pPr marL="457200" indent="-457200">
              <a:buNone/>
            </a:pPr>
            <a:endParaRPr lang="en-US" dirty="0"/>
          </a:p>
          <a:p>
            <a:pPr marL="457200" indent="-457200">
              <a:buFont typeface="+mj-lt"/>
              <a:buAutoNum type="arabicPeriod"/>
            </a:pPr>
            <a:r>
              <a:rPr lang="en-US" dirty="0" err="1"/>
              <a:t>Mergesort</a:t>
            </a:r>
            <a:r>
              <a:rPr lang="en-US" dirty="0"/>
              <a:t>: Sort the left half of the elements (recursively)</a:t>
            </a:r>
          </a:p>
          <a:p>
            <a:pPr marL="457200" indent="-457200">
              <a:buNone/>
            </a:pPr>
            <a:r>
              <a:rPr lang="en-US" dirty="0"/>
              <a:t>		   	   Sort the right half of the elements (recursively)</a:t>
            </a:r>
          </a:p>
          <a:p>
            <a:pPr marL="457200" indent="-457200">
              <a:buNone/>
            </a:pPr>
            <a:r>
              <a:rPr lang="en-US" dirty="0"/>
              <a:t>			   Merge the two sorted halves into a sorted whole</a:t>
            </a:r>
          </a:p>
          <a:p>
            <a:pPr marL="457200" indent="-457200">
              <a:buNone/>
            </a:pPr>
            <a:endParaRPr lang="en-US" dirty="0"/>
          </a:p>
          <a:p>
            <a:pPr marL="457200" indent="-457200">
              <a:buFont typeface="+mj-lt"/>
              <a:buAutoNum type="arabicPeriod" startAt="2"/>
            </a:pPr>
            <a:r>
              <a:rPr lang="en-US" dirty="0"/>
              <a:t>Quicksort: Pick a “pivot” element </a:t>
            </a:r>
          </a:p>
          <a:p>
            <a:pPr marL="2171700" lvl="4" indent="-457200">
              <a:buNone/>
            </a:pPr>
            <a:r>
              <a:rPr lang="en-US" dirty="0"/>
              <a:t>     Divide elements into those less-than pivot and those greater-than pivot</a:t>
            </a:r>
          </a:p>
          <a:p>
            <a:pPr marL="2171700" lvl="4" indent="-457200">
              <a:buNone/>
            </a:pPr>
            <a:r>
              <a:rPr lang="en-US" dirty="0"/>
              <a:t>     Sort the two divisions (recursively on each)</a:t>
            </a:r>
          </a:p>
          <a:p>
            <a:pPr marL="2171700" lvl="4" indent="-457200">
              <a:buNone/>
            </a:pPr>
            <a:r>
              <a:rPr lang="en-US" dirty="0"/>
              <a:t>     Answer is [</a:t>
            </a:r>
            <a:r>
              <a:rPr lang="en-US" b="1" i="1" dirty="0"/>
              <a:t>sorted-less-than</a:t>
            </a:r>
            <a:r>
              <a:rPr lang="en-US" dirty="0"/>
              <a:t> then </a:t>
            </a:r>
            <a:r>
              <a:rPr lang="en-US" b="1" i="1" dirty="0"/>
              <a:t>pivot</a:t>
            </a:r>
            <a:r>
              <a:rPr lang="en-US" dirty="0"/>
              <a:t> then </a:t>
            </a:r>
            <a:r>
              <a:rPr lang="en-US" b="1" i="1" dirty="0"/>
              <a:t>sorted-greater-than</a:t>
            </a:r>
            <a:r>
              <a:rPr lang="en-US" dirty="0"/>
              <a:t>]</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6" name="Slide Number Placeholder 5">
            <a:extLst>
              <a:ext uri="{FF2B5EF4-FFF2-40B4-BE49-F238E27FC236}">
                <a16:creationId xmlns:a16="http://schemas.microsoft.com/office/drawing/2014/main" id="{09596EDD-8E8A-8644-8253-FAEF0F750729}"/>
              </a:ext>
            </a:extLst>
          </p:cNvPr>
          <p:cNvSpPr>
            <a:spLocks noGrp="1"/>
          </p:cNvSpPr>
          <p:nvPr>
            <p:ph type="sldNum" sz="quarter" idx="12"/>
          </p:nvPr>
        </p:nvSpPr>
        <p:spPr/>
        <p:txBody>
          <a:bodyPr/>
          <a:lstStyle/>
          <a:p>
            <a:fld id="{26EF018D-A113-44B2-BA5D-E3BD5C944D75}"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Mergesort</a:t>
            </a:r>
            <a:endParaRPr lang="en-US" dirty="0"/>
          </a:p>
        </p:txBody>
      </p:sp>
      <p:sp>
        <p:nvSpPr>
          <p:cNvPr id="3" name="Content Placeholder 2"/>
          <p:cNvSpPr>
            <a:spLocks noGrp="1"/>
          </p:cNvSpPr>
          <p:nvPr>
            <p:ph idx="1"/>
            <p:custDataLst>
              <p:tags r:id="rId2"/>
            </p:custDataLst>
          </p:nvPr>
        </p:nvSpPr>
        <p:spPr>
          <a:xfrm>
            <a:off x="2209800" y="2895600"/>
            <a:ext cx="7772400" cy="3200400"/>
          </a:xfrm>
        </p:spPr>
        <p:txBody>
          <a:bodyPr>
            <a:normAutofit fontScale="92500"/>
          </a:bodyPr>
          <a:lstStyle/>
          <a:p>
            <a:r>
              <a:rPr lang="en-US" dirty="0"/>
              <a:t>To sort array from position </a:t>
            </a:r>
            <a:r>
              <a:rPr lang="en-US" b="1" dirty="0">
                <a:latin typeface="Courier New" pitchFamily="49" charset="0"/>
                <a:cs typeface="Courier New" pitchFamily="49" charset="0"/>
              </a:rPr>
              <a:t>lo</a:t>
            </a:r>
            <a:r>
              <a:rPr lang="en-US" dirty="0"/>
              <a:t> to position </a:t>
            </a:r>
            <a:r>
              <a:rPr lang="en-US" b="1" dirty="0">
                <a:latin typeface="Courier New" pitchFamily="49" charset="0"/>
                <a:cs typeface="Courier New" pitchFamily="49" charset="0"/>
              </a:rPr>
              <a:t>hi</a:t>
            </a:r>
            <a:r>
              <a:rPr lang="en-US" dirty="0"/>
              <a:t>:</a:t>
            </a:r>
          </a:p>
          <a:p>
            <a:pPr lvl="1"/>
            <a:r>
              <a:rPr lang="en-US" dirty="0"/>
              <a:t>If range is 1 element long, it’s sorted! (Base case)</a:t>
            </a:r>
          </a:p>
          <a:p>
            <a:pPr lvl="1"/>
            <a:r>
              <a:rPr lang="en-US" dirty="0"/>
              <a:t>Else, split into two halves: </a:t>
            </a:r>
          </a:p>
          <a:p>
            <a:pPr lvl="2"/>
            <a:r>
              <a:rPr lang="en-US" dirty="0"/>
              <a:t>Sort from </a:t>
            </a:r>
            <a:r>
              <a:rPr lang="en-US" b="1" dirty="0">
                <a:latin typeface="Courier New" pitchFamily="49" charset="0"/>
                <a:cs typeface="Courier New" pitchFamily="49" charset="0"/>
              </a:rPr>
              <a:t>lo</a:t>
            </a:r>
            <a:r>
              <a:rPr lang="en-US" dirty="0"/>
              <a:t> to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hi+lo</a:t>
            </a:r>
            <a:r>
              <a:rPr lang="en-US" b="1" dirty="0">
                <a:latin typeface="Courier New" pitchFamily="49" charset="0"/>
                <a:cs typeface="Courier New" pitchFamily="49" charset="0"/>
              </a:rPr>
              <a:t>)/2</a:t>
            </a:r>
          </a:p>
          <a:p>
            <a:pPr lvl="2"/>
            <a:r>
              <a:rPr lang="en-US" dirty="0"/>
              <a:t>Sort from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hi+lo</a:t>
            </a:r>
            <a:r>
              <a:rPr lang="en-US" b="1" dirty="0">
                <a:latin typeface="Courier New" pitchFamily="49" charset="0"/>
                <a:cs typeface="Courier New" pitchFamily="49" charset="0"/>
              </a:rPr>
              <a:t>)/2</a:t>
            </a:r>
            <a:r>
              <a:rPr lang="en-US" dirty="0"/>
              <a:t> to </a:t>
            </a:r>
            <a:r>
              <a:rPr lang="en-US" b="1" dirty="0">
                <a:latin typeface="Courier New" pitchFamily="49" charset="0"/>
                <a:cs typeface="Courier New" pitchFamily="49" charset="0"/>
              </a:rPr>
              <a:t>hi</a:t>
            </a:r>
          </a:p>
          <a:p>
            <a:pPr lvl="2"/>
            <a:r>
              <a:rPr lang="en-US" dirty="0"/>
              <a:t>Merge the two halves together</a:t>
            </a:r>
          </a:p>
          <a:p>
            <a:pPr lvl="1"/>
            <a:endParaRPr lang="en-US" sz="1000" dirty="0"/>
          </a:p>
          <a:p>
            <a:r>
              <a:rPr lang="en-US" dirty="0"/>
              <a:t>Merging takes two sorted parts and sorts everything</a:t>
            </a:r>
          </a:p>
          <a:p>
            <a:pPr lvl="1"/>
            <a:r>
              <a:rPr lang="en-US" i="1" dirty="0"/>
              <a:t>O</a:t>
            </a:r>
            <a:r>
              <a:rPr lang="en-US" dirty="0"/>
              <a:t>(</a:t>
            </a:r>
            <a:r>
              <a:rPr lang="en-US" i="1" dirty="0"/>
              <a:t>n</a:t>
            </a:r>
            <a:r>
              <a:rPr lang="en-US" dirty="0"/>
              <a:t>) but requires auxiliary space…</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7" name="Line 4"/>
          <p:cNvSpPr>
            <a:spLocks noChangeShapeType="1"/>
          </p:cNvSpPr>
          <p:nvPr>
            <p:custDataLst>
              <p:tags r:id="rId4"/>
            </p:custDataLst>
          </p:nvPr>
        </p:nvSpPr>
        <p:spPr bwMode="auto">
          <a:xfrm flipH="1" flipV="1">
            <a:off x="5867400" y="2057400"/>
            <a:ext cx="838200" cy="685800"/>
          </a:xfrm>
          <a:prstGeom prst="line">
            <a:avLst/>
          </a:prstGeom>
          <a:noFill/>
          <a:ln w="38100">
            <a:solidFill>
              <a:srgbClr val="FF0000"/>
            </a:solidFill>
            <a:round/>
            <a:headEnd/>
            <a:tailEnd type="triangle" w="med" len="med"/>
          </a:ln>
        </p:spPr>
        <p:txBody>
          <a:bodyPr wrap="none" anchor="ctr"/>
          <a:lstStyle/>
          <a:p>
            <a:endParaRPr lang="en-US"/>
          </a:p>
        </p:txBody>
      </p:sp>
      <p:sp>
        <p:nvSpPr>
          <p:cNvPr id="8" name="Rectangle 5"/>
          <p:cNvSpPr>
            <a:spLocks noChangeArrowheads="1"/>
          </p:cNvSpPr>
          <p:nvPr>
            <p:custDataLst>
              <p:tags r:id="rId5"/>
            </p:custDataLst>
          </p:nvPr>
        </p:nvSpPr>
        <p:spPr bwMode="auto">
          <a:xfrm>
            <a:off x="3733800" y="152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8</a:t>
            </a:r>
          </a:p>
        </p:txBody>
      </p:sp>
      <p:sp>
        <p:nvSpPr>
          <p:cNvPr id="9" name="Rectangle 6"/>
          <p:cNvSpPr>
            <a:spLocks noChangeArrowheads="1"/>
          </p:cNvSpPr>
          <p:nvPr>
            <p:custDataLst>
              <p:tags r:id="rId6"/>
            </p:custDataLst>
          </p:nvPr>
        </p:nvSpPr>
        <p:spPr bwMode="auto">
          <a:xfrm>
            <a:off x="4267200" y="152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10" name="Rectangle 7"/>
          <p:cNvSpPr>
            <a:spLocks noChangeArrowheads="1"/>
          </p:cNvSpPr>
          <p:nvPr>
            <p:custDataLst>
              <p:tags r:id="rId7"/>
            </p:custDataLst>
          </p:nvPr>
        </p:nvSpPr>
        <p:spPr bwMode="auto">
          <a:xfrm>
            <a:off x="4800600" y="152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11" name="Rectangle 8"/>
          <p:cNvSpPr>
            <a:spLocks noChangeArrowheads="1"/>
          </p:cNvSpPr>
          <p:nvPr>
            <p:custDataLst>
              <p:tags r:id="rId8"/>
            </p:custDataLst>
          </p:nvPr>
        </p:nvSpPr>
        <p:spPr bwMode="auto">
          <a:xfrm>
            <a:off x="5334000" y="152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12" name="Rectangle 9"/>
          <p:cNvSpPr>
            <a:spLocks noChangeArrowheads="1"/>
          </p:cNvSpPr>
          <p:nvPr>
            <p:custDataLst>
              <p:tags r:id="rId9"/>
            </p:custDataLst>
          </p:nvPr>
        </p:nvSpPr>
        <p:spPr bwMode="auto">
          <a:xfrm>
            <a:off x="5867400" y="152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13" name="Rectangle 10"/>
          <p:cNvSpPr>
            <a:spLocks noChangeArrowheads="1"/>
          </p:cNvSpPr>
          <p:nvPr>
            <p:custDataLst>
              <p:tags r:id="rId10"/>
            </p:custDataLst>
          </p:nvPr>
        </p:nvSpPr>
        <p:spPr bwMode="auto">
          <a:xfrm>
            <a:off x="6400800" y="152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14" name="Rectangle 11"/>
          <p:cNvSpPr>
            <a:spLocks noChangeArrowheads="1"/>
          </p:cNvSpPr>
          <p:nvPr>
            <p:custDataLst>
              <p:tags r:id="rId11"/>
            </p:custDataLst>
          </p:nvPr>
        </p:nvSpPr>
        <p:spPr bwMode="auto">
          <a:xfrm>
            <a:off x="6934200" y="152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15" name="Rectangle 12"/>
          <p:cNvSpPr>
            <a:spLocks noChangeArrowheads="1"/>
          </p:cNvSpPr>
          <p:nvPr>
            <p:custDataLst>
              <p:tags r:id="rId12"/>
            </p:custDataLst>
          </p:nvPr>
        </p:nvSpPr>
        <p:spPr bwMode="auto">
          <a:xfrm>
            <a:off x="7467600" y="152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16" name="Line 13"/>
          <p:cNvSpPr>
            <a:spLocks noChangeShapeType="1"/>
          </p:cNvSpPr>
          <p:nvPr>
            <p:custDataLst>
              <p:tags r:id="rId13"/>
            </p:custDataLst>
          </p:nvPr>
        </p:nvSpPr>
        <p:spPr bwMode="auto">
          <a:xfrm>
            <a:off x="5867400" y="1219200"/>
            <a:ext cx="0" cy="1143000"/>
          </a:xfrm>
          <a:prstGeom prst="line">
            <a:avLst/>
          </a:prstGeom>
          <a:noFill/>
          <a:ln w="28575">
            <a:solidFill>
              <a:srgbClr val="FF0000"/>
            </a:solidFill>
            <a:round/>
            <a:headEnd/>
            <a:tailEnd/>
          </a:ln>
        </p:spPr>
        <p:txBody>
          <a:bodyPr wrap="none" anchor="ctr"/>
          <a:lstStyle/>
          <a:p>
            <a:endParaRPr lang="en-US"/>
          </a:p>
        </p:txBody>
      </p:sp>
      <p:sp>
        <p:nvSpPr>
          <p:cNvPr id="17" name="TextBox 16"/>
          <p:cNvSpPr txBox="1"/>
          <p:nvPr>
            <p:custDataLst>
              <p:tags r:id="rId14"/>
            </p:custDataLst>
          </p:nvPr>
        </p:nvSpPr>
        <p:spPr>
          <a:xfrm>
            <a:off x="3304050" y="1600200"/>
            <a:ext cx="7620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
        <p:nvSpPr>
          <p:cNvPr id="18" name="TextBox 17"/>
          <p:cNvSpPr txBox="1"/>
          <p:nvPr>
            <p:custDataLst>
              <p:tags r:id="rId15"/>
            </p:custDataLst>
          </p:nvPr>
        </p:nvSpPr>
        <p:spPr>
          <a:xfrm>
            <a:off x="7391400" y="2133600"/>
            <a:ext cx="762000" cy="369332"/>
          </a:xfrm>
          <a:prstGeom prst="rect">
            <a:avLst/>
          </a:prstGeom>
          <a:noFill/>
        </p:spPr>
        <p:txBody>
          <a:bodyPr wrap="square" rtlCol="0">
            <a:spAutoFit/>
          </a:bodyPr>
          <a:lstStyle/>
          <a:p>
            <a:r>
              <a:rPr lang="en-US" dirty="0"/>
              <a:t> hi</a:t>
            </a:r>
          </a:p>
        </p:txBody>
      </p:sp>
      <p:sp>
        <p:nvSpPr>
          <p:cNvPr id="19" name="TextBox 18"/>
          <p:cNvSpPr txBox="1"/>
          <p:nvPr>
            <p:custDataLst>
              <p:tags r:id="rId16"/>
            </p:custDataLst>
          </p:nvPr>
        </p:nvSpPr>
        <p:spPr>
          <a:xfrm>
            <a:off x="3810001" y="1219201"/>
            <a:ext cx="3858749" cy="307777"/>
          </a:xfrm>
          <a:prstGeom prst="rect">
            <a:avLst/>
          </a:prstGeom>
          <a:noFill/>
        </p:spPr>
        <p:txBody>
          <a:bodyPr wrap="none" rtlCol="0">
            <a:spAutoFit/>
          </a:bodyPr>
          <a:lstStyle/>
          <a:p>
            <a:r>
              <a:rPr lang="en-US" sz="1400" dirty="0"/>
              <a:t> 0         1        2          3        4         5         6         7</a:t>
            </a:r>
          </a:p>
        </p:txBody>
      </p:sp>
      <p:sp>
        <p:nvSpPr>
          <p:cNvPr id="20" name="TextBox 19"/>
          <p:cNvSpPr txBox="1"/>
          <p:nvPr>
            <p:custDataLst>
              <p:tags r:id="rId17"/>
            </p:custDataLst>
          </p:nvPr>
        </p:nvSpPr>
        <p:spPr>
          <a:xfrm>
            <a:off x="3810000" y="2128704"/>
            <a:ext cx="762000" cy="369332"/>
          </a:xfrm>
          <a:prstGeom prst="rect">
            <a:avLst/>
          </a:prstGeom>
          <a:noFill/>
        </p:spPr>
        <p:txBody>
          <a:bodyPr wrap="square" rtlCol="0">
            <a:spAutoFit/>
          </a:bodyPr>
          <a:lstStyle/>
          <a:p>
            <a:r>
              <a:rPr lang="en-US" dirty="0"/>
              <a:t>lo</a:t>
            </a:r>
          </a:p>
        </p:txBody>
      </p:sp>
      <p:sp>
        <p:nvSpPr>
          <p:cNvPr id="6" name="Slide Number Placeholder 5">
            <a:extLst>
              <a:ext uri="{FF2B5EF4-FFF2-40B4-BE49-F238E27FC236}">
                <a16:creationId xmlns:a16="http://schemas.microsoft.com/office/drawing/2014/main" id="{1EA1EE7B-3D68-BE46-A716-1D1497C64E55}"/>
              </a:ext>
            </a:extLst>
          </p:cNvPr>
          <p:cNvSpPr>
            <a:spLocks noGrp="1"/>
          </p:cNvSpPr>
          <p:nvPr>
            <p:ph type="sldNum" sz="quarter" idx="12"/>
          </p:nvPr>
        </p:nvSpPr>
        <p:spPr/>
        <p:txBody>
          <a:bodyPr/>
          <a:lstStyle/>
          <a:p>
            <a:fld id="{26EF018D-A113-44B2-BA5D-E3BD5C944D75}"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Example, focus on merging</a:t>
            </a:r>
          </a:p>
        </p:txBody>
      </p:sp>
      <p:sp>
        <p:nvSpPr>
          <p:cNvPr id="3" name="Content Placeholder 2"/>
          <p:cNvSpPr>
            <a:spLocks noGrp="1"/>
          </p:cNvSpPr>
          <p:nvPr>
            <p:ph idx="1"/>
            <p:custDataLst>
              <p:tags r:id="rId2"/>
            </p:custDataLst>
          </p:nvPr>
        </p:nvSpPr>
        <p:spPr>
          <a:xfrm>
            <a:off x="2209800" y="1600200"/>
            <a:ext cx="1447800" cy="990600"/>
          </a:xfrm>
        </p:spPr>
        <p:txBody>
          <a:bodyPr/>
          <a:lstStyle/>
          <a:p>
            <a:pPr>
              <a:buNone/>
            </a:pPr>
            <a:r>
              <a:rPr lang="en-US" dirty="0"/>
              <a:t>Start with: </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7" name="Rectangle 5"/>
          <p:cNvSpPr>
            <a:spLocks noChangeArrowheads="1"/>
          </p:cNvSpPr>
          <p:nvPr>
            <p:custDataLst>
              <p:tags r:id="rId4"/>
            </p:custDataLst>
          </p:nvPr>
        </p:nvSpPr>
        <p:spPr bwMode="auto">
          <a:xfrm>
            <a:off x="4495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8</a:t>
            </a:r>
          </a:p>
        </p:txBody>
      </p:sp>
      <p:sp>
        <p:nvSpPr>
          <p:cNvPr id="8" name="Rectangle 6"/>
          <p:cNvSpPr>
            <a:spLocks noChangeArrowheads="1"/>
          </p:cNvSpPr>
          <p:nvPr>
            <p:custDataLst>
              <p:tags r:id="rId5"/>
            </p:custDataLst>
          </p:nvPr>
        </p:nvSpPr>
        <p:spPr bwMode="auto">
          <a:xfrm>
            <a:off x="5029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9" name="Rectangle 7"/>
          <p:cNvSpPr>
            <a:spLocks noChangeArrowheads="1"/>
          </p:cNvSpPr>
          <p:nvPr>
            <p:custDataLst>
              <p:tags r:id="rId6"/>
            </p:custDataLst>
          </p:nvPr>
        </p:nvSpPr>
        <p:spPr bwMode="auto">
          <a:xfrm>
            <a:off x="5562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10" name="Rectangle 8"/>
          <p:cNvSpPr>
            <a:spLocks noChangeArrowheads="1"/>
          </p:cNvSpPr>
          <p:nvPr>
            <p:custDataLst>
              <p:tags r:id="rId7"/>
            </p:custDataLst>
          </p:nvPr>
        </p:nvSpPr>
        <p:spPr bwMode="auto">
          <a:xfrm>
            <a:off x="60960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11" name="Rectangle 9"/>
          <p:cNvSpPr>
            <a:spLocks noChangeArrowheads="1"/>
          </p:cNvSpPr>
          <p:nvPr>
            <p:custDataLst>
              <p:tags r:id="rId8"/>
            </p:custDataLst>
          </p:nvPr>
        </p:nvSpPr>
        <p:spPr bwMode="auto">
          <a:xfrm>
            <a:off x="66294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12" name="Rectangle 10"/>
          <p:cNvSpPr>
            <a:spLocks noChangeArrowheads="1"/>
          </p:cNvSpPr>
          <p:nvPr>
            <p:custDataLst>
              <p:tags r:id="rId9"/>
            </p:custDataLst>
          </p:nvPr>
        </p:nvSpPr>
        <p:spPr bwMode="auto">
          <a:xfrm>
            <a:off x="7162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13" name="Rectangle 11"/>
          <p:cNvSpPr>
            <a:spLocks noChangeArrowheads="1"/>
          </p:cNvSpPr>
          <p:nvPr>
            <p:custDataLst>
              <p:tags r:id="rId10"/>
            </p:custDataLst>
          </p:nvPr>
        </p:nvSpPr>
        <p:spPr bwMode="auto">
          <a:xfrm>
            <a:off x="7696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14" name="Rectangle 12"/>
          <p:cNvSpPr>
            <a:spLocks noChangeArrowheads="1"/>
          </p:cNvSpPr>
          <p:nvPr>
            <p:custDataLst>
              <p:tags r:id="rId11"/>
            </p:custDataLst>
          </p:nvPr>
        </p:nvSpPr>
        <p:spPr bwMode="auto">
          <a:xfrm>
            <a:off x="8229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15" name="Content Placeholder 2"/>
          <p:cNvSpPr txBox="1">
            <a:spLocks/>
          </p:cNvSpPr>
          <p:nvPr>
            <p:custDataLst>
              <p:tags r:id="rId12"/>
            </p:custDataLst>
          </p:nvPr>
        </p:nvSpPr>
        <p:spPr bwMode="auto">
          <a:xfrm>
            <a:off x="1633270" y="2592234"/>
            <a:ext cx="3048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defRPr/>
            </a:pPr>
            <a:r>
              <a:rPr lang="en-US" kern="0" dirty="0"/>
              <a:t>After we return from </a:t>
            </a:r>
            <a:br>
              <a:rPr lang="en-US" kern="0" dirty="0"/>
            </a:br>
            <a:r>
              <a:rPr lang="en-US" kern="0" dirty="0"/>
              <a:t>left and right recursive calls (pretend it works for now)  </a:t>
            </a:r>
          </a:p>
        </p:txBody>
      </p:sp>
      <p:sp>
        <p:nvSpPr>
          <p:cNvPr id="16" name="Rectangle 5"/>
          <p:cNvSpPr>
            <a:spLocks noChangeArrowheads="1"/>
          </p:cNvSpPr>
          <p:nvPr>
            <p:custDataLst>
              <p:tags r:id="rId13"/>
            </p:custDataLst>
          </p:nvPr>
        </p:nvSpPr>
        <p:spPr bwMode="auto">
          <a:xfrm>
            <a:off x="4495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17" name="Rectangle 6"/>
          <p:cNvSpPr>
            <a:spLocks noChangeArrowheads="1"/>
          </p:cNvSpPr>
          <p:nvPr>
            <p:custDataLst>
              <p:tags r:id="rId14"/>
            </p:custDataLst>
          </p:nvPr>
        </p:nvSpPr>
        <p:spPr bwMode="auto">
          <a:xfrm>
            <a:off x="5029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18" name="Rectangle 7"/>
          <p:cNvSpPr>
            <a:spLocks noChangeArrowheads="1"/>
          </p:cNvSpPr>
          <p:nvPr>
            <p:custDataLst>
              <p:tags r:id="rId15"/>
            </p:custDataLst>
          </p:nvPr>
        </p:nvSpPr>
        <p:spPr bwMode="auto">
          <a:xfrm>
            <a:off x="5562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19" name="Rectangle 8"/>
          <p:cNvSpPr>
            <a:spLocks noChangeArrowheads="1"/>
          </p:cNvSpPr>
          <p:nvPr>
            <p:custDataLst>
              <p:tags r:id="rId16"/>
            </p:custDataLst>
          </p:nvPr>
        </p:nvSpPr>
        <p:spPr bwMode="auto">
          <a:xfrm>
            <a:off x="60960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20" name="Rectangle 9"/>
          <p:cNvSpPr>
            <a:spLocks noChangeArrowheads="1"/>
          </p:cNvSpPr>
          <p:nvPr>
            <p:custDataLst>
              <p:tags r:id="rId17"/>
            </p:custDataLst>
          </p:nvPr>
        </p:nvSpPr>
        <p:spPr bwMode="auto">
          <a:xfrm>
            <a:off x="66294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21" name="Rectangle 10"/>
          <p:cNvSpPr>
            <a:spLocks noChangeArrowheads="1"/>
          </p:cNvSpPr>
          <p:nvPr>
            <p:custDataLst>
              <p:tags r:id="rId18"/>
            </p:custDataLst>
          </p:nvPr>
        </p:nvSpPr>
        <p:spPr bwMode="auto">
          <a:xfrm>
            <a:off x="7162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22" name="Rectangle 11"/>
          <p:cNvSpPr>
            <a:spLocks noChangeArrowheads="1"/>
          </p:cNvSpPr>
          <p:nvPr>
            <p:custDataLst>
              <p:tags r:id="rId19"/>
            </p:custDataLst>
          </p:nvPr>
        </p:nvSpPr>
        <p:spPr bwMode="auto">
          <a:xfrm>
            <a:off x="7696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23" name="Rectangle 12"/>
          <p:cNvSpPr>
            <a:spLocks noChangeArrowheads="1"/>
          </p:cNvSpPr>
          <p:nvPr>
            <p:custDataLst>
              <p:tags r:id="rId20"/>
            </p:custDataLst>
          </p:nvPr>
        </p:nvSpPr>
        <p:spPr bwMode="auto">
          <a:xfrm>
            <a:off x="8229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24" name="Content Placeholder 2"/>
          <p:cNvSpPr txBox="1">
            <a:spLocks/>
          </p:cNvSpPr>
          <p:nvPr>
            <p:custDataLst>
              <p:tags r:id="rId21"/>
            </p:custDataLst>
          </p:nvPr>
        </p:nvSpPr>
        <p:spPr bwMode="auto">
          <a:xfrm>
            <a:off x="2209800" y="37338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Merge: </a:t>
            </a:r>
          </a:p>
          <a:p>
            <a:pPr marL="342900" indent="-342900" fontAlgn="base">
              <a:spcBef>
                <a:spcPct val="20000"/>
              </a:spcBef>
              <a:spcAft>
                <a:spcPct val="0"/>
              </a:spcAft>
              <a:defRPr/>
            </a:pPr>
            <a:r>
              <a:rPr lang="en-US" sz="2000" kern="0" dirty="0"/>
              <a:t>Use 3 “fingers”</a:t>
            </a:r>
          </a:p>
          <a:p>
            <a:pPr marL="342900" indent="-342900" fontAlgn="base">
              <a:spcBef>
                <a:spcPct val="20000"/>
              </a:spcBef>
              <a:spcAft>
                <a:spcPct val="0"/>
              </a:spcAft>
              <a:defRPr/>
            </a:pPr>
            <a:r>
              <a:rPr lang="en-US" sz="2000" kern="0" dirty="0"/>
              <a:t>and 1 more array</a:t>
            </a:r>
          </a:p>
        </p:txBody>
      </p:sp>
      <p:sp>
        <p:nvSpPr>
          <p:cNvPr id="33" name="Line 12"/>
          <p:cNvSpPr>
            <a:spLocks noChangeShapeType="1"/>
          </p:cNvSpPr>
          <p:nvPr>
            <p:custDataLst>
              <p:tags r:id="rId22"/>
            </p:custDataLst>
          </p:nvPr>
        </p:nvSpPr>
        <p:spPr bwMode="auto">
          <a:xfrm>
            <a:off x="6629400" y="2362200"/>
            <a:ext cx="0" cy="990600"/>
          </a:xfrm>
          <a:prstGeom prst="line">
            <a:avLst/>
          </a:prstGeom>
          <a:noFill/>
          <a:ln w="28575">
            <a:solidFill>
              <a:srgbClr val="FF0000"/>
            </a:solidFill>
            <a:round/>
            <a:headEnd/>
            <a:tailEnd/>
          </a:ln>
        </p:spPr>
        <p:txBody>
          <a:bodyPr wrap="none" anchor="ctr"/>
          <a:lstStyle/>
          <a:p>
            <a:endParaRPr lang="en-US"/>
          </a:p>
        </p:txBody>
      </p:sp>
      <p:sp>
        <p:nvSpPr>
          <p:cNvPr id="34" name="Line 13"/>
          <p:cNvSpPr>
            <a:spLocks noChangeShapeType="1"/>
          </p:cNvSpPr>
          <p:nvPr>
            <p:custDataLst>
              <p:tags r:id="rId23"/>
            </p:custDataLst>
          </p:nvPr>
        </p:nvSpPr>
        <p:spPr bwMode="auto">
          <a:xfrm flipV="1">
            <a:off x="4495800" y="3124200"/>
            <a:ext cx="228600" cy="304800"/>
          </a:xfrm>
          <a:prstGeom prst="line">
            <a:avLst/>
          </a:prstGeom>
          <a:noFill/>
          <a:ln w="9525">
            <a:solidFill>
              <a:schemeClr val="tx1"/>
            </a:solidFill>
            <a:round/>
            <a:headEnd/>
            <a:tailEnd type="triangle" w="med" len="med"/>
          </a:ln>
        </p:spPr>
        <p:txBody>
          <a:bodyPr wrap="none" anchor="ctr"/>
          <a:lstStyle/>
          <a:p>
            <a:endParaRPr lang="en-US"/>
          </a:p>
        </p:txBody>
      </p:sp>
      <p:sp>
        <p:nvSpPr>
          <p:cNvPr id="35" name="Line 14"/>
          <p:cNvSpPr>
            <a:spLocks noChangeShapeType="1"/>
          </p:cNvSpPr>
          <p:nvPr>
            <p:custDataLst>
              <p:tags r:id="rId24"/>
            </p:custDataLst>
          </p:nvPr>
        </p:nvSpPr>
        <p:spPr bwMode="auto">
          <a:xfrm flipV="1">
            <a:off x="6629400" y="3124200"/>
            <a:ext cx="228600" cy="304800"/>
          </a:xfrm>
          <a:prstGeom prst="line">
            <a:avLst/>
          </a:prstGeom>
          <a:noFill/>
          <a:ln w="9525">
            <a:solidFill>
              <a:schemeClr val="tx1"/>
            </a:solidFill>
            <a:round/>
            <a:headEnd/>
            <a:tailEnd type="triangle" w="med" len="med"/>
          </a:ln>
        </p:spPr>
        <p:txBody>
          <a:bodyPr wrap="none" anchor="ctr"/>
          <a:lstStyle/>
          <a:p>
            <a:endParaRPr lang="en-US"/>
          </a:p>
        </p:txBody>
      </p:sp>
      <p:sp>
        <p:nvSpPr>
          <p:cNvPr id="36" name="Rectangle 15"/>
          <p:cNvSpPr>
            <a:spLocks noChangeArrowheads="1"/>
          </p:cNvSpPr>
          <p:nvPr>
            <p:custDataLst>
              <p:tags r:id="rId25"/>
            </p:custDataLst>
          </p:nvPr>
        </p:nvSpPr>
        <p:spPr bwMode="auto">
          <a:xfrm>
            <a:off x="45720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400" dirty="0">
              <a:latin typeface="Times New Roman" pitchFamily="18" charset="0"/>
            </a:endParaRPr>
          </a:p>
        </p:txBody>
      </p:sp>
      <p:sp>
        <p:nvSpPr>
          <p:cNvPr id="37" name="Rectangle 16"/>
          <p:cNvSpPr>
            <a:spLocks noChangeArrowheads="1"/>
          </p:cNvSpPr>
          <p:nvPr>
            <p:custDataLst>
              <p:tags r:id="rId26"/>
            </p:custDataLst>
          </p:nvPr>
        </p:nvSpPr>
        <p:spPr bwMode="auto">
          <a:xfrm>
            <a:off x="51054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8" name="Rectangle 17"/>
          <p:cNvSpPr>
            <a:spLocks noChangeArrowheads="1"/>
          </p:cNvSpPr>
          <p:nvPr>
            <p:custDataLst>
              <p:tags r:id="rId27"/>
            </p:custDataLst>
          </p:nvPr>
        </p:nvSpPr>
        <p:spPr bwMode="auto">
          <a:xfrm>
            <a:off x="56388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9" name="Rectangle 18"/>
          <p:cNvSpPr>
            <a:spLocks noChangeArrowheads="1"/>
          </p:cNvSpPr>
          <p:nvPr>
            <p:custDataLst>
              <p:tags r:id="rId28"/>
            </p:custDataLst>
          </p:nvPr>
        </p:nvSpPr>
        <p:spPr bwMode="auto">
          <a:xfrm>
            <a:off x="61722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40" name="Rectangle 19"/>
          <p:cNvSpPr>
            <a:spLocks noChangeArrowheads="1"/>
          </p:cNvSpPr>
          <p:nvPr>
            <p:custDataLst>
              <p:tags r:id="rId29"/>
            </p:custDataLst>
          </p:nvPr>
        </p:nvSpPr>
        <p:spPr bwMode="auto">
          <a:xfrm>
            <a:off x="67056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41" name="Rectangle 20"/>
          <p:cNvSpPr>
            <a:spLocks noChangeArrowheads="1"/>
          </p:cNvSpPr>
          <p:nvPr>
            <p:custDataLst>
              <p:tags r:id="rId30"/>
            </p:custDataLst>
          </p:nvPr>
        </p:nvSpPr>
        <p:spPr bwMode="auto">
          <a:xfrm>
            <a:off x="72390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42" name="Rectangle 21"/>
          <p:cNvSpPr>
            <a:spLocks noChangeArrowheads="1"/>
          </p:cNvSpPr>
          <p:nvPr>
            <p:custDataLst>
              <p:tags r:id="rId31"/>
            </p:custDataLst>
          </p:nvPr>
        </p:nvSpPr>
        <p:spPr bwMode="auto">
          <a:xfrm>
            <a:off x="77724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43" name="Rectangle 22"/>
          <p:cNvSpPr>
            <a:spLocks noChangeArrowheads="1"/>
          </p:cNvSpPr>
          <p:nvPr>
            <p:custDataLst>
              <p:tags r:id="rId32"/>
            </p:custDataLst>
          </p:nvPr>
        </p:nvSpPr>
        <p:spPr bwMode="auto">
          <a:xfrm>
            <a:off x="83058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44" name="Line 24"/>
          <p:cNvSpPr>
            <a:spLocks noChangeShapeType="1"/>
          </p:cNvSpPr>
          <p:nvPr>
            <p:custDataLst>
              <p:tags r:id="rId33"/>
            </p:custDataLst>
          </p:nvPr>
        </p:nvSpPr>
        <p:spPr bwMode="auto">
          <a:xfrm flipV="1">
            <a:off x="4572000" y="4495800"/>
            <a:ext cx="228600" cy="304800"/>
          </a:xfrm>
          <a:prstGeom prst="line">
            <a:avLst/>
          </a:prstGeom>
          <a:noFill/>
          <a:ln w="9525">
            <a:solidFill>
              <a:schemeClr val="tx1"/>
            </a:solidFill>
            <a:round/>
            <a:headEnd/>
            <a:tailEnd type="triangle" w="med" len="med"/>
          </a:ln>
        </p:spPr>
        <p:txBody>
          <a:bodyPr wrap="none" anchor="ctr"/>
          <a:lstStyle/>
          <a:p>
            <a:endParaRPr lang="en-US"/>
          </a:p>
        </p:txBody>
      </p:sp>
      <p:sp>
        <p:nvSpPr>
          <p:cNvPr id="45" name="Content Placeholder 2"/>
          <p:cNvSpPr txBox="1">
            <a:spLocks/>
          </p:cNvSpPr>
          <p:nvPr>
            <p:custDataLst>
              <p:tags r:id="rId34"/>
            </p:custDataLst>
          </p:nvPr>
        </p:nvSpPr>
        <p:spPr bwMode="auto">
          <a:xfrm>
            <a:off x="1981200" y="51054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    (After merge, copy back to original array)</a:t>
            </a:r>
          </a:p>
        </p:txBody>
      </p:sp>
      <p:sp>
        <p:nvSpPr>
          <p:cNvPr id="46" name="TextBox 45"/>
          <p:cNvSpPr txBox="1"/>
          <p:nvPr>
            <p:custDataLst>
              <p:tags r:id="rId35"/>
            </p:custDataLst>
          </p:nvPr>
        </p:nvSpPr>
        <p:spPr>
          <a:xfrm>
            <a:off x="3972460" y="4038600"/>
            <a:ext cx="762000" cy="400110"/>
          </a:xfrm>
          <a:prstGeom prst="rect">
            <a:avLst/>
          </a:prstGeom>
          <a:noFill/>
        </p:spPr>
        <p:txBody>
          <a:bodyPr wrap="square" rtlCol="0">
            <a:spAutoFit/>
          </a:bodyPr>
          <a:lstStyle/>
          <a:p>
            <a:r>
              <a:rPr lang="en-US" sz="2000" dirty="0">
                <a:latin typeface="Courier New" pitchFamily="49" charset="0"/>
                <a:cs typeface="Courier New" pitchFamily="49" charset="0"/>
              </a:rPr>
              <a:t>aux</a:t>
            </a:r>
          </a:p>
        </p:txBody>
      </p:sp>
      <p:sp>
        <p:nvSpPr>
          <p:cNvPr id="47" name="TextBox 46"/>
          <p:cNvSpPr txBox="1"/>
          <p:nvPr>
            <p:custDataLst>
              <p:tags r:id="rId36"/>
            </p:custDataLst>
          </p:nvPr>
        </p:nvSpPr>
        <p:spPr>
          <a:xfrm>
            <a:off x="4038600" y="2590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
        <p:nvSpPr>
          <p:cNvPr id="48" name="TextBox 47"/>
          <p:cNvSpPr txBox="1"/>
          <p:nvPr>
            <p:custDataLst>
              <p:tags r:id="rId37"/>
            </p:custDataLst>
          </p:nvPr>
        </p:nvSpPr>
        <p:spPr>
          <a:xfrm>
            <a:off x="4038600" y="1828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
        <p:nvSpPr>
          <p:cNvPr id="6" name="Slide Number Placeholder 5">
            <a:extLst>
              <a:ext uri="{FF2B5EF4-FFF2-40B4-BE49-F238E27FC236}">
                <a16:creationId xmlns:a16="http://schemas.microsoft.com/office/drawing/2014/main" id="{4140DB8E-D500-8941-8E73-ECF2CB3DF31C}"/>
              </a:ext>
            </a:extLst>
          </p:cNvPr>
          <p:cNvSpPr>
            <a:spLocks noGrp="1"/>
          </p:cNvSpPr>
          <p:nvPr>
            <p:ph type="sldNum" sz="quarter" idx="12"/>
          </p:nvPr>
        </p:nvSpPr>
        <p:spPr/>
        <p:txBody>
          <a:bodyPr/>
          <a:lstStyle/>
          <a:p>
            <a:fld id="{26EF018D-A113-44B2-BA5D-E3BD5C944D75}"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Example, focus on merging</a:t>
            </a:r>
          </a:p>
        </p:txBody>
      </p:sp>
      <p:sp>
        <p:nvSpPr>
          <p:cNvPr id="3" name="Content Placeholder 2"/>
          <p:cNvSpPr>
            <a:spLocks noGrp="1"/>
          </p:cNvSpPr>
          <p:nvPr>
            <p:ph idx="1"/>
            <p:custDataLst>
              <p:tags r:id="rId2"/>
            </p:custDataLst>
          </p:nvPr>
        </p:nvSpPr>
        <p:spPr>
          <a:xfrm>
            <a:off x="2209800" y="1600200"/>
            <a:ext cx="1447800" cy="990600"/>
          </a:xfrm>
        </p:spPr>
        <p:txBody>
          <a:bodyPr/>
          <a:lstStyle/>
          <a:p>
            <a:pPr>
              <a:buNone/>
            </a:pPr>
            <a:r>
              <a:rPr lang="en-US" dirty="0"/>
              <a:t>Start with: </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7" name="Rectangle 5"/>
          <p:cNvSpPr>
            <a:spLocks noChangeArrowheads="1"/>
          </p:cNvSpPr>
          <p:nvPr>
            <p:custDataLst>
              <p:tags r:id="rId4"/>
            </p:custDataLst>
          </p:nvPr>
        </p:nvSpPr>
        <p:spPr bwMode="auto">
          <a:xfrm>
            <a:off x="4495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8</a:t>
            </a:r>
          </a:p>
        </p:txBody>
      </p:sp>
      <p:sp>
        <p:nvSpPr>
          <p:cNvPr id="8" name="Rectangle 6"/>
          <p:cNvSpPr>
            <a:spLocks noChangeArrowheads="1"/>
          </p:cNvSpPr>
          <p:nvPr>
            <p:custDataLst>
              <p:tags r:id="rId5"/>
            </p:custDataLst>
          </p:nvPr>
        </p:nvSpPr>
        <p:spPr bwMode="auto">
          <a:xfrm>
            <a:off x="5029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9" name="Rectangle 7"/>
          <p:cNvSpPr>
            <a:spLocks noChangeArrowheads="1"/>
          </p:cNvSpPr>
          <p:nvPr>
            <p:custDataLst>
              <p:tags r:id="rId6"/>
            </p:custDataLst>
          </p:nvPr>
        </p:nvSpPr>
        <p:spPr bwMode="auto">
          <a:xfrm>
            <a:off x="5562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10" name="Rectangle 8"/>
          <p:cNvSpPr>
            <a:spLocks noChangeArrowheads="1"/>
          </p:cNvSpPr>
          <p:nvPr>
            <p:custDataLst>
              <p:tags r:id="rId7"/>
            </p:custDataLst>
          </p:nvPr>
        </p:nvSpPr>
        <p:spPr bwMode="auto">
          <a:xfrm>
            <a:off x="60960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11" name="Rectangle 9"/>
          <p:cNvSpPr>
            <a:spLocks noChangeArrowheads="1"/>
          </p:cNvSpPr>
          <p:nvPr>
            <p:custDataLst>
              <p:tags r:id="rId8"/>
            </p:custDataLst>
          </p:nvPr>
        </p:nvSpPr>
        <p:spPr bwMode="auto">
          <a:xfrm>
            <a:off x="66294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12" name="Rectangle 10"/>
          <p:cNvSpPr>
            <a:spLocks noChangeArrowheads="1"/>
          </p:cNvSpPr>
          <p:nvPr>
            <p:custDataLst>
              <p:tags r:id="rId9"/>
            </p:custDataLst>
          </p:nvPr>
        </p:nvSpPr>
        <p:spPr bwMode="auto">
          <a:xfrm>
            <a:off x="7162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13" name="Rectangle 11"/>
          <p:cNvSpPr>
            <a:spLocks noChangeArrowheads="1"/>
          </p:cNvSpPr>
          <p:nvPr>
            <p:custDataLst>
              <p:tags r:id="rId10"/>
            </p:custDataLst>
          </p:nvPr>
        </p:nvSpPr>
        <p:spPr bwMode="auto">
          <a:xfrm>
            <a:off x="7696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14" name="Rectangle 12"/>
          <p:cNvSpPr>
            <a:spLocks noChangeArrowheads="1"/>
          </p:cNvSpPr>
          <p:nvPr>
            <p:custDataLst>
              <p:tags r:id="rId11"/>
            </p:custDataLst>
          </p:nvPr>
        </p:nvSpPr>
        <p:spPr bwMode="auto">
          <a:xfrm>
            <a:off x="8229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15" name="Content Placeholder 2"/>
          <p:cNvSpPr txBox="1">
            <a:spLocks/>
          </p:cNvSpPr>
          <p:nvPr>
            <p:custDataLst>
              <p:tags r:id="rId12"/>
            </p:custDataLst>
          </p:nvPr>
        </p:nvSpPr>
        <p:spPr bwMode="auto">
          <a:xfrm>
            <a:off x="2209800" y="2514600"/>
            <a:ext cx="2209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After recursion:</a:t>
            </a:r>
          </a:p>
          <a:p>
            <a:pPr marL="342900" indent="-342900" fontAlgn="base">
              <a:spcBef>
                <a:spcPct val="20000"/>
              </a:spcBef>
              <a:spcAft>
                <a:spcPct val="0"/>
              </a:spcAft>
              <a:defRPr/>
            </a:pPr>
            <a:r>
              <a:rPr lang="en-US" sz="2000" kern="0" dirty="0"/>
              <a:t>(not magic </a:t>
            </a:r>
            <a:r>
              <a:rPr lang="en-US" sz="2000" kern="0" dirty="0">
                <a:sym typeface="Wingdings" pitchFamily="2" charset="2"/>
              </a:rPr>
              <a:t>)</a:t>
            </a:r>
            <a:r>
              <a:rPr lang="en-US" sz="2000" kern="0" dirty="0"/>
              <a:t>  </a:t>
            </a:r>
          </a:p>
        </p:txBody>
      </p:sp>
      <p:sp>
        <p:nvSpPr>
          <p:cNvPr id="16" name="Rectangle 5"/>
          <p:cNvSpPr>
            <a:spLocks noChangeArrowheads="1"/>
          </p:cNvSpPr>
          <p:nvPr>
            <p:custDataLst>
              <p:tags r:id="rId13"/>
            </p:custDataLst>
          </p:nvPr>
        </p:nvSpPr>
        <p:spPr bwMode="auto">
          <a:xfrm>
            <a:off x="4495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17" name="Rectangle 6"/>
          <p:cNvSpPr>
            <a:spLocks noChangeArrowheads="1"/>
          </p:cNvSpPr>
          <p:nvPr>
            <p:custDataLst>
              <p:tags r:id="rId14"/>
            </p:custDataLst>
          </p:nvPr>
        </p:nvSpPr>
        <p:spPr bwMode="auto">
          <a:xfrm>
            <a:off x="5029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18" name="Rectangle 7"/>
          <p:cNvSpPr>
            <a:spLocks noChangeArrowheads="1"/>
          </p:cNvSpPr>
          <p:nvPr>
            <p:custDataLst>
              <p:tags r:id="rId15"/>
            </p:custDataLst>
          </p:nvPr>
        </p:nvSpPr>
        <p:spPr bwMode="auto">
          <a:xfrm>
            <a:off x="5562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19" name="Rectangle 8"/>
          <p:cNvSpPr>
            <a:spLocks noChangeArrowheads="1"/>
          </p:cNvSpPr>
          <p:nvPr>
            <p:custDataLst>
              <p:tags r:id="rId16"/>
            </p:custDataLst>
          </p:nvPr>
        </p:nvSpPr>
        <p:spPr bwMode="auto">
          <a:xfrm>
            <a:off x="60960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20" name="Rectangle 9"/>
          <p:cNvSpPr>
            <a:spLocks noChangeArrowheads="1"/>
          </p:cNvSpPr>
          <p:nvPr>
            <p:custDataLst>
              <p:tags r:id="rId17"/>
            </p:custDataLst>
          </p:nvPr>
        </p:nvSpPr>
        <p:spPr bwMode="auto">
          <a:xfrm>
            <a:off x="66294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21" name="Rectangle 10"/>
          <p:cNvSpPr>
            <a:spLocks noChangeArrowheads="1"/>
          </p:cNvSpPr>
          <p:nvPr>
            <p:custDataLst>
              <p:tags r:id="rId18"/>
            </p:custDataLst>
          </p:nvPr>
        </p:nvSpPr>
        <p:spPr bwMode="auto">
          <a:xfrm>
            <a:off x="7162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22" name="Rectangle 11"/>
          <p:cNvSpPr>
            <a:spLocks noChangeArrowheads="1"/>
          </p:cNvSpPr>
          <p:nvPr>
            <p:custDataLst>
              <p:tags r:id="rId19"/>
            </p:custDataLst>
          </p:nvPr>
        </p:nvSpPr>
        <p:spPr bwMode="auto">
          <a:xfrm>
            <a:off x="7696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23" name="Rectangle 12"/>
          <p:cNvSpPr>
            <a:spLocks noChangeArrowheads="1"/>
          </p:cNvSpPr>
          <p:nvPr>
            <p:custDataLst>
              <p:tags r:id="rId20"/>
            </p:custDataLst>
          </p:nvPr>
        </p:nvSpPr>
        <p:spPr bwMode="auto">
          <a:xfrm>
            <a:off x="8229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24" name="Content Placeholder 2"/>
          <p:cNvSpPr txBox="1">
            <a:spLocks/>
          </p:cNvSpPr>
          <p:nvPr>
            <p:custDataLst>
              <p:tags r:id="rId21"/>
            </p:custDataLst>
          </p:nvPr>
        </p:nvSpPr>
        <p:spPr bwMode="auto">
          <a:xfrm>
            <a:off x="2209800" y="37338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Merge: </a:t>
            </a:r>
          </a:p>
          <a:p>
            <a:pPr marL="342900" indent="-342900" fontAlgn="base">
              <a:spcBef>
                <a:spcPct val="20000"/>
              </a:spcBef>
              <a:spcAft>
                <a:spcPct val="0"/>
              </a:spcAft>
              <a:defRPr/>
            </a:pPr>
            <a:r>
              <a:rPr lang="en-US" sz="2000" kern="0" dirty="0"/>
              <a:t>Use 3 “fingers”</a:t>
            </a:r>
          </a:p>
          <a:p>
            <a:pPr marL="342900" indent="-342900" fontAlgn="base">
              <a:spcBef>
                <a:spcPct val="20000"/>
              </a:spcBef>
              <a:spcAft>
                <a:spcPct val="0"/>
              </a:spcAft>
              <a:defRPr/>
            </a:pPr>
            <a:r>
              <a:rPr lang="en-US" sz="2000" kern="0" dirty="0"/>
              <a:t>and 1 more array</a:t>
            </a:r>
          </a:p>
        </p:txBody>
      </p:sp>
      <p:sp>
        <p:nvSpPr>
          <p:cNvPr id="33" name="Line 12"/>
          <p:cNvSpPr>
            <a:spLocks noChangeShapeType="1"/>
          </p:cNvSpPr>
          <p:nvPr>
            <p:custDataLst>
              <p:tags r:id="rId22"/>
            </p:custDataLst>
          </p:nvPr>
        </p:nvSpPr>
        <p:spPr bwMode="auto">
          <a:xfrm>
            <a:off x="6629400" y="2362200"/>
            <a:ext cx="0" cy="990600"/>
          </a:xfrm>
          <a:prstGeom prst="line">
            <a:avLst/>
          </a:prstGeom>
          <a:noFill/>
          <a:ln w="28575">
            <a:solidFill>
              <a:srgbClr val="FF0000"/>
            </a:solidFill>
            <a:round/>
            <a:headEnd/>
            <a:tailEnd/>
          </a:ln>
        </p:spPr>
        <p:txBody>
          <a:bodyPr wrap="none" anchor="ctr"/>
          <a:lstStyle/>
          <a:p>
            <a:endParaRPr lang="en-US" sz="2000"/>
          </a:p>
        </p:txBody>
      </p:sp>
      <p:sp>
        <p:nvSpPr>
          <p:cNvPr id="34" name="Line 13"/>
          <p:cNvSpPr>
            <a:spLocks noChangeShapeType="1"/>
          </p:cNvSpPr>
          <p:nvPr>
            <p:custDataLst>
              <p:tags r:id="rId23"/>
            </p:custDataLst>
          </p:nvPr>
        </p:nvSpPr>
        <p:spPr bwMode="auto">
          <a:xfrm flipV="1">
            <a:off x="44958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5" name="Line 14"/>
          <p:cNvSpPr>
            <a:spLocks noChangeShapeType="1"/>
          </p:cNvSpPr>
          <p:nvPr>
            <p:custDataLst>
              <p:tags r:id="rId24"/>
            </p:custDataLst>
          </p:nvPr>
        </p:nvSpPr>
        <p:spPr bwMode="auto">
          <a:xfrm flipV="1">
            <a:off x="71628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6" name="Rectangle 15"/>
          <p:cNvSpPr>
            <a:spLocks noChangeArrowheads="1"/>
          </p:cNvSpPr>
          <p:nvPr>
            <p:custDataLst>
              <p:tags r:id="rId25"/>
            </p:custDataLst>
          </p:nvPr>
        </p:nvSpPr>
        <p:spPr bwMode="auto">
          <a:xfrm>
            <a:off x="4572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37" name="Rectangle 16"/>
          <p:cNvSpPr>
            <a:spLocks noChangeArrowheads="1"/>
          </p:cNvSpPr>
          <p:nvPr>
            <p:custDataLst>
              <p:tags r:id="rId26"/>
            </p:custDataLst>
          </p:nvPr>
        </p:nvSpPr>
        <p:spPr bwMode="auto">
          <a:xfrm>
            <a:off x="51054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38" name="Rectangle 17"/>
          <p:cNvSpPr>
            <a:spLocks noChangeArrowheads="1"/>
          </p:cNvSpPr>
          <p:nvPr>
            <p:custDataLst>
              <p:tags r:id="rId27"/>
            </p:custDataLst>
          </p:nvPr>
        </p:nvSpPr>
        <p:spPr bwMode="auto">
          <a:xfrm>
            <a:off x="56388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39" name="Rectangle 18"/>
          <p:cNvSpPr>
            <a:spLocks noChangeArrowheads="1"/>
          </p:cNvSpPr>
          <p:nvPr>
            <p:custDataLst>
              <p:tags r:id="rId28"/>
            </p:custDataLst>
          </p:nvPr>
        </p:nvSpPr>
        <p:spPr bwMode="auto">
          <a:xfrm>
            <a:off x="61722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0" name="Rectangle 19"/>
          <p:cNvSpPr>
            <a:spLocks noChangeArrowheads="1"/>
          </p:cNvSpPr>
          <p:nvPr>
            <p:custDataLst>
              <p:tags r:id="rId29"/>
            </p:custDataLst>
          </p:nvPr>
        </p:nvSpPr>
        <p:spPr bwMode="auto">
          <a:xfrm>
            <a:off x="67056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1" name="Rectangle 20"/>
          <p:cNvSpPr>
            <a:spLocks noChangeArrowheads="1"/>
          </p:cNvSpPr>
          <p:nvPr>
            <p:custDataLst>
              <p:tags r:id="rId30"/>
            </p:custDataLst>
          </p:nvPr>
        </p:nvSpPr>
        <p:spPr bwMode="auto">
          <a:xfrm>
            <a:off x="72390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2" name="Rectangle 21"/>
          <p:cNvSpPr>
            <a:spLocks noChangeArrowheads="1"/>
          </p:cNvSpPr>
          <p:nvPr>
            <p:custDataLst>
              <p:tags r:id="rId31"/>
            </p:custDataLst>
          </p:nvPr>
        </p:nvSpPr>
        <p:spPr bwMode="auto">
          <a:xfrm>
            <a:off x="77724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3" name="Rectangle 22"/>
          <p:cNvSpPr>
            <a:spLocks noChangeArrowheads="1"/>
          </p:cNvSpPr>
          <p:nvPr>
            <p:custDataLst>
              <p:tags r:id="rId32"/>
            </p:custDataLst>
          </p:nvPr>
        </p:nvSpPr>
        <p:spPr bwMode="auto">
          <a:xfrm>
            <a:off x="83058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4" name="Line 24"/>
          <p:cNvSpPr>
            <a:spLocks noChangeShapeType="1"/>
          </p:cNvSpPr>
          <p:nvPr>
            <p:custDataLst>
              <p:tags r:id="rId33"/>
            </p:custDataLst>
          </p:nvPr>
        </p:nvSpPr>
        <p:spPr bwMode="auto">
          <a:xfrm flipV="1">
            <a:off x="5105400" y="4495800"/>
            <a:ext cx="228600" cy="304800"/>
          </a:xfrm>
          <a:prstGeom prst="line">
            <a:avLst/>
          </a:prstGeom>
          <a:noFill/>
          <a:ln w="9525">
            <a:solidFill>
              <a:schemeClr val="tx1"/>
            </a:solidFill>
            <a:round/>
            <a:headEnd/>
            <a:tailEnd type="triangle" w="med" len="med"/>
          </a:ln>
        </p:spPr>
        <p:txBody>
          <a:bodyPr wrap="none" anchor="ctr"/>
          <a:lstStyle/>
          <a:p>
            <a:endParaRPr lang="en-US"/>
          </a:p>
        </p:txBody>
      </p:sp>
      <p:sp>
        <p:nvSpPr>
          <p:cNvPr id="45" name="Content Placeholder 2"/>
          <p:cNvSpPr txBox="1">
            <a:spLocks/>
          </p:cNvSpPr>
          <p:nvPr>
            <p:custDataLst>
              <p:tags r:id="rId34"/>
            </p:custDataLst>
          </p:nvPr>
        </p:nvSpPr>
        <p:spPr bwMode="auto">
          <a:xfrm>
            <a:off x="1981200" y="51054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    (After merge, copy back to original array)</a:t>
            </a:r>
          </a:p>
        </p:txBody>
      </p:sp>
      <p:sp>
        <p:nvSpPr>
          <p:cNvPr id="6" name="Slide Number Placeholder 5">
            <a:extLst>
              <a:ext uri="{FF2B5EF4-FFF2-40B4-BE49-F238E27FC236}">
                <a16:creationId xmlns:a16="http://schemas.microsoft.com/office/drawing/2014/main" id="{3689D565-B563-3F43-AF4B-A7AA792B7DC1}"/>
              </a:ext>
            </a:extLst>
          </p:cNvPr>
          <p:cNvSpPr>
            <a:spLocks noGrp="1"/>
          </p:cNvSpPr>
          <p:nvPr>
            <p:ph type="sldNum" sz="quarter" idx="12"/>
          </p:nvPr>
        </p:nvSpPr>
        <p:spPr/>
        <p:txBody>
          <a:bodyPr/>
          <a:lstStyle/>
          <a:p>
            <a:fld id="{26EF018D-A113-44B2-BA5D-E3BD5C944D75}" type="slidenum">
              <a:rPr lang="en-US" smtClean="0"/>
              <a:t>24</a:t>
            </a:fld>
            <a:endParaRPr lang="en-US"/>
          </a:p>
        </p:txBody>
      </p:sp>
      <p:sp>
        <p:nvSpPr>
          <p:cNvPr id="46" name="TextBox 45">
            <a:extLst>
              <a:ext uri="{FF2B5EF4-FFF2-40B4-BE49-F238E27FC236}">
                <a16:creationId xmlns:a16="http://schemas.microsoft.com/office/drawing/2014/main" id="{4DD353F2-BAC7-8746-AA10-DE332A7656C1}"/>
              </a:ext>
            </a:extLst>
          </p:cNvPr>
          <p:cNvSpPr txBox="1"/>
          <p:nvPr>
            <p:custDataLst>
              <p:tags r:id="rId35"/>
            </p:custDataLst>
          </p:nvPr>
        </p:nvSpPr>
        <p:spPr>
          <a:xfrm>
            <a:off x="3972460" y="4038600"/>
            <a:ext cx="762000" cy="400110"/>
          </a:xfrm>
          <a:prstGeom prst="rect">
            <a:avLst/>
          </a:prstGeom>
          <a:noFill/>
        </p:spPr>
        <p:txBody>
          <a:bodyPr wrap="square" rtlCol="0">
            <a:spAutoFit/>
          </a:bodyPr>
          <a:lstStyle/>
          <a:p>
            <a:r>
              <a:rPr lang="en-US" sz="2000" dirty="0">
                <a:latin typeface="Courier New" pitchFamily="49" charset="0"/>
                <a:cs typeface="Courier New" pitchFamily="49" charset="0"/>
              </a:rPr>
              <a:t>aux</a:t>
            </a:r>
          </a:p>
        </p:txBody>
      </p:sp>
      <p:sp>
        <p:nvSpPr>
          <p:cNvPr id="47" name="TextBox 46">
            <a:extLst>
              <a:ext uri="{FF2B5EF4-FFF2-40B4-BE49-F238E27FC236}">
                <a16:creationId xmlns:a16="http://schemas.microsoft.com/office/drawing/2014/main" id="{F6441BB4-53C7-6F4F-94F4-87A26D355F98}"/>
              </a:ext>
            </a:extLst>
          </p:cNvPr>
          <p:cNvSpPr txBox="1"/>
          <p:nvPr>
            <p:custDataLst>
              <p:tags r:id="rId36"/>
            </p:custDataLst>
          </p:nvPr>
        </p:nvSpPr>
        <p:spPr>
          <a:xfrm>
            <a:off x="4038600" y="2590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
        <p:nvSpPr>
          <p:cNvPr id="48" name="TextBox 47">
            <a:extLst>
              <a:ext uri="{FF2B5EF4-FFF2-40B4-BE49-F238E27FC236}">
                <a16:creationId xmlns:a16="http://schemas.microsoft.com/office/drawing/2014/main" id="{E1335353-F11D-A647-B6A9-7AA63D43D8AA}"/>
              </a:ext>
            </a:extLst>
          </p:cNvPr>
          <p:cNvSpPr txBox="1"/>
          <p:nvPr>
            <p:custDataLst>
              <p:tags r:id="rId37"/>
            </p:custDataLst>
          </p:nvPr>
        </p:nvSpPr>
        <p:spPr>
          <a:xfrm>
            <a:off x="4038600" y="1828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Example, focus on merging</a:t>
            </a:r>
          </a:p>
        </p:txBody>
      </p:sp>
      <p:sp>
        <p:nvSpPr>
          <p:cNvPr id="3" name="Content Placeholder 2"/>
          <p:cNvSpPr>
            <a:spLocks noGrp="1"/>
          </p:cNvSpPr>
          <p:nvPr>
            <p:ph idx="1"/>
            <p:custDataLst>
              <p:tags r:id="rId2"/>
            </p:custDataLst>
          </p:nvPr>
        </p:nvSpPr>
        <p:spPr>
          <a:xfrm>
            <a:off x="2209800" y="1600200"/>
            <a:ext cx="1447800" cy="990600"/>
          </a:xfrm>
        </p:spPr>
        <p:txBody>
          <a:bodyPr/>
          <a:lstStyle/>
          <a:p>
            <a:pPr>
              <a:buNone/>
            </a:pPr>
            <a:r>
              <a:rPr lang="en-US" dirty="0"/>
              <a:t>Start with: </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7" name="Rectangle 5"/>
          <p:cNvSpPr>
            <a:spLocks noChangeArrowheads="1"/>
          </p:cNvSpPr>
          <p:nvPr>
            <p:custDataLst>
              <p:tags r:id="rId4"/>
            </p:custDataLst>
          </p:nvPr>
        </p:nvSpPr>
        <p:spPr bwMode="auto">
          <a:xfrm>
            <a:off x="4495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8</a:t>
            </a:r>
          </a:p>
        </p:txBody>
      </p:sp>
      <p:sp>
        <p:nvSpPr>
          <p:cNvPr id="8" name="Rectangle 6"/>
          <p:cNvSpPr>
            <a:spLocks noChangeArrowheads="1"/>
          </p:cNvSpPr>
          <p:nvPr>
            <p:custDataLst>
              <p:tags r:id="rId5"/>
            </p:custDataLst>
          </p:nvPr>
        </p:nvSpPr>
        <p:spPr bwMode="auto">
          <a:xfrm>
            <a:off x="5029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9" name="Rectangle 7"/>
          <p:cNvSpPr>
            <a:spLocks noChangeArrowheads="1"/>
          </p:cNvSpPr>
          <p:nvPr>
            <p:custDataLst>
              <p:tags r:id="rId6"/>
            </p:custDataLst>
          </p:nvPr>
        </p:nvSpPr>
        <p:spPr bwMode="auto">
          <a:xfrm>
            <a:off x="5562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10" name="Rectangle 8"/>
          <p:cNvSpPr>
            <a:spLocks noChangeArrowheads="1"/>
          </p:cNvSpPr>
          <p:nvPr>
            <p:custDataLst>
              <p:tags r:id="rId7"/>
            </p:custDataLst>
          </p:nvPr>
        </p:nvSpPr>
        <p:spPr bwMode="auto">
          <a:xfrm>
            <a:off x="60960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11" name="Rectangle 9"/>
          <p:cNvSpPr>
            <a:spLocks noChangeArrowheads="1"/>
          </p:cNvSpPr>
          <p:nvPr>
            <p:custDataLst>
              <p:tags r:id="rId8"/>
            </p:custDataLst>
          </p:nvPr>
        </p:nvSpPr>
        <p:spPr bwMode="auto">
          <a:xfrm>
            <a:off x="66294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12" name="Rectangle 10"/>
          <p:cNvSpPr>
            <a:spLocks noChangeArrowheads="1"/>
          </p:cNvSpPr>
          <p:nvPr>
            <p:custDataLst>
              <p:tags r:id="rId9"/>
            </p:custDataLst>
          </p:nvPr>
        </p:nvSpPr>
        <p:spPr bwMode="auto">
          <a:xfrm>
            <a:off x="7162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13" name="Rectangle 11"/>
          <p:cNvSpPr>
            <a:spLocks noChangeArrowheads="1"/>
          </p:cNvSpPr>
          <p:nvPr>
            <p:custDataLst>
              <p:tags r:id="rId10"/>
            </p:custDataLst>
          </p:nvPr>
        </p:nvSpPr>
        <p:spPr bwMode="auto">
          <a:xfrm>
            <a:off x="7696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14" name="Rectangle 12"/>
          <p:cNvSpPr>
            <a:spLocks noChangeArrowheads="1"/>
          </p:cNvSpPr>
          <p:nvPr>
            <p:custDataLst>
              <p:tags r:id="rId11"/>
            </p:custDataLst>
          </p:nvPr>
        </p:nvSpPr>
        <p:spPr bwMode="auto">
          <a:xfrm>
            <a:off x="8229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15" name="Content Placeholder 2"/>
          <p:cNvSpPr txBox="1">
            <a:spLocks/>
          </p:cNvSpPr>
          <p:nvPr>
            <p:custDataLst>
              <p:tags r:id="rId12"/>
            </p:custDataLst>
          </p:nvPr>
        </p:nvSpPr>
        <p:spPr bwMode="auto">
          <a:xfrm>
            <a:off x="2209800" y="2514600"/>
            <a:ext cx="2209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After recursion:</a:t>
            </a:r>
          </a:p>
          <a:p>
            <a:pPr marL="342900" indent="-342900" fontAlgn="base">
              <a:spcBef>
                <a:spcPct val="20000"/>
              </a:spcBef>
              <a:spcAft>
                <a:spcPct val="0"/>
              </a:spcAft>
              <a:defRPr/>
            </a:pPr>
            <a:r>
              <a:rPr lang="en-US" sz="2000" kern="0" dirty="0"/>
              <a:t>(not magic </a:t>
            </a:r>
            <a:r>
              <a:rPr lang="en-US" sz="2000" kern="0" dirty="0">
                <a:sym typeface="Wingdings" pitchFamily="2" charset="2"/>
              </a:rPr>
              <a:t>)</a:t>
            </a:r>
            <a:r>
              <a:rPr lang="en-US" sz="2000" kern="0" dirty="0"/>
              <a:t>  </a:t>
            </a:r>
          </a:p>
        </p:txBody>
      </p:sp>
      <p:sp>
        <p:nvSpPr>
          <p:cNvPr id="16" name="Rectangle 5"/>
          <p:cNvSpPr>
            <a:spLocks noChangeArrowheads="1"/>
          </p:cNvSpPr>
          <p:nvPr>
            <p:custDataLst>
              <p:tags r:id="rId13"/>
            </p:custDataLst>
          </p:nvPr>
        </p:nvSpPr>
        <p:spPr bwMode="auto">
          <a:xfrm>
            <a:off x="4495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17" name="Rectangle 6"/>
          <p:cNvSpPr>
            <a:spLocks noChangeArrowheads="1"/>
          </p:cNvSpPr>
          <p:nvPr>
            <p:custDataLst>
              <p:tags r:id="rId14"/>
            </p:custDataLst>
          </p:nvPr>
        </p:nvSpPr>
        <p:spPr bwMode="auto">
          <a:xfrm>
            <a:off x="5029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18" name="Rectangle 7"/>
          <p:cNvSpPr>
            <a:spLocks noChangeArrowheads="1"/>
          </p:cNvSpPr>
          <p:nvPr>
            <p:custDataLst>
              <p:tags r:id="rId15"/>
            </p:custDataLst>
          </p:nvPr>
        </p:nvSpPr>
        <p:spPr bwMode="auto">
          <a:xfrm>
            <a:off x="5562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19" name="Rectangle 8"/>
          <p:cNvSpPr>
            <a:spLocks noChangeArrowheads="1"/>
          </p:cNvSpPr>
          <p:nvPr>
            <p:custDataLst>
              <p:tags r:id="rId16"/>
            </p:custDataLst>
          </p:nvPr>
        </p:nvSpPr>
        <p:spPr bwMode="auto">
          <a:xfrm>
            <a:off x="60960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20" name="Rectangle 9"/>
          <p:cNvSpPr>
            <a:spLocks noChangeArrowheads="1"/>
          </p:cNvSpPr>
          <p:nvPr>
            <p:custDataLst>
              <p:tags r:id="rId17"/>
            </p:custDataLst>
          </p:nvPr>
        </p:nvSpPr>
        <p:spPr bwMode="auto">
          <a:xfrm>
            <a:off x="66294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21" name="Rectangle 10"/>
          <p:cNvSpPr>
            <a:spLocks noChangeArrowheads="1"/>
          </p:cNvSpPr>
          <p:nvPr>
            <p:custDataLst>
              <p:tags r:id="rId18"/>
            </p:custDataLst>
          </p:nvPr>
        </p:nvSpPr>
        <p:spPr bwMode="auto">
          <a:xfrm>
            <a:off x="7162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22" name="Rectangle 11"/>
          <p:cNvSpPr>
            <a:spLocks noChangeArrowheads="1"/>
          </p:cNvSpPr>
          <p:nvPr>
            <p:custDataLst>
              <p:tags r:id="rId19"/>
            </p:custDataLst>
          </p:nvPr>
        </p:nvSpPr>
        <p:spPr bwMode="auto">
          <a:xfrm>
            <a:off x="7696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23" name="Rectangle 12"/>
          <p:cNvSpPr>
            <a:spLocks noChangeArrowheads="1"/>
          </p:cNvSpPr>
          <p:nvPr>
            <p:custDataLst>
              <p:tags r:id="rId20"/>
            </p:custDataLst>
          </p:nvPr>
        </p:nvSpPr>
        <p:spPr bwMode="auto">
          <a:xfrm>
            <a:off x="8229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24" name="Content Placeholder 2"/>
          <p:cNvSpPr txBox="1">
            <a:spLocks/>
          </p:cNvSpPr>
          <p:nvPr>
            <p:custDataLst>
              <p:tags r:id="rId21"/>
            </p:custDataLst>
          </p:nvPr>
        </p:nvSpPr>
        <p:spPr bwMode="auto">
          <a:xfrm>
            <a:off x="2209800" y="37338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Merge: </a:t>
            </a:r>
          </a:p>
          <a:p>
            <a:pPr marL="342900" indent="-342900" fontAlgn="base">
              <a:spcBef>
                <a:spcPct val="20000"/>
              </a:spcBef>
              <a:spcAft>
                <a:spcPct val="0"/>
              </a:spcAft>
              <a:defRPr/>
            </a:pPr>
            <a:r>
              <a:rPr lang="en-US" sz="2000" kern="0" dirty="0"/>
              <a:t>Use 3 “fingers”</a:t>
            </a:r>
          </a:p>
          <a:p>
            <a:pPr marL="342900" indent="-342900" fontAlgn="base">
              <a:spcBef>
                <a:spcPct val="20000"/>
              </a:spcBef>
              <a:spcAft>
                <a:spcPct val="0"/>
              </a:spcAft>
              <a:defRPr/>
            </a:pPr>
            <a:r>
              <a:rPr lang="en-US" sz="2000" kern="0" dirty="0"/>
              <a:t>and 1 more array</a:t>
            </a:r>
          </a:p>
        </p:txBody>
      </p:sp>
      <p:sp>
        <p:nvSpPr>
          <p:cNvPr id="33" name="Line 12"/>
          <p:cNvSpPr>
            <a:spLocks noChangeShapeType="1"/>
          </p:cNvSpPr>
          <p:nvPr>
            <p:custDataLst>
              <p:tags r:id="rId22"/>
            </p:custDataLst>
          </p:nvPr>
        </p:nvSpPr>
        <p:spPr bwMode="auto">
          <a:xfrm>
            <a:off x="6629400" y="2362200"/>
            <a:ext cx="0" cy="990600"/>
          </a:xfrm>
          <a:prstGeom prst="line">
            <a:avLst/>
          </a:prstGeom>
          <a:noFill/>
          <a:ln w="28575">
            <a:solidFill>
              <a:srgbClr val="FF0000"/>
            </a:solidFill>
            <a:round/>
            <a:headEnd/>
            <a:tailEnd/>
          </a:ln>
        </p:spPr>
        <p:txBody>
          <a:bodyPr wrap="none" anchor="ctr"/>
          <a:lstStyle/>
          <a:p>
            <a:endParaRPr lang="en-US" sz="2000"/>
          </a:p>
        </p:txBody>
      </p:sp>
      <p:sp>
        <p:nvSpPr>
          <p:cNvPr id="34" name="Line 13"/>
          <p:cNvSpPr>
            <a:spLocks noChangeShapeType="1"/>
          </p:cNvSpPr>
          <p:nvPr>
            <p:custDataLst>
              <p:tags r:id="rId23"/>
            </p:custDataLst>
          </p:nvPr>
        </p:nvSpPr>
        <p:spPr bwMode="auto">
          <a:xfrm flipV="1">
            <a:off x="50292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5" name="Line 14"/>
          <p:cNvSpPr>
            <a:spLocks noChangeShapeType="1"/>
          </p:cNvSpPr>
          <p:nvPr>
            <p:custDataLst>
              <p:tags r:id="rId24"/>
            </p:custDataLst>
          </p:nvPr>
        </p:nvSpPr>
        <p:spPr bwMode="auto">
          <a:xfrm flipV="1">
            <a:off x="71628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6" name="Rectangle 15"/>
          <p:cNvSpPr>
            <a:spLocks noChangeArrowheads="1"/>
          </p:cNvSpPr>
          <p:nvPr>
            <p:custDataLst>
              <p:tags r:id="rId25"/>
            </p:custDataLst>
          </p:nvPr>
        </p:nvSpPr>
        <p:spPr bwMode="auto">
          <a:xfrm>
            <a:off x="4572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37" name="Rectangle 16"/>
          <p:cNvSpPr>
            <a:spLocks noChangeArrowheads="1"/>
          </p:cNvSpPr>
          <p:nvPr>
            <p:custDataLst>
              <p:tags r:id="rId26"/>
            </p:custDataLst>
          </p:nvPr>
        </p:nvSpPr>
        <p:spPr bwMode="auto">
          <a:xfrm>
            <a:off x="51054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38" name="Rectangle 17"/>
          <p:cNvSpPr>
            <a:spLocks noChangeArrowheads="1"/>
          </p:cNvSpPr>
          <p:nvPr>
            <p:custDataLst>
              <p:tags r:id="rId27"/>
            </p:custDataLst>
          </p:nvPr>
        </p:nvSpPr>
        <p:spPr bwMode="auto">
          <a:xfrm>
            <a:off x="56388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39" name="Rectangle 18"/>
          <p:cNvSpPr>
            <a:spLocks noChangeArrowheads="1"/>
          </p:cNvSpPr>
          <p:nvPr>
            <p:custDataLst>
              <p:tags r:id="rId28"/>
            </p:custDataLst>
          </p:nvPr>
        </p:nvSpPr>
        <p:spPr bwMode="auto">
          <a:xfrm>
            <a:off x="61722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0" name="Rectangle 19"/>
          <p:cNvSpPr>
            <a:spLocks noChangeArrowheads="1"/>
          </p:cNvSpPr>
          <p:nvPr>
            <p:custDataLst>
              <p:tags r:id="rId29"/>
            </p:custDataLst>
          </p:nvPr>
        </p:nvSpPr>
        <p:spPr bwMode="auto">
          <a:xfrm>
            <a:off x="67056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1" name="Rectangle 20"/>
          <p:cNvSpPr>
            <a:spLocks noChangeArrowheads="1"/>
          </p:cNvSpPr>
          <p:nvPr>
            <p:custDataLst>
              <p:tags r:id="rId30"/>
            </p:custDataLst>
          </p:nvPr>
        </p:nvSpPr>
        <p:spPr bwMode="auto">
          <a:xfrm>
            <a:off x="72390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2" name="Rectangle 21"/>
          <p:cNvSpPr>
            <a:spLocks noChangeArrowheads="1"/>
          </p:cNvSpPr>
          <p:nvPr>
            <p:custDataLst>
              <p:tags r:id="rId31"/>
            </p:custDataLst>
          </p:nvPr>
        </p:nvSpPr>
        <p:spPr bwMode="auto">
          <a:xfrm>
            <a:off x="77724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3" name="Rectangle 22"/>
          <p:cNvSpPr>
            <a:spLocks noChangeArrowheads="1"/>
          </p:cNvSpPr>
          <p:nvPr>
            <p:custDataLst>
              <p:tags r:id="rId32"/>
            </p:custDataLst>
          </p:nvPr>
        </p:nvSpPr>
        <p:spPr bwMode="auto">
          <a:xfrm>
            <a:off x="83058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4" name="Line 24"/>
          <p:cNvSpPr>
            <a:spLocks noChangeShapeType="1"/>
          </p:cNvSpPr>
          <p:nvPr>
            <p:custDataLst>
              <p:tags r:id="rId33"/>
            </p:custDataLst>
          </p:nvPr>
        </p:nvSpPr>
        <p:spPr bwMode="auto">
          <a:xfrm flipV="1">
            <a:off x="5638800" y="4495800"/>
            <a:ext cx="228600" cy="304800"/>
          </a:xfrm>
          <a:prstGeom prst="line">
            <a:avLst/>
          </a:prstGeom>
          <a:noFill/>
          <a:ln w="9525">
            <a:solidFill>
              <a:schemeClr val="tx1"/>
            </a:solidFill>
            <a:round/>
            <a:headEnd/>
            <a:tailEnd type="triangle" w="med" len="med"/>
          </a:ln>
        </p:spPr>
        <p:txBody>
          <a:bodyPr wrap="none" anchor="ctr"/>
          <a:lstStyle/>
          <a:p>
            <a:endParaRPr lang="en-US"/>
          </a:p>
        </p:txBody>
      </p:sp>
      <p:sp>
        <p:nvSpPr>
          <p:cNvPr id="45" name="Content Placeholder 2"/>
          <p:cNvSpPr txBox="1">
            <a:spLocks/>
          </p:cNvSpPr>
          <p:nvPr>
            <p:custDataLst>
              <p:tags r:id="rId34"/>
            </p:custDataLst>
          </p:nvPr>
        </p:nvSpPr>
        <p:spPr bwMode="auto">
          <a:xfrm>
            <a:off x="1981200" y="51054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    (After merge, copy back to original array)</a:t>
            </a:r>
          </a:p>
        </p:txBody>
      </p:sp>
      <p:sp>
        <p:nvSpPr>
          <p:cNvPr id="6" name="Slide Number Placeholder 5">
            <a:extLst>
              <a:ext uri="{FF2B5EF4-FFF2-40B4-BE49-F238E27FC236}">
                <a16:creationId xmlns:a16="http://schemas.microsoft.com/office/drawing/2014/main" id="{918EE316-56A0-DD48-A66F-9FB446836DA1}"/>
              </a:ext>
            </a:extLst>
          </p:cNvPr>
          <p:cNvSpPr>
            <a:spLocks noGrp="1"/>
          </p:cNvSpPr>
          <p:nvPr>
            <p:ph type="sldNum" sz="quarter" idx="12"/>
          </p:nvPr>
        </p:nvSpPr>
        <p:spPr/>
        <p:txBody>
          <a:bodyPr/>
          <a:lstStyle/>
          <a:p>
            <a:fld id="{26EF018D-A113-44B2-BA5D-E3BD5C944D75}" type="slidenum">
              <a:rPr lang="en-US" smtClean="0"/>
              <a:t>25</a:t>
            </a:fld>
            <a:endParaRPr lang="en-US"/>
          </a:p>
        </p:txBody>
      </p:sp>
      <p:sp>
        <p:nvSpPr>
          <p:cNvPr id="46" name="TextBox 45">
            <a:extLst>
              <a:ext uri="{FF2B5EF4-FFF2-40B4-BE49-F238E27FC236}">
                <a16:creationId xmlns:a16="http://schemas.microsoft.com/office/drawing/2014/main" id="{AF136EBF-BC01-2F46-9DC7-A13A60811D51}"/>
              </a:ext>
            </a:extLst>
          </p:cNvPr>
          <p:cNvSpPr txBox="1"/>
          <p:nvPr>
            <p:custDataLst>
              <p:tags r:id="rId35"/>
            </p:custDataLst>
          </p:nvPr>
        </p:nvSpPr>
        <p:spPr>
          <a:xfrm>
            <a:off x="3972460" y="4038600"/>
            <a:ext cx="762000" cy="400110"/>
          </a:xfrm>
          <a:prstGeom prst="rect">
            <a:avLst/>
          </a:prstGeom>
          <a:noFill/>
        </p:spPr>
        <p:txBody>
          <a:bodyPr wrap="square" rtlCol="0">
            <a:spAutoFit/>
          </a:bodyPr>
          <a:lstStyle/>
          <a:p>
            <a:r>
              <a:rPr lang="en-US" sz="2000" dirty="0">
                <a:latin typeface="Courier New" pitchFamily="49" charset="0"/>
                <a:cs typeface="Courier New" pitchFamily="49" charset="0"/>
              </a:rPr>
              <a:t>aux</a:t>
            </a:r>
          </a:p>
        </p:txBody>
      </p:sp>
      <p:sp>
        <p:nvSpPr>
          <p:cNvPr id="47" name="TextBox 46">
            <a:extLst>
              <a:ext uri="{FF2B5EF4-FFF2-40B4-BE49-F238E27FC236}">
                <a16:creationId xmlns:a16="http://schemas.microsoft.com/office/drawing/2014/main" id="{8C383E31-1ED1-8949-97C6-96695406D2A7}"/>
              </a:ext>
            </a:extLst>
          </p:cNvPr>
          <p:cNvSpPr txBox="1"/>
          <p:nvPr>
            <p:custDataLst>
              <p:tags r:id="rId36"/>
            </p:custDataLst>
          </p:nvPr>
        </p:nvSpPr>
        <p:spPr>
          <a:xfrm>
            <a:off x="4038600" y="2590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
        <p:nvSpPr>
          <p:cNvPr id="48" name="TextBox 47">
            <a:extLst>
              <a:ext uri="{FF2B5EF4-FFF2-40B4-BE49-F238E27FC236}">
                <a16:creationId xmlns:a16="http://schemas.microsoft.com/office/drawing/2014/main" id="{FB539777-BBC3-6241-99B5-435921AA004E}"/>
              </a:ext>
            </a:extLst>
          </p:cNvPr>
          <p:cNvSpPr txBox="1"/>
          <p:nvPr>
            <p:custDataLst>
              <p:tags r:id="rId37"/>
            </p:custDataLst>
          </p:nvPr>
        </p:nvSpPr>
        <p:spPr>
          <a:xfrm>
            <a:off x="4038600" y="1828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Example, focus on merging</a:t>
            </a:r>
          </a:p>
        </p:txBody>
      </p:sp>
      <p:sp>
        <p:nvSpPr>
          <p:cNvPr id="3" name="Content Placeholder 2"/>
          <p:cNvSpPr>
            <a:spLocks noGrp="1"/>
          </p:cNvSpPr>
          <p:nvPr>
            <p:ph idx="1"/>
            <p:custDataLst>
              <p:tags r:id="rId2"/>
            </p:custDataLst>
          </p:nvPr>
        </p:nvSpPr>
        <p:spPr>
          <a:xfrm>
            <a:off x="2209800" y="1600200"/>
            <a:ext cx="1447800" cy="990600"/>
          </a:xfrm>
        </p:spPr>
        <p:txBody>
          <a:bodyPr/>
          <a:lstStyle/>
          <a:p>
            <a:pPr>
              <a:buNone/>
            </a:pPr>
            <a:r>
              <a:rPr lang="en-US" dirty="0"/>
              <a:t>Start with: </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7" name="Rectangle 5"/>
          <p:cNvSpPr>
            <a:spLocks noChangeArrowheads="1"/>
          </p:cNvSpPr>
          <p:nvPr>
            <p:custDataLst>
              <p:tags r:id="rId4"/>
            </p:custDataLst>
          </p:nvPr>
        </p:nvSpPr>
        <p:spPr bwMode="auto">
          <a:xfrm>
            <a:off x="4495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8</a:t>
            </a:r>
          </a:p>
        </p:txBody>
      </p:sp>
      <p:sp>
        <p:nvSpPr>
          <p:cNvPr id="8" name="Rectangle 6"/>
          <p:cNvSpPr>
            <a:spLocks noChangeArrowheads="1"/>
          </p:cNvSpPr>
          <p:nvPr>
            <p:custDataLst>
              <p:tags r:id="rId5"/>
            </p:custDataLst>
          </p:nvPr>
        </p:nvSpPr>
        <p:spPr bwMode="auto">
          <a:xfrm>
            <a:off x="5029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9" name="Rectangle 7"/>
          <p:cNvSpPr>
            <a:spLocks noChangeArrowheads="1"/>
          </p:cNvSpPr>
          <p:nvPr>
            <p:custDataLst>
              <p:tags r:id="rId6"/>
            </p:custDataLst>
          </p:nvPr>
        </p:nvSpPr>
        <p:spPr bwMode="auto">
          <a:xfrm>
            <a:off x="5562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10" name="Rectangle 8"/>
          <p:cNvSpPr>
            <a:spLocks noChangeArrowheads="1"/>
          </p:cNvSpPr>
          <p:nvPr>
            <p:custDataLst>
              <p:tags r:id="rId7"/>
            </p:custDataLst>
          </p:nvPr>
        </p:nvSpPr>
        <p:spPr bwMode="auto">
          <a:xfrm>
            <a:off x="60960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11" name="Rectangle 9"/>
          <p:cNvSpPr>
            <a:spLocks noChangeArrowheads="1"/>
          </p:cNvSpPr>
          <p:nvPr>
            <p:custDataLst>
              <p:tags r:id="rId8"/>
            </p:custDataLst>
          </p:nvPr>
        </p:nvSpPr>
        <p:spPr bwMode="auto">
          <a:xfrm>
            <a:off x="66294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12" name="Rectangle 10"/>
          <p:cNvSpPr>
            <a:spLocks noChangeArrowheads="1"/>
          </p:cNvSpPr>
          <p:nvPr>
            <p:custDataLst>
              <p:tags r:id="rId9"/>
            </p:custDataLst>
          </p:nvPr>
        </p:nvSpPr>
        <p:spPr bwMode="auto">
          <a:xfrm>
            <a:off x="7162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13" name="Rectangle 11"/>
          <p:cNvSpPr>
            <a:spLocks noChangeArrowheads="1"/>
          </p:cNvSpPr>
          <p:nvPr>
            <p:custDataLst>
              <p:tags r:id="rId10"/>
            </p:custDataLst>
          </p:nvPr>
        </p:nvSpPr>
        <p:spPr bwMode="auto">
          <a:xfrm>
            <a:off x="7696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14" name="Rectangle 12"/>
          <p:cNvSpPr>
            <a:spLocks noChangeArrowheads="1"/>
          </p:cNvSpPr>
          <p:nvPr>
            <p:custDataLst>
              <p:tags r:id="rId11"/>
            </p:custDataLst>
          </p:nvPr>
        </p:nvSpPr>
        <p:spPr bwMode="auto">
          <a:xfrm>
            <a:off x="8229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15" name="Content Placeholder 2"/>
          <p:cNvSpPr txBox="1">
            <a:spLocks/>
          </p:cNvSpPr>
          <p:nvPr>
            <p:custDataLst>
              <p:tags r:id="rId12"/>
            </p:custDataLst>
          </p:nvPr>
        </p:nvSpPr>
        <p:spPr bwMode="auto">
          <a:xfrm>
            <a:off x="2209800" y="2514600"/>
            <a:ext cx="2209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After recursion:</a:t>
            </a:r>
          </a:p>
          <a:p>
            <a:pPr marL="342900" indent="-342900" fontAlgn="base">
              <a:spcBef>
                <a:spcPct val="20000"/>
              </a:spcBef>
              <a:spcAft>
                <a:spcPct val="0"/>
              </a:spcAft>
              <a:defRPr/>
            </a:pPr>
            <a:r>
              <a:rPr lang="en-US" sz="2000" kern="0" dirty="0"/>
              <a:t>(not magic </a:t>
            </a:r>
            <a:r>
              <a:rPr lang="en-US" sz="2000" kern="0" dirty="0">
                <a:sym typeface="Wingdings" pitchFamily="2" charset="2"/>
              </a:rPr>
              <a:t>)</a:t>
            </a:r>
            <a:r>
              <a:rPr lang="en-US" sz="2000" kern="0" dirty="0"/>
              <a:t>  </a:t>
            </a:r>
          </a:p>
        </p:txBody>
      </p:sp>
      <p:sp>
        <p:nvSpPr>
          <p:cNvPr id="16" name="Rectangle 5"/>
          <p:cNvSpPr>
            <a:spLocks noChangeArrowheads="1"/>
          </p:cNvSpPr>
          <p:nvPr>
            <p:custDataLst>
              <p:tags r:id="rId13"/>
            </p:custDataLst>
          </p:nvPr>
        </p:nvSpPr>
        <p:spPr bwMode="auto">
          <a:xfrm>
            <a:off x="4495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17" name="Rectangle 6"/>
          <p:cNvSpPr>
            <a:spLocks noChangeArrowheads="1"/>
          </p:cNvSpPr>
          <p:nvPr>
            <p:custDataLst>
              <p:tags r:id="rId14"/>
            </p:custDataLst>
          </p:nvPr>
        </p:nvSpPr>
        <p:spPr bwMode="auto">
          <a:xfrm>
            <a:off x="5029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18" name="Rectangle 7"/>
          <p:cNvSpPr>
            <a:spLocks noChangeArrowheads="1"/>
          </p:cNvSpPr>
          <p:nvPr>
            <p:custDataLst>
              <p:tags r:id="rId15"/>
            </p:custDataLst>
          </p:nvPr>
        </p:nvSpPr>
        <p:spPr bwMode="auto">
          <a:xfrm>
            <a:off x="5562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19" name="Rectangle 8"/>
          <p:cNvSpPr>
            <a:spLocks noChangeArrowheads="1"/>
          </p:cNvSpPr>
          <p:nvPr>
            <p:custDataLst>
              <p:tags r:id="rId16"/>
            </p:custDataLst>
          </p:nvPr>
        </p:nvSpPr>
        <p:spPr bwMode="auto">
          <a:xfrm>
            <a:off x="60960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20" name="Rectangle 9"/>
          <p:cNvSpPr>
            <a:spLocks noChangeArrowheads="1"/>
          </p:cNvSpPr>
          <p:nvPr>
            <p:custDataLst>
              <p:tags r:id="rId17"/>
            </p:custDataLst>
          </p:nvPr>
        </p:nvSpPr>
        <p:spPr bwMode="auto">
          <a:xfrm>
            <a:off x="66294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21" name="Rectangle 10"/>
          <p:cNvSpPr>
            <a:spLocks noChangeArrowheads="1"/>
          </p:cNvSpPr>
          <p:nvPr>
            <p:custDataLst>
              <p:tags r:id="rId18"/>
            </p:custDataLst>
          </p:nvPr>
        </p:nvSpPr>
        <p:spPr bwMode="auto">
          <a:xfrm>
            <a:off x="7162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22" name="Rectangle 11"/>
          <p:cNvSpPr>
            <a:spLocks noChangeArrowheads="1"/>
          </p:cNvSpPr>
          <p:nvPr>
            <p:custDataLst>
              <p:tags r:id="rId19"/>
            </p:custDataLst>
          </p:nvPr>
        </p:nvSpPr>
        <p:spPr bwMode="auto">
          <a:xfrm>
            <a:off x="7696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23" name="Rectangle 12"/>
          <p:cNvSpPr>
            <a:spLocks noChangeArrowheads="1"/>
          </p:cNvSpPr>
          <p:nvPr>
            <p:custDataLst>
              <p:tags r:id="rId20"/>
            </p:custDataLst>
          </p:nvPr>
        </p:nvSpPr>
        <p:spPr bwMode="auto">
          <a:xfrm>
            <a:off x="8229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24" name="Content Placeholder 2"/>
          <p:cNvSpPr txBox="1">
            <a:spLocks/>
          </p:cNvSpPr>
          <p:nvPr>
            <p:custDataLst>
              <p:tags r:id="rId21"/>
            </p:custDataLst>
          </p:nvPr>
        </p:nvSpPr>
        <p:spPr bwMode="auto">
          <a:xfrm>
            <a:off x="2209800" y="37338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Merge: </a:t>
            </a:r>
          </a:p>
          <a:p>
            <a:pPr marL="342900" indent="-342900" fontAlgn="base">
              <a:spcBef>
                <a:spcPct val="20000"/>
              </a:spcBef>
              <a:spcAft>
                <a:spcPct val="0"/>
              </a:spcAft>
              <a:defRPr/>
            </a:pPr>
            <a:r>
              <a:rPr lang="en-US" sz="2000" kern="0" dirty="0"/>
              <a:t>Use 3 “fingers”</a:t>
            </a:r>
          </a:p>
          <a:p>
            <a:pPr marL="342900" indent="-342900" fontAlgn="base">
              <a:spcBef>
                <a:spcPct val="20000"/>
              </a:spcBef>
              <a:spcAft>
                <a:spcPct val="0"/>
              </a:spcAft>
              <a:defRPr/>
            </a:pPr>
            <a:r>
              <a:rPr lang="en-US" sz="2000" kern="0" dirty="0"/>
              <a:t>and 1 more array</a:t>
            </a:r>
          </a:p>
        </p:txBody>
      </p:sp>
      <p:sp>
        <p:nvSpPr>
          <p:cNvPr id="33" name="Line 12"/>
          <p:cNvSpPr>
            <a:spLocks noChangeShapeType="1"/>
          </p:cNvSpPr>
          <p:nvPr>
            <p:custDataLst>
              <p:tags r:id="rId22"/>
            </p:custDataLst>
          </p:nvPr>
        </p:nvSpPr>
        <p:spPr bwMode="auto">
          <a:xfrm>
            <a:off x="6629400" y="2362200"/>
            <a:ext cx="0" cy="990600"/>
          </a:xfrm>
          <a:prstGeom prst="line">
            <a:avLst/>
          </a:prstGeom>
          <a:noFill/>
          <a:ln w="28575">
            <a:solidFill>
              <a:srgbClr val="FF0000"/>
            </a:solidFill>
            <a:round/>
            <a:headEnd/>
            <a:tailEnd/>
          </a:ln>
        </p:spPr>
        <p:txBody>
          <a:bodyPr wrap="none" anchor="ctr"/>
          <a:lstStyle/>
          <a:p>
            <a:endParaRPr lang="en-US" sz="2000"/>
          </a:p>
        </p:txBody>
      </p:sp>
      <p:sp>
        <p:nvSpPr>
          <p:cNvPr id="34" name="Line 13"/>
          <p:cNvSpPr>
            <a:spLocks noChangeShapeType="1"/>
          </p:cNvSpPr>
          <p:nvPr>
            <p:custDataLst>
              <p:tags r:id="rId23"/>
            </p:custDataLst>
          </p:nvPr>
        </p:nvSpPr>
        <p:spPr bwMode="auto">
          <a:xfrm flipV="1">
            <a:off x="50292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5" name="Line 14"/>
          <p:cNvSpPr>
            <a:spLocks noChangeShapeType="1"/>
          </p:cNvSpPr>
          <p:nvPr>
            <p:custDataLst>
              <p:tags r:id="rId24"/>
            </p:custDataLst>
          </p:nvPr>
        </p:nvSpPr>
        <p:spPr bwMode="auto">
          <a:xfrm flipV="1">
            <a:off x="76962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6" name="Rectangle 15"/>
          <p:cNvSpPr>
            <a:spLocks noChangeArrowheads="1"/>
          </p:cNvSpPr>
          <p:nvPr>
            <p:custDataLst>
              <p:tags r:id="rId25"/>
            </p:custDataLst>
          </p:nvPr>
        </p:nvSpPr>
        <p:spPr bwMode="auto">
          <a:xfrm>
            <a:off x="4572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37" name="Rectangle 16"/>
          <p:cNvSpPr>
            <a:spLocks noChangeArrowheads="1"/>
          </p:cNvSpPr>
          <p:nvPr>
            <p:custDataLst>
              <p:tags r:id="rId26"/>
            </p:custDataLst>
          </p:nvPr>
        </p:nvSpPr>
        <p:spPr bwMode="auto">
          <a:xfrm>
            <a:off x="51054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38" name="Rectangle 17"/>
          <p:cNvSpPr>
            <a:spLocks noChangeArrowheads="1"/>
          </p:cNvSpPr>
          <p:nvPr>
            <p:custDataLst>
              <p:tags r:id="rId27"/>
            </p:custDataLst>
          </p:nvPr>
        </p:nvSpPr>
        <p:spPr bwMode="auto">
          <a:xfrm>
            <a:off x="56388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3</a:t>
            </a:r>
          </a:p>
        </p:txBody>
      </p:sp>
      <p:sp>
        <p:nvSpPr>
          <p:cNvPr id="39" name="Rectangle 18"/>
          <p:cNvSpPr>
            <a:spLocks noChangeArrowheads="1"/>
          </p:cNvSpPr>
          <p:nvPr>
            <p:custDataLst>
              <p:tags r:id="rId28"/>
            </p:custDataLst>
          </p:nvPr>
        </p:nvSpPr>
        <p:spPr bwMode="auto">
          <a:xfrm>
            <a:off x="61722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0" name="Rectangle 19"/>
          <p:cNvSpPr>
            <a:spLocks noChangeArrowheads="1"/>
          </p:cNvSpPr>
          <p:nvPr>
            <p:custDataLst>
              <p:tags r:id="rId29"/>
            </p:custDataLst>
          </p:nvPr>
        </p:nvSpPr>
        <p:spPr bwMode="auto">
          <a:xfrm>
            <a:off x="67056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1" name="Rectangle 20"/>
          <p:cNvSpPr>
            <a:spLocks noChangeArrowheads="1"/>
          </p:cNvSpPr>
          <p:nvPr>
            <p:custDataLst>
              <p:tags r:id="rId30"/>
            </p:custDataLst>
          </p:nvPr>
        </p:nvSpPr>
        <p:spPr bwMode="auto">
          <a:xfrm>
            <a:off x="72390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2" name="Rectangle 21"/>
          <p:cNvSpPr>
            <a:spLocks noChangeArrowheads="1"/>
          </p:cNvSpPr>
          <p:nvPr>
            <p:custDataLst>
              <p:tags r:id="rId31"/>
            </p:custDataLst>
          </p:nvPr>
        </p:nvSpPr>
        <p:spPr bwMode="auto">
          <a:xfrm>
            <a:off x="77724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3" name="Rectangle 22"/>
          <p:cNvSpPr>
            <a:spLocks noChangeArrowheads="1"/>
          </p:cNvSpPr>
          <p:nvPr>
            <p:custDataLst>
              <p:tags r:id="rId32"/>
            </p:custDataLst>
          </p:nvPr>
        </p:nvSpPr>
        <p:spPr bwMode="auto">
          <a:xfrm>
            <a:off x="83058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4" name="Line 24"/>
          <p:cNvSpPr>
            <a:spLocks noChangeShapeType="1"/>
          </p:cNvSpPr>
          <p:nvPr>
            <p:custDataLst>
              <p:tags r:id="rId33"/>
            </p:custDataLst>
          </p:nvPr>
        </p:nvSpPr>
        <p:spPr bwMode="auto">
          <a:xfrm flipV="1">
            <a:off x="6172200" y="4495800"/>
            <a:ext cx="228600" cy="304800"/>
          </a:xfrm>
          <a:prstGeom prst="line">
            <a:avLst/>
          </a:prstGeom>
          <a:noFill/>
          <a:ln w="9525">
            <a:solidFill>
              <a:schemeClr val="tx1"/>
            </a:solidFill>
            <a:round/>
            <a:headEnd/>
            <a:tailEnd type="triangle" w="med" len="med"/>
          </a:ln>
        </p:spPr>
        <p:txBody>
          <a:bodyPr wrap="none" anchor="ctr"/>
          <a:lstStyle/>
          <a:p>
            <a:endParaRPr lang="en-US"/>
          </a:p>
        </p:txBody>
      </p:sp>
      <p:sp>
        <p:nvSpPr>
          <p:cNvPr id="45" name="Content Placeholder 2"/>
          <p:cNvSpPr txBox="1">
            <a:spLocks/>
          </p:cNvSpPr>
          <p:nvPr>
            <p:custDataLst>
              <p:tags r:id="rId34"/>
            </p:custDataLst>
          </p:nvPr>
        </p:nvSpPr>
        <p:spPr bwMode="auto">
          <a:xfrm>
            <a:off x="1981200" y="51054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    (After merge, copy back to original array)</a:t>
            </a:r>
          </a:p>
        </p:txBody>
      </p:sp>
      <p:sp>
        <p:nvSpPr>
          <p:cNvPr id="6" name="Slide Number Placeholder 5">
            <a:extLst>
              <a:ext uri="{FF2B5EF4-FFF2-40B4-BE49-F238E27FC236}">
                <a16:creationId xmlns:a16="http://schemas.microsoft.com/office/drawing/2014/main" id="{46A606B1-DC1A-7142-A2E7-17AE14A69A0C}"/>
              </a:ext>
            </a:extLst>
          </p:cNvPr>
          <p:cNvSpPr>
            <a:spLocks noGrp="1"/>
          </p:cNvSpPr>
          <p:nvPr>
            <p:ph type="sldNum" sz="quarter" idx="12"/>
          </p:nvPr>
        </p:nvSpPr>
        <p:spPr/>
        <p:txBody>
          <a:bodyPr/>
          <a:lstStyle/>
          <a:p>
            <a:fld id="{26EF018D-A113-44B2-BA5D-E3BD5C944D75}" type="slidenum">
              <a:rPr lang="en-US" smtClean="0"/>
              <a:t>26</a:t>
            </a:fld>
            <a:endParaRPr lang="en-US"/>
          </a:p>
        </p:txBody>
      </p:sp>
      <p:sp>
        <p:nvSpPr>
          <p:cNvPr id="46" name="TextBox 45">
            <a:extLst>
              <a:ext uri="{FF2B5EF4-FFF2-40B4-BE49-F238E27FC236}">
                <a16:creationId xmlns:a16="http://schemas.microsoft.com/office/drawing/2014/main" id="{1D6120F3-3A85-1540-9C22-4DEAEFE41771}"/>
              </a:ext>
            </a:extLst>
          </p:cNvPr>
          <p:cNvSpPr txBox="1"/>
          <p:nvPr>
            <p:custDataLst>
              <p:tags r:id="rId35"/>
            </p:custDataLst>
          </p:nvPr>
        </p:nvSpPr>
        <p:spPr>
          <a:xfrm>
            <a:off x="3972460" y="4038600"/>
            <a:ext cx="762000" cy="400110"/>
          </a:xfrm>
          <a:prstGeom prst="rect">
            <a:avLst/>
          </a:prstGeom>
          <a:noFill/>
        </p:spPr>
        <p:txBody>
          <a:bodyPr wrap="square" rtlCol="0">
            <a:spAutoFit/>
          </a:bodyPr>
          <a:lstStyle/>
          <a:p>
            <a:r>
              <a:rPr lang="en-US" sz="2000" dirty="0">
                <a:latin typeface="Courier New" pitchFamily="49" charset="0"/>
                <a:cs typeface="Courier New" pitchFamily="49" charset="0"/>
              </a:rPr>
              <a:t>aux</a:t>
            </a:r>
          </a:p>
        </p:txBody>
      </p:sp>
      <p:sp>
        <p:nvSpPr>
          <p:cNvPr id="47" name="TextBox 46">
            <a:extLst>
              <a:ext uri="{FF2B5EF4-FFF2-40B4-BE49-F238E27FC236}">
                <a16:creationId xmlns:a16="http://schemas.microsoft.com/office/drawing/2014/main" id="{04FA5ADA-8E0E-9F4A-B380-516F3619735E}"/>
              </a:ext>
            </a:extLst>
          </p:cNvPr>
          <p:cNvSpPr txBox="1"/>
          <p:nvPr>
            <p:custDataLst>
              <p:tags r:id="rId36"/>
            </p:custDataLst>
          </p:nvPr>
        </p:nvSpPr>
        <p:spPr>
          <a:xfrm>
            <a:off x="4038600" y="2590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
        <p:nvSpPr>
          <p:cNvPr id="48" name="TextBox 47">
            <a:extLst>
              <a:ext uri="{FF2B5EF4-FFF2-40B4-BE49-F238E27FC236}">
                <a16:creationId xmlns:a16="http://schemas.microsoft.com/office/drawing/2014/main" id="{F1381C0C-9C17-D543-A87B-3CDBB2433467}"/>
              </a:ext>
            </a:extLst>
          </p:cNvPr>
          <p:cNvSpPr txBox="1"/>
          <p:nvPr>
            <p:custDataLst>
              <p:tags r:id="rId37"/>
            </p:custDataLst>
          </p:nvPr>
        </p:nvSpPr>
        <p:spPr>
          <a:xfrm>
            <a:off x="4038600" y="1828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Example, focus on merging</a:t>
            </a:r>
          </a:p>
        </p:txBody>
      </p:sp>
      <p:sp>
        <p:nvSpPr>
          <p:cNvPr id="3" name="Content Placeholder 2"/>
          <p:cNvSpPr>
            <a:spLocks noGrp="1"/>
          </p:cNvSpPr>
          <p:nvPr>
            <p:ph idx="1"/>
            <p:custDataLst>
              <p:tags r:id="rId2"/>
            </p:custDataLst>
          </p:nvPr>
        </p:nvSpPr>
        <p:spPr>
          <a:xfrm>
            <a:off x="2209800" y="1600200"/>
            <a:ext cx="1447800" cy="990600"/>
          </a:xfrm>
        </p:spPr>
        <p:txBody>
          <a:bodyPr/>
          <a:lstStyle/>
          <a:p>
            <a:pPr>
              <a:buNone/>
            </a:pPr>
            <a:r>
              <a:rPr lang="en-US" dirty="0"/>
              <a:t>Start with: </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7" name="Rectangle 5"/>
          <p:cNvSpPr>
            <a:spLocks noChangeArrowheads="1"/>
          </p:cNvSpPr>
          <p:nvPr>
            <p:custDataLst>
              <p:tags r:id="rId4"/>
            </p:custDataLst>
          </p:nvPr>
        </p:nvSpPr>
        <p:spPr bwMode="auto">
          <a:xfrm>
            <a:off x="4495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8</a:t>
            </a:r>
          </a:p>
        </p:txBody>
      </p:sp>
      <p:sp>
        <p:nvSpPr>
          <p:cNvPr id="8" name="Rectangle 6"/>
          <p:cNvSpPr>
            <a:spLocks noChangeArrowheads="1"/>
          </p:cNvSpPr>
          <p:nvPr>
            <p:custDataLst>
              <p:tags r:id="rId5"/>
            </p:custDataLst>
          </p:nvPr>
        </p:nvSpPr>
        <p:spPr bwMode="auto">
          <a:xfrm>
            <a:off x="5029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9" name="Rectangle 7"/>
          <p:cNvSpPr>
            <a:spLocks noChangeArrowheads="1"/>
          </p:cNvSpPr>
          <p:nvPr>
            <p:custDataLst>
              <p:tags r:id="rId6"/>
            </p:custDataLst>
          </p:nvPr>
        </p:nvSpPr>
        <p:spPr bwMode="auto">
          <a:xfrm>
            <a:off x="5562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10" name="Rectangle 8"/>
          <p:cNvSpPr>
            <a:spLocks noChangeArrowheads="1"/>
          </p:cNvSpPr>
          <p:nvPr>
            <p:custDataLst>
              <p:tags r:id="rId7"/>
            </p:custDataLst>
          </p:nvPr>
        </p:nvSpPr>
        <p:spPr bwMode="auto">
          <a:xfrm>
            <a:off x="60960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11" name="Rectangle 9"/>
          <p:cNvSpPr>
            <a:spLocks noChangeArrowheads="1"/>
          </p:cNvSpPr>
          <p:nvPr>
            <p:custDataLst>
              <p:tags r:id="rId8"/>
            </p:custDataLst>
          </p:nvPr>
        </p:nvSpPr>
        <p:spPr bwMode="auto">
          <a:xfrm>
            <a:off x="66294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12" name="Rectangle 10"/>
          <p:cNvSpPr>
            <a:spLocks noChangeArrowheads="1"/>
          </p:cNvSpPr>
          <p:nvPr>
            <p:custDataLst>
              <p:tags r:id="rId9"/>
            </p:custDataLst>
          </p:nvPr>
        </p:nvSpPr>
        <p:spPr bwMode="auto">
          <a:xfrm>
            <a:off x="7162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13" name="Rectangle 11"/>
          <p:cNvSpPr>
            <a:spLocks noChangeArrowheads="1"/>
          </p:cNvSpPr>
          <p:nvPr>
            <p:custDataLst>
              <p:tags r:id="rId10"/>
            </p:custDataLst>
          </p:nvPr>
        </p:nvSpPr>
        <p:spPr bwMode="auto">
          <a:xfrm>
            <a:off x="7696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14" name="Rectangle 12"/>
          <p:cNvSpPr>
            <a:spLocks noChangeArrowheads="1"/>
          </p:cNvSpPr>
          <p:nvPr>
            <p:custDataLst>
              <p:tags r:id="rId11"/>
            </p:custDataLst>
          </p:nvPr>
        </p:nvSpPr>
        <p:spPr bwMode="auto">
          <a:xfrm>
            <a:off x="8229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15" name="Content Placeholder 2"/>
          <p:cNvSpPr txBox="1">
            <a:spLocks/>
          </p:cNvSpPr>
          <p:nvPr>
            <p:custDataLst>
              <p:tags r:id="rId12"/>
            </p:custDataLst>
          </p:nvPr>
        </p:nvSpPr>
        <p:spPr bwMode="auto">
          <a:xfrm>
            <a:off x="2209800" y="2514600"/>
            <a:ext cx="2209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After recursion:</a:t>
            </a:r>
          </a:p>
          <a:p>
            <a:pPr marL="342900" indent="-342900" fontAlgn="base">
              <a:spcBef>
                <a:spcPct val="20000"/>
              </a:spcBef>
              <a:spcAft>
                <a:spcPct val="0"/>
              </a:spcAft>
              <a:defRPr/>
            </a:pPr>
            <a:r>
              <a:rPr lang="en-US" sz="2000" kern="0" dirty="0"/>
              <a:t>(not magic </a:t>
            </a:r>
            <a:r>
              <a:rPr lang="en-US" sz="2000" kern="0" dirty="0">
                <a:sym typeface="Wingdings" pitchFamily="2" charset="2"/>
              </a:rPr>
              <a:t>)</a:t>
            </a:r>
            <a:r>
              <a:rPr lang="en-US" sz="2000" kern="0" dirty="0"/>
              <a:t>  </a:t>
            </a:r>
          </a:p>
        </p:txBody>
      </p:sp>
      <p:sp>
        <p:nvSpPr>
          <p:cNvPr id="16" name="Rectangle 5"/>
          <p:cNvSpPr>
            <a:spLocks noChangeArrowheads="1"/>
          </p:cNvSpPr>
          <p:nvPr>
            <p:custDataLst>
              <p:tags r:id="rId13"/>
            </p:custDataLst>
          </p:nvPr>
        </p:nvSpPr>
        <p:spPr bwMode="auto">
          <a:xfrm>
            <a:off x="4495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17" name="Rectangle 6"/>
          <p:cNvSpPr>
            <a:spLocks noChangeArrowheads="1"/>
          </p:cNvSpPr>
          <p:nvPr>
            <p:custDataLst>
              <p:tags r:id="rId14"/>
            </p:custDataLst>
          </p:nvPr>
        </p:nvSpPr>
        <p:spPr bwMode="auto">
          <a:xfrm>
            <a:off x="5029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18" name="Rectangle 7"/>
          <p:cNvSpPr>
            <a:spLocks noChangeArrowheads="1"/>
          </p:cNvSpPr>
          <p:nvPr>
            <p:custDataLst>
              <p:tags r:id="rId15"/>
            </p:custDataLst>
          </p:nvPr>
        </p:nvSpPr>
        <p:spPr bwMode="auto">
          <a:xfrm>
            <a:off x="5562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19" name="Rectangle 8"/>
          <p:cNvSpPr>
            <a:spLocks noChangeArrowheads="1"/>
          </p:cNvSpPr>
          <p:nvPr>
            <p:custDataLst>
              <p:tags r:id="rId16"/>
            </p:custDataLst>
          </p:nvPr>
        </p:nvSpPr>
        <p:spPr bwMode="auto">
          <a:xfrm>
            <a:off x="60960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20" name="Rectangle 9"/>
          <p:cNvSpPr>
            <a:spLocks noChangeArrowheads="1"/>
          </p:cNvSpPr>
          <p:nvPr>
            <p:custDataLst>
              <p:tags r:id="rId17"/>
            </p:custDataLst>
          </p:nvPr>
        </p:nvSpPr>
        <p:spPr bwMode="auto">
          <a:xfrm>
            <a:off x="66294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21" name="Rectangle 10"/>
          <p:cNvSpPr>
            <a:spLocks noChangeArrowheads="1"/>
          </p:cNvSpPr>
          <p:nvPr>
            <p:custDataLst>
              <p:tags r:id="rId18"/>
            </p:custDataLst>
          </p:nvPr>
        </p:nvSpPr>
        <p:spPr bwMode="auto">
          <a:xfrm>
            <a:off x="7162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22" name="Rectangle 11"/>
          <p:cNvSpPr>
            <a:spLocks noChangeArrowheads="1"/>
          </p:cNvSpPr>
          <p:nvPr>
            <p:custDataLst>
              <p:tags r:id="rId19"/>
            </p:custDataLst>
          </p:nvPr>
        </p:nvSpPr>
        <p:spPr bwMode="auto">
          <a:xfrm>
            <a:off x="7696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23" name="Rectangle 12"/>
          <p:cNvSpPr>
            <a:spLocks noChangeArrowheads="1"/>
          </p:cNvSpPr>
          <p:nvPr>
            <p:custDataLst>
              <p:tags r:id="rId20"/>
            </p:custDataLst>
          </p:nvPr>
        </p:nvSpPr>
        <p:spPr bwMode="auto">
          <a:xfrm>
            <a:off x="8229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24" name="Content Placeholder 2"/>
          <p:cNvSpPr txBox="1">
            <a:spLocks/>
          </p:cNvSpPr>
          <p:nvPr>
            <p:custDataLst>
              <p:tags r:id="rId21"/>
            </p:custDataLst>
          </p:nvPr>
        </p:nvSpPr>
        <p:spPr bwMode="auto">
          <a:xfrm>
            <a:off x="2209800" y="37338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Merge: </a:t>
            </a:r>
          </a:p>
          <a:p>
            <a:pPr marL="342900" indent="-342900" fontAlgn="base">
              <a:spcBef>
                <a:spcPct val="20000"/>
              </a:spcBef>
              <a:spcAft>
                <a:spcPct val="0"/>
              </a:spcAft>
              <a:defRPr/>
            </a:pPr>
            <a:r>
              <a:rPr lang="en-US" sz="2000" kern="0" dirty="0"/>
              <a:t>Use 3 “fingers”</a:t>
            </a:r>
          </a:p>
          <a:p>
            <a:pPr marL="342900" indent="-342900" fontAlgn="base">
              <a:spcBef>
                <a:spcPct val="20000"/>
              </a:spcBef>
              <a:spcAft>
                <a:spcPct val="0"/>
              </a:spcAft>
              <a:defRPr/>
            </a:pPr>
            <a:r>
              <a:rPr lang="en-US" sz="2000" kern="0" dirty="0"/>
              <a:t>and 1 more array</a:t>
            </a:r>
          </a:p>
        </p:txBody>
      </p:sp>
      <p:sp>
        <p:nvSpPr>
          <p:cNvPr id="33" name="Line 12"/>
          <p:cNvSpPr>
            <a:spLocks noChangeShapeType="1"/>
          </p:cNvSpPr>
          <p:nvPr>
            <p:custDataLst>
              <p:tags r:id="rId22"/>
            </p:custDataLst>
          </p:nvPr>
        </p:nvSpPr>
        <p:spPr bwMode="auto">
          <a:xfrm>
            <a:off x="6629400" y="2362200"/>
            <a:ext cx="0" cy="990600"/>
          </a:xfrm>
          <a:prstGeom prst="line">
            <a:avLst/>
          </a:prstGeom>
          <a:noFill/>
          <a:ln w="28575">
            <a:solidFill>
              <a:srgbClr val="FF0000"/>
            </a:solidFill>
            <a:round/>
            <a:headEnd/>
            <a:tailEnd/>
          </a:ln>
        </p:spPr>
        <p:txBody>
          <a:bodyPr wrap="none" anchor="ctr"/>
          <a:lstStyle/>
          <a:p>
            <a:endParaRPr lang="en-US" sz="2000"/>
          </a:p>
        </p:txBody>
      </p:sp>
      <p:sp>
        <p:nvSpPr>
          <p:cNvPr id="34" name="Line 13"/>
          <p:cNvSpPr>
            <a:spLocks noChangeShapeType="1"/>
          </p:cNvSpPr>
          <p:nvPr>
            <p:custDataLst>
              <p:tags r:id="rId23"/>
            </p:custDataLst>
          </p:nvPr>
        </p:nvSpPr>
        <p:spPr bwMode="auto">
          <a:xfrm flipV="1">
            <a:off x="55626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5" name="Line 14"/>
          <p:cNvSpPr>
            <a:spLocks noChangeShapeType="1"/>
          </p:cNvSpPr>
          <p:nvPr>
            <p:custDataLst>
              <p:tags r:id="rId24"/>
            </p:custDataLst>
          </p:nvPr>
        </p:nvSpPr>
        <p:spPr bwMode="auto">
          <a:xfrm flipV="1">
            <a:off x="76962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6" name="Rectangle 15"/>
          <p:cNvSpPr>
            <a:spLocks noChangeArrowheads="1"/>
          </p:cNvSpPr>
          <p:nvPr>
            <p:custDataLst>
              <p:tags r:id="rId25"/>
            </p:custDataLst>
          </p:nvPr>
        </p:nvSpPr>
        <p:spPr bwMode="auto">
          <a:xfrm>
            <a:off x="4572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37" name="Rectangle 16"/>
          <p:cNvSpPr>
            <a:spLocks noChangeArrowheads="1"/>
          </p:cNvSpPr>
          <p:nvPr>
            <p:custDataLst>
              <p:tags r:id="rId26"/>
            </p:custDataLst>
          </p:nvPr>
        </p:nvSpPr>
        <p:spPr bwMode="auto">
          <a:xfrm>
            <a:off x="51054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38" name="Rectangle 17"/>
          <p:cNvSpPr>
            <a:spLocks noChangeArrowheads="1"/>
          </p:cNvSpPr>
          <p:nvPr>
            <p:custDataLst>
              <p:tags r:id="rId27"/>
            </p:custDataLst>
          </p:nvPr>
        </p:nvSpPr>
        <p:spPr bwMode="auto">
          <a:xfrm>
            <a:off x="56388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3</a:t>
            </a:r>
          </a:p>
        </p:txBody>
      </p:sp>
      <p:sp>
        <p:nvSpPr>
          <p:cNvPr id="39" name="Rectangle 18"/>
          <p:cNvSpPr>
            <a:spLocks noChangeArrowheads="1"/>
          </p:cNvSpPr>
          <p:nvPr>
            <p:custDataLst>
              <p:tags r:id="rId28"/>
            </p:custDataLst>
          </p:nvPr>
        </p:nvSpPr>
        <p:spPr bwMode="auto">
          <a:xfrm>
            <a:off x="61722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40" name="Rectangle 19"/>
          <p:cNvSpPr>
            <a:spLocks noChangeArrowheads="1"/>
          </p:cNvSpPr>
          <p:nvPr>
            <p:custDataLst>
              <p:tags r:id="rId29"/>
            </p:custDataLst>
          </p:nvPr>
        </p:nvSpPr>
        <p:spPr bwMode="auto">
          <a:xfrm>
            <a:off x="67056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1" name="Rectangle 20"/>
          <p:cNvSpPr>
            <a:spLocks noChangeArrowheads="1"/>
          </p:cNvSpPr>
          <p:nvPr>
            <p:custDataLst>
              <p:tags r:id="rId30"/>
            </p:custDataLst>
          </p:nvPr>
        </p:nvSpPr>
        <p:spPr bwMode="auto">
          <a:xfrm>
            <a:off x="72390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2" name="Rectangle 21"/>
          <p:cNvSpPr>
            <a:spLocks noChangeArrowheads="1"/>
          </p:cNvSpPr>
          <p:nvPr>
            <p:custDataLst>
              <p:tags r:id="rId31"/>
            </p:custDataLst>
          </p:nvPr>
        </p:nvSpPr>
        <p:spPr bwMode="auto">
          <a:xfrm>
            <a:off x="77724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3" name="Rectangle 22"/>
          <p:cNvSpPr>
            <a:spLocks noChangeArrowheads="1"/>
          </p:cNvSpPr>
          <p:nvPr>
            <p:custDataLst>
              <p:tags r:id="rId32"/>
            </p:custDataLst>
          </p:nvPr>
        </p:nvSpPr>
        <p:spPr bwMode="auto">
          <a:xfrm>
            <a:off x="83058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4" name="Line 24"/>
          <p:cNvSpPr>
            <a:spLocks noChangeShapeType="1"/>
          </p:cNvSpPr>
          <p:nvPr>
            <p:custDataLst>
              <p:tags r:id="rId33"/>
            </p:custDataLst>
          </p:nvPr>
        </p:nvSpPr>
        <p:spPr bwMode="auto">
          <a:xfrm flipV="1">
            <a:off x="6781800" y="4495800"/>
            <a:ext cx="228600" cy="304800"/>
          </a:xfrm>
          <a:prstGeom prst="line">
            <a:avLst/>
          </a:prstGeom>
          <a:noFill/>
          <a:ln w="9525">
            <a:solidFill>
              <a:schemeClr val="tx1"/>
            </a:solidFill>
            <a:round/>
            <a:headEnd/>
            <a:tailEnd type="triangle" w="med" len="med"/>
          </a:ln>
        </p:spPr>
        <p:txBody>
          <a:bodyPr wrap="none" anchor="ctr"/>
          <a:lstStyle/>
          <a:p>
            <a:endParaRPr lang="en-US"/>
          </a:p>
        </p:txBody>
      </p:sp>
      <p:sp>
        <p:nvSpPr>
          <p:cNvPr id="45" name="Content Placeholder 2"/>
          <p:cNvSpPr txBox="1">
            <a:spLocks/>
          </p:cNvSpPr>
          <p:nvPr>
            <p:custDataLst>
              <p:tags r:id="rId34"/>
            </p:custDataLst>
          </p:nvPr>
        </p:nvSpPr>
        <p:spPr bwMode="auto">
          <a:xfrm>
            <a:off x="1981200" y="51054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    (After merge, copy back to original array)</a:t>
            </a:r>
          </a:p>
        </p:txBody>
      </p:sp>
      <p:sp>
        <p:nvSpPr>
          <p:cNvPr id="6" name="Slide Number Placeholder 5">
            <a:extLst>
              <a:ext uri="{FF2B5EF4-FFF2-40B4-BE49-F238E27FC236}">
                <a16:creationId xmlns:a16="http://schemas.microsoft.com/office/drawing/2014/main" id="{8E4E8A93-F930-4A42-9F24-E5795C7BA959}"/>
              </a:ext>
            </a:extLst>
          </p:cNvPr>
          <p:cNvSpPr>
            <a:spLocks noGrp="1"/>
          </p:cNvSpPr>
          <p:nvPr>
            <p:ph type="sldNum" sz="quarter" idx="12"/>
          </p:nvPr>
        </p:nvSpPr>
        <p:spPr/>
        <p:txBody>
          <a:bodyPr/>
          <a:lstStyle/>
          <a:p>
            <a:fld id="{26EF018D-A113-44B2-BA5D-E3BD5C944D75}" type="slidenum">
              <a:rPr lang="en-US" smtClean="0"/>
              <a:t>27</a:t>
            </a:fld>
            <a:endParaRPr lang="en-US"/>
          </a:p>
        </p:txBody>
      </p:sp>
      <p:sp>
        <p:nvSpPr>
          <p:cNvPr id="46" name="TextBox 45">
            <a:extLst>
              <a:ext uri="{FF2B5EF4-FFF2-40B4-BE49-F238E27FC236}">
                <a16:creationId xmlns:a16="http://schemas.microsoft.com/office/drawing/2014/main" id="{BAA3B4C7-0741-044F-BB63-45E7F3449141}"/>
              </a:ext>
            </a:extLst>
          </p:cNvPr>
          <p:cNvSpPr txBox="1"/>
          <p:nvPr>
            <p:custDataLst>
              <p:tags r:id="rId35"/>
            </p:custDataLst>
          </p:nvPr>
        </p:nvSpPr>
        <p:spPr>
          <a:xfrm>
            <a:off x="3972460" y="4038600"/>
            <a:ext cx="762000" cy="400110"/>
          </a:xfrm>
          <a:prstGeom prst="rect">
            <a:avLst/>
          </a:prstGeom>
          <a:noFill/>
        </p:spPr>
        <p:txBody>
          <a:bodyPr wrap="square" rtlCol="0">
            <a:spAutoFit/>
          </a:bodyPr>
          <a:lstStyle/>
          <a:p>
            <a:r>
              <a:rPr lang="en-US" sz="2000" dirty="0">
                <a:latin typeface="Courier New" pitchFamily="49" charset="0"/>
                <a:cs typeface="Courier New" pitchFamily="49" charset="0"/>
              </a:rPr>
              <a:t>aux</a:t>
            </a:r>
          </a:p>
        </p:txBody>
      </p:sp>
      <p:sp>
        <p:nvSpPr>
          <p:cNvPr id="47" name="TextBox 46">
            <a:extLst>
              <a:ext uri="{FF2B5EF4-FFF2-40B4-BE49-F238E27FC236}">
                <a16:creationId xmlns:a16="http://schemas.microsoft.com/office/drawing/2014/main" id="{FF199437-4B2B-B945-B83D-C98C1BF128F2}"/>
              </a:ext>
            </a:extLst>
          </p:cNvPr>
          <p:cNvSpPr txBox="1"/>
          <p:nvPr>
            <p:custDataLst>
              <p:tags r:id="rId36"/>
            </p:custDataLst>
          </p:nvPr>
        </p:nvSpPr>
        <p:spPr>
          <a:xfrm>
            <a:off x="4038600" y="2590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
        <p:nvSpPr>
          <p:cNvPr id="48" name="TextBox 47">
            <a:extLst>
              <a:ext uri="{FF2B5EF4-FFF2-40B4-BE49-F238E27FC236}">
                <a16:creationId xmlns:a16="http://schemas.microsoft.com/office/drawing/2014/main" id="{EEA42002-F845-3B4F-B3A4-6D146AC80690}"/>
              </a:ext>
            </a:extLst>
          </p:cNvPr>
          <p:cNvSpPr txBox="1"/>
          <p:nvPr>
            <p:custDataLst>
              <p:tags r:id="rId37"/>
            </p:custDataLst>
          </p:nvPr>
        </p:nvSpPr>
        <p:spPr>
          <a:xfrm>
            <a:off x="4038600" y="1828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Example, focus on merging</a:t>
            </a:r>
          </a:p>
        </p:txBody>
      </p:sp>
      <p:sp>
        <p:nvSpPr>
          <p:cNvPr id="3" name="Content Placeholder 2"/>
          <p:cNvSpPr>
            <a:spLocks noGrp="1"/>
          </p:cNvSpPr>
          <p:nvPr>
            <p:ph idx="1"/>
            <p:custDataLst>
              <p:tags r:id="rId2"/>
            </p:custDataLst>
          </p:nvPr>
        </p:nvSpPr>
        <p:spPr>
          <a:xfrm>
            <a:off x="2209800" y="1600200"/>
            <a:ext cx="1447800" cy="990600"/>
          </a:xfrm>
        </p:spPr>
        <p:txBody>
          <a:bodyPr/>
          <a:lstStyle/>
          <a:p>
            <a:pPr>
              <a:buNone/>
            </a:pPr>
            <a:r>
              <a:rPr lang="en-US" dirty="0"/>
              <a:t>Start with: </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7" name="Rectangle 5"/>
          <p:cNvSpPr>
            <a:spLocks noChangeArrowheads="1"/>
          </p:cNvSpPr>
          <p:nvPr>
            <p:custDataLst>
              <p:tags r:id="rId4"/>
            </p:custDataLst>
          </p:nvPr>
        </p:nvSpPr>
        <p:spPr bwMode="auto">
          <a:xfrm>
            <a:off x="4495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8</a:t>
            </a:r>
          </a:p>
        </p:txBody>
      </p:sp>
      <p:sp>
        <p:nvSpPr>
          <p:cNvPr id="8" name="Rectangle 6"/>
          <p:cNvSpPr>
            <a:spLocks noChangeArrowheads="1"/>
          </p:cNvSpPr>
          <p:nvPr>
            <p:custDataLst>
              <p:tags r:id="rId5"/>
            </p:custDataLst>
          </p:nvPr>
        </p:nvSpPr>
        <p:spPr bwMode="auto">
          <a:xfrm>
            <a:off x="5029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9" name="Rectangle 7"/>
          <p:cNvSpPr>
            <a:spLocks noChangeArrowheads="1"/>
          </p:cNvSpPr>
          <p:nvPr>
            <p:custDataLst>
              <p:tags r:id="rId6"/>
            </p:custDataLst>
          </p:nvPr>
        </p:nvSpPr>
        <p:spPr bwMode="auto">
          <a:xfrm>
            <a:off x="5562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10" name="Rectangle 8"/>
          <p:cNvSpPr>
            <a:spLocks noChangeArrowheads="1"/>
          </p:cNvSpPr>
          <p:nvPr>
            <p:custDataLst>
              <p:tags r:id="rId7"/>
            </p:custDataLst>
          </p:nvPr>
        </p:nvSpPr>
        <p:spPr bwMode="auto">
          <a:xfrm>
            <a:off x="60960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11" name="Rectangle 9"/>
          <p:cNvSpPr>
            <a:spLocks noChangeArrowheads="1"/>
          </p:cNvSpPr>
          <p:nvPr>
            <p:custDataLst>
              <p:tags r:id="rId8"/>
            </p:custDataLst>
          </p:nvPr>
        </p:nvSpPr>
        <p:spPr bwMode="auto">
          <a:xfrm>
            <a:off x="66294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12" name="Rectangle 10"/>
          <p:cNvSpPr>
            <a:spLocks noChangeArrowheads="1"/>
          </p:cNvSpPr>
          <p:nvPr>
            <p:custDataLst>
              <p:tags r:id="rId9"/>
            </p:custDataLst>
          </p:nvPr>
        </p:nvSpPr>
        <p:spPr bwMode="auto">
          <a:xfrm>
            <a:off x="7162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13" name="Rectangle 11"/>
          <p:cNvSpPr>
            <a:spLocks noChangeArrowheads="1"/>
          </p:cNvSpPr>
          <p:nvPr>
            <p:custDataLst>
              <p:tags r:id="rId10"/>
            </p:custDataLst>
          </p:nvPr>
        </p:nvSpPr>
        <p:spPr bwMode="auto">
          <a:xfrm>
            <a:off x="7696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14" name="Rectangle 12"/>
          <p:cNvSpPr>
            <a:spLocks noChangeArrowheads="1"/>
          </p:cNvSpPr>
          <p:nvPr>
            <p:custDataLst>
              <p:tags r:id="rId11"/>
            </p:custDataLst>
          </p:nvPr>
        </p:nvSpPr>
        <p:spPr bwMode="auto">
          <a:xfrm>
            <a:off x="8229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15" name="Content Placeholder 2"/>
          <p:cNvSpPr txBox="1">
            <a:spLocks/>
          </p:cNvSpPr>
          <p:nvPr>
            <p:custDataLst>
              <p:tags r:id="rId12"/>
            </p:custDataLst>
          </p:nvPr>
        </p:nvSpPr>
        <p:spPr bwMode="auto">
          <a:xfrm>
            <a:off x="2209800" y="2514600"/>
            <a:ext cx="2209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After recursion:</a:t>
            </a:r>
          </a:p>
          <a:p>
            <a:pPr marL="342900" indent="-342900" fontAlgn="base">
              <a:spcBef>
                <a:spcPct val="20000"/>
              </a:spcBef>
              <a:spcAft>
                <a:spcPct val="0"/>
              </a:spcAft>
              <a:defRPr/>
            </a:pPr>
            <a:r>
              <a:rPr lang="en-US" sz="2000" kern="0" dirty="0"/>
              <a:t>(not magic </a:t>
            </a:r>
            <a:r>
              <a:rPr lang="en-US" sz="2000" kern="0" dirty="0">
                <a:sym typeface="Wingdings" pitchFamily="2" charset="2"/>
              </a:rPr>
              <a:t>)</a:t>
            </a:r>
            <a:r>
              <a:rPr lang="en-US" sz="2000" kern="0" dirty="0"/>
              <a:t>  </a:t>
            </a:r>
          </a:p>
        </p:txBody>
      </p:sp>
      <p:sp>
        <p:nvSpPr>
          <p:cNvPr id="16" name="Rectangle 5"/>
          <p:cNvSpPr>
            <a:spLocks noChangeArrowheads="1"/>
          </p:cNvSpPr>
          <p:nvPr>
            <p:custDataLst>
              <p:tags r:id="rId13"/>
            </p:custDataLst>
          </p:nvPr>
        </p:nvSpPr>
        <p:spPr bwMode="auto">
          <a:xfrm>
            <a:off x="4495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17" name="Rectangle 6"/>
          <p:cNvSpPr>
            <a:spLocks noChangeArrowheads="1"/>
          </p:cNvSpPr>
          <p:nvPr>
            <p:custDataLst>
              <p:tags r:id="rId14"/>
            </p:custDataLst>
          </p:nvPr>
        </p:nvSpPr>
        <p:spPr bwMode="auto">
          <a:xfrm>
            <a:off x="5029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18" name="Rectangle 7"/>
          <p:cNvSpPr>
            <a:spLocks noChangeArrowheads="1"/>
          </p:cNvSpPr>
          <p:nvPr>
            <p:custDataLst>
              <p:tags r:id="rId15"/>
            </p:custDataLst>
          </p:nvPr>
        </p:nvSpPr>
        <p:spPr bwMode="auto">
          <a:xfrm>
            <a:off x="5562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19" name="Rectangle 8"/>
          <p:cNvSpPr>
            <a:spLocks noChangeArrowheads="1"/>
          </p:cNvSpPr>
          <p:nvPr>
            <p:custDataLst>
              <p:tags r:id="rId16"/>
            </p:custDataLst>
          </p:nvPr>
        </p:nvSpPr>
        <p:spPr bwMode="auto">
          <a:xfrm>
            <a:off x="60960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20" name="Rectangle 9"/>
          <p:cNvSpPr>
            <a:spLocks noChangeArrowheads="1"/>
          </p:cNvSpPr>
          <p:nvPr>
            <p:custDataLst>
              <p:tags r:id="rId17"/>
            </p:custDataLst>
          </p:nvPr>
        </p:nvSpPr>
        <p:spPr bwMode="auto">
          <a:xfrm>
            <a:off x="66294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21" name="Rectangle 10"/>
          <p:cNvSpPr>
            <a:spLocks noChangeArrowheads="1"/>
          </p:cNvSpPr>
          <p:nvPr>
            <p:custDataLst>
              <p:tags r:id="rId18"/>
            </p:custDataLst>
          </p:nvPr>
        </p:nvSpPr>
        <p:spPr bwMode="auto">
          <a:xfrm>
            <a:off x="7162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22" name="Rectangle 11"/>
          <p:cNvSpPr>
            <a:spLocks noChangeArrowheads="1"/>
          </p:cNvSpPr>
          <p:nvPr>
            <p:custDataLst>
              <p:tags r:id="rId19"/>
            </p:custDataLst>
          </p:nvPr>
        </p:nvSpPr>
        <p:spPr bwMode="auto">
          <a:xfrm>
            <a:off x="7696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23" name="Rectangle 12"/>
          <p:cNvSpPr>
            <a:spLocks noChangeArrowheads="1"/>
          </p:cNvSpPr>
          <p:nvPr>
            <p:custDataLst>
              <p:tags r:id="rId20"/>
            </p:custDataLst>
          </p:nvPr>
        </p:nvSpPr>
        <p:spPr bwMode="auto">
          <a:xfrm>
            <a:off x="8229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24" name="Content Placeholder 2"/>
          <p:cNvSpPr txBox="1">
            <a:spLocks/>
          </p:cNvSpPr>
          <p:nvPr>
            <p:custDataLst>
              <p:tags r:id="rId21"/>
            </p:custDataLst>
          </p:nvPr>
        </p:nvSpPr>
        <p:spPr bwMode="auto">
          <a:xfrm>
            <a:off x="2209800" y="37338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Merge: </a:t>
            </a:r>
          </a:p>
          <a:p>
            <a:pPr marL="342900" indent="-342900" fontAlgn="base">
              <a:spcBef>
                <a:spcPct val="20000"/>
              </a:spcBef>
              <a:spcAft>
                <a:spcPct val="0"/>
              </a:spcAft>
              <a:defRPr/>
            </a:pPr>
            <a:r>
              <a:rPr lang="en-US" sz="2000" kern="0" dirty="0"/>
              <a:t>Use 3 “fingers”</a:t>
            </a:r>
          </a:p>
          <a:p>
            <a:pPr marL="342900" indent="-342900" fontAlgn="base">
              <a:spcBef>
                <a:spcPct val="20000"/>
              </a:spcBef>
              <a:spcAft>
                <a:spcPct val="0"/>
              </a:spcAft>
              <a:defRPr/>
            </a:pPr>
            <a:r>
              <a:rPr lang="en-US" sz="2000" kern="0" dirty="0"/>
              <a:t>and 1 more array</a:t>
            </a:r>
          </a:p>
        </p:txBody>
      </p:sp>
      <p:sp>
        <p:nvSpPr>
          <p:cNvPr id="33" name="Line 12"/>
          <p:cNvSpPr>
            <a:spLocks noChangeShapeType="1"/>
          </p:cNvSpPr>
          <p:nvPr>
            <p:custDataLst>
              <p:tags r:id="rId22"/>
            </p:custDataLst>
          </p:nvPr>
        </p:nvSpPr>
        <p:spPr bwMode="auto">
          <a:xfrm>
            <a:off x="6629400" y="2362200"/>
            <a:ext cx="0" cy="990600"/>
          </a:xfrm>
          <a:prstGeom prst="line">
            <a:avLst/>
          </a:prstGeom>
          <a:noFill/>
          <a:ln w="28575">
            <a:solidFill>
              <a:srgbClr val="FF0000"/>
            </a:solidFill>
            <a:round/>
            <a:headEnd/>
            <a:tailEnd/>
          </a:ln>
        </p:spPr>
        <p:txBody>
          <a:bodyPr wrap="none" anchor="ctr"/>
          <a:lstStyle/>
          <a:p>
            <a:endParaRPr lang="en-US" sz="2000"/>
          </a:p>
        </p:txBody>
      </p:sp>
      <p:sp>
        <p:nvSpPr>
          <p:cNvPr id="34" name="Line 13"/>
          <p:cNvSpPr>
            <a:spLocks noChangeShapeType="1"/>
          </p:cNvSpPr>
          <p:nvPr>
            <p:custDataLst>
              <p:tags r:id="rId23"/>
            </p:custDataLst>
          </p:nvPr>
        </p:nvSpPr>
        <p:spPr bwMode="auto">
          <a:xfrm flipV="1">
            <a:off x="55626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5" name="Line 14"/>
          <p:cNvSpPr>
            <a:spLocks noChangeShapeType="1"/>
          </p:cNvSpPr>
          <p:nvPr>
            <p:custDataLst>
              <p:tags r:id="rId24"/>
            </p:custDataLst>
          </p:nvPr>
        </p:nvSpPr>
        <p:spPr bwMode="auto">
          <a:xfrm flipV="1">
            <a:off x="82296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6" name="Rectangle 15"/>
          <p:cNvSpPr>
            <a:spLocks noChangeArrowheads="1"/>
          </p:cNvSpPr>
          <p:nvPr>
            <p:custDataLst>
              <p:tags r:id="rId25"/>
            </p:custDataLst>
          </p:nvPr>
        </p:nvSpPr>
        <p:spPr bwMode="auto">
          <a:xfrm>
            <a:off x="4572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37" name="Rectangle 16"/>
          <p:cNvSpPr>
            <a:spLocks noChangeArrowheads="1"/>
          </p:cNvSpPr>
          <p:nvPr>
            <p:custDataLst>
              <p:tags r:id="rId26"/>
            </p:custDataLst>
          </p:nvPr>
        </p:nvSpPr>
        <p:spPr bwMode="auto">
          <a:xfrm>
            <a:off x="51054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38" name="Rectangle 17"/>
          <p:cNvSpPr>
            <a:spLocks noChangeArrowheads="1"/>
          </p:cNvSpPr>
          <p:nvPr>
            <p:custDataLst>
              <p:tags r:id="rId27"/>
            </p:custDataLst>
          </p:nvPr>
        </p:nvSpPr>
        <p:spPr bwMode="auto">
          <a:xfrm>
            <a:off x="56388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3</a:t>
            </a:r>
          </a:p>
        </p:txBody>
      </p:sp>
      <p:sp>
        <p:nvSpPr>
          <p:cNvPr id="39" name="Rectangle 18"/>
          <p:cNvSpPr>
            <a:spLocks noChangeArrowheads="1"/>
          </p:cNvSpPr>
          <p:nvPr>
            <p:custDataLst>
              <p:tags r:id="rId28"/>
            </p:custDataLst>
          </p:nvPr>
        </p:nvSpPr>
        <p:spPr bwMode="auto">
          <a:xfrm>
            <a:off x="61722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40" name="Rectangle 19"/>
          <p:cNvSpPr>
            <a:spLocks noChangeArrowheads="1"/>
          </p:cNvSpPr>
          <p:nvPr>
            <p:custDataLst>
              <p:tags r:id="rId29"/>
            </p:custDataLst>
          </p:nvPr>
        </p:nvSpPr>
        <p:spPr bwMode="auto">
          <a:xfrm>
            <a:off x="67056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41" name="Rectangle 20"/>
          <p:cNvSpPr>
            <a:spLocks noChangeArrowheads="1"/>
          </p:cNvSpPr>
          <p:nvPr>
            <p:custDataLst>
              <p:tags r:id="rId30"/>
            </p:custDataLst>
          </p:nvPr>
        </p:nvSpPr>
        <p:spPr bwMode="auto">
          <a:xfrm>
            <a:off x="72390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2" name="Rectangle 21"/>
          <p:cNvSpPr>
            <a:spLocks noChangeArrowheads="1"/>
          </p:cNvSpPr>
          <p:nvPr>
            <p:custDataLst>
              <p:tags r:id="rId31"/>
            </p:custDataLst>
          </p:nvPr>
        </p:nvSpPr>
        <p:spPr bwMode="auto">
          <a:xfrm>
            <a:off x="77724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3" name="Rectangle 22"/>
          <p:cNvSpPr>
            <a:spLocks noChangeArrowheads="1"/>
          </p:cNvSpPr>
          <p:nvPr>
            <p:custDataLst>
              <p:tags r:id="rId32"/>
            </p:custDataLst>
          </p:nvPr>
        </p:nvSpPr>
        <p:spPr bwMode="auto">
          <a:xfrm>
            <a:off x="83058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4" name="Line 24"/>
          <p:cNvSpPr>
            <a:spLocks noChangeShapeType="1"/>
          </p:cNvSpPr>
          <p:nvPr>
            <p:custDataLst>
              <p:tags r:id="rId33"/>
            </p:custDataLst>
          </p:nvPr>
        </p:nvSpPr>
        <p:spPr bwMode="auto">
          <a:xfrm flipV="1">
            <a:off x="7239000" y="44958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45" name="Content Placeholder 2"/>
          <p:cNvSpPr txBox="1">
            <a:spLocks/>
          </p:cNvSpPr>
          <p:nvPr>
            <p:custDataLst>
              <p:tags r:id="rId34"/>
            </p:custDataLst>
          </p:nvPr>
        </p:nvSpPr>
        <p:spPr bwMode="auto">
          <a:xfrm>
            <a:off x="1981200" y="51054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    (After merge, copy back to original array)</a:t>
            </a:r>
          </a:p>
        </p:txBody>
      </p:sp>
      <p:sp>
        <p:nvSpPr>
          <p:cNvPr id="6" name="Slide Number Placeholder 5">
            <a:extLst>
              <a:ext uri="{FF2B5EF4-FFF2-40B4-BE49-F238E27FC236}">
                <a16:creationId xmlns:a16="http://schemas.microsoft.com/office/drawing/2014/main" id="{9C3C7DA2-F17B-4247-8E04-4EF5D251DE88}"/>
              </a:ext>
            </a:extLst>
          </p:cNvPr>
          <p:cNvSpPr>
            <a:spLocks noGrp="1"/>
          </p:cNvSpPr>
          <p:nvPr>
            <p:ph type="sldNum" sz="quarter" idx="12"/>
          </p:nvPr>
        </p:nvSpPr>
        <p:spPr/>
        <p:txBody>
          <a:bodyPr/>
          <a:lstStyle/>
          <a:p>
            <a:fld id="{26EF018D-A113-44B2-BA5D-E3BD5C944D75}" type="slidenum">
              <a:rPr lang="en-US" smtClean="0"/>
              <a:t>28</a:t>
            </a:fld>
            <a:endParaRPr lang="en-US"/>
          </a:p>
        </p:txBody>
      </p:sp>
      <p:sp>
        <p:nvSpPr>
          <p:cNvPr id="46" name="TextBox 45">
            <a:extLst>
              <a:ext uri="{FF2B5EF4-FFF2-40B4-BE49-F238E27FC236}">
                <a16:creationId xmlns:a16="http://schemas.microsoft.com/office/drawing/2014/main" id="{26306270-6513-A14E-BE30-50C22769B0E8}"/>
              </a:ext>
            </a:extLst>
          </p:cNvPr>
          <p:cNvSpPr txBox="1"/>
          <p:nvPr>
            <p:custDataLst>
              <p:tags r:id="rId35"/>
            </p:custDataLst>
          </p:nvPr>
        </p:nvSpPr>
        <p:spPr>
          <a:xfrm>
            <a:off x="3972460" y="4038600"/>
            <a:ext cx="762000" cy="400110"/>
          </a:xfrm>
          <a:prstGeom prst="rect">
            <a:avLst/>
          </a:prstGeom>
          <a:noFill/>
        </p:spPr>
        <p:txBody>
          <a:bodyPr wrap="square" rtlCol="0">
            <a:spAutoFit/>
          </a:bodyPr>
          <a:lstStyle/>
          <a:p>
            <a:r>
              <a:rPr lang="en-US" sz="2000" dirty="0">
                <a:latin typeface="Courier New" pitchFamily="49" charset="0"/>
                <a:cs typeface="Courier New" pitchFamily="49" charset="0"/>
              </a:rPr>
              <a:t>aux</a:t>
            </a:r>
          </a:p>
        </p:txBody>
      </p:sp>
      <p:sp>
        <p:nvSpPr>
          <p:cNvPr id="47" name="TextBox 46">
            <a:extLst>
              <a:ext uri="{FF2B5EF4-FFF2-40B4-BE49-F238E27FC236}">
                <a16:creationId xmlns:a16="http://schemas.microsoft.com/office/drawing/2014/main" id="{8E96C143-395B-BC44-B35B-A8EC5FB9B1D7}"/>
              </a:ext>
            </a:extLst>
          </p:cNvPr>
          <p:cNvSpPr txBox="1"/>
          <p:nvPr>
            <p:custDataLst>
              <p:tags r:id="rId36"/>
            </p:custDataLst>
          </p:nvPr>
        </p:nvSpPr>
        <p:spPr>
          <a:xfrm>
            <a:off x="4038600" y="2590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
        <p:nvSpPr>
          <p:cNvPr id="48" name="TextBox 47">
            <a:extLst>
              <a:ext uri="{FF2B5EF4-FFF2-40B4-BE49-F238E27FC236}">
                <a16:creationId xmlns:a16="http://schemas.microsoft.com/office/drawing/2014/main" id="{E224BB86-4402-FC42-A8F3-3E97D3C3B2EB}"/>
              </a:ext>
            </a:extLst>
          </p:cNvPr>
          <p:cNvSpPr txBox="1"/>
          <p:nvPr>
            <p:custDataLst>
              <p:tags r:id="rId37"/>
            </p:custDataLst>
          </p:nvPr>
        </p:nvSpPr>
        <p:spPr>
          <a:xfrm>
            <a:off x="4038600" y="1828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Example, focus on merging</a:t>
            </a:r>
          </a:p>
        </p:txBody>
      </p:sp>
      <p:sp>
        <p:nvSpPr>
          <p:cNvPr id="3" name="Content Placeholder 2"/>
          <p:cNvSpPr>
            <a:spLocks noGrp="1"/>
          </p:cNvSpPr>
          <p:nvPr>
            <p:ph idx="1"/>
            <p:custDataLst>
              <p:tags r:id="rId2"/>
            </p:custDataLst>
          </p:nvPr>
        </p:nvSpPr>
        <p:spPr>
          <a:xfrm>
            <a:off x="2209800" y="1600200"/>
            <a:ext cx="1447800" cy="990600"/>
          </a:xfrm>
        </p:spPr>
        <p:txBody>
          <a:bodyPr/>
          <a:lstStyle/>
          <a:p>
            <a:pPr>
              <a:buNone/>
            </a:pPr>
            <a:r>
              <a:rPr lang="en-US" dirty="0"/>
              <a:t>Start with: </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7" name="Rectangle 5"/>
          <p:cNvSpPr>
            <a:spLocks noChangeArrowheads="1"/>
          </p:cNvSpPr>
          <p:nvPr>
            <p:custDataLst>
              <p:tags r:id="rId4"/>
            </p:custDataLst>
          </p:nvPr>
        </p:nvSpPr>
        <p:spPr bwMode="auto">
          <a:xfrm>
            <a:off x="4495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8</a:t>
            </a:r>
          </a:p>
        </p:txBody>
      </p:sp>
      <p:sp>
        <p:nvSpPr>
          <p:cNvPr id="8" name="Rectangle 6"/>
          <p:cNvSpPr>
            <a:spLocks noChangeArrowheads="1"/>
          </p:cNvSpPr>
          <p:nvPr>
            <p:custDataLst>
              <p:tags r:id="rId5"/>
            </p:custDataLst>
          </p:nvPr>
        </p:nvSpPr>
        <p:spPr bwMode="auto">
          <a:xfrm>
            <a:off x="5029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9" name="Rectangle 7"/>
          <p:cNvSpPr>
            <a:spLocks noChangeArrowheads="1"/>
          </p:cNvSpPr>
          <p:nvPr>
            <p:custDataLst>
              <p:tags r:id="rId6"/>
            </p:custDataLst>
          </p:nvPr>
        </p:nvSpPr>
        <p:spPr bwMode="auto">
          <a:xfrm>
            <a:off x="5562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10" name="Rectangle 8"/>
          <p:cNvSpPr>
            <a:spLocks noChangeArrowheads="1"/>
          </p:cNvSpPr>
          <p:nvPr>
            <p:custDataLst>
              <p:tags r:id="rId7"/>
            </p:custDataLst>
          </p:nvPr>
        </p:nvSpPr>
        <p:spPr bwMode="auto">
          <a:xfrm>
            <a:off x="60960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11" name="Rectangle 9"/>
          <p:cNvSpPr>
            <a:spLocks noChangeArrowheads="1"/>
          </p:cNvSpPr>
          <p:nvPr>
            <p:custDataLst>
              <p:tags r:id="rId8"/>
            </p:custDataLst>
          </p:nvPr>
        </p:nvSpPr>
        <p:spPr bwMode="auto">
          <a:xfrm>
            <a:off x="66294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12" name="Rectangle 10"/>
          <p:cNvSpPr>
            <a:spLocks noChangeArrowheads="1"/>
          </p:cNvSpPr>
          <p:nvPr>
            <p:custDataLst>
              <p:tags r:id="rId9"/>
            </p:custDataLst>
          </p:nvPr>
        </p:nvSpPr>
        <p:spPr bwMode="auto">
          <a:xfrm>
            <a:off x="7162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13" name="Rectangle 11"/>
          <p:cNvSpPr>
            <a:spLocks noChangeArrowheads="1"/>
          </p:cNvSpPr>
          <p:nvPr>
            <p:custDataLst>
              <p:tags r:id="rId10"/>
            </p:custDataLst>
          </p:nvPr>
        </p:nvSpPr>
        <p:spPr bwMode="auto">
          <a:xfrm>
            <a:off x="7696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14" name="Rectangle 12"/>
          <p:cNvSpPr>
            <a:spLocks noChangeArrowheads="1"/>
          </p:cNvSpPr>
          <p:nvPr>
            <p:custDataLst>
              <p:tags r:id="rId11"/>
            </p:custDataLst>
          </p:nvPr>
        </p:nvSpPr>
        <p:spPr bwMode="auto">
          <a:xfrm>
            <a:off x="8229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15" name="Content Placeholder 2"/>
          <p:cNvSpPr txBox="1">
            <a:spLocks/>
          </p:cNvSpPr>
          <p:nvPr>
            <p:custDataLst>
              <p:tags r:id="rId12"/>
            </p:custDataLst>
          </p:nvPr>
        </p:nvSpPr>
        <p:spPr bwMode="auto">
          <a:xfrm>
            <a:off x="2209800" y="2514600"/>
            <a:ext cx="2209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After recursion:</a:t>
            </a:r>
          </a:p>
          <a:p>
            <a:pPr marL="342900" indent="-342900" fontAlgn="base">
              <a:spcBef>
                <a:spcPct val="20000"/>
              </a:spcBef>
              <a:spcAft>
                <a:spcPct val="0"/>
              </a:spcAft>
              <a:defRPr/>
            </a:pPr>
            <a:r>
              <a:rPr lang="en-US" sz="2000" kern="0" dirty="0"/>
              <a:t>(not magic </a:t>
            </a:r>
            <a:r>
              <a:rPr lang="en-US" sz="2000" kern="0" dirty="0">
                <a:sym typeface="Wingdings" pitchFamily="2" charset="2"/>
              </a:rPr>
              <a:t>)</a:t>
            </a:r>
            <a:r>
              <a:rPr lang="en-US" sz="2000" kern="0" dirty="0"/>
              <a:t>  </a:t>
            </a:r>
          </a:p>
        </p:txBody>
      </p:sp>
      <p:sp>
        <p:nvSpPr>
          <p:cNvPr id="16" name="Rectangle 5"/>
          <p:cNvSpPr>
            <a:spLocks noChangeArrowheads="1"/>
          </p:cNvSpPr>
          <p:nvPr>
            <p:custDataLst>
              <p:tags r:id="rId13"/>
            </p:custDataLst>
          </p:nvPr>
        </p:nvSpPr>
        <p:spPr bwMode="auto">
          <a:xfrm>
            <a:off x="4495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17" name="Rectangle 6"/>
          <p:cNvSpPr>
            <a:spLocks noChangeArrowheads="1"/>
          </p:cNvSpPr>
          <p:nvPr>
            <p:custDataLst>
              <p:tags r:id="rId14"/>
            </p:custDataLst>
          </p:nvPr>
        </p:nvSpPr>
        <p:spPr bwMode="auto">
          <a:xfrm>
            <a:off x="5029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18" name="Rectangle 7"/>
          <p:cNvSpPr>
            <a:spLocks noChangeArrowheads="1"/>
          </p:cNvSpPr>
          <p:nvPr>
            <p:custDataLst>
              <p:tags r:id="rId15"/>
            </p:custDataLst>
          </p:nvPr>
        </p:nvSpPr>
        <p:spPr bwMode="auto">
          <a:xfrm>
            <a:off x="5562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19" name="Rectangle 8"/>
          <p:cNvSpPr>
            <a:spLocks noChangeArrowheads="1"/>
          </p:cNvSpPr>
          <p:nvPr>
            <p:custDataLst>
              <p:tags r:id="rId16"/>
            </p:custDataLst>
          </p:nvPr>
        </p:nvSpPr>
        <p:spPr bwMode="auto">
          <a:xfrm>
            <a:off x="60960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20" name="Rectangle 9"/>
          <p:cNvSpPr>
            <a:spLocks noChangeArrowheads="1"/>
          </p:cNvSpPr>
          <p:nvPr>
            <p:custDataLst>
              <p:tags r:id="rId17"/>
            </p:custDataLst>
          </p:nvPr>
        </p:nvSpPr>
        <p:spPr bwMode="auto">
          <a:xfrm>
            <a:off x="66294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21" name="Rectangle 10"/>
          <p:cNvSpPr>
            <a:spLocks noChangeArrowheads="1"/>
          </p:cNvSpPr>
          <p:nvPr>
            <p:custDataLst>
              <p:tags r:id="rId18"/>
            </p:custDataLst>
          </p:nvPr>
        </p:nvSpPr>
        <p:spPr bwMode="auto">
          <a:xfrm>
            <a:off x="7162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22" name="Rectangle 11"/>
          <p:cNvSpPr>
            <a:spLocks noChangeArrowheads="1"/>
          </p:cNvSpPr>
          <p:nvPr>
            <p:custDataLst>
              <p:tags r:id="rId19"/>
            </p:custDataLst>
          </p:nvPr>
        </p:nvSpPr>
        <p:spPr bwMode="auto">
          <a:xfrm>
            <a:off x="7696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23" name="Rectangle 12"/>
          <p:cNvSpPr>
            <a:spLocks noChangeArrowheads="1"/>
          </p:cNvSpPr>
          <p:nvPr>
            <p:custDataLst>
              <p:tags r:id="rId20"/>
            </p:custDataLst>
          </p:nvPr>
        </p:nvSpPr>
        <p:spPr bwMode="auto">
          <a:xfrm>
            <a:off x="8229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24" name="Content Placeholder 2"/>
          <p:cNvSpPr txBox="1">
            <a:spLocks/>
          </p:cNvSpPr>
          <p:nvPr>
            <p:custDataLst>
              <p:tags r:id="rId21"/>
            </p:custDataLst>
          </p:nvPr>
        </p:nvSpPr>
        <p:spPr bwMode="auto">
          <a:xfrm>
            <a:off x="2209800" y="37338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Merge: </a:t>
            </a:r>
          </a:p>
          <a:p>
            <a:pPr marL="342900" indent="-342900" fontAlgn="base">
              <a:spcBef>
                <a:spcPct val="20000"/>
              </a:spcBef>
              <a:spcAft>
                <a:spcPct val="0"/>
              </a:spcAft>
              <a:defRPr/>
            </a:pPr>
            <a:r>
              <a:rPr lang="en-US" sz="2000" kern="0" dirty="0"/>
              <a:t>Use 3 “fingers”</a:t>
            </a:r>
          </a:p>
          <a:p>
            <a:pPr marL="342900" indent="-342900" fontAlgn="base">
              <a:spcBef>
                <a:spcPct val="20000"/>
              </a:spcBef>
              <a:spcAft>
                <a:spcPct val="0"/>
              </a:spcAft>
              <a:defRPr/>
            </a:pPr>
            <a:r>
              <a:rPr lang="en-US" sz="2000" kern="0" dirty="0"/>
              <a:t>and 1 more array</a:t>
            </a:r>
          </a:p>
        </p:txBody>
      </p:sp>
      <p:sp>
        <p:nvSpPr>
          <p:cNvPr id="33" name="Line 12"/>
          <p:cNvSpPr>
            <a:spLocks noChangeShapeType="1"/>
          </p:cNvSpPr>
          <p:nvPr>
            <p:custDataLst>
              <p:tags r:id="rId22"/>
            </p:custDataLst>
          </p:nvPr>
        </p:nvSpPr>
        <p:spPr bwMode="auto">
          <a:xfrm>
            <a:off x="6629400" y="2362200"/>
            <a:ext cx="0" cy="990600"/>
          </a:xfrm>
          <a:prstGeom prst="line">
            <a:avLst/>
          </a:prstGeom>
          <a:noFill/>
          <a:ln w="28575">
            <a:solidFill>
              <a:srgbClr val="FF0000"/>
            </a:solidFill>
            <a:round/>
            <a:headEnd/>
            <a:tailEnd/>
          </a:ln>
        </p:spPr>
        <p:txBody>
          <a:bodyPr wrap="none" anchor="ctr"/>
          <a:lstStyle/>
          <a:p>
            <a:endParaRPr lang="en-US" sz="2000"/>
          </a:p>
        </p:txBody>
      </p:sp>
      <p:sp>
        <p:nvSpPr>
          <p:cNvPr id="34" name="Line 13"/>
          <p:cNvSpPr>
            <a:spLocks noChangeShapeType="1"/>
          </p:cNvSpPr>
          <p:nvPr>
            <p:custDataLst>
              <p:tags r:id="rId23"/>
            </p:custDataLst>
          </p:nvPr>
        </p:nvSpPr>
        <p:spPr bwMode="auto">
          <a:xfrm flipV="1">
            <a:off x="55626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5" name="Line 14"/>
          <p:cNvSpPr>
            <a:spLocks noChangeShapeType="1"/>
          </p:cNvSpPr>
          <p:nvPr>
            <p:custDataLst>
              <p:tags r:id="rId24"/>
            </p:custDataLst>
          </p:nvPr>
        </p:nvSpPr>
        <p:spPr bwMode="auto">
          <a:xfrm flipV="1">
            <a:off x="85344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6" name="Rectangle 15"/>
          <p:cNvSpPr>
            <a:spLocks noChangeArrowheads="1"/>
          </p:cNvSpPr>
          <p:nvPr>
            <p:custDataLst>
              <p:tags r:id="rId25"/>
            </p:custDataLst>
          </p:nvPr>
        </p:nvSpPr>
        <p:spPr bwMode="auto">
          <a:xfrm>
            <a:off x="4572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37" name="Rectangle 16"/>
          <p:cNvSpPr>
            <a:spLocks noChangeArrowheads="1"/>
          </p:cNvSpPr>
          <p:nvPr>
            <p:custDataLst>
              <p:tags r:id="rId26"/>
            </p:custDataLst>
          </p:nvPr>
        </p:nvSpPr>
        <p:spPr bwMode="auto">
          <a:xfrm>
            <a:off x="51054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38" name="Rectangle 17"/>
          <p:cNvSpPr>
            <a:spLocks noChangeArrowheads="1"/>
          </p:cNvSpPr>
          <p:nvPr>
            <p:custDataLst>
              <p:tags r:id="rId27"/>
            </p:custDataLst>
          </p:nvPr>
        </p:nvSpPr>
        <p:spPr bwMode="auto">
          <a:xfrm>
            <a:off x="56388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3</a:t>
            </a:r>
          </a:p>
        </p:txBody>
      </p:sp>
      <p:sp>
        <p:nvSpPr>
          <p:cNvPr id="39" name="Rectangle 18"/>
          <p:cNvSpPr>
            <a:spLocks noChangeArrowheads="1"/>
          </p:cNvSpPr>
          <p:nvPr>
            <p:custDataLst>
              <p:tags r:id="rId28"/>
            </p:custDataLst>
          </p:nvPr>
        </p:nvSpPr>
        <p:spPr bwMode="auto">
          <a:xfrm>
            <a:off x="61722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40" name="Rectangle 19"/>
          <p:cNvSpPr>
            <a:spLocks noChangeArrowheads="1"/>
          </p:cNvSpPr>
          <p:nvPr>
            <p:custDataLst>
              <p:tags r:id="rId29"/>
            </p:custDataLst>
          </p:nvPr>
        </p:nvSpPr>
        <p:spPr bwMode="auto">
          <a:xfrm>
            <a:off x="67056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41" name="Rectangle 20"/>
          <p:cNvSpPr>
            <a:spLocks noChangeArrowheads="1"/>
          </p:cNvSpPr>
          <p:nvPr>
            <p:custDataLst>
              <p:tags r:id="rId30"/>
            </p:custDataLst>
          </p:nvPr>
        </p:nvSpPr>
        <p:spPr bwMode="auto">
          <a:xfrm>
            <a:off x="7239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6</a:t>
            </a:r>
          </a:p>
        </p:txBody>
      </p:sp>
      <p:sp>
        <p:nvSpPr>
          <p:cNvPr id="42" name="Rectangle 21"/>
          <p:cNvSpPr>
            <a:spLocks noChangeArrowheads="1"/>
          </p:cNvSpPr>
          <p:nvPr>
            <p:custDataLst>
              <p:tags r:id="rId31"/>
            </p:custDataLst>
          </p:nvPr>
        </p:nvSpPr>
        <p:spPr bwMode="auto">
          <a:xfrm>
            <a:off x="77724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3" name="Rectangle 22"/>
          <p:cNvSpPr>
            <a:spLocks noChangeArrowheads="1"/>
          </p:cNvSpPr>
          <p:nvPr>
            <p:custDataLst>
              <p:tags r:id="rId32"/>
            </p:custDataLst>
          </p:nvPr>
        </p:nvSpPr>
        <p:spPr bwMode="auto">
          <a:xfrm>
            <a:off x="83058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4" name="Line 24"/>
          <p:cNvSpPr>
            <a:spLocks noChangeShapeType="1"/>
          </p:cNvSpPr>
          <p:nvPr>
            <p:custDataLst>
              <p:tags r:id="rId33"/>
            </p:custDataLst>
          </p:nvPr>
        </p:nvSpPr>
        <p:spPr bwMode="auto">
          <a:xfrm flipV="1">
            <a:off x="7848600" y="4495800"/>
            <a:ext cx="228600" cy="304800"/>
          </a:xfrm>
          <a:prstGeom prst="line">
            <a:avLst/>
          </a:prstGeom>
          <a:noFill/>
          <a:ln w="9525">
            <a:solidFill>
              <a:schemeClr val="tx1"/>
            </a:solidFill>
            <a:round/>
            <a:headEnd/>
            <a:tailEnd type="triangle" w="med" len="med"/>
          </a:ln>
        </p:spPr>
        <p:txBody>
          <a:bodyPr wrap="none" anchor="ctr"/>
          <a:lstStyle/>
          <a:p>
            <a:endParaRPr lang="en-US"/>
          </a:p>
        </p:txBody>
      </p:sp>
      <p:sp>
        <p:nvSpPr>
          <p:cNvPr id="45" name="Content Placeholder 2"/>
          <p:cNvSpPr txBox="1">
            <a:spLocks/>
          </p:cNvSpPr>
          <p:nvPr>
            <p:custDataLst>
              <p:tags r:id="rId34"/>
            </p:custDataLst>
          </p:nvPr>
        </p:nvSpPr>
        <p:spPr bwMode="auto">
          <a:xfrm>
            <a:off x="1981200" y="51054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    (After merge, copy back to original array)</a:t>
            </a:r>
          </a:p>
        </p:txBody>
      </p:sp>
      <p:sp>
        <p:nvSpPr>
          <p:cNvPr id="6" name="Slide Number Placeholder 5">
            <a:extLst>
              <a:ext uri="{FF2B5EF4-FFF2-40B4-BE49-F238E27FC236}">
                <a16:creationId xmlns:a16="http://schemas.microsoft.com/office/drawing/2014/main" id="{3E634946-C1DD-E847-B0BD-C6B706147D5E}"/>
              </a:ext>
            </a:extLst>
          </p:cNvPr>
          <p:cNvSpPr>
            <a:spLocks noGrp="1"/>
          </p:cNvSpPr>
          <p:nvPr>
            <p:ph type="sldNum" sz="quarter" idx="12"/>
          </p:nvPr>
        </p:nvSpPr>
        <p:spPr/>
        <p:txBody>
          <a:bodyPr/>
          <a:lstStyle/>
          <a:p>
            <a:fld id="{26EF018D-A113-44B2-BA5D-E3BD5C944D75}" type="slidenum">
              <a:rPr lang="en-US" smtClean="0"/>
              <a:t>29</a:t>
            </a:fld>
            <a:endParaRPr lang="en-US"/>
          </a:p>
        </p:txBody>
      </p:sp>
      <p:sp>
        <p:nvSpPr>
          <p:cNvPr id="46" name="TextBox 45">
            <a:extLst>
              <a:ext uri="{FF2B5EF4-FFF2-40B4-BE49-F238E27FC236}">
                <a16:creationId xmlns:a16="http://schemas.microsoft.com/office/drawing/2014/main" id="{40AD044D-C8E4-F04D-9A25-0991BD2C2D4A}"/>
              </a:ext>
            </a:extLst>
          </p:cNvPr>
          <p:cNvSpPr txBox="1"/>
          <p:nvPr>
            <p:custDataLst>
              <p:tags r:id="rId35"/>
            </p:custDataLst>
          </p:nvPr>
        </p:nvSpPr>
        <p:spPr>
          <a:xfrm>
            <a:off x="3972460" y="4038600"/>
            <a:ext cx="762000" cy="400110"/>
          </a:xfrm>
          <a:prstGeom prst="rect">
            <a:avLst/>
          </a:prstGeom>
          <a:noFill/>
        </p:spPr>
        <p:txBody>
          <a:bodyPr wrap="square" rtlCol="0">
            <a:spAutoFit/>
          </a:bodyPr>
          <a:lstStyle/>
          <a:p>
            <a:r>
              <a:rPr lang="en-US" sz="2000" dirty="0">
                <a:latin typeface="Courier New" pitchFamily="49" charset="0"/>
                <a:cs typeface="Courier New" pitchFamily="49" charset="0"/>
              </a:rPr>
              <a:t>aux</a:t>
            </a:r>
          </a:p>
        </p:txBody>
      </p:sp>
      <p:sp>
        <p:nvSpPr>
          <p:cNvPr id="47" name="TextBox 46">
            <a:extLst>
              <a:ext uri="{FF2B5EF4-FFF2-40B4-BE49-F238E27FC236}">
                <a16:creationId xmlns:a16="http://schemas.microsoft.com/office/drawing/2014/main" id="{E1B8209A-8918-9A4A-9D6C-B2C461598A67}"/>
              </a:ext>
            </a:extLst>
          </p:cNvPr>
          <p:cNvSpPr txBox="1"/>
          <p:nvPr>
            <p:custDataLst>
              <p:tags r:id="rId36"/>
            </p:custDataLst>
          </p:nvPr>
        </p:nvSpPr>
        <p:spPr>
          <a:xfrm>
            <a:off x="4038600" y="2590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
        <p:nvSpPr>
          <p:cNvPr id="48" name="TextBox 47">
            <a:extLst>
              <a:ext uri="{FF2B5EF4-FFF2-40B4-BE49-F238E27FC236}">
                <a16:creationId xmlns:a16="http://schemas.microsoft.com/office/drawing/2014/main" id="{373C1842-8A06-D644-A287-6A85F3EBE470}"/>
              </a:ext>
            </a:extLst>
          </p:cNvPr>
          <p:cNvSpPr txBox="1"/>
          <p:nvPr>
            <p:custDataLst>
              <p:tags r:id="rId37"/>
            </p:custDataLst>
          </p:nvPr>
        </p:nvSpPr>
        <p:spPr>
          <a:xfrm>
            <a:off x="4038600" y="1828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Sorting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800"/>
                  <a:t>Great general pre-processing step</a:t>
                </a:r>
              </a:p>
              <a:p>
                <a:pPr lvl="1"/>
                <a:r>
                  <a:rPr lang="en-US"/>
                  <a:t>Binary Search</a:t>
                </a:r>
              </a:p>
              <a:p>
                <a:pPr lvl="1"/>
                <a:r>
                  <a:rPr lang="en-US"/>
                  <a:t>Let’s us find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m:rPr>
                            <m:sty m:val="p"/>
                          </m:rPr>
                          <a:rPr lang="en-US" b="0" i="0" smtClean="0">
                            <a:latin typeface="Cambria Math" panose="02040503050406030204" pitchFamily="18" charset="0"/>
                          </a:rPr>
                          <m:t>th</m:t>
                        </m:r>
                      </m:sup>
                    </m:sSup>
                    <m:r>
                      <a:rPr lang="en-US" b="0" i="1" smtClean="0">
                        <a:latin typeface="Cambria Math" panose="02040503050406030204" pitchFamily="18" charset="0"/>
                      </a:rPr>
                      <m:t> </m:t>
                    </m:r>
                  </m:oMath>
                </a14:m>
                <a:r>
                  <a:rPr lang="en-US"/>
                  <a:t>element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a:t> time for any </a:t>
                </a:r>
                <a14:m>
                  <m:oMath xmlns:m="http://schemas.openxmlformats.org/officeDocument/2006/math">
                    <m:r>
                      <a:rPr lang="en-US" b="0" i="1" smtClean="0">
                        <a:latin typeface="Cambria Math" panose="02040503050406030204" pitchFamily="18" charset="0"/>
                      </a:rPr>
                      <m:t>𝑘</m:t>
                    </m:r>
                  </m:oMath>
                </a14:m>
                <a:r>
                  <a:rPr lang="en-US"/>
                  <a:t>.</a:t>
                </a:r>
              </a:p>
              <a:p>
                <a:endParaRPr lang="en-US" sz="2800"/>
              </a:p>
              <a:p>
                <a:pPr marL="0" indent="0">
                  <a:buNone/>
                </a:pPr>
                <a:r>
                  <a:rPr lang="en-US" sz="2800"/>
                  <a:t>Also, a convenient way to discuss algorithm design principles.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05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D905476-B020-4DD8-B4B5-796D77BEC2C3}"/>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148421D4-CE79-2C4A-BF23-E3B14D0E585C}"/>
              </a:ext>
            </a:extLst>
          </p:cNvPr>
          <p:cNvSpPr>
            <a:spLocks noGrp="1"/>
          </p:cNvSpPr>
          <p:nvPr>
            <p:ph type="sldNum" sz="quarter" idx="12"/>
          </p:nvPr>
        </p:nvSpPr>
        <p:spPr/>
        <p:txBody>
          <a:bodyPr/>
          <a:lstStyle/>
          <a:p>
            <a:fld id="{26EF018D-A113-44B2-BA5D-E3BD5C944D75}" type="slidenum">
              <a:rPr lang="en-US" smtClean="0"/>
              <a:t>3</a:t>
            </a:fld>
            <a:endParaRPr lang="en-US"/>
          </a:p>
        </p:txBody>
      </p:sp>
    </p:spTree>
    <p:extLst>
      <p:ext uri="{BB962C8B-B14F-4D97-AF65-F5344CB8AC3E}">
        <p14:creationId xmlns:p14="http://schemas.microsoft.com/office/powerpoint/2010/main" val="2467370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Example, focus on merging</a:t>
            </a:r>
          </a:p>
        </p:txBody>
      </p:sp>
      <p:sp>
        <p:nvSpPr>
          <p:cNvPr id="3" name="Content Placeholder 2"/>
          <p:cNvSpPr>
            <a:spLocks noGrp="1"/>
          </p:cNvSpPr>
          <p:nvPr>
            <p:ph idx="1"/>
            <p:custDataLst>
              <p:tags r:id="rId2"/>
            </p:custDataLst>
          </p:nvPr>
        </p:nvSpPr>
        <p:spPr>
          <a:xfrm>
            <a:off x="2209800" y="1600200"/>
            <a:ext cx="1447800" cy="990600"/>
          </a:xfrm>
        </p:spPr>
        <p:txBody>
          <a:bodyPr/>
          <a:lstStyle/>
          <a:p>
            <a:pPr>
              <a:buNone/>
            </a:pPr>
            <a:r>
              <a:rPr lang="en-US" dirty="0"/>
              <a:t>Start with: </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7" name="Rectangle 5"/>
          <p:cNvSpPr>
            <a:spLocks noChangeArrowheads="1"/>
          </p:cNvSpPr>
          <p:nvPr>
            <p:custDataLst>
              <p:tags r:id="rId4"/>
            </p:custDataLst>
          </p:nvPr>
        </p:nvSpPr>
        <p:spPr bwMode="auto">
          <a:xfrm>
            <a:off x="4495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8</a:t>
            </a:r>
          </a:p>
        </p:txBody>
      </p:sp>
      <p:sp>
        <p:nvSpPr>
          <p:cNvPr id="8" name="Rectangle 6"/>
          <p:cNvSpPr>
            <a:spLocks noChangeArrowheads="1"/>
          </p:cNvSpPr>
          <p:nvPr>
            <p:custDataLst>
              <p:tags r:id="rId5"/>
            </p:custDataLst>
          </p:nvPr>
        </p:nvSpPr>
        <p:spPr bwMode="auto">
          <a:xfrm>
            <a:off x="5029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9" name="Rectangle 7"/>
          <p:cNvSpPr>
            <a:spLocks noChangeArrowheads="1"/>
          </p:cNvSpPr>
          <p:nvPr>
            <p:custDataLst>
              <p:tags r:id="rId6"/>
            </p:custDataLst>
          </p:nvPr>
        </p:nvSpPr>
        <p:spPr bwMode="auto">
          <a:xfrm>
            <a:off x="5562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10" name="Rectangle 8"/>
          <p:cNvSpPr>
            <a:spLocks noChangeArrowheads="1"/>
          </p:cNvSpPr>
          <p:nvPr>
            <p:custDataLst>
              <p:tags r:id="rId7"/>
            </p:custDataLst>
          </p:nvPr>
        </p:nvSpPr>
        <p:spPr bwMode="auto">
          <a:xfrm>
            <a:off x="60960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11" name="Rectangle 9"/>
          <p:cNvSpPr>
            <a:spLocks noChangeArrowheads="1"/>
          </p:cNvSpPr>
          <p:nvPr>
            <p:custDataLst>
              <p:tags r:id="rId8"/>
            </p:custDataLst>
          </p:nvPr>
        </p:nvSpPr>
        <p:spPr bwMode="auto">
          <a:xfrm>
            <a:off x="66294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12" name="Rectangle 10"/>
          <p:cNvSpPr>
            <a:spLocks noChangeArrowheads="1"/>
          </p:cNvSpPr>
          <p:nvPr>
            <p:custDataLst>
              <p:tags r:id="rId9"/>
            </p:custDataLst>
          </p:nvPr>
        </p:nvSpPr>
        <p:spPr bwMode="auto">
          <a:xfrm>
            <a:off x="7162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13" name="Rectangle 11"/>
          <p:cNvSpPr>
            <a:spLocks noChangeArrowheads="1"/>
          </p:cNvSpPr>
          <p:nvPr>
            <p:custDataLst>
              <p:tags r:id="rId10"/>
            </p:custDataLst>
          </p:nvPr>
        </p:nvSpPr>
        <p:spPr bwMode="auto">
          <a:xfrm>
            <a:off x="7696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14" name="Rectangle 12"/>
          <p:cNvSpPr>
            <a:spLocks noChangeArrowheads="1"/>
          </p:cNvSpPr>
          <p:nvPr>
            <p:custDataLst>
              <p:tags r:id="rId11"/>
            </p:custDataLst>
          </p:nvPr>
        </p:nvSpPr>
        <p:spPr bwMode="auto">
          <a:xfrm>
            <a:off x="8229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15" name="Content Placeholder 2"/>
          <p:cNvSpPr txBox="1">
            <a:spLocks/>
          </p:cNvSpPr>
          <p:nvPr>
            <p:custDataLst>
              <p:tags r:id="rId12"/>
            </p:custDataLst>
          </p:nvPr>
        </p:nvSpPr>
        <p:spPr bwMode="auto">
          <a:xfrm>
            <a:off x="2209800" y="2514600"/>
            <a:ext cx="2209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After recursion:</a:t>
            </a:r>
          </a:p>
          <a:p>
            <a:pPr marL="342900" indent="-342900" fontAlgn="base">
              <a:spcBef>
                <a:spcPct val="20000"/>
              </a:spcBef>
              <a:spcAft>
                <a:spcPct val="0"/>
              </a:spcAft>
              <a:defRPr/>
            </a:pPr>
            <a:r>
              <a:rPr lang="en-US" sz="2000" kern="0" dirty="0"/>
              <a:t>(not magic </a:t>
            </a:r>
            <a:r>
              <a:rPr lang="en-US" sz="2000" kern="0" dirty="0">
                <a:sym typeface="Wingdings" pitchFamily="2" charset="2"/>
              </a:rPr>
              <a:t>)</a:t>
            </a:r>
            <a:r>
              <a:rPr lang="en-US" sz="2000" kern="0" dirty="0"/>
              <a:t>  </a:t>
            </a:r>
          </a:p>
        </p:txBody>
      </p:sp>
      <p:sp>
        <p:nvSpPr>
          <p:cNvPr id="16" name="Rectangle 5"/>
          <p:cNvSpPr>
            <a:spLocks noChangeArrowheads="1"/>
          </p:cNvSpPr>
          <p:nvPr>
            <p:custDataLst>
              <p:tags r:id="rId13"/>
            </p:custDataLst>
          </p:nvPr>
        </p:nvSpPr>
        <p:spPr bwMode="auto">
          <a:xfrm>
            <a:off x="4495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17" name="Rectangle 6"/>
          <p:cNvSpPr>
            <a:spLocks noChangeArrowheads="1"/>
          </p:cNvSpPr>
          <p:nvPr>
            <p:custDataLst>
              <p:tags r:id="rId14"/>
            </p:custDataLst>
          </p:nvPr>
        </p:nvSpPr>
        <p:spPr bwMode="auto">
          <a:xfrm>
            <a:off x="5029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18" name="Rectangle 7"/>
          <p:cNvSpPr>
            <a:spLocks noChangeArrowheads="1"/>
          </p:cNvSpPr>
          <p:nvPr>
            <p:custDataLst>
              <p:tags r:id="rId15"/>
            </p:custDataLst>
          </p:nvPr>
        </p:nvSpPr>
        <p:spPr bwMode="auto">
          <a:xfrm>
            <a:off x="5562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19" name="Rectangle 8"/>
          <p:cNvSpPr>
            <a:spLocks noChangeArrowheads="1"/>
          </p:cNvSpPr>
          <p:nvPr>
            <p:custDataLst>
              <p:tags r:id="rId16"/>
            </p:custDataLst>
          </p:nvPr>
        </p:nvSpPr>
        <p:spPr bwMode="auto">
          <a:xfrm>
            <a:off x="60960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20" name="Rectangle 9"/>
          <p:cNvSpPr>
            <a:spLocks noChangeArrowheads="1"/>
          </p:cNvSpPr>
          <p:nvPr>
            <p:custDataLst>
              <p:tags r:id="rId17"/>
            </p:custDataLst>
          </p:nvPr>
        </p:nvSpPr>
        <p:spPr bwMode="auto">
          <a:xfrm>
            <a:off x="66294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21" name="Rectangle 10"/>
          <p:cNvSpPr>
            <a:spLocks noChangeArrowheads="1"/>
          </p:cNvSpPr>
          <p:nvPr>
            <p:custDataLst>
              <p:tags r:id="rId18"/>
            </p:custDataLst>
          </p:nvPr>
        </p:nvSpPr>
        <p:spPr bwMode="auto">
          <a:xfrm>
            <a:off x="7162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22" name="Rectangle 11"/>
          <p:cNvSpPr>
            <a:spLocks noChangeArrowheads="1"/>
          </p:cNvSpPr>
          <p:nvPr>
            <p:custDataLst>
              <p:tags r:id="rId19"/>
            </p:custDataLst>
          </p:nvPr>
        </p:nvSpPr>
        <p:spPr bwMode="auto">
          <a:xfrm>
            <a:off x="7696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23" name="Rectangle 12"/>
          <p:cNvSpPr>
            <a:spLocks noChangeArrowheads="1"/>
          </p:cNvSpPr>
          <p:nvPr>
            <p:custDataLst>
              <p:tags r:id="rId20"/>
            </p:custDataLst>
          </p:nvPr>
        </p:nvSpPr>
        <p:spPr bwMode="auto">
          <a:xfrm>
            <a:off x="8229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24" name="Content Placeholder 2"/>
          <p:cNvSpPr txBox="1">
            <a:spLocks/>
          </p:cNvSpPr>
          <p:nvPr>
            <p:custDataLst>
              <p:tags r:id="rId21"/>
            </p:custDataLst>
          </p:nvPr>
        </p:nvSpPr>
        <p:spPr bwMode="auto">
          <a:xfrm>
            <a:off x="2209800" y="37338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Merge: </a:t>
            </a:r>
          </a:p>
          <a:p>
            <a:pPr marL="342900" indent="-342900" fontAlgn="base">
              <a:spcBef>
                <a:spcPct val="20000"/>
              </a:spcBef>
              <a:spcAft>
                <a:spcPct val="0"/>
              </a:spcAft>
              <a:defRPr/>
            </a:pPr>
            <a:r>
              <a:rPr lang="en-US" sz="2000" kern="0" dirty="0"/>
              <a:t>Use 3 “fingers”</a:t>
            </a:r>
          </a:p>
          <a:p>
            <a:pPr marL="342900" indent="-342900" fontAlgn="base">
              <a:spcBef>
                <a:spcPct val="20000"/>
              </a:spcBef>
              <a:spcAft>
                <a:spcPct val="0"/>
              </a:spcAft>
              <a:defRPr/>
            </a:pPr>
            <a:r>
              <a:rPr lang="en-US" sz="2000" kern="0" dirty="0"/>
              <a:t>and 1 more array</a:t>
            </a:r>
          </a:p>
        </p:txBody>
      </p:sp>
      <p:sp>
        <p:nvSpPr>
          <p:cNvPr id="33" name="Line 12"/>
          <p:cNvSpPr>
            <a:spLocks noChangeShapeType="1"/>
          </p:cNvSpPr>
          <p:nvPr>
            <p:custDataLst>
              <p:tags r:id="rId22"/>
            </p:custDataLst>
          </p:nvPr>
        </p:nvSpPr>
        <p:spPr bwMode="auto">
          <a:xfrm>
            <a:off x="6629400" y="2362200"/>
            <a:ext cx="0" cy="990600"/>
          </a:xfrm>
          <a:prstGeom prst="line">
            <a:avLst/>
          </a:prstGeom>
          <a:noFill/>
          <a:ln w="28575">
            <a:solidFill>
              <a:srgbClr val="FF0000"/>
            </a:solidFill>
            <a:round/>
            <a:headEnd/>
            <a:tailEnd/>
          </a:ln>
        </p:spPr>
        <p:txBody>
          <a:bodyPr wrap="none" anchor="ctr"/>
          <a:lstStyle/>
          <a:p>
            <a:endParaRPr lang="en-US" sz="2000"/>
          </a:p>
        </p:txBody>
      </p:sp>
      <p:sp>
        <p:nvSpPr>
          <p:cNvPr id="34" name="Line 13"/>
          <p:cNvSpPr>
            <a:spLocks noChangeShapeType="1"/>
          </p:cNvSpPr>
          <p:nvPr>
            <p:custDataLst>
              <p:tags r:id="rId23"/>
            </p:custDataLst>
          </p:nvPr>
        </p:nvSpPr>
        <p:spPr bwMode="auto">
          <a:xfrm flipV="1">
            <a:off x="60960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5" name="Line 14"/>
          <p:cNvSpPr>
            <a:spLocks noChangeShapeType="1"/>
          </p:cNvSpPr>
          <p:nvPr>
            <p:custDataLst>
              <p:tags r:id="rId24"/>
            </p:custDataLst>
          </p:nvPr>
        </p:nvSpPr>
        <p:spPr bwMode="auto">
          <a:xfrm flipV="1">
            <a:off x="85344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6" name="Rectangle 15"/>
          <p:cNvSpPr>
            <a:spLocks noChangeArrowheads="1"/>
          </p:cNvSpPr>
          <p:nvPr>
            <p:custDataLst>
              <p:tags r:id="rId25"/>
            </p:custDataLst>
          </p:nvPr>
        </p:nvSpPr>
        <p:spPr bwMode="auto">
          <a:xfrm>
            <a:off x="4572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37" name="Rectangle 16"/>
          <p:cNvSpPr>
            <a:spLocks noChangeArrowheads="1"/>
          </p:cNvSpPr>
          <p:nvPr>
            <p:custDataLst>
              <p:tags r:id="rId26"/>
            </p:custDataLst>
          </p:nvPr>
        </p:nvSpPr>
        <p:spPr bwMode="auto">
          <a:xfrm>
            <a:off x="51054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38" name="Rectangle 17"/>
          <p:cNvSpPr>
            <a:spLocks noChangeArrowheads="1"/>
          </p:cNvSpPr>
          <p:nvPr>
            <p:custDataLst>
              <p:tags r:id="rId27"/>
            </p:custDataLst>
          </p:nvPr>
        </p:nvSpPr>
        <p:spPr bwMode="auto">
          <a:xfrm>
            <a:off x="56388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3</a:t>
            </a:r>
          </a:p>
        </p:txBody>
      </p:sp>
      <p:sp>
        <p:nvSpPr>
          <p:cNvPr id="39" name="Rectangle 18"/>
          <p:cNvSpPr>
            <a:spLocks noChangeArrowheads="1"/>
          </p:cNvSpPr>
          <p:nvPr>
            <p:custDataLst>
              <p:tags r:id="rId28"/>
            </p:custDataLst>
          </p:nvPr>
        </p:nvSpPr>
        <p:spPr bwMode="auto">
          <a:xfrm>
            <a:off x="61722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40" name="Rectangle 19"/>
          <p:cNvSpPr>
            <a:spLocks noChangeArrowheads="1"/>
          </p:cNvSpPr>
          <p:nvPr>
            <p:custDataLst>
              <p:tags r:id="rId29"/>
            </p:custDataLst>
          </p:nvPr>
        </p:nvSpPr>
        <p:spPr bwMode="auto">
          <a:xfrm>
            <a:off x="67056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41" name="Rectangle 20"/>
          <p:cNvSpPr>
            <a:spLocks noChangeArrowheads="1"/>
          </p:cNvSpPr>
          <p:nvPr>
            <p:custDataLst>
              <p:tags r:id="rId30"/>
            </p:custDataLst>
          </p:nvPr>
        </p:nvSpPr>
        <p:spPr bwMode="auto">
          <a:xfrm>
            <a:off x="7239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6</a:t>
            </a:r>
          </a:p>
        </p:txBody>
      </p:sp>
      <p:sp>
        <p:nvSpPr>
          <p:cNvPr id="42" name="Rectangle 21"/>
          <p:cNvSpPr>
            <a:spLocks noChangeArrowheads="1"/>
          </p:cNvSpPr>
          <p:nvPr>
            <p:custDataLst>
              <p:tags r:id="rId31"/>
            </p:custDataLst>
          </p:nvPr>
        </p:nvSpPr>
        <p:spPr bwMode="auto">
          <a:xfrm>
            <a:off x="77724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43" name="Rectangle 22"/>
          <p:cNvSpPr>
            <a:spLocks noChangeArrowheads="1"/>
          </p:cNvSpPr>
          <p:nvPr>
            <p:custDataLst>
              <p:tags r:id="rId32"/>
            </p:custDataLst>
          </p:nvPr>
        </p:nvSpPr>
        <p:spPr bwMode="auto">
          <a:xfrm>
            <a:off x="83058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44" name="Line 24"/>
          <p:cNvSpPr>
            <a:spLocks noChangeShapeType="1"/>
          </p:cNvSpPr>
          <p:nvPr>
            <p:custDataLst>
              <p:tags r:id="rId33"/>
            </p:custDataLst>
          </p:nvPr>
        </p:nvSpPr>
        <p:spPr bwMode="auto">
          <a:xfrm flipV="1">
            <a:off x="8382000" y="4495800"/>
            <a:ext cx="228600" cy="304800"/>
          </a:xfrm>
          <a:prstGeom prst="line">
            <a:avLst/>
          </a:prstGeom>
          <a:noFill/>
          <a:ln w="9525">
            <a:solidFill>
              <a:schemeClr val="tx1"/>
            </a:solidFill>
            <a:round/>
            <a:headEnd/>
            <a:tailEnd type="triangle" w="med" len="med"/>
          </a:ln>
        </p:spPr>
        <p:txBody>
          <a:bodyPr wrap="none" anchor="ctr"/>
          <a:lstStyle/>
          <a:p>
            <a:endParaRPr lang="en-US"/>
          </a:p>
        </p:txBody>
      </p:sp>
      <p:sp>
        <p:nvSpPr>
          <p:cNvPr id="45" name="Content Placeholder 2"/>
          <p:cNvSpPr txBox="1">
            <a:spLocks/>
          </p:cNvSpPr>
          <p:nvPr>
            <p:custDataLst>
              <p:tags r:id="rId34"/>
            </p:custDataLst>
          </p:nvPr>
        </p:nvSpPr>
        <p:spPr bwMode="auto">
          <a:xfrm>
            <a:off x="1981200" y="51054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    (After merge, copy back to original array)</a:t>
            </a:r>
          </a:p>
        </p:txBody>
      </p:sp>
      <p:sp>
        <p:nvSpPr>
          <p:cNvPr id="6" name="Slide Number Placeholder 5">
            <a:extLst>
              <a:ext uri="{FF2B5EF4-FFF2-40B4-BE49-F238E27FC236}">
                <a16:creationId xmlns:a16="http://schemas.microsoft.com/office/drawing/2014/main" id="{3EABB807-0227-B342-B719-64D76CE7BE8A}"/>
              </a:ext>
            </a:extLst>
          </p:cNvPr>
          <p:cNvSpPr>
            <a:spLocks noGrp="1"/>
          </p:cNvSpPr>
          <p:nvPr>
            <p:ph type="sldNum" sz="quarter" idx="12"/>
          </p:nvPr>
        </p:nvSpPr>
        <p:spPr/>
        <p:txBody>
          <a:bodyPr/>
          <a:lstStyle/>
          <a:p>
            <a:fld id="{26EF018D-A113-44B2-BA5D-E3BD5C944D75}" type="slidenum">
              <a:rPr lang="en-US" smtClean="0"/>
              <a:t>30</a:t>
            </a:fld>
            <a:endParaRPr lang="en-US"/>
          </a:p>
        </p:txBody>
      </p:sp>
      <p:sp>
        <p:nvSpPr>
          <p:cNvPr id="46" name="TextBox 45">
            <a:extLst>
              <a:ext uri="{FF2B5EF4-FFF2-40B4-BE49-F238E27FC236}">
                <a16:creationId xmlns:a16="http://schemas.microsoft.com/office/drawing/2014/main" id="{35C4F745-2DA8-504C-9935-ABB82A6F9334}"/>
              </a:ext>
            </a:extLst>
          </p:cNvPr>
          <p:cNvSpPr txBox="1"/>
          <p:nvPr>
            <p:custDataLst>
              <p:tags r:id="rId35"/>
            </p:custDataLst>
          </p:nvPr>
        </p:nvSpPr>
        <p:spPr>
          <a:xfrm>
            <a:off x="3972460" y="4038600"/>
            <a:ext cx="762000" cy="400110"/>
          </a:xfrm>
          <a:prstGeom prst="rect">
            <a:avLst/>
          </a:prstGeom>
          <a:noFill/>
        </p:spPr>
        <p:txBody>
          <a:bodyPr wrap="square" rtlCol="0">
            <a:spAutoFit/>
          </a:bodyPr>
          <a:lstStyle/>
          <a:p>
            <a:r>
              <a:rPr lang="en-US" sz="2000" dirty="0">
                <a:latin typeface="Courier New" pitchFamily="49" charset="0"/>
                <a:cs typeface="Courier New" pitchFamily="49" charset="0"/>
              </a:rPr>
              <a:t>aux</a:t>
            </a:r>
          </a:p>
        </p:txBody>
      </p:sp>
      <p:sp>
        <p:nvSpPr>
          <p:cNvPr id="47" name="TextBox 46">
            <a:extLst>
              <a:ext uri="{FF2B5EF4-FFF2-40B4-BE49-F238E27FC236}">
                <a16:creationId xmlns:a16="http://schemas.microsoft.com/office/drawing/2014/main" id="{E502EFE7-FED2-B942-9AB3-B25D5CA86A90}"/>
              </a:ext>
            </a:extLst>
          </p:cNvPr>
          <p:cNvSpPr txBox="1"/>
          <p:nvPr>
            <p:custDataLst>
              <p:tags r:id="rId36"/>
            </p:custDataLst>
          </p:nvPr>
        </p:nvSpPr>
        <p:spPr>
          <a:xfrm>
            <a:off x="4038600" y="2590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
        <p:nvSpPr>
          <p:cNvPr id="48" name="TextBox 47">
            <a:extLst>
              <a:ext uri="{FF2B5EF4-FFF2-40B4-BE49-F238E27FC236}">
                <a16:creationId xmlns:a16="http://schemas.microsoft.com/office/drawing/2014/main" id="{D734C913-D5D6-2047-825F-8B3112296C90}"/>
              </a:ext>
            </a:extLst>
          </p:cNvPr>
          <p:cNvSpPr txBox="1"/>
          <p:nvPr>
            <p:custDataLst>
              <p:tags r:id="rId37"/>
            </p:custDataLst>
          </p:nvPr>
        </p:nvSpPr>
        <p:spPr>
          <a:xfrm>
            <a:off x="4038600" y="1828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Example, focus on merging</a:t>
            </a:r>
          </a:p>
        </p:txBody>
      </p:sp>
      <p:sp>
        <p:nvSpPr>
          <p:cNvPr id="3" name="Content Placeholder 2"/>
          <p:cNvSpPr>
            <a:spLocks noGrp="1"/>
          </p:cNvSpPr>
          <p:nvPr>
            <p:ph idx="1"/>
            <p:custDataLst>
              <p:tags r:id="rId2"/>
            </p:custDataLst>
          </p:nvPr>
        </p:nvSpPr>
        <p:spPr>
          <a:xfrm>
            <a:off x="2209800" y="1600200"/>
            <a:ext cx="1447800" cy="990600"/>
          </a:xfrm>
        </p:spPr>
        <p:txBody>
          <a:bodyPr/>
          <a:lstStyle/>
          <a:p>
            <a:pPr>
              <a:buNone/>
            </a:pPr>
            <a:r>
              <a:rPr lang="en-US" dirty="0"/>
              <a:t>Start with: </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7" name="Rectangle 5"/>
          <p:cNvSpPr>
            <a:spLocks noChangeArrowheads="1"/>
          </p:cNvSpPr>
          <p:nvPr>
            <p:custDataLst>
              <p:tags r:id="rId4"/>
            </p:custDataLst>
          </p:nvPr>
        </p:nvSpPr>
        <p:spPr bwMode="auto">
          <a:xfrm>
            <a:off x="4495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8</a:t>
            </a:r>
          </a:p>
        </p:txBody>
      </p:sp>
      <p:sp>
        <p:nvSpPr>
          <p:cNvPr id="8" name="Rectangle 6"/>
          <p:cNvSpPr>
            <a:spLocks noChangeArrowheads="1"/>
          </p:cNvSpPr>
          <p:nvPr>
            <p:custDataLst>
              <p:tags r:id="rId5"/>
            </p:custDataLst>
          </p:nvPr>
        </p:nvSpPr>
        <p:spPr bwMode="auto">
          <a:xfrm>
            <a:off x="5029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9" name="Rectangle 7"/>
          <p:cNvSpPr>
            <a:spLocks noChangeArrowheads="1"/>
          </p:cNvSpPr>
          <p:nvPr>
            <p:custDataLst>
              <p:tags r:id="rId6"/>
            </p:custDataLst>
          </p:nvPr>
        </p:nvSpPr>
        <p:spPr bwMode="auto">
          <a:xfrm>
            <a:off x="5562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10" name="Rectangle 8"/>
          <p:cNvSpPr>
            <a:spLocks noChangeArrowheads="1"/>
          </p:cNvSpPr>
          <p:nvPr>
            <p:custDataLst>
              <p:tags r:id="rId7"/>
            </p:custDataLst>
          </p:nvPr>
        </p:nvSpPr>
        <p:spPr bwMode="auto">
          <a:xfrm>
            <a:off x="60960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11" name="Rectangle 9"/>
          <p:cNvSpPr>
            <a:spLocks noChangeArrowheads="1"/>
          </p:cNvSpPr>
          <p:nvPr>
            <p:custDataLst>
              <p:tags r:id="rId8"/>
            </p:custDataLst>
          </p:nvPr>
        </p:nvSpPr>
        <p:spPr bwMode="auto">
          <a:xfrm>
            <a:off x="66294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12" name="Rectangle 10"/>
          <p:cNvSpPr>
            <a:spLocks noChangeArrowheads="1"/>
          </p:cNvSpPr>
          <p:nvPr>
            <p:custDataLst>
              <p:tags r:id="rId9"/>
            </p:custDataLst>
          </p:nvPr>
        </p:nvSpPr>
        <p:spPr bwMode="auto">
          <a:xfrm>
            <a:off x="7162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13" name="Rectangle 11"/>
          <p:cNvSpPr>
            <a:spLocks noChangeArrowheads="1"/>
          </p:cNvSpPr>
          <p:nvPr>
            <p:custDataLst>
              <p:tags r:id="rId10"/>
            </p:custDataLst>
          </p:nvPr>
        </p:nvSpPr>
        <p:spPr bwMode="auto">
          <a:xfrm>
            <a:off x="7696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14" name="Rectangle 12"/>
          <p:cNvSpPr>
            <a:spLocks noChangeArrowheads="1"/>
          </p:cNvSpPr>
          <p:nvPr>
            <p:custDataLst>
              <p:tags r:id="rId11"/>
            </p:custDataLst>
          </p:nvPr>
        </p:nvSpPr>
        <p:spPr bwMode="auto">
          <a:xfrm>
            <a:off x="8229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15" name="Content Placeholder 2"/>
          <p:cNvSpPr txBox="1">
            <a:spLocks/>
          </p:cNvSpPr>
          <p:nvPr>
            <p:custDataLst>
              <p:tags r:id="rId12"/>
            </p:custDataLst>
          </p:nvPr>
        </p:nvSpPr>
        <p:spPr bwMode="auto">
          <a:xfrm>
            <a:off x="2209800" y="2514600"/>
            <a:ext cx="2209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After recursion:</a:t>
            </a:r>
          </a:p>
          <a:p>
            <a:pPr marL="342900" indent="-342900" fontAlgn="base">
              <a:spcBef>
                <a:spcPct val="20000"/>
              </a:spcBef>
              <a:spcAft>
                <a:spcPct val="0"/>
              </a:spcAft>
              <a:defRPr/>
            </a:pPr>
            <a:r>
              <a:rPr lang="en-US" sz="2000" kern="0" dirty="0"/>
              <a:t>(not magic </a:t>
            </a:r>
            <a:r>
              <a:rPr lang="en-US" sz="2000" kern="0" dirty="0">
                <a:sym typeface="Wingdings" pitchFamily="2" charset="2"/>
              </a:rPr>
              <a:t>)</a:t>
            </a:r>
            <a:r>
              <a:rPr lang="en-US" sz="2000" kern="0" dirty="0"/>
              <a:t>  </a:t>
            </a:r>
          </a:p>
        </p:txBody>
      </p:sp>
      <p:sp>
        <p:nvSpPr>
          <p:cNvPr id="16" name="Rectangle 5"/>
          <p:cNvSpPr>
            <a:spLocks noChangeArrowheads="1"/>
          </p:cNvSpPr>
          <p:nvPr>
            <p:custDataLst>
              <p:tags r:id="rId13"/>
            </p:custDataLst>
          </p:nvPr>
        </p:nvSpPr>
        <p:spPr bwMode="auto">
          <a:xfrm>
            <a:off x="4495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17" name="Rectangle 6"/>
          <p:cNvSpPr>
            <a:spLocks noChangeArrowheads="1"/>
          </p:cNvSpPr>
          <p:nvPr>
            <p:custDataLst>
              <p:tags r:id="rId14"/>
            </p:custDataLst>
          </p:nvPr>
        </p:nvSpPr>
        <p:spPr bwMode="auto">
          <a:xfrm>
            <a:off x="5029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18" name="Rectangle 7"/>
          <p:cNvSpPr>
            <a:spLocks noChangeArrowheads="1"/>
          </p:cNvSpPr>
          <p:nvPr>
            <p:custDataLst>
              <p:tags r:id="rId15"/>
            </p:custDataLst>
          </p:nvPr>
        </p:nvSpPr>
        <p:spPr bwMode="auto">
          <a:xfrm>
            <a:off x="5562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19" name="Rectangle 8"/>
          <p:cNvSpPr>
            <a:spLocks noChangeArrowheads="1"/>
          </p:cNvSpPr>
          <p:nvPr>
            <p:custDataLst>
              <p:tags r:id="rId16"/>
            </p:custDataLst>
          </p:nvPr>
        </p:nvSpPr>
        <p:spPr bwMode="auto">
          <a:xfrm>
            <a:off x="60960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20" name="Rectangle 9"/>
          <p:cNvSpPr>
            <a:spLocks noChangeArrowheads="1"/>
          </p:cNvSpPr>
          <p:nvPr>
            <p:custDataLst>
              <p:tags r:id="rId17"/>
            </p:custDataLst>
          </p:nvPr>
        </p:nvSpPr>
        <p:spPr bwMode="auto">
          <a:xfrm>
            <a:off x="66294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21" name="Rectangle 10"/>
          <p:cNvSpPr>
            <a:spLocks noChangeArrowheads="1"/>
          </p:cNvSpPr>
          <p:nvPr>
            <p:custDataLst>
              <p:tags r:id="rId18"/>
            </p:custDataLst>
          </p:nvPr>
        </p:nvSpPr>
        <p:spPr bwMode="auto">
          <a:xfrm>
            <a:off x="7162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22" name="Rectangle 11"/>
          <p:cNvSpPr>
            <a:spLocks noChangeArrowheads="1"/>
          </p:cNvSpPr>
          <p:nvPr>
            <p:custDataLst>
              <p:tags r:id="rId19"/>
            </p:custDataLst>
          </p:nvPr>
        </p:nvSpPr>
        <p:spPr bwMode="auto">
          <a:xfrm>
            <a:off x="7696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23" name="Rectangle 12"/>
          <p:cNvSpPr>
            <a:spLocks noChangeArrowheads="1"/>
          </p:cNvSpPr>
          <p:nvPr>
            <p:custDataLst>
              <p:tags r:id="rId20"/>
            </p:custDataLst>
          </p:nvPr>
        </p:nvSpPr>
        <p:spPr bwMode="auto">
          <a:xfrm>
            <a:off x="8229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24" name="Content Placeholder 2"/>
          <p:cNvSpPr txBox="1">
            <a:spLocks/>
          </p:cNvSpPr>
          <p:nvPr>
            <p:custDataLst>
              <p:tags r:id="rId21"/>
            </p:custDataLst>
          </p:nvPr>
        </p:nvSpPr>
        <p:spPr bwMode="auto">
          <a:xfrm>
            <a:off x="2209800" y="37338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Merge: </a:t>
            </a:r>
          </a:p>
          <a:p>
            <a:pPr marL="342900" indent="-342900" fontAlgn="base">
              <a:spcBef>
                <a:spcPct val="20000"/>
              </a:spcBef>
              <a:spcAft>
                <a:spcPct val="0"/>
              </a:spcAft>
              <a:defRPr/>
            </a:pPr>
            <a:r>
              <a:rPr lang="en-US" sz="2000" kern="0" dirty="0"/>
              <a:t>Use 3 “fingers”</a:t>
            </a:r>
          </a:p>
          <a:p>
            <a:pPr marL="342900" indent="-342900" fontAlgn="base">
              <a:spcBef>
                <a:spcPct val="20000"/>
              </a:spcBef>
              <a:spcAft>
                <a:spcPct val="0"/>
              </a:spcAft>
              <a:defRPr/>
            </a:pPr>
            <a:r>
              <a:rPr lang="en-US" sz="2000" kern="0" dirty="0"/>
              <a:t>and 1 more array</a:t>
            </a:r>
          </a:p>
        </p:txBody>
      </p:sp>
      <p:sp>
        <p:nvSpPr>
          <p:cNvPr id="33" name="Line 12"/>
          <p:cNvSpPr>
            <a:spLocks noChangeShapeType="1"/>
          </p:cNvSpPr>
          <p:nvPr>
            <p:custDataLst>
              <p:tags r:id="rId22"/>
            </p:custDataLst>
          </p:nvPr>
        </p:nvSpPr>
        <p:spPr bwMode="auto">
          <a:xfrm>
            <a:off x="6629400" y="2362200"/>
            <a:ext cx="0" cy="990600"/>
          </a:xfrm>
          <a:prstGeom prst="line">
            <a:avLst/>
          </a:prstGeom>
          <a:noFill/>
          <a:ln w="28575">
            <a:solidFill>
              <a:srgbClr val="FF0000"/>
            </a:solidFill>
            <a:round/>
            <a:headEnd/>
            <a:tailEnd/>
          </a:ln>
        </p:spPr>
        <p:txBody>
          <a:bodyPr wrap="none" anchor="ctr"/>
          <a:lstStyle/>
          <a:p>
            <a:endParaRPr lang="en-US" sz="2000"/>
          </a:p>
        </p:txBody>
      </p:sp>
      <p:sp>
        <p:nvSpPr>
          <p:cNvPr id="34" name="Line 13"/>
          <p:cNvSpPr>
            <a:spLocks noChangeShapeType="1"/>
          </p:cNvSpPr>
          <p:nvPr>
            <p:custDataLst>
              <p:tags r:id="rId23"/>
            </p:custDataLst>
          </p:nvPr>
        </p:nvSpPr>
        <p:spPr bwMode="auto">
          <a:xfrm flipV="1">
            <a:off x="64770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5" name="Line 14"/>
          <p:cNvSpPr>
            <a:spLocks noChangeShapeType="1"/>
          </p:cNvSpPr>
          <p:nvPr>
            <p:custDataLst>
              <p:tags r:id="rId24"/>
            </p:custDataLst>
          </p:nvPr>
        </p:nvSpPr>
        <p:spPr bwMode="auto">
          <a:xfrm flipV="1">
            <a:off x="85344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6" name="Rectangle 15"/>
          <p:cNvSpPr>
            <a:spLocks noChangeArrowheads="1"/>
          </p:cNvSpPr>
          <p:nvPr>
            <p:custDataLst>
              <p:tags r:id="rId25"/>
            </p:custDataLst>
          </p:nvPr>
        </p:nvSpPr>
        <p:spPr bwMode="auto">
          <a:xfrm>
            <a:off x="4572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37" name="Rectangle 16"/>
          <p:cNvSpPr>
            <a:spLocks noChangeArrowheads="1"/>
          </p:cNvSpPr>
          <p:nvPr>
            <p:custDataLst>
              <p:tags r:id="rId26"/>
            </p:custDataLst>
          </p:nvPr>
        </p:nvSpPr>
        <p:spPr bwMode="auto">
          <a:xfrm>
            <a:off x="51054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38" name="Rectangle 17"/>
          <p:cNvSpPr>
            <a:spLocks noChangeArrowheads="1"/>
          </p:cNvSpPr>
          <p:nvPr>
            <p:custDataLst>
              <p:tags r:id="rId27"/>
            </p:custDataLst>
          </p:nvPr>
        </p:nvSpPr>
        <p:spPr bwMode="auto">
          <a:xfrm>
            <a:off x="56388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3</a:t>
            </a:r>
          </a:p>
        </p:txBody>
      </p:sp>
      <p:sp>
        <p:nvSpPr>
          <p:cNvPr id="39" name="Rectangle 18"/>
          <p:cNvSpPr>
            <a:spLocks noChangeArrowheads="1"/>
          </p:cNvSpPr>
          <p:nvPr>
            <p:custDataLst>
              <p:tags r:id="rId28"/>
            </p:custDataLst>
          </p:nvPr>
        </p:nvSpPr>
        <p:spPr bwMode="auto">
          <a:xfrm>
            <a:off x="61722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40" name="Rectangle 19"/>
          <p:cNvSpPr>
            <a:spLocks noChangeArrowheads="1"/>
          </p:cNvSpPr>
          <p:nvPr>
            <p:custDataLst>
              <p:tags r:id="rId29"/>
            </p:custDataLst>
          </p:nvPr>
        </p:nvSpPr>
        <p:spPr bwMode="auto">
          <a:xfrm>
            <a:off x="67056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41" name="Rectangle 20"/>
          <p:cNvSpPr>
            <a:spLocks noChangeArrowheads="1"/>
          </p:cNvSpPr>
          <p:nvPr>
            <p:custDataLst>
              <p:tags r:id="rId30"/>
            </p:custDataLst>
          </p:nvPr>
        </p:nvSpPr>
        <p:spPr bwMode="auto">
          <a:xfrm>
            <a:off x="7239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6</a:t>
            </a:r>
          </a:p>
        </p:txBody>
      </p:sp>
      <p:sp>
        <p:nvSpPr>
          <p:cNvPr id="42" name="Rectangle 21"/>
          <p:cNvSpPr>
            <a:spLocks noChangeArrowheads="1"/>
          </p:cNvSpPr>
          <p:nvPr>
            <p:custDataLst>
              <p:tags r:id="rId31"/>
            </p:custDataLst>
          </p:nvPr>
        </p:nvSpPr>
        <p:spPr bwMode="auto">
          <a:xfrm>
            <a:off x="77724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43" name="Rectangle 22"/>
          <p:cNvSpPr>
            <a:spLocks noChangeArrowheads="1"/>
          </p:cNvSpPr>
          <p:nvPr>
            <p:custDataLst>
              <p:tags r:id="rId32"/>
            </p:custDataLst>
          </p:nvPr>
        </p:nvSpPr>
        <p:spPr bwMode="auto">
          <a:xfrm>
            <a:off x="83058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44" name="Line 24"/>
          <p:cNvSpPr>
            <a:spLocks noChangeShapeType="1"/>
          </p:cNvSpPr>
          <p:nvPr>
            <p:custDataLst>
              <p:tags r:id="rId33"/>
            </p:custDataLst>
          </p:nvPr>
        </p:nvSpPr>
        <p:spPr bwMode="auto">
          <a:xfrm flipV="1">
            <a:off x="8763000" y="4495800"/>
            <a:ext cx="228600" cy="304800"/>
          </a:xfrm>
          <a:prstGeom prst="line">
            <a:avLst/>
          </a:prstGeom>
          <a:noFill/>
          <a:ln w="9525">
            <a:solidFill>
              <a:schemeClr val="tx1"/>
            </a:solidFill>
            <a:round/>
            <a:headEnd/>
            <a:tailEnd type="triangle" w="med" len="med"/>
          </a:ln>
        </p:spPr>
        <p:txBody>
          <a:bodyPr wrap="none" anchor="ctr"/>
          <a:lstStyle/>
          <a:p>
            <a:endParaRPr lang="en-US"/>
          </a:p>
        </p:txBody>
      </p:sp>
      <p:sp>
        <p:nvSpPr>
          <p:cNvPr id="45" name="Content Placeholder 2"/>
          <p:cNvSpPr txBox="1">
            <a:spLocks/>
          </p:cNvSpPr>
          <p:nvPr>
            <p:custDataLst>
              <p:tags r:id="rId34"/>
            </p:custDataLst>
          </p:nvPr>
        </p:nvSpPr>
        <p:spPr bwMode="auto">
          <a:xfrm>
            <a:off x="1981200" y="51054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    (After merge, copy back to original array)</a:t>
            </a:r>
          </a:p>
        </p:txBody>
      </p:sp>
      <p:sp>
        <p:nvSpPr>
          <p:cNvPr id="6" name="Slide Number Placeholder 5">
            <a:extLst>
              <a:ext uri="{FF2B5EF4-FFF2-40B4-BE49-F238E27FC236}">
                <a16:creationId xmlns:a16="http://schemas.microsoft.com/office/drawing/2014/main" id="{7E70BA6C-42AE-4345-B056-4DDF5A08807B}"/>
              </a:ext>
            </a:extLst>
          </p:cNvPr>
          <p:cNvSpPr>
            <a:spLocks noGrp="1"/>
          </p:cNvSpPr>
          <p:nvPr>
            <p:ph type="sldNum" sz="quarter" idx="12"/>
          </p:nvPr>
        </p:nvSpPr>
        <p:spPr/>
        <p:txBody>
          <a:bodyPr/>
          <a:lstStyle/>
          <a:p>
            <a:fld id="{26EF018D-A113-44B2-BA5D-E3BD5C944D75}" type="slidenum">
              <a:rPr lang="en-US" smtClean="0"/>
              <a:t>31</a:t>
            </a:fld>
            <a:endParaRPr lang="en-US"/>
          </a:p>
        </p:txBody>
      </p:sp>
      <p:sp>
        <p:nvSpPr>
          <p:cNvPr id="46" name="TextBox 45">
            <a:extLst>
              <a:ext uri="{FF2B5EF4-FFF2-40B4-BE49-F238E27FC236}">
                <a16:creationId xmlns:a16="http://schemas.microsoft.com/office/drawing/2014/main" id="{FBC7F64D-A7D6-F548-BC8E-52A99FC334C8}"/>
              </a:ext>
            </a:extLst>
          </p:cNvPr>
          <p:cNvSpPr txBox="1"/>
          <p:nvPr>
            <p:custDataLst>
              <p:tags r:id="rId35"/>
            </p:custDataLst>
          </p:nvPr>
        </p:nvSpPr>
        <p:spPr>
          <a:xfrm>
            <a:off x="3972460" y="4038600"/>
            <a:ext cx="762000" cy="400110"/>
          </a:xfrm>
          <a:prstGeom prst="rect">
            <a:avLst/>
          </a:prstGeom>
          <a:noFill/>
        </p:spPr>
        <p:txBody>
          <a:bodyPr wrap="square" rtlCol="0">
            <a:spAutoFit/>
          </a:bodyPr>
          <a:lstStyle/>
          <a:p>
            <a:r>
              <a:rPr lang="en-US" sz="2000" dirty="0">
                <a:latin typeface="Courier New" pitchFamily="49" charset="0"/>
                <a:cs typeface="Courier New" pitchFamily="49" charset="0"/>
              </a:rPr>
              <a:t>aux</a:t>
            </a:r>
          </a:p>
        </p:txBody>
      </p:sp>
      <p:sp>
        <p:nvSpPr>
          <p:cNvPr id="47" name="TextBox 46">
            <a:extLst>
              <a:ext uri="{FF2B5EF4-FFF2-40B4-BE49-F238E27FC236}">
                <a16:creationId xmlns:a16="http://schemas.microsoft.com/office/drawing/2014/main" id="{E465565A-098A-A048-8754-F26BCB7173CD}"/>
              </a:ext>
            </a:extLst>
          </p:cNvPr>
          <p:cNvSpPr txBox="1"/>
          <p:nvPr>
            <p:custDataLst>
              <p:tags r:id="rId36"/>
            </p:custDataLst>
          </p:nvPr>
        </p:nvSpPr>
        <p:spPr>
          <a:xfrm>
            <a:off x="4038600" y="2590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
        <p:nvSpPr>
          <p:cNvPr id="48" name="TextBox 47">
            <a:extLst>
              <a:ext uri="{FF2B5EF4-FFF2-40B4-BE49-F238E27FC236}">
                <a16:creationId xmlns:a16="http://schemas.microsoft.com/office/drawing/2014/main" id="{8EF2F17F-AAA5-5045-B545-E2A7E6F3EC19}"/>
              </a:ext>
            </a:extLst>
          </p:cNvPr>
          <p:cNvSpPr txBox="1"/>
          <p:nvPr>
            <p:custDataLst>
              <p:tags r:id="rId37"/>
            </p:custDataLst>
          </p:nvPr>
        </p:nvSpPr>
        <p:spPr>
          <a:xfrm>
            <a:off x="4038600" y="1828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Example, focus on merging</a:t>
            </a:r>
          </a:p>
        </p:txBody>
      </p:sp>
      <p:sp>
        <p:nvSpPr>
          <p:cNvPr id="3" name="Content Placeholder 2"/>
          <p:cNvSpPr>
            <a:spLocks noGrp="1"/>
          </p:cNvSpPr>
          <p:nvPr>
            <p:ph idx="1"/>
            <p:custDataLst>
              <p:tags r:id="rId2"/>
            </p:custDataLst>
          </p:nvPr>
        </p:nvSpPr>
        <p:spPr>
          <a:xfrm>
            <a:off x="2209800" y="1600200"/>
            <a:ext cx="1447800" cy="990600"/>
          </a:xfrm>
        </p:spPr>
        <p:txBody>
          <a:bodyPr/>
          <a:lstStyle/>
          <a:p>
            <a:pPr>
              <a:buNone/>
            </a:pPr>
            <a:r>
              <a:rPr lang="en-US" dirty="0"/>
              <a:t>Start with: </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7" name="Rectangle 5"/>
          <p:cNvSpPr>
            <a:spLocks noChangeArrowheads="1"/>
          </p:cNvSpPr>
          <p:nvPr>
            <p:custDataLst>
              <p:tags r:id="rId4"/>
            </p:custDataLst>
          </p:nvPr>
        </p:nvSpPr>
        <p:spPr bwMode="auto">
          <a:xfrm>
            <a:off x="4495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8</a:t>
            </a:r>
          </a:p>
        </p:txBody>
      </p:sp>
      <p:sp>
        <p:nvSpPr>
          <p:cNvPr id="8" name="Rectangle 6"/>
          <p:cNvSpPr>
            <a:spLocks noChangeArrowheads="1"/>
          </p:cNvSpPr>
          <p:nvPr>
            <p:custDataLst>
              <p:tags r:id="rId5"/>
            </p:custDataLst>
          </p:nvPr>
        </p:nvSpPr>
        <p:spPr bwMode="auto">
          <a:xfrm>
            <a:off x="5029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9" name="Rectangle 7"/>
          <p:cNvSpPr>
            <a:spLocks noChangeArrowheads="1"/>
          </p:cNvSpPr>
          <p:nvPr>
            <p:custDataLst>
              <p:tags r:id="rId6"/>
            </p:custDataLst>
          </p:nvPr>
        </p:nvSpPr>
        <p:spPr bwMode="auto">
          <a:xfrm>
            <a:off x="5562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10" name="Rectangle 8"/>
          <p:cNvSpPr>
            <a:spLocks noChangeArrowheads="1"/>
          </p:cNvSpPr>
          <p:nvPr>
            <p:custDataLst>
              <p:tags r:id="rId7"/>
            </p:custDataLst>
          </p:nvPr>
        </p:nvSpPr>
        <p:spPr bwMode="auto">
          <a:xfrm>
            <a:off x="60960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11" name="Rectangle 9"/>
          <p:cNvSpPr>
            <a:spLocks noChangeArrowheads="1"/>
          </p:cNvSpPr>
          <p:nvPr>
            <p:custDataLst>
              <p:tags r:id="rId8"/>
            </p:custDataLst>
          </p:nvPr>
        </p:nvSpPr>
        <p:spPr bwMode="auto">
          <a:xfrm>
            <a:off x="66294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12" name="Rectangle 10"/>
          <p:cNvSpPr>
            <a:spLocks noChangeArrowheads="1"/>
          </p:cNvSpPr>
          <p:nvPr>
            <p:custDataLst>
              <p:tags r:id="rId9"/>
            </p:custDataLst>
          </p:nvPr>
        </p:nvSpPr>
        <p:spPr bwMode="auto">
          <a:xfrm>
            <a:off x="71628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13" name="Rectangle 11"/>
          <p:cNvSpPr>
            <a:spLocks noChangeArrowheads="1"/>
          </p:cNvSpPr>
          <p:nvPr>
            <p:custDataLst>
              <p:tags r:id="rId10"/>
            </p:custDataLst>
          </p:nvPr>
        </p:nvSpPr>
        <p:spPr bwMode="auto">
          <a:xfrm>
            <a:off x="76962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14" name="Rectangle 12"/>
          <p:cNvSpPr>
            <a:spLocks noChangeArrowheads="1"/>
          </p:cNvSpPr>
          <p:nvPr>
            <p:custDataLst>
              <p:tags r:id="rId11"/>
            </p:custDataLst>
          </p:nvPr>
        </p:nvSpPr>
        <p:spPr bwMode="auto">
          <a:xfrm>
            <a:off x="8229600" y="16002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15" name="Content Placeholder 2"/>
          <p:cNvSpPr txBox="1">
            <a:spLocks/>
          </p:cNvSpPr>
          <p:nvPr>
            <p:custDataLst>
              <p:tags r:id="rId12"/>
            </p:custDataLst>
          </p:nvPr>
        </p:nvSpPr>
        <p:spPr bwMode="auto">
          <a:xfrm>
            <a:off x="2209800" y="2514600"/>
            <a:ext cx="2209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After recursion:</a:t>
            </a:r>
          </a:p>
          <a:p>
            <a:pPr marL="342900" indent="-342900" fontAlgn="base">
              <a:spcBef>
                <a:spcPct val="20000"/>
              </a:spcBef>
              <a:spcAft>
                <a:spcPct val="0"/>
              </a:spcAft>
              <a:defRPr/>
            </a:pPr>
            <a:r>
              <a:rPr lang="en-US" sz="2000" kern="0" dirty="0"/>
              <a:t>(not magic </a:t>
            </a:r>
            <a:r>
              <a:rPr lang="en-US" sz="2000" kern="0" dirty="0">
                <a:sym typeface="Wingdings" pitchFamily="2" charset="2"/>
              </a:rPr>
              <a:t>)</a:t>
            </a:r>
            <a:r>
              <a:rPr lang="en-US" sz="2000" kern="0" dirty="0"/>
              <a:t>  </a:t>
            </a:r>
          </a:p>
        </p:txBody>
      </p:sp>
      <p:sp>
        <p:nvSpPr>
          <p:cNvPr id="16" name="Rectangle 5"/>
          <p:cNvSpPr>
            <a:spLocks noChangeArrowheads="1"/>
          </p:cNvSpPr>
          <p:nvPr>
            <p:custDataLst>
              <p:tags r:id="rId13"/>
            </p:custDataLst>
          </p:nvPr>
        </p:nvSpPr>
        <p:spPr bwMode="auto">
          <a:xfrm>
            <a:off x="4495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17" name="Rectangle 6"/>
          <p:cNvSpPr>
            <a:spLocks noChangeArrowheads="1"/>
          </p:cNvSpPr>
          <p:nvPr>
            <p:custDataLst>
              <p:tags r:id="rId14"/>
            </p:custDataLst>
          </p:nvPr>
        </p:nvSpPr>
        <p:spPr bwMode="auto">
          <a:xfrm>
            <a:off x="5029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18" name="Rectangle 7"/>
          <p:cNvSpPr>
            <a:spLocks noChangeArrowheads="1"/>
          </p:cNvSpPr>
          <p:nvPr>
            <p:custDataLst>
              <p:tags r:id="rId15"/>
            </p:custDataLst>
          </p:nvPr>
        </p:nvSpPr>
        <p:spPr bwMode="auto">
          <a:xfrm>
            <a:off x="5562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19" name="Rectangle 8"/>
          <p:cNvSpPr>
            <a:spLocks noChangeArrowheads="1"/>
          </p:cNvSpPr>
          <p:nvPr>
            <p:custDataLst>
              <p:tags r:id="rId16"/>
            </p:custDataLst>
          </p:nvPr>
        </p:nvSpPr>
        <p:spPr bwMode="auto">
          <a:xfrm>
            <a:off x="60960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20" name="Rectangle 9"/>
          <p:cNvSpPr>
            <a:spLocks noChangeArrowheads="1"/>
          </p:cNvSpPr>
          <p:nvPr>
            <p:custDataLst>
              <p:tags r:id="rId17"/>
            </p:custDataLst>
          </p:nvPr>
        </p:nvSpPr>
        <p:spPr bwMode="auto">
          <a:xfrm>
            <a:off x="66294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21" name="Rectangle 10"/>
          <p:cNvSpPr>
            <a:spLocks noChangeArrowheads="1"/>
          </p:cNvSpPr>
          <p:nvPr>
            <p:custDataLst>
              <p:tags r:id="rId18"/>
            </p:custDataLst>
          </p:nvPr>
        </p:nvSpPr>
        <p:spPr bwMode="auto">
          <a:xfrm>
            <a:off x="7162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22" name="Rectangle 11"/>
          <p:cNvSpPr>
            <a:spLocks noChangeArrowheads="1"/>
          </p:cNvSpPr>
          <p:nvPr>
            <p:custDataLst>
              <p:tags r:id="rId19"/>
            </p:custDataLst>
          </p:nvPr>
        </p:nvSpPr>
        <p:spPr bwMode="auto">
          <a:xfrm>
            <a:off x="7696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23" name="Rectangle 12"/>
          <p:cNvSpPr>
            <a:spLocks noChangeArrowheads="1"/>
          </p:cNvSpPr>
          <p:nvPr>
            <p:custDataLst>
              <p:tags r:id="rId20"/>
            </p:custDataLst>
          </p:nvPr>
        </p:nvSpPr>
        <p:spPr bwMode="auto">
          <a:xfrm>
            <a:off x="8229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24" name="Content Placeholder 2"/>
          <p:cNvSpPr txBox="1">
            <a:spLocks/>
          </p:cNvSpPr>
          <p:nvPr>
            <p:custDataLst>
              <p:tags r:id="rId21"/>
            </p:custDataLst>
          </p:nvPr>
        </p:nvSpPr>
        <p:spPr bwMode="auto">
          <a:xfrm>
            <a:off x="2209800" y="37338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Merge: </a:t>
            </a:r>
          </a:p>
          <a:p>
            <a:pPr marL="342900" indent="-342900" fontAlgn="base">
              <a:spcBef>
                <a:spcPct val="20000"/>
              </a:spcBef>
              <a:spcAft>
                <a:spcPct val="0"/>
              </a:spcAft>
              <a:defRPr/>
            </a:pPr>
            <a:r>
              <a:rPr lang="en-US" sz="2000" kern="0" dirty="0"/>
              <a:t>Use 3 “fingers”</a:t>
            </a:r>
          </a:p>
          <a:p>
            <a:pPr marL="342900" indent="-342900" fontAlgn="base">
              <a:spcBef>
                <a:spcPct val="20000"/>
              </a:spcBef>
              <a:spcAft>
                <a:spcPct val="0"/>
              </a:spcAft>
              <a:defRPr/>
            </a:pPr>
            <a:r>
              <a:rPr lang="en-US" sz="2000" kern="0" dirty="0"/>
              <a:t>and 1 more array</a:t>
            </a:r>
          </a:p>
        </p:txBody>
      </p:sp>
      <p:sp>
        <p:nvSpPr>
          <p:cNvPr id="33" name="Line 12"/>
          <p:cNvSpPr>
            <a:spLocks noChangeShapeType="1"/>
          </p:cNvSpPr>
          <p:nvPr>
            <p:custDataLst>
              <p:tags r:id="rId22"/>
            </p:custDataLst>
          </p:nvPr>
        </p:nvSpPr>
        <p:spPr bwMode="auto">
          <a:xfrm>
            <a:off x="6629400" y="2362200"/>
            <a:ext cx="0" cy="990600"/>
          </a:xfrm>
          <a:prstGeom prst="line">
            <a:avLst/>
          </a:prstGeom>
          <a:noFill/>
          <a:ln w="28575">
            <a:solidFill>
              <a:srgbClr val="FF0000"/>
            </a:solidFill>
            <a:round/>
            <a:headEnd/>
            <a:tailEnd/>
          </a:ln>
        </p:spPr>
        <p:txBody>
          <a:bodyPr wrap="none" anchor="ctr"/>
          <a:lstStyle/>
          <a:p>
            <a:endParaRPr lang="en-US" sz="2000"/>
          </a:p>
        </p:txBody>
      </p:sp>
      <p:sp>
        <p:nvSpPr>
          <p:cNvPr id="34" name="Line 13"/>
          <p:cNvSpPr>
            <a:spLocks noChangeShapeType="1"/>
          </p:cNvSpPr>
          <p:nvPr>
            <p:custDataLst>
              <p:tags r:id="rId23"/>
            </p:custDataLst>
          </p:nvPr>
        </p:nvSpPr>
        <p:spPr bwMode="auto">
          <a:xfrm flipV="1">
            <a:off x="64770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5" name="Line 14"/>
          <p:cNvSpPr>
            <a:spLocks noChangeShapeType="1"/>
          </p:cNvSpPr>
          <p:nvPr>
            <p:custDataLst>
              <p:tags r:id="rId24"/>
            </p:custDataLst>
          </p:nvPr>
        </p:nvSpPr>
        <p:spPr bwMode="auto">
          <a:xfrm flipV="1">
            <a:off x="85344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36" name="Rectangle 15"/>
          <p:cNvSpPr>
            <a:spLocks noChangeArrowheads="1"/>
          </p:cNvSpPr>
          <p:nvPr>
            <p:custDataLst>
              <p:tags r:id="rId25"/>
            </p:custDataLst>
          </p:nvPr>
        </p:nvSpPr>
        <p:spPr bwMode="auto">
          <a:xfrm>
            <a:off x="4572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37" name="Rectangle 16"/>
          <p:cNvSpPr>
            <a:spLocks noChangeArrowheads="1"/>
          </p:cNvSpPr>
          <p:nvPr>
            <p:custDataLst>
              <p:tags r:id="rId26"/>
            </p:custDataLst>
          </p:nvPr>
        </p:nvSpPr>
        <p:spPr bwMode="auto">
          <a:xfrm>
            <a:off x="51054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38" name="Rectangle 17"/>
          <p:cNvSpPr>
            <a:spLocks noChangeArrowheads="1"/>
          </p:cNvSpPr>
          <p:nvPr>
            <p:custDataLst>
              <p:tags r:id="rId27"/>
            </p:custDataLst>
          </p:nvPr>
        </p:nvSpPr>
        <p:spPr bwMode="auto">
          <a:xfrm>
            <a:off x="56388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3</a:t>
            </a:r>
          </a:p>
        </p:txBody>
      </p:sp>
      <p:sp>
        <p:nvSpPr>
          <p:cNvPr id="39" name="Rectangle 18"/>
          <p:cNvSpPr>
            <a:spLocks noChangeArrowheads="1"/>
          </p:cNvSpPr>
          <p:nvPr>
            <p:custDataLst>
              <p:tags r:id="rId28"/>
            </p:custDataLst>
          </p:nvPr>
        </p:nvSpPr>
        <p:spPr bwMode="auto">
          <a:xfrm>
            <a:off x="61722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40" name="Rectangle 19"/>
          <p:cNvSpPr>
            <a:spLocks noChangeArrowheads="1"/>
          </p:cNvSpPr>
          <p:nvPr>
            <p:custDataLst>
              <p:tags r:id="rId29"/>
            </p:custDataLst>
          </p:nvPr>
        </p:nvSpPr>
        <p:spPr bwMode="auto">
          <a:xfrm>
            <a:off x="67056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41" name="Rectangle 20"/>
          <p:cNvSpPr>
            <a:spLocks noChangeArrowheads="1"/>
          </p:cNvSpPr>
          <p:nvPr>
            <p:custDataLst>
              <p:tags r:id="rId30"/>
            </p:custDataLst>
          </p:nvPr>
        </p:nvSpPr>
        <p:spPr bwMode="auto">
          <a:xfrm>
            <a:off x="7239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6</a:t>
            </a:r>
          </a:p>
        </p:txBody>
      </p:sp>
      <p:sp>
        <p:nvSpPr>
          <p:cNvPr id="42" name="Rectangle 21"/>
          <p:cNvSpPr>
            <a:spLocks noChangeArrowheads="1"/>
          </p:cNvSpPr>
          <p:nvPr>
            <p:custDataLst>
              <p:tags r:id="rId31"/>
            </p:custDataLst>
          </p:nvPr>
        </p:nvSpPr>
        <p:spPr bwMode="auto">
          <a:xfrm>
            <a:off x="77724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43" name="Rectangle 22"/>
          <p:cNvSpPr>
            <a:spLocks noChangeArrowheads="1"/>
          </p:cNvSpPr>
          <p:nvPr>
            <p:custDataLst>
              <p:tags r:id="rId32"/>
            </p:custDataLst>
          </p:nvPr>
        </p:nvSpPr>
        <p:spPr bwMode="auto">
          <a:xfrm>
            <a:off x="83058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44" name="Line 24"/>
          <p:cNvSpPr>
            <a:spLocks noChangeShapeType="1"/>
          </p:cNvSpPr>
          <p:nvPr>
            <p:custDataLst>
              <p:tags r:id="rId33"/>
            </p:custDataLst>
          </p:nvPr>
        </p:nvSpPr>
        <p:spPr bwMode="auto">
          <a:xfrm flipV="1">
            <a:off x="8763000" y="44958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45" name="Content Placeholder 2"/>
          <p:cNvSpPr txBox="1">
            <a:spLocks/>
          </p:cNvSpPr>
          <p:nvPr>
            <p:custDataLst>
              <p:tags r:id="rId34"/>
            </p:custDataLst>
          </p:nvPr>
        </p:nvSpPr>
        <p:spPr bwMode="auto">
          <a:xfrm>
            <a:off x="1981200" y="5105400"/>
            <a:ext cx="22098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2000" kern="0" dirty="0"/>
              <a:t>    (After merge, copy back to original array)</a:t>
            </a:r>
          </a:p>
        </p:txBody>
      </p:sp>
      <p:sp>
        <p:nvSpPr>
          <p:cNvPr id="46" name="Rectangle 15"/>
          <p:cNvSpPr>
            <a:spLocks noChangeArrowheads="1"/>
          </p:cNvSpPr>
          <p:nvPr>
            <p:custDataLst>
              <p:tags r:id="rId35"/>
            </p:custDataLst>
          </p:nvPr>
        </p:nvSpPr>
        <p:spPr bwMode="auto">
          <a:xfrm>
            <a:off x="4572000" y="533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47" name="Rectangle 16"/>
          <p:cNvSpPr>
            <a:spLocks noChangeArrowheads="1"/>
          </p:cNvSpPr>
          <p:nvPr>
            <p:custDataLst>
              <p:tags r:id="rId36"/>
            </p:custDataLst>
          </p:nvPr>
        </p:nvSpPr>
        <p:spPr bwMode="auto">
          <a:xfrm>
            <a:off x="5105400" y="533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48" name="Rectangle 17"/>
          <p:cNvSpPr>
            <a:spLocks noChangeArrowheads="1"/>
          </p:cNvSpPr>
          <p:nvPr>
            <p:custDataLst>
              <p:tags r:id="rId37"/>
            </p:custDataLst>
          </p:nvPr>
        </p:nvSpPr>
        <p:spPr bwMode="auto">
          <a:xfrm>
            <a:off x="5638800" y="533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3</a:t>
            </a:r>
          </a:p>
        </p:txBody>
      </p:sp>
      <p:sp>
        <p:nvSpPr>
          <p:cNvPr id="49" name="Rectangle 18"/>
          <p:cNvSpPr>
            <a:spLocks noChangeArrowheads="1"/>
          </p:cNvSpPr>
          <p:nvPr>
            <p:custDataLst>
              <p:tags r:id="rId38"/>
            </p:custDataLst>
          </p:nvPr>
        </p:nvSpPr>
        <p:spPr bwMode="auto">
          <a:xfrm>
            <a:off x="6172200" y="533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50" name="Rectangle 19"/>
          <p:cNvSpPr>
            <a:spLocks noChangeArrowheads="1"/>
          </p:cNvSpPr>
          <p:nvPr>
            <p:custDataLst>
              <p:tags r:id="rId39"/>
            </p:custDataLst>
          </p:nvPr>
        </p:nvSpPr>
        <p:spPr bwMode="auto">
          <a:xfrm>
            <a:off x="6705600" y="533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51" name="Rectangle 20"/>
          <p:cNvSpPr>
            <a:spLocks noChangeArrowheads="1"/>
          </p:cNvSpPr>
          <p:nvPr>
            <p:custDataLst>
              <p:tags r:id="rId40"/>
            </p:custDataLst>
          </p:nvPr>
        </p:nvSpPr>
        <p:spPr bwMode="auto">
          <a:xfrm>
            <a:off x="7239000" y="533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6</a:t>
            </a:r>
          </a:p>
        </p:txBody>
      </p:sp>
      <p:sp>
        <p:nvSpPr>
          <p:cNvPr id="52" name="Rectangle 21"/>
          <p:cNvSpPr>
            <a:spLocks noChangeArrowheads="1"/>
          </p:cNvSpPr>
          <p:nvPr>
            <p:custDataLst>
              <p:tags r:id="rId41"/>
            </p:custDataLst>
          </p:nvPr>
        </p:nvSpPr>
        <p:spPr bwMode="auto">
          <a:xfrm>
            <a:off x="7772400" y="533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53" name="Rectangle 22"/>
          <p:cNvSpPr>
            <a:spLocks noChangeArrowheads="1"/>
          </p:cNvSpPr>
          <p:nvPr>
            <p:custDataLst>
              <p:tags r:id="rId42"/>
            </p:custDataLst>
          </p:nvPr>
        </p:nvSpPr>
        <p:spPr bwMode="auto">
          <a:xfrm>
            <a:off x="8305800" y="53340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6" name="Slide Number Placeholder 5">
            <a:extLst>
              <a:ext uri="{FF2B5EF4-FFF2-40B4-BE49-F238E27FC236}">
                <a16:creationId xmlns:a16="http://schemas.microsoft.com/office/drawing/2014/main" id="{64880A36-7C0F-804D-BB60-1AD6C70A5AAB}"/>
              </a:ext>
            </a:extLst>
          </p:cNvPr>
          <p:cNvSpPr>
            <a:spLocks noGrp="1"/>
          </p:cNvSpPr>
          <p:nvPr>
            <p:ph type="sldNum" sz="quarter" idx="12"/>
          </p:nvPr>
        </p:nvSpPr>
        <p:spPr/>
        <p:txBody>
          <a:bodyPr/>
          <a:lstStyle/>
          <a:p>
            <a:fld id="{26EF018D-A113-44B2-BA5D-E3BD5C944D75}" type="slidenum">
              <a:rPr lang="en-US" smtClean="0"/>
              <a:t>32</a:t>
            </a:fld>
            <a:endParaRPr lang="en-US"/>
          </a:p>
        </p:txBody>
      </p:sp>
      <p:sp>
        <p:nvSpPr>
          <p:cNvPr id="54" name="TextBox 53">
            <a:extLst>
              <a:ext uri="{FF2B5EF4-FFF2-40B4-BE49-F238E27FC236}">
                <a16:creationId xmlns:a16="http://schemas.microsoft.com/office/drawing/2014/main" id="{FA2696C8-57EE-D64C-A152-94D0ACEF4F0C}"/>
              </a:ext>
            </a:extLst>
          </p:cNvPr>
          <p:cNvSpPr txBox="1"/>
          <p:nvPr>
            <p:custDataLst>
              <p:tags r:id="rId43"/>
            </p:custDataLst>
          </p:nvPr>
        </p:nvSpPr>
        <p:spPr>
          <a:xfrm>
            <a:off x="3972460" y="4038600"/>
            <a:ext cx="762000" cy="400110"/>
          </a:xfrm>
          <a:prstGeom prst="rect">
            <a:avLst/>
          </a:prstGeom>
          <a:noFill/>
        </p:spPr>
        <p:txBody>
          <a:bodyPr wrap="square" rtlCol="0">
            <a:spAutoFit/>
          </a:bodyPr>
          <a:lstStyle/>
          <a:p>
            <a:r>
              <a:rPr lang="en-US" sz="2000" dirty="0">
                <a:latin typeface="Courier New" pitchFamily="49" charset="0"/>
                <a:cs typeface="Courier New" pitchFamily="49" charset="0"/>
              </a:rPr>
              <a:t>aux</a:t>
            </a:r>
          </a:p>
        </p:txBody>
      </p:sp>
      <p:sp>
        <p:nvSpPr>
          <p:cNvPr id="55" name="TextBox 54">
            <a:extLst>
              <a:ext uri="{FF2B5EF4-FFF2-40B4-BE49-F238E27FC236}">
                <a16:creationId xmlns:a16="http://schemas.microsoft.com/office/drawing/2014/main" id="{111BDE61-D15E-DE42-AB70-3266F005AA15}"/>
              </a:ext>
            </a:extLst>
          </p:cNvPr>
          <p:cNvSpPr txBox="1"/>
          <p:nvPr>
            <p:custDataLst>
              <p:tags r:id="rId44"/>
            </p:custDataLst>
          </p:nvPr>
        </p:nvSpPr>
        <p:spPr>
          <a:xfrm>
            <a:off x="4038600" y="2590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
        <p:nvSpPr>
          <p:cNvPr id="56" name="TextBox 55">
            <a:extLst>
              <a:ext uri="{FF2B5EF4-FFF2-40B4-BE49-F238E27FC236}">
                <a16:creationId xmlns:a16="http://schemas.microsoft.com/office/drawing/2014/main" id="{1A109F65-73E1-E74C-8C3B-14BB4C0FA40F}"/>
              </a:ext>
            </a:extLst>
          </p:cNvPr>
          <p:cNvSpPr txBox="1"/>
          <p:nvPr>
            <p:custDataLst>
              <p:tags r:id="rId45"/>
            </p:custDataLst>
          </p:nvPr>
        </p:nvSpPr>
        <p:spPr>
          <a:xfrm>
            <a:off x="4038600" y="1828800"/>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
        <p:nvSpPr>
          <p:cNvPr id="57" name="TextBox 56">
            <a:extLst>
              <a:ext uri="{FF2B5EF4-FFF2-40B4-BE49-F238E27FC236}">
                <a16:creationId xmlns:a16="http://schemas.microsoft.com/office/drawing/2014/main" id="{A29D2BB6-842F-5247-BED1-F0488EAAAF3B}"/>
              </a:ext>
            </a:extLst>
          </p:cNvPr>
          <p:cNvSpPr txBox="1"/>
          <p:nvPr>
            <p:custDataLst>
              <p:tags r:id="rId46"/>
            </p:custDataLst>
          </p:nvPr>
        </p:nvSpPr>
        <p:spPr>
          <a:xfrm>
            <a:off x="3972460" y="5416034"/>
            <a:ext cx="533400" cy="369332"/>
          </a:xfrm>
          <a:prstGeom prst="rect">
            <a:avLst/>
          </a:prstGeom>
          <a:noFill/>
        </p:spPr>
        <p:txBody>
          <a:bodyPr wrap="square" rtlCol="0">
            <a:spAutoFit/>
          </a:bodyPr>
          <a:lstStyle/>
          <a:p>
            <a:r>
              <a:rPr lang="en-US" dirty="0">
                <a:latin typeface="Courier New" pitchFamily="49" charset="0"/>
                <a:cs typeface="Courier New" pitchFamily="49" charset="0"/>
              </a:rPr>
              <a:t>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dirty="0" err="1"/>
              <a:t>Mergesort</a:t>
            </a:r>
            <a:r>
              <a:rPr lang="en-US" dirty="0"/>
              <a:t> example: Recursively splitting list in half</a:t>
            </a:r>
          </a:p>
        </p:txBody>
      </p:sp>
      <p:sp>
        <p:nvSpPr>
          <p:cNvPr id="7" name="Text Box 3"/>
          <p:cNvSpPr txBox="1">
            <a:spLocks noChangeArrowheads="1"/>
          </p:cNvSpPr>
          <p:nvPr>
            <p:custDataLst>
              <p:tags r:id="rId2"/>
            </p:custDataLst>
          </p:nvPr>
        </p:nvSpPr>
        <p:spPr bwMode="auto">
          <a:xfrm>
            <a:off x="4270375" y="2154238"/>
            <a:ext cx="1210588" cy="400110"/>
          </a:xfrm>
          <a:prstGeom prst="rect">
            <a:avLst/>
          </a:prstGeom>
          <a:noFill/>
          <a:ln w="12700">
            <a:noFill/>
            <a:miter lim="800000"/>
            <a:headEnd/>
            <a:tailEnd/>
          </a:ln>
        </p:spPr>
        <p:txBody>
          <a:bodyPr wrap="none">
            <a:spAutoFit/>
          </a:bodyPr>
          <a:lstStyle/>
          <a:p>
            <a:r>
              <a:rPr lang="en-US" sz="2000" u="sng">
                <a:latin typeface="Times New Roman" pitchFamily="18" charset="0"/>
              </a:rPr>
              <a:t>8  2   9   4</a:t>
            </a:r>
          </a:p>
        </p:txBody>
      </p:sp>
      <p:sp>
        <p:nvSpPr>
          <p:cNvPr id="8" name="Text Box 4"/>
          <p:cNvSpPr txBox="1">
            <a:spLocks noChangeArrowheads="1"/>
          </p:cNvSpPr>
          <p:nvPr>
            <p:custDataLst>
              <p:tags r:id="rId3"/>
            </p:custDataLst>
          </p:nvPr>
        </p:nvSpPr>
        <p:spPr bwMode="auto">
          <a:xfrm>
            <a:off x="7631113" y="2190750"/>
            <a:ext cx="1274708" cy="400110"/>
          </a:xfrm>
          <a:prstGeom prst="rect">
            <a:avLst/>
          </a:prstGeom>
          <a:noFill/>
          <a:ln w="12700">
            <a:noFill/>
            <a:miter lim="800000"/>
            <a:headEnd/>
            <a:tailEnd/>
          </a:ln>
        </p:spPr>
        <p:txBody>
          <a:bodyPr wrap="none">
            <a:spAutoFit/>
          </a:bodyPr>
          <a:lstStyle/>
          <a:p>
            <a:r>
              <a:rPr lang="en-US" sz="2000" u="sng">
                <a:latin typeface="Times New Roman" pitchFamily="18" charset="0"/>
              </a:rPr>
              <a:t>5   3   1   6</a:t>
            </a:r>
          </a:p>
        </p:txBody>
      </p:sp>
      <p:sp>
        <p:nvSpPr>
          <p:cNvPr id="9" name="Text Box 5"/>
          <p:cNvSpPr txBox="1">
            <a:spLocks noChangeArrowheads="1"/>
          </p:cNvSpPr>
          <p:nvPr>
            <p:custDataLst>
              <p:tags r:id="rId4"/>
            </p:custDataLst>
          </p:nvPr>
        </p:nvSpPr>
        <p:spPr bwMode="auto">
          <a:xfrm>
            <a:off x="3633694" y="2795588"/>
            <a:ext cx="633507" cy="400110"/>
          </a:xfrm>
          <a:prstGeom prst="rect">
            <a:avLst/>
          </a:prstGeom>
          <a:noFill/>
          <a:ln w="12700">
            <a:noFill/>
            <a:miter lim="800000"/>
            <a:headEnd/>
            <a:tailEnd/>
          </a:ln>
        </p:spPr>
        <p:txBody>
          <a:bodyPr wrap="none">
            <a:spAutoFit/>
          </a:bodyPr>
          <a:lstStyle/>
          <a:p>
            <a:r>
              <a:rPr lang="en-US" sz="2000" u="sng" dirty="0">
                <a:latin typeface="Times New Roman" pitchFamily="18" charset="0"/>
              </a:rPr>
              <a:t>8   2</a:t>
            </a:r>
          </a:p>
        </p:txBody>
      </p:sp>
      <p:sp>
        <p:nvSpPr>
          <p:cNvPr id="10" name="Text Box 6"/>
          <p:cNvSpPr txBox="1">
            <a:spLocks noChangeArrowheads="1"/>
          </p:cNvSpPr>
          <p:nvPr>
            <p:custDataLst>
              <p:tags r:id="rId5"/>
            </p:custDataLst>
          </p:nvPr>
        </p:nvSpPr>
        <p:spPr bwMode="auto">
          <a:xfrm>
            <a:off x="9199564" y="2786063"/>
            <a:ext cx="633507" cy="400110"/>
          </a:xfrm>
          <a:prstGeom prst="rect">
            <a:avLst/>
          </a:prstGeom>
          <a:noFill/>
          <a:ln w="12700">
            <a:noFill/>
            <a:miter lim="800000"/>
            <a:headEnd/>
            <a:tailEnd/>
          </a:ln>
        </p:spPr>
        <p:txBody>
          <a:bodyPr wrap="none">
            <a:spAutoFit/>
          </a:bodyPr>
          <a:lstStyle/>
          <a:p>
            <a:r>
              <a:rPr lang="en-US" sz="2000" u="sng" dirty="0">
                <a:latin typeface="Times New Roman" pitchFamily="18" charset="0"/>
              </a:rPr>
              <a:t>1   6</a:t>
            </a:r>
          </a:p>
        </p:txBody>
      </p:sp>
      <p:sp>
        <p:nvSpPr>
          <p:cNvPr id="11" name="Text Box 7"/>
          <p:cNvSpPr txBox="1">
            <a:spLocks noChangeArrowheads="1"/>
          </p:cNvSpPr>
          <p:nvPr>
            <p:custDataLst>
              <p:tags r:id="rId6"/>
            </p:custDataLst>
          </p:nvPr>
        </p:nvSpPr>
        <p:spPr bwMode="auto">
          <a:xfrm>
            <a:off x="5200651" y="2784475"/>
            <a:ext cx="633507" cy="400110"/>
          </a:xfrm>
          <a:prstGeom prst="rect">
            <a:avLst/>
          </a:prstGeom>
          <a:noFill/>
          <a:ln w="12700">
            <a:noFill/>
            <a:miter lim="800000"/>
            <a:headEnd/>
            <a:tailEnd/>
          </a:ln>
        </p:spPr>
        <p:txBody>
          <a:bodyPr wrap="none">
            <a:spAutoFit/>
          </a:bodyPr>
          <a:lstStyle/>
          <a:p>
            <a:r>
              <a:rPr lang="en-US" sz="2000" u="sng">
                <a:latin typeface="Times New Roman" pitchFamily="18" charset="0"/>
              </a:rPr>
              <a:t>9   4</a:t>
            </a:r>
          </a:p>
        </p:txBody>
      </p:sp>
      <p:sp>
        <p:nvSpPr>
          <p:cNvPr id="12" name="Text Box 8"/>
          <p:cNvSpPr txBox="1">
            <a:spLocks noChangeArrowheads="1"/>
          </p:cNvSpPr>
          <p:nvPr>
            <p:custDataLst>
              <p:tags r:id="rId7"/>
            </p:custDataLst>
          </p:nvPr>
        </p:nvSpPr>
        <p:spPr bwMode="auto">
          <a:xfrm>
            <a:off x="7440614" y="2803525"/>
            <a:ext cx="633507" cy="400110"/>
          </a:xfrm>
          <a:prstGeom prst="rect">
            <a:avLst/>
          </a:prstGeom>
          <a:noFill/>
          <a:ln w="12700">
            <a:noFill/>
            <a:miter lim="800000"/>
            <a:headEnd/>
            <a:tailEnd/>
          </a:ln>
        </p:spPr>
        <p:txBody>
          <a:bodyPr wrap="none">
            <a:spAutoFit/>
          </a:bodyPr>
          <a:lstStyle/>
          <a:p>
            <a:r>
              <a:rPr lang="en-US" sz="2000" u="sng">
                <a:latin typeface="Times New Roman" pitchFamily="18" charset="0"/>
              </a:rPr>
              <a:t>5   3</a:t>
            </a:r>
          </a:p>
        </p:txBody>
      </p:sp>
      <p:sp>
        <p:nvSpPr>
          <p:cNvPr id="13" name="Text Box 9"/>
          <p:cNvSpPr txBox="1">
            <a:spLocks noChangeArrowheads="1"/>
          </p:cNvSpPr>
          <p:nvPr>
            <p:custDataLst>
              <p:tags r:id="rId8"/>
            </p:custDataLst>
          </p:nvPr>
        </p:nvSpPr>
        <p:spPr bwMode="auto">
          <a:xfrm>
            <a:off x="3290888" y="3432175"/>
            <a:ext cx="1046162" cy="400110"/>
          </a:xfrm>
          <a:prstGeom prst="rect">
            <a:avLst/>
          </a:prstGeom>
          <a:noFill/>
          <a:ln w="12700">
            <a:noFill/>
            <a:miter lim="800000"/>
            <a:headEnd/>
            <a:tailEnd/>
          </a:ln>
        </p:spPr>
        <p:txBody>
          <a:bodyPr>
            <a:spAutoFit/>
          </a:bodyPr>
          <a:lstStyle/>
          <a:p>
            <a:r>
              <a:rPr lang="en-US" sz="2000" u="sng" dirty="0">
                <a:latin typeface="Times New Roman" pitchFamily="18" charset="0"/>
              </a:rPr>
              <a:t>8</a:t>
            </a:r>
            <a:r>
              <a:rPr lang="en-US" sz="2000" dirty="0">
                <a:latin typeface="Times New Roman" pitchFamily="18" charset="0"/>
              </a:rPr>
              <a:t>        </a:t>
            </a:r>
            <a:r>
              <a:rPr lang="en-US" sz="2000" u="sng" dirty="0">
                <a:latin typeface="Times New Roman" pitchFamily="18" charset="0"/>
              </a:rPr>
              <a:t>2</a:t>
            </a:r>
          </a:p>
        </p:txBody>
      </p:sp>
      <p:sp>
        <p:nvSpPr>
          <p:cNvPr id="17" name="Line 13"/>
          <p:cNvSpPr>
            <a:spLocks noChangeShapeType="1"/>
          </p:cNvSpPr>
          <p:nvPr>
            <p:custDataLst>
              <p:tags r:id="rId9"/>
            </p:custDataLst>
          </p:nvPr>
        </p:nvSpPr>
        <p:spPr bwMode="auto">
          <a:xfrm flipH="1">
            <a:off x="6102350" y="1966914"/>
            <a:ext cx="565150" cy="84137"/>
          </a:xfrm>
          <a:prstGeom prst="line">
            <a:avLst/>
          </a:prstGeom>
          <a:noFill/>
          <a:ln w="12700">
            <a:solidFill>
              <a:schemeClr val="tx1"/>
            </a:solidFill>
            <a:round/>
            <a:headEnd/>
            <a:tailEnd type="triangle" w="med" len="med"/>
          </a:ln>
        </p:spPr>
        <p:txBody>
          <a:bodyPr/>
          <a:lstStyle/>
          <a:p>
            <a:endParaRPr lang="en-US" sz="2000"/>
          </a:p>
        </p:txBody>
      </p:sp>
      <p:sp>
        <p:nvSpPr>
          <p:cNvPr id="18" name="Line 14"/>
          <p:cNvSpPr>
            <a:spLocks noChangeShapeType="1"/>
          </p:cNvSpPr>
          <p:nvPr>
            <p:custDataLst>
              <p:tags r:id="rId10"/>
            </p:custDataLst>
          </p:nvPr>
        </p:nvSpPr>
        <p:spPr bwMode="auto">
          <a:xfrm>
            <a:off x="7180264" y="1966914"/>
            <a:ext cx="585787" cy="84137"/>
          </a:xfrm>
          <a:prstGeom prst="line">
            <a:avLst/>
          </a:prstGeom>
          <a:noFill/>
          <a:ln w="12700">
            <a:solidFill>
              <a:schemeClr val="tx1"/>
            </a:solidFill>
            <a:round/>
            <a:headEnd/>
            <a:tailEnd type="triangle" w="med" len="med"/>
          </a:ln>
        </p:spPr>
        <p:txBody>
          <a:bodyPr/>
          <a:lstStyle/>
          <a:p>
            <a:endParaRPr lang="en-US" sz="2000"/>
          </a:p>
        </p:txBody>
      </p:sp>
      <p:sp>
        <p:nvSpPr>
          <p:cNvPr id="19" name="Line 15"/>
          <p:cNvSpPr>
            <a:spLocks noChangeShapeType="1"/>
          </p:cNvSpPr>
          <p:nvPr>
            <p:custDataLst>
              <p:tags r:id="rId11"/>
            </p:custDataLst>
          </p:nvPr>
        </p:nvSpPr>
        <p:spPr bwMode="auto">
          <a:xfrm flipH="1">
            <a:off x="4314825" y="2514601"/>
            <a:ext cx="409575" cy="327025"/>
          </a:xfrm>
          <a:prstGeom prst="line">
            <a:avLst/>
          </a:prstGeom>
          <a:noFill/>
          <a:ln w="12700">
            <a:solidFill>
              <a:schemeClr val="tx1"/>
            </a:solidFill>
            <a:round/>
            <a:headEnd/>
            <a:tailEnd type="triangle" w="med" len="med"/>
          </a:ln>
        </p:spPr>
        <p:txBody>
          <a:bodyPr/>
          <a:lstStyle/>
          <a:p>
            <a:endParaRPr lang="en-US" sz="2000"/>
          </a:p>
        </p:txBody>
      </p:sp>
      <p:sp>
        <p:nvSpPr>
          <p:cNvPr id="20" name="Line 16"/>
          <p:cNvSpPr>
            <a:spLocks noChangeShapeType="1"/>
          </p:cNvSpPr>
          <p:nvPr>
            <p:custDataLst>
              <p:tags r:id="rId12"/>
            </p:custDataLst>
          </p:nvPr>
        </p:nvSpPr>
        <p:spPr bwMode="auto">
          <a:xfrm>
            <a:off x="5105401" y="2514600"/>
            <a:ext cx="228600" cy="304800"/>
          </a:xfrm>
          <a:prstGeom prst="line">
            <a:avLst/>
          </a:prstGeom>
          <a:noFill/>
          <a:ln w="12700">
            <a:solidFill>
              <a:schemeClr val="tx1"/>
            </a:solidFill>
            <a:round/>
            <a:headEnd/>
            <a:tailEnd type="triangle" w="med" len="med"/>
          </a:ln>
        </p:spPr>
        <p:txBody>
          <a:bodyPr/>
          <a:lstStyle/>
          <a:p>
            <a:endParaRPr lang="en-US" sz="2000"/>
          </a:p>
        </p:txBody>
      </p:sp>
      <p:sp>
        <p:nvSpPr>
          <p:cNvPr id="21" name="Line 17"/>
          <p:cNvSpPr>
            <a:spLocks noChangeShapeType="1"/>
          </p:cNvSpPr>
          <p:nvPr>
            <p:custDataLst>
              <p:tags r:id="rId13"/>
            </p:custDataLst>
          </p:nvPr>
        </p:nvSpPr>
        <p:spPr bwMode="auto">
          <a:xfrm flipH="1">
            <a:off x="8001000" y="2590800"/>
            <a:ext cx="228600" cy="271462"/>
          </a:xfrm>
          <a:prstGeom prst="line">
            <a:avLst/>
          </a:prstGeom>
          <a:noFill/>
          <a:ln w="12700">
            <a:solidFill>
              <a:schemeClr val="tx1"/>
            </a:solidFill>
            <a:round/>
            <a:headEnd/>
            <a:tailEnd type="triangle" w="med" len="med"/>
          </a:ln>
        </p:spPr>
        <p:txBody>
          <a:bodyPr/>
          <a:lstStyle/>
          <a:p>
            <a:endParaRPr lang="en-US" sz="2000"/>
          </a:p>
        </p:txBody>
      </p:sp>
      <p:sp>
        <p:nvSpPr>
          <p:cNvPr id="22" name="Line 18"/>
          <p:cNvSpPr>
            <a:spLocks noChangeShapeType="1"/>
          </p:cNvSpPr>
          <p:nvPr>
            <p:custDataLst>
              <p:tags r:id="rId14"/>
            </p:custDataLst>
          </p:nvPr>
        </p:nvSpPr>
        <p:spPr bwMode="auto">
          <a:xfrm>
            <a:off x="8845551" y="2646364"/>
            <a:ext cx="390525" cy="236537"/>
          </a:xfrm>
          <a:prstGeom prst="line">
            <a:avLst/>
          </a:prstGeom>
          <a:noFill/>
          <a:ln w="12700">
            <a:solidFill>
              <a:schemeClr val="tx1"/>
            </a:solidFill>
            <a:round/>
            <a:headEnd/>
            <a:tailEnd type="triangle" w="med" len="med"/>
          </a:ln>
        </p:spPr>
        <p:txBody>
          <a:bodyPr/>
          <a:lstStyle/>
          <a:p>
            <a:endParaRPr lang="en-US" sz="2000"/>
          </a:p>
        </p:txBody>
      </p:sp>
      <p:sp>
        <p:nvSpPr>
          <p:cNvPr id="23" name="Line 19"/>
          <p:cNvSpPr>
            <a:spLocks noChangeShapeType="1"/>
          </p:cNvSpPr>
          <p:nvPr>
            <p:custDataLst>
              <p:tags r:id="rId15"/>
            </p:custDataLst>
          </p:nvPr>
        </p:nvSpPr>
        <p:spPr bwMode="auto">
          <a:xfrm flipH="1">
            <a:off x="3554413" y="3262313"/>
            <a:ext cx="215900" cy="227012"/>
          </a:xfrm>
          <a:prstGeom prst="line">
            <a:avLst/>
          </a:prstGeom>
          <a:noFill/>
          <a:ln w="12700">
            <a:solidFill>
              <a:schemeClr val="tx1"/>
            </a:solidFill>
            <a:round/>
            <a:headEnd/>
            <a:tailEnd type="triangle" w="med" len="med"/>
          </a:ln>
        </p:spPr>
        <p:txBody>
          <a:bodyPr/>
          <a:lstStyle/>
          <a:p>
            <a:endParaRPr lang="en-US" sz="2000"/>
          </a:p>
        </p:txBody>
      </p:sp>
      <p:sp>
        <p:nvSpPr>
          <p:cNvPr id="24" name="Line 20"/>
          <p:cNvSpPr>
            <a:spLocks noChangeShapeType="1"/>
          </p:cNvSpPr>
          <p:nvPr>
            <p:custDataLst>
              <p:tags r:id="rId16"/>
            </p:custDataLst>
          </p:nvPr>
        </p:nvSpPr>
        <p:spPr bwMode="auto">
          <a:xfrm>
            <a:off x="3883026" y="3282950"/>
            <a:ext cx="123825" cy="185738"/>
          </a:xfrm>
          <a:prstGeom prst="line">
            <a:avLst/>
          </a:prstGeom>
          <a:noFill/>
          <a:ln w="12700">
            <a:solidFill>
              <a:schemeClr val="tx1"/>
            </a:solidFill>
            <a:round/>
            <a:headEnd/>
            <a:tailEnd type="triangle" w="med" len="med"/>
          </a:ln>
        </p:spPr>
        <p:txBody>
          <a:bodyPr/>
          <a:lstStyle/>
          <a:p>
            <a:endParaRPr lang="en-US" sz="2000"/>
          </a:p>
        </p:txBody>
      </p:sp>
      <p:sp>
        <p:nvSpPr>
          <p:cNvPr id="25" name="Line 21"/>
          <p:cNvSpPr>
            <a:spLocks noChangeShapeType="1"/>
          </p:cNvSpPr>
          <p:nvPr>
            <p:custDataLst>
              <p:tags r:id="rId17"/>
            </p:custDataLst>
          </p:nvPr>
        </p:nvSpPr>
        <p:spPr bwMode="auto">
          <a:xfrm flipH="1">
            <a:off x="5413376" y="3294063"/>
            <a:ext cx="195263" cy="184150"/>
          </a:xfrm>
          <a:prstGeom prst="line">
            <a:avLst/>
          </a:prstGeom>
          <a:noFill/>
          <a:ln w="12700">
            <a:solidFill>
              <a:schemeClr val="tx1"/>
            </a:solidFill>
            <a:round/>
            <a:headEnd/>
            <a:tailEnd type="triangle" w="med" len="med"/>
          </a:ln>
        </p:spPr>
        <p:txBody>
          <a:bodyPr/>
          <a:lstStyle/>
          <a:p>
            <a:endParaRPr lang="en-US" sz="2000"/>
          </a:p>
        </p:txBody>
      </p:sp>
      <p:sp>
        <p:nvSpPr>
          <p:cNvPr id="26" name="Line 22"/>
          <p:cNvSpPr>
            <a:spLocks noChangeShapeType="1"/>
          </p:cNvSpPr>
          <p:nvPr>
            <p:custDataLst>
              <p:tags r:id="rId18"/>
            </p:custDataLst>
          </p:nvPr>
        </p:nvSpPr>
        <p:spPr bwMode="auto">
          <a:xfrm>
            <a:off x="5691189" y="3262314"/>
            <a:ext cx="236537" cy="206375"/>
          </a:xfrm>
          <a:prstGeom prst="line">
            <a:avLst/>
          </a:prstGeom>
          <a:noFill/>
          <a:ln w="12700">
            <a:solidFill>
              <a:schemeClr val="tx1"/>
            </a:solidFill>
            <a:round/>
            <a:headEnd/>
            <a:tailEnd type="triangle" w="med" len="med"/>
          </a:ln>
        </p:spPr>
        <p:txBody>
          <a:bodyPr/>
          <a:lstStyle/>
          <a:p>
            <a:endParaRPr lang="en-US" sz="2000"/>
          </a:p>
        </p:txBody>
      </p:sp>
      <p:sp>
        <p:nvSpPr>
          <p:cNvPr id="27" name="Line 23"/>
          <p:cNvSpPr>
            <a:spLocks noChangeShapeType="1"/>
          </p:cNvSpPr>
          <p:nvPr>
            <p:custDataLst>
              <p:tags r:id="rId19"/>
            </p:custDataLst>
          </p:nvPr>
        </p:nvSpPr>
        <p:spPr bwMode="auto">
          <a:xfrm flipH="1">
            <a:off x="7570788" y="3294063"/>
            <a:ext cx="195262" cy="163512"/>
          </a:xfrm>
          <a:prstGeom prst="line">
            <a:avLst/>
          </a:prstGeom>
          <a:noFill/>
          <a:ln w="12700">
            <a:solidFill>
              <a:schemeClr val="tx1"/>
            </a:solidFill>
            <a:round/>
            <a:headEnd/>
            <a:tailEnd type="triangle" w="med" len="med"/>
          </a:ln>
        </p:spPr>
        <p:txBody>
          <a:bodyPr/>
          <a:lstStyle/>
          <a:p>
            <a:endParaRPr lang="en-US" sz="2000"/>
          </a:p>
        </p:txBody>
      </p:sp>
      <p:sp>
        <p:nvSpPr>
          <p:cNvPr id="28" name="Line 24"/>
          <p:cNvSpPr>
            <a:spLocks noChangeShapeType="1"/>
          </p:cNvSpPr>
          <p:nvPr>
            <p:custDataLst>
              <p:tags r:id="rId20"/>
            </p:custDataLst>
          </p:nvPr>
        </p:nvSpPr>
        <p:spPr bwMode="auto">
          <a:xfrm>
            <a:off x="7848601" y="3282950"/>
            <a:ext cx="123825" cy="153988"/>
          </a:xfrm>
          <a:prstGeom prst="line">
            <a:avLst/>
          </a:prstGeom>
          <a:noFill/>
          <a:ln w="12700">
            <a:solidFill>
              <a:schemeClr val="tx1"/>
            </a:solidFill>
            <a:round/>
            <a:headEnd/>
            <a:tailEnd type="triangle" w="med" len="med"/>
          </a:ln>
        </p:spPr>
        <p:txBody>
          <a:bodyPr/>
          <a:lstStyle/>
          <a:p>
            <a:endParaRPr lang="en-US" sz="2000"/>
          </a:p>
        </p:txBody>
      </p:sp>
      <p:sp>
        <p:nvSpPr>
          <p:cNvPr id="29" name="Line 25"/>
          <p:cNvSpPr>
            <a:spLocks noChangeShapeType="1"/>
          </p:cNvSpPr>
          <p:nvPr>
            <p:custDataLst>
              <p:tags r:id="rId21"/>
            </p:custDataLst>
          </p:nvPr>
        </p:nvSpPr>
        <p:spPr bwMode="auto">
          <a:xfrm flipH="1">
            <a:off x="9286875" y="3303588"/>
            <a:ext cx="298450" cy="227012"/>
          </a:xfrm>
          <a:prstGeom prst="line">
            <a:avLst/>
          </a:prstGeom>
          <a:noFill/>
          <a:ln w="12700">
            <a:solidFill>
              <a:schemeClr val="tx1"/>
            </a:solidFill>
            <a:round/>
            <a:headEnd/>
            <a:tailEnd type="triangle" w="med" len="med"/>
          </a:ln>
        </p:spPr>
        <p:txBody>
          <a:bodyPr/>
          <a:lstStyle/>
          <a:p>
            <a:endParaRPr lang="en-US" sz="2000"/>
          </a:p>
        </p:txBody>
      </p:sp>
      <p:sp>
        <p:nvSpPr>
          <p:cNvPr id="30" name="Line 26"/>
          <p:cNvSpPr>
            <a:spLocks noChangeShapeType="1"/>
          </p:cNvSpPr>
          <p:nvPr>
            <p:custDataLst>
              <p:tags r:id="rId22"/>
            </p:custDataLst>
          </p:nvPr>
        </p:nvSpPr>
        <p:spPr bwMode="auto">
          <a:xfrm>
            <a:off x="9677401" y="3303589"/>
            <a:ext cx="174625" cy="185737"/>
          </a:xfrm>
          <a:prstGeom prst="line">
            <a:avLst/>
          </a:prstGeom>
          <a:noFill/>
          <a:ln w="12700">
            <a:solidFill>
              <a:schemeClr val="tx1"/>
            </a:solidFill>
            <a:round/>
            <a:headEnd/>
            <a:tailEnd type="triangle" w="med" len="med"/>
          </a:ln>
        </p:spPr>
        <p:txBody>
          <a:bodyPr/>
          <a:lstStyle/>
          <a:p>
            <a:endParaRPr lang="en-US" sz="2000"/>
          </a:p>
        </p:txBody>
      </p:sp>
      <p:sp>
        <p:nvSpPr>
          <p:cNvPr id="48" name="Text Box 44"/>
          <p:cNvSpPr txBox="1">
            <a:spLocks noChangeArrowheads="1"/>
          </p:cNvSpPr>
          <p:nvPr>
            <p:custDataLst>
              <p:tags r:id="rId23"/>
            </p:custDataLst>
          </p:nvPr>
        </p:nvSpPr>
        <p:spPr bwMode="auto">
          <a:xfrm>
            <a:off x="3205164" y="1822450"/>
            <a:ext cx="896399" cy="400110"/>
          </a:xfrm>
          <a:prstGeom prst="rect">
            <a:avLst/>
          </a:prstGeom>
          <a:noFill/>
          <a:ln w="12700">
            <a:noFill/>
            <a:miter lim="800000"/>
            <a:headEnd/>
            <a:tailEnd/>
          </a:ln>
        </p:spPr>
        <p:txBody>
          <a:bodyPr wrap="none">
            <a:spAutoFit/>
          </a:bodyPr>
          <a:lstStyle/>
          <a:p>
            <a:r>
              <a:rPr lang="en-US" sz="2000">
                <a:latin typeface="Times New Roman" pitchFamily="18" charset="0"/>
              </a:rPr>
              <a:t>Divide</a:t>
            </a:r>
          </a:p>
        </p:txBody>
      </p:sp>
      <p:sp>
        <p:nvSpPr>
          <p:cNvPr id="49" name="Text Box 45"/>
          <p:cNvSpPr txBox="1">
            <a:spLocks noChangeArrowheads="1"/>
          </p:cNvSpPr>
          <p:nvPr>
            <p:custDataLst>
              <p:tags r:id="rId24"/>
            </p:custDataLst>
          </p:nvPr>
        </p:nvSpPr>
        <p:spPr bwMode="auto">
          <a:xfrm>
            <a:off x="2732089" y="2395538"/>
            <a:ext cx="896399" cy="400110"/>
          </a:xfrm>
          <a:prstGeom prst="rect">
            <a:avLst/>
          </a:prstGeom>
          <a:noFill/>
          <a:ln w="12700">
            <a:noFill/>
            <a:miter lim="800000"/>
            <a:headEnd/>
            <a:tailEnd/>
          </a:ln>
        </p:spPr>
        <p:txBody>
          <a:bodyPr wrap="none">
            <a:spAutoFit/>
          </a:bodyPr>
          <a:lstStyle/>
          <a:p>
            <a:r>
              <a:rPr lang="en-US" sz="2000">
                <a:latin typeface="Times New Roman" pitchFamily="18" charset="0"/>
              </a:rPr>
              <a:t>Divide</a:t>
            </a:r>
          </a:p>
        </p:txBody>
      </p:sp>
      <p:sp>
        <p:nvSpPr>
          <p:cNvPr id="50" name="Text Box 46"/>
          <p:cNvSpPr txBox="1">
            <a:spLocks noChangeArrowheads="1"/>
          </p:cNvSpPr>
          <p:nvPr>
            <p:custDataLst>
              <p:tags r:id="rId25"/>
            </p:custDataLst>
          </p:nvPr>
        </p:nvSpPr>
        <p:spPr bwMode="auto">
          <a:xfrm>
            <a:off x="2351089" y="2982913"/>
            <a:ext cx="896399" cy="400110"/>
          </a:xfrm>
          <a:prstGeom prst="rect">
            <a:avLst/>
          </a:prstGeom>
          <a:noFill/>
          <a:ln w="12700">
            <a:noFill/>
            <a:miter lim="800000"/>
            <a:headEnd/>
            <a:tailEnd/>
          </a:ln>
        </p:spPr>
        <p:txBody>
          <a:bodyPr wrap="none">
            <a:spAutoFit/>
          </a:bodyPr>
          <a:lstStyle/>
          <a:p>
            <a:r>
              <a:rPr lang="en-US" sz="2000">
                <a:latin typeface="Times New Roman" pitchFamily="18" charset="0"/>
              </a:rPr>
              <a:t>Divide</a:t>
            </a:r>
          </a:p>
        </p:txBody>
      </p:sp>
      <p:sp>
        <p:nvSpPr>
          <p:cNvPr id="51" name="Text Box 47"/>
          <p:cNvSpPr txBox="1">
            <a:spLocks noChangeArrowheads="1"/>
          </p:cNvSpPr>
          <p:nvPr>
            <p:custDataLst>
              <p:tags r:id="rId26"/>
            </p:custDataLst>
          </p:nvPr>
        </p:nvSpPr>
        <p:spPr bwMode="auto">
          <a:xfrm>
            <a:off x="1654175" y="3402013"/>
            <a:ext cx="1229824" cy="400110"/>
          </a:xfrm>
          <a:prstGeom prst="rect">
            <a:avLst/>
          </a:prstGeom>
          <a:noFill/>
          <a:ln w="12700">
            <a:noFill/>
            <a:miter lim="800000"/>
            <a:headEnd/>
            <a:tailEnd/>
          </a:ln>
        </p:spPr>
        <p:txBody>
          <a:bodyPr wrap="none">
            <a:spAutoFit/>
          </a:bodyPr>
          <a:lstStyle/>
          <a:p>
            <a:r>
              <a:rPr lang="en-US" sz="2000">
                <a:latin typeface="Times New Roman" pitchFamily="18" charset="0"/>
              </a:rPr>
              <a:t>1 element</a:t>
            </a:r>
          </a:p>
        </p:txBody>
      </p:sp>
      <p:sp>
        <p:nvSpPr>
          <p:cNvPr id="52" name="Text Box 48"/>
          <p:cNvSpPr txBox="1">
            <a:spLocks noChangeArrowheads="1"/>
          </p:cNvSpPr>
          <p:nvPr>
            <p:custDataLst>
              <p:tags r:id="rId27"/>
            </p:custDataLst>
          </p:nvPr>
        </p:nvSpPr>
        <p:spPr bwMode="auto">
          <a:xfrm>
            <a:off x="5022850" y="1447801"/>
            <a:ext cx="457200" cy="384175"/>
          </a:xfrm>
          <a:prstGeom prst="rect">
            <a:avLst/>
          </a:prstGeom>
          <a:no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53" name="Text Box 49"/>
          <p:cNvSpPr txBox="1">
            <a:spLocks noChangeArrowheads="1"/>
          </p:cNvSpPr>
          <p:nvPr>
            <p:custDataLst>
              <p:tags r:id="rId28"/>
            </p:custDataLst>
          </p:nvPr>
        </p:nvSpPr>
        <p:spPr bwMode="auto">
          <a:xfrm>
            <a:off x="5480050" y="1447801"/>
            <a:ext cx="457200" cy="384175"/>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54" name="Text Box 50"/>
          <p:cNvSpPr txBox="1">
            <a:spLocks noChangeArrowheads="1"/>
          </p:cNvSpPr>
          <p:nvPr>
            <p:custDataLst>
              <p:tags r:id="rId29"/>
            </p:custDataLst>
          </p:nvPr>
        </p:nvSpPr>
        <p:spPr bwMode="auto">
          <a:xfrm>
            <a:off x="5937250" y="1447801"/>
            <a:ext cx="457200" cy="384175"/>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55" name="Text Box 51"/>
          <p:cNvSpPr txBox="1">
            <a:spLocks noChangeArrowheads="1"/>
          </p:cNvSpPr>
          <p:nvPr>
            <p:custDataLst>
              <p:tags r:id="rId30"/>
            </p:custDataLst>
          </p:nvPr>
        </p:nvSpPr>
        <p:spPr bwMode="auto">
          <a:xfrm>
            <a:off x="6394450"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56" name="Text Box 52"/>
          <p:cNvSpPr txBox="1">
            <a:spLocks noChangeArrowheads="1"/>
          </p:cNvSpPr>
          <p:nvPr>
            <p:custDataLst>
              <p:tags r:id="rId31"/>
            </p:custDataLst>
          </p:nvPr>
        </p:nvSpPr>
        <p:spPr bwMode="auto">
          <a:xfrm>
            <a:off x="6851650"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57" name="Text Box 53"/>
          <p:cNvSpPr txBox="1">
            <a:spLocks noChangeArrowheads="1"/>
          </p:cNvSpPr>
          <p:nvPr>
            <p:custDataLst>
              <p:tags r:id="rId32"/>
            </p:custDataLst>
          </p:nvPr>
        </p:nvSpPr>
        <p:spPr bwMode="auto">
          <a:xfrm>
            <a:off x="7308850" y="1447801"/>
            <a:ext cx="457200" cy="384175"/>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58" name="Text Box 54"/>
          <p:cNvSpPr txBox="1">
            <a:spLocks noChangeArrowheads="1"/>
          </p:cNvSpPr>
          <p:nvPr>
            <p:custDataLst>
              <p:tags r:id="rId33"/>
            </p:custDataLst>
          </p:nvPr>
        </p:nvSpPr>
        <p:spPr bwMode="auto">
          <a:xfrm>
            <a:off x="7766050"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59" name="Text Box 55"/>
          <p:cNvSpPr txBox="1">
            <a:spLocks noChangeArrowheads="1"/>
          </p:cNvSpPr>
          <p:nvPr>
            <p:custDataLst>
              <p:tags r:id="rId34"/>
            </p:custDataLst>
          </p:nvPr>
        </p:nvSpPr>
        <p:spPr bwMode="auto">
          <a:xfrm>
            <a:off x="8223250"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60" name="Text Box 9"/>
          <p:cNvSpPr txBox="1">
            <a:spLocks noChangeArrowheads="1"/>
          </p:cNvSpPr>
          <p:nvPr>
            <p:custDataLst>
              <p:tags r:id="rId35"/>
            </p:custDataLst>
          </p:nvPr>
        </p:nvSpPr>
        <p:spPr bwMode="auto">
          <a:xfrm>
            <a:off x="5119688" y="3429000"/>
            <a:ext cx="1046162" cy="400110"/>
          </a:xfrm>
          <a:prstGeom prst="rect">
            <a:avLst/>
          </a:prstGeom>
          <a:noFill/>
          <a:ln w="12700">
            <a:noFill/>
            <a:miter lim="800000"/>
            <a:headEnd/>
            <a:tailEnd/>
          </a:ln>
        </p:spPr>
        <p:txBody>
          <a:bodyPr>
            <a:spAutoFit/>
          </a:bodyPr>
          <a:lstStyle/>
          <a:p>
            <a:r>
              <a:rPr lang="en-US" sz="2000" u="sng">
                <a:latin typeface="Times New Roman" pitchFamily="18" charset="0"/>
              </a:rPr>
              <a:t>9</a:t>
            </a:r>
            <a:r>
              <a:rPr lang="en-US" sz="2000">
                <a:latin typeface="Times New Roman" pitchFamily="18" charset="0"/>
              </a:rPr>
              <a:t>       </a:t>
            </a:r>
            <a:r>
              <a:rPr lang="en-US" sz="2000" u="sng">
                <a:latin typeface="Times New Roman" pitchFamily="18" charset="0"/>
              </a:rPr>
              <a:t>4</a:t>
            </a:r>
          </a:p>
        </p:txBody>
      </p:sp>
      <p:sp>
        <p:nvSpPr>
          <p:cNvPr id="61" name="Text Box 9"/>
          <p:cNvSpPr txBox="1">
            <a:spLocks noChangeArrowheads="1"/>
          </p:cNvSpPr>
          <p:nvPr>
            <p:custDataLst>
              <p:tags r:id="rId36"/>
            </p:custDataLst>
          </p:nvPr>
        </p:nvSpPr>
        <p:spPr bwMode="auto">
          <a:xfrm>
            <a:off x="7329488" y="3424238"/>
            <a:ext cx="1046162" cy="400110"/>
          </a:xfrm>
          <a:prstGeom prst="rect">
            <a:avLst/>
          </a:prstGeom>
          <a:noFill/>
          <a:ln w="12700">
            <a:noFill/>
            <a:miter lim="800000"/>
            <a:headEnd/>
            <a:tailEnd/>
          </a:ln>
        </p:spPr>
        <p:txBody>
          <a:bodyPr>
            <a:spAutoFit/>
          </a:bodyPr>
          <a:lstStyle/>
          <a:p>
            <a:r>
              <a:rPr lang="en-US" sz="2000" u="sng">
                <a:latin typeface="Times New Roman" pitchFamily="18" charset="0"/>
              </a:rPr>
              <a:t>5</a:t>
            </a:r>
            <a:r>
              <a:rPr lang="en-US" sz="2000">
                <a:latin typeface="Times New Roman" pitchFamily="18" charset="0"/>
              </a:rPr>
              <a:t>      </a:t>
            </a:r>
            <a:r>
              <a:rPr lang="en-US" sz="2000" u="sng">
                <a:latin typeface="Times New Roman" pitchFamily="18" charset="0"/>
              </a:rPr>
              <a:t>3</a:t>
            </a:r>
          </a:p>
        </p:txBody>
      </p:sp>
      <p:sp>
        <p:nvSpPr>
          <p:cNvPr id="62" name="Text Box 9"/>
          <p:cNvSpPr txBox="1">
            <a:spLocks noChangeArrowheads="1"/>
          </p:cNvSpPr>
          <p:nvPr>
            <p:custDataLst>
              <p:tags r:id="rId37"/>
            </p:custDataLst>
          </p:nvPr>
        </p:nvSpPr>
        <p:spPr bwMode="auto">
          <a:xfrm>
            <a:off x="9158288" y="3429000"/>
            <a:ext cx="1046162" cy="400110"/>
          </a:xfrm>
          <a:prstGeom prst="rect">
            <a:avLst/>
          </a:prstGeom>
          <a:noFill/>
          <a:ln w="12700">
            <a:noFill/>
            <a:miter lim="800000"/>
            <a:headEnd/>
            <a:tailEnd/>
          </a:ln>
        </p:spPr>
        <p:txBody>
          <a:bodyPr>
            <a:spAutoFit/>
          </a:bodyPr>
          <a:lstStyle/>
          <a:p>
            <a:r>
              <a:rPr lang="en-US" sz="2000" u="sng">
                <a:latin typeface="Times New Roman" pitchFamily="18" charset="0"/>
              </a:rPr>
              <a:t>1</a:t>
            </a:r>
            <a:r>
              <a:rPr lang="en-US" sz="2000">
                <a:latin typeface="Times New Roman" pitchFamily="18" charset="0"/>
              </a:rPr>
              <a:t>     </a:t>
            </a:r>
            <a:r>
              <a:rPr lang="en-US" sz="2000" u="sng">
                <a:latin typeface="Times New Roman" pitchFamily="18" charset="0"/>
              </a:rPr>
              <a:t>6</a:t>
            </a:r>
          </a:p>
        </p:txBody>
      </p:sp>
      <p:sp>
        <p:nvSpPr>
          <p:cNvPr id="40" name="Date Placeholder 39"/>
          <p:cNvSpPr>
            <a:spLocks noGrp="1"/>
          </p:cNvSpPr>
          <p:nvPr>
            <p:ph type="dt" sz="half" idx="10"/>
            <p:custDataLst>
              <p:tags r:id="rId38"/>
            </p:custDataLst>
          </p:nvPr>
        </p:nvSpPr>
        <p:spPr/>
        <p:txBody>
          <a:bodyPr/>
          <a:lstStyle/>
          <a:p>
            <a:r>
              <a:rPr lang="en-US"/>
              <a:t>07/22/2022</a:t>
            </a:r>
            <a:endParaRPr lang="en-US" dirty="0"/>
          </a:p>
        </p:txBody>
      </p:sp>
      <p:sp>
        <p:nvSpPr>
          <p:cNvPr id="3" name="Slide Number Placeholder 2">
            <a:extLst>
              <a:ext uri="{FF2B5EF4-FFF2-40B4-BE49-F238E27FC236}">
                <a16:creationId xmlns:a16="http://schemas.microsoft.com/office/drawing/2014/main" id="{03D1878E-175F-7F45-BF69-1B249CCC7217}"/>
              </a:ext>
            </a:extLst>
          </p:cNvPr>
          <p:cNvSpPr>
            <a:spLocks noGrp="1"/>
          </p:cNvSpPr>
          <p:nvPr>
            <p:ph type="sldNum" sz="quarter" idx="12"/>
          </p:nvPr>
        </p:nvSpPr>
        <p:spPr/>
        <p:txBody>
          <a:bodyPr/>
          <a:lstStyle/>
          <a:p>
            <a:fld id="{26EF018D-A113-44B2-BA5D-E3BD5C944D75}"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6"/>
            <a:ext cx="10987216" cy="837510"/>
          </a:xfrm>
        </p:spPr>
        <p:txBody>
          <a:bodyPr>
            <a:normAutofit fontScale="90000"/>
          </a:bodyPr>
          <a:lstStyle/>
          <a:p>
            <a:r>
              <a:rPr lang="en-US" dirty="0" err="1"/>
              <a:t>Mergesort</a:t>
            </a:r>
            <a:r>
              <a:rPr lang="en-US" dirty="0"/>
              <a:t> example: Merge as we return from recursive calls</a:t>
            </a:r>
          </a:p>
        </p:txBody>
      </p:sp>
      <p:sp>
        <p:nvSpPr>
          <p:cNvPr id="7" name="Text Box 3"/>
          <p:cNvSpPr txBox="1">
            <a:spLocks noChangeArrowheads="1"/>
          </p:cNvSpPr>
          <p:nvPr>
            <p:custDataLst>
              <p:tags r:id="rId2"/>
            </p:custDataLst>
          </p:nvPr>
        </p:nvSpPr>
        <p:spPr bwMode="auto">
          <a:xfrm>
            <a:off x="4270375" y="2154238"/>
            <a:ext cx="1210588" cy="400110"/>
          </a:xfrm>
          <a:prstGeom prst="rect">
            <a:avLst/>
          </a:prstGeom>
          <a:noFill/>
          <a:ln w="12700">
            <a:noFill/>
            <a:miter lim="800000"/>
            <a:headEnd/>
            <a:tailEnd/>
          </a:ln>
        </p:spPr>
        <p:txBody>
          <a:bodyPr wrap="none">
            <a:spAutoFit/>
          </a:bodyPr>
          <a:lstStyle/>
          <a:p>
            <a:r>
              <a:rPr lang="en-US" sz="2000" u="sng">
                <a:latin typeface="Times New Roman" pitchFamily="18" charset="0"/>
              </a:rPr>
              <a:t>8  2   9   4</a:t>
            </a:r>
          </a:p>
        </p:txBody>
      </p:sp>
      <p:sp>
        <p:nvSpPr>
          <p:cNvPr id="8" name="Text Box 4"/>
          <p:cNvSpPr txBox="1">
            <a:spLocks noChangeArrowheads="1"/>
          </p:cNvSpPr>
          <p:nvPr>
            <p:custDataLst>
              <p:tags r:id="rId3"/>
            </p:custDataLst>
          </p:nvPr>
        </p:nvSpPr>
        <p:spPr bwMode="auto">
          <a:xfrm>
            <a:off x="7631113" y="2190750"/>
            <a:ext cx="1274708" cy="400110"/>
          </a:xfrm>
          <a:prstGeom prst="rect">
            <a:avLst/>
          </a:prstGeom>
          <a:noFill/>
          <a:ln w="12700">
            <a:noFill/>
            <a:miter lim="800000"/>
            <a:headEnd/>
            <a:tailEnd/>
          </a:ln>
        </p:spPr>
        <p:txBody>
          <a:bodyPr wrap="none">
            <a:spAutoFit/>
          </a:bodyPr>
          <a:lstStyle/>
          <a:p>
            <a:r>
              <a:rPr lang="en-US" sz="2000" u="sng">
                <a:latin typeface="Times New Roman" pitchFamily="18" charset="0"/>
              </a:rPr>
              <a:t>5   3   1   6</a:t>
            </a:r>
          </a:p>
        </p:txBody>
      </p:sp>
      <p:sp>
        <p:nvSpPr>
          <p:cNvPr id="9" name="Text Box 5"/>
          <p:cNvSpPr txBox="1">
            <a:spLocks noChangeArrowheads="1"/>
          </p:cNvSpPr>
          <p:nvPr>
            <p:custDataLst>
              <p:tags r:id="rId4"/>
            </p:custDataLst>
          </p:nvPr>
        </p:nvSpPr>
        <p:spPr bwMode="auto">
          <a:xfrm>
            <a:off x="3633694" y="2795588"/>
            <a:ext cx="633507" cy="400110"/>
          </a:xfrm>
          <a:prstGeom prst="rect">
            <a:avLst/>
          </a:prstGeom>
          <a:noFill/>
          <a:ln w="12700">
            <a:noFill/>
            <a:miter lim="800000"/>
            <a:headEnd/>
            <a:tailEnd/>
          </a:ln>
        </p:spPr>
        <p:txBody>
          <a:bodyPr wrap="none">
            <a:spAutoFit/>
          </a:bodyPr>
          <a:lstStyle/>
          <a:p>
            <a:r>
              <a:rPr lang="en-US" sz="2000" u="sng" dirty="0">
                <a:latin typeface="Times New Roman" pitchFamily="18" charset="0"/>
              </a:rPr>
              <a:t>8   2</a:t>
            </a:r>
          </a:p>
        </p:txBody>
      </p:sp>
      <p:sp>
        <p:nvSpPr>
          <p:cNvPr id="10" name="Text Box 6"/>
          <p:cNvSpPr txBox="1">
            <a:spLocks noChangeArrowheads="1"/>
          </p:cNvSpPr>
          <p:nvPr>
            <p:custDataLst>
              <p:tags r:id="rId5"/>
            </p:custDataLst>
          </p:nvPr>
        </p:nvSpPr>
        <p:spPr bwMode="auto">
          <a:xfrm>
            <a:off x="9199564" y="2786063"/>
            <a:ext cx="633507" cy="400110"/>
          </a:xfrm>
          <a:prstGeom prst="rect">
            <a:avLst/>
          </a:prstGeom>
          <a:noFill/>
          <a:ln w="12700">
            <a:noFill/>
            <a:miter lim="800000"/>
            <a:headEnd/>
            <a:tailEnd/>
          </a:ln>
        </p:spPr>
        <p:txBody>
          <a:bodyPr wrap="none">
            <a:spAutoFit/>
          </a:bodyPr>
          <a:lstStyle/>
          <a:p>
            <a:r>
              <a:rPr lang="en-US" sz="2000" u="sng" dirty="0">
                <a:latin typeface="Times New Roman" pitchFamily="18" charset="0"/>
              </a:rPr>
              <a:t>1   6</a:t>
            </a:r>
          </a:p>
        </p:txBody>
      </p:sp>
      <p:sp>
        <p:nvSpPr>
          <p:cNvPr id="11" name="Text Box 7"/>
          <p:cNvSpPr txBox="1">
            <a:spLocks noChangeArrowheads="1"/>
          </p:cNvSpPr>
          <p:nvPr>
            <p:custDataLst>
              <p:tags r:id="rId6"/>
            </p:custDataLst>
          </p:nvPr>
        </p:nvSpPr>
        <p:spPr bwMode="auto">
          <a:xfrm>
            <a:off x="5200651" y="2784475"/>
            <a:ext cx="633507" cy="400110"/>
          </a:xfrm>
          <a:prstGeom prst="rect">
            <a:avLst/>
          </a:prstGeom>
          <a:noFill/>
          <a:ln w="12700">
            <a:noFill/>
            <a:miter lim="800000"/>
            <a:headEnd/>
            <a:tailEnd/>
          </a:ln>
        </p:spPr>
        <p:txBody>
          <a:bodyPr wrap="none">
            <a:spAutoFit/>
          </a:bodyPr>
          <a:lstStyle/>
          <a:p>
            <a:r>
              <a:rPr lang="en-US" sz="2000" u="sng">
                <a:latin typeface="Times New Roman" pitchFamily="18" charset="0"/>
              </a:rPr>
              <a:t>9   4</a:t>
            </a:r>
          </a:p>
        </p:txBody>
      </p:sp>
      <p:sp>
        <p:nvSpPr>
          <p:cNvPr id="12" name="Text Box 8"/>
          <p:cNvSpPr txBox="1">
            <a:spLocks noChangeArrowheads="1"/>
          </p:cNvSpPr>
          <p:nvPr>
            <p:custDataLst>
              <p:tags r:id="rId7"/>
            </p:custDataLst>
          </p:nvPr>
        </p:nvSpPr>
        <p:spPr bwMode="auto">
          <a:xfrm>
            <a:off x="7440614" y="2803525"/>
            <a:ext cx="633507" cy="400110"/>
          </a:xfrm>
          <a:prstGeom prst="rect">
            <a:avLst/>
          </a:prstGeom>
          <a:noFill/>
          <a:ln w="12700">
            <a:noFill/>
            <a:miter lim="800000"/>
            <a:headEnd/>
            <a:tailEnd/>
          </a:ln>
        </p:spPr>
        <p:txBody>
          <a:bodyPr wrap="none">
            <a:spAutoFit/>
          </a:bodyPr>
          <a:lstStyle/>
          <a:p>
            <a:r>
              <a:rPr lang="en-US" sz="2000" u="sng">
                <a:latin typeface="Times New Roman" pitchFamily="18" charset="0"/>
              </a:rPr>
              <a:t>5   3</a:t>
            </a:r>
          </a:p>
        </p:txBody>
      </p:sp>
      <p:sp>
        <p:nvSpPr>
          <p:cNvPr id="13" name="Text Box 9"/>
          <p:cNvSpPr txBox="1">
            <a:spLocks noChangeArrowheads="1"/>
          </p:cNvSpPr>
          <p:nvPr>
            <p:custDataLst>
              <p:tags r:id="rId8"/>
            </p:custDataLst>
          </p:nvPr>
        </p:nvSpPr>
        <p:spPr bwMode="auto">
          <a:xfrm>
            <a:off x="3290888" y="3432175"/>
            <a:ext cx="1046162" cy="400110"/>
          </a:xfrm>
          <a:prstGeom prst="rect">
            <a:avLst/>
          </a:prstGeom>
          <a:noFill/>
          <a:ln w="12700">
            <a:noFill/>
            <a:miter lim="800000"/>
            <a:headEnd/>
            <a:tailEnd/>
          </a:ln>
        </p:spPr>
        <p:txBody>
          <a:bodyPr>
            <a:spAutoFit/>
          </a:bodyPr>
          <a:lstStyle/>
          <a:p>
            <a:r>
              <a:rPr lang="en-US" sz="2000" u="sng" dirty="0">
                <a:latin typeface="Times New Roman" pitchFamily="18" charset="0"/>
              </a:rPr>
              <a:t>8</a:t>
            </a:r>
            <a:r>
              <a:rPr lang="en-US" sz="2000" dirty="0">
                <a:latin typeface="Times New Roman" pitchFamily="18" charset="0"/>
              </a:rPr>
              <a:t>        </a:t>
            </a:r>
            <a:r>
              <a:rPr lang="en-US" sz="2000" u="sng" dirty="0">
                <a:latin typeface="Times New Roman" pitchFamily="18" charset="0"/>
              </a:rPr>
              <a:t>2</a:t>
            </a:r>
          </a:p>
        </p:txBody>
      </p:sp>
      <p:sp>
        <p:nvSpPr>
          <p:cNvPr id="14" name="Text Box 10"/>
          <p:cNvSpPr txBox="1">
            <a:spLocks noChangeArrowheads="1"/>
          </p:cNvSpPr>
          <p:nvPr>
            <p:custDataLst>
              <p:tags r:id="rId9"/>
            </p:custDataLst>
          </p:nvPr>
        </p:nvSpPr>
        <p:spPr bwMode="auto">
          <a:xfrm>
            <a:off x="3187700" y="4076700"/>
            <a:ext cx="1225550" cy="400110"/>
          </a:xfrm>
          <a:prstGeom prst="rect">
            <a:avLst/>
          </a:prstGeom>
          <a:noFill/>
          <a:ln w="12700">
            <a:noFill/>
            <a:miter lim="800000"/>
            <a:headEnd/>
            <a:tailEnd/>
          </a:ln>
        </p:spPr>
        <p:txBody>
          <a:bodyPr>
            <a:spAutoFit/>
          </a:bodyPr>
          <a:lstStyle/>
          <a:p>
            <a:r>
              <a:rPr lang="en-US" sz="2000">
                <a:latin typeface="Times New Roman" pitchFamily="18" charset="0"/>
              </a:rPr>
              <a:t>   </a:t>
            </a:r>
            <a:r>
              <a:rPr lang="en-US" sz="2000" u="sng">
                <a:latin typeface="Times New Roman" pitchFamily="18" charset="0"/>
              </a:rPr>
              <a:t>2   8</a:t>
            </a:r>
          </a:p>
        </p:txBody>
      </p:sp>
      <p:sp>
        <p:nvSpPr>
          <p:cNvPr id="15" name="Text Box 11"/>
          <p:cNvSpPr txBox="1">
            <a:spLocks noChangeArrowheads="1"/>
          </p:cNvSpPr>
          <p:nvPr>
            <p:custDataLst>
              <p:tags r:id="rId10"/>
            </p:custDataLst>
          </p:nvPr>
        </p:nvSpPr>
        <p:spPr bwMode="auto">
          <a:xfrm>
            <a:off x="3321050" y="4775200"/>
            <a:ext cx="2387600" cy="400110"/>
          </a:xfrm>
          <a:prstGeom prst="rect">
            <a:avLst/>
          </a:prstGeom>
          <a:noFill/>
          <a:ln w="12700">
            <a:noFill/>
            <a:miter lim="800000"/>
            <a:headEnd/>
            <a:tailEnd/>
          </a:ln>
        </p:spPr>
        <p:txBody>
          <a:bodyPr>
            <a:spAutoFit/>
          </a:bodyPr>
          <a:lstStyle/>
          <a:p>
            <a:r>
              <a:rPr lang="en-US" sz="2000">
                <a:latin typeface="Times New Roman" pitchFamily="18" charset="0"/>
              </a:rPr>
              <a:t>        </a:t>
            </a:r>
            <a:r>
              <a:rPr lang="en-US" sz="2000" u="sng">
                <a:latin typeface="Times New Roman" pitchFamily="18" charset="0"/>
              </a:rPr>
              <a:t>2   4   8   9</a:t>
            </a:r>
          </a:p>
        </p:txBody>
      </p:sp>
      <p:sp>
        <p:nvSpPr>
          <p:cNvPr id="16" name="Text Box 12"/>
          <p:cNvSpPr txBox="1">
            <a:spLocks noChangeArrowheads="1"/>
          </p:cNvSpPr>
          <p:nvPr>
            <p:custDataLst>
              <p:tags r:id="rId11"/>
            </p:custDataLst>
          </p:nvPr>
        </p:nvSpPr>
        <p:spPr bwMode="auto">
          <a:xfrm>
            <a:off x="4737101" y="5480050"/>
            <a:ext cx="3070071" cy="400110"/>
          </a:xfrm>
          <a:prstGeom prst="rect">
            <a:avLst/>
          </a:prstGeom>
          <a:noFill/>
          <a:ln w="12700">
            <a:noFill/>
            <a:miter lim="800000"/>
            <a:headEnd/>
            <a:tailEnd/>
          </a:ln>
        </p:spPr>
        <p:txBody>
          <a:bodyPr wrap="none">
            <a:spAutoFit/>
          </a:bodyPr>
          <a:lstStyle/>
          <a:p>
            <a:r>
              <a:rPr lang="en-US" sz="2000">
                <a:latin typeface="Times New Roman" pitchFamily="18" charset="0"/>
              </a:rPr>
              <a:t>        </a:t>
            </a:r>
            <a:r>
              <a:rPr lang="en-US" sz="2000" u="sng">
                <a:latin typeface="Times New Roman" pitchFamily="18" charset="0"/>
              </a:rPr>
              <a:t>1   2   3   4   5   6   8   9</a:t>
            </a:r>
          </a:p>
        </p:txBody>
      </p:sp>
      <p:sp>
        <p:nvSpPr>
          <p:cNvPr id="17" name="Line 13"/>
          <p:cNvSpPr>
            <a:spLocks noChangeShapeType="1"/>
          </p:cNvSpPr>
          <p:nvPr>
            <p:custDataLst>
              <p:tags r:id="rId12"/>
            </p:custDataLst>
          </p:nvPr>
        </p:nvSpPr>
        <p:spPr bwMode="auto">
          <a:xfrm flipH="1">
            <a:off x="6102350" y="1966914"/>
            <a:ext cx="565150" cy="84137"/>
          </a:xfrm>
          <a:prstGeom prst="line">
            <a:avLst/>
          </a:prstGeom>
          <a:noFill/>
          <a:ln w="12700">
            <a:solidFill>
              <a:schemeClr val="tx1"/>
            </a:solidFill>
            <a:round/>
            <a:headEnd/>
            <a:tailEnd type="triangle" w="med" len="med"/>
          </a:ln>
        </p:spPr>
        <p:txBody>
          <a:bodyPr/>
          <a:lstStyle/>
          <a:p>
            <a:endParaRPr lang="en-US" sz="2000"/>
          </a:p>
        </p:txBody>
      </p:sp>
      <p:sp>
        <p:nvSpPr>
          <p:cNvPr id="18" name="Line 14"/>
          <p:cNvSpPr>
            <a:spLocks noChangeShapeType="1"/>
          </p:cNvSpPr>
          <p:nvPr>
            <p:custDataLst>
              <p:tags r:id="rId13"/>
            </p:custDataLst>
          </p:nvPr>
        </p:nvSpPr>
        <p:spPr bwMode="auto">
          <a:xfrm>
            <a:off x="7180264" y="1966914"/>
            <a:ext cx="585787" cy="84137"/>
          </a:xfrm>
          <a:prstGeom prst="line">
            <a:avLst/>
          </a:prstGeom>
          <a:noFill/>
          <a:ln w="12700">
            <a:solidFill>
              <a:schemeClr val="tx1"/>
            </a:solidFill>
            <a:round/>
            <a:headEnd/>
            <a:tailEnd type="triangle" w="med" len="med"/>
          </a:ln>
        </p:spPr>
        <p:txBody>
          <a:bodyPr/>
          <a:lstStyle/>
          <a:p>
            <a:endParaRPr lang="en-US" sz="2000"/>
          </a:p>
        </p:txBody>
      </p:sp>
      <p:sp>
        <p:nvSpPr>
          <p:cNvPr id="19" name="Line 15"/>
          <p:cNvSpPr>
            <a:spLocks noChangeShapeType="1"/>
          </p:cNvSpPr>
          <p:nvPr>
            <p:custDataLst>
              <p:tags r:id="rId14"/>
            </p:custDataLst>
          </p:nvPr>
        </p:nvSpPr>
        <p:spPr bwMode="auto">
          <a:xfrm flipH="1">
            <a:off x="4314825" y="2514601"/>
            <a:ext cx="409575" cy="327025"/>
          </a:xfrm>
          <a:prstGeom prst="line">
            <a:avLst/>
          </a:prstGeom>
          <a:noFill/>
          <a:ln w="12700">
            <a:solidFill>
              <a:schemeClr val="tx1"/>
            </a:solidFill>
            <a:round/>
            <a:headEnd/>
            <a:tailEnd type="triangle" w="med" len="med"/>
          </a:ln>
        </p:spPr>
        <p:txBody>
          <a:bodyPr/>
          <a:lstStyle/>
          <a:p>
            <a:endParaRPr lang="en-US" sz="2000"/>
          </a:p>
        </p:txBody>
      </p:sp>
      <p:sp>
        <p:nvSpPr>
          <p:cNvPr id="20" name="Line 16"/>
          <p:cNvSpPr>
            <a:spLocks noChangeShapeType="1"/>
          </p:cNvSpPr>
          <p:nvPr>
            <p:custDataLst>
              <p:tags r:id="rId15"/>
            </p:custDataLst>
          </p:nvPr>
        </p:nvSpPr>
        <p:spPr bwMode="auto">
          <a:xfrm>
            <a:off x="5105401" y="2514600"/>
            <a:ext cx="228600" cy="304800"/>
          </a:xfrm>
          <a:prstGeom prst="line">
            <a:avLst/>
          </a:prstGeom>
          <a:noFill/>
          <a:ln w="12700">
            <a:solidFill>
              <a:schemeClr val="tx1"/>
            </a:solidFill>
            <a:round/>
            <a:headEnd/>
            <a:tailEnd type="triangle" w="med" len="med"/>
          </a:ln>
        </p:spPr>
        <p:txBody>
          <a:bodyPr/>
          <a:lstStyle/>
          <a:p>
            <a:endParaRPr lang="en-US" sz="2000"/>
          </a:p>
        </p:txBody>
      </p:sp>
      <p:sp>
        <p:nvSpPr>
          <p:cNvPr id="21" name="Line 17"/>
          <p:cNvSpPr>
            <a:spLocks noChangeShapeType="1"/>
          </p:cNvSpPr>
          <p:nvPr>
            <p:custDataLst>
              <p:tags r:id="rId16"/>
            </p:custDataLst>
          </p:nvPr>
        </p:nvSpPr>
        <p:spPr bwMode="auto">
          <a:xfrm flipH="1">
            <a:off x="8001000" y="2590800"/>
            <a:ext cx="228600" cy="271462"/>
          </a:xfrm>
          <a:prstGeom prst="line">
            <a:avLst/>
          </a:prstGeom>
          <a:noFill/>
          <a:ln w="12700">
            <a:solidFill>
              <a:schemeClr val="tx1"/>
            </a:solidFill>
            <a:round/>
            <a:headEnd/>
            <a:tailEnd type="triangle" w="med" len="med"/>
          </a:ln>
        </p:spPr>
        <p:txBody>
          <a:bodyPr/>
          <a:lstStyle/>
          <a:p>
            <a:endParaRPr lang="en-US" sz="2000"/>
          </a:p>
        </p:txBody>
      </p:sp>
      <p:sp>
        <p:nvSpPr>
          <p:cNvPr id="22" name="Line 18"/>
          <p:cNvSpPr>
            <a:spLocks noChangeShapeType="1"/>
          </p:cNvSpPr>
          <p:nvPr>
            <p:custDataLst>
              <p:tags r:id="rId17"/>
            </p:custDataLst>
          </p:nvPr>
        </p:nvSpPr>
        <p:spPr bwMode="auto">
          <a:xfrm>
            <a:off x="8845551" y="2646364"/>
            <a:ext cx="390525" cy="236537"/>
          </a:xfrm>
          <a:prstGeom prst="line">
            <a:avLst/>
          </a:prstGeom>
          <a:noFill/>
          <a:ln w="12700">
            <a:solidFill>
              <a:schemeClr val="tx1"/>
            </a:solidFill>
            <a:round/>
            <a:headEnd/>
            <a:tailEnd type="triangle" w="med" len="med"/>
          </a:ln>
        </p:spPr>
        <p:txBody>
          <a:bodyPr/>
          <a:lstStyle/>
          <a:p>
            <a:endParaRPr lang="en-US" sz="2000"/>
          </a:p>
        </p:txBody>
      </p:sp>
      <p:sp>
        <p:nvSpPr>
          <p:cNvPr id="23" name="Line 19"/>
          <p:cNvSpPr>
            <a:spLocks noChangeShapeType="1"/>
          </p:cNvSpPr>
          <p:nvPr>
            <p:custDataLst>
              <p:tags r:id="rId18"/>
            </p:custDataLst>
          </p:nvPr>
        </p:nvSpPr>
        <p:spPr bwMode="auto">
          <a:xfrm flipH="1">
            <a:off x="3554413" y="3262313"/>
            <a:ext cx="215900" cy="227012"/>
          </a:xfrm>
          <a:prstGeom prst="line">
            <a:avLst/>
          </a:prstGeom>
          <a:noFill/>
          <a:ln w="12700">
            <a:solidFill>
              <a:schemeClr val="tx1"/>
            </a:solidFill>
            <a:round/>
            <a:headEnd/>
            <a:tailEnd type="triangle" w="med" len="med"/>
          </a:ln>
        </p:spPr>
        <p:txBody>
          <a:bodyPr/>
          <a:lstStyle/>
          <a:p>
            <a:endParaRPr lang="en-US" sz="2000"/>
          </a:p>
        </p:txBody>
      </p:sp>
      <p:sp>
        <p:nvSpPr>
          <p:cNvPr id="24" name="Line 20"/>
          <p:cNvSpPr>
            <a:spLocks noChangeShapeType="1"/>
          </p:cNvSpPr>
          <p:nvPr>
            <p:custDataLst>
              <p:tags r:id="rId19"/>
            </p:custDataLst>
          </p:nvPr>
        </p:nvSpPr>
        <p:spPr bwMode="auto">
          <a:xfrm>
            <a:off x="3883026" y="3282950"/>
            <a:ext cx="123825" cy="185738"/>
          </a:xfrm>
          <a:prstGeom prst="line">
            <a:avLst/>
          </a:prstGeom>
          <a:noFill/>
          <a:ln w="12700">
            <a:solidFill>
              <a:schemeClr val="tx1"/>
            </a:solidFill>
            <a:round/>
            <a:headEnd/>
            <a:tailEnd type="triangle" w="med" len="med"/>
          </a:ln>
        </p:spPr>
        <p:txBody>
          <a:bodyPr/>
          <a:lstStyle/>
          <a:p>
            <a:endParaRPr lang="en-US" sz="2000"/>
          </a:p>
        </p:txBody>
      </p:sp>
      <p:sp>
        <p:nvSpPr>
          <p:cNvPr id="25" name="Line 21"/>
          <p:cNvSpPr>
            <a:spLocks noChangeShapeType="1"/>
          </p:cNvSpPr>
          <p:nvPr>
            <p:custDataLst>
              <p:tags r:id="rId20"/>
            </p:custDataLst>
          </p:nvPr>
        </p:nvSpPr>
        <p:spPr bwMode="auto">
          <a:xfrm flipH="1">
            <a:off x="5413376" y="3294063"/>
            <a:ext cx="195263" cy="184150"/>
          </a:xfrm>
          <a:prstGeom prst="line">
            <a:avLst/>
          </a:prstGeom>
          <a:noFill/>
          <a:ln w="12700">
            <a:solidFill>
              <a:schemeClr val="tx1"/>
            </a:solidFill>
            <a:round/>
            <a:headEnd/>
            <a:tailEnd type="triangle" w="med" len="med"/>
          </a:ln>
        </p:spPr>
        <p:txBody>
          <a:bodyPr/>
          <a:lstStyle/>
          <a:p>
            <a:endParaRPr lang="en-US" sz="2000"/>
          </a:p>
        </p:txBody>
      </p:sp>
      <p:sp>
        <p:nvSpPr>
          <p:cNvPr id="26" name="Line 22"/>
          <p:cNvSpPr>
            <a:spLocks noChangeShapeType="1"/>
          </p:cNvSpPr>
          <p:nvPr>
            <p:custDataLst>
              <p:tags r:id="rId21"/>
            </p:custDataLst>
          </p:nvPr>
        </p:nvSpPr>
        <p:spPr bwMode="auto">
          <a:xfrm>
            <a:off x="5691189" y="3262314"/>
            <a:ext cx="236537" cy="206375"/>
          </a:xfrm>
          <a:prstGeom prst="line">
            <a:avLst/>
          </a:prstGeom>
          <a:noFill/>
          <a:ln w="12700">
            <a:solidFill>
              <a:schemeClr val="tx1"/>
            </a:solidFill>
            <a:round/>
            <a:headEnd/>
            <a:tailEnd type="triangle" w="med" len="med"/>
          </a:ln>
        </p:spPr>
        <p:txBody>
          <a:bodyPr/>
          <a:lstStyle/>
          <a:p>
            <a:endParaRPr lang="en-US" sz="2000"/>
          </a:p>
        </p:txBody>
      </p:sp>
      <p:sp>
        <p:nvSpPr>
          <p:cNvPr id="27" name="Line 23"/>
          <p:cNvSpPr>
            <a:spLocks noChangeShapeType="1"/>
          </p:cNvSpPr>
          <p:nvPr>
            <p:custDataLst>
              <p:tags r:id="rId22"/>
            </p:custDataLst>
          </p:nvPr>
        </p:nvSpPr>
        <p:spPr bwMode="auto">
          <a:xfrm flipH="1">
            <a:off x="7570788" y="3294063"/>
            <a:ext cx="195262" cy="163512"/>
          </a:xfrm>
          <a:prstGeom prst="line">
            <a:avLst/>
          </a:prstGeom>
          <a:noFill/>
          <a:ln w="12700">
            <a:solidFill>
              <a:schemeClr val="tx1"/>
            </a:solidFill>
            <a:round/>
            <a:headEnd/>
            <a:tailEnd type="triangle" w="med" len="med"/>
          </a:ln>
        </p:spPr>
        <p:txBody>
          <a:bodyPr/>
          <a:lstStyle/>
          <a:p>
            <a:endParaRPr lang="en-US" sz="2000"/>
          </a:p>
        </p:txBody>
      </p:sp>
      <p:sp>
        <p:nvSpPr>
          <p:cNvPr id="28" name="Line 24"/>
          <p:cNvSpPr>
            <a:spLocks noChangeShapeType="1"/>
          </p:cNvSpPr>
          <p:nvPr>
            <p:custDataLst>
              <p:tags r:id="rId23"/>
            </p:custDataLst>
          </p:nvPr>
        </p:nvSpPr>
        <p:spPr bwMode="auto">
          <a:xfrm>
            <a:off x="7848601" y="3282950"/>
            <a:ext cx="123825" cy="153988"/>
          </a:xfrm>
          <a:prstGeom prst="line">
            <a:avLst/>
          </a:prstGeom>
          <a:noFill/>
          <a:ln w="12700">
            <a:solidFill>
              <a:schemeClr val="tx1"/>
            </a:solidFill>
            <a:round/>
            <a:headEnd/>
            <a:tailEnd type="triangle" w="med" len="med"/>
          </a:ln>
        </p:spPr>
        <p:txBody>
          <a:bodyPr/>
          <a:lstStyle/>
          <a:p>
            <a:endParaRPr lang="en-US" sz="2000"/>
          </a:p>
        </p:txBody>
      </p:sp>
      <p:sp>
        <p:nvSpPr>
          <p:cNvPr id="29" name="Line 25"/>
          <p:cNvSpPr>
            <a:spLocks noChangeShapeType="1"/>
          </p:cNvSpPr>
          <p:nvPr>
            <p:custDataLst>
              <p:tags r:id="rId24"/>
            </p:custDataLst>
          </p:nvPr>
        </p:nvSpPr>
        <p:spPr bwMode="auto">
          <a:xfrm flipH="1">
            <a:off x="9286875" y="3303588"/>
            <a:ext cx="298450" cy="227012"/>
          </a:xfrm>
          <a:prstGeom prst="line">
            <a:avLst/>
          </a:prstGeom>
          <a:noFill/>
          <a:ln w="12700">
            <a:solidFill>
              <a:schemeClr val="tx1"/>
            </a:solidFill>
            <a:round/>
            <a:headEnd/>
            <a:tailEnd type="triangle" w="med" len="med"/>
          </a:ln>
        </p:spPr>
        <p:txBody>
          <a:bodyPr/>
          <a:lstStyle/>
          <a:p>
            <a:endParaRPr lang="en-US" sz="2000"/>
          </a:p>
        </p:txBody>
      </p:sp>
      <p:sp>
        <p:nvSpPr>
          <p:cNvPr id="30" name="Line 26"/>
          <p:cNvSpPr>
            <a:spLocks noChangeShapeType="1"/>
          </p:cNvSpPr>
          <p:nvPr>
            <p:custDataLst>
              <p:tags r:id="rId25"/>
            </p:custDataLst>
          </p:nvPr>
        </p:nvSpPr>
        <p:spPr bwMode="auto">
          <a:xfrm>
            <a:off x="9677401" y="3303589"/>
            <a:ext cx="174625" cy="185737"/>
          </a:xfrm>
          <a:prstGeom prst="line">
            <a:avLst/>
          </a:prstGeom>
          <a:noFill/>
          <a:ln w="12700">
            <a:solidFill>
              <a:schemeClr val="tx1"/>
            </a:solidFill>
            <a:round/>
            <a:headEnd/>
            <a:tailEnd type="triangle" w="med" len="med"/>
          </a:ln>
        </p:spPr>
        <p:txBody>
          <a:bodyPr/>
          <a:lstStyle/>
          <a:p>
            <a:endParaRPr lang="en-US" sz="2000"/>
          </a:p>
        </p:txBody>
      </p:sp>
      <p:sp>
        <p:nvSpPr>
          <p:cNvPr id="31" name="Line 27"/>
          <p:cNvSpPr>
            <a:spLocks noChangeShapeType="1"/>
          </p:cNvSpPr>
          <p:nvPr>
            <p:custDataLst>
              <p:tags r:id="rId26"/>
            </p:custDataLst>
          </p:nvPr>
        </p:nvSpPr>
        <p:spPr bwMode="auto">
          <a:xfrm>
            <a:off x="3430588" y="3859213"/>
            <a:ext cx="349250" cy="266700"/>
          </a:xfrm>
          <a:prstGeom prst="line">
            <a:avLst/>
          </a:prstGeom>
          <a:noFill/>
          <a:ln w="12700">
            <a:solidFill>
              <a:schemeClr val="tx1"/>
            </a:solidFill>
            <a:round/>
            <a:headEnd/>
            <a:tailEnd type="triangle" w="med" len="med"/>
          </a:ln>
        </p:spPr>
        <p:txBody>
          <a:bodyPr/>
          <a:lstStyle/>
          <a:p>
            <a:endParaRPr lang="en-US" sz="2000"/>
          </a:p>
        </p:txBody>
      </p:sp>
      <p:sp>
        <p:nvSpPr>
          <p:cNvPr id="32" name="Line 28"/>
          <p:cNvSpPr>
            <a:spLocks noChangeShapeType="1"/>
          </p:cNvSpPr>
          <p:nvPr>
            <p:custDataLst>
              <p:tags r:id="rId27"/>
            </p:custDataLst>
          </p:nvPr>
        </p:nvSpPr>
        <p:spPr bwMode="auto">
          <a:xfrm flipH="1">
            <a:off x="3800476" y="3859213"/>
            <a:ext cx="174625" cy="266700"/>
          </a:xfrm>
          <a:prstGeom prst="line">
            <a:avLst/>
          </a:prstGeom>
          <a:noFill/>
          <a:ln w="12700">
            <a:solidFill>
              <a:schemeClr val="tx1"/>
            </a:solidFill>
            <a:round/>
            <a:headEnd/>
            <a:tailEnd type="triangle" w="med" len="med"/>
          </a:ln>
        </p:spPr>
        <p:txBody>
          <a:bodyPr/>
          <a:lstStyle/>
          <a:p>
            <a:endParaRPr lang="en-US" sz="2000"/>
          </a:p>
        </p:txBody>
      </p:sp>
      <p:sp>
        <p:nvSpPr>
          <p:cNvPr id="33" name="Line 29"/>
          <p:cNvSpPr>
            <a:spLocks noChangeShapeType="1"/>
          </p:cNvSpPr>
          <p:nvPr>
            <p:custDataLst>
              <p:tags r:id="rId28"/>
            </p:custDataLst>
          </p:nvPr>
        </p:nvSpPr>
        <p:spPr bwMode="auto">
          <a:xfrm>
            <a:off x="5278438" y="3857625"/>
            <a:ext cx="349250" cy="266700"/>
          </a:xfrm>
          <a:prstGeom prst="line">
            <a:avLst/>
          </a:prstGeom>
          <a:noFill/>
          <a:ln w="12700">
            <a:solidFill>
              <a:schemeClr val="tx1"/>
            </a:solidFill>
            <a:round/>
            <a:headEnd/>
            <a:tailEnd type="triangle" w="med" len="med"/>
          </a:ln>
        </p:spPr>
        <p:txBody>
          <a:bodyPr/>
          <a:lstStyle/>
          <a:p>
            <a:endParaRPr lang="en-US" sz="2000"/>
          </a:p>
        </p:txBody>
      </p:sp>
      <p:sp>
        <p:nvSpPr>
          <p:cNvPr id="34" name="Line 30"/>
          <p:cNvSpPr>
            <a:spLocks noChangeShapeType="1"/>
          </p:cNvSpPr>
          <p:nvPr>
            <p:custDataLst>
              <p:tags r:id="rId29"/>
            </p:custDataLst>
          </p:nvPr>
        </p:nvSpPr>
        <p:spPr bwMode="auto">
          <a:xfrm flipH="1">
            <a:off x="5648326" y="3857625"/>
            <a:ext cx="174625" cy="266700"/>
          </a:xfrm>
          <a:prstGeom prst="line">
            <a:avLst/>
          </a:prstGeom>
          <a:noFill/>
          <a:ln w="12700">
            <a:solidFill>
              <a:schemeClr val="tx1"/>
            </a:solidFill>
            <a:round/>
            <a:headEnd/>
            <a:tailEnd type="triangle" w="med" len="med"/>
          </a:ln>
        </p:spPr>
        <p:txBody>
          <a:bodyPr/>
          <a:lstStyle/>
          <a:p>
            <a:endParaRPr lang="en-US" sz="2000"/>
          </a:p>
        </p:txBody>
      </p:sp>
      <p:sp>
        <p:nvSpPr>
          <p:cNvPr id="35" name="Line 31"/>
          <p:cNvSpPr>
            <a:spLocks noChangeShapeType="1"/>
          </p:cNvSpPr>
          <p:nvPr>
            <p:custDataLst>
              <p:tags r:id="rId30"/>
            </p:custDataLst>
          </p:nvPr>
        </p:nvSpPr>
        <p:spPr bwMode="auto">
          <a:xfrm>
            <a:off x="7466013" y="3848100"/>
            <a:ext cx="349250" cy="266700"/>
          </a:xfrm>
          <a:prstGeom prst="line">
            <a:avLst/>
          </a:prstGeom>
          <a:noFill/>
          <a:ln w="12700">
            <a:solidFill>
              <a:schemeClr val="tx1"/>
            </a:solidFill>
            <a:round/>
            <a:headEnd/>
            <a:tailEnd type="triangle" w="med" len="med"/>
          </a:ln>
        </p:spPr>
        <p:txBody>
          <a:bodyPr/>
          <a:lstStyle/>
          <a:p>
            <a:endParaRPr lang="en-US" sz="2000"/>
          </a:p>
        </p:txBody>
      </p:sp>
      <p:sp>
        <p:nvSpPr>
          <p:cNvPr id="36" name="Line 32"/>
          <p:cNvSpPr>
            <a:spLocks noChangeShapeType="1"/>
          </p:cNvSpPr>
          <p:nvPr>
            <p:custDataLst>
              <p:tags r:id="rId31"/>
            </p:custDataLst>
          </p:nvPr>
        </p:nvSpPr>
        <p:spPr bwMode="auto">
          <a:xfrm flipH="1">
            <a:off x="7835901" y="3848100"/>
            <a:ext cx="174625" cy="266700"/>
          </a:xfrm>
          <a:prstGeom prst="line">
            <a:avLst/>
          </a:prstGeom>
          <a:noFill/>
          <a:ln w="12700">
            <a:solidFill>
              <a:schemeClr val="tx1"/>
            </a:solidFill>
            <a:round/>
            <a:headEnd/>
            <a:tailEnd type="triangle" w="med" len="med"/>
          </a:ln>
        </p:spPr>
        <p:txBody>
          <a:bodyPr/>
          <a:lstStyle/>
          <a:p>
            <a:endParaRPr lang="en-US" sz="2000"/>
          </a:p>
        </p:txBody>
      </p:sp>
      <p:sp>
        <p:nvSpPr>
          <p:cNvPr id="37" name="Line 33"/>
          <p:cNvSpPr>
            <a:spLocks noChangeShapeType="1"/>
          </p:cNvSpPr>
          <p:nvPr>
            <p:custDataLst>
              <p:tags r:id="rId32"/>
            </p:custDataLst>
          </p:nvPr>
        </p:nvSpPr>
        <p:spPr bwMode="auto">
          <a:xfrm>
            <a:off x="9232900" y="3867150"/>
            <a:ext cx="349250" cy="266700"/>
          </a:xfrm>
          <a:prstGeom prst="line">
            <a:avLst/>
          </a:prstGeom>
          <a:noFill/>
          <a:ln w="12700">
            <a:solidFill>
              <a:schemeClr val="tx1"/>
            </a:solidFill>
            <a:round/>
            <a:headEnd/>
            <a:tailEnd type="triangle" w="med" len="med"/>
          </a:ln>
        </p:spPr>
        <p:txBody>
          <a:bodyPr/>
          <a:lstStyle/>
          <a:p>
            <a:endParaRPr lang="en-US" sz="2000"/>
          </a:p>
        </p:txBody>
      </p:sp>
      <p:sp>
        <p:nvSpPr>
          <p:cNvPr id="38" name="Line 34"/>
          <p:cNvSpPr>
            <a:spLocks noChangeShapeType="1"/>
          </p:cNvSpPr>
          <p:nvPr>
            <p:custDataLst>
              <p:tags r:id="rId33"/>
            </p:custDataLst>
          </p:nvPr>
        </p:nvSpPr>
        <p:spPr bwMode="auto">
          <a:xfrm flipH="1">
            <a:off x="9602789" y="3867150"/>
            <a:ext cx="174625" cy="266700"/>
          </a:xfrm>
          <a:prstGeom prst="line">
            <a:avLst/>
          </a:prstGeom>
          <a:noFill/>
          <a:ln w="12700">
            <a:solidFill>
              <a:schemeClr val="tx1"/>
            </a:solidFill>
            <a:round/>
            <a:headEnd/>
            <a:tailEnd type="triangle" w="med" len="med"/>
          </a:ln>
        </p:spPr>
        <p:txBody>
          <a:bodyPr/>
          <a:lstStyle/>
          <a:p>
            <a:endParaRPr lang="en-US" sz="2000"/>
          </a:p>
        </p:txBody>
      </p:sp>
      <p:sp>
        <p:nvSpPr>
          <p:cNvPr id="39" name="Line 35"/>
          <p:cNvSpPr>
            <a:spLocks noChangeShapeType="1"/>
          </p:cNvSpPr>
          <p:nvPr>
            <p:custDataLst>
              <p:tags r:id="rId34"/>
            </p:custDataLst>
          </p:nvPr>
        </p:nvSpPr>
        <p:spPr bwMode="auto">
          <a:xfrm>
            <a:off x="3903663" y="4516439"/>
            <a:ext cx="760412" cy="307975"/>
          </a:xfrm>
          <a:prstGeom prst="line">
            <a:avLst/>
          </a:prstGeom>
          <a:noFill/>
          <a:ln w="12700">
            <a:solidFill>
              <a:schemeClr val="tx1"/>
            </a:solidFill>
            <a:round/>
            <a:headEnd/>
            <a:tailEnd type="triangle" w="med" len="med"/>
          </a:ln>
        </p:spPr>
        <p:txBody>
          <a:bodyPr/>
          <a:lstStyle/>
          <a:p>
            <a:endParaRPr lang="en-US" sz="2000"/>
          </a:p>
        </p:txBody>
      </p:sp>
      <p:sp>
        <p:nvSpPr>
          <p:cNvPr id="40" name="Line 36"/>
          <p:cNvSpPr>
            <a:spLocks noChangeShapeType="1"/>
          </p:cNvSpPr>
          <p:nvPr>
            <p:custDataLst>
              <p:tags r:id="rId35"/>
            </p:custDataLst>
          </p:nvPr>
        </p:nvSpPr>
        <p:spPr bwMode="auto">
          <a:xfrm flipH="1">
            <a:off x="4694239" y="4506913"/>
            <a:ext cx="955675" cy="317500"/>
          </a:xfrm>
          <a:prstGeom prst="line">
            <a:avLst/>
          </a:prstGeom>
          <a:noFill/>
          <a:ln w="12700">
            <a:solidFill>
              <a:schemeClr val="tx1"/>
            </a:solidFill>
            <a:round/>
            <a:headEnd/>
            <a:tailEnd type="triangle" w="med" len="med"/>
          </a:ln>
        </p:spPr>
        <p:txBody>
          <a:bodyPr/>
          <a:lstStyle/>
          <a:p>
            <a:endParaRPr lang="en-US" sz="2000"/>
          </a:p>
        </p:txBody>
      </p:sp>
      <p:sp>
        <p:nvSpPr>
          <p:cNvPr id="41" name="Line 37"/>
          <p:cNvSpPr>
            <a:spLocks noChangeShapeType="1"/>
          </p:cNvSpPr>
          <p:nvPr>
            <p:custDataLst>
              <p:tags r:id="rId36"/>
            </p:custDataLst>
          </p:nvPr>
        </p:nvSpPr>
        <p:spPr bwMode="auto">
          <a:xfrm>
            <a:off x="7785101" y="4503739"/>
            <a:ext cx="760413" cy="307975"/>
          </a:xfrm>
          <a:prstGeom prst="line">
            <a:avLst/>
          </a:prstGeom>
          <a:noFill/>
          <a:ln w="12700">
            <a:solidFill>
              <a:schemeClr val="tx1"/>
            </a:solidFill>
            <a:round/>
            <a:headEnd/>
            <a:tailEnd type="triangle" w="med" len="med"/>
          </a:ln>
        </p:spPr>
        <p:txBody>
          <a:bodyPr/>
          <a:lstStyle/>
          <a:p>
            <a:endParaRPr lang="en-US" sz="2000"/>
          </a:p>
        </p:txBody>
      </p:sp>
      <p:sp>
        <p:nvSpPr>
          <p:cNvPr id="42" name="Line 38"/>
          <p:cNvSpPr>
            <a:spLocks noChangeShapeType="1"/>
          </p:cNvSpPr>
          <p:nvPr>
            <p:custDataLst>
              <p:tags r:id="rId37"/>
            </p:custDataLst>
          </p:nvPr>
        </p:nvSpPr>
        <p:spPr bwMode="auto">
          <a:xfrm flipH="1">
            <a:off x="8575676" y="4494213"/>
            <a:ext cx="955675" cy="317500"/>
          </a:xfrm>
          <a:prstGeom prst="line">
            <a:avLst/>
          </a:prstGeom>
          <a:noFill/>
          <a:ln w="12700">
            <a:solidFill>
              <a:schemeClr val="tx1"/>
            </a:solidFill>
            <a:round/>
            <a:headEnd/>
            <a:tailEnd type="triangle" w="med" len="med"/>
          </a:ln>
        </p:spPr>
        <p:txBody>
          <a:bodyPr/>
          <a:lstStyle/>
          <a:p>
            <a:endParaRPr lang="en-US" sz="2000"/>
          </a:p>
        </p:txBody>
      </p:sp>
      <p:sp>
        <p:nvSpPr>
          <p:cNvPr id="43" name="Line 39"/>
          <p:cNvSpPr>
            <a:spLocks noChangeShapeType="1"/>
          </p:cNvSpPr>
          <p:nvPr>
            <p:custDataLst>
              <p:tags r:id="rId38"/>
            </p:custDataLst>
          </p:nvPr>
        </p:nvSpPr>
        <p:spPr bwMode="auto">
          <a:xfrm>
            <a:off x="4725989" y="5214938"/>
            <a:ext cx="2065337" cy="328612"/>
          </a:xfrm>
          <a:prstGeom prst="line">
            <a:avLst/>
          </a:prstGeom>
          <a:noFill/>
          <a:ln w="12700">
            <a:solidFill>
              <a:schemeClr val="tx1"/>
            </a:solidFill>
            <a:round/>
            <a:headEnd/>
            <a:tailEnd type="triangle" w="med" len="med"/>
          </a:ln>
        </p:spPr>
        <p:txBody>
          <a:bodyPr/>
          <a:lstStyle/>
          <a:p>
            <a:endParaRPr lang="en-US" sz="2000"/>
          </a:p>
        </p:txBody>
      </p:sp>
      <p:sp>
        <p:nvSpPr>
          <p:cNvPr id="44" name="Line 40"/>
          <p:cNvSpPr>
            <a:spLocks noChangeShapeType="1"/>
          </p:cNvSpPr>
          <p:nvPr>
            <p:custDataLst>
              <p:tags r:id="rId39"/>
            </p:custDataLst>
          </p:nvPr>
        </p:nvSpPr>
        <p:spPr bwMode="auto">
          <a:xfrm flipH="1">
            <a:off x="6810376" y="5226050"/>
            <a:ext cx="1768475" cy="317500"/>
          </a:xfrm>
          <a:prstGeom prst="line">
            <a:avLst/>
          </a:prstGeom>
          <a:noFill/>
          <a:ln w="12700">
            <a:solidFill>
              <a:schemeClr val="tx1"/>
            </a:solidFill>
            <a:round/>
            <a:headEnd/>
            <a:tailEnd type="triangle" w="med" len="med"/>
          </a:ln>
        </p:spPr>
        <p:txBody>
          <a:bodyPr/>
          <a:lstStyle/>
          <a:p>
            <a:endParaRPr lang="en-US" sz="2000"/>
          </a:p>
        </p:txBody>
      </p:sp>
      <p:sp>
        <p:nvSpPr>
          <p:cNvPr id="45" name="Text Box 41"/>
          <p:cNvSpPr txBox="1">
            <a:spLocks noChangeArrowheads="1"/>
          </p:cNvSpPr>
          <p:nvPr>
            <p:custDataLst>
              <p:tags r:id="rId40"/>
            </p:custDataLst>
          </p:nvPr>
        </p:nvSpPr>
        <p:spPr bwMode="auto">
          <a:xfrm>
            <a:off x="2322513" y="3919538"/>
            <a:ext cx="848502" cy="400110"/>
          </a:xfrm>
          <a:prstGeom prst="rect">
            <a:avLst/>
          </a:prstGeom>
          <a:noFill/>
          <a:ln w="12700">
            <a:noFill/>
            <a:miter lim="800000"/>
            <a:headEnd/>
            <a:tailEnd/>
          </a:ln>
        </p:spPr>
        <p:txBody>
          <a:bodyPr wrap="none">
            <a:spAutoFit/>
          </a:bodyPr>
          <a:lstStyle/>
          <a:p>
            <a:r>
              <a:rPr lang="en-US" sz="2000">
                <a:latin typeface="Times New Roman" pitchFamily="18" charset="0"/>
              </a:rPr>
              <a:t>Merge</a:t>
            </a:r>
          </a:p>
        </p:txBody>
      </p:sp>
      <p:sp>
        <p:nvSpPr>
          <p:cNvPr id="46" name="Text Box 42"/>
          <p:cNvSpPr txBox="1">
            <a:spLocks noChangeArrowheads="1"/>
          </p:cNvSpPr>
          <p:nvPr>
            <p:custDataLst>
              <p:tags r:id="rId41"/>
            </p:custDataLst>
          </p:nvPr>
        </p:nvSpPr>
        <p:spPr bwMode="auto">
          <a:xfrm>
            <a:off x="2751138" y="4584700"/>
            <a:ext cx="848502" cy="400110"/>
          </a:xfrm>
          <a:prstGeom prst="rect">
            <a:avLst/>
          </a:prstGeom>
          <a:noFill/>
          <a:ln w="12700">
            <a:noFill/>
            <a:miter lim="800000"/>
            <a:headEnd/>
            <a:tailEnd/>
          </a:ln>
        </p:spPr>
        <p:txBody>
          <a:bodyPr wrap="none">
            <a:spAutoFit/>
          </a:bodyPr>
          <a:lstStyle/>
          <a:p>
            <a:r>
              <a:rPr lang="en-US" sz="2000">
                <a:latin typeface="Times New Roman" pitchFamily="18" charset="0"/>
              </a:rPr>
              <a:t>Merge</a:t>
            </a:r>
          </a:p>
        </p:txBody>
      </p:sp>
      <p:sp>
        <p:nvSpPr>
          <p:cNvPr id="47" name="Text Box 43"/>
          <p:cNvSpPr txBox="1">
            <a:spLocks noChangeArrowheads="1"/>
          </p:cNvSpPr>
          <p:nvPr>
            <p:custDataLst>
              <p:tags r:id="rId42"/>
            </p:custDataLst>
          </p:nvPr>
        </p:nvSpPr>
        <p:spPr bwMode="auto">
          <a:xfrm>
            <a:off x="3860800" y="5326063"/>
            <a:ext cx="848502" cy="400110"/>
          </a:xfrm>
          <a:prstGeom prst="rect">
            <a:avLst/>
          </a:prstGeom>
          <a:noFill/>
          <a:ln w="12700">
            <a:noFill/>
            <a:miter lim="800000"/>
            <a:headEnd/>
            <a:tailEnd/>
          </a:ln>
        </p:spPr>
        <p:txBody>
          <a:bodyPr wrap="none">
            <a:spAutoFit/>
          </a:bodyPr>
          <a:lstStyle/>
          <a:p>
            <a:r>
              <a:rPr lang="en-US" sz="2000">
                <a:latin typeface="Times New Roman" pitchFamily="18" charset="0"/>
              </a:rPr>
              <a:t>Merge</a:t>
            </a:r>
          </a:p>
        </p:txBody>
      </p:sp>
      <p:sp>
        <p:nvSpPr>
          <p:cNvPr id="48" name="Text Box 44"/>
          <p:cNvSpPr txBox="1">
            <a:spLocks noChangeArrowheads="1"/>
          </p:cNvSpPr>
          <p:nvPr>
            <p:custDataLst>
              <p:tags r:id="rId43"/>
            </p:custDataLst>
          </p:nvPr>
        </p:nvSpPr>
        <p:spPr bwMode="auto">
          <a:xfrm>
            <a:off x="3205164" y="1822450"/>
            <a:ext cx="896399" cy="400110"/>
          </a:xfrm>
          <a:prstGeom prst="rect">
            <a:avLst/>
          </a:prstGeom>
          <a:noFill/>
          <a:ln w="12700">
            <a:noFill/>
            <a:miter lim="800000"/>
            <a:headEnd/>
            <a:tailEnd/>
          </a:ln>
        </p:spPr>
        <p:txBody>
          <a:bodyPr wrap="none">
            <a:spAutoFit/>
          </a:bodyPr>
          <a:lstStyle/>
          <a:p>
            <a:r>
              <a:rPr lang="en-US" sz="2000">
                <a:latin typeface="Times New Roman" pitchFamily="18" charset="0"/>
              </a:rPr>
              <a:t>Divide</a:t>
            </a:r>
          </a:p>
        </p:txBody>
      </p:sp>
      <p:sp>
        <p:nvSpPr>
          <p:cNvPr id="49" name="Text Box 45"/>
          <p:cNvSpPr txBox="1">
            <a:spLocks noChangeArrowheads="1"/>
          </p:cNvSpPr>
          <p:nvPr>
            <p:custDataLst>
              <p:tags r:id="rId44"/>
            </p:custDataLst>
          </p:nvPr>
        </p:nvSpPr>
        <p:spPr bwMode="auto">
          <a:xfrm>
            <a:off x="2732089" y="2395538"/>
            <a:ext cx="896399" cy="400110"/>
          </a:xfrm>
          <a:prstGeom prst="rect">
            <a:avLst/>
          </a:prstGeom>
          <a:noFill/>
          <a:ln w="12700">
            <a:noFill/>
            <a:miter lim="800000"/>
            <a:headEnd/>
            <a:tailEnd/>
          </a:ln>
        </p:spPr>
        <p:txBody>
          <a:bodyPr wrap="none">
            <a:spAutoFit/>
          </a:bodyPr>
          <a:lstStyle/>
          <a:p>
            <a:r>
              <a:rPr lang="en-US" sz="2000">
                <a:latin typeface="Times New Roman" pitchFamily="18" charset="0"/>
              </a:rPr>
              <a:t>Divide</a:t>
            </a:r>
          </a:p>
        </p:txBody>
      </p:sp>
      <p:sp>
        <p:nvSpPr>
          <p:cNvPr id="50" name="Text Box 46"/>
          <p:cNvSpPr txBox="1">
            <a:spLocks noChangeArrowheads="1"/>
          </p:cNvSpPr>
          <p:nvPr>
            <p:custDataLst>
              <p:tags r:id="rId45"/>
            </p:custDataLst>
          </p:nvPr>
        </p:nvSpPr>
        <p:spPr bwMode="auto">
          <a:xfrm>
            <a:off x="2351089" y="2982913"/>
            <a:ext cx="896399" cy="400110"/>
          </a:xfrm>
          <a:prstGeom prst="rect">
            <a:avLst/>
          </a:prstGeom>
          <a:noFill/>
          <a:ln w="12700">
            <a:noFill/>
            <a:miter lim="800000"/>
            <a:headEnd/>
            <a:tailEnd/>
          </a:ln>
        </p:spPr>
        <p:txBody>
          <a:bodyPr wrap="none">
            <a:spAutoFit/>
          </a:bodyPr>
          <a:lstStyle/>
          <a:p>
            <a:r>
              <a:rPr lang="en-US" sz="2000">
                <a:latin typeface="Times New Roman" pitchFamily="18" charset="0"/>
              </a:rPr>
              <a:t>Divide</a:t>
            </a:r>
          </a:p>
        </p:txBody>
      </p:sp>
      <p:sp>
        <p:nvSpPr>
          <p:cNvPr id="51" name="Text Box 47"/>
          <p:cNvSpPr txBox="1">
            <a:spLocks noChangeArrowheads="1"/>
          </p:cNvSpPr>
          <p:nvPr>
            <p:custDataLst>
              <p:tags r:id="rId46"/>
            </p:custDataLst>
          </p:nvPr>
        </p:nvSpPr>
        <p:spPr bwMode="auto">
          <a:xfrm>
            <a:off x="1654175" y="3402013"/>
            <a:ext cx="1229824" cy="400110"/>
          </a:xfrm>
          <a:prstGeom prst="rect">
            <a:avLst/>
          </a:prstGeom>
          <a:noFill/>
          <a:ln w="12700">
            <a:noFill/>
            <a:miter lim="800000"/>
            <a:headEnd/>
            <a:tailEnd/>
          </a:ln>
        </p:spPr>
        <p:txBody>
          <a:bodyPr wrap="none">
            <a:spAutoFit/>
          </a:bodyPr>
          <a:lstStyle/>
          <a:p>
            <a:r>
              <a:rPr lang="en-US" sz="2000">
                <a:latin typeface="Times New Roman" pitchFamily="18" charset="0"/>
              </a:rPr>
              <a:t>1 element</a:t>
            </a:r>
          </a:p>
        </p:txBody>
      </p:sp>
      <p:sp>
        <p:nvSpPr>
          <p:cNvPr id="52" name="Text Box 48"/>
          <p:cNvSpPr txBox="1">
            <a:spLocks noChangeArrowheads="1"/>
          </p:cNvSpPr>
          <p:nvPr>
            <p:custDataLst>
              <p:tags r:id="rId47"/>
            </p:custDataLst>
          </p:nvPr>
        </p:nvSpPr>
        <p:spPr bwMode="auto">
          <a:xfrm>
            <a:off x="5022850" y="1447801"/>
            <a:ext cx="457200" cy="384175"/>
          </a:xfrm>
          <a:prstGeom prst="rect">
            <a:avLst/>
          </a:prstGeom>
          <a:noFill/>
          <a:ln w="9525">
            <a:solidFill>
              <a:schemeClr val="tx1"/>
            </a:solidFill>
            <a:miter lim="800000"/>
            <a:headEnd/>
            <a:tailEnd/>
          </a:ln>
        </p:spPr>
        <p:txBody>
          <a:bodyPr wrap="none" anchor="ctr"/>
          <a:lstStyle/>
          <a:p>
            <a:pPr algn="ctr"/>
            <a:r>
              <a:rPr lang="en-US" sz="2000" dirty="0">
                <a:latin typeface="Times New Roman" pitchFamily="18" charset="0"/>
              </a:rPr>
              <a:t>8</a:t>
            </a:r>
          </a:p>
        </p:txBody>
      </p:sp>
      <p:sp>
        <p:nvSpPr>
          <p:cNvPr id="53" name="Text Box 49"/>
          <p:cNvSpPr txBox="1">
            <a:spLocks noChangeArrowheads="1"/>
          </p:cNvSpPr>
          <p:nvPr>
            <p:custDataLst>
              <p:tags r:id="rId48"/>
            </p:custDataLst>
          </p:nvPr>
        </p:nvSpPr>
        <p:spPr bwMode="auto">
          <a:xfrm>
            <a:off x="5480050" y="1447801"/>
            <a:ext cx="457200" cy="384175"/>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54" name="Text Box 50"/>
          <p:cNvSpPr txBox="1">
            <a:spLocks noChangeArrowheads="1"/>
          </p:cNvSpPr>
          <p:nvPr>
            <p:custDataLst>
              <p:tags r:id="rId49"/>
            </p:custDataLst>
          </p:nvPr>
        </p:nvSpPr>
        <p:spPr bwMode="auto">
          <a:xfrm>
            <a:off x="5937250" y="1447801"/>
            <a:ext cx="457200" cy="384175"/>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55" name="Text Box 51"/>
          <p:cNvSpPr txBox="1">
            <a:spLocks noChangeArrowheads="1"/>
          </p:cNvSpPr>
          <p:nvPr>
            <p:custDataLst>
              <p:tags r:id="rId50"/>
            </p:custDataLst>
          </p:nvPr>
        </p:nvSpPr>
        <p:spPr bwMode="auto">
          <a:xfrm>
            <a:off x="6394450"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56" name="Text Box 52"/>
          <p:cNvSpPr txBox="1">
            <a:spLocks noChangeArrowheads="1"/>
          </p:cNvSpPr>
          <p:nvPr>
            <p:custDataLst>
              <p:tags r:id="rId51"/>
            </p:custDataLst>
          </p:nvPr>
        </p:nvSpPr>
        <p:spPr bwMode="auto">
          <a:xfrm>
            <a:off x="6851650"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57" name="Text Box 53"/>
          <p:cNvSpPr txBox="1">
            <a:spLocks noChangeArrowheads="1"/>
          </p:cNvSpPr>
          <p:nvPr>
            <p:custDataLst>
              <p:tags r:id="rId52"/>
            </p:custDataLst>
          </p:nvPr>
        </p:nvSpPr>
        <p:spPr bwMode="auto">
          <a:xfrm>
            <a:off x="7308850" y="1447801"/>
            <a:ext cx="457200" cy="384175"/>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58" name="Text Box 54"/>
          <p:cNvSpPr txBox="1">
            <a:spLocks noChangeArrowheads="1"/>
          </p:cNvSpPr>
          <p:nvPr>
            <p:custDataLst>
              <p:tags r:id="rId53"/>
            </p:custDataLst>
          </p:nvPr>
        </p:nvSpPr>
        <p:spPr bwMode="auto">
          <a:xfrm>
            <a:off x="7766050"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59" name="Text Box 55"/>
          <p:cNvSpPr txBox="1">
            <a:spLocks noChangeArrowheads="1"/>
          </p:cNvSpPr>
          <p:nvPr>
            <p:custDataLst>
              <p:tags r:id="rId54"/>
            </p:custDataLst>
          </p:nvPr>
        </p:nvSpPr>
        <p:spPr bwMode="auto">
          <a:xfrm>
            <a:off x="8223250"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60" name="Text Box 9"/>
          <p:cNvSpPr txBox="1">
            <a:spLocks noChangeArrowheads="1"/>
          </p:cNvSpPr>
          <p:nvPr>
            <p:custDataLst>
              <p:tags r:id="rId55"/>
            </p:custDataLst>
          </p:nvPr>
        </p:nvSpPr>
        <p:spPr bwMode="auto">
          <a:xfrm>
            <a:off x="5119688" y="3429000"/>
            <a:ext cx="1046162" cy="400110"/>
          </a:xfrm>
          <a:prstGeom prst="rect">
            <a:avLst/>
          </a:prstGeom>
          <a:noFill/>
          <a:ln w="12700">
            <a:noFill/>
            <a:miter lim="800000"/>
            <a:headEnd/>
            <a:tailEnd/>
          </a:ln>
        </p:spPr>
        <p:txBody>
          <a:bodyPr>
            <a:spAutoFit/>
          </a:bodyPr>
          <a:lstStyle/>
          <a:p>
            <a:r>
              <a:rPr lang="en-US" sz="2000" u="sng">
                <a:latin typeface="Times New Roman" pitchFamily="18" charset="0"/>
              </a:rPr>
              <a:t>9</a:t>
            </a:r>
            <a:r>
              <a:rPr lang="en-US" sz="2000">
                <a:latin typeface="Times New Roman" pitchFamily="18" charset="0"/>
              </a:rPr>
              <a:t>       </a:t>
            </a:r>
            <a:r>
              <a:rPr lang="en-US" sz="2000" u="sng">
                <a:latin typeface="Times New Roman" pitchFamily="18" charset="0"/>
              </a:rPr>
              <a:t>4</a:t>
            </a:r>
          </a:p>
        </p:txBody>
      </p:sp>
      <p:sp>
        <p:nvSpPr>
          <p:cNvPr id="61" name="Text Box 9"/>
          <p:cNvSpPr txBox="1">
            <a:spLocks noChangeArrowheads="1"/>
          </p:cNvSpPr>
          <p:nvPr>
            <p:custDataLst>
              <p:tags r:id="rId56"/>
            </p:custDataLst>
          </p:nvPr>
        </p:nvSpPr>
        <p:spPr bwMode="auto">
          <a:xfrm>
            <a:off x="7329488" y="3424238"/>
            <a:ext cx="1046162" cy="400110"/>
          </a:xfrm>
          <a:prstGeom prst="rect">
            <a:avLst/>
          </a:prstGeom>
          <a:noFill/>
          <a:ln w="12700">
            <a:noFill/>
            <a:miter lim="800000"/>
            <a:headEnd/>
            <a:tailEnd/>
          </a:ln>
        </p:spPr>
        <p:txBody>
          <a:bodyPr>
            <a:spAutoFit/>
          </a:bodyPr>
          <a:lstStyle/>
          <a:p>
            <a:r>
              <a:rPr lang="en-US" sz="2000" u="sng">
                <a:latin typeface="Times New Roman" pitchFamily="18" charset="0"/>
              </a:rPr>
              <a:t>5</a:t>
            </a:r>
            <a:r>
              <a:rPr lang="en-US" sz="2000">
                <a:latin typeface="Times New Roman" pitchFamily="18" charset="0"/>
              </a:rPr>
              <a:t>      </a:t>
            </a:r>
            <a:r>
              <a:rPr lang="en-US" sz="2000" u="sng">
                <a:latin typeface="Times New Roman" pitchFamily="18" charset="0"/>
              </a:rPr>
              <a:t>3</a:t>
            </a:r>
          </a:p>
        </p:txBody>
      </p:sp>
      <p:sp>
        <p:nvSpPr>
          <p:cNvPr id="62" name="Text Box 9"/>
          <p:cNvSpPr txBox="1">
            <a:spLocks noChangeArrowheads="1"/>
          </p:cNvSpPr>
          <p:nvPr>
            <p:custDataLst>
              <p:tags r:id="rId57"/>
            </p:custDataLst>
          </p:nvPr>
        </p:nvSpPr>
        <p:spPr bwMode="auto">
          <a:xfrm>
            <a:off x="9158288" y="3429000"/>
            <a:ext cx="1046162" cy="400110"/>
          </a:xfrm>
          <a:prstGeom prst="rect">
            <a:avLst/>
          </a:prstGeom>
          <a:noFill/>
          <a:ln w="12700">
            <a:noFill/>
            <a:miter lim="800000"/>
            <a:headEnd/>
            <a:tailEnd/>
          </a:ln>
        </p:spPr>
        <p:txBody>
          <a:bodyPr>
            <a:spAutoFit/>
          </a:bodyPr>
          <a:lstStyle/>
          <a:p>
            <a:r>
              <a:rPr lang="en-US" sz="2000" u="sng">
                <a:latin typeface="Times New Roman" pitchFamily="18" charset="0"/>
              </a:rPr>
              <a:t>1</a:t>
            </a:r>
            <a:r>
              <a:rPr lang="en-US" sz="2000">
                <a:latin typeface="Times New Roman" pitchFamily="18" charset="0"/>
              </a:rPr>
              <a:t>     </a:t>
            </a:r>
            <a:r>
              <a:rPr lang="en-US" sz="2000" u="sng">
                <a:latin typeface="Times New Roman" pitchFamily="18" charset="0"/>
              </a:rPr>
              <a:t>6</a:t>
            </a:r>
          </a:p>
        </p:txBody>
      </p:sp>
      <p:sp>
        <p:nvSpPr>
          <p:cNvPr id="63" name="Text Box 10"/>
          <p:cNvSpPr txBox="1">
            <a:spLocks noChangeArrowheads="1"/>
          </p:cNvSpPr>
          <p:nvPr>
            <p:custDataLst>
              <p:tags r:id="rId58"/>
            </p:custDataLst>
          </p:nvPr>
        </p:nvSpPr>
        <p:spPr bwMode="auto">
          <a:xfrm>
            <a:off x="5251450" y="4081463"/>
            <a:ext cx="1225550" cy="400110"/>
          </a:xfrm>
          <a:prstGeom prst="rect">
            <a:avLst/>
          </a:prstGeom>
          <a:noFill/>
          <a:ln w="12700">
            <a:noFill/>
            <a:miter lim="800000"/>
            <a:headEnd/>
            <a:tailEnd/>
          </a:ln>
        </p:spPr>
        <p:txBody>
          <a:bodyPr>
            <a:spAutoFit/>
          </a:bodyPr>
          <a:lstStyle/>
          <a:p>
            <a:r>
              <a:rPr lang="en-US" sz="2000" u="sng">
                <a:latin typeface="Times New Roman" pitchFamily="18" charset="0"/>
              </a:rPr>
              <a:t>4    9</a:t>
            </a:r>
            <a:r>
              <a:rPr lang="en-US" sz="2000">
                <a:latin typeface="Times New Roman" pitchFamily="18" charset="0"/>
              </a:rPr>
              <a:t>	</a:t>
            </a:r>
            <a:endParaRPr lang="en-US" sz="2000" u="sng">
              <a:latin typeface="Times New Roman" pitchFamily="18" charset="0"/>
            </a:endParaRPr>
          </a:p>
        </p:txBody>
      </p:sp>
      <p:sp>
        <p:nvSpPr>
          <p:cNvPr id="64" name="Text Box 10"/>
          <p:cNvSpPr txBox="1">
            <a:spLocks noChangeArrowheads="1"/>
          </p:cNvSpPr>
          <p:nvPr>
            <p:custDataLst>
              <p:tags r:id="rId59"/>
            </p:custDataLst>
          </p:nvPr>
        </p:nvSpPr>
        <p:spPr bwMode="auto">
          <a:xfrm>
            <a:off x="7531100" y="4081463"/>
            <a:ext cx="1225550" cy="400110"/>
          </a:xfrm>
          <a:prstGeom prst="rect">
            <a:avLst/>
          </a:prstGeom>
          <a:noFill/>
          <a:ln w="12700">
            <a:noFill/>
            <a:miter lim="800000"/>
            <a:headEnd/>
            <a:tailEnd/>
          </a:ln>
        </p:spPr>
        <p:txBody>
          <a:bodyPr>
            <a:spAutoFit/>
          </a:bodyPr>
          <a:lstStyle/>
          <a:p>
            <a:r>
              <a:rPr lang="en-US" sz="2000" u="sng">
                <a:latin typeface="Times New Roman" pitchFamily="18" charset="0"/>
              </a:rPr>
              <a:t>3   5</a:t>
            </a:r>
            <a:r>
              <a:rPr lang="en-US" sz="2000">
                <a:latin typeface="Times New Roman" pitchFamily="18" charset="0"/>
              </a:rPr>
              <a:t>	</a:t>
            </a:r>
            <a:endParaRPr lang="en-US" sz="2000" u="sng">
              <a:latin typeface="Times New Roman" pitchFamily="18" charset="0"/>
            </a:endParaRPr>
          </a:p>
        </p:txBody>
      </p:sp>
      <p:sp>
        <p:nvSpPr>
          <p:cNvPr id="65" name="Text Box 10"/>
          <p:cNvSpPr txBox="1">
            <a:spLocks noChangeArrowheads="1"/>
          </p:cNvSpPr>
          <p:nvPr>
            <p:custDataLst>
              <p:tags r:id="rId60"/>
            </p:custDataLst>
          </p:nvPr>
        </p:nvSpPr>
        <p:spPr bwMode="auto">
          <a:xfrm>
            <a:off x="9213850" y="4081463"/>
            <a:ext cx="1225550" cy="400110"/>
          </a:xfrm>
          <a:prstGeom prst="rect">
            <a:avLst/>
          </a:prstGeom>
          <a:noFill/>
          <a:ln w="12700">
            <a:noFill/>
            <a:miter lim="800000"/>
            <a:headEnd/>
            <a:tailEnd/>
          </a:ln>
        </p:spPr>
        <p:txBody>
          <a:bodyPr>
            <a:spAutoFit/>
          </a:bodyPr>
          <a:lstStyle/>
          <a:p>
            <a:r>
              <a:rPr lang="en-US" sz="2000" u="sng">
                <a:latin typeface="Times New Roman" pitchFamily="18" charset="0"/>
              </a:rPr>
              <a:t>1   6</a:t>
            </a:r>
          </a:p>
        </p:txBody>
      </p:sp>
      <p:sp>
        <p:nvSpPr>
          <p:cNvPr id="66" name="Text Box 11"/>
          <p:cNvSpPr txBox="1">
            <a:spLocks noChangeArrowheads="1"/>
          </p:cNvSpPr>
          <p:nvPr>
            <p:custDataLst>
              <p:tags r:id="rId61"/>
            </p:custDataLst>
          </p:nvPr>
        </p:nvSpPr>
        <p:spPr bwMode="auto">
          <a:xfrm>
            <a:off x="7308850" y="4800600"/>
            <a:ext cx="2387600" cy="400110"/>
          </a:xfrm>
          <a:prstGeom prst="rect">
            <a:avLst/>
          </a:prstGeom>
          <a:noFill/>
          <a:ln w="12700">
            <a:noFill/>
            <a:miter lim="800000"/>
            <a:headEnd/>
            <a:tailEnd/>
          </a:ln>
        </p:spPr>
        <p:txBody>
          <a:bodyPr>
            <a:spAutoFit/>
          </a:bodyPr>
          <a:lstStyle/>
          <a:p>
            <a:r>
              <a:rPr lang="en-US" sz="2000">
                <a:latin typeface="Times New Roman" pitchFamily="18" charset="0"/>
              </a:rPr>
              <a:t>      </a:t>
            </a:r>
            <a:r>
              <a:rPr lang="en-US" sz="2000" u="sng">
                <a:latin typeface="Times New Roman" pitchFamily="18" charset="0"/>
              </a:rPr>
              <a:t>1   3   5   6</a:t>
            </a:r>
          </a:p>
        </p:txBody>
      </p:sp>
      <p:sp>
        <p:nvSpPr>
          <p:cNvPr id="67" name="TextBox 66"/>
          <p:cNvSpPr txBox="1"/>
          <p:nvPr>
            <p:custDataLst>
              <p:tags r:id="rId62"/>
            </p:custDataLst>
          </p:nvPr>
        </p:nvSpPr>
        <p:spPr>
          <a:xfrm>
            <a:off x="2514600" y="5943601"/>
            <a:ext cx="8153400" cy="769441"/>
          </a:xfrm>
          <a:prstGeom prst="rect">
            <a:avLst/>
          </a:prstGeom>
          <a:noFill/>
        </p:spPr>
        <p:txBody>
          <a:bodyPr wrap="square" rtlCol="0">
            <a:spAutoFit/>
          </a:bodyPr>
          <a:lstStyle/>
          <a:p>
            <a:r>
              <a:rPr lang="en-US" sz="2200" dirty="0"/>
              <a:t>When a recursive call ends, it’s sub-arrays are each in order; just   	need to merge them in order together</a:t>
            </a:r>
          </a:p>
        </p:txBody>
      </p:sp>
      <p:sp>
        <p:nvSpPr>
          <p:cNvPr id="68" name="Date Placeholder 67"/>
          <p:cNvSpPr>
            <a:spLocks noGrp="1"/>
          </p:cNvSpPr>
          <p:nvPr>
            <p:ph type="dt" sz="half" idx="10"/>
            <p:custDataLst>
              <p:tags r:id="rId63"/>
            </p:custDataLst>
          </p:nvPr>
        </p:nvSpPr>
        <p:spPr/>
        <p:txBody>
          <a:bodyPr/>
          <a:lstStyle/>
          <a:p>
            <a:r>
              <a:rPr lang="en-US"/>
              <a:t>07/22/2022</a:t>
            </a:r>
            <a:endParaRPr lang="en-US" dirty="0"/>
          </a:p>
        </p:txBody>
      </p:sp>
      <p:sp>
        <p:nvSpPr>
          <p:cNvPr id="3" name="Slide Number Placeholder 2">
            <a:extLst>
              <a:ext uri="{FF2B5EF4-FFF2-40B4-BE49-F238E27FC236}">
                <a16:creationId xmlns:a16="http://schemas.microsoft.com/office/drawing/2014/main" id="{5748C334-0316-E34C-9327-470B0AF7DE37}"/>
              </a:ext>
            </a:extLst>
          </p:cNvPr>
          <p:cNvSpPr>
            <a:spLocks noGrp="1"/>
          </p:cNvSpPr>
          <p:nvPr>
            <p:ph type="sldNum" sz="quarter" idx="12"/>
          </p:nvPr>
        </p:nvSpPr>
        <p:spPr/>
        <p:txBody>
          <a:bodyPr/>
          <a:lstStyle/>
          <a:p>
            <a:fld id="{26EF018D-A113-44B2-BA5D-E3BD5C944D75}"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04800"/>
            <a:ext cx="9448800" cy="1143000"/>
          </a:xfrm>
        </p:spPr>
        <p:txBody>
          <a:bodyPr/>
          <a:lstStyle/>
          <a:p>
            <a:r>
              <a:rPr lang="en-US" dirty="0" err="1"/>
              <a:t>Mergesort</a:t>
            </a:r>
            <a:r>
              <a:rPr lang="en-US" dirty="0"/>
              <a:t>, some details: saving a little time</a:t>
            </a:r>
          </a:p>
        </p:txBody>
      </p:sp>
      <p:sp>
        <p:nvSpPr>
          <p:cNvPr id="4" name="Content Placeholder 3"/>
          <p:cNvSpPr>
            <a:spLocks noGrp="1"/>
          </p:cNvSpPr>
          <p:nvPr>
            <p:ph sz="quarter" idx="1"/>
            <p:custDataLst>
              <p:tags r:id="rId2"/>
            </p:custDataLst>
          </p:nvPr>
        </p:nvSpPr>
        <p:spPr/>
        <p:txBody>
          <a:bodyPr>
            <a:normAutofit lnSpcReduction="10000"/>
          </a:bodyPr>
          <a:lstStyle/>
          <a:p>
            <a:r>
              <a:rPr lang="en-US" dirty="0"/>
              <a:t>What if the final steps of our merging looked like the following:</a:t>
            </a:r>
          </a:p>
          <a:p>
            <a:endParaRPr lang="en-US" dirty="0"/>
          </a:p>
          <a:p>
            <a:endParaRPr lang="en-US" dirty="0"/>
          </a:p>
          <a:p>
            <a:endParaRPr lang="en-US" dirty="0"/>
          </a:p>
          <a:p>
            <a:endParaRPr lang="en-US" dirty="0"/>
          </a:p>
          <a:p>
            <a:endParaRPr lang="en-US" dirty="0"/>
          </a:p>
          <a:p>
            <a:endParaRPr lang="en-US" dirty="0"/>
          </a:p>
          <a:p>
            <a:endParaRPr lang="en-US" dirty="0"/>
          </a:p>
          <a:p>
            <a:r>
              <a:rPr lang="en-US" dirty="0"/>
              <a:t>Seems kind of wasteful to copy 8 &amp; 9 to the auxiliary array just to copy them immediately back…</a:t>
            </a:r>
          </a:p>
        </p:txBody>
      </p:sp>
      <p:grpSp>
        <p:nvGrpSpPr>
          <p:cNvPr id="25" name="Group 24"/>
          <p:cNvGrpSpPr/>
          <p:nvPr>
            <p:custDataLst>
              <p:tags r:id="rId3"/>
            </p:custDataLst>
          </p:nvPr>
        </p:nvGrpSpPr>
        <p:grpSpPr>
          <a:xfrm>
            <a:off x="3581400" y="2057400"/>
            <a:ext cx="4343400" cy="2438400"/>
            <a:chOff x="2971800" y="2362200"/>
            <a:chExt cx="4343400" cy="2438400"/>
          </a:xfrm>
        </p:grpSpPr>
        <p:sp>
          <p:nvSpPr>
            <p:cNvPr id="5" name="Rectangle 5"/>
            <p:cNvSpPr>
              <a:spLocks noChangeArrowheads="1"/>
            </p:cNvSpPr>
            <p:nvPr>
              <p:custDataLst>
                <p:tags r:id="rId6"/>
              </p:custDataLst>
            </p:nvPr>
          </p:nvSpPr>
          <p:spPr bwMode="auto">
            <a:xfrm>
              <a:off x="2971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6" name="Rectangle 6"/>
            <p:cNvSpPr>
              <a:spLocks noChangeArrowheads="1"/>
            </p:cNvSpPr>
            <p:nvPr>
              <p:custDataLst>
                <p:tags r:id="rId7"/>
              </p:custDataLst>
            </p:nvPr>
          </p:nvSpPr>
          <p:spPr bwMode="auto">
            <a:xfrm>
              <a:off x="3505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7" name="Rectangle 7"/>
            <p:cNvSpPr>
              <a:spLocks noChangeArrowheads="1"/>
            </p:cNvSpPr>
            <p:nvPr>
              <p:custDataLst>
                <p:tags r:id="rId8"/>
              </p:custDataLst>
            </p:nvPr>
          </p:nvSpPr>
          <p:spPr bwMode="auto">
            <a:xfrm>
              <a:off x="4038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t>5</a:t>
              </a:r>
              <a:endParaRPr lang="en-US" sz="2000" dirty="0">
                <a:latin typeface="Times New Roman" pitchFamily="18" charset="0"/>
              </a:endParaRPr>
            </a:p>
          </p:txBody>
        </p:sp>
        <p:sp>
          <p:nvSpPr>
            <p:cNvPr id="8" name="Rectangle 8"/>
            <p:cNvSpPr>
              <a:spLocks noChangeArrowheads="1"/>
            </p:cNvSpPr>
            <p:nvPr>
              <p:custDataLst>
                <p:tags r:id="rId9"/>
              </p:custDataLst>
            </p:nvPr>
          </p:nvSpPr>
          <p:spPr bwMode="auto">
            <a:xfrm>
              <a:off x="45720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6</a:t>
              </a:r>
            </a:p>
          </p:txBody>
        </p:sp>
        <p:sp>
          <p:nvSpPr>
            <p:cNvPr id="9" name="Rectangle 9"/>
            <p:cNvSpPr>
              <a:spLocks noChangeArrowheads="1"/>
            </p:cNvSpPr>
            <p:nvPr>
              <p:custDataLst>
                <p:tags r:id="rId10"/>
              </p:custDataLst>
            </p:nvPr>
          </p:nvSpPr>
          <p:spPr bwMode="auto">
            <a:xfrm>
              <a:off x="51054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10" name="Rectangle 10"/>
            <p:cNvSpPr>
              <a:spLocks noChangeArrowheads="1"/>
            </p:cNvSpPr>
            <p:nvPr>
              <p:custDataLst>
                <p:tags r:id="rId11"/>
              </p:custDataLst>
            </p:nvPr>
          </p:nvSpPr>
          <p:spPr bwMode="auto">
            <a:xfrm>
              <a:off x="56388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11" name="Rectangle 11"/>
            <p:cNvSpPr>
              <a:spLocks noChangeArrowheads="1"/>
            </p:cNvSpPr>
            <p:nvPr>
              <p:custDataLst>
                <p:tags r:id="rId12"/>
              </p:custDataLst>
            </p:nvPr>
          </p:nvSpPr>
          <p:spPr bwMode="auto">
            <a:xfrm>
              <a:off x="61722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t>8</a:t>
              </a:r>
              <a:endParaRPr lang="en-US" sz="2000" dirty="0">
                <a:latin typeface="Times New Roman" pitchFamily="18" charset="0"/>
              </a:endParaRPr>
            </a:p>
          </p:txBody>
        </p:sp>
        <p:sp>
          <p:nvSpPr>
            <p:cNvPr id="12" name="Rectangle 12"/>
            <p:cNvSpPr>
              <a:spLocks noChangeArrowheads="1"/>
            </p:cNvSpPr>
            <p:nvPr>
              <p:custDataLst>
                <p:tags r:id="rId13"/>
              </p:custDataLst>
            </p:nvPr>
          </p:nvSpPr>
          <p:spPr bwMode="auto">
            <a:xfrm>
              <a:off x="6705600" y="2514600"/>
              <a:ext cx="533400" cy="533400"/>
            </a:xfrm>
            <a:prstGeom prst="rect">
              <a:avLst/>
            </a:prstGeom>
            <a:solidFill>
              <a:srgbClr val="9ACDFF"/>
            </a:solidFill>
            <a:ln w="9525">
              <a:solidFill>
                <a:schemeClr val="tx1"/>
              </a:solidFill>
              <a:miter lim="800000"/>
              <a:headEnd/>
              <a:tailEnd/>
            </a:ln>
          </p:spPr>
          <p:txBody>
            <a:bodyPr wrap="none" anchor="ctr"/>
            <a:lstStyle/>
            <a:p>
              <a:pPr algn="ctr"/>
              <a:r>
                <a:rPr lang="en-US" sz="2000" dirty="0"/>
                <a:t>9</a:t>
              </a:r>
              <a:endParaRPr lang="en-US" sz="2000" dirty="0">
                <a:latin typeface="Times New Roman" pitchFamily="18" charset="0"/>
              </a:endParaRPr>
            </a:p>
          </p:txBody>
        </p:sp>
        <p:sp>
          <p:nvSpPr>
            <p:cNvPr id="13" name="Line 12"/>
            <p:cNvSpPr>
              <a:spLocks noChangeShapeType="1"/>
            </p:cNvSpPr>
            <p:nvPr>
              <p:custDataLst>
                <p:tags r:id="rId14"/>
              </p:custDataLst>
            </p:nvPr>
          </p:nvSpPr>
          <p:spPr bwMode="auto">
            <a:xfrm>
              <a:off x="5105400" y="2362200"/>
              <a:ext cx="0" cy="990600"/>
            </a:xfrm>
            <a:prstGeom prst="line">
              <a:avLst/>
            </a:prstGeom>
            <a:noFill/>
            <a:ln w="28575">
              <a:solidFill>
                <a:srgbClr val="FF0000"/>
              </a:solidFill>
              <a:round/>
              <a:headEnd/>
              <a:tailEnd/>
            </a:ln>
          </p:spPr>
          <p:txBody>
            <a:bodyPr wrap="none" anchor="ctr"/>
            <a:lstStyle/>
            <a:p>
              <a:endParaRPr lang="en-US" sz="2000"/>
            </a:p>
          </p:txBody>
        </p:sp>
        <p:sp>
          <p:nvSpPr>
            <p:cNvPr id="14" name="Line 13"/>
            <p:cNvSpPr>
              <a:spLocks noChangeShapeType="1"/>
            </p:cNvSpPr>
            <p:nvPr>
              <p:custDataLst>
                <p:tags r:id="rId15"/>
              </p:custDataLst>
            </p:nvPr>
          </p:nvSpPr>
          <p:spPr bwMode="auto">
            <a:xfrm flipV="1">
              <a:off x="48768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15" name="Line 14"/>
            <p:cNvSpPr>
              <a:spLocks noChangeShapeType="1"/>
            </p:cNvSpPr>
            <p:nvPr>
              <p:custDataLst>
                <p:tags r:id="rId16"/>
              </p:custDataLst>
            </p:nvPr>
          </p:nvSpPr>
          <p:spPr bwMode="auto">
            <a:xfrm flipV="1">
              <a:off x="6172200" y="3124200"/>
              <a:ext cx="228600" cy="304800"/>
            </a:xfrm>
            <a:prstGeom prst="line">
              <a:avLst/>
            </a:prstGeom>
            <a:noFill/>
            <a:ln w="9525">
              <a:solidFill>
                <a:schemeClr val="tx1"/>
              </a:solidFill>
              <a:round/>
              <a:headEnd/>
              <a:tailEnd type="triangle" w="med" len="med"/>
            </a:ln>
          </p:spPr>
          <p:txBody>
            <a:bodyPr wrap="none" anchor="ctr"/>
            <a:lstStyle/>
            <a:p>
              <a:endParaRPr lang="en-US" sz="2000"/>
            </a:p>
          </p:txBody>
        </p:sp>
        <p:sp>
          <p:nvSpPr>
            <p:cNvPr id="16" name="Rectangle 15"/>
            <p:cNvSpPr>
              <a:spLocks noChangeArrowheads="1"/>
            </p:cNvSpPr>
            <p:nvPr>
              <p:custDataLst>
                <p:tags r:id="rId17"/>
              </p:custDataLst>
            </p:nvPr>
          </p:nvSpPr>
          <p:spPr bwMode="auto">
            <a:xfrm>
              <a:off x="3048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1</a:t>
              </a:r>
            </a:p>
          </p:txBody>
        </p:sp>
        <p:sp>
          <p:nvSpPr>
            <p:cNvPr id="17" name="Rectangle 16"/>
            <p:cNvSpPr>
              <a:spLocks noChangeArrowheads="1"/>
            </p:cNvSpPr>
            <p:nvPr>
              <p:custDataLst>
                <p:tags r:id="rId18"/>
              </p:custDataLst>
            </p:nvPr>
          </p:nvSpPr>
          <p:spPr bwMode="auto">
            <a:xfrm>
              <a:off x="35814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2</a:t>
              </a:r>
            </a:p>
          </p:txBody>
        </p:sp>
        <p:sp>
          <p:nvSpPr>
            <p:cNvPr id="18" name="Rectangle 17"/>
            <p:cNvSpPr>
              <a:spLocks noChangeArrowheads="1"/>
            </p:cNvSpPr>
            <p:nvPr>
              <p:custDataLst>
                <p:tags r:id="rId19"/>
              </p:custDataLst>
            </p:nvPr>
          </p:nvSpPr>
          <p:spPr bwMode="auto">
            <a:xfrm>
              <a:off x="41148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3</a:t>
              </a:r>
            </a:p>
          </p:txBody>
        </p:sp>
        <p:sp>
          <p:nvSpPr>
            <p:cNvPr id="19" name="Rectangle 18"/>
            <p:cNvSpPr>
              <a:spLocks noChangeArrowheads="1"/>
            </p:cNvSpPr>
            <p:nvPr>
              <p:custDataLst>
                <p:tags r:id="rId20"/>
              </p:custDataLst>
            </p:nvPr>
          </p:nvSpPr>
          <p:spPr bwMode="auto">
            <a:xfrm>
              <a:off x="46482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20" name="Rectangle 19"/>
            <p:cNvSpPr>
              <a:spLocks noChangeArrowheads="1"/>
            </p:cNvSpPr>
            <p:nvPr>
              <p:custDataLst>
                <p:tags r:id="rId21"/>
              </p:custDataLst>
            </p:nvPr>
          </p:nvSpPr>
          <p:spPr bwMode="auto">
            <a:xfrm>
              <a:off x="51816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5</a:t>
              </a:r>
            </a:p>
          </p:txBody>
        </p:sp>
        <p:sp>
          <p:nvSpPr>
            <p:cNvPr id="21" name="Rectangle 20"/>
            <p:cNvSpPr>
              <a:spLocks noChangeArrowheads="1"/>
            </p:cNvSpPr>
            <p:nvPr>
              <p:custDataLst>
                <p:tags r:id="rId22"/>
              </p:custDataLst>
            </p:nvPr>
          </p:nvSpPr>
          <p:spPr bwMode="auto">
            <a:xfrm>
              <a:off x="5715000" y="3962400"/>
              <a:ext cx="533400" cy="533400"/>
            </a:xfrm>
            <a:prstGeom prst="rect">
              <a:avLst/>
            </a:prstGeom>
            <a:solidFill>
              <a:srgbClr val="FFFF99"/>
            </a:solidFill>
            <a:ln w="9525">
              <a:solidFill>
                <a:schemeClr val="tx1"/>
              </a:solidFill>
              <a:miter lim="800000"/>
              <a:headEnd/>
              <a:tailEnd/>
            </a:ln>
          </p:spPr>
          <p:txBody>
            <a:bodyPr wrap="none" anchor="ctr"/>
            <a:lstStyle/>
            <a:p>
              <a:pPr algn="ctr"/>
              <a:r>
                <a:rPr lang="en-US" sz="2000" dirty="0">
                  <a:latin typeface="Times New Roman" pitchFamily="18" charset="0"/>
                </a:rPr>
                <a:t>6</a:t>
              </a:r>
            </a:p>
          </p:txBody>
        </p:sp>
        <p:sp>
          <p:nvSpPr>
            <p:cNvPr id="22" name="Rectangle 21"/>
            <p:cNvSpPr>
              <a:spLocks noChangeArrowheads="1"/>
            </p:cNvSpPr>
            <p:nvPr>
              <p:custDataLst>
                <p:tags r:id="rId23"/>
              </p:custDataLst>
            </p:nvPr>
          </p:nvSpPr>
          <p:spPr bwMode="auto">
            <a:xfrm>
              <a:off x="62484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23" name="Rectangle 22"/>
            <p:cNvSpPr>
              <a:spLocks noChangeArrowheads="1"/>
            </p:cNvSpPr>
            <p:nvPr>
              <p:custDataLst>
                <p:tags r:id="rId24"/>
              </p:custDataLst>
            </p:nvPr>
          </p:nvSpPr>
          <p:spPr bwMode="auto">
            <a:xfrm>
              <a:off x="6781800" y="3962400"/>
              <a:ext cx="533400" cy="533400"/>
            </a:xfrm>
            <a:prstGeom prst="rect">
              <a:avLst/>
            </a:prstGeom>
            <a:solidFill>
              <a:srgbClr val="FFFF99"/>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24" name="Line 24"/>
            <p:cNvSpPr>
              <a:spLocks noChangeShapeType="1"/>
            </p:cNvSpPr>
            <p:nvPr>
              <p:custDataLst>
                <p:tags r:id="rId25"/>
              </p:custDataLst>
            </p:nvPr>
          </p:nvSpPr>
          <p:spPr bwMode="auto">
            <a:xfrm flipV="1">
              <a:off x="6324600" y="4495800"/>
              <a:ext cx="228600" cy="304800"/>
            </a:xfrm>
            <a:prstGeom prst="line">
              <a:avLst/>
            </a:prstGeom>
            <a:noFill/>
            <a:ln w="9525">
              <a:solidFill>
                <a:schemeClr val="tx1"/>
              </a:solidFill>
              <a:round/>
              <a:headEnd/>
              <a:tailEnd type="triangle" w="med" len="med"/>
            </a:ln>
          </p:spPr>
          <p:txBody>
            <a:bodyPr wrap="none" anchor="ctr"/>
            <a:lstStyle/>
            <a:p>
              <a:endParaRPr lang="en-US"/>
            </a:p>
          </p:txBody>
        </p:sp>
      </p:grpSp>
      <p:sp>
        <p:nvSpPr>
          <p:cNvPr id="26" name="TextBox 25"/>
          <p:cNvSpPr txBox="1"/>
          <p:nvPr>
            <p:custDataLst>
              <p:tags r:id="rId4"/>
            </p:custDataLst>
          </p:nvPr>
        </p:nvSpPr>
        <p:spPr>
          <a:xfrm>
            <a:off x="8001000" y="2362200"/>
            <a:ext cx="2286000" cy="1754326"/>
          </a:xfrm>
          <a:prstGeom prst="rect">
            <a:avLst/>
          </a:prstGeom>
          <a:noFill/>
        </p:spPr>
        <p:txBody>
          <a:bodyPr wrap="square" rtlCol="0">
            <a:spAutoFit/>
          </a:bodyPr>
          <a:lstStyle/>
          <a:p>
            <a:r>
              <a:rPr lang="en-US" dirty="0"/>
              <a:t>Main array</a:t>
            </a:r>
          </a:p>
          <a:p>
            <a:endParaRPr lang="en-US" dirty="0"/>
          </a:p>
          <a:p>
            <a:endParaRPr lang="en-US" dirty="0"/>
          </a:p>
          <a:p>
            <a:endParaRPr lang="en-US" dirty="0"/>
          </a:p>
          <a:p>
            <a:endParaRPr lang="en-US" dirty="0"/>
          </a:p>
          <a:p>
            <a:r>
              <a:rPr lang="en-US" dirty="0"/>
              <a:t>Auxiliary array</a:t>
            </a:r>
          </a:p>
        </p:txBody>
      </p:sp>
      <p:sp>
        <p:nvSpPr>
          <p:cNvPr id="27" name="Date Placeholder 26"/>
          <p:cNvSpPr>
            <a:spLocks noGrp="1"/>
          </p:cNvSpPr>
          <p:nvPr>
            <p:ph type="dt" sz="half" idx="10"/>
            <p:custDataLst>
              <p:tags r:id="rId5"/>
            </p:custDataLst>
          </p:nvPr>
        </p:nvSpPr>
        <p:spPr/>
        <p:txBody>
          <a:bodyPr/>
          <a:lstStyle/>
          <a:p>
            <a:r>
              <a:rPr lang="en-US"/>
              <a:t>07/22/2022</a:t>
            </a:r>
            <a:endParaRPr lang="en-US" dirty="0"/>
          </a:p>
        </p:txBody>
      </p:sp>
      <p:sp>
        <p:nvSpPr>
          <p:cNvPr id="3" name="Slide Number Placeholder 2">
            <a:extLst>
              <a:ext uri="{FF2B5EF4-FFF2-40B4-BE49-F238E27FC236}">
                <a16:creationId xmlns:a16="http://schemas.microsoft.com/office/drawing/2014/main" id="{9D37F059-2099-A745-B0B4-A9F73CBFE2FA}"/>
              </a:ext>
            </a:extLst>
          </p:cNvPr>
          <p:cNvSpPr>
            <a:spLocks noGrp="1"/>
          </p:cNvSpPr>
          <p:nvPr>
            <p:ph type="sldNum" sz="quarter" idx="12"/>
          </p:nvPr>
        </p:nvSpPr>
        <p:spPr/>
        <p:txBody>
          <a:bodyPr/>
          <a:lstStyle/>
          <a:p>
            <a:fld id="{26EF018D-A113-44B2-BA5D-E3BD5C944D75}" type="slidenum">
              <a:rPr lang="en-US" smtClean="0"/>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04800"/>
            <a:ext cx="9525000" cy="1143000"/>
          </a:xfrm>
        </p:spPr>
        <p:txBody>
          <a:bodyPr/>
          <a:lstStyle/>
          <a:p>
            <a:r>
              <a:rPr lang="en-US" dirty="0" err="1"/>
              <a:t>Mergesort</a:t>
            </a:r>
            <a:r>
              <a:rPr lang="en-US" dirty="0"/>
              <a:t>, some details: saving a little time</a:t>
            </a:r>
          </a:p>
        </p:txBody>
      </p:sp>
      <p:sp>
        <p:nvSpPr>
          <p:cNvPr id="3" name="Content Placeholder 2"/>
          <p:cNvSpPr>
            <a:spLocks noGrp="1"/>
          </p:cNvSpPr>
          <p:nvPr>
            <p:ph sz="quarter" idx="1"/>
            <p:custDataLst>
              <p:tags r:id="rId2"/>
            </p:custDataLst>
          </p:nvPr>
        </p:nvSpPr>
        <p:spPr>
          <a:xfrm>
            <a:off x="838199" y="1295400"/>
            <a:ext cx="9524987" cy="3505200"/>
          </a:xfrm>
        </p:spPr>
        <p:txBody>
          <a:bodyPr>
            <a:normAutofit fontScale="92500"/>
          </a:bodyPr>
          <a:lstStyle/>
          <a:p>
            <a:r>
              <a:rPr lang="en-US" dirty="0"/>
              <a:t>Unnecessary to copy remainder over to auxiliary array</a:t>
            </a:r>
          </a:p>
          <a:p>
            <a:pPr lvl="1"/>
            <a:r>
              <a:rPr lang="en-US" dirty="0"/>
              <a:t>If left-side finishes first, just stop the merge &amp; copy the auxiliary array:</a:t>
            </a:r>
          </a:p>
          <a:p>
            <a:pPr lvl="1"/>
            <a:endParaRPr lang="en-US" dirty="0"/>
          </a:p>
          <a:p>
            <a:pPr lvl="1"/>
            <a:endParaRPr lang="en-US" dirty="0"/>
          </a:p>
          <a:p>
            <a:pPr lvl="1"/>
            <a:endParaRPr lang="en-US" dirty="0"/>
          </a:p>
          <a:p>
            <a:pPr lvl="1"/>
            <a:endParaRPr lang="en-US" dirty="0"/>
          </a:p>
          <a:p>
            <a:pPr lvl="1"/>
            <a:endParaRPr lang="en-US" dirty="0"/>
          </a:p>
          <a:p>
            <a:pPr lvl="1"/>
            <a:r>
              <a:rPr lang="en-US" dirty="0"/>
              <a:t>If right-side finishes first, copy remainder directly into right side, then copy auxiliary array</a:t>
            </a:r>
          </a:p>
        </p:txBody>
      </p:sp>
      <p:grpSp>
        <p:nvGrpSpPr>
          <p:cNvPr id="4" name="Group 28"/>
          <p:cNvGrpSpPr/>
          <p:nvPr>
            <p:custDataLst>
              <p:tags r:id="rId3"/>
            </p:custDataLst>
          </p:nvPr>
        </p:nvGrpSpPr>
        <p:grpSpPr>
          <a:xfrm>
            <a:off x="3352800" y="2667000"/>
            <a:ext cx="4876800" cy="1295400"/>
            <a:chOff x="1828800" y="2667000"/>
            <a:chExt cx="4876800" cy="1295400"/>
          </a:xfrm>
        </p:grpSpPr>
        <p:sp>
          <p:nvSpPr>
            <p:cNvPr id="7" name="Rectangle 17"/>
            <p:cNvSpPr>
              <a:spLocks noChangeArrowheads="1"/>
            </p:cNvSpPr>
            <p:nvPr>
              <p:custDataLst>
                <p:tags r:id="rId19"/>
              </p:custDataLst>
            </p:nvPr>
          </p:nvSpPr>
          <p:spPr bwMode="auto">
            <a:xfrm>
              <a:off x="1828800" y="2667000"/>
              <a:ext cx="2438400" cy="304800"/>
            </a:xfrm>
            <a:prstGeom prst="rect">
              <a:avLst/>
            </a:prstGeom>
            <a:noFill/>
            <a:ln w="9525">
              <a:solidFill>
                <a:schemeClr val="tx1"/>
              </a:solidFill>
              <a:miter lim="800000"/>
              <a:headEnd/>
              <a:tailEnd/>
            </a:ln>
          </p:spPr>
          <p:txBody>
            <a:bodyPr wrap="none" anchor="ctr"/>
            <a:lstStyle/>
            <a:p>
              <a:endParaRPr lang="en-US" sz="2000"/>
            </a:p>
          </p:txBody>
        </p:sp>
        <p:sp>
          <p:nvSpPr>
            <p:cNvPr id="8" name="Rectangle 18"/>
            <p:cNvSpPr>
              <a:spLocks noChangeArrowheads="1"/>
            </p:cNvSpPr>
            <p:nvPr>
              <p:custDataLst>
                <p:tags r:id="rId20"/>
              </p:custDataLst>
            </p:nvPr>
          </p:nvSpPr>
          <p:spPr bwMode="auto">
            <a:xfrm>
              <a:off x="4267200" y="2667000"/>
              <a:ext cx="2438400" cy="304800"/>
            </a:xfrm>
            <a:prstGeom prst="rect">
              <a:avLst/>
            </a:prstGeom>
            <a:noFill/>
            <a:ln w="9525">
              <a:solidFill>
                <a:schemeClr val="tx1"/>
              </a:solidFill>
              <a:miter lim="800000"/>
              <a:headEnd/>
              <a:tailEnd/>
            </a:ln>
          </p:spPr>
          <p:txBody>
            <a:bodyPr wrap="none" anchor="ctr"/>
            <a:lstStyle/>
            <a:p>
              <a:endParaRPr lang="en-US" sz="2000"/>
            </a:p>
          </p:txBody>
        </p:sp>
        <p:sp>
          <p:nvSpPr>
            <p:cNvPr id="9" name="Rectangle 19"/>
            <p:cNvSpPr>
              <a:spLocks noChangeArrowheads="1"/>
            </p:cNvSpPr>
            <p:nvPr>
              <p:custDataLst>
                <p:tags r:id="rId21"/>
              </p:custDataLst>
            </p:nvPr>
          </p:nvSpPr>
          <p:spPr bwMode="auto">
            <a:xfrm>
              <a:off x="1828800" y="3429000"/>
              <a:ext cx="4876800" cy="304800"/>
            </a:xfrm>
            <a:prstGeom prst="rect">
              <a:avLst/>
            </a:prstGeom>
            <a:noFill/>
            <a:ln w="9525">
              <a:solidFill>
                <a:schemeClr val="tx1"/>
              </a:solidFill>
              <a:miter lim="800000"/>
              <a:headEnd/>
              <a:tailEnd/>
            </a:ln>
          </p:spPr>
          <p:txBody>
            <a:bodyPr wrap="none" anchor="ctr"/>
            <a:lstStyle/>
            <a:p>
              <a:endParaRPr lang="en-US" sz="2000"/>
            </a:p>
          </p:txBody>
        </p:sp>
        <p:sp>
          <p:nvSpPr>
            <p:cNvPr id="10" name="Rectangle 20"/>
            <p:cNvSpPr>
              <a:spLocks noChangeArrowheads="1"/>
            </p:cNvSpPr>
            <p:nvPr>
              <p:custDataLst>
                <p:tags r:id="rId22"/>
              </p:custDataLst>
            </p:nvPr>
          </p:nvSpPr>
          <p:spPr bwMode="auto">
            <a:xfrm>
              <a:off x="5410200" y="2667000"/>
              <a:ext cx="1295400" cy="304800"/>
            </a:xfrm>
            <a:prstGeom prst="rect">
              <a:avLst/>
            </a:prstGeom>
            <a:solidFill>
              <a:srgbClr val="9ACDFF"/>
            </a:solidFill>
            <a:ln w="9525">
              <a:solidFill>
                <a:schemeClr val="tx1"/>
              </a:solidFill>
              <a:miter lim="800000"/>
              <a:headEnd/>
              <a:tailEnd/>
            </a:ln>
          </p:spPr>
          <p:txBody>
            <a:bodyPr wrap="none" anchor="ctr"/>
            <a:lstStyle/>
            <a:p>
              <a:endParaRPr lang="en-US" sz="2000" dirty="0"/>
            </a:p>
          </p:txBody>
        </p:sp>
        <p:sp>
          <p:nvSpPr>
            <p:cNvPr id="11" name="Rectangle 22"/>
            <p:cNvSpPr>
              <a:spLocks noChangeArrowheads="1"/>
            </p:cNvSpPr>
            <p:nvPr>
              <p:custDataLst>
                <p:tags r:id="rId23"/>
              </p:custDataLst>
            </p:nvPr>
          </p:nvSpPr>
          <p:spPr bwMode="auto">
            <a:xfrm>
              <a:off x="1828800" y="3429000"/>
              <a:ext cx="3581400" cy="304800"/>
            </a:xfrm>
            <a:prstGeom prst="rect">
              <a:avLst/>
            </a:prstGeom>
            <a:solidFill>
              <a:srgbClr val="FFFF99"/>
            </a:solidFill>
            <a:ln w="9525">
              <a:solidFill>
                <a:schemeClr val="tx1"/>
              </a:solidFill>
              <a:miter lim="800000"/>
              <a:headEnd/>
              <a:tailEnd/>
            </a:ln>
          </p:spPr>
          <p:txBody>
            <a:bodyPr wrap="none" anchor="ctr"/>
            <a:lstStyle/>
            <a:p>
              <a:endParaRPr lang="en-US" sz="2000"/>
            </a:p>
          </p:txBody>
        </p:sp>
        <p:sp>
          <p:nvSpPr>
            <p:cNvPr id="12" name="Line 23"/>
            <p:cNvSpPr>
              <a:spLocks noChangeShapeType="1"/>
            </p:cNvSpPr>
            <p:nvPr>
              <p:custDataLst>
                <p:tags r:id="rId24"/>
              </p:custDataLst>
            </p:nvPr>
          </p:nvSpPr>
          <p:spPr bwMode="auto">
            <a:xfrm flipV="1">
              <a:off x="4114800" y="2971800"/>
              <a:ext cx="304800" cy="228600"/>
            </a:xfrm>
            <a:prstGeom prst="line">
              <a:avLst/>
            </a:prstGeom>
            <a:noFill/>
            <a:ln w="9525">
              <a:solidFill>
                <a:schemeClr val="tx1"/>
              </a:solidFill>
              <a:round/>
              <a:headEnd/>
              <a:tailEnd type="triangle" w="med" len="med"/>
            </a:ln>
          </p:spPr>
          <p:txBody>
            <a:bodyPr wrap="none" anchor="ctr"/>
            <a:lstStyle/>
            <a:p>
              <a:endParaRPr lang="en-US" sz="2000"/>
            </a:p>
          </p:txBody>
        </p:sp>
        <p:sp>
          <p:nvSpPr>
            <p:cNvPr id="13" name="Line 24"/>
            <p:cNvSpPr>
              <a:spLocks noChangeShapeType="1"/>
            </p:cNvSpPr>
            <p:nvPr>
              <p:custDataLst>
                <p:tags r:id="rId25"/>
              </p:custDataLst>
            </p:nvPr>
          </p:nvSpPr>
          <p:spPr bwMode="auto">
            <a:xfrm flipV="1">
              <a:off x="5257800" y="3733800"/>
              <a:ext cx="304800" cy="228600"/>
            </a:xfrm>
            <a:prstGeom prst="line">
              <a:avLst/>
            </a:prstGeom>
            <a:noFill/>
            <a:ln w="9525">
              <a:solidFill>
                <a:schemeClr val="tx1"/>
              </a:solidFill>
              <a:round/>
              <a:headEnd/>
              <a:tailEnd type="triangle" w="med" len="med"/>
            </a:ln>
          </p:spPr>
          <p:txBody>
            <a:bodyPr wrap="none" anchor="ctr"/>
            <a:lstStyle/>
            <a:p>
              <a:endParaRPr lang="en-US" sz="2000"/>
            </a:p>
          </p:txBody>
        </p:sp>
        <p:sp>
          <p:nvSpPr>
            <p:cNvPr id="14" name="Line 25"/>
            <p:cNvSpPr>
              <a:spLocks noChangeShapeType="1"/>
            </p:cNvSpPr>
            <p:nvPr>
              <p:custDataLst>
                <p:tags r:id="rId26"/>
              </p:custDataLst>
            </p:nvPr>
          </p:nvSpPr>
          <p:spPr bwMode="auto">
            <a:xfrm flipV="1">
              <a:off x="5181600" y="2971800"/>
              <a:ext cx="304800" cy="228600"/>
            </a:xfrm>
            <a:prstGeom prst="line">
              <a:avLst/>
            </a:prstGeom>
            <a:noFill/>
            <a:ln w="9525">
              <a:solidFill>
                <a:schemeClr val="tx1"/>
              </a:solidFill>
              <a:round/>
              <a:headEnd/>
              <a:tailEnd type="triangle" w="med" len="med"/>
            </a:ln>
          </p:spPr>
          <p:txBody>
            <a:bodyPr wrap="none" anchor="ctr"/>
            <a:lstStyle/>
            <a:p>
              <a:endParaRPr lang="en-US" sz="2000"/>
            </a:p>
          </p:txBody>
        </p:sp>
        <p:sp>
          <p:nvSpPr>
            <p:cNvPr id="17" name="AutoShape 30"/>
            <p:cNvSpPr>
              <a:spLocks noChangeArrowheads="1"/>
            </p:cNvSpPr>
            <p:nvPr>
              <p:custDataLst>
                <p:tags r:id="rId27"/>
              </p:custDataLst>
            </p:nvPr>
          </p:nvSpPr>
          <p:spPr bwMode="auto">
            <a:xfrm>
              <a:off x="3429000" y="3048000"/>
              <a:ext cx="152400" cy="304800"/>
            </a:xfrm>
            <a:prstGeom prst="up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sz="2000"/>
            </a:p>
          </p:txBody>
        </p:sp>
        <p:sp>
          <p:nvSpPr>
            <p:cNvPr id="18" name="Text Box 31"/>
            <p:cNvSpPr txBox="1">
              <a:spLocks noChangeArrowheads="1"/>
            </p:cNvSpPr>
            <p:nvPr>
              <p:custDataLst>
                <p:tags r:id="rId28"/>
              </p:custDataLst>
            </p:nvPr>
          </p:nvSpPr>
          <p:spPr bwMode="auto">
            <a:xfrm>
              <a:off x="2743200" y="2971800"/>
              <a:ext cx="697627" cy="400110"/>
            </a:xfrm>
            <a:prstGeom prst="rect">
              <a:avLst/>
            </a:prstGeom>
            <a:noFill/>
            <a:ln w="9525">
              <a:noFill/>
              <a:miter lim="800000"/>
              <a:headEnd/>
              <a:tailEnd/>
            </a:ln>
          </p:spPr>
          <p:txBody>
            <a:bodyPr wrap="none">
              <a:spAutoFit/>
            </a:bodyPr>
            <a:lstStyle/>
            <a:p>
              <a:r>
                <a:rPr lang="en-US" sz="2000" dirty="0"/>
                <a:t>copy</a:t>
              </a:r>
              <a:endParaRPr lang="en-US" sz="1400" dirty="0"/>
            </a:p>
          </p:txBody>
        </p:sp>
      </p:grpSp>
      <p:grpSp>
        <p:nvGrpSpPr>
          <p:cNvPr id="6" name="Group 27"/>
          <p:cNvGrpSpPr/>
          <p:nvPr>
            <p:custDataLst>
              <p:tags r:id="rId4"/>
            </p:custDataLst>
          </p:nvPr>
        </p:nvGrpSpPr>
        <p:grpSpPr>
          <a:xfrm>
            <a:off x="3405188" y="4648201"/>
            <a:ext cx="5506613" cy="1692275"/>
            <a:chOff x="1881187" y="4648200"/>
            <a:chExt cx="5506613" cy="1692275"/>
          </a:xfrm>
        </p:grpSpPr>
        <p:sp>
          <p:nvSpPr>
            <p:cNvPr id="19" name="Rectangle 3"/>
            <p:cNvSpPr>
              <a:spLocks noChangeArrowheads="1"/>
            </p:cNvSpPr>
            <p:nvPr>
              <p:custDataLst>
                <p:tags r:id="rId6"/>
              </p:custDataLst>
            </p:nvPr>
          </p:nvSpPr>
          <p:spPr bwMode="auto">
            <a:xfrm>
              <a:off x="1881187" y="5033963"/>
              <a:ext cx="2438400" cy="304800"/>
            </a:xfrm>
            <a:prstGeom prst="rect">
              <a:avLst/>
            </a:prstGeom>
            <a:noFill/>
            <a:ln w="9525">
              <a:solidFill>
                <a:schemeClr val="tx1"/>
              </a:solidFill>
              <a:miter lim="800000"/>
              <a:headEnd/>
              <a:tailEnd/>
            </a:ln>
          </p:spPr>
          <p:txBody>
            <a:bodyPr wrap="none" anchor="ctr"/>
            <a:lstStyle/>
            <a:p>
              <a:endParaRPr lang="en-US"/>
            </a:p>
          </p:txBody>
        </p:sp>
        <p:sp>
          <p:nvSpPr>
            <p:cNvPr id="20" name="Rectangle 4"/>
            <p:cNvSpPr>
              <a:spLocks noChangeArrowheads="1"/>
            </p:cNvSpPr>
            <p:nvPr>
              <p:custDataLst>
                <p:tags r:id="rId7"/>
              </p:custDataLst>
            </p:nvPr>
          </p:nvSpPr>
          <p:spPr bwMode="auto">
            <a:xfrm>
              <a:off x="4319587" y="5033963"/>
              <a:ext cx="2438400" cy="304800"/>
            </a:xfrm>
            <a:prstGeom prst="rect">
              <a:avLst/>
            </a:prstGeom>
            <a:noFill/>
            <a:ln w="9525">
              <a:solidFill>
                <a:schemeClr val="tx1"/>
              </a:solidFill>
              <a:miter lim="800000"/>
              <a:headEnd/>
              <a:tailEnd/>
            </a:ln>
          </p:spPr>
          <p:txBody>
            <a:bodyPr wrap="none" anchor="ctr"/>
            <a:lstStyle/>
            <a:p>
              <a:endParaRPr lang="en-US"/>
            </a:p>
          </p:txBody>
        </p:sp>
        <p:sp>
          <p:nvSpPr>
            <p:cNvPr id="21" name="Rectangle 5"/>
            <p:cNvSpPr>
              <a:spLocks noChangeArrowheads="1"/>
            </p:cNvSpPr>
            <p:nvPr>
              <p:custDataLst>
                <p:tags r:id="rId8"/>
              </p:custDataLst>
            </p:nvPr>
          </p:nvSpPr>
          <p:spPr bwMode="auto">
            <a:xfrm>
              <a:off x="1881187" y="5795963"/>
              <a:ext cx="4953000" cy="304800"/>
            </a:xfrm>
            <a:prstGeom prst="rect">
              <a:avLst/>
            </a:prstGeom>
            <a:noFill/>
            <a:ln w="9525">
              <a:solidFill>
                <a:schemeClr val="tx1"/>
              </a:solidFill>
              <a:miter lim="800000"/>
              <a:headEnd/>
              <a:tailEnd/>
            </a:ln>
          </p:spPr>
          <p:txBody>
            <a:bodyPr wrap="none" anchor="ctr"/>
            <a:lstStyle/>
            <a:p>
              <a:endParaRPr lang="en-US"/>
            </a:p>
          </p:txBody>
        </p:sp>
        <p:sp>
          <p:nvSpPr>
            <p:cNvPr id="22" name="Rectangle 6"/>
            <p:cNvSpPr>
              <a:spLocks noChangeArrowheads="1"/>
            </p:cNvSpPr>
            <p:nvPr>
              <p:custDataLst>
                <p:tags r:id="rId9"/>
              </p:custDataLst>
            </p:nvPr>
          </p:nvSpPr>
          <p:spPr bwMode="auto">
            <a:xfrm>
              <a:off x="3862387" y="5033963"/>
              <a:ext cx="457200" cy="3048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23" name="Line 7"/>
            <p:cNvSpPr>
              <a:spLocks noChangeShapeType="1"/>
            </p:cNvSpPr>
            <p:nvPr>
              <p:custDataLst>
                <p:tags r:id="rId10"/>
              </p:custDataLst>
            </p:nvPr>
          </p:nvSpPr>
          <p:spPr bwMode="auto">
            <a:xfrm>
              <a:off x="4319587" y="4805363"/>
              <a:ext cx="0" cy="685800"/>
            </a:xfrm>
            <a:prstGeom prst="line">
              <a:avLst/>
            </a:prstGeom>
            <a:noFill/>
            <a:ln w="19050">
              <a:solidFill>
                <a:srgbClr val="FF0000"/>
              </a:solidFill>
              <a:round/>
              <a:headEnd/>
              <a:tailEnd/>
            </a:ln>
          </p:spPr>
          <p:txBody>
            <a:bodyPr wrap="none" anchor="ctr"/>
            <a:lstStyle/>
            <a:p>
              <a:endParaRPr lang="en-US"/>
            </a:p>
          </p:txBody>
        </p:sp>
        <p:sp>
          <p:nvSpPr>
            <p:cNvPr id="24" name="Rectangle 8"/>
            <p:cNvSpPr>
              <a:spLocks noChangeArrowheads="1"/>
            </p:cNvSpPr>
            <p:nvPr>
              <p:custDataLst>
                <p:tags r:id="rId11"/>
              </p:custDataLst>
            </p:nvPr>
          </p:nvSpPr>
          <p:spPr bwMode="auto">
            <a:xfrm>
              <a:off x="1881187" y="5795963"/>
              <a:ext cx="4403725" cy="3048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5" name="Line 9"/>
            <p:cNvSpPr>
              <a:spLocks noChangeShapeType="1"/>
            </p:cNvSpPr>
            <p:nvPr>
              <p:custDataLst>
                <p:tags r:id="rId12"/>
              </p:custDataLst>
            </p:nvPr>
          </p:nvSpPr>
          <p:spPr bwMode="auto">
            <a:xfrm flipV="1">
              <a:off x="3633787" y="5338763"/>
              <a:ext cx="304800" cy="228600"/>
            </a:xfrm>
            <a:prstGeom prst="line">
              <a:avLst/>
            </a:prstGeom>
            <a:noFill/>
            <a:ln w="9525">
              <a:solidFill>
                <a:schemeClr val="tx1"/>
              </a:solidFill>
              <a:round/>
              <a:headEnd/>
              <a:tailEnd type="triangle" w="med" len="med"/>
            </a:ln>
          </p:spPr>
          <p:txBody>
            <a:bodyPr wrap="none" anchor="ctr"/>
            <a:lstStyle/>
            <a:p>
              <a:endParaRPr lang="en-US"/>
            </a:p>
          </p:txBody>
        </p:sp>
        <p:sp>
          <p:nvSpPr>
            <p:cNvPr id="26" name="Line 10"/>
            <p:cNvSpPr>
              <a:spLocks noChangeShapeType="1"/>
            </p:cNvSpPr>
            <p:nvPr>
              <p:custDataLst>
                <p:tags r:id="rId13"/>
              </p:custDataLst>
            </p:nvPr>
          </p:nvSpPr>
          <p:spPr bwMode="auto">
            <a:xfrm flipV="1">
              <a:off x="6056312" y="6111875"/>
              <a:ext cx="304800" cy="228600"/>
            </a:xfrm>
            <a:prstGeom prst="line">
              <a:avLst/>
            </a:prstGeom>
            <a:noFill/>
            <a:ln w="9525">
              <a:solidFill>
                <a:schemeClr val="tx1"/>
              </a:solidFill>
              <a:round/>
              <a:headEnd/>
              <a:tailEnd type="triangle" w="med" len="med"/>
            </a:ln>
          </p:spPr>
          <p:txBody>
            <a:bodyPr wrap="none" anchor="ctr"/>
            <a:lstStyle/>
            <a:p>
              <a:endParaRPr lang="en-US"/>
            </a:p>
          </p:txBody>
        </p:sp>
        <p:sp>
          <p:nvSpPr>
            <p:cNvPr id="27" name="Line 11"/>
            <p:cNvSpPr>
              <a:spLocks noChangeShapeType="1"/>
            </p:cNvSpPr>
            <p:nvPr>
              <p:custDataLst>
                <p:tags r:id="rId14"/>
              </p:custDataLst>
            </p:nvPr>
          </p:nvSpPr>
          <p:spPr bwMode="auto">
            <a:xfrm flipV="1">
              <a:off x="6529387" y="5338763"/>
              <a:ext cx="304800" cy="228600"/>
            </a:xfrm>
            <a:prstGeom prst="line">
              <a:avLst/>
            </a:prstGeom>
            <a:noFill/>
            <a:ln w="9525">
              <a:solidFill>
                <a:schemeClr val="tx1"/>
              </a:solidFill>
              <a:round/>
              <a:headEnd/>
              <a:tailEnd type="triangle" w="med" len="med"/>
            </a:ln>
          </p:spPr>
          <p:txBody>
            <a:bodyPr wrap="none" anchor="ctr"/>
            <a:lstStyle/>
            <a:p>
              <a:endParaRPr lang="en-US"/>
            </a:p>
          </p:txBody>
        </p:sp>
        <p:sp>
          <p:nvSpPr>
            <p:cNvPr id="31" name="AutoShape 16"/>
            <p:cNvSpPr>
              <a:spLocks noChangeArrowheads="1"/>
            </p:cNvSpPr>
            <p:nvPr>
              <p:custDataLst>
                <p:tags r:id="rId15"/>
              </p:custDataLst>
            </p:nvPr>
          </p:nvSpPr>
          <p:spPr bwMode="auto">
            <a:xfrm>
              <a:off x="3008312" y="5426075"/>
              <a:ext cx="152400" cy="304800"/>
            </a:xfrm>
            <a:prstGeom prst="up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32" name="AutoShape 17"/>
            <p:cNvSpPr>
              <a:spLocks noChangeArrowheads="1"/>
            </p:cNvSpPr>
            <p:nvPr>
              <p:custDataLst>
                <p:tags r:id="rId16"/>
              </p:custDataLst>
            </p:nvPr>
          </p:nvSpPr>
          <p:spPr bwMode="auto">
            <a:xfrm>
              <a:off x="3998912" y="4664075"/>
              <a:ext cx="2514600" cy="457200"/>
            </a:xfrm>
            <a:custGeom>
              <a:avLst/>
              <a:gdLst>
                <a:gd name="T0" fmla="*/ 132601038 w 21600"/>
                <a:gd name="T1" fmla="*/ 21061 h 21600"/>
                <a:gd name="T2" fmla="*/ 8050446 w 21600"/>
                <a:gd name="T3" fmla="*/ 4838700 h 21600"/>
                <a:gd name="T4" fmla="*/ 134105374 w 21600"/>
                <a:gd name="T5" fmla="*/ 551074 h 21600"/>
                <a:gd name="T6" fmla="*/ 326094723 w 21600"/>
                <a:gd name="T7" fmla="*/ 3705648 h 21600"/>
                <a:gd name="T8" fmla="*/ 290599993 w 21600"/>
                <a:gd name="T9" fmla="*/ 5431895 h 21600"/>
                <a:gd name="T10" fmla="*/ 238380909 w 21600"/>
                <a:gd name="T11" fmla="*/ 42585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241" y="9000"/>
                  </a:moveTo>
                  <a:cubicBezTo>
                    <a:pt x="19377" y="4467"/>
                    <a:pt x="15414" y="1188"/>
                    <a:pt x="10800" y="1188"/>
                  </a:cubicBezTo>
                  <a:cubicBezTo>
                    <a:pt x="5491" y="1188"/>
                    <a:pt x="1188" y="5491"/>
                    <a:pt x="1188" y="10800"/>
                  </a:cubicBezTo>
                  <a:lnTo>
                    <a:pt x="0" y="10800"/>
                  </a:lnTo>
                  <a:cubicBezTo>
                    <a:pt x="0" y="4835"/>
                    <a:pt x="4835" y="0"/>
                    <a:pt x="10800" y="0"/>
                  </a:cubicBezTo>
                  <a:cubicBezTo>
                    <a:pt x="15984" y="0"/>
                    <a:pt x="20438" y="3684"/>
                    <a:pt x="21408" y="8777"/>
                  </a:cubicBezTo>
                  <a:lnTo>
                    <a:pt x="24061" y="8271"/>
                  </a:lnTo>
                  <a:lnTo>
                    <a:pt x="21442" y="12124"/>
                  </a:lnTo>
                  <a:lnTo>
                    <a:pt x="17589" y="9505"/>
                  </a:lnTo>
                  <a:lnTo>
                    <a:pt x="20241" y="900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33" name="Text Box 18"/>
            <p:cNvSpPr txBox="1">
              <a:spLocks noChangeArrowheads="1"/>
            </p:cNvSpPr>
            <p:nvPr>
              <p:custDataLst>
                <p:tags r:id="rId17"/>
              </p:custDataLst>
            </p:nvPr>
          </p:nvSpPr>
          <p:spPr bwMode="auto">
            <a:xfrm>
              <a:off x="6781800" y="4648200"/>
              <a:ext cx="606000" cy="400110"/>
            </a:xfrm>
            <a:prstGeom prst="rect">
              <a:avLst/>
            </a:prstGeom>
            <a:noFill/>
            <a:ln w="9525">
              <a:noFill/>
              <a:miter lim="800000"/>
              <a:headEnd/>
              <a:tailEnd/>
            </a:ln>
          </p:spPr>
          <p:txBody>
            <a:bodyPr wrap="none">
              <a:spAutoFit/>
            </a:bodyPr>
            <a:lstStyle/>
            <a:p>
              <a:r>
                <a:rPr lang="en-US" sz="2000" dirty="0"/>
                <a:t>first</a:t>
              </a:r>
            </a:p>
          </p:txBody>
        </p:sp>
        <p:sp>
          <p:nvSpPr>
            <p:cNvPr id="34" name="Text Box 19"/>
            <p:cNvSpPr txBox="1">
              <a:spLocks noChangeArrowheads="1"/>
            </p:cNvSpPr>
            <p:nvPr>
              <p:custDataLst>
                <p:tags r:id="rId18"/>
              </p:custDataLst>
            </p:nvPr>
          </p:nvSpPr>
          <p:spPr bwMode="auto">
            <a:xfrm>
              <a:off x="2057400" y="5410200"/>
              <a:ext cx="966931" cy="400110"/>
            </a:xfrm>
            <a:prstGeom prst="rect">
              <a:avLst/>
            </a:prstGeom>
            <a:noFill/>
            <a:ln w="9525">
              <a:noFill/>
              <a:miter lim="800000"/>
              <a:headEnd/>
              <a:tailEnd/>
            </a:ln>
          </p:spPr>
          <p:txBody>
            <a:bodyPr wrap="none">
              <a:spAutoFit/>
            </a:bodyPr>
            <a:lstStyle/>
            <a:p>
              <a:r>
                <a:rPr lang="en-US" sz="2000" dirty="0"/>
                <a:t>second</a:t>
              </a:r>
            </a:p>
          </p:txBody>
        </p:sp>
      </p:grpSp>
      <p:sp>
        <p:nvSpPr>
          <p:cNvPr id="30" name="Date Placeholder 29"/>
          <p:cNvSpPr>
            <a:spLocks noGrp="1"/>
          </p:cNvSpPr>
          <p:nvPr>
            <p:ph type="dt" sz="half" idx="10"/>
            <p:custDataLst>
              <p:tags r:id="rId5"/>
            </p:custDataLst>
          </p:nvPr>
        </p:nvSpPr>
        <p:spPr/>
        <p:txBody>
          <a:bodyPr/>
          <a:lstStyle/>
          <a:p>
            <a:r>
              <a:rPr lang="en-US"/>
              <a:t>07/22/2022</a:t>
            </a:r>
            <a:endParaRPr lang="en-US" dirty="0"/>
          </a:p>
        </p:txBody>
      </p:sp>
      <p:sp>
        <p:nvSpPr>
          <p:cNvPr id="5" name="Slide Number Placeholder 4">
            <a:extLst>
              <a:ext uri="{FF2B5EF4-FFF2-40B4-BE49-F238E27FC236}">
                <a16:creationId xmlns:a16="http://schemas.microsoft.com/office/drawing/2014/main" id="{C93EE2C8-94B4-B843-8A6D-9DFB1CD4D4CD}"/>
              </a:ext>
            </a:extLst>
          </p:cNvPr>
          <p:cNvSpPr>
            <a:spLocks noGrp="1"/>
          </p:cNvSpPr>
          <p:nvPr>
            <p:ph type="sldNum" sz="quarter" idx="12"/>
          </p:nvPr>
        </p:nvSpPr>
        <p:spPr/>
        <p:txBody>
          <a:bodyPr/>
          <a:lstStyle/>
          <a:p>
            <a:fld id="{26EF018D-A113-44B2-BA5D-E3BD5C944D75}" type="slidenum">
              <a:rPr lang="en-US" smtClean="0"/>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Some details: saving space / copying</a:t>
            </a:r>
          </a:p>
        </p:txBody>
      </p:sp>
      <p:sp>
        <p:nvSpPr>
          <p:cNvPr id="3" name="Content Placeholder 2"/>
          <p:cNvSpPr>
            <a:spLocks noGrp="1"/>
          </p:cNvSpPr>
          <p:nvPr>
            <p:ph idx="1"/>
            <p:custDataLst>
              <p:tags r:id="rId2"/>
            </p:custDataLst>
          </p:nvPr>
        </p:nvSpPr>
        <p:spPr>
          <a:xfrm>
            <a:off x="838200" y="1322173"/>
            <a:ext cx="9454978" cy="5002427"/>
          </a:xfrm>
        </p:spPr>
        <p:txBody>
          <a:bodyPr>
            <a:normAutofit fontScale="92500" lnSpcReduction="20000"/>
          </a:bodyPr>
          <a:lstStyle/>
          <a:p>
            <a:pPr>
              <a:buNone/>
            </a:pPr>
            <a:r>
              <a:rPr lang="en-US" dirty="0"/>
              <a:t>Simplest / worst approach: </a:t>
            </a:r>
          </a:p>
          <a:p>
            <a:pPr>
              <a:buNone/>
            </a:pPr>
            <a:r>
              <a:rPr lang="en-US" dirty="0"/>
              <a:t>	Use a new auxiliary array of size </a:t>
            </a:r>
            <a:r>
              <a:rPr lang="en-US" b="1" dirty="0">
                <a:latin typeface="Courier New" pitchFamily="49" charset="0"/>
                <a:cs typeface="Courier New" pitchFamily="49" charset="0"/>
              </a:rPr>
              <a:t>(hi-lo)</a:t>
            </a:r>
            <a:r>
              <a:rPr lang="en-US" dirty="0"/>
              <a:t> for every merge</a:t>
            </a:r>
          </a:p>
          <a:p>
            <a:pPr>
              <a:buNone/>
            </a:pPr>
            <a:r>
              <a:rPr lang="en-US" dirty="0"/>
              <a:t>	Returning from a recursive call?  Allocate a new array!</a:t>
            </a:r>
          </a:p>
          <a:p>
            <a:pPr>
              <a:buNone/>
            </a:pPr>
            <a:endParaRPr lang="en-US" dirty="0"/>
          </a:p>
          <a:p>
            <a:pPr>
              <a:buNone/>
            </a:pPr>
            <a:r>
              <a:rPr lang="en-US" dirty="0"/>
              <a:t>Better:</a:t>
            </a:r>
          </a:p>
          <a:p>
            <a:pPr>
              <a:buNone/>
            </a:pPr>
            <a:r>
              <a:rPr lang="en-US" dirty="0"/>
              <a:t>	Reuse same auxiliary array of size </a:t>
            </a:r>
            <a:r>
              <a:rPr lang="en-US" b="1" dirty="0">
                <a:latin typeface="Courier New" pitchFamily="49" charset="0"/>
                <a:cs typeface="Courier New" pitchFamily="49" charset="0"/>
              </a:rPr>
              <a:t>n</a:t>
            </a:r>
            <a:r>
              <a:rPr lang="en-US" dirty="0"/>
              <a:t> for every merging stage</a:t>
            </a:r>
          </a:p>
          <a:p>
            <a:pPr>
              <a:buNone/>
            </a:pPr>
            <a:r>
              <a:rPr lang="en-US" dirty="0"/>
              <a:t>	Allocate auxiliary array at beginning, use throughout</a:t>
            </a:r>
          </a:p>
          <a:p>
            <a:pPr>
              <a:buNone/>
            </a:pPr>
            <a:endParaRPr lang="en-US" dirty="0"/>
          </a:p>
          <a:p>
            <a:pPr>
              <a:buNone/>
            </a:pPr>
            <a:r>
              <a:rPr lang="en-US" dirty="0"/>
              <a:t>Best (but a little tricky), (saves time):</a:t>
            </a:r>
          </a:p>
          <a:p>
            <a:pPr>
              <a:buNone/>
            </a:pPr>
            <a:r>
              <a:rPr lang="en-US" dirty="0"/>
              <a:t>	Don’t copy back – at 2</a:t>
            </a:r>
            <a:r>
              <a:rPr lang="en-US" baseline="30000" dirty="0"/>
              <a:t>nd</a:t>
            </a:r>
            <a:r>
              <a:rPr lang="en-US" dirty="0"/>
              <a:t>, 4</a:t>
            </a:r>
            <a:r>
              <a:rPr lang="en-US" baseline="30000" dirty="0"/>
              <a:t>th</a:t>
            </a:r>
            <a:r>
              <a:rPr lang="en-US" dirty="0"/>
              <a:t>, 6</a:t>
            </a:r>
            <a:r>
              <a:rPr lang="en-US" baseline="30000" dirty="0"/>
              <a:t>th</a:t>
            </a:r>
            <a:r>
              <a:rPr lang="en-US" dirty="0"/>
              <a:t>, … merging stages, use the original array as the auxiliary array and vice-versa</a:t>
            </a:r>
          </a:p>
          <a:p>
            <a:pPr lvl="1"/>
            <a:r>
              <a:rPr lang="en-US" dirty="0"/>
              <a:t>Need one copy at end if number of stages is odd</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6" name="Slide Number Placeholder 5">
            <a:extLst>
              <a:ext uri="{FF2B5EF4-FFF2-40B4-BE49-F238E27FC236}">
                <a16:creationId xmlns:a16="http://schemas.microsoft.com/office/drawing/2014/main" id="{53A371EE-A0D7-3C46-84B1-32D946AF856E}"/>
              </a:ext>
            </a:extLst>
          </p:cNvPr>
          <p:cNvSpPr>
            <a:spLocks noGrp="1"/>
          </p:cNvSpPr>
          <p:nvPr>
            <p:ph type="sldNum" sz="quarter" idx="12"/>
          </p:nvPr>
        </p:nvSpPr>
        <p:spPr/>
        <p:txBody>
          <a:bodyPr/>
          <a:lstStyle/>
          <a:p>
            <a:fld id="{26EF018D-A113-44B2-BA5D-E3BD5C944D75}"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a:r>
              <a:rPr lang="en-US" sz="2700" dirty="0"/>
              <a:t>Picture of the “best” from previous slide: </a:t>
            </a:r>
            <a:br>
              <a:rPr lang="en-US" sz="2700" dirty="0"/>
            </a:br>
            <a:r>
              <a:rPr lang="en-US" sz="2700" dirty="0"/>
              <a:t>Allocate one auxiliary array, switch each step</a:t>
            </a:r>
          </a:p>
        </p:txBody>
      </p:sp>
      <p:sp>
        <p:nvSpPr>
          <p:cNvPr id="3" name="Content Placeholder 2"/>
          <p:cNvSpPr>
            <a:spLocks noGrp="1"/>
          </p:cNvSpPr>
          <p:nvPr>
            <p:ph sz="quarter" idx="1"/>
            <p:custDataLst>
              <p:tags r:id="rId2"/>
            </p:custDataLst>
          </p:nvPr>
        </p:nvSpPr>
        <p:spPr>
          <a:xfrm>
            <a:off x="2133600" y="1371600"/>
            <a:ext cx="7772400" cy="914400"/>
          </a:xfrm>
        </p:spPr>
        <p:txBody>
          <a:bodyPr>
            <a:noAutofit/>
          </a:bodyPr>
          <a:lstStyle/>
          <a:p>
            <a:pPr>
              <a:buNone/>
            </a:pPr>
            <a:r>
              <a:rPr lang="en-US" sz="2000" dirty="0"/>
              <a:t>First </a:t>
            </a:r>
            <a:r>
              <a:rPr lang="en-US" sz="2000" dirty="0" err="1"/>
              <a:t>recurse</a:t>
            </a:r>
            <a:r>
              <a:rPr lang="en-US" sz="2000" dirty="0"/>
              <a:t> down to lists of size 1</a:t>
            </a:r>
          </a:p>
          <a:p>
            <a:pPr>
              <a:buNone/>
            </a:pPr>
            <a:r>
              <a:rPr lang="en-US" sz="2000" dirty="0"/>
              <a:t>As we return from the recursion, switch off arrays</a:t>
            </a:r>
          </a:p>
        </p:txBody>
      </p:sp>
      <p:sp>
        <p:nvSpPr>
          <p:cNvPr id="7" name="Rectangle 3"/>
          <p:cNvSpPr>
            <a:spLocks noChangeArrowheads="1"/>
          </p:cNvSpPr>
          <p:nvPr>
            <p:custDataLst>
              <p:tags r:id="rId3"/>
            </p:custDataLst>
          </p:nvPr>
        </p:nvSpPr>
        <p:spPr bwMode="auto">
          <a:xfrm>
            <a:off x="19621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8" name="Rectangle 4"/>
          <p:cNvSpPr>
            <a:spLocks noChangeArrowheads="1"/>
          </p:cNvSpPr>
          <p:nvPr>
            <p:custDataLst>
              <p:tags r:id="rId4"/>
            </p:custDataLst>
          </p:nvPr>
        </p:nvSpPr>
        <p:spPr bwMode="auto">
          <a:xfrm>
            <a:off x="21907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9" name="Rectangle 5"/>
          <p:cNvSpPr>
            <a:spLocks noChangeArrowheads="1"/>
          </p:cNvSpPr>
          <p:nvPr>
            <p:custDataLst>
              <p:tags r:id="rId5"/>
            </p:custDataLst>
          </p:nvPr>
        </p:nvSpPr>
        <p:spPr bwMode="auto">
          <a:xfrm>
            <a:off x="24193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0" name="Rectangle 6"/>
          <p:cNvSpPr>
            <a:spLocks noChangeArrowheads="1"/>
          </p:cNvSpPr>
          <p:nvPr>
            <p:custDataLst>
              <p:tags r:id="rId6"/>
            </p:custDataLst>
          </p:nvPr>
        </p:nvSpPr>
        <p:spPr bwMode="auto">
          <a:xfrm>
            <a:off x="26479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1" name="Rectangle 7"/>
          <p:cNvSpPr>
            <a:spLocks noChangeArrowheads="1"/>
          </p:cNvSpPr>
          <p:nvPr>
            <p:custDataLst>
              <p:tags r:id="rId7"/>
            </p:custDataLst>
          </p:nvPr>
        </p:nvSpPr>
        <p:spPr bwMode="auto">
          <a:xfrm>
            <a:off x="28765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2" name="Rectangle 8"/>
          <p:cNvSpPr>
            <a:spLocks noChangeArrowheads="1"/>
          </p:cNvSpPr>
          <p:nvPr>
            <p:custDataLst>
              <p:tags r:id="rId8"/>
            </p:custDataLst>
          </p:nvPr>
        </p:nvSpPr>
        <p:spPr bwMode="auto">
          <a:xfrm>
            <a:off x="31051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3" name="Rectangle 9"/>
          <p:cNvSpPr>
            <a:spLocks noChangeArrowheads="1"/>
          </p:cNvSpPr>
          <p:nvPr>
            <p:custDataLst>
              <p:tags r:id="rId9"/>
            </p:custDataLst>
          </p:nvPr>
        </p:nvSpPr>
        <p:spPr bwMode="auto">
          <a:xfrm>
            <a:off x="33337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4" name="Rectangle 10"/>
          <p:cNvSpPr>
            <a:spLocks noChangeArrowheads="1"/>
          </p:cNvSpPr>
          <p:nvPr>
            <p:custDataLst>
              <p:tags r:id="rId10"/>
            </p:custDataLst>
          </p:nvPr>
        </p:nvSpPr>
        <p:spPr bwMode="auto">
          <a:xfrm>
            <a:off x="35623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5" name="Rectangle 11"/>
          <p:cNvSpPr>
            <a:spLocks noChangeArrowheads="1"/>
          </p:cNvSpPr>
          <p:nvPr>
            <p:custDataLst>
              <p:tags r:id="rId11"/>
            </p:custDataLst>
          </p:nvPr>
        </p:nvSpPr>
        <p:spPr bwMode="auto">
          <a:xfrm>
            <a:off x="37909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6" name="Rectangle 12"/>
          <p:cNvSpPr>
            <a:spLocks noChangeArrowheads="1"/>
          </p:cNvSpPr>
          <p:nvPr>
            <p:custDataLst>
              <p:tags r:id="rId12"/>
            </p:custDataLst>
          </p:nvPr>
        </p:nvSpPr>
        <p:spPr bwMode="auto">
          <a:xfrm>
            <a:off x="40195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7" name="Rectangle 13"/>
          <p:cNvSpPr>
            <a:spLocks noChangeArrowheads="1"/>
          </p:cNvSpPr>
          <p:nvPr>
            <p:custDataLst>
              <p:tags r:id="rId13"/>
            </p:custDataLst>
          </p:nvPr>
        </p:nvSpPr>
        <p:spPr bwMode="auto">
          <a:xfrm>
            <a:off x="42481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8" name="Rectangle 14"/>
          <p:cNvSpPr>
            <a:spLocks noChangeArrowheads="1"/>
          </p:cNvSpPr>
          <p:nvPr>
            <p:custDataLst>
              <p:tags r:id="rId14"/>
            </p:custDataLst>
          </p:nvPr>
        </p:nvSpPr>
        <p:spPr bwMode="auto">
          <a:xfrm>
            <a:off x="44767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9" name="Rectangle 15"/>
          <p:cNvSpPr>
            <a:spLocks noChangeArrowheads="1"/>
          </p:cNvSpPr>
          <p:nvPr>
            <p:custDataLst>
              <p:tags r:id="rId15"/>
            </p:custDataLst>
          </p:nvPr>
        </p:nvSpPr>
        <p:spPr bwMode="auto">
          <a:xfrm>
            <a:off x="47053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20" name="Rectangle 16"/>
          <p:cNvSpPr>
            <a:spLocks noChangeArrowheads="1"/>
          </p:cNvSpPr>
          <p:nvPr>
            <p:custDataLst>
              <p:tags r:id="rId16"/>
            </p:custDataLst>
          </p:nvPr>
        </p:nvSpPr>
        <p:spPr bwMode="auto">
          <a:xfrm>
            <a:off x="49339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21" name="Rectangle 17"/>
          <p:cNvSpPr>
            <a:spLocks noChangeArrowheads="1"/>
          </p:cNvSpPr>
          <p:nvPr>
            <p:custDataLst>
              <p:tags r:id="rId17"/>
            </p:custDataLst>
          </p:nvPr>
        </p:nvSpPr>
        <p:spPr bwMode="auto">
          <a:xfrm>
            <a:off x="51625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22" name="Rectangle 18"/>
          <p:cNvSpPr>
            <a:spLocks noChangeArrowheads="1"/>
          </p:cNvSpPr>
          <p:nvPr>
            <p:custDataLst>
              <p:tags r:id="rId18"/>
            </p:custDataLst>
          </p:nvPr>
        </p:nvSpPr>
        <p:spPr bwMode="auto">
          <a:xfrm>
            <a:off x="53911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23" name="Rectangle 19"/>
          <p:cNvSpPr>
            <a:spLocks noChangeArrowheads="1"/>
          </p:cNvSpPr>
          <p:nvPr>
            <p:custDataLst>
              <p:tags r:id="rId19"/>
            </p:custDataLst>
          </p:nvPr>
        </p:nvSpPr>
        <p:spPr bwMode="auto">
          <a:xfrm>
            <a:off x="19621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4" name="Rectangle 20"/>
          <p:cNvSpPr>
            <a:spLocks noChangeArrowheads="1"/>
          </p:cNvSpPr>
          <p:nvPr>
            <p:custDataLst>
              <p:tags r:id="rId20"/>
            </p:custDataLst>
          </p:nvPr>
        </p:nvSpPr>
        <p:spPr bwMode="auto">
          <a:xfrm>
            <a:off x="24193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5" name="Rectangle 21"/>
          <p:cNvSpPr>
            <a:spLocks noChangeArrowheads="1"/>
          </p:cNvSpPr>
          <p:nvPr>
            <p:custDataLst>
              <p:tags r:id="rId21"/>
            </p:custDataLst>
          </p:nvPr>
        </p:nvSpPr>
        <p:spPr bwMode="auto">
          <a:xfrm>
            <a:off x="28765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6" name="Rectangle 22"/>
          <p:cNvSpPr>
            <a:spLocks noChangeArrowheads="1"/>
          </p:cNvSpPr>
          <p:nvPr>
            <p:custDataLst>
              <p:tags r:id="rId22"/>
            </p:custDataLst>
          </p:nvPr>
        </p:nvSpPr>
        <p:spPr bwMode="auto">
          <a:xfrm>
            <a:off x="33337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7" name="Rectangle 23"/>
          <p:cNvSpPr>
            <a:spLocks noChangeArrowheads="1"/>
          </p:cNvSpPr>
          <p:nvPr>
            <p:custDataLst>
              <p:tags r:id="rId23"/>
            </p:custDataLst>
          </p:nvPr>
        </p:nvSpPr>
        <p:spPr bwMode="auto">
          <a:xfrm>
            <a:off x="37909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8" name="Rectangle 24"/>
          <p:cNvSpPr>
            <a:spLocks noChangeArrowheads="1"/>
          </p:cNvSpPr>
          <p:nvPr>
            <p:custDataLst>
              <p:tags r:id="rId24"/>
            </p:custDataLst>
          </p:nvPr>
        </p:nvSpPr>
        <p:spPr bwMode="auto">
          <a:xfrm>
            <a:off x="42481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9" name="Rectangle 25"/>
          <p:cNvSpPr>
            <a:spLocks noChangeArrowheads="1"/>
          </p:cNvSpPr>
          <p:nvPr>
            <p:custDataLst>
              <p:tags r:id="rId25"/>
            </p:custDataLst>
          </p:nvPr>
        </p:nvSpPr>
        <p:spPr bwMode="auto">
          <a:xfrm>
            <a:off x="47053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30" name="Rectangle 26"/>
          <p:cNvSpPr>
            <a:spLocks noChangeArrowheads="1"/>
          </p:cNvSpPr>
          <p:nvPr>
            <p:custDataLst>
              <p:tags r:id="rId26"/>
            </p:custDataLst>
          </p:nvPr>
        </p:nvSpPr>
        <p:spPr bwMode="auto">
          <a:xfrm>
            <a:off x="51625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31" name="Line 27"/>
          <p:cNvSpPr>
            <a:spLocks noChangeShapeType="1"/>
          </p:cNvSpPr>
          <p:nvPr>
            <p:custDataLst>
              <p:tags r:id="rId27"/>
            </p:custDataLst>
          </p:nvPr>
        </p:nvSpPr>
        <p:spPr bwMode="auto">
          <a:xfrm>
            <a:off x="20383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32" name="Line 28"/>
          <p:cNvSpPr>
            <a:spLocks noChangeShapeType="1"/>
          </p:cNvSpPr>
          <p:nvPr>
            <p:custDataLst>
              <p:tags r:id="rId28"/>
            </p:custDataLst>
          </p:nvPr>
        </p:nvSpPr>
        <p:spPr bwMode="auto">
          <a:xfrm flipH="1">
            <a:off x="21907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33" name="Line 29"/>
          <p:cNvSpPr>
            <a:spLocks noChangeShapeType="1"/>
          </p:cNvSpPr>
          <p:nvPr>
            <p:custDataLst>
              <p:tags r:id="rId29"/>
            </p:custDataLst>
          </p:nvPr>
        </p:nvSpPr>
        <p:spPr bwMode="auto">
          <a:xfrm>
            <a:off x="24955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34" name="Line 30"/>
          <p:cNvSpPr>
            <a:spLocks noChangeShapeType="1"/>
          </p:cNvSpPr>
          <p:nvPr>
            <p:custDataLst>
              <p:tags r:id="rId30"/>
            </p:custDataLst>
          </p:nvPr>
        </p:nvSpPr>
        <p:spPr bwMode="auto">
          <a:xfrm flipH="1">
            <a:off x="26479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35" name="Line 31"/>
          <p:cNvSpPr>
            <a:spLocks noChangeShapeType="1"/>
          </p:cNvSpPr>
          <p:nvPr>
            <p:custDataLst>
              <p:tags r:id="rId31"/>
            </p:custDataLst>
          </p:nvPr>
        </p:nvSpPr>
        <p:spPr bwMode="auto">
          <a:xfrm>
            <a:off x="29527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36" name="Line 32"/>
          <p:cNvSpPr>
            <a:spLocks noChangeShapeType="1"/>
          </p:cNvSpPr>
          <p:nvPr>
            <p:custDataLst>
              <p:tags r:id="rId32"/>
            </p:custDataLst>
          </p:nvPr>
        </p:nvSpPr>
        <p:spPr bwMode="auto">
          <a:xfrm flipH="1">
            <a:off x="31051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37" name="Line 33"/>
          <p:cNvSpPr>
            <a:spLocks noChangeShapeType="1"/>
          </p:cNvSpPr>
          <p:nvPr>
            <p:custDataLst>
              <p:tags r:id="rId33"/>
            </p:custDataLst>
          </p:nvPr>
        </p:nvSpPr>
        <p:spPr bwMode="auto">
          <a:xfrm>
            <a:off x="34099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38" name="Line 34"/>
          <p:cNvSpPr>
            <a:spLocks noChangeShapeType="1"/>
          </p:cNvSpPr>
          <p:nvPr>
            <p:custDataLst>
              <p:tags r:id="rId34"/>
            </p:custDataLst>
          </p:nvPr>
        </p:nvSpPr>
        <p:spPr bwMode="auto">
          <a:xfrm flipH="1">
            <a:off x="35623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39" name="Line 35"/>
          <p:cNvSpPr>
            <a:spLocks noChangeShapeType="1"/>
          </p:cNvSpPr>
          <p:nvPr>
            <p:custDataLst>
              <p:tags r:id="rId35"/>
            </p:custDataLst>
          </p:nvPr>
        </p:nvSpPr>
        <p:spPr bwMode="auto">
          <a:xfrm>
            <a:off x="38671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40" name="Line 36"/>
          <p:cNvSpPr>
            <a:spLocks noChangeShapeType="1"/>
          </p:cNvSpPr>
          <p:nvPr>
            <p:custDataLst>
              <p:tags r:id="rId36"/>
            </p:custDataLst>
          </p:nvPr>
        </p:nvSpPr>
        <p:spPr bwMode="auto">
          <a:xfrm flipH="1">
            <a:off x="40195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41" name="Line 37"/>
          <p:cNvSpPr>
            <a:spLocks noChangeShapeType="1"/>
          </p:cNvSpPr>
          <p:nvPr>
            <p:custDataLst>
              <p:tags r:id="rId37"/>
            </p:custDataLst>
          </p:nvPr>
        </p:nvSpPr>
        <p:spPr bwMode="auto">
          <a:xfrm>
            <a:off x="43243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42" name="Line 38"/>
          <p:cNvSpPr>
            <a:spLocks noChangeShapeType="1"/>
          </p:cNvSpPr>
          <p:nvPr>
            <p:custDataLst>
              <p:tags r:id="rId38"/>
            </p:custDataLst>
          </p:nvPr>
        </p:nvSpPr>
        <p:spPr bwMode="auto">
          <a:xfrm flipH="1">
            <a:off x="44767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43" name="Line 39"/>
          <p:cNvSpPr>
            <a:spLocks noChangeShapeType="1"/>
          </p:cNvSpPr>
          <p:nvPr>
            <p:custDataLst>
              <p:tags r:id="rId39"/>
            </p:custDataLst>
          </p:nvPr>
        </p:nvSpPr>
        <p:spPr bwMode="auto">
          <a:xfrm>
            <a:off x="47815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44" name="Line 40"/>
          <p:cNvSpPr>
            <a:spLocks noChangeShapeType="1"/>
          </p:cNvSpPr>
          <p:nvPr>
            <p:custDataLst>
              <p:tags r:id="rId40"/>
            </p:custDataLst>
          </p:nvPr>
        </p:nvSpPr>
        <p:spPr bwMode="auto">
          <a:xfrm flipH="1">
            <a:off x="49339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45" name="Line 41"/>
          <p:cNvSpPr>
            <a:spLocks noChangeShapeType="1"/>
          </p:cNvSpPr>
          <p:nvPr>
            <p:custDataLst>
              <p:tags r:id="rId41"/>
            </p:custDataLst>
          </p:nvPr>
        </p:nvSpPr>
        <p:spPr bwMode="auto">
          <a:xfrm>
            <a:off x="52387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46" name="Line 42"/>
          <p:cNvSpPr>
            <a:spLocks noChangeShapeType="1"/>
          </p:cNvSpPr>
          <p:nvPr>
            <p:custDataLst>
              <p:tags r:id="rId42"/>
            </p:custDataLst>
          </p:nvPr>
        </p:nvSpPr>
        <p:spPr bwMode="auto">
          <a:xfrm flipH="1">
            <a:off x="53911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47" name="Rectangle 43"/>
          <p:cNvSpPr>
            <a:spLocks noChangeArrowheads="1"/>
          </p:cNvSpPr>
          <p:nvPr>
            <p:custDataLst>
              <p:tags r:id="rId43"/>
            </p:custDataLst>
          </p:nvPr>
        </p:nvSpPr>
        <p:spPr bwMode="auto">
          <a:xfrm>
            <a:off x="1962150" y="3505200"/>
            <a:ext cx="9144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48" name="Rectangle 44"/>
          <p:cNvSpPr>
            <a:spLocks noChangeArrowheads="1"/>
          </p:cNvSpPr>
          <p:nvPr>
            <p:custDataLst>
              <p:tags r:id="rId44"/>
            </p:custDataLst>
          </p:nvPr>
        </p:nvSpPr>
        <p:spPr bwMode="auto">
          <a:xfrm>
            <a:off x="2876550" y="3505200"/>
            <a:ext cx="9144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49" name="Rectangle 45"/>
          <p:cNvSpPr>
            <a:spLocks noChangeArrowheads="1"/>
          </p:cNvSpPr>
          <p:nvPr>
            <p:custDataLst>
              <p:tags r:id="rId45"/>
            </p:custDataLst>
          </p:nvPr>
        </p:nvSpPr>
        <p:spPr bwMode="auto">
          <a:xfrm>
            <a:off x="3790950" y="3505200"/>
            <a:ext cx="9144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50" name="Rectangle 46"/>
          <p:cNvSpPr>
            <a:spLocks noChangeArrowheads="1"/>
          </p:cNvSpPr>
          <p:nvPr>
            <p:custDataLst>
              <p:tags r:id="rId46"/>
            </p:custDataLst>
          </p:nvPr>
        </p:nvSpPr>
        <p:spPr bwMode="auto">
          <a:xfrm>
            <a:off x="4705350" y="3505200"/>
            <a:ext cx="9144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51" name="Line 47"/>
          <p:cNvSpPr>
            <a:spLocks noChangeShapeType="1"/>
          </p:cNvSpPr>
          <p:nvPr>
            <p:custDataLst>
              <p:tags r:id="rId47"/>
            </p:custDataLst>
          </p:nvPr>
        </p:nvSpPr>
        <p:spPr bwMode="auto">
          <a:xfrm>
            <a:off x="2190750" y="32004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52" name="Line 48"/>
          <p:cNvSpPr>
            <a:spLocks noChangeShapeType="1"/>
          </p:cNvSpPr>
          <p:nvPr>
            <p:custDataLst>
              <p:tags r:id="rId48"/>
            </p:custDataLst>
          </p:nvPr>
        </p:nvSpPr>
        <p:spPr bwMode="auto">
          <a:xfrm flipH="1">
            <a:off x="2571750" y="32004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53" name="Line 49"/>
          <p:cNvSpPr>
            <a:spLocks noChangeShapeType="1"/>
          </p:cNvSpPr>
          <p:nvPr>
            <p:custDataLst>
              <p:tags r:id="rId49"/>
            </p:custDataLst>
          </p:nvPr>
        </p:nvSpPr>
        <p:spPr bwMode="auto">
          <a:xfrm>
            <a:off x="3105150" y="32004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54" name="Line 50"/>
          <p:cNvSpPr>
            <a:spLocks noChangeShapeType="1"/>
          </p:cNvSpPr>
          <p:nvPr>
            <p:custDataLst>
              <p:tags r:id="rId50"/>
            </p:custDataLst>
          </p:nvPr>
        </p:nvSpPr>
        <p:spPr bwMode="auto">
          <a:xfrm flipH="1">
            <a:off x="3486150" y="32004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55" name="Line 51"/>
          <p:cNvSpPr>
            <a:spLocks noChangeShapeType="1"/>
          </p:cNvSpPr>
          <p:nvPr>
            <p:custDataLst>
              <p:tags r:id="rId51"/>
            </p:custDataLst>
          </p:nvPr>
        </p:nvSpPr>
        <p:spPr bwMode="auto">
          <a:xfrm>
            <a:off x="3943350" y="32004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56" name="Line 52"/>
          <p:cNvSpPr>
            <a:spLocks noChangeShapeType="1"/>
          </p:cNvSpPr>
          <p:nvPr>
            <p:custDataLst>
              <p:tags r:id="rId52"/>
            </p:custDataLst>
          </p:nvPr>
        </p:nvSpPr>
        <p:spPr bwMode="auto">
          <a:xfrm flipH="1">
            <a:off x="4324350" y="32004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57" name="Line 53"/>
          <p:cNvSpPr>
            <a:spLocks noChangeShapeType="1"/>
          </p:cNvSpPr>
          <p:nvPr>
            <p:custDataLst>
              <p:tags r:id="rId53"/>
            </p:custDataLst>
          </p:nvPr>
        </p:nvSpPr>
        <p:spPr bwMode="auto">
          <a:xfrm>
            <a:off x="4857750" y="32004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58" name="Line 54"/>
          <p:cNvSpPr>
            <a:spLocks noChangeShapeType="1"/>
          </p:cNvSpPr>
          <p:nvPr>
            <p:custDataLst>
              <p:tags r:id="rId54"/>
            </p:custDataLst>
          </p:nvPr>
        </p:nvSpPr>
        <p:spPr bwMode="auto">
          <a:xfrm flipH="1">
            <a:off x="5238750" y="32004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59" name="Rectangle 55"/>
          <p:cNvSpPr>
            <a:spLocks noChangeArrowheads="1"/>
          </p:cNvSpPr>
          <p:nvPr>
            <p:custDataLst>
              <p:tags r:id="rId55"/>
            </p:custDataLst>
          </p:nvPr>
        </p:nvSpPr>
        <p:spPr bwMode="auto">
          <a:xfrm>
            <a:off x="1962150" y="4038600"/>
            <a:ext cx="18288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60" name="Rectangle 56"/>
          <p:cNvSpPr>
            <a:spLocks noChangeArrowheads="1"/>
          </p:cNvSpPr>
          <p:nvPr>
            <p:custDataLst>
              <p:tags r:id="rId56"/>
            </p:custDataLst>
          </p:nvPr>
        </p:nvSpPr>
        <p:spPr bwMode="auto">
          <a:xfrm>
            <a:off x="3790950" y="4038600"/>
            <a:ext cx="18288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61" name="Line 57"/>
          <p:cNvSpPr>
            <a:spLocks noChangeShapeType="1"/>
          </p:cNvSpPr>
          <p:nvPr>
            <p:custDataLst>
              <p:tags r:id="rId57"/>
            </p:custDataLst>
          </p:nvPr>
        </p:nvSpPr>
        <p:spPr bwMode="auto">
          <a:xfrm>
            <a:off x="2419350" y="37338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62" name="Line 58"/>
          <p:cNvSpPr>
            <a:spLocks noChangeShapeType="1"/>
          </p:cNvSpPr>
          <p:nvPr>
            <p:custDataLst>
              <p:tags r:id="rId58"/>
            </p:custDataLst>
          </p:nvPr>
        </p:nvSpPr>
        <p:spPr bwMode="auto">
          <a:xfrm flipH="1">
            <a:off x="3181350" y="37338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63" name="Line 59"/>
          <p:cNvSpPr>
            <a:spLocks noChangeShapeType="1"/>
          </p:cNvSpPr>
          <p:nvPr>
            <p:custDataLst>
              <p:tags r:id="rId59"/>
            </p:custDataLst>
          </p:nvPr>
        </p:nvSpPr>
        <p:spPr bwMode="auto">
          <a:xfrm>
            <a:off x="4248150" y="37338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64" name="Line 60"/>
          <p:cNvSpPr>
            <a:spLocks noChangeShapeType="1"/>
          </p:cNvSpPr>
          <p:nvPr>
            <p:custDataLst>
              <p:tags r:id="rId60"/>
            </p:custDataLst>
          </p:nvPr>
        </p:nvSpPr>
        <p:spPr bwMode="auto">
          <a:xfrm flipH="1">
            <a:off x="5010150" y="37338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65" name="Rectangle 61"/>
          <p:cNvSpPr>
            <a:spLocks noChangeArrowheads="1"/>
          </p:cNvSpPr>
          <p:nvPr>
            <p:custDataLst>
              <p:tags r:id="rId61"/>
            </p:custDataLst>
          </p:nvPr>
        </p:nvSpPr>
        <p:spPr bwMode="auto">
          <a:xfrm>
            <a:off x="1962150" y="4572000"/>
            <a:ext cx="3657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66" name="Line 62"/>
          <p:cNvSpPr>
            <a:spLocks noChangeShapeType="1"/>
          </p:cNvSpPr>
          <p:nvPr>
            <p:custDataLst>
              <p:tags r:id="rId62"/>
            </p:custDataLst>
          </p:nvPr>
        </p:nvSpPr>
        <p:spPr bwMode="auto">
          <a:xfrm>
            <a:off x="2876550" y="42672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67" name="Line 63"/>
          <p:cNvSpPr>
            <a:spLocks noChangeShapeType="1"/>
          </p:cNvSpPr>
          <p:nvPr>
            <p:custDataLst>
              <p:tags r:id="rId63"/>
            </p:custDataLst>
          </p:nvPr>
        </p:nvSpPr>
        <p:spPr bwMode="auto">
          <a:xfrm flipH="1">
            <a:off x="4476750" y="42672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68" name="Text Box 64"/>
          <p:cNvSpPr txBox="1">
            <a:spLocks noChangeArrowheads="1"/>
          </p:cNvSpPr>
          <p:nvPr>
            <p:custDataLst>
              <p:tags r:id="rId64"/>
            </p:custDataLst>
          </p:nvPr>
        </p:nvSpPr>
        <p:spPr bwMode="auto">
          <a:xfrm>
            <a:off x="9277350" y="2667001"/>
            <a:ext cx="1263038" cy="2554545"/>
          </a:xfrm>
          <a:prstGeom prst="rect">
            <a:avLst/>
          </a:prstGeom>
          <a:noFill/>
          <a:ln w="9525">
            <a:noFill/>
            <a:miter lim="800000"/>
            <a:headEnd/>
            <a:tailEnd/>
          </a:ln>
        </p:spPr>
        <p:txBody>
          <a:bodyPr wrap="none">
            <a:spAutoFit/>
          </a:bodyPr>
          <a:lstStyle/>
          <a:p>
            <a:r>
              <a:rPr lang="en-US" sz="1600"/>
              <a:t>Merge by 1</a:t>
            </a:r>
          </a:p>
          <a:p>
            <a:endParaRPr lang="en-US" sz="1600"/>
          </a:p>
          <a:p>
            <a:r>
              <a:rPr lang="en-US" sz="1600"/>
              <a:t>Merge by 2</a:t>
            </a:r>
          </a:p>
          <a:p>
            <a:endParaRPr lang="en-US" sz="1600"/>
          </a:p>
          <a:p>
            <a:r>
              <a:rPr lang="en-US" sz="1600"/>
              <a:t>Merge by 4</a:t>
            </a:r>
          </a:p>
          <a:p>
            <a:endParaRPr lang="en-US" sz="1600"/>
          </a:p>
          <a:p>
            <a:r>
              <a:rPr lang="en-US" sz="1600"/>
              <a:t>Merge by 8</a:t>
            </a:r>
          </a:p>
          <a:p>
            <a:endParaRPr lang="en-US" sz="1600"/>
          </a:p>
          <a:p>
            <a:r>
              <a:rPr lang="en-US" sz="1600"/>
              <a:t>Merge by 16</a:t>
            </a:r>
          </a:p>
          <a:p>
            <a:endParaRPr lang="en-US" sz="1600"/>
          </a:p>
        </p:txBody>
      </p:sp>
      <p:sp>
        <p:nvSpPr>
          <p:cNvPr id="69" name="Rectangle 65"/>
          <p:cNvSpPr>
            <a:spLocks noChangeArrowheads="1"/>
          </p:cNvSpPr>
          <p:nvPr>
            <p:custDataLst>
              <p:tags r:id="rId65"/>
            </p:custDataLst>
          </p:nvPr>
        </p:nvSpPr>
        <p:spPr bwMode="auto">
          <a:xfrm>
            <a:off x="56197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70" name="Rectangle 66"/>
          <p:cNvSpPr>
            <a:spLocks noChangeArrowheads="1"/>
          </p:cNvSpPr>
          <p:nvPr>
            <p:custDataLst>
              <p:tags r:id="rId66"/>
            </p:custDataLst>
          </p:nvPr>
        </p:nvSpPr>
        <p:spPr bwMode="auto">
          <a:xfrm>
            <a:off x="58483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71" name="Rectangle 67"/>
          <p:cNvSpPr>
            <a:spLocks noChangeArrowheads="1"/>
          </p:cNvSpPr>
          <p:nvPr>
            <p:custDataLst>
              <p:tags r:id="rId67"/>
            </p:custDataLst>
          </p:nvPr>
        </p:nvSpPr>
        <p:spPr bwMode="auto">
          <a:xfrm>
            <a:off x="60769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72" name="Rectangle 68"/>
          <p:cNvSpPr>
            <a:spLocks noChangeArrowheads="1"/>
          </p:cNvSpPr>
          <p:nvPr>
            <p:custDataLst>
              <p:tags r:id="rId68"/>
            </p:custDataLst>
          </p:nvPr>
        </p:nvSpPr>
        <p:spPr bwMode="auto">
          <a:xfrm>
            <a:off x="63055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73" name="Rectangle 69"/>
          <p:cNvSpPr>
            <a:spLocks noChangeArrowheads="1"/>
          </p:cNvSpPr>
          <p:nvPr>
            <p:custDataLst>
              <p:tags r:id="rId69"/>
            </p:custDataLst>
          </p:nvPr>
        </p:nvSpPr>
        <p:spPr bwMode="auto">
          <a:xfrm>
            <a:off x="65341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74" name="Rectangle 70"/>
          <p:cNvSpPr>
            <a:spLocks noChangeArrowheads="1"/>
          </p:cNvSpPr>
          <p:nvPr>
            <p:custDataLst>
              <p:tags r:id="rId70"/>
            </p:custDataLst>
          </p:nvPr>
        </p:nvSpPr>
        <p:spPr bwMode="auto">
          <a:xfrm>
            <a:off x="67627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75" name="Rectangle 71"/>
          <p:cNvSpPr>
            <a:spLocks noChangeArrowheads="1"/>
          </p:cNvSpPr>
          <p:nvPr>
            <p:custDataLst>
              <p:tags r:id="rId71"/>
            </p:custDataLst>
          </p:nvPr>
        </p:nvSpPr>
        <p:spPr bwMode="auto">
          <a:xfrm>
            <a:off x="69913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76" name="Rectangle 72"/>
          <p:cNvSpPr>
            <a:spLocks noChangeArrowheads="1"/>
          </p:cNvSpPr>
          <p:nvPr>
            <p:custDataLst>
              <p:tags r:id="rId72"/>
            </p:custDataLst>
          </p:nvPr>
        </p:nvSpPr>
        <p:spPr bwMode="auto">
          <a:xfrm>
            <a:off x="72199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77" name="Rectangle 73"/>
          <p:cNvSpPr>
            <a:spLocks noChangeArrowheads="1"/>
          </p:cNvSpPr>
          <p:nvPr>
            <p:custDataLst>
              <p:tags r:id="rId73"/>
            </p:custDataLst>
          </p:nvPr>
        </p:nvSpPr>
        <p:spPr bwMode="auto">
          <a:xfrm>
            <a:off x="74485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78" name="Rectangle 74"/>
          <p:cNvSpPr>
            <a:spLocks noChangeArrowheads="1"/>
          </p:cNvSpPr>
          <p:nvPr>
            <p:custDataLst>
              <p:tags r:id="rId74"/>
            </p:custDataLst>
          </p:nvPr>
        </p:nvSpPr>
        <p:spPr bwMode="auto">
          <a:xfrm>
            <a:off x="76771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79" name="Rectangle 75"/>
          <p:cNvSpPr>
            <a:spLocks noChangeArrowheads="1"/>
          </p:cNvSpPr>
          <p:nvPr>
            <p:custDataLst>
              <p:tags r:id="rId75"/>
            </p:custDataLst>
          </p:nvPr>
        </p:nvSpPr>
        <p:spPr bwMode="auto">
          <a:xfrm>
            <a:off x="79057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80" name="Rectangle 76"/>
          <p:cNvSpPr>
            <a:spLocks noChangeArrowheads="1"/>
          </p:cNvSpPr>
          <p:nvPr>
            <p:custDataLst>
              <p:tags r:id="rId76"/>
            </p:custDataLst>
          </p:nvPr>
        </p:nvSpPr>
        <p:spPr bwMode="auto">
          <a:xfrm>
            <a:off x="81343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81" name="Rectangle 77"/>
          <p:cNvSpPr>
            <a:spLocks noChangeArrowheads="1"/>
          </p:cNvSpPr>
          <p:nvPr>
            <p:custDataLst>
              <p:tags r:id="rId77"/>
            </p:custDataLst>
          </p:nvPr>
        </p:nvSpPr>
        <p:spPr bwMode="auto">
          <a:xfrm>
            <a:off x="83629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82" name="Rectangle 78"/>
          <p:cNvSpPr>
            <a:spLocks noChangeArrowheads="1"/>
          </p:cNvSpPr>
          <p:nvPr>
            <p:custDataLst>
              <p:tags r:id="rId78"/>
            </p:custDataLst>
          </p:nvPr>
        </p:nvSpPr>
        <p:spPr bwMode="auto">
          <a:xfrm>
            <a:off x="85915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83" name="Rectangle 79"/>
          <p:cNvSpPr>
            <a:spLocks noChangeArrowheads="1"/>
          </p:cNvSpPr>
          <p:nvPr>
            <p:custDataLst>
              <p:tags r:id="rId79"/>
            </p:custDataLst>
          </p:nvPr>
        </p:nvSpPr>
        <p:spPr bwMode="auto">
          <a:xfrm>
            <a:off x="88201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84" name="Rectangle 80"/>
          <p:cNvSpPr>
            <a:spLocks noChangeArrowheads="1"/>
          </p:cNvSpPr>
          <p:nvPr>
            <p:custDataLst>
              <p:tags r:id="rId80"/>
            </p:custDataLst>
          </p:nvPr>
        </p:nvSpPr>
        <p:spPr bwMode="auto">
          <a:xfrm>
            <a:off x="9048750" y="2438400"/>
            <a:ext cx="228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85" name="Rectangle 81"/>
          <p:cNvSpPr>
            <a:spLocks noChangeArrowheads="1"/>
          </p:cNvSpPr>
          <p:nvPr>
            <p:custDataLst>
              <p:tags r:id="rId81"/>
            </p:custDataLst>
          </p:nvPr>
        </p:nvSpPr>
        <p:spPr bwMode="auto">
          <a:xfrm>
            <a:off x="56197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86" name="Rectangle 82"/>
          <p:cNvSpPr>
            <a:spLocks noChangeArrowheads="1"/>
          </p:cNvSpPr>
          <p:nvPr>
            <p:custDataLst>
              <p:tags r:id="rId82"/>
            </p:custDataLst>
          </p:nvPr>
        </p:nvSpPr>
        <p:spPr bwMode="auto">
          <a:xfrm>
            <a:off x="60769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87" name="Rectangle 83"/>
          <p:cNvSpPr>
            <a:spLocks noChangeArrowheads="1"/>
          </p:cNvSpPr>
          <p:nvPr>
            <p:custDataLst>
              <p:tags r:id="rId83"/>
            </p:custDataLst>
          </p:nvPr>
        </p:nvSpPr>
        <p:spPr bwMode="auto">
          <a:xfrm>
            <a:off x="65341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88" name="Rectangle 84"/>
          <p:cNvSpPr>
            <a:spLocks noChangeArrowheads="1"/>
          </p:cNvSpPr>
          <p:nvPr>
            <p:custDataLst>
              <p:tags r:id="rId84"/>
            </p:custDataLst>
          </p:nvPr>
        </p:nvSpPr>
        <p:spPr bwMode="auto">
          <a:xfrm>
            <a:off x="69913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89" name="Rectangle 85"/>
          <p:cNvSpPr>
            <a:spLocks noChangeArrowheads="1"/>
          </p:cNvSpPr>
          <p:nvPr>
            <p:custDataLst>
              <p:tags r:id="rId85"/>
            </p:custDataLst>
          </p:nvPr>
        </p:nvSpPr>
        <p:spPr bwMode="auto">
          <a:xfrm>
            <a:off x="74485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90" name="Rectangle 86"/>
          <p:cNvSpPr>
            <a:spLocks noChangeArrowheads="1"/>
          </p:cNvSpPr>
          <p:nvPr>
            <p:custDataLst>
              <p:tags r:id="rId86"/>
            </p:custDataLst>
          </p:nvPr>
        </p:nvSpPr>
        <p:spPr bwMode="auto">
          <a:xfrm>
            <a:off x="79057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91" name="Rectangle 87"/>
          <p:cNvSpPr>
            <a:spLocks noChangeArrowheads="1"/>
          </p:cNvSpPr>
          <p:nvPr>
            <p:custDataLst>
              <p:tags r:id="rId87"/>
            </p:custDataLst>
          </p:nvPr>
        </p:nvSpPr>
        <p:spPr bwMode="auto">
          <a:xfrm>
            <a:off x="83629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92" name="Rectangle 88"/>
          <p:cNvSpPr>
            <a:spLocks noChangeArrowheads="1"/>
          </p:cNvSpPr>
          <p:nvPr>
            <p:custDataLst>
              <p:tags r:id="rId88"/>
            </p:custDataLst>
          </p:nvPr>
        </p:nvSpPr>
        <p:spPr bwMode="auto">
          <a:xfrm>
            <a:off x="8820150" y="2971800"/>
            <a:ext cx="457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93" name="Line 89"/>
          <p:cNvSpPr>
            <a:spLocks noChangeShapeType="1"/>
          </p:cNvSpPr>
          <p:nvPr>
            <p:custDataLst>
              <p:tags r:id="rId89"/>
            </p:custDataLst>
          </p:nvPr>
        </p:nvSpPr>
        <p:spPr bwMode="auto">
          <a:xfrm>
            <a:off x="56959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94" name="Line 90"/>
          <p:cNvSpPr>
            <a:spLocks noChangeShapeType="1"/>
          </p:cNvSpPr>
          <p:nvPr>
            <p:custDataLst>
              <p:tags r:id="rId90"/>
            </p:custDataLst>
          </p:nvPr>
        </p:nvSpPr>
        <p:spPr bwMode="auto">
          <a:xfrm flipH="1">
            <a:off x="58483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95" name="Line 91"/>
          <p:cNvSpPr>
            <a:spLocks noChangeShapeType="1"/>
          </p:cNvSpPr>
          <p:nvPr>
            <p:custDataLst>
              <p:tags r:id="rId91"/>
            </p:custDataLst>
          </p:nvPr>
        </p:nvSpPr>
        <p:spPr bwMode="auto">
          <a:xfrm>
            <a:off x="61531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96" name="Line 92"/>
          <p:cNvSpPr>
            <a:spLocks noChangeShapeType="1"/>
          </p:cNvSpPr>
          <p:nvPr>
            <p:custDataLst>
              <p:tags r:id="rId92"/>
            </p:custDataLst>
          </p:nvPr>
        </p:nvSpPr>
        <p:spPr bwMode="auto">
          <a:xfrm flipH="1">
            <a:off x="63055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97" name="Line 93"/>
          <p:cNvSpPr>
            <a:spLocks noChangeShapeType="1"/>
          </p:cNvSpPr>
          <p:nvPr>
            <p:custDataLst>
              <p:tags r:id="rId93"/>
            </p:custDataLst>
          </p:nvPr>
        </p:nvSpPr>
        <p:spPr bwMode="auto">
          <a:xfrm>
            <a:off x="66103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98" name="Line 94"/>
          <p:cNvSpPr>
            <a:spLocks noChangeShapeType="1"/>
          </p:cNvSpPr>
          <p:nvPr>
            <p:custDataLst>
              <p:tags r:id="rId94"/>
            </p:custDataLst>
          </p:nvPr>
        </p:nvSpPr>
        <p:spPr bwMode="auto">
          <a:xfrm flipH="1">
            <a:off x="67627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99" name="Line 95"/>
          <p:cNvSpPr>
            <a:spLocks noChangeShapeType="1"/>
          </p:cNvSpPr>
          <p:nvPr>
            <p:custDataLst>
              <p:tags r:id="rId95"/>
            </p:custDataLst>
          </p:nvPr>
        </p:nvSpPr>
        <p:spPr bwMode="auto">
          <a:xfrm>
            <a:off x="70675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00" name="Line 96"/>
          <p:cNvSpPr>
            <a:spLocks noChangeShapeType="1"/>
          </p:cNvSpPr>
          <p:nvPr>
            <p:custDataLst>
              <p:tags r:id="rId96"/>
            </p:custDataLst>
          </p:nvPr>
        </p:nvSpPr>
        <p:spPr bwMode="auto">
          <a:xfrm flipH="1">
            <a:off x="72199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101" name="Line 97"/>
          <p:cNvSpPr>
            <a:spLocks noChangeShapeType="1"/>
          </p:cNvSpPr>
          <p:nvPr>
            <p:custDataLst>
              <p:tags r:id="rId97"/>
            </p:custDataLst>
          </p:nvPr>
        </p:nvSpPr>
        <p:spPr bwMode="auto">
          <a:xfrm>
            <a:off x="75247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02" name="Line 98"/>
          <p:cNvSpPr>
            <a:spLocks noChangeShapeType="1"/>
          </p:cNvSpPr>
          <p:nvPr>
            <p:custDataLst>
              <p:tags r:id="rId98"/>
            </p:custDataLst>
          </p:nvPr>
        </p:nvSpPr>
        <p:spPr bwMode="auto">
          <a:xfrm flipH="1">
            <a:off x="76771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103" name="Line 99"/>
          <p:cNvSpPr>
            <a:spLocks noChangeShapeType="1"/>
          </p:cNvSpPr>
          <p:nvPr>
            <p:custDataLst>
              <p:tags r:id="rId99"/>
            </p:custDataLst>
          </p:nvPr>
        </p:nvSpPr>
        <p:spPr bwMode="auto">
          <a:xfrm>
            <a:off x="79819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04" name="Line 100"/>
          <p:cNvSpPr>
            <a:spLocks noChangeShapeType="1"/>
          </p:cNvSpPr>
          <p:nvPr>
            <p:custDataLst>
              <p:tags r:id="rId100"/>
            </p:custDataLst>
          </p:nvPr>
        </p:nvSpPr>
        <p:spPr bwMode="auto">
          <a:xfrm flipH="1">
            <a:off x="81343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105" name="Line 101"/>
          <p:cNvSpPr>
            <a:spLocks noChangeShapeType="1"/>
          </p:cNvSpPr>
          <p:nvPr>
            <p:custDataLst>
              <p:tags r:id="rId101"/>
            </p:custDataLst>
          </p:nvPr>
        </p:nvSpPr>
        <p:spPr bwMode="auto">
          <a:xfrm>
            <a:off x="84391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06" name="Line 102"/>
          <p:cNvSpPr>
            <a:spLocks noChangeShapeType="1"/>
          </p:cNvSpPr>
          <p:nvPr>
            <p:custDataLst>
              <p:tags r:id="rId102"/>
            </p:custDataLst>
          </p:nvPr>
        </p:nvSpPr>
        <p:spPr bwMode="auto">
          <a:xfrm flipH="1">
            <a:off x="85915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107" name="Line 103"/>
          <p:cNvSpPr>
            <a:spLocks noChangeShapeType="1"/>
          </p:cNvSpPr>
          <p:nvPr>
            <p:custDataLst>
              <p:tags r:id="rId103"/>
            </p:custDataLst>
          </p:nvPr>
        </p:nvSpPr>
        <p:spPr bwMode="auto">
          <a:xfrm>
            <a:off x="8896350" y="2667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08" name="Line 104"/>
          <p:cNvSpPr>
            <a:spLocks noChangeShapeType="1"/>
          </p:cNvSpPr>
          <p:nvPr>
            <p:custDataLst>
              <p:tags r:id="rId104"/>
            </p:custDataLst>
          </p:nvPr>
        </p:nvSpPr>
        <p:spPr bwMode="auto">
          <a:xfrm flipH="1">
            <a:off x="9048750" y="26670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109" name="Rectangle 105"/>
          <p:cNvSpPr>
            <a:spLocks noChangeArrowheads="1"/>
          </p:cNvSpPr>
          <p:nvPr>
            <p:custDataLst>
              <p:tags r:id="rId105"/>
            </p:custDataLst>
          </p:nvPr>
        </p:nvSpPr>
        <p:spPr bwMode="auto">
          <a:xfrm>
            <a:off x="5619750" y="3505200"/>
            <a:ext cx="9144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10" name="Rectangle 106"/>
          <p:cNvSpPr>
            <a:spLocks noChangeArrowheads="1"/>
          </p:cNvSpPr>
          <p:nvPr>
            <p:custDataLst>
              <p:tags r:id="rId106"/>
            </p:custDataLst>
          </p:nvPr>
        </p:nvSpPr>
        <p:spPr bwMode="auto">
          <a:xfrm>
            <a:off x="6534150" y="3505200"/>
            <a:ext cx="9144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11" name="Rectangle 107"/>
          <p:cNvSpPr>
            <a:spLocks noChangeArrowheads="1"/>
          </p:cNvSpPr>
          <p:nvPr>
            <p:custDataLst>
              <p:tags r:id="rId107"/>
            </p:custDataLst>
          </p:nvPr>
        </p:nvSpPr>
        <p:spPr bwMode="auto">
          <a:xfrm>
            <a:off x="7448550" y="3505200"/>
            <a:ext cx="9144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12" name="Rectangle 108"/>
          <p:cNvSpPr>
            <a:spLocks noChangeArrowheads="1"/>
          </p:cNvSpPr>
          <p:nvPr>
            <p:custDataLst>
              <p:tags r:id="rId108"/>
            </p:custDataLst>
          </p:nvPr>
        </p:nvSpPr>
        <p:spPr bwMode="auto">
          <a:xfrm>
            <a:off x="8362950" y="3505200"/>
            <a:ext cx="9144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13" name="Line 109"/>
          <p:cNvSpPr>
            <a:spLocks noChangeShapeType="1"/>
          </p:cNvSpPr>
          <p:nvPr>
            <p:custDataLst>
              <p:tags r:id="rId109"/>
            </p:custDataLst>
          </p:nvPr>
        </p:nvSpPr>
        <p:spPr bwMode="auto">
          <a:xfrm>
            <a:off x="5848350" y="32004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14" name="Line 110"/>
          <p:cNvSpPr>
            <a:spLocks noChangeShapeType="1"/>
          </p:cNvSpPr>
          <p:nvPr>
            <p:custDataLst>
              <p:tags r:id="rId110"/>
            </p:custDataLst>
          </p:nvPr>
        </p:nvSpPr>
        <p:spPr bwMode="auto">
          <a:xfrm flipH="1">
            <a:off x="6229350" y="32004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115" name="Line 111"/>
          <p:cNvSpPr>
            <a:spLocks noChangeShapeType="1"/>
          </p:cNvSpPr>
          <p:nvPr>
            <p:custDataLst>
              <p:tags r:id="rId111"/>
            </p:custDataLst>
          </p:nvPr>
        </p:nvSpPr>
        <p:spPr bwMode="auto">
          <a:xfrm>
            <a:off x="6762750" y="32004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16" name="Line 112"/>
          <p:cNvSpPr>
            <a:spLocks noChangeShapeType="1"/>
          </p:cNvSpPr>
          <p:nvPr>
            <p:custDataLst>
              <p:tags r:id="rId112"/>
            </p:custDataLst>
          </p:nvPr>
        </p:nvSpPr>
        <p:spPr bwMode="auto">
          <a:xfrm flipH="1">
            <a:off x="7143750" y="32004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117" name="Line 113"/>
          <p:cNvSpPr>
            <a:spLocks noChangeShapeType="1"/>
          </p:cNvSpPr>
          <p:nvPr>
            <p:custDataLst>
              <p:tags r:id="rId113"/>
            </p:custDataLst>
          </p:nvPr>
        </p:nvSpPr>
        <p:spPr bwMode="auto">
          <a:xfrm>
            <a:off x="7600950" y="32004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18" name="Line 114"/>
          <p:cNvSpPr>
            <a:spLocks noChangeShapeType="1"/>
          </p:cNvSpPr>
          <p:nvPr>
            <p:custDataLst>
              <p:tags r:id="rId114"/>
            </p:custDataLst>
          </p:nvPr>
        </p:nvSpPr>
        <p:spPr bwMode="auto">
          <a:xfrm flipH="1">
            <a:off x="7981950" y="32004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119" name="Line 115"/>
          <p:cNvSpPr>
            <a:spLocks noChangeShapeType="1"/>
          </p:cNvSpPr>
          <p:nvPr>
            <p:custDataLst>
              <p:tags r:id="rId115"/>
            </p:custDataLst>
          </p:nvPr>
        </p:nvSpPr>
        <p:spPr bwMode="auto">
          <a:xfrm>
            <a:off x="8515350" y="32004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20" name="Line 116"/>
          <p:cNvSpPr>
            <a:spLocks noChangeShapeType="1"/>
          </p:cNvSpPr>
          <p:nvPr>
            <p:custDataLst>
              <p:tags r:id="rId116"/>
            </p:custDataLst>
          </p:nvPr>
        </p:nvSpPr>
        <p:spPr bwMode="auto">
          <a:xfrm flipH="1">
            <a:off x="8896350" y="32004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121" name="Rectangle 117"/>
          <p:cNvSpPr>
            <a:spLocks noChangeArrowheads="1"/>
          </p:cNvSpPr>
          <p:nvPr>
            <p:custDataLst>
              <p:tags r:id="rId117"/>
            </p:custDataLst>
          </p:nvPr>
        </p:nvSpPr>
        <p:spPr bwMode="auto">
          <a:xfrm>
            <a:off x="5619750" y="4038600"/>
            <a:ext cx="18288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22" name="Rectangle 118"/>
          <p:cNvSpPr>
            <a:spLocks noChangeArrowheads="1"/>
          </p:cNvSpPr>
          <p:nvPr>
            <p:custDataLst>
              <p:tags r:id="rId118"/>
            </p:custDataLst>
          </p:nvPr>
        </p:nvSpPr>
        <p:spPr bwMode="auto">
          <a:xfrm>
            <a:off x="7448550" y="4038600"/>
            <a:ext cx="18288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23" name="Line 119"/>
          <p:cNvSpPr>
            <a:spLocks noChangeShapeType="1"/>
          </p:cNvSpPr>
          <p:nvPr>
            <p:custDataLst>
              <p:tags r:id="rId119"/>
            </p:custDataLst>
          </p:nvPr>
        </p:nvSpPr>
        <p:spPr bwMode="auto">
          <a:xfrm>
            <a:off x="6076950" y="37338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24" name="Line 120"/>
          <p:cNvSpPr>
            <a:spLocks noChangeShapeType="1"/>
          </p:cNvSpPr>
          <p:nvPr>
            <p:custDataLst>
              <p:tags r:id="rId120"/>
            </p:custDataLst>
          </p:nvPr>
        </p:nvSpPr>
        <p:spPr bwMode="auto">
          <a:xfrm flipH="1">
            <a:off x="6838950" y="37338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125" name="Line 121"/>
          <p:cNvSpPr>
            <a:spLocks noChangeShapeType="1"/>
          </p:cNvSpPr>
          <p:nvPr>
            <p:custDataLst>
              <p:tags r:id="rId121"/>
            </p:custDataLst>
          </p:nvPr>
        </p:nvSpPr>
        <p:spPr bwMode="auto">
          <a:xfrm>
            <a:off x="7905750" y="37338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26" name="Line 122"/>
          <p:cNvSpPr>
            <a:spLocks noChangeShapeType="1"/>
          </p:cNvSpPr>
          <p:nvPr>
            <p:custDataLst>
              <p:tags r:id="rId122"/>
            </p:custDataLst>
          </p:nvPr>
        </p:nvSpPr>
        <p:spPr bwMode="auto">
          <a:xfrm flipH="1">
            <a:off x="8667750" y="37338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127" name="Rectangle 123"/>
          <p:cNvSpPr>
            <a:spLocks noChangeArrowheads="1"/>
          </p:cNvSpPr>
          <p:nvPr>
            <p:custDataLst>
              <p:tags r:id="rId123"/>
            </p:custDataLst>
          </p:nvPr>
        </p:nvSpPr>
        <p:spPr bwMode="auto">
          <a:xfrm>
            <a:off x="5619750" y="4572000"/>
            <a:ext cx="36576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28" name="Line 124"/>
          <p:cNvSpPr>
            <a:spLocks noChangeShapeType="1"/>
          </p:cNvSpPr>
          <p:nvPr>
            <p:custDataLst>
              <p:tags r:id="rId124"/>
            </p:custDataLst>
          </p:nvPr>
        </p:nvSpPr>
        <p:spPr bwMode="auto">
          <a:xfrm>
            <a:off x="6534150" y="42672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29" name="Line 125"/>
          <p:cNvSpPr>
            <a:spLocks noChangeShapeType="1"/>
          </p:cNvSpPr>
          <p:nvPr>
            <p:custDataLst>
              <p:tags r:id="rId125"/>
            </p:custDataLst>
          </p:nvPr>
        </p:nvSpPr>
        <p:spPr bwMode="auto">
          <a:xfrm flipH="1">
            <a:off x="8134350" y="42672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130" name="Rectangle 126"/>
          <p:cNvSpPr>
            <a:spLocks noChangeArrowheads="1"/>
          </p:cNvSpPr>
          <p:nvPr>
            <p:custDataLst>
              <p:tags r:id="rId126"/>
            </p:custDataLst>
          </p:nvPr>
        </p:nvSpPr>
        <p:spPr bwMode="auto">
          <a:xfrm>
            <a:off x="1962150" y="5105400"/>
            <a:ext cx="73152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31" name="Line 127"/>
          <p:cNvSpPr>
            <a:spLocks noChangeShapeType="1"/>
          </p:cNvSpPr>
          <p:nvPr>
            <p:custDataLst>
              <p:tags r:id="rId127"/>
            </p:custDataLst>
          </p:nvPr>
        </p:nvSpPr>
        <p:spPr bwMode="auto">
          <a:xfrm>
            <a:off x="3562350" y="48006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32" name="Line 128"/>
          <p:cNvSpPr>
            <a:spLocks noChangeShapeType="1"/>
          </p:cNvSpPr>
          <p:nvPr>
            <p:custDataLst>
              <p:tags r:id="rId128"/>
            </p:custDataLst>
          </p:nvPr>
        </p:nvSpPr>
        <p:spPr bwMode="auto">
          <a:xfrm flipH="1">
            <a:off x="7296150" y="4800600"/>
            <a:ext cx="152400" cy="228600"/>
          </a:xfrm>
          <a:prstGeom prst="line">
            <a:avLst/>
          </a:prstGeom>
          <a:noFill/>
          <a:ln w="9525">
            <a:solidFill>
              <a:schemeClr val="tx1"/>
            </a:solidFill>
            <a:round/>
            <a:headEnd/>
            <a:tailEnd type="triangle" w="med" len="med"/>
          </a:ln>
        </p:spPr>
        <p:txBody>
          <a:bodyPr wrap="none" anchor="ctr"/>
          <a:lstStyle/>
          <a:p>
            <a:endParaRPr lang="en-US"/>
          </a:p>
        </p:txBody>
      </p:sp>
      <p:sp>
        <p:nvSpPr>
          <p:cNvPr id="133" name="Rectangle 129"/>
          <p:cNvSpPr>
            <a:spLocks noChangeArrowheads="1"/>
          </p:cNvSpPr>
          <p:nvPr>
            <p:custDataLst>
              <p:tags r:id="rId129"/>
            </p:custDataLst>
          </p:nvPr>
        </p:nvSpPr>
        <p:spPr bwMode="auto">
          <a:xfrm>
            <a:off x="1962150" y="5715000"/>
            <a:ext cx="7315200" cy="228600"/>
          </a:xfrm>
          <a:prstGeom prst="rect">
            <a:avLst/>
          </a:prstGeom>
          <a:solidFill>
            <a:srgbClr val="9ACDFF"/>
          </a:solidFill>
          <a:ln w="9525">
            <a:solidFill>
              <a:schemeClr val="tx1"/>
            </a:solidFill>
            <a:miter lim="800000"/>
            <a:headEnd/>
            <a:tailEnd/>
          </a:ln>
        </p:spPr>
        <p:txBody>
          <a:bodyPr wrap="none" anchor="ctr"/>
          <a:lstStyle/>
          <a:p>
            <a:endParaRPr lang="en-US"/>
          </a:p>
        </p:txBody>
      </p:sp>
      <p:sp>
        <p:nvSpPr>
          <p:cNvPr id="134" name="Line 130"/>
          <p:cNvSpPr>
            <a:spLocks noChangeShapeType="1"/>
          </p:cNvSpPr>
          <p:nvPr>
            <p:custDataLst>
              <p:tags r:id="rId130"/>
            </p:custDataLst>
          </p:nvPr>
        </p:nvSpPr>
        <p:spPr bwMode="auto">
          <a:xfrm>
            <a:off x="5543550" y="5410200"/>
            <a:ext cx="0" cy="228600"/>
          </a:xfrm>
          <a:prstGeom prst="line">
            <a:avLst/>
          </a:prstGeom>
          <a:noFill/>
          <a:ln w="9525">
            <a:solidFill>
              <a:schemeClr val="tx1"/>
            </a:solidFill>
            <a:round/>
            <a:headEnd/>
            <a:tailEnd type="triangle" w="med" len="med"/>
          </a:ln>
        </p:spPr>
        <p:txBody>
          <a:bodyPr wrap="none" anchor="ctr"/>
          <a:lstStyle/>
          <a:p>
            <a:endParaRPr lang="en-US"/>
          </a:p>
        </p:txBody>
      </p:sp>
      <p:sp>
        <p:nvSpPr>
          <p:cNvPr id="135" name="Text Box 131"/>
          <p:cNvSpPr txBox="1">
            <a:spLocks noChangeArrowheads="1"/>
          </p:cNvSpPr>
          <p:nvPr>
            <p:custDataLst>
              <p:tags r:id="rId131"/>
            </p:custDataLst>
          </p:nvPr>
        </p:nvSpPr>
        <p:spPr bwMode="auto">
          <a:xfrm>
            <a:off x="5695951" y="5383213"/>
            <a:ext cx="1490023" cy="338554"/>
          </a:xfrm>
          <a:prstGeom prst="rect">
            <a:avLst/>
          </a:prstGeom>
          <a:noFill/>
          <a:ln w="9525">
            <a:noFill/>
            <a:miter lim="800000"/>
            <a:headEnd/>
            <a:tailEnd/>
          </a:ln>
        </p:spPr>
        <p:txBody>
          <a:bodyPr wrap="none">
            <a:spAutoFit/>
          </a:bodyPr>
          <a:lstStyle/>
          <a:p>
            <a:r>
              <a:rPr lang="en-US" sz="1600"/>
              <a:t>Copy if Needed</a:t>
            </a:r>
          </a:p>
        </p:txBody>
      </p:sp>
      <p:sp>
        <p:nvSpPr>
          <p:cNvPr id="136" name="Date Placeholder 135"/>
          <p:cNvSpPr>
            <a:spLocks noGrp="1"/>
          </p:cNvSpPr>
          <p:nvPr>
            <p:ph type="dt" sz="half" idx="10"/>
            <p:custDataLst>
              <p:tags r:id="rId132"/>
            </p:custDataLst>
          </p:nvPr>
        </p:nvSpPr>
        <p:spPr/>
        <p:txBody>
          <a:bodyPr/>
          <a:lstStyle/>
          <a:p>
            <a:r>
              <a:rPr lang="en-US" dirty="0"/>
              <a:t>07/22/2022</a:t>
            </a:r>
          </a:p>
        </p:txBody>
      </p:sp>
      <p:sp>
        <p:nvSpPr>
          <p:cNvPr id="4" name="Slide Number Placeholder 3">
            <a:extLst>
              <a:ext uri="{FF2B5EF4-FFF2-40B4-BE49-F238E27FC236}">
                <a16:creationId xmlns:a16="http://schemas.microsoft.com/office/drawing/2014/main" id="{9875B858-23DA-3B4A-89B5-79F0F86B16C4}"/>
              </a:ext>
            </a:extLst>
          </p:cNvPr>
          <p:cNvSpPr>
            <a:spLocks noGrp="1"/>
          </p:cNvSpPr>
          <p:nvPr>
            <p:ph type="sldNum" sz="quarter" idx="12"/>
          </p:nvPr>
        </p:nvSpPr>
        <p:spPr/>
        <p:txBody>
          <a:bodyPr/>
          <a:lstStyle/>
          <a:p>
            <a:fld id="{26EF018D-A113-44B2-BA5D-E3BD5C944D75}" type="slidenum">
              <a:rPr lang="en-US" smtClean="0"/>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1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1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1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1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1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1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1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1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2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59"/>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60"/>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6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6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63"/>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64"/>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2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2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2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24"/>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25"/>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26"/>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65"/>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66"/>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67"/>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27"/>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2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29"/>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68">
                                            <p:txEl>
                                              <p:pRg st="6" end="6"/>
                                            </p:txEl>
                                          </p:spTgt>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30"/>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31"/>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32"/>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68">
                                            <p:txEl>
                                              <p:pRg st="8" end="8"/>
                                            </p:txEl>
                                          </p:spTgt>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133"/>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34"/>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Linked lists and big data</a:t>
            </a:r>
          </a:p>
        </p:txBody>
      </p:sp>
      <p:sp>
        <p:nvSpPr>
          <p:cNvPr id="3" name="Content Placeholder 2"/>
          <p:cNvSpPr>
            <a:spLocks noGrp="1"/>
          </p:cNvSpPr>
          <p:nvPr>
            <p:ph idx="1"/>
            <p:custDataLst>
              <p:tags r:id="rId2"/>
            </p:custDataLst>
          </p:nvPr>
        </p:nvSpPr>
        <p:spPr/>
        <p:txBody>
          <a:bodyPr>
            <a:normAutofit fontScale="92500" lnSpcReduction="10000"/>
          </a:bodyPr>
          <a:lstStyle/>
          <a:p>
            <a:pPr>
              <a:buNone/>
            </a:pPr>
            <a:r>
              <a:rPr lang="en-US" dirty="0"/>
              <a:t>We defined the sorting problem as over an array, but sometimes you want to sort linked lists</a:t>
            </a:r>
          </a:p>
          <a:p>
            <a:pPr>
              <a:buNone/>
            </a:pPr>
            <a:endParaRPr lang="en-US" sz="1000" dirty="0"/>
          </a:p>
          <a:p>
            <a:pPr>
              <a:buNone/>
            </a:pPr>
            <a:r>
              <a:rPr lang="en-US" dirty="0"/>
              <a:t>One approach:</a:t>
            </a:r>
          </a:p>
          <a:p>
            <a:pPr lvl="1"/>
            <a:r>
              <a:rPr lang="en-US" dirty="0"/>
              <a:t>Convert to array: </a:t>
            </a:r>
            <a:r>
              <a:rPr lang="en-US" i="1" dirty="0"/>
              <a:t>O</a:t>
            </a:r>
            <a:r>
              <a:rPr lang="en-US" dirty="0"/>
              <a:t>(</a:t>
            </a:r>
            <a:r>
              <a:rPr lang="en-US" i="1" dirty="0"/>
              <a:t>n</a:t>
            </a:r>
            <a:r>
              <a:rPr lang="en-US" dirty="0"/>
              <a:t>)</a:t>
            </a:r>
          </a:p>
          <a:p>
            <a:pPr lvl="1"/>
            <a:r>
              <a:rPr lang="en-US" dirty="0"/>
              <a:t>Sort: </a:t>
            </a:r>
            <a:r>
              <a:rPr lang="en-US" i="1" dirty="0"/>
              <a:t>O</a:t>
            </a:r>
            <a:r>
              <a:rPr lang="en-US" dirty="0"/>
              <a:t>(</a:t>
            </a:r>
            <a:r>
              <a:rPr lang="en-US" i="1" dirty="0"/>
              <a:t>n</a:t>
            </a:r>
            <a:r>
              <a:rPr lang="en-US" dirty="0"/>
              <a:t> </a:t>
            </a:r>
            <a:r>
              <a:rPr lang="en-US" b="1" dirty="0">
                <a:latin typeface="Courier New" pitchFamily="49" charset="0"/>
                <a:cs typeface="Courier New" pitchFamily="49" charset="0"/>
              </a:rPr>
              <a:t>log</a:t>
            </a:r>
            <a:r>
              <a:rPr lang="en-US" dirty="0"/>
              <a:t> </a:t>
            </a:r>
            <a:r>
              <a:rPr lang="en-US" i="1" dirty="0"/>
              <a:t>n</a:t>
            </a:r>
            <a:r>
              <a:rPr lang="en-US" dirty="0"/>
              <a:t>)</a:t>
            </a:r>
          </a:p>
          <a:p>
            <a:pPr lvl="1"/>
            <a:r>
              <a:rPr lang="en-US" dirty="0"/>
              <a:t>Convert back to list: </a:t>
            </a:r>
            <a:r>
              <a:rPr lang="en-US" i="1" dirty="0"/>
              <a:t>O</a:t>
            </a:r>
            <a:r>
              <a:rPr lang="en-US" dirty="0"/>
              <a:t>(</a:t>
            </a:r>
            <a:r>
              <a:rPr lang="en-US" i="1" dirty="0"/>
              <a:t>n</a:t>
            </a:r>
            <a:r>
              <a:rPr lang="en-US" dirty="0"/>
              <a:t>)</a:t>
            </a:r>
          </a:p>
          <a:p>
            <a:pPr lvl="1"/>
            <a:endParaRPr lang="en-US" sz="1000" dirty="0"/>
          </a:p>
          <a:p>
            <a:pPr>
              <a:buNone/>
            </a:pPr>
            <a:r>
              <a:rPr lang="en-US" dirty="0"/>
              <a:t>Or: </a:t>
            </a:r>
            <a:r>
              <a:rPr lang="en-US" dirty="0" err="1"/>
              <a:t>mergesort</a:t>
            </a:r>
            <a:r>
              <a:rPr lang="en-US" dirty="0"/>
              <a:t> works very nicely on linked lists directly</a:t>
            </a:r>
          </a:p>
          <a:p>
            <a:pPr lvl="1"/>
            <a:r>
              <a:rPr lang="en-US" dirty="0" err="1"/>
              <a:t>heapsort</a:t>
            </a:r>
            <a:r>
              <a:rPr lang="en-US" dirty="0"/>
              <a:t> and </a:t>
            </a:r>
            <a:r>
              <a:rPr lang="en-US" dirty="0" err="1"/>
              <a:t>quicksort</a:t>
            </a:r>
            <a:r>
              <a:rPr lang="en-US" dirty="0"/>
              <a:t> do not</a:t>
            </a:r>
          </a:p>
          <a:p>
            <a:pPr lvl="1"/>
            <a:r>
              <a:rPr lang="en-US" dirty="0"/>
              <a:t>insertion sort and selection sort do but they’re slower</a:t>
            </a:r>
          </a:p>
          <a:p>
            <a:pPr lvl="1"/>
            <a:endParaRPr lang="en-US" sz="1000" dirty="0"/>
          </a:p>
          <a:p>
            <a:pPr>
              <a:buNone/>
            </a:pPr>
            <a:r>
              <a:rPr lang="en-US" dirty="0" err="1"/>
              <a:t>Mergesort</a:t>
            </a:r>
            <a:r>
              <a:rPr lang="en-US" dirty="0"/>
              <a:t> is also the sort of choice for external sorting</a:t>
            </a:r>
          </a:p>
          <a:p>
            <a:pPr lvl="1"/>
            <a:r>
              <a:rPr lang="en-US" dirty="0"/>
              <a:t>Linear merges minimize disk accesses</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6" name="Slide Number Placeholder 5">
            <a:extLst>
              <a:ext uri="{FF2B5EF4-FFF2-40B4-BE49-F238E27FC236}">
                <a16:creationId xmlns:a16="http://schemas.microsoft.com/office/drawing/2014/main" id="{05CB5711-E14A-1E45-A243-C892C62DC38E}"/>
              </a:ext>
            </a:extLst>
          </p:cNvPr>
          <p:cNvSpPr>
            <a:spLocks noGrp="1"/>
          </p:cNvSpPr>
          <p:nvPr>
            <p:ph type="sldNum" sz="quarter" idx="12"/>
          </p:nvPr>
        </p:nvSpPr>
        <p:spPr/>
        <p:txBody>
          <a:bodyPr/>
          <a:lstStyle/>
          <a:p>
            <a:fld id="{26EF018D-A113-44B2-BA5D-E3BD5C944D75}"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Three goals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800"/>
                  <a:t>Three things you might want in a sorting algorithm:</a:t>
                </a:r>
              </a:p>
              <a:p>
                <a:r>
                  <a:rPr lang="en-US" sz="2800"/>
                  <a:t>In-Place</a:t>
                </a:r>
              </a:p>
              <a:p>
                <a:pPr lvl="1"/>
                <a:r>
                  <a:rPr lang="en-US" sz="2400"/>
                  <a:t>Only use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(1)</m:t>
                    </m:r>
                  </m:oMath>
                </a14:m>
                <a:r>
                  <a:rPr lang="en-US" sz="2400"/>
                  <a:t> extra memory. </a:t>
                </a:r>
              </a:p>
              <a:p>
                <a:pPr lvl="1"/>
                <a:r>
                  <a:rPr lang="en-US" sz="2400"/>
                  <a:t>Sorted array given back in the input array.</a:t>
                </a:r>
              </a:p>
              <a:p>
                <a:r>
                  <a:rPr lang="en-US" sz="2800"/>
                  <a:t>Stable</a:t>
                </a:r>
              </a:p>
              <a:p>
                <a:pPr lvl="1"/>
                <a:r>
                  <a:rPr lang="en-US" sz="2400"/>
                  <a:t>If a appears before b in the initial array and </a:t>
                </a:r>
                <a:r>
                  <a:rPr lang="en-US" sz="2400" err="1"/>
                  <a:t>a.compareTo</a:t>
                </a:r>
                <a:r>
                  <a:rPr lang="en-US" sz="2400"/>
                  <a:t>(b) == 0</a:t>
                </a:r>
              </a:p>
              <a:p>
                <a:pPr lvl="1"/>
                <a:r>
                  <a:rPr lang="en-US" sz="2400"/>
                  <a:t>Then a appears before b in the final array.</a:t>
                </a:r>
              </a:p>
              <a:p>
                <a:pPr lvl="1"/>
                <a:r>
                  <a:rPr lang="en-US" sz="2400"/>
                  <a:t>Example: sort by first name, then by last name. </a:t>
                </a:r>
              </a:p>
              <a:p>
                <a:r>
                  <a:rPr lang="en-US" sz="2800"/>
                  <a:t>Fast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05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4C165253-7A21-4311-B504-87B627BAC76D}"/>
              </a:ext>
            </a:extLst>
          </p:cNvPr>
          <p:cNvSpPr>
            <a:spLocks noGrp="1"/>
          </p:cNvSpPr>
          <p:nvPr>
            <p:ph type="dt" sz="half" idx="10"/>
          </p:nvPr>
        </p:nvSpPr>
        <p:spPr/>
        <p:txBody>
          <a:bodyPr/>
          <a:lstStyle/>
          <a:p>
            <a:r>
              <a:rPr lang="en-US"/>
              <a:t>07/22/2022</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AACC352-E8FD-4498-8E56-B2B6CBCAAE46}"/>
                  </a:ext>
                </a:extLst>
              </p14:cNvPr>
              <p14:cNvContentPartPr/>
              <p14:nvPr/>
            </p14:nvContentPartPr>
            <p14:xfrm>
              <a:off x="2767320" y="2194560"/>
              <a:ext cx="8463600" cy="2795040"/>
            </p14:xfrm>
          </p:contentPart>
        </mc:Choice>
        <mc:Fallback xmlns="">
          <p:pic>
            <p:nvPicPr>
              <p:cNvPr id="6" name="Ink 5">
                <a:extLst>
                  <a:ext uri="{FF2B5EF4-FFF2-40B4-BE49-F238E27FC236}">
                    <a16:creationId xmlns:a16="http://schemas.microsoft.com/office/drawing/2014/main" id="{AAACC352-E8FD-4498-8E56-B2B6CBCAAE46}"/>
                  </a:ext>
                </a:extLst>
              </p:cNvPr>
              <p:cNvPicPr/>
              <p:nvPr/>
            </p:nvPicPr>
            <p:blipFill>
              <a:blip r:embed="rId4"/>
              <a:stretch>
                <a:fillRect/>
              </a:stretch>
            </p:blipFill>
            <p:spPr>
              <a:xfrm>
                <a:off x="2757960" y="2185200"/>
                <a:ext cx="8482320" cy="2813760"/>
              </a:xfrm>
              <a:prstGeom prst="rect">
                <a:avLst/>
              </a:prstGeom>
            </p:spPr>
          </p:pic>
        </mc:Fallback>
      </mc:AlternateContent>
      <p:sp>
        <p:nvSpPr>
          <p:cNvPr id="7" name="Slide Number Placeholder 6">
            <a:extLst>
              <a:ext uri="{FF2B5EF4-FFF2-40B4-BE49-F238E27FC236}">
                <a16:creationId xmlns:a16="http://schemas.microsoft.com/office/drawing/2014/main" id="{9AF99BB9-E21A-FE49-B794-6C13FACDF503}"/>
              </a:ext>
            </a:extLst>
          </p:cNvPr>
          <p:cNvSpPr>
            <a:spLocks noGrp="1"/>
          </p:cNvSpPr>
          <p:nvPr>
            <p:ph type="sldNum" sz="quarter" idx="12"/>
          </p:nvPr>
        </p:nvSpPr>
        <p:spPr/>
        <p:txBody>
          <a:bodyPr/>
          <a:lstStyle/>
          <a:p>
            <a:fld id="{26EF018D-A113-44B2-BA5D-E3BD5C944D75}" type="slidenum">
              <a:rPr lang="en-US" smtClean="0"/>
              <a:t>4</a:t>
            </a:fld>
            <a:endParaRPr lang="en-US"/>
          </a:p>
        </p:txBody>
      </p:sp>
    </p:spTree>
    <p:extLst>
      <p:ext uri="{BB962C8B-B14F-4D97-AF65-F5344CB8AC3E}">
        <p14:creationId xmlns:p14="http://schemas.microsoft.com/office/powerpoint/2010/main" val="235837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Mergesort</a:t>
            </a:r>
            <a:r>
              <a:rPr lang="en-US" dirty="0"/>
              <a:t> Analysis</a:t>
            </a:r>
          </a:p>
        </p:txBody>
      </p:sp>
      <p:sp>
        <p:nvSpPr>
          <p:cNvPr id="3" name="Content Placeholder 2"/>
          <p:cNvSpPr>
            <a:spLocks noGrp="1"/>
          </p:cNvSpPr>
          <p:nvPr>
            <p:ph idx="1"/>
            <p:custDataLst>
              <p:tags r:id="rId2"/>
            </p:custDataLst>
          </p:nvPr>
        </p:nvSpPr>
        <p:spPr/>
        <p:txBody>
          <a:bodyPr/>
          <a:lstStyle/>
          <a:p>
            <a:pPr>
              <a:buNone/>
            </a:pPr>
            <a:r>
              <a:rPr lang="en-US" dirty="0"/>
              <a:t>Having defined an algorithm and argued it is correct, we should analyze its running time (and space):</a:t>
            </a:r>
          </a:p>
          <a:p>
            <a:pPr>
              <a:buNone/>
            </a:pPr>
            <a:endParaRPr lang="en-US" dirty="0"/>
          </a:p>
          <a:p>
            <a:pPr>
              <a:buNone/>
            </a:pPr>
            <a:r>
              <a:rPr lang="en-US" dirty="0"/>
              <a:t>To sort </a:t>
            </a:r>
            <a:r>
              <a:rPr lang="en-US" i="1" dirty="0"/>
              <a:t>n</a:t>
            </a:r>
            <a:r>
              <a:rPr lang="en-US" dirty="0"/>
              <a:t> elements, we:</a:t>
            </a:r>
          </a:p>
          <a:p>
            <a:pPr lvl="1"/>
            <a:r>
              <a:rPr lang="en-US" dirty="0"/>
              <a:t>Return immediately if </a:t>
            </a:r>
            <a:r>
              <a:rPr lang="en-US" i="1" dirty="0"/>
              <a:t>n</a:t>
            </a:r>
            <a:r>
              <a:rPr lang="en-US" dirty="0"/>
              <a:t>=1</a:t>
            </a:r>
          </a:p>
          <a:p>
            <a:pPr lvl="1"/>
            <a:r>
              <a:rPr lang="en-US" dirty="0"/>
              <a:t>Else do 2 </a:t>
            </a:r>
            <a:r>
              <a:rPr lang="en-US" dirty="0" err="1"/>
              <a:t>subproblems</a:t>
            </a:r>
            <a:r>
              <a:rPr lang="en-US" dirty="0"/>
              <a:t> of size </a:t>
            </a:r>
            <a:r>
              <a:rPr lang="en-US" i="1" dirty="0"/>
              <a:t>n</a:t>
            </a:r>
            <a:r>
              <a:rPr lang="en-US" dirty="0"/>
              <a:t>/2 and then an </a:t>
            </a:r>
            <a:r>
              <a:rPr lang="en-US" i="1" dirty="0"/>
              <a:t>O</a:t>
            </a:r>
            <a:r>
              <a:rPr lang="en-US" dirty="0"/>
              <a:t>(</a:t>
            </a:r>
            <a:r>
              <a:rPr lang="en-US" i="1" dirty="0"/>
              <a:t>n</a:t>
            </a:r>
            <a:r>
              <a:rPr lang="en-US" dirty="0"/>
              <a:t>) merge</a:t>
            </a:r>
          </a:p>
          <a:p>
            <a:pPr lvl="1"/>
            <a:endParaRPr lang="en-US" dirty="0"/>
          </a:p>
          <a:p>
            <a:pPr>
              <a:buNone/>
            </a:pPr>
            <a:r>
              <a:rPr lang="en-US" dirty="0"/>
              <a:t>Recurrence relation?</a:t>
            </a:r>
          </a:p>
          <a:p>
            <a:pPr>
              <a:buNone/>
            </a:pPr>
            <a:r>
              <a:rPr lang="en-US" dirty="0"/>
              <a:t>	</a:t>
            </a:r>
            <a:endParaRPr lang="en-US" i="1" dirty="0"/>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6" name="Slide Number Placeholder 5">
            <a:extLst>
              <a:ext uri="{FF2B5EF4-FFF2-40B4-BE49-F238E27FC236}">
                <a16:creationId xmlns:a16="http://schemas.microsoft.com/office/drawing/2014/main" id="{F4D1F730-BA4A-E548-B9C9-55D631153CD8}"/>
              </a:ext>
            </a:extLst>
          </p:cNvPr>
          <p:cNvSpPr>
            <a:spLocks noGrp="1"/>
          </p:cNvSpPr>
          <p:nvPr>
            <p:ph type="sldNum" sz="quarter" idx="12"/>
          </p:nvPr>
        </p:nvSpPr>
        <p:spPr/>
        <p:txBody>
          <a:bodyPr/>
          <a:lstStyle/>
          <a:p>
            <a:fld id="{26EF018D-A113-44B2-BA5D-E3BD5C944D75}"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Mergesort</a:t>
            </a:r>
            <a:r>
              <a:rPr lang="en-US" dirty="0"/>
              <a:t> Analysis</a:t>
            </a:r>
          </a:p>
        </p:txBody>
      </p:sp>
      <p:sp>
        <p:nvSpPr>
          <p:cNvPr id="3" name="Content Placeholder 2"/>
          <p:cNvSpPr>
            <a:spLocks noGrp="1"/>
          </p:cNvSpPr>
          <p:nvPr>
            <p:ph idx="1"/>
            <p:custDataLst>
              <p:tags r:id="rId2"/>
            </p:custDataLst>
          </p:nvPr>
        </p:nvSpPr>
        <p:spPr/>
        <p:txBody>
          <a:bodyPr/>
          <a:lstStyle/>
          <a:p>
            <a:pPr>
              <a:buNone/>
            </a:pPr>
            <a:r>
              <a:rPr lang="en-US" dirty="0"/>
              <a:t>Having defined an algorithm and argued it is correct, we should analyze its running time (and space):</a:t>
            </a:r>
          </a:p>
          <a:p>
            <a:pPr>
              <a:buNone/>
            </a:pPr>
            <a:endParaRPr lang="en-US" dirty="0"/>
          </a:p>
          <a:p>
            <a:pPr>
              <a:buNone/>
            </a:pPr>
            <a:r>
              <a:rPr lang="en-US" dirty="0"/>
              <a:t>To sort </a:t>
            </a:r>
            <a:r>
              <a:rPr lang="en-US" i="1" dirty="0"/>
              <a:t>n</a:t>
            </a:r>
            <a:r>
              <a:rPr lang="en-US" dirty="0"/>
              <a:t> elements, we:</a:t>
            </a:r>
          </a:p>
          <a:p>
            <a:pPr lvl="1"/>
            <a:r>
              <a:rPr lang="en-US" dirty="0"/>
              <a:t>Return immediately if </a:t>
            </a:r>
            <a:r>
              <a:rPr lang="en-US" i="1" dirty="0"/>
              <a:t>n</a:t>
            </a:r>
            <a:r>
              <a:rPr lang="en-US" dirty="0"/>
              <a:t>=1</a:t>
            </a:r>
          </a:p>
          <a:p>
            <a:pPr lvl="1"/>
            <a:r>
              <a:rPr lang="en-US" dirty="0"/>
              <a:t>Else do 2 </a:t>
            </a:r>
            <a:r>
              <a:rPr lang="en-US" dirty="0" err="1"/>
              <a:t>subproblems</a:t>
            </a:r>
            <a:r>
              <a:rPr lang="en-US" dirty="0"/>
              <a:t> of size </a:t>
            </a:r>
            <a:r>
              <a:rPr lang="en-US" i="1" dirty="0"/>
              <a:t>n</a:t>
            </a:r>
            <a:r>
              <a:rPr lang="en-US" dirty="0"/>
              <a:t>/2 and then an </a:t>
            </a:r>
            <a:r>
              <a:rPr lang="en-US" i="1" dirty="0"/>
              <a:t>O</a:t>
            </a:r>
            <a:r>
              <a:rPr lang="en-US" dirty="0"/>
              <a:t>(</a:t>
            </a:r>
            <a:r>
              <a:rPr lang="en-US" i="1" dirty="0"/>
              <a:t>n</a:t>
            </a:r>
            <a:r>
              <a:rPr lang="en-US" dirty="0"/>
              <a:t>) merge</a:t>
            </a:r>
          </a:p>
          <a:p>
            <a:pPr lvl="1"/>
            <a:endParaRPr lang="en-US" dirty="0"/>
          </a:p>
          <a:p>
            <a:pPr>
              <a:buNone/>
            </a:pPr>
            <a:r>
              <a:rPr lang="en-US" dirty="0"/>
              <a:t>Recurrence relation:</a:t>
            </a:r>
          </a:p>
          <a:p>
            <a:pPr>
              <a:buNone/>
            </a:pPr>
            <a:r>
              <a:rPr lang="en-US" dirty="0"/>
              <a:t>	 </a:t>
            </a:r>
            <a:r>
              <a:rPr lang="en-US" dirty="0">
                <a:solidFill>
                  <a:srgbClr val="0070C0"/>
                </a:solidFill>
              </a:rPr>
              <a:t>T(1) = c</a:t>
            </a:r>
            <a:r>
              <a:rPr lang="en-US" baseline="-25000" dirty="0">
                <a:solidFill>
                  <a:srgbClr val="0070C0"/>
                </a:solidFill>
              </a:rPr>
              <a:t>1</a:t>
            </a:r>
          </a:p>
          <a:p>
            <a:pPr>
              <a:buNone/>
            </a:pPr>
            <a:r>
              <a:rPr lang="en-US" dirty="0">
                <a:solidFill>
                  <a:srgbClr val="0070C0"/>
                </a:solidFill>
              </a:rPr>
              <a:t>    T(</a:t>
            </a:r>
            <a:r>
              <a:rPr lang="en-US" i="1" dirty="0">
                <a:solidFill>
                  <a:srgbClr val="0070C0"/>
                </a:solidFill>
              </a:rPr>
              <a:t>n</a:t>
            </a:r>
            <a:r>
              <a:rPr lang="en-US" dirty="0">
                <a:solidFill>
                  <a:srgbClr val="0070C0"/>
                </a:solidFill>
              </a:rPr>
              <a:t>) = 2T(</a:t>
            </a:r>
            <a:r>
              <a:rPr lang="en-US" i="1" dirty="0">
                <a:solidFill>
                  <a:srgbClr val="0070C0"/>
                </a:solidFill>
              </a:rPr>
              <a:t>n</a:t>
            </a:r>
            <a:r>
              <a:rPr lang="en-US" dirty="0">
                <a:solidFill>
                  <a:srgbClr val="0070C0"/>
                </a:solidFill>
              </a:rPr>
              <a:t>/2) + c</a:t>
            </a:r>
            <a:r>
              <a:rPr lang="en-US" baseline="-25000" dirty="0">
                <a:solidFill>
                  <a:srgbClr val="0070C0"/>
                </a:solidFill>
              </a:rPr>
              <a:t>2</a:t>
            </a:r>
            <a:r>
              <a:rPr lang="en-US" i="1" dirty="0">
                <a:solidFill>
                  <a:srgbClr val="0070C0"/>
                </a:solidFill>
              </a:rPr>
              <a:t>n + </a:t>
            </a:r>
            <a:r>
              <a:rPr lang="en-US" dirty="0">
                <a:solidFill>
                  <a:srgbClr val="0070C0"/>
                </a:solidFill>
              </a:rPr>
              <a:t>c</a:t>
            </a:r>
            <a:r>
              <a:rPr lang="en-US" baseline="-25000" dirty="0">
                <a:solidFill>
                  <a:srgbClr val="0070C0"/>
                </a:solidFill>
              </a:rPr>
              <a:t>3</a:t>
            </a:r>
            <a:endParaRPr lang="en-US" i="1" dirty="0">
              <a:solidFill>
                <a:srgbClr val="0070C0"/>
              </a:solidFill>
            </a:endParaRP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6" name="Slide Number Placeholder 5">
            <a:extLst>
              <a:ext uri="{FF2B5EF4-FFF2-40B4-BE49-F238E27FC236}">
                <a16:creationId xmlns:a16="http://schemas.microsoft.com/office/drawing/2014/main" id="{45A888DC-E5A8-9E47-AD3F-A885FC1DED6C}"/>
              </a:ext>
            </a:extLst>
          </p:cNvPr>
          <p:cNvSpPr>
            <a:spLocks noGrp="1"/>
          </p:cNvSpPr>
          <p:nvPr>
            <p:ph type="sldNum" sz="quarter" idx="12"/>
          </p:nvPr>
        </p:nvSpPr>
        <p:spPr/>
        <p:txBody>
          <a:bodyPr/>
          <a:lstStyle/>
          <a:p>
            <a:fld id="{26EF018D-A113-44B2-BA5D-E3BD5C944D75}"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Mergesort</a:t>
            </a:r>
            <a:r>
              <a:rPr lang="en-US" dirty="0"/>
              <a:t> Recurrence</a:t>
            </a:r>
          </a:p>
        </p:txBody>
      </p:sp>
      <p:sp>
        <p:nvSpPr>
          <p:cNvPr id="3" name="Content Placeholder 2"/>
          <p:cNvSpPr>
            <a:spLocks noGrp="1"/>
          </p:cNvSpPr>
          <p:nvPr>
            <p:ph idx="1"/>
            <p:custDataLst>
              <p:tags r:id="rId2"/>
            </p:custDataLst>
          </p:nvPr>
        </p:nvSpPr>
        <p:spPr>
          <a:xfrm>
            <a:off x="838200" y="1202636"/>
            <a:ext cx="10515600" cy="4974327"/>
          </a:xfrm>
        </p:spPr>
        <p:txBody>
          <a:bodyPr>
            <a:normAutofit lnSpcReduction="10000"/>
          </a:bodyPr>
          <a:lstStyle/>
          <a:p>
            <a:pPr>
              <a:buNone/>
            </a:pPr>
            <a:r>
              <a:rPr lang="en-US" sz="2400" dirty="0"/>
              <a:t>(For simplicity let constants be 1 – no effect on asymptotic answer)</a:t>
            </a:r>
          </a:p>
          <a:p>
            <a:pPr>
              <a:buNone/>
            </a:pPr>
            <a:endParaRPr lang="en-US" dirty="0"/>
          </a:p>
          <a:p>
            <a:pPr>
              <a:buNone/>
            </a:pPr>
            <a:r>
              <a:rPr lang="en-US" dirty="0"/>
              <a:t>T(1) = 1                                            So total is 2</a:t>
            </a:r>
            <a:r>
              <a:rPr lang="en-US" sz="2400" b="1" baseline="30000" dirty="0"/>
              <a:t>k</a:t>
            </a:r>
            <a:r>
              <a:rPr lang="en-US" dirty="0"/>
              <a:t>T(n/2</a:t>
            </a:r>
            <a:r>
              <a:rPr lang="en-US" sz="2400" b="1" baseline="30000" dirty="0"/>
              <a:t>k</a:t>
            </a:r>
            <a:r>
              <a:rPr lang="en-US" dirty="0"/>
              <a:t>) + </a:t>
            </a:r>
            <a:r>
              <a:rPr lang="en-US" dirty="0" err="1"/>
              <a:t>kn</a:t>
            </a:r>
            <a:r>
              <a:rPr lang="en-US" dirty="0"/>
              <a:t> where</a:t>
            </a:r>
            <a:endParaRPr lang="en-US" baseline="-25000" dirty="0"/>
          </a:p>
          <a:p>
            <a:pPr>
              <a:buNone/>
            </a:pPr>
            <a:r>
              <a:rPr lang="en-US" dirty="0"/>
              <a:t>T(n) = 2T(n/2) + n                                   </a:t>
            </a:r>
            <a:r>
              <a:rPr lang="en-US" dirty="0" err="1"/>
              <a:t>n</a:t>
            </a:r>
            <a:r>
              <a:rPr lang="en-US" dirty="0"/>
              <a:t>/2</a:t>
            </a:r>
            <a:r>
              <a:rPr lang="en-US" sz="2400" b="1" baseline="30000" dirty="0"/>
              <a:t>k </a:t>
            </a:r>
            <a:r>
              <a:rPr lang="en-US" dirty="0"/>
              <a:t>= 1, i.e., log n = k   </a:t>
            </a:r>
          </a:p>
          <a:p>
            <a:pPr>
              <a:buNone/>
            </a:pPr>
            <a:r>
              <a:rPr lang="en-US" dirty="0"/>
              <a:t>        = 2(2T(n/4) + n/2) + n               That is, 2</a:t>
            </a:r>
            <a:r>
              <a:rPr lang="en-US" sz="2400" b="1" baseline="30000" dirty="0"/>
              <a:t>log n </a:t>
            </a:r>
            <a:r>
              <a:rPr lang="en-US" dirty="0"/>
              <a:t>T(1) + n log n</a:t>
            </a:r>
          </a:p>
          <a:p>
            <a:pPr>
              <a:buNone/>
            </a:pPr>
            <a:r>
              <a:rPr lang="en-US" dirty="0"/>
              <a:t>        = 4T(n/4) + 2n                                     = n + n log n</a:t>
            </a:r>
          </a:p>
          <a:p>
            <a:pPr>
              <a:buNone/>
            </a:pPr>
            <a:r>
              <a:rPr lang="en-US" dirty="0"/>
              <a:t>        = 4(2T(n/8) + n/4) + 2n                        = O(n log n)</a:t>
            </a:r>
          </a:p>
          <a:p>
            <a:pPr>
              <a:buNone/>
            </a:pPr>
            <a:r>
              <a:rPr lang="en-US" dirty="0"/>
              <a:t>        = 8T(n/8) + 3n</a:t>
            </a:r>
          </a:p>
          <a:p>
            <a:pPr>
              <a:buNone/>
            </a:pPr>
            <a:r>
              <a:rPr lang="en-US" dirty="0"/>
              <a:t>        …. (after k expansions)</a:t>
            </a:r>
          </a:p>
          <a:p>
            <a:pPr>
              <a:buNone/>
            </a:pPr>
            <a:r>
              <a:rPr lang="en-US" dirty="0"/>
              <a:t>        = 2</a:t>
            </a:r>
            <a:r>
              <a:rPr lang="en-US" sz="2400" b="1" baseline="30000" dirty="0"/>
              <a:t>k</a:t>
            </a:r>
            <a:r>
              <a:rPr lang="en-US" dirty="0"/>
              <a:t>T(n/2</a:t>
            </a:r>
            <a:r>
              <a:rPr lang="en-US" sz="2400" b="1" baseline="30000" dirty="0"/>
              <a:t>k</a:t>
            </a:r>
            <a:r>
              <a:rPr lang="en-US" dirty="0"/>
              <a:t>) + </a:t>
            </a:r>
            <a:r>
              <a:rPr lang="en-US" dirty="0" err="1"/>
              <a:t>kn</a:t>
            </a:r>
            <a:r>
              <a:rPr lang="en-US" dirty="0"/>
              <a:t>    </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6" name="Slide Number Placeholder 5">
            <a:extLst>
              <a:ext uri="{FF2B5EF4-FFF2-40B4-BE49-F238E27FC236}">
                <a16:creationId xmlns:a16="http://schemas.microsoft.com/office/drawing/2014/main" id="{9F35D936-7653-D84D-95CD-6B0C73EA3757}"/>
              </a:ext>
            </a:extLst>
          </p:cNvPr>
          <p:cNvSpPr>
            <a:spLocks noGrp="1"/>
          </p:cNvSpPr>
          <p:nvPr>
            <p:ph type="sldNum" sz="quarter" idx="12"/>
          </p:nvPr>
        </p:nvSpPr>
        <p:spPr/>
        <p:txBody>
          <a:bodyPr/>
          <a:lstStyle/>
          <a:p>
            <a:fld id="{26EF018D-A113-44B2-BA5D-E3BD5C944D75}"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Or more intuitively…</a:t>
            </a:r>
          </a:p>
        </p:txBody>
      </p:sp>
      <p:sp>
        <p:nvSpPr>
          <p:cNvPr id="3" name="Content Placeholder 2"/>
          <p:cNvSpPr>
            <a:spLocks noGrp="1"/>
          </p:cNvSpPr>
          <p:nvPr>
            <p:ph idx="1"/>
            <p:custDataLst>
              <p:tags r:id="rId2"/>
            </p:custDataLst>
          </p:nvPr>
        </p:nvSpPr>
        <p:spPr>
          <a:xfrm>
            <a:off x="838199" y="1295400"/>
            <a:ext cx="10406449" cy="2514600"/>
          </a:xfrm>
        </p:spPr>
        <p:txBody>
          <a:bodyPr>
            <a:normAutofit/>
          </a:bodyPr>
          <a:lstStyle/>
          <a:p>
            <a:pPr>
              <a:buNone/>
            </a:pPr>
            <a:r>
              <a:rPr lang="en-US" sz="2400" dirty="0"/>
              <a:t>This recurrence comes up often enough you should just “know” it’s </a:t>
            </a:r>
            <a:r>
              <a:rPr lang="en-US" sz="2400" i="1" dirty="0"/>
              <a:t>O</a:t>
            </a:r>
            <a:r>
              <a:rPr lang="en-US" sz="2400" dirty="0"/>
              <a:t>(</a:t>
            </a:r>
            <a:r>
              <a:rPr lang="en-US" sz="2400" i="1" dirty="0"/>
              <a:t>n</a:t>
            </a:r>
            <a:r>
              <a:rPr lang="en-US" sz="2400" dirty="0"/>
              <a:t> </a:t>
            </a:r>
            <a:r>
              <a:rPr lang="en-US" sz="2400" b="1" dirty="0">
                <a:latin typeface="Courier New" pitchFamily="49" charset="0"/>
                <a:cs typeface="Courier New" pitchFamily="49" charset="0"/>
              </a:rPr>
              <a:t>log</a:t>
            </a:r>
            <a:r>
              <a:rPr lang="en-US" sz="2400" dirty="0"/>
              <a:t> </a:t>
            </a:r>
            <a:r>
              <a:rPr lang="en-US" sz="2400" i="1" dirty="0"/>
              <a:t>n</a:t>
            </a:r>
            <a:r>
              <a:rPr lang="en-US" sz="2400" dirty="0"/>
              <a:t>)</a:t>
            </a:r>
          </a:p>
          <a:p>
            <a:pPr>
              <a:buNone/>
            </a:pPr>
            <a:endParaRPr lang="en-US" sz="2400" dirty="0"/>
          </a:p>
          <a:p>
            <a:pPr>
              <a:buNone/>
            </a:pPr>
            <a:r>
              <a:rPr lang="en-US" sz="2400" dirty="0"/>
              <a:t>Merge sort is relatively easy to intuit (best, worst, and average):</a:t>
            </a:r>
          </a:p>
          <a:p>
            <a:r>
              <a:rPr lang="en-US" sz="2400" dirty="0"/>
              <a:t>The recursion “tree” will have </a:t>
            </a:r>
            <a:r>
              <a:rPr lang="en-US" sz="2400" b="1" dirty="0">
                <a:latin typeface="Courier New" pitchFamily="49" charset="0"/>
                <a:cs typeface="Courier New" pitchFamily="49" charset="0"/>
              </a:rPr>
              <a:t>log</a:t>
            </a:r>
            <a:r>
              <a:rPr lang="en-US" sz="2400" dirty="0"/>
              <a:t> </a:t>
            </a:r>
            <a:r>
              <a:rPr lang="en-US" sz="2400" i="1" dirty="0"/>
              <a:t>n</a:t>
            </a:r>
            <a:r>
              <a:rPr lang="en-US" sz="2400" dirty="0"/>
              <a:t> height</a:t>
            </a:r>
          </a:p>
          <a:p>
            <a:r>
              <a:rPr lang="en-US" sz="2400" dirty="0"/>
              <a:t>At each level we do a </a:t>
            </a:r>
            <a:r>
              <a:rPr lang="en-US" sz="2400" i="1" dirty="0"/>
              <a:t>total</a:t>
            </a:r>
            <a:r>
              <a:rPr lang="en-US" sz="2400" dirty="0"/>
              <a:t> amount of merging equal to </a:t>
            </a:r>
            <a:r>
              <a:rPr lang="en-US" sz="2400" i="1" dirty="0"/>
              <a:t>n</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pic>
        <p:nvPicPr>
          <p:cNvPr id="66" name="Picture 65" descr="lecture13.jpg"/>
          <p:cNvPicPr>
            <a:picLocks noChangeAspect="1"/>
          </p:cNvPicPr>
          <p:nvPr>
            <p:custDataLst>
              <p:tags r:id="rId4"/>
            </p:custDataLst>
          </p:nvPr>
        </p:nvPicPr>
        <p:blipFill>
          <a:blip r:embed="rId7" cstate="print"/>
          <a:srcRect l="2500" t="18889" r="7500" b="13333"/>
          <a:stretch>
            <a:fillRect/>
          </a:stretch>
        </p:blipFill>
        <p:spPr>
          <a:xfrm>
            <a:off x="3778079" y="3748986"/>
            <a:ext cx="4990504" cy="2818711"/>
          </a:xfrm>
          <a:prstGeom prst="rect">
            <a:avLst/>
          </a:prstGeom>
        </p:spPr>
      </p:pic>
      <p:sp>
        <p:nvSpPr>
          <p:cNvPr id="6" name="Slide Number Placeholder 5">
            <a:extLst>
              <a:ext uri="{FF2B5EF4-FFF2-40B4-BE49-F238E27FC236}">
                <a16:creationId xmlns:a16="http://schemas.microsoft.com/office/drawing/2014/main" id="{2B5281B0-3CFF-C74A-8015-CBFC60E2A2EB}"/>
              </a:ext>
            </a:extLst>
          </p:cNvPr>
          <p:cNvSpPr>
            <a:spLocks noGrp="1"/>
          </p:cNvSpPr>
          <p:nvPr>
            <p:ph type="sldNum" sz="quarter" idx="12"/>
          </p:nvPr>
        </p:nvSpPr>
        <p:spPr/>
        <p:txBody>
          <a:bodyPr/>
          <a:lstStyle/>
          <a:p>
            <a:fld id="{26EF018D-A113-44B2-BA5D-E3BD5C944D75}"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Quicksort</a:t>
            </a:r>
            <a:endParaRPr lang="en-US" dirty="0"/>
          </a:p>
        </p:txBody>
      </p:sp>
      <p:sp>
        <p:nvSpPr>
          <p:cNvPr id="3" name="Content Placeholder 2"/>
          <p:cNvSpPr>
            <a:spLocks noGrp="1"/>
          </p:cNvSpPr>
          <p:nvPr>
            <p:ph idx="1"/>
            <p:custDataLst>
              <p:tags r:id="rId2"/>
            </p:custDataLst>
          </p:nvPr>
        </p:nvSpPr>
        <p:spPr>
          <a:xfrm>
            <a:off x="838199" y="1295400"/>
            <a:ext cx="9850395" cy="4800600"/>
          </a:xfrm>
        </p:spPr>
        <p:txBody>
          <a:bodyPr>
            <a:normAutofit/>
          </a:bodyPr>
          <a:lstStyle/>
          <a:p>
            <a:r>
              <a:rPr lang="en-US" sz="2400" dirty="0"/>
              <a:t>Also uses divide-and-conquer</a:t>
            </a:r>
          </a:p>
          <a:p>
            <a:pPr lvl="1"/>
            <a:r>
              <a:rPr lang="en-US" sz="2000" dirty="0"/>
              <a:t>Recursively chop into halves</a:t>
            </a:r>
          </a:p>
          <a:p>
            <a:pPr lvl="1"/>
            <a:r>
              <a:rPr lang="en-US" sz="2000" dirty="0"/>
              <a:t>But, instead of doing all the work as we merge together, we’ll do all the work as we recursively split into halves</a:t>
            </a:r>
            <a:endParaRPr lang="en-US" sz="800" dirty="0"/>
          </a:p>
          <a:p>
            <a:pPr lvl="1"/>
            <a:r>
              <a:rPr lang="en-US" sz="2000" dirty="0"/>
              <a:t>Also unlike </a:t>
            </a:r>
            <a:r>
              <a:rPr lang="en-US" sz="2000" dirty="0" err="1"/>
              <a:t>MergeSort</a:t>
            </a:r>
            <a:r>
              <a:rPr lang="en-US" sz="2000" dirty="0"/>
              <a:t>, does not need auxiliary space</a:t>
            </a:r>
          </a:p>
          <a:p>
            <a:endParaRPr lang="en-US" sz="800" dirty="0"/>
          </a:p>
          <a:p>
            <a:r>
              <a:rPr lang="en-US" sz="2400" i="1" dirty="0"/>
              <a:t>O</a:t>
            </a:r>
            <a:r>
              <a:rPr lang="en-US" sz="2400" dirty="0"/>
              <a:t>(</a:t>
            </a:r>
            <a:r>
              <a:rPr lang="en-US" sz="2400" i="1" dirty="0"/>
              <a:t>n</a:t>
            </a:r>
            <a:r>
              <a:rPr lang="en-US" sz="2400" dirty="0"/>
              <a:t> </a:t>
            </a:r>
            <a:r>
              <a:rPr lang="en-US" sz="2400" b="1" dirty="0">
                <a:latin typeface="Courier New" pitchFamily="49" charset="0"/>
                <a:cs typeface="Courier New" pitchFamily="49" charset="0"/>
              </a:rPr>
              <a:t>log</a:t>
            </a:r>
            <a:r>
              <a:rPr lang="en-US" sz="2400" dirty="0"/>
              <a:t> </a:t>
            </a:r>
            <a:r>
              <a:rPr lang="en-US" sz="2400" i="1" dirty="0"/>
              <a:t>n</a:t>
            </a:r>
            <a:r>
              <a:rPr lang="en-US" sz="2400" dirty="0"/>
              <a:t>) on average </a:t>
            </a:r>
            <a:r>
              <a:rPr lang="en-US" sz="2400" dirty="0">
                <a:sym typeface="Wingdings" pitchFamily="2" charset="2"/>
              </a:rPr>
              <a:t></a:t>
            </a:r>
            <a:r>
              <a:rPr lang="en-US" sz="2400" dirty="0"/>
              <a:t>, but </a:t>
            </a:r>
            <a:r>
              <a:rPr lang="en-US" sz="2400" i="1" dirty="0"/>
              <a:t>O</a:t>
            </a:r>
            <a:r>
              <a:rPr lang="en-US" sz="2400" dirty="0"/>
              <a:t>(</a:t>
            </a:r>
            <a:r>
              <a:rPr lang="en-US" sz="2400" i="1" dirty="0"/>
              <a:t>n</a:t>
            </a:r>
            <a:r>
              <a:rPr lang="en-US" sz="2000" b="1" baseline="30000" dirty="0"/>
              <a:t>2</a:t>
            </a:r>
            <a:r>
              <a:rPr lang="en-US" sz="2400" dirty="0"/>
              <a:t>) worst-case </a:t>
            </a:r>
            <a:r>
              <a:rPr lang="en-US" sz="2400" dirty="0">
                <a:sym typeface="Wingdings" pitchFamily="2" charset="2"/>
              </a:rPr>
              <a:t></a:t>
            </a:r>
            <a:endParaRPr lang="en-US" sz="2400" dirty="0"/>
          </a:p>
          <a:p>
            <a:pPr lvl="1"/>
            <a:r>
              <a:rPr lang="en-US" sz="2000" dirty="0" err="1"/>
              <a:t>MergeSort</a:t>
            </a:r>
            <a:r>
              <a:rPr lang="en-US" sz="2000" dirty="0"/>
              <a:t> is always O(</a:t>
            </a:r>
            <a:r>
              <a:rPr lang="en-US" sz="2000" dirty="0" err="1"/>
              <a:t>nlogn</a:t>
            </a:r>
            <a:r>
              <a:rPr lang="en-US" sz="2000" dirty="0"/>
              <a:t>)</a:t>
            </a:r>
          </a:p>
          <a:p>
            <a:pPr lvl="1"/>
            <a:r>
              <a:rPr lang="en-US" sz="2000" dirty="0"/>
              <a:t>So why use </a:t>
            </a:r>
            <a:r>
              <a:rPr lang="en-US" sz="2000" dirty="0" err="1"/>
              <a:t>QuickSort</a:t>
            </a:r>
            <a:r>
              <a:rPr lang="en-US" sz="2000" dirty="0"/>
              <a:t>?</a:t>
            </a:r>
          </a:p>
          <a:p>
            <a:endParaRPr lang="en-US" sz="800" dirty="0"/>
          </a:p>
          <a:p>
            <a:r>
              <a:rPr lang="en-US" sz="2400" dirty="0"/>
              <a:t>Can be faster than </a:t>
            </a:r>
            <a:r>
              <a:rPr lang="en-US" sz="2400" dirty="0" err="1"/>
              <a:t>mergesort</a:t>
            </a:r>
            <a:endParaRPr lang="en-US" sz="2400" dirty="0"/>
          </a:p>
          <a:p>
            <a:pPr lvl="1"/>
            <a:r>
              <a:rPr lang="en-US" sz="2000" dirty="0"/>
              <a:t>Often believed to be faster</a:t>
            </a:r>
          </a:p>
          <a:p>
            <a:pPr lvl="1"/>
            <a:r>
              <a:rPr lang="en-US" sz="2000" dirty="0"/>
              <a:t>Quicksort does fewer copies and more comparisons, so it depends on the relative cost of these two operations!</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6" name="Slide Number Placeholder 5">
            <a:extLst>
              <a:ext uri="{FF2B5EF4-FFF2-40B4-BE49-F238E27FC236}">
                <a16:creationId xmlns:a16="http://schemas.microsoft.com/office/drawing/2014/main" id="{580412FB-A207-2B43-8BFA-C1DD95C1D154}"/>
              </a:ext>
            </a:extLst>
          </p:cNvPr>
          <p:cNvSpPr>
            <a:spLocks noGrp="1"/>
          </p:cNvSpPr>
          <p:nvPr>
            <p:ph type="sldNum" sz="quarter" idx="12"/>
          </p:nvPr>
        </p:nvSpPr>
        <p:spPr/>
        <p:txBody>
          <a:bodyPr/>
          <a:lstStyle/>
          <a:p>
            <a:fld id="{26EF018D-A113-44B2-BA5D-E3BD5C944D75}"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Quicksort Overview</a:t>
            </a:r>
          </a:p>
        </p:txBody>
      </p:sp>
      <p:sp>
        <p:nvSpPr>
          <p:cNvPr id="3" name="Content Placeholder 2"/>
          <p:cNvSpPr>
            <a:spLocks noGrp="1"/>
          </p:cNvSpPr>
          <p:nvPr>
            <p:ph idx="1"/>
            <p:custDataLst>
              <p:tags r:id="rId2"/>
            </p:custDataLst>
          </p:nvPr>
        </p:nvSpPr>
        <p:spPr/>
        <p:txBody>
          <a:bodyPr>
            <a:normAutofit lnSpcReduction="10000"/>
          </a:bodyPr>
          <a:lstStyle/>
          <a:p>
            <a:pPr marL="457200" indent="-457200">
              <a:buFont typeface="+mj-lt"/>
              <a:buAutoNum type="arabicPeriod"/>
            </a:pPr>
            <a:r>
              <a:rPr lang="en-US" dirty="0"/>
              <a:t>Pick a pivot element</a:t>
            </a:r>
          </a:p>
          <a:p>
            <a:pPr marL="731520" lvl="1" indent="-457200"/>
            <a:r>
              <a:rPr lang="en-US" sz="1600" dirty="0"/>
              <a:t>Hopefully an element ~median</a:t>
            </a:r>
          </a:p>
          <a:p>
            <a:pPr marL="731520" lvl="1" indent="-457200"/>
            <a:r>
              <a:rPr lang="en-US" sz="1600" dirty="0"/>
              <a:t>Good </a:t>
            </a:r>
            <a:r>
              <a:rPr lang="en-US" sz="1600" dirty="0" err="1"/>
              <a:t>QuickSort</a:t>
            </a:r>
            <a:r>
              <a:rPr lang="en-US" sz="1600" dirty="0"/>
              <a:t> performance depends on good choice of pivot; we’ll see why later, and talk about good pivot selection later</a:t>
            </a:r>
          </a:p>
          <a:p>
            <a:pPr marL="457200" indent="-457200">
              <a:buFont typeface="+mj-lt"/>
              <a:buAutoNum type="arabicPeriod"/>
            </a:pPr>
            <a:r>
              <a:rPr lang="en-US" dirty="0"/>
              <a:t>Partition all the data into:</a:t>
            </a:r>
          </a:p>
          <a:p>
            <a:pPr marL="857250" lvl="1" indent="-457200">
              <a:buFont typeface="+mj-lt"/>
              <a:buAutoNum type="alphaUcPeriod"/>
            </a:pPr>
            <a:r>
              <a:rPr lang="en-US" dirty="0"/>
              <a:t>The elements less than the pivot</a:t>
            </a:r>
          </a:p>
          <a:p>
            <a:pPr marL="857250" lvl="1" indent="-457200">
              <a:buFont typeface="+mj-lt"/>
              <a:buAutoNum type="alphaUcPeriod"/>
            </a:pPr>
            <a:r>
              <a:rPr lang="en-US" dirty="0"/>
              <a:t>The pivot</a:t>
            </a:r>
          </a:p>
          <a:p>
            <a:pPr marL="857250" lvl="1" indent="-457200">
              <a:buFont typeface="+mj-lt"/>
              <a:buAutoNum type="alphaUcPeriod"/>
            </a:pPr>
            <a:r>
              <a:rPr lang="en-US" dirty="0"/>
              <a:t>The elements greater than the pivot</a:t>
            </a:r>
          </a:p>
          <a:p>
            <a:pPr marL="457200" indent="-457200">
              <a:buFont typeface="+mj-lt"/>
              <a:buAutoNum type="arabicPeriod"/>
            </a:pPr>
            <a:r>
              <a:rPr lang="en-US" dirty="0"/>
              <a:t>Recursively sort A and C</a:t>
            </a:r>
          </a:p>
          <a:p>
            <a:pPr marL="457200" indent="-457200">
              <a:buFont typeface="+mj-lt"/>
              <a:buAutoNum type="arabicPeriod"/>
            </a:pPr>
            <a:r>
              <a:rPr lang="en-US" dirty="0"/>
              <a:t>The answer is, “as simple as A, B, C” </a:t>
            </a:r>
          </a:p>
          <a:p>
            <a:pPr marL="457200" indent="-457200">
              <a:buFont typeface="+mj-lt"/>
              <a:buAutoNum type="arabicPeriod"/>
            </a:pPr>
            <a:endParaRPr lang="en-US" dirty="0"/>
          </a:p>
          <a:p>
            <a:pPr marL="457200" indent="-457200">
              <a:buNone/>
            </a:pPr>
            <a:r>
              <a:rPr lang="en-US" dirty="0"/>
              <a:t>(Alas, there are some details lurking in this algorithm)</a:t>
            </a:r>
          </a:p>
          <a:p>
            <a:endParaRPr lang="en-US" dirty="0"/>
          </a:p>
          <a:p>
            <a:endParaRPr lang="en-US" dirty="0"/>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6" name="Slide Number Placeholder 5">
            <a:extLst>
              <a:ext uri="{FF2B5EF4-FFF2-40B4-BE49-F238E27FC236}">
                <a16:creationId xmlns:a16="http://schemas.microsoft.com/office/drawing/2014/main" id="{70B145E1-EC28-B941-89BE-5F7C86ACA386}"/>
              </a:ext>
            </a:extLst>
          </p:cNvPr>
          <p:cNvSpPr>
            <a:spLocks noGrp="1"/>
          </p:cNvSpPr>
          <p:nvPr>
            <p:ph type="sldNum" sz="quarter" idx="12"/>
          </p:nvPr>
        </p:nvSpPr>
        <p:spPr/>
        <p:txBody>
          <a:bodyPr/>
          <a:lstStyle/>
          <a:p>
            <a:fld id="{26EF018D-A113-44B2-BA5D-E3BD5C944D75}"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Quicksort</a:t>
            </a:r>
            <a:r>
              <a:rPr lang="en-US" dirty="0"/>
              <a:t>: Think in terms of sets</a:t>
            </a:r>
          </a:p>
        </p:txBody>
      </p:sp>
      <p:sp>
        <p:nvSpPr>
          <p:cNvPr id="4" name="Date Placeholder 3"/>
          <p:cNvSpPr>
            <a:spLocks noGrp="1"/>
          </p:cNvSpPr>
          <p:nvPr>
            <p:ph type="dt" sz="half" idx="10"/>
            <p:custDataLst>
              <p:tags r:id="rId2"/>
            </p:custDataLst>
          </p:nvPr>
        </p:nvSpPr>
        <p:spPr/>
        <p:txBody>
          <a:bodyPr/>
          <a:lstStyle/>
          <a:p>
            <a:r>
              <a:rPr lang="en-US"/>
              <a:t>07/22/2022</a:t>
            </a:r>
            <a:endParaRPr lang="en-US" dirty="0"/>
          </a:p>
        </p:txBody>
      </p:sp>
      <p:sp>
        <p:nvSpPr>
          <p:cNvPr id="7" name="Oval 1027"/>
          <p:cNvSpPr>
            <a:spLocks noChangeArrowheads="1"/>
          </p:cNvSpPr>
          <p:nvPr>
            <p:custDataLst>
              <p:tags r:id="rId3"/>
            </p:custDataLst>
          </p:nvPr>
        </p:nvSpPr>
        <p:spPr bwMode="auto">
          <a:xfrm>
            <a:off x="2971800" y="1676400"/>
            <a:ext cx="4724400" cy="990600"/>
          </a:xfrm>
          <a:prstGeom prst="ellipse">
            <a:avLst/>
          </a:prstGeom>
          <a:solidFill>
            <a:srgbClr val="FFFFFF"/>
          </a:solidFill>
          <a:ln w="9525">
            <a:solidFill>
              <a:schemeClr val="tx1"/>
            </a:solidFill>
            <a:round/>
            <a:headEnd/>
            <a:tailEnd/>
          </a:ln>
        </p:spPr>
        <p:txBody>
          <a:bodyPr wrap="none" anchor="ctr"/>
          <a:lstStyle/>
          <a:p>
            <a:endParaRPr lang="en-US" sz="2800"/>
          </a:p>
        </p:txBody>
      </p:sp>
      <p:sp>
        <p:nvSpPr>
          <p:cNvPr id="8" name="Text Box 1028"/>
          <p:cNvSpPr txBox="1">
            <a:spLocks noChangeArrowheads="1"/>
          </p:cNvSpPr>
          <p:nvPr>
            <p:custDataLst>
              <p:tags r:id="rId4"/>
            </p:custDataLst>
          </p:nvPr>
        </p:nvSpPr>
        <p:spPr bwMode="auto">
          <a:xfrm>
            <a:off x="3261017" y="19646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13</a:t>
            </a:r>
          </a:p>
        </p:txBody>
      </p:sp>
      <p:sp>
        <p:nvSpPr>
          <p:cNvPr id="9" name="Text Box 1029"/>
          <p:cNvSpPr txBox="1">
            <a:spLocks noChangeArrowheads="1"/>
          </p:cNvSpPr>
          <p:nvPr>
            <p:custDataLst>
              <p:tags r:id="rId5"/>
            </p:custDataLst>
          </p:nvPr>
        </p:nvSpPr>
        <p:spPr bwMode="auto">
          <a:xfrm>
            <a:off x="3870617" y="18122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81</a:t>
            </a:r>
          </a:p>
        </p:txBody>
      </p:sp>
      <p:sp>
        <p:nvSpPr>
          <p:cNvPr id="10" name="Text Box 1030"/>
          <p:cNvSpPr txBox="1">
            <a:spLocks noChangeArrowheads="1"/>
          </p:cNvSpPr>
          <p:nvPr>
            <p:custDataLst>
              <p:tags r:id="rId6"/>
            </p:custDataLst>
          </p:nvPr>
        </p:nvSpPr>
        <p:spPr bwMode="auto">
          <a:xfrm>
            <a:off x="4099217" y="21170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92</a:t>
            </a:r>
          </a:p>
        </p:txBody>
      </p:sp>
      <p:sp>
        <p:nvSpPr>
          <p:cNvPr id="11" name="Text Box 1031"/>
          <p:cNvSpPr txBox="1">
            <a:spLocks noChangeArrowheads="1"/>
          </p:cNvSpPr>
          <p:nvPr>
            <p:custDataLst>
              <p:tags r:id="rId7"/>
            </p:custDataLst>
          </p:nvPr>
        </p:nvSpPr>
        <p:spPr bwMode="auto">
          <a:xfrm>
            <a:off x="4632617" y="18884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43</a:t>
            </a:r>
          </a:p>
        </p:txBody>
      </p:sp>
      <p:sp>
        <p:nvSpPr>
          <p:cNvPr id="12" name="Text Box 1032"/>
          <p:cNvSpPr txBox="1">
            <a:spLocks noChangeArrowheads="1"/>
          </p:cNvSpPr>
          <p:nvPr>
            <p:custDataLst>
              <p:tags r:id="rId8"/>
            </p:custDataLst>
          </p:nvPr>
        </p:nvSpPr>
        <p:spPr bwMode="auto">
          <a:xfrm>
            <a:off x="5013617" y="22995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65</a:t>
            </a:r>
          </a:p>
        </p:txBody>
      </p:sp>
      <p:sp>
        <p:nvSpPr>
          <p:cNvPr id="13" name="Text Box 1033"/>
          <p:cNvSpPr txBox="1">
            <a:spLocks noChangeArrowheads="1"/>
          </p:cNvSpPr>
          <p:nvPr>
            <p:custDataLst>
              <p:tags r:id="rId9"/>
            </p:custDataLst>
          </p:nvPr>
        </p:nvSpPr>
        <p:spPr bwMode="auto">
          <a:xfrm>
            <a:off x="5242217" y="18122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31</a:t>
            </a:r>
          </a:p>
        </p:txBody>
      </p:sp>
      <p:sp>
        <p:nvSpPr>
          <p:cNvPr id="14" name="Text Box 1034"/>
          <p:cNvSpPr txBox="1">
            <a:spLocks noChangeArrowheads="1"/>
          </p:cNvSpPr>
          <p:nvPr>
            <p:custDataLst>
              <p:tags r:id="rId10"/>
            </p:custDataLst>
          </p:nvPr>
        </p:nvSpPr>
        <p:spPr bwMode="auto">
          <a:xfrm>
            <a:off x="5851817" y="18122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57</a:t>
            </a:r>
          </a:p>
        </p:txBody>
      </p:sp>
      <p:sp>
        <p:nvSpPr>
          <p:cNvPr id="15" name="Text Box 1035"/>
          <p:cNvSpPr txBox="1">
            <a:spLocks noChangeArrowheads="1"/>
          </p:cNvSpPr>
          <p:nvPr>
            <p:custDataLst>
              <p:tags r:id="rId11"/>
            </p:custDataLst>
          </p:nvPr>
        </p:nvSpPr>
        <p:spPr bwMode="auto">
          <a:xfrm>
            <a:off x="6156617" y="22694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26</a:t>
            </a:r>
          </a:p>
        </p:txBody>
      </p:sp>
      <p:sp>
        <p:nvSpPr>
          <p:cNvPr id="16" name="Text Box 1036"/>
          <p:cNvSpPr txBox="1">
            <a:spLocks noChangeArrowheads="1"/>
          </p:cNvSpPr>
          <p:nvPr>
            <p:custDataLst>
              <p:tags r:id="rId12"/>
            </p:custDataLst>
          </p:nvPr>
        </p:nvSpPr>
        <p:spPr bwMode="auto">
          <a:xfrm>
            <a:off x="6537617" y="19646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75</a:t>
            </a:r>
          </a:p>
        </p:txBody>
      </p:sp>
      <p:sp>
        <p:nvSpPr>
          <p:cNvPr id="17" name="Text Box 1037"/>
          <p:cNvSpPr txBox="1">
            <a:spLocks noChangeArrowheads="1"/>
          </p:cNvSpPr>
          <p:nvPr>
            <p:custDataLst>
              <p:tags r:id="rId13"/>
            </p:custDataLst>
          </p:nvPr>
        </p:nvSpPr>
        <p:spPr bwMode="auto">
          <a:xfrm>
            <a:off x="7078679" y="2117032"/>
            <a:ext cx="292068"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0</a:t>
            </a:r>
          </a:p>
        </p:txBody>
      </p:sp>
      <p:sp>
        <p:nvSpPr>
          <p:cNvPr id="18" name="Oval 1038"/>
          <p:cNvSpPr>
            <a:spLocks noChangeArrowheads="1"/>
          </p:cNvSpPr>
          <p:nvPr>
            <p:custDataLst>
              <p:tags r:id="rId14"/>
            </p:custDataLst>
          </p:nvPr>
        </p:nvSpPr>
        <p:spPr bwMode="auto">
          <a:xfrm>
            <a:off x="5024439" y="2284414"/>
            <a:ext cx="384175" cy="301625"/>
          </a:xfrm>
          <a:prstGeom prst="ellipse">
            <a:avLst/>
          </a:prstGeom>
          <a:noFill/>
          <a:ln w="19050">
            <a:solidFill>
              <a:srgbClr val="0000FF"/>
            </a:solidFill>
            <a:round/>
            <a:headEnd/>
            <a:tailEnd/>
          </a:ln>
        </p:spPr>
        <p:txBody>
          <a:bodyPr wrap="none" anchor="ctr"/>
          <a:lstStyle/>
          <a:p>
            <a:endParaRPr lang="en-US" sz="2800"/>
          </a:p>
        </p:txBody>
      </p:sp>
      <p:sp>
        <p:nvSpPr>
          <p:cNvPr id="19" name="Text Box 1039"/>
          <p:cNvSpPr txBox="1">
            <a:spLocks noChangeArrowheads="1"/>
          </p:cNvSpPr>
          <p:nvPr>
            <p:custDataLst>
              <p:tags r:id="rId15"/>
            </p:custDataLst>
          </p:nvPr>
        </p:nvSpPr>
        <p:spPr bwMode="auto">
          <a:xfrm>
            <a:off x="2611354" y="1720333"/>
            <a:ext cx="312906" cy="369332"/>
          </a:xfrm>
          <a:prstGeom prst="rect">
            <a:avLst/>
          </a:prstGeom>
          <a:noFill/>
          <a:ln w="9525">
            <a:noFill/>
            <a:miter lim="800000"/>
            <a:headEnd/>
            <a:tailEnd/>
          </a:ln>
        </p:spPr>
        <p:txBody>
          <a:bodyPr wrap="none" anchor="ctr">
            <a:spAutoFit/>
          </a:bodyPr>
          <a:lstStyle/>
          <a:p>
            <a:pPr algn="ctr"/>
            <a:r>
              <a:rPr lang="en-US" b="1" dirty="0">
                <a:latin typeface="Times New Roman" pitchFamily="18" charset="0"/>
              </a:rPr>
              <a:t>S</a:t>
            </a:r>
          </a:p>
        </p:txBody>
      </p:sp>
      <p:sp>
        <p:nvSpPr>
          <p:cNvPr id="20" name="Text Box 1040"/>
          <p:cNvSpPr txBox="1">
            <a:spLocks noChangeArrowheads="1"/>
          </p:cNvSpPr>
          <p:nvPr>
            <p:custDataLst>
              <p:tags r:id="rId16"/>
            </p:custDataLst>
          </p:nvPr>
        </p:nvSpPr>
        <p:spPr bwMode="auto">
          <a:xfrm>
            <a:off x="8331551" y="1704459"/>
            <a:ext cx="1864613" cy="369332"/>
          </a:xfrm>
          <a:prstGeom prst="rect">
            <a:avLst/>
          </a:prstGeom>
          <a:noFill/>
          <a:ln w="9525">
            <a:noFill/>
            <a:miter lim="800000"/>
            <a:headEnd/>
            <a:tailEnd/>
          </a:ln>
        </p:spPr>
        <p:txBody>
          <a:bodyPr wrap="none" anchor="ctr">
            <a:spAutoFit/>
          </a:bodyPr>
          <a:lstStyle/>
          <a:p>
            <a:pPr algn="ctr"/>
            <a:r>
              <a:rPr lang="en-US">
                <a:solidFill>
                  <a:schemeClr val="accent2"/>
                </a:solidFill>
                <a:latin typeface="Times New Roman" pitchFamily="18" charset="0"/>
              </a:rPr>
              <a:t>select pivot value</a:t>
            </a:r>
          </a:p>
        </p:txBody>
      </p:sp>
      <p:sp>
        <p:nvSpPr>
          <p:cNvPr id="21" name="Oval 1041"/>
          <p:cNvSpPr>
            <a:spLocks noChangeArrowheads="1"/>
          </p:cNvSpPr>
          <p:nvPr>
            <p:custDataLst>
              <p:tags r:id="rId17"/>
            </p:custDataLst>
          </p:nvPr>
        </p:nvSpPr>
        <p:spPr bwMode="auto">
          <a:xfrm>
            <a:off x="3048000" y="2971800"/>
            <a:ext cx="1981200" cy="838200"/>
          </a:xfrm>
          <a:prstGeom prst="ellipse">
            <a:avLst/>
          </a:prstGeom>
          <a:solidFill>
            <a:srgbClr val="FFFFFF"/>
          </a:solidFill>
          <a:ln w="9525">
            <a:solidFill>
              <a:schemeClr val="tx1"/>
            </a:solidFill>
            <a:round/>
            <a:headEnd/>
            <a:tailEnd/>
          </a:ln>
        </p:spPr>
        <p:txBody>
          <a:bodyPr wrap="none" anchor="ctr"/>
          <a:lstStyle/>
          <a:p>
            <a:endParaRPr lang="en-US" sz="2800"/>
          </a:p>
        </p:txBody>
      </p:sp>
      <p:sp>
        <p:nvSpPr>
          <p:cNvPr id="22" name="Text Box 1042"/>
          <p:cNvSpPr txBox="1">
            <a:spLocks noChangeArrowheads="1"/>
          </p:cNvSpPr>
          <p:nvPr>
            <p:custDataLst>
              <p:tags r:id="rId18"/>
            </p:custDataLst>
          </p:nvPr>
        </p:nvSpPr>
        <p:spPr bwMode="auto">
          <a:xfrm>
            <a:off x="3108617" y="32600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13</a:t>
            </a:r>
          </a:p>
        </p:txBody>
      </p:sp>
      <p:sp>
        <p:nvSpPr>
          <p:cNvPr id="23" name="Text Box 1043"/>
          <p:cNvSpPr txBox="1">
            <a:spLocks noChangeArrowheads="1"/>
          </p:cNvSpPr>
          <p:nvPr>
            <p:custDataLst>
              <p:tags r:id="rId19"/>
            </p:custDataLst>
          </p:nvPr>
        </p:nvSpPr>
        <p:spPr bwMode="auto">
          <a:xfrm>
            <a:off x="7375817" y="33362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81</a:t>
            </a:r>
          </a:p>
        </p:txBody>
      </p:sp>
      <p:sp>
        <p:nvSpPr>
          <p:cNvPr id="24" name="Text Box 1044"/>
          <p:cNvSpPr txBox="1">
            <a:spLocks noChangeArrowheads="1"/>
          </p:cNvSpPr>
          <p:nvPr>
            <p:custDataLst>
              <p:tags r:id="rId20"/>
            </p:custDataLst>
          </p:nvPr>
        </p:nvSpPr>
        <p:spPr bwMode="auto">
          <a:xfrm>
            <a:off x="6385217" y="34124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92</a:t>
            </a:r>
          </a:p>
        </p:txBody>
      </p:sp>
      <p:sp>
        <p:nvSpPr>
          <p:cNvPr id="25" name="Text Box 1045"/>
          <p:cNvSpPr txBox="1">
            <a:spLocks noChangeArrowheads="1"/>
          </p:cNvSpPr>
          <p:nvPr>
            <p:custDataLst>
              <p:tags r:id="rId21"/>
            </p:custDataLst>
          </p:nvPr>
        </p:nvSpPr>
        <p:spPr bwMode="auto">
          <a:xfrm>
            <a:off x="3870617" y="31838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43</a:t>
            </a:r>
          </a:p>
        </p:txBody>
      </p:sp>
      <p:sp>
        <p:nvSpPr>
          <p:cNvPr id="26" name="Text Box 1046"/>
          <p:cNvSpPr txBox="1">
            <a:spLocks noChangeArrowheads="1"/>
          </p:cNvSpPr>
          <p:nvPr>
            <p:custDataLst>
              <p:tags r:id="rId22"/>
            </p:custDataLst>
          </p:nvPr>
        </p:nvSpPr>
        <p:spPr bwMode="auto">
          <a:xfrm>
            <a:off x="5399380" y="321558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65</a:t>
            </a:r>
          </a:p>
        </p:txBody>
      </p:sp>
      <p:sp>
        <p:nvSpPr>
          <p:cNvPr id="27" name="Text Box 1047"/>
          <p:cNvSpPr txBox="1">
            <a:spLocks noChangeArrowheads="1"/>
          </p:cNvSpPr>
          <p:nvPr>
            <p:custDataLst>
              <p:tags r:id="rId23"/>
            </p:custDataLst>
          </p:nvPr>
        </p:nvSpPr>
        <p:spPr bwMode="auto">
          <a:xfrm>
            <a:off x="4404017" y="31076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31</a:t>
            </a:r>
          </a:p>
        </p:txBody>
      </p:sp>
      <p:sp>
        <p:nvSpPr>
          <p:cNvPr id="28" name="Text Box 1048"/>
          <p:cNvSpPr txBox="1">
            <a:spLocks noChangeArrowheads="1"/>
          </p:cNvSpPr>
          <p:nvPr>
            <p:custDataLst>
              <p:tags r:id="rId24"/>
            </p:custDataLst>
          </p:nvPr>
        </p:nvSpPr>
        <p:spPr bwMode="auto">
          <a:xfrm>
            <a:off x="4175417" y="34886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57</a:t>
            </a:r>
          </a:p>
        </p:txBody>
      </p:sp>
      <p:sp>
        <p:nvSpPr>
          <p:cNvPr id="29" name="Text Box 1049"/>
          <p:cNvSpPr txBox="1">
            <a:spLocks noChangeArrowheads="1"/>
          </p:cNvSpPr>
          <p:nvPr>
            <p:custDataLst>
              <p:tags r:id="rId25"/>
            </p:custDataLst>
          </p:nvPr>
        </p:nvSpPr>
        <p:spPr bwMode="auto">
          <a:xfrm>
            <a:off x="3565817" y="34886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26</a:t>
            </a:r>
          </a:p>
        </p:txBody>
      </p:sp>
      <p:sp>
        <p:nvSpPr>
          <p:cNvPr id="30" name="Text Box 1050"/>
          <p:cNvSpPr txBox="1">
            <a:spLocks noChangeArrowheads="1"/>
          </p:cNvSpPr>
          <p:nvPr>
            <p:custDataLst>
              <p:tags r:id="rId26"/>
            </p:custDataLst>
          </p:nvPr>
        </p:nvSpPr>
        <p:spPr bwMode="auto">
          <a:xfrm>
            <a:off x="6918617" y="310763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75</a:t>
            </a:r>
          </a:p>
        </p:txBody>
      </p:sp>
      <p:sp>
        <p:nvSpPr>
          <p:cNvPr id="31" name="Text Box 1051"/>
          <p:cNvSpPr txBox="1">
            <a:spLocks noChangeArrowheads="1"/>
          </p:cNvSpPr>
          <p:nvPr>
            <p:custDataLst>
              <p:tags r:id="rId27"/>
            </p:custDataLst>
          </p:nvPr>
        </p:nvSpPr>
        <p:spPr bwMode="auto">
          <a:xfrm>
            <a:off x="3573479" y="3031432"/>
            <a:ext cx="292068"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0</a:t>
            </a:r>
          </a:p>
        </p:txBody>
      </p:sp>
      <p:sp>
        <p:nvSpPr>
          <p:cNvPr id="32" name="Oval 1052"/>
          <p:cNvSpPr>
            <a:spLocks noChangeArrowheads="1"/>
          </p:cNvSpPr>
          <p:nvPr>
            <p:custDataLst>
              <p:tags r:id="rId28"/>
            </p:custDataLst>
          </p:nvPr>
        </p:nvSpPr>
        <p:spPr bwMode="auto">
          <a:xfrm>
            <a:off x="5410201" y="3200401"/>
            <a:ext cx="384175" cy="301625"/>
          </a:xfrm>
          <a:prstGeom prst="ellipse">
            <a:avLst/>
          </a:prstGeom>
          <a:noFill/>
          <a:ln w="9525">
            <a:solidFill>
              <a:schemeClr val="tx1"/>
            </a:solidFill>
            <a:round/>
            <a:headEnd/>
            <a:tailEnd/>
          </a:ln>
        </p:spPr>
        <p:txBody>
          <a:bodyPr wrap="none" anchor="ctr"/>
          <a:lstStyle/>
          <a:p>
            <a:endParaRPr lang="en-US" sz="2800"/>
          </a:p>
        </p:txBody>
      </p:sp>
      <p:sp>
        <p:nvSpPr>
          <p:cNvPr id="33" name="Text Box 1053"/>
          <p:cNvSpPr txBox="1">
            <a:spLocks noChangeArrowheads="1"/>
          </p:cNvSpPr>
          <p:nvPr>
            <p:custDataLst>
              <p:tags r:id="rId29"/>
            </p:custDataLst>
          </p:nvPr>
        </p:nvSpPr>
        <p:spPr bwMode="auto">
          <a:xfrm>
            <a:off x="2754440" y="2786390"/>
            <a:ext cx="433132" cy="523220"/>
          </a:xfrm>
          <a:prstGeom prst="rect">
            <a:avLst/>
          </a:prstGeom>
          <a:noFill/>
          <a:ln w="9525">
            <a:noFill/>
            <a:miter lim="800000"/>
            <a:headEnd/>
            <a:tailEnd/>
          </a:ln>
        </p:spPr>
        <p:txBody>
          <a:bodyPr wrap="none" anchor="ctr">
            <a:spAutoFit/>
          </a:bodyPr>
          <a:lstStyle/>
          <a:p>
            <a:pPr algn="ctr"/>
            <a:r>
              <a:rPr lang="en-US" b="1" dirty="0">
                <a:latin typeface="Times New Roman" pitchFamily="18" charset="0"/>
              </a:rPr>
              <a:t>S</a:t>
            </a:r>
            <a:r>
              <a:rPr lang="en-US" sz="2800" baseline="-25000" dirty="0">
                <a:latin typeface="Times New Roman" pitchFamily="18" charset="0"/>
              </a:rPr>
              <a:t>1</a:t>
            </a:r>
            <a:endParaRPr lang="en-US" sz="2800" b="1" dirty="0">
              <a:latin typeface="Times New Roman" pitchFamily="18" charset="0"/>
            </a:endParaRPr>
          </a:p>
        </p:txBody>
      </p:sp>
      <p:sp>
        <p:nvSpPr>
          <p:cNvPr id="34" name="Oval 1054"/>
          <p:cNvSpPr>
            <a:spLocks noChangeArrowheads="1"/>
          </p:cNvSpPr>
          <p:nvPr>
            <p:custDataLst>
              <p:tags r:id="rId30"/>
            </p:custDataLst>
          </p:nvPr>
        </p:nvSpPr>
        <p:spPr bwMode="auto">
          <a:xfrm>
            <a:off x="6096000" y="3048000"/>
            <a:ext cx="1981200" cy="838200"/>
          </a:xfrm>
          <a:prstGeom prst="ellipse">
            <a:avLst/>
          </a:prstGeom>
          <a:noFill/>
          <a:ln w="9525">
            <a:solidFill>
              <a:schemeClr val="tx1"/>
            </a:solidFill>
            <a:round/>
            <a:headEnd/>
            <a:tailEnd/>
          </a:ln>
        </p:spPr>
        <p:txBody>
          <a:bodyPr wrap="none" anchor="ctr"/>
          <a:lstStyle/>
          <a:p>
            <a:endParaRPr lang="en-US" sz="2800"/>
          </a:p>
        </p:txBody>
      </p:sp>
      <p:sp>
        <p:nvSpPr>
          <p:cNvPr id="35" name="Text Box 1055"/>
          <p:cNvSpPr txBox="1">
            <a:spLocks noChangeArrowheads="1"/>
          </p:cNvSpPr>
          <p:nvPr>
            <p:custDataLst>
              <p:tags r:id="rId31"/>
            </p:custDataLst>
          </p:nvPr>
        </p:nvSpPr>
        <p:spPr bwMode="auto">
          <a:xfrm>
            <a:off x="5878640" y="2786390"/>
            <a:ext cx="433132" cy="523220"/>
          </a:xfrm>
          <a:prstGeom prst="rect">
            <a:avLst/>
          </a:prstGeom>
          <a:noFill/>
          <a:ln w="9525">
            <a:noFill/>
            <a:miter lim="800000"/>
            <a:headEnd/>
            <a:tailEnd/>
          </a:ln>
        </p:spPr>
        <p:txBody>
          <a:bodyPr wrap="none" anchor="ctr">
            <a:spAutoFit/>
          </a:bodyPr>
          <a:lstStyle/>
          <a:p>
            <a:pPr algn="ctr"/>
            <a:r>
              <a:rPr lang="en-US" b="1" dirty="0">
                <a:latin typeface="Times New Roman" pitchFamily="18" charset="0"/>
              </a:rPr>
              <a:t>S</a:t>
            </a:r>
            <a:r>
              <a:rPr lang="en-US" sz="2800" baseline="-25000" dirty="0">
                <a:latin typeface="Times New Roman" pitchFamily="18" charset="0"/>
              </a:rPr>
              <a:t>2</a:t>
            </a:r>
            <a:endParaRPr lang="en-US" sz="2800" b="1" dirty="0">
              <a:latin typeface="Times New Roman" pitchFamily="18" charset="0"/>
            </a:endParaRPr>
          </a:p>
        </p:txBody>
      </p:sp>
      <p:sp>
        <p:nvSpPr>
          <p:cNvPr id="36" name="Text Box 1056"/>
          <p:cNvSpPr txBox="1">
            <a:spLocks noChangeArrowheads="1"/>
          </p:cNvSpPr>
          <p:nvPr>
            <p:custDataLst>
              <p:tags r:id="rId32"/>
            </p:custDataLst>
          </p:nvPr>
        </p:nvSpPr>
        <p:spPr bwMode="auto">
          <a:xfrm>
            <a:off x="8428654" y="2847459"/>
            <a:ext cx="1152880" cy="369332"/>
          </a:xfrm>
          <a:prstGeom prst="rect">
            <a:avLst/>
          </a:prstGeom>
          <a:noFill/>
          <a:ln w="9525">
            <a:noFill/>
            <a:miter lim="800000"/>
            <a:headEnd/>
            <a:tailEnd/>
          </a:ln>
        </p:spPr>
        <p:txBody>
          <a:bodyPr wrap="none" anchor="ctr">
            <a:spAutoFit/>
          </a:bodyPr>
          <a:lstStyle/>
          <a:p>
            <a:pPr algn="ctr"/>
            <a:r>
              <a:rPr lang="en-US">
                <a:solidFill>
                  <a:schemeClr val="accent2"/>
                </a:solidFill>
                <a:latin typeface="Times New Roman" pitchFamily="18" charset="0"/>
              </a:rPr>
              <a:t>partition </a:t>
            </a:r>
            <a:r>
              <a:rPr lang="en-US" b="1">
                <a:solidFill>
                  <a:schemeClr val="accent2"/>
                </a:solidFill>
                <a:latin typeface="Times New Roman" pitchFamily="18" charset="0"/>
              </a:rPr>
              <a:t>S</a:t>
            </a:r>
          </a:p>
        </p:txBody>
      </p:sp>
      <p:sp>
        <p:nvSpPr>
          <p:cNvPr id="37" name="Oval 1057"/>
          <p:cNvSpPr>
            <a:spLocks noChangeArrowheads="1"/>
          </p:cNvSpPr>
          <p:nvPr>
            <p:custDataLst>
              <p:tags r:id="rId33"/>
            </p:custDataLst>
          </p:nvPr>
        </p:nvSpPr>
        <p:spPr bwMode="auto">
          <a:xfrm>
            <a:off x="2743200" y="4467225"/>
            <a:ext cx="2311400" cy="381000"/>
          </a:xfrm>
          <a:prstGeom prst="ellipse">
            <a:avLst/>
          </a:prstGeom>
          <a:solidFill>
            <a:srgbClr val="FFFFFF"/>
          </a:solidFill>
          <a:ln w="9525">
            <a:solidFill>
              <a:schemeClr val="tx1"/>
            </a:solidFill>
            <a:round/>
            <a:headEnd/>
            <a:tailEnd/>
          </a:ln>
        </p:spPr>
        <p:txBody>
          <a:bodyPr wrap="none" anchor="ctr"/>
          <a:lstStyle/>
          <a:p>
            <a:endParaRPr lang="en-US" sz="2800"/>
          </a:p>
        </p:txBody>
      </p:sp>
      <p:sp>
        <p:nvSpPr>
          <p:cNvPr id="38" name="Text Box 1058"/>
          <p:cNvSpPr txBox="1">
            <a:spLocks noChangeArrowheads="1"/>
          </p:cNvSpPr>
          <p:nvPr>
            <p:custDataLst>
              <p:tags r:id="rId34"/>
            </p:custDataLst>
          </p:nvPr>
        </p:nvSpPr>
        <p:spPr bwMode="auto">
          <a:xfrm>
            <a:off x="3146717" y="45093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13</a:t>
            </a:r>
          </a:p>
        </p:txBody>
      </p:sp>
      <p:sp>
        <p:nvSpPr>
          <p:cNvPr id="39" name="Text Box 1059"/>
          <p:cNvSpPr txBox="1">
            <a:spLocks noChangeArrowheads="1"/>
          </p:cNvSpPr>
          <p:nvPr>
            <p:custDataLst>
              <p:tags r:id="rId35"/>
            </p:custDataLst>
          </p:nvPr>
        </p:nvSpPr>
        <p:spPr bwMode="auto">
          <a:xfrm>
            <a:off x="4061117" y="45093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43</a:t>
            </a:r>
          </a:p>
        </p:txBody>
      </p:sp>
      <p:sp>
        <p:nvSpPr>
          <p:cNvPr id="40" name="Text Box 1060"/>
          <p:cNvSpPr txBox="1">
            <a:spLocks noChangeArrowheads="1"/>
          </p:cNvSpPr>
          <p:nvPr>
            <p:custDataLst>
              <p:tags r:id="rId36"/>
            </p:custDataLst>
          </p:nvPr>
        </p:nvSpPr>
        <p:spPr bwMode="auto">
          <a:xfrm>
            <a:off x="3743617" y="45093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31</a:t>
            </a:r>
          </a:p>
        </p:txBody>
      </p:sp>
      <p:sp>
        <p:nvSpPr>
          <p:cNvPr id="41" name="Text Box 1061"/>
          <p:cNvSpPr txBox="1">
            <a:spLocks noChangeArrowheads="1"/>
          </p:cNvSpPr>
          <p:nvPr>
            <p:custDataLst>
              <p:tags r:id="rId37"/>
            </p:custDataLst>
          </p:nvPr>
        </p:nvSpPr>
        <p:spPr bwMode="auto">
          <a:xfrm>
            <a:off x="4365917" y="45093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57</a:t>
            </a:r>
          </a:p>
        </p:txBody>
      </p:sp>
      <p:sp>
        <p:nvSpPr>
          <p:cNvPr id="42" name="Text Box 1062"/>
          <p:cNvSpPr txBox="1">
            <a:spLocks noChangeArrowheads="1"/>
          </p:cNvSpPr>
          <p:nvPr>
            <p:custDataLst>
              <p:tags r:id="rId38"/>
            </p:custDataLst>
          </p:nvPr>
        </p:nvSpPr>
        <p:spPr bwMode="auto">
          <a:xfrm>
            <a:off x="3438817" y="45093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26</a:t>
            </a:r>
          </a:p>
        </p:txBody>
      </p:sp>
      <p:sp>
        <p:nvSpPr>
          <p:cNvPr id="43" name="Text Box 1063"/>
          <p:cNvSpPr txBox="1">
            <a:spLocks noChangeArrowheads="1"/>
          </p:cNvSpPr>
          <p:nvPr>
            <p:custDataLst>
              <p:tags r:id="rId39"/>
            </p:custDataLst>
          </p:nvPr>
        </p:nvSpPr>
        <p:spPr bwMode="auto">
          <a:xfrm>
            <a:off x="2941654" y="4509394"/>
            <a:ext cx="292068"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0</a:t>
            </a:r>
          </a:p>
        </p:txBody>
      </p:sp>
      <p:sp>
        <p:nvSpPr>
          <p:cNvPr id="44" name="Text Box 1064"/>
          <p:cNvSpPr txBox="1">
            <a:spLocks noChangeArrowheads="1"/>
          </p:cNvSpPr>
          <p:nvPr>
            <p:custDataLst>
              <p:tags r:id="rId40"/>
            </p:custDataLst>
          </p:nvPr>
        </p:nvSpPr>
        <p:spPr bwMode="auto">
          <a:xfrm>
            <a:off x="2678240" y="4005590"/>
            <a:ext cx="433132" cy="523220"/>
          </a:xfrm>
          <a:prstGeom prst="rect">
            <a:avLst/>
          </a:prstGeom>
          <a:noFill/>
          <a:ln w="9525">
            <a:noFill/>
            <a:miter lim="800000"/>
            <a:headEnd/>
            <a:tailEnd/>
          </a:ln>
        </p:spPr>
        <p:txBody>
          <a:bodyPr wrap="none" anchor="ctr">
            <a:spAutoFit/>
          </a:bodyPr>
          <a:lstStyle/>
          <a:p>
            <a:pPr algn="ctr"/>
            <a:r>
              <a:rPr lang="en-US" b="1" dirty="0">
                <a:latin typeface="Times New Roman" pitchFamily="18" charset="0"/>
              </a:rPr>
              <a:t>S</a:t>
            </a:r>
            <a:r>
              <a:rPr lang="en-US" sz="2800" baseline="-25000" dirty="0">
                <a:latin typeface="Times New Roman" pitchFamily="18" charset="0"/>
              </a:rPr>
              <a:t>1</a:t>
            </a:r>
            <a:endParaRPr lang="en-US" sz="2800" b="1" dirty="0">
              <a:latin typeface="Times New Roman" pitchFamily="18" charset="0"/>
            </a:endParaRPr>
          </a:p>
        </p:txBody>
      </p:sp>
      <p:sp>
        <p:nvSpPr>
          <p:cNvPr id="45" name="Text Box 1065"/>
          <p:cNvSpPr txBox="1">
            <a:spLocks noChangeArrowheads="1"/>
          </p:cNvSpPr>
          <p:nvPr>
            <p:custDataLst>
              <p:tags r:id="rId41"/>
            </p:custDataLst>
          </p:nvPr>
        </p:nvSpPr>
        <p:spPr bwMode="auto">
          <a:xfrm>
            <a:off x="6639217" y="45093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81</a:t>
            </a:r>
          </a:p>
        </p:txBody>
      </p:sp>
      <p:sp>
        <p:nvSpPr>
          <p:cNvPr id="46" name="Text Box 1066"/>
          <p:cNvSpPr txBox="1">
            <a:spLocks noChangeArrowheads="1"/>
          </p:cNvSpPr>
          <p:nvPr>
            <p:custDataLst>
              <p:tags r:id="rId42"/>
            </p:custDataLst>
          </p:nvPr>
        </p:nvSpPr>
        <p:spPr bwMode="auto">
          <a:xfrm>
            <a:off x="7020217" y="45093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92</a:t>
            </a:r>
          </a:p>
        </p:txBody>
      </p:sp>
      <p:sp>
        <p:nvSpPr>
          <p:cNvPr id="47" name="Text Box 1067"/>
          <p:cNvSpPr txBox="1">
            <a:spLocks noChangeArrowheads="1"/>
          </p:cNvSpPr>
          <p:nvPr>
            <p:custDataLst>
              <p:tags r:id="rId43"/>
            </p:custDataLst>
          </p:nvPr>
        </p:nvSpPr>
        <p:spPr bwMode="auto">
          <a:xfrm>
            <a:off x="6258217" y="45093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75</a:t>
            </a:r>
          </a:p>
        </p:txBody>
      </p:sp>
      <p:sp>
        <p:nvSpPr>
          <p:cNvPr id="48" name="Oval 1068"/>
          <p:cNvSpPr>
            <a:spLocks noChangeArrowheads="1"/>
          </p:cNvSpPr>
          <p:nvPr>
            <p:custDataLst>
              <p:tags r:id="rId44"/>
            </p:custDataLst>
          </p:nvPr>
        </p:nvSpPr>
        <p:spPr bwMode="auto">
          <a:xfrm>
            <a:off x="6045200" y="4419600"/>
            <a:ext cx="1600200" cy="457200"/>
          </a:xfrm>
          <a:prstGeom prst="ellipse">
            <a:avLst/>
          </a:prstGeom>
          <a:noFill/>
          <a:ln w="9525">
            <a:solidFill>
              <a:schemeClr val="tx1"/>
            </a:solidFill>
            <a:round/>
            <a:headEnd/>
            <a:tailEnd/>
          </a:ln>
        </p:spPr>
        <p:txBody>
          <a:bodyPr wrap="none" anchor="ctr"/>
          <a:lstStyle/>
          <a:p>
            <a:endParaRPr lang="en-US" sz="2800"/>
          </a:p>
        </p:txBody>
      </p:sp>
      <p:sp>
        <p:nvSpPr>
          <p:cNvPr id="49" name="Text Box 1069"/>
          <p:cNvSpPr txBox="1">
            <a:spLocks noChangeArrowheads="1"/>
          </p:cNvSpPr>
          <p:nvPr>
            <p:custDataLst>
              <p:tags r:id="rId45"/>
            </p:custDataLst>
          </p:nvPr>
        </p:nvSpPr>
        <p:spPr bwMode="auto">
          <a:xfrm>
            <a:off x="5345405" y="4510982"/>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65</a:t>
            </a:r>
          </a:p>
        </p:txBody>
      </p:sp>
      <p:sp>
        <p:nvSpPr>
          <p:cNvPr id="50" name="Oval 1070"/>
          <p:cNvSpPr>
            <a:spLocks noChangeArrowheads="1"/>
          </p:cNvSpPr>
          <p:nvPr>
            <p:custDataLst>
              <p:tags r:id="rId46"/>
            </p:custDataLst>
          </p:nvPr>
        </p:nvSpPr>
        <p:spPr bwMode="auto">
          <a:xfrm>
            <a:off x="5356226" y="4495801"/>
            <a:ext cx="384175" cy="301625"/>
          </a:xfrm>
          <a:prstGeom prst="ellipse">
            <a:avLst/>
          </a:prstGeom>
          <a:noFill/>
          <a:ln w="9525">
            <a:solidFill>
              <a:schemeClr val="tx1"/>
            </a:solidFill>
            <a:round/>
            <a:headEnd/>
            <a:tailEnd/>
          </a:ln>
        </p:spPr>
        <p:txBody>
          <a:bodyPr wrap="none" anchor="ctr"/>
          <a:lstStyle/>
          <a:p>
            <a:endParaRPr lang="en-US" sz="2800"/>
          </a:p>
        </p:txBody>
      </p:sp>
      <p:sp>
        <p:nvSpPr>
          <p:cNvPr id="51" name="Text Box 1071"/>
          <p:cNvSpPr txBox="1">
            <a:spLocks noChangeArrowheads="1"/>
          </p:cNvSpPr>
          <p:nvPr>
            <p:custDataLst>
              <p:tags r:id="rId47"/>
            </p:custDataLst>
          </p:nvPr>
        </p:nvSpPr>
        <p:spPr bwMode="auto">
          <a:xfrm>
            <a:off x="5878640" y="4005590"/>
            <a:ext cx="433132" cy="523220"/>
          </a:xfrm>
          <a:prstGeom prst="rect">
            <a:avLst/>
          </a:prstGeom>
          <a:noFill/>
          <a:ln w="9525">
            <a:noFill/>
            <a:miter lim="800000"/>
            <a:headEnd/>
            <a:tailEnd/>
          </a:ln>
        </p:spPr>
        <p:txBody>
          <a:bodyPr wrap="none" anchor="ctr">
            <a:spAutoFit/>
          </a:bodyPr>
          <a:lstStyle/>
          <a:p>
            <a:pPr algn="ctr"/>
            <a:r>
              <a:rPr lang="en-US" b="1" dirty="0">
                <a:latin typeface="Times New Roman" pitchFamily="18" charset="0"/>
              </a:rPr>
              <a:t>S</a:t>
            </a:r>
            <a:r>
              <a:rPr lang="en-US" sz="2800" baseline="-25000" dirty="0">
                <a:latin typeface="Times New Roman" pitchFamily="18" charset="0"/>
              </a:rPr>
              <a:t>2</a:t>
            </a:r>
            <a:endParaRPr lang="en-US" sz="2800" b="1" dirty="0">
              <a:latin typeface="Times New Roman" pitchFamily="18" charset="0"/>
            </a:endParaRPr>
          </a:p>
        </p:txBody>
      </p:sp>
      <p:sp>
        <p:nvSpPr>
          <p:cNvPr id="52" name="Text Box 1072"/>
          <p:cNvSpPr txBox="1">
            <a:spLocks noChangeArrowheads="1"/>
          </p:cNvSpPr>
          <p:nvPr>
            <p:custDataLst>
              <p:tags r:id="rId48"/>
            </p:custDataLst>
          </p:nvPr>
        </p:nvSpPr>
        <p:spPr bwMode="auto">
          <a:xfrm>
            <a:off x="8358445" y="3883711"/>
            <a:ext cx="1883849" cy="646331"/>
          </a:xfrm>
          <a:prstGeom prst="rect">
            <a:avLst/>
          </a:prstGeom>
          <a:noFill/>
          <a:ln w="9525">
            <a:noFill/>
            <a:miter lim="800000"/>
            <a:headEnd/>
            <a:tailEnd/>
          </a:ln>
        </p:spPr>
        <p:txBody>
          <a:bodyPr wrap="none" anchor="ctr">
            <a:spAutoFit/>
          </a:bodyPr>
          <a:lstStyle/>
          <a:p>
            <a:pPr algn="ctr"/>
            <a:r>
              <a:rPr lang="en-US">
                <a:solidFill>
                  <a:schemeClr val="accent2"/>
                </a:solidFill>
                <a:latin typeface="Times New Roman" pitchFamily="18" charset="0"/>
              </a:rPr>
              <a:t>QuickSort(S</a:t>
            </a:r>
            <a:r>
              <a:rPr lang="en-US" baseline="-25000">
                <a:solidFill>
                  <a:schemeClr val="accent2"/>
                </a:solidFill>
                <a:latin typeface="Times New Roman" pitchFamily="18" charset="0"/>
              </a:rPr>
              <a:t>1</a:t>
            </a:r>
            <a:r>
              <a:rPr lang="en-US">
                <a:solidFill>
                  <a:schemeClr val="accent2"/>
                </a:solidFill>
                <a:latin typeface="Times New Roman" pitchFamily="18" charset="0"/>
              </a:rPr>
              <a:t>) and</a:t>
            </a:r>
          </a:p>
          <a:p>
            <a:pPr algn="ctr"/>
            <a:r>
              <a:rPr lang="en-US">
                <a:solidFill>
                  <a:schemeClr val="accent2"/>
                </a:solidFill>
                <a:latin typeface="Times New Roman" pitchFamily="18" charset="0"/>
              </a:rPr>
              <a:t>QuickSort(S</a:t>
            </a:r>
            <a:r>
              <a:rPr lang="en-US" baseline="-25000">
                <a:solidFill>
                  <a:schemeClr val="accent2"/>
                </a:solidFill>
                <a:latin typeface="Times New Roman" pitchFamily="18" charset="0"/>
              </a:rPr>
              <a:t>2</a:t>
            </a:r>
            <a:r>
              <a:rPr lang="en-US">
                <a:solidFill>
                  <a:schemeClr val="accent2"/>
                </a:solidFill>
                <a:latin typeface="Times New Roman" pitchFamily="18" charset="0"/>
              </a:rPr>
              <a:t>)</a:t>
            </a:r>
          </a:p>
        </p:txBody>
      </p:sp>
      <p:sp>
        <p:nvSpPr>
          <p:cNvPr id="53" name="Oval 1073"/>
          <p:cNvSpPr>
            <a:spLocks noChangeArrowheads="1"/>
          </p:cNvSpPr>
          <p:nvPr>
            <p:custDataLst>
              <p:tags r:id="rId49"/>
            </p:custDataLst>
          </p:nvPr>
        </p:nvSpPr>
        <p:spPr bwMode="auto">
          <a:xfrm>
            <a:off x="3352800" y="5443538"/>
            <a:ext cx="3683000" cy="381000"/>
          </a:xfrm>
          <a:prstGeom prst="ellipse">
            <a:avLst/>
          </a:prstGeom>
          <a:solidFill>
            <a:srgbClr val="FFFFFF"/>
          </a:solidFill>
          <a:ln w="9525">
            <a:solidFill>
              <a:schemeClr val="tx1"/>
            </a:solidFill>
            <a:round/>
            <a:headEnd/>
            <a:tailEnd/>
          </a:ln>
        </p:spPr>
        <p:txBody>
          <a:bodyPr wrap="none" anchor="ctr"/>
          <a:lstStyle/>
          <a:p>
            <a:endParaRPr lang="en-US" sz="2800"/>
          </a:p>
        </p:txBody>
      </p:sp>
      <p:sp>
        <p:nvSpPr>
          <p:cNvPr id="54" name="Text Box 1074"/>
          <p:cNvSpPr txBox="1">
            <a:spLocks noChangeArrowheads="1"/>
          </p:cNvSpPr>
          <p:nvPr>
            <p:custDataLst>
              <p:tags r:id="rId50"/>
            </p:custDataLst>
          </p:nvPr>
        </p:nvSpPr>
        <p:spPr bwMode="auto">
          <a:xfrm>
            <a:off x="3756317" y="54999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13</a:t>
            </a:r>
          </a:p>
        </p:txBody>
      </p:sp>
      <p:sp>
        <p:nvSpPr>
          <p:cNvPr id="55" name="Text Box 1075"/>
          <p:cNvSpPr txBox="1">
            <a:spLocks noChangeArrowheads="1"/>
          </p:cNvSpPr>
          <p:nvPr>
            <p:custDataLst>
              <p:tags r:id="rId51"/>
            </p:custDataLst>
          </p:nvPr>
        </p:nvSpPr>
        <p:spPr bwMode="auto">
          <a:xfrm>
            <a:off x="4670717" y="54999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43</a:t>
            </a:r>
          </a:p>
        </p:txBody>
      </p:sp>
      <p:sp>
        <p:nvSpPr>
          <p:cNvPr id="56" name="Text Box 1076"/>
          <p:cNvSpPr txBox="1">
            <a:spLocks noChangeArrowheads="1"/>
          </p:cNvSpPr>
          <p:nvPr>
            <p:custDataLst>
              <p:tags r:id="rId52"/>
            </p:custDataLst>
          </p:nvPr>
        </p:nvSpPr>
        <p:spPr bwMode="auto">
          <a:xfrm>
            <a:off x="4353217" y="54999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31</a:t>
            </a:r>
          </a:p>
        </p:txBody>
      </p:sp>
      <p:sp>
        <p:nvSpPr>
          <p:cNvPr id="57" name="Text Box 1077"/>
          <p:cNvSpPr txBox="1">
            <a:spLocks noChangeArrowheads="1"/>
          </p:cNvSpPr>
          <p:nvPr>
            <p:custDataLst>
              <p:tags r:id="rId53"/>
            </p:custDataLst>
          </p:nvPr>
        </p:nvSpPr>
        <p:spPr bwMode="auto">
          <a:xfrm>
            <a:off x="4975517" y="54999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57</a:t>
            </a:r>
          </a:p>
        </p:txBody>
      </p:sp>
      <p:sp>
        <p:nvSpPr>
          <p:cNvPr id="58" name="Text Box 1078"/>
          <p:cNvSpPr txBox="1">
            <a:spLocks noChangeArrowheads="1"/>
          </p:cNvSpPr>
          <p:nvPr>
            <p:custDataLst>
              <p:tags r:id="rId54"/>
            </p:custDataLst>
          </p:nvPr>
        </p:nvSpPr>
        <p:spPr bwMode="auto">
          <a:xfrm>
            <a:off x="4048417" y="54999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26</a:t>
            </a:r>
          </a:p>
        </p:txBody>
      </p:sp>
      <p:sp>
        <p:nvSpPr>
          <p:cNvPr id="59" name="Text Box 1079"/>
          <p:cNvSpPr txBox="1">
            <a:spLocks noChangeArrowheads="1"/>
          </p:cNvSpPr>
          <p:nvPr>
            <p:custDataLst>
              <p:tags r:id="rId55"/>
            </p:custDataLst>
          </p:nvPr>
        </p:nvSpPr>
        <p:spPr bwMode="auto">
          <a:xfrm>
            <a:off x="3551254" y="5499994"/>
            <a:ext cx="292068"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0</a:t>
            </a:r>
          </a:p>
        </p:txBody>
      </p:sp>
      <p:sp>
        <p:nvSpPr>
          <p:cNvPr id="60" name="Text Box 1080"/>
          <p:cNvSpPr txBox="1">
            <a:spLocks noChangeArrowheads="1"/>
          </p:cNvSpPr>
          <p:nvPr>
            <p:custDataLst>
              <p:tags r:id="rId56"/>
            </p:custDataLst>
          </p:nvPr>
        </p:nvSpPr>
        <p:spPr bwMode="auto">
          <a:xfrm>
            <a:off x="5343817" y="54999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65</a:t>
            </a:r>
          </a:p>
        </p:txBody>
      </p:sp>
      <p:sp>
        <p:nvSpPr>
          <p:cNvPr id="61" name="Text Box 1081"/>
          <p:cNvSpPr txBox="1">
            <a:spLocks noChangeArrowheads="1"/>
          </p:cNvSpPr>
          <p:nvPr>
            <p:custDataLst>
              <p:tags r:id="rId57"/>
            </p:custDataLst>
          </p:nvPr>
        </p:nvSpPr>
        <p:spPr bwMode="auto">
          <a:xfrm>
            <a:off x="6118517" y="54999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81</a:t>
            </a:r>
          </a:p>
        </p:txBody>
      </p:sp>
      <p:sp>
        <p:nvSpPr>
          <p:cNvPr id="62" name="Text Box 1082"/>
          <p:cNvSpPr txBox="1">
            <a:spLocks noChangeArrowheads="1"/>
          </p:cNvSpPr>
          <p:nvPr>
            <p:custDataLst>
              <p:tags r:id="rId58"/>
            </p:custDataLst>
          </p:nvPr>
        </p:nvSpPr>
        <p:spPr bwMode="auto">
          <a:xfrm>
            <a:off x="6499517" y="54999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92</a:t>
            </a:r>
          </a:p>
        </p:txBody>
      </p:sp>
      <p:sp>
        <p:nvSpPr>
          <p:cNvPr id="63" name="Text Box 1083"/>
          <p:cNvSpPr txBox="1">
            <a:spLocks noChangeArrowheads="1"/>
          </p:cNvSpPr>
          <p:nvPr>
            <p:custDataLst>
              <p:tags r:id="rId59"/>
            </p:custDataLst>
          </p:nvPr>
        </p:nvSpPr>
        <p:spPr bwMode="auto">
          <a:xfrm>
            <a:off x="5737517" y="5499994"/>
            <a:ext cx="399469" cy="307777"/>
          </a:xfrm>
          <a:prstGeom prst="rect">
            <a:avLst/>
          </a:prstGeom>
          <a:noFill/>
          <a:ln w="9525">
            <a:noFill/>
            <a:miter lim="800000"/>
            <a:headEnd/>
            <a:tailEnd/>
          </a:ln>
        </p:spPr>
        <p:txBody>
          <a:bodyPr wrap="none" anchor="ctr">
            <a:spAutoFit/>
          </a:bodyPr>
          <a:lstStyle/>
          <a:p>
            <a:pPr algn="ctr"/>
            <a:r>
              <a:rPr lang="en-US" sz="1400" b="1">
                <a:latin typeface="Courier New" pitchFamily="49" charset="0"/>
              </a:rPr>
              <a:t>75</a:t>
            </a:r>
          </a:p>
        </p:txBody>
      </p:sp>
      <p:sp>
        <p:nvSpPr>
          <p:cNvPr id="64" name="Text Box 1084"/>
          <p:cNvSpPr txBox="1">
            <a:spLocks noChangeArrowheads="1"/>
          </p:cNvSpPr>
          <p:nvPr>
            <p:custDataLst>
              <p:tags r:id="rId60"/>
            </p:custDataLst>
          </p:nvPr>
        </p:nvSpPr>
        <p:spPr bwMode="auto">
          <a:xfrm>
            <a:off x="2943141" y="5377933"/>
            <a:ext cx="312906" cy="369332"/>
          </a:xfrm>
          <a:prstGeom prst="rect">
            <a:avLst/>
          </a:prstGeom>
          <a:noFill/>
          <a:ln w="9525">
            <a:noFill/>
            <a:miter lim="800000"/>
            <a:headEnd/>
            <a:tailEnd/>
          </a:ln>
        </p:spPr>
        <p:txBody>
          <a:bodyPr wrap="none" anchor="ctr">
            <a:spAutoFit/>
          </a:bodyPr>
          <a:lstStyle/>
          <a:p>
            <a:pPr algn="ctr"/>
            <a:r>
              <a:rPr lang="en-US" b="1" dirty="0">
                <a:latin typeface="Times New Roman" pitchFamily="18" charset="0"/>
              </a:rPr>
              <a:t>S</a:t>
            </a:r>
          </a:p>
        </p:txBody>
      </p:sp>
      <p:sp>
        <p:nvSpPr>
          <p:cNvPr id="65" name="Text Box 1085"/>
          <p:cNvSpPr txBox="1">
            <a:spLocks noChangeArrowheads="1"/>
          </p:cNvSpPr>
          <p:nvPr>
            <p:custDataLst>
              <p:tags r:id="rId61"/>
            </p:custDataLst>
          </p:nvPr>
        </p:nvSpPr>
        <p:spPr bwMode="auto">
          <a:xfrm>
            <a:off x="8380515" y="5470009"/>
            <a:ext cx="1915909" cy="369332"/>
          </a:xfrm>
          <a:prstGeom prst="rect">
            <a:avLst/>
          </a:prstGeom>
          <a:noFill/>
          <a:ln w="9525">
            <a:noFill/>
            <a:miter lim="800000"/>
            <a:headEnd/>
            <a:tailEnd/>
          </a:ln>
        </p:spPr>
        <p:txBody>
          <a:bodyPr wrap="none" anchor="ctr">
            <a:spAutoFit/>
          </a:bodyPr>
          <a:lstStyle/>
          <a:p>
            <a:pPr algn="ctr"/>
            <a:r>
              <a:rPr lang="en-US">
                <a:solidFill>
                  <a:schemeClr val="accent2"/>
                </a:solidFill>
                <a:latin typeface="Times New Roman" pitchFamily="18" charset="0"/>
              </a:rPr>
              <a:t>Presto!  </a:t>
            </a:r>
            <a:r>
              <a:rPr lang="en-US" b="1">
                <a:solidFill>
                  <a:schemeClr val="accent2"/>
                </a:solidFill>
                <a:latin typeface="Times New Roman" pitchFamily="18" charset="0"/>
              </a:rPr>
              <a:t>S</a:t>
            </a:r>
            <a:r>
              <a:rPr lang="en-US">
                <a:solidFill>
                  <a:schemeClr val="accent2"/>
                </a:solidFill>
                <a:latin typeface="Times New Roman" pitchFamily="18" charset="0"/>
              </a:rPr>
              <a:t> is sorted</a:t>
            </a:r>
          </a:p>
        </p:txBody>
      </p:sp>
      <p:sp>
        <p:nvSpPr>
          <p:cNvPr id="66" name="Text Box 1086"/>
          <p:cNvSpPr txBox="1">
            <a:spLocks noChangeArrowheads="1"/>
          </p:cNvSpPr>
          <p:nvPr>
            <p:custDataLst>
              <p:tags r:id="rId62"/>
            </p:custDataLst>
          </p:nvPr>
        </p:nvSpPr>
        <p:spPr bwMode="auto">
          <a:xfrm>
            <a:off x="2362200" y="5943600"/>
            <a:ext cx="658812" cy="274638"/>
          </a:xfrm>
          <a:prstGeom prst="rect">
            <a:avLst/>
          </a:prstGeom>
          <a:noFill/>
          <a:ln w="9525">
            <a:noFill/>
            <a:miter lim="800000"/>
            <a:headEnd/>
            <a:tailEnd/>
          </a:ln>
        </p:spPr>
        <p:txBody>
          <a:bodyPr wrap="none" anchor="ctr">
            <a:spAutoFit/>
          </a:bodyPr>
          <a:lstStyle/>
          <a:p>
            <a:pPr algn="ctr"/>
            <a:r>
              <a:rPr lang="en-US" sz="1200" dirty="0">
                <a:latin typeface="Times New Roman" pitchFamily="18" charset="0"/>
              </a:rPr>
              <a:t>[Weiss]</a:t>
            </a:r>
          </a:p>
        </p:txBody>
      </p:sp>
      <p:sp>
        <p:nvSpPr>
          <p:cNvPr id="67" name="Freeform 1087"/>
          <p:cNvSpPr>
            <a:spLocks/>
          </p:cNvSpPr>
          <p:nvPr>
            <p:custDataLst>
              <p:tags r:id="rId63"/>
            </p:custDataLst>
          </p:nvPr>
        </p:nvSpPr>
        <p:spPr bwMode="auto">
          <a:xfrm>
            <a:off x="5402264" y="1905001"/>
            <a:ext cx="2979737" cy="396875"/>
          </a:xfrm>
          <a:custGeom>
            <a:avLst/>
            <a:gdLst>
              <a:gd name="T0" fmla="*/ 2979737 w 1877"/>
              <a:gd name="T1" fmla="*/ 0 h 250"/>
              <a:gd name="T2" fmla="*/ 952500 w 1877"/>
              <a:gd name="T3" fmla="*/ 125413 h 250"/>
              <a:gd name="T4" fmla="*/ 0 w 1877"/>
              <a:gd name="T5" fmla="*/ 396875 h 250"/>
              <a:gd name="T6" fmla="*/ 0 60000 65536"/>
              <a:gd name="T7" fmla="*/ 0 60000 65536"/>
              <a:gd name="T8" fmla="*/ 0 60000 65536"/>
              <a:gd name="T9" fmla="*/ 0 w 1877"/>
              <a:gd name="T10" fmla="*/ 0 h 250"/>
              <a:gd name="T11" fmla="*/ 1877 w 1877"/>
              <a:gd name="T12" fmla="*/ 250 h 250"/>
            </a:gdLst>
            <a:ahLst/>
            <a:cxnLst>
              <a:cxn ang="T6">
                <a:pos x="T0" y="T1"/>
              </a:cxn>
              <a:cxn ang="T7">
                <a:pos x="T2" y="T3"/>
              </a:cxn>
              <a:cxn ang="T8">
                <a:pos x="T4" y="T5"/>
              </a:cxn>
            </a:cxnLst>
            <a:rect l="T9" t="T10" r="T11" b="T12"/>
            <a:pathLst>
              <a:path w="1877" h="250">
                <a:moveTo>
                  <a:pt x="1877" y="0"/>
                </a:moveTo>
                <a:cubicBezTo>
                  <a:pt x="1664" y="13"/>
                  <a:pt x="913" y="37"/>
                  <a:pt x="600" y="79"/>
                </a:cubicBezTo>
                <a:cubicBezTo>
                  <a:pt x="287" y="121"/>
                  <a:pt x="125" y="215"/>
                  <a:pt x="0" y="250"/>
                </a:cubicBezTo>
              </a:path>
            </a:pathLst>
          </a:custGeom>
          <a:noFill/>
          <a:ln w="19050" cap="flat" cmpd="sng">
            <a:solidFill>
              <a:srgbClr val="0000FF"/>
            </a:solidFill>
            <a:prstDash val="solid"/>
            <a:round/>
            <a:headEnd type="none" w="med" len="med"/>
            <a:tailEnd type="triangle" w="med" len="med"/>
          </a:ln>
        </p:spPr>
        <p:txBody>
          <a:bodyPr wrap="none" anchor="ctr"/>
          <a:lstStyle/>
          <a:p>
            <a:endParaRPr lang="en-US" sz="2800"/>
          </a:p>
        </p:txBody>
      </p:sp>
      <p:sp>
        <p:nvSpPr>
          <p:cNvPr id="68" name="AutoShape 1088"/>
          <p:cNvSpPr>
            <a:spLocks noChangeArrowheads="1"/>
          </p:cNvSpPr>
          <p:nvPr>
            <p:custDataLst>
              <p:tags r:id="rId64"/>
            </p:custDataLst>
          </p:nvPr>
        </p:nvSpPr>
        <p:spPr bwMode="auto">
          <a:xfrm>
            <a:off x="8991600" y="2209800"/>
            <a:ext cx="381000" cy="381000"/>
          </a:xfrm>
          <a:prstGeom prst="downArrow">
            <a:avLst>
              <a:gd name="adj1" fmla="val 50000"/>
              <a:gd name="adj2" fmla="val 35833"/>
            </a:avLst>
          </a:prstGeom>
          <a:noFill/>
          <a:ln w="9525">
            <a:solidFill>
              <a:srgbClr val="0000FF"/>
            </a:solidFill>
            <a:miter lim="800000"/>
            <a:headEnd/>
            <a:tailEnd/>
          </a:ln>
        </p:spPr>
        <p:txBody>
          <a:bodyPr wrap="none" anchor="ctr"/>
          <a:lstStyle/>
          <a:p>
            <a:endParaRPr lang="en-US" sz="2800"/>
          </a:p>
        </p:txBody>
      </p:sp>
      <p:sp>
        <p:nvSpPr>
          <p:cNvPr id="69" name="AutoShape 1089"/>
          <p:cNvSpPr>
            <a:spLocks noChangeArrowheads="1"/>
          </p:cNvSpPr>
          <p:nvPr>
            <p:custDataLst>
              <p:tags r:id="rId65"/>
            </p:custDataLst>
          </p:nvPr>
        </p:nvSpPr>
        <p:spPr bwMode="auto">
          <a:xfrm>
            <a:off x="8991600" y="3352800"/>
            <a:ext cx="381000" cy="381000"/>
          </a:xfrm>
          <a:prstGeom prst="downArrow">
            <a:avLst>
              <a:gd name="adj1" fmla="val 50000"/>
              <a:gd name="adj2" fmla="val 35833"/>
            </a:avLst>
          </a:prstGeom>
          <a:noFill/>
          <a:ln w="9525">
            <a:solidFill>
              <a:srgbClr val="0000FF"/>
            </a:solidFill>
            <a:miter lim="800000"/>
            <a:headEnd/>
            <a:tailEnd/>
          </a:ln>
        </p:spPr>
        <p:txBody>
          <a:bodyPr wrap="none" anchor="ctr"/>
          <a:lstStyle/>
          <a:p>
            <a:endParaRPr lang="en-US" sz="2800"/>
          </a:p>
        </p:txBody>
      </p:sp>
      <p:sp>
        <p:nvSpPr>
          <p:cNvPr id="70" name="AutoShape 1090"/>
          <p:cNvSpPr>
            <a:spLocks noChangeArrowheads="1"/>
          </p:cNvSpPr>
          <p:nvPr>
            <p:custDataLst>
              <p:tags r:id="rId66"/>
            </p:custDataLst>
          </p:nvPr>
        </p:nvSpPr>
        <p:spPr bwMode="auto">
          <a:xfrm>
            <a:off x="8991600" y="4876800"/>
            <a:ext cx="381000" cy="381000"/>
          </a:xfrm>
          <a:prstGeom prst="downArrow">
            <a:avLst>
              <a:gd name="adj1" fmla="val 50000"/>
              <a:gd name="adj2" fmla="val 35833"/>
            </a:avLst>
          </a:prstGeom>
          <a:noFill/>
          <a:ln w="9525">
            <a:solidFill>
              <a:srgbClr val="0000FF"/>
            </a:solidFill>
            <a:miter lim="800000"/>
            <a:headEnd/>
            <a:tailEnd/>
          </a:ln>
        </p:spPr>
        <p:txBody>
          <a:bodyPr wrap="none" anchor="ctr"/>
          <a:lstStyle/>
          <a:p>
            <a:endParaRPr lang="en-US" sz="2800"/>
          </a:p>
        </p:txBody>
      </p:sp>
      <p:sp>
        <p:nvSpPr>
          <p:cNvPr id="3" name="Slide Number Placeholder 2">
            <a:extLst>
              <a:ext uri="{FF2B5EF4-FFF2-40B4-BE49-F238E27FC236}">
                <a16:creationId xmlns:a16="http://schemas.microsoft.com/office/drawing/2014/main" id="{602092E8-9BE4-9644-BEF9-AD3BABC37EB0}"/>
              </a:ext>
            </a:extLst>
          </p:cNvPr>
          <p:cNvSpPr>
            <a:spLocks noGrp="1"/>
          </p:cNvSpPr>
          <p:nvPr>
            <p:ph type="sldNum" sz="quarter" idx="12"/>
          </p:nvPr>
        </p:nvSpPr>
        <p:spPr/>
        <p:txBody>
          <a:bodyPr/>
          <a:lstStyle/>
          <a:p>
            <a:fld id="{26EF018D-A113-44B2-BA5D-E3BD5C944D75}"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Quicksort</a:t>
            </a:r>
            <a:r>
              <a:rPr lang="en-US" dirty="0"/>
              <a:t> Example, showing recursion</a:t>
            </a:r>
          </a:p>
        </p:txBody>
      </p:sp>
      <p:sp>
        <p:nvSpPr>
          <p:cNvPr id="4" name="Date Placeholder 3"/>
          <p:cNvSpPr>
            <a:spLocks noGrp="1"/>
          </p:cNvSpPr>
          <p:nvPr>
            <p:ph type="dt" sz="half" idx="10"/>
            <p:custDataLst>
              <p:tags r:id="rId2"/>
            </p:custDataLst>
          </p:nvPr>
        </p:nvSpPr>
        <p:spPr/>
        <p:txBody>
          <a:bodyPr/>
          <a:lstStyle/>
          <a:p>
            <a:r>
              <a:rPr lang="en-US"/>
              <a:t>07/22/2022</a:t>
            </a:r>
            <a:endParaRPr lang="en-US" dirty="0"/>
          </a:p>
        </p:txBody>
      </p:sp>
      <p:sp>
        <p:nvSpPr>
          <p:cNvPr id="7" name="Text Box 3"/>
          <p:cNvSpPr txBox="1">
            <a:spLocks noChangeArrowheads="1"/>
          </p:cNvSpPr>
          <p:nvPr>
            <p:custDataLst>
              <p:tags r:id="rId3"/>
            </p:custDataLst>
          </p:nvPr>
        </p:nvSpPr>
        <p:spPr bwMode="auto">
          <a:xfrm>
            <a:off x="4335462" y="2154238"/>
            <a:ext cx="1210588" cy="400110"/>
          </a:xfrm>
          <a:prstGeom prst="rect">
            <a:avLst/>
          </a:prstGeom>
          <a:noFill/>
          <a:ln w="12700">
            <a:noFill/>
            <a:miter lim="800000"/>
            <a:headEnd/>
            <a:tailEnd/>
          </a:ln>
        </p:spPr>
        <p:txBody>
          <a:bodyPr wrap="none">
            <a:spAutoFit/>
          </a:bodyPr>
          <a:lstStyle/>
          <a:p>
            <a:r>
              <a:rPr lang="en-US" sz="2000" u="sng">
                <a:latin typeface="Times New Roman" pitchFamily="18" charset="0"/>
              </a:rPr>
              <a:t>2  4   3   1</a:t>
            </a:r>
          </a:p>
        </p:txBody>
      </p:sp>
      <p:sp>
        <p:nvSpPr>
          <p:cNvPr id="8" name="Text Box 4"/>
          <p:cNvSpPr txBox="1">
            <a:spLocks noChangeArrowheads="1"/>
          </p:cNvSpPr>
          <p:nvPr>
            <p:custDataLst>
              <p:tags r:id="rId4"/>
            </p:custDataLst>
          </p:nvPr>
        </p:nvSpPr>
        <p:spPr bwMode="auto">
          <a:xfrm>
            <a:off x="8256588" y="2190750"/>
            <a:ext cx="954107" cy="400110"/>
          </a:xfrm>
          <a:prstGeom prst="rect">
            <a:avLst/>
          </a:prstGeom>
          <a:noFill/>
          <a:ln w="12700">
            <a:noFill/>
            <a:miter lim="800000"/>
            <a:headEnd/>
            <a:tailEnd/>
          </a:ln>
        </p:spPr>
        <p:txBody>
          <a:bodyPr wrap="none">
            <a:spAutoFit/>
          </a:bodyPr>
          <a:lstStyle/>
          <a:p>
            <a:r>
              <a:rPr lang="en-US" sz="2000" u="sng">
                <a:latin typeface="Times New Roman" pitchFamily="18" charset="0"/>
              </a:rPr>
              <a:t>8   9   6</a:t>
            </a:r>
          </a:p>
        </p:txBody>
      </p:sp>
      <p:sp>
        <p:nvSpPr>
          <p:cNvPr id="9" name="Text Box 5"/>
          <p:cNvSpPr txBox="1">
            <a:spLocks noChangeArrowheads="1"/>
          </p:cNvSpPr>
          <p:nvPr>
            <p:custDataLst>
              <p:tags r:id="rId5"/>
            </p:custDataLst>
          </p:nvPr>
        </p:nvSpPr>
        <p:spPr bwMode="auto">
          <a:xfrm>
            <a:off x="3608388" y="2795588"/>
            <a:ext cx="633507" cy="400110"/>
          </a:xfrm>
          <a:prstGeom prst="rect">
            <a:avLst/>
          </a:prstGeom>
          <a:noFill/>
          <a:ln w="12700">
            <a:noFill/>
            <a:miter lim="800000"/>
            <a:headEnd/>
            <a:tailEnd/>
          </a:ln>
        </p:spPr>
        <p:txBody>
          <a:bodyPr wrap="none">
            <a:spAutoFit/>
          </a:bodyPr>
          <a:lstStyle/>
          <a:p>
            <a:r>
              <a:rPr lang="en-US" sz="2000" u="sng">
                <a:latin typeface="Times New Roman" pitchFamily="18" charset="0"/>
              </a:rPr>
              <a:t>2   1</a:t>
            </a:r>
          </a:p>
        </p:txBody>
      </p:sp>
      <p:sp>
        <p:nvSpPr>
          <p:cNvPr id="10" name="Text Box 6"/>
          <p:cNvSpPr txBox="1">
            <a:spLocks noChangeArrowheads="1"/>
          </p:cNvSpPr>
          <p:nvPr>
            <p:custDataLst>
              <p:tags r:id="rId6"/>
            </p:custDataLst>
          </p:nvPr>
        </p:nvSpPr>
        <p:spPr bwMode="auto">
          <a:xfrm>
            <a:off x="9264650" y="2786063"/>
            <a:ext cx="312906" cy="400110"/>
          </a:xfrm>
          <a:prstGeom prst="rect">
            <a:avLst/>
          </a:prstGeom>
          <a:noFill/>
          <a:ln w="12700">
            <a:noFill/>
            <a:miter lim="800000"/>
            <a:headEnd/>
            <a:tailEnd/>
          </a:ln>
        </p:spPr>
        <p:txBody>
          <a:bodyPr wrap="none">
            <a:spAutoFit/>
          </a:bodyPr>
          <a:lstStyle/>
          <a:p>
            <a:r>
              <a:rPr lang="en-US" sz="2000" u="sng">
                <a:solidFill>
                  <a:schemeClr val="accent2"/>
                </a:solidFill>
                <a:latin typeface="Times New Roman" pitchFamily="18" charset="0"/>
              </a:rPr>
              <a:t>9</a:t>
            </a:r>
          </a:p>
        </p:txBody>
      </p:sp>
      <p:sp>
        <p:nvSpPr>
          <p:cNvPr id="11" name="Text Box 7"/>
          <p:cNvSpPr txBox="1">
            <a:spLocks noChangeArrowheads="1"/>
          </p:cNvSpPr>
          <p:nvPr>
            <p:custDataLst>
              <p:tags r:id="rId7"/>
            </p:custDataLst>
          </p:nvPr>
        </p:nvSpPr>
        <p:spPr bwMode="auto">
          <a:xfrm>
            <a:off x="5513387" y="2784475"/>
            <a:ext cx="312906" cy="400110"/>
          </a:xfrm>
          <a:prstGeom prst="rect">
            <a:avLst/>
          </a:prstGeom>
          <a:noFill/>
          <a:ln w="12700">
            <a:noFill/>
            <a:miter lim="800000"/>
            <a:headEnd/>
            <a:tailEnd/>
          </a:ln>
        </p:spPr>
        <p:txBody>
          <a:bodyPr wrap="none">
            <a:spAutoFit/>
          </a:bodyPr>
          <a:lstStyle/>
          <a:p>
            <a:r>
              <a:rPr lang="en-US" sz="2000" u="sng">
                <a:solidFill>
                  <a:schemeClr val="accent2"/>
                </a:solidFill>
                <a:latin typeface="Times New Roman" pitchFamily="18" charset="0"/>
              </a:rPr>
              <a:t>4</a:t>
            </a:r>
          </a:p>
        </p:txBody>
      </p:sp>
      <p:sp>
        <p:nvSpPr>
          <p:cNvPr id="12" name="Text Box 8"/>
          <p:cNvSpPr txBox="1">
            <a:spLocks noChangeArrowheads="1"/>
          </p:cNvSpPr>
          <p:nvPr>
            <p:custDataLst>
              <p:tags r:id="rId8"/>
            </p:custDataLst>
          </p:nvPr>
        </p:nvSpPr>
        <p:spPr bwMode="auto">
          <a:xfrm>
            <a:off x="7723187" y="2803525"/>
            <a:ext cx="312906" cy="400110"/>
          </a:xfrm>
          <a:prstGeom prst="rect">
            <a:avLst/>
          </a:prstGeom>
          <a:noFill/>
          <a:ln w="12700">
            <a:noFill/>
            <a:miter lim="800000"/>
            <a:headEnd/>
            <a:tailEnd/>
          </a:ln>
        </p:spPr>
        <p:txBody>
          <a:bodyPr wrap="none">
            <a:spAutoFit/>
          </a:bodyPr>
          <a:lstStyle/>
          <a:p>
            <a:r>
              <a:rPr lang="en-US" sz="2000" u="sng">
                <a:solidFill>
                  <a:schemeClr val="accent2"/>
                </a:solidFill>
                <a:latin typeface="Times New Roman" pitchFamily="18" charset="0"/>
              </a:rPr>
              <a:t>6</a:t>
            </a:r>
          </a:p>
        </p:txBody>
      </p:sp>
      <p:sp>
        <p:nvSpPr>
          <p:cNvPr id="13" name="Text Box 9"/>
          <p:cNvSpPr txBox="1">
            <a:spLocks noChangeArrowheads="1"/>
          </p:cNvSpPr>
          <p:nvPr>
            <p:custDataLst>
              <p:tags r:id="rId9"/>
            </p:custDataLst>
          </p:nvPr>
        </p:nvSpPr>
        <p:spPr bwMode="auto">
          <a:xfrm>
            <a:off x="3355976" y="3432175"/>
            <a:ext cx="3877985" cy="400110"/>
          </a:xfrm>
          <a:prstGeom prst="rect">
            <a:avLst/>
          </a:prstGeom>
          <a:noFill/>
          <a:ln w="12700">
            <a:noFill/>
            <a:miter lim="800000"/>
            <a:headEnd/>
            <a:tailEnd/>
          </a:ln>
        </p:spPr>
        <p:txBody>
          <a:bodyPr wrap="none">
            <a:spAutoFit/>
          </a:bodyPr>
          <a:lstStyle/>
          <a:p>
            <a:r>
              <a:rPr lang="en-US" sz="2000">
                <a:latin typeface="Times New Roman" pitchFamily="18" charset="0"/>
              </a:rPr>
              <a:t>        </a:t>
            </a:r>
            <a:r>
              <a:rPr lang="en-US" sz="2000" u="sng">
                <a:solidFill>
                  <a:schemeClr val="accent2"/>
                </a:solidFill>
                <a:latin typeface="Times New Roman" pitchFamily="18" charset="0"/>
              </a:rPr>
              <a:t>2</a:t>
            </a:r>
            <a:r>
              <a:rPr lang="en-US" sz="2000">
                <a:latin typeface="Times New Roman" pitchFamily="18" charset="0"/>
              </a:rPr>
              <a:t>	          	 		</a:t>
            </a:r>
            <a:endParaRPr lang="en-US" sz="2000" u="sng">
              <a:latin typeface="Times New Roman" pitchFamily="18" charset="0"/>
            </a:endParaRPr>
          </a:p>
        </p:txBody>
      </p:sp>
      <p:sp>
        <p:nvSpPr>
          <p:cNvPr id="14" name="Text Box 10"/>
          <p:cNvSpPr txBox="1">
            <a:spLocks noChangeArrowheads="1"/>
          </p:cNvSpPr>
          <p:nvPr>
            <p:custDataLst>
              <p:tags r:id="rId10"/>
            </p:custDataLst>
          </p:nvPr>
        </p:nvSpPr>
        <p:spPr bwMode="auto">
          <a:xfrm>
            <a:off x="3252788" y="4076700"/>
            <a:ext cx="3877985" cy="400110"/>
          </a:xfrm>
          <a:prstGeom prst="rect">
            <a:avLst/>
          </a:prstGeom>
          <a:noFill/>
          <a:ln w="12700">
            <a:noFill/>
            <a:miter lim="800000"/>
            <a:headEnd/>
            <a:tailEnd/>
          </a:ln>
        </p:spPr>
        <p:txBody>
          <a:bodyPr wrap="none">
            <a:spAutoFit/>
          </a:bodyPr>
          <a:lstStyle/>
          <a:p>
            <a:r>
              <a:rPr lang="en-US" sz="2000">
                <a:latin typeface="Times New Roman" pitchFamily="18" charset="0"/>
              </a:rPr>
              <a:t>   </a:t>
            </a:r>
            <a:r>
              <a:rPr lang="en-US" sz="2000" u="sng">
                <a:solidFill>
                  <a:srgbClr val="FF0000"/>
                </a:solidFill>
                <a:latin typeface="Times New Roman" pitchFamily="18" charset="0"/>
              </a:rPr>
              <a:t>1</a:t>
            </a:r>
            <a:r>
              <a:rPr lang="en-US" sz="2000" u="sng">
                <a:latin typeface="Times New Roman" pitchFamily="18" charset="0"/>
              </a:rPr>
              <a:t>   2</a:t>
            </a:r>
            <a:r>
              <a:rPr lang="en-US" sz="2000">
                <a:latin typeface="Times New Roman" pitchFamily="18" charset="0"/>
              </a:rPr>
              <a:t>	               		</a:t>
            </a:r>
            <a:endParaRPr lang="en-US" sz="2000" u="sng">
              <a:latin typeface="Times New Roman" pitchFamily="18" charset="0"/>
            </a:endParaRPr>
          </a:p>
        </p:txBody>
      </p:sp>
      <p:sp>
        <p:nvSpPr>
          <p:cNvPr id="15" name="Text Box 11"/>
          <p:cNvSpPr txBox="1">
            <a:spLocks noChangeArrowheads="1"/>
          </p:cNvSpPr>
          <p:nvPr>
            <p:custDataLst>
              <p:tags r:id="rId11"/>
            </p:custDataLst>
          </p:nvPr>
        </p:nvSpPr>
        <p:spPr bwMode="auto">
          <a:xfrm>
            <a:off x="3386138" y="4775200"/>
            <a:ext cx="1787669" cy="400110"/>
          </a:xfrm>
          <a:prstGeom prst="rect">
            <a:avLst/>
          </a:prstGeom>
          <a:noFill/>
          <a:ln w="12700">
            <a:noFill/>
            <a:miter lim="800000"/>
            <a:headEnd/>
            <a:tailEnd/>
          </a:ln>
        </p:spPr>
        <p:txBody>
          <a:bodyPr wrap="none">
            <a:spAutoFit/>
          </a:bodyPr>
          <a:lstStyle/>
          <a:p>
            <a:r>
              <a:rPr lang="en-US" sz="2000">
                <a:latin typeface="Times New Roman" pitchFamily="18" charset="0"/>
              </a:rPr>
              <a:t>        </a:t>
            </a:r>
            <a:r>
              <a:rPr lang="en-US" sz="2000" u="sng">
                <a:latin typeface="Times New Roman" pitchFamily="18" charset="0"/>
              </a:rPr>
              <a:t>1   2   </a:t>
            </a:r>
            <a:r>
              <a:rPr lang="en-US" sz="2000" u="sng">
                <a:solidFill>
                  <a:srgbClr val="FF0000"/>
                </a:solidFill>
                <a:latin typeface="Times New Roman" pitchFamily="18" charset="0"/>
              </a:rPr>
              <a:t>3</a:t>
            </a:r>
            <a:r>
              <a:rPr lang="en-US" sz="2000" u="sng">
                <a:latin typeface="Times New Roman" pitchFamily="18" charset="0"/>
              </a:rPr>
              <a:t>   4</a:t>
            </a:r>
          </a:p>
        </p:txBody>
      </p:sp>
      <p:sp>
        <p:nvSpPr>
          <p:cNvPr id="16" name="Text Box 12"/>
          <p:cNvSpPr txBox="1">
            <a:spLocks noChangeArrowheads="1"/>
          </p:cNvSpPr>
          <p:nvPr>
            <p:custDataLst>
              <p:tags r:id="rId12"/>
            </p:custDataLst>
          </p:nvPr>
        </p:nvSpPr>
        <p:spPr bwMode="auto">
          <a:xfrm>
            <a:off x="4802188" y="5480050"/>
            <a:ext cx="3070071" cy="400110"/>
          </a:xfrm>
          <a:prstGeom prst="rect">
            <a:avLst/>
          </a:prstGeom>
          <a:noFill/>
          <a:ln w="12700">
            <a:noFill/>
            <a:miter lim="800000"/>
            <a:headEnd/>
            <a:tailEnd/>
          </a:ln>
        </p:spPr>
        <p:txBody>
          <a:bodyPr wrap="none">
            <a:spAutoFit/>
          </a:bodyPr>
          <a:lstStyle/>
          <a:p>
            <a:r>
              <a:rPr lang="en-US" sz="2000">
                <a:latin typeface="Times New Roman" pitchFamily="18" charset="0"/>
              </a:rPr>
              <a:t>        </a:t>
            </a:r>
            <a:r>
              <a:rPr lang="en-US" sz="2000" u="sng">
                <a:latin typeface="Times New Roman" pitchFamily="18" charset="0"/>
              </a:rPr>
              <a:t>1   2   3   4   </a:t>
            </a:r>
            <a:r>
              <a:rPr lang="en-US" sz="2000" u="sng">
                <a:solidFill>
                  <a:srgbClr val="FF0000"/>
                </a:solidFill>
                <a:latin typeface="Times New Roman" pitchFamily="18" charset="0"/>
              </a:rPr>
              <a:t>5</a:t>
            </a:r>
            <a:r>
              <a:rPr lang="en-US" sz="2000" u="sng">
                <a:latin typeface="Times New Roman" pitchFamily="18" charset="0"/>
              </a:rPr>
              <a:t>   6   8   9</a:t>
            </a:r>
          </a:p>
        </p:txBody>
      </p:sp>
      <p:sp>
        <p:nvSpPr>
          <p:cNvPr id="17" name="Line 13"/>
          <p:cNvSpPr>
            <a:spLocks noChangeShapeType="1"/>
          </p:cNvSpPr>
          <p:nvPr>
            <p:custDataLst>
              <p:tags r:id="rId13"/>
            </p:custDataLst>
          </p:nvPr>
        </p:nvSpPr>
        <p:spPr bwMode="auto">
          <a:xfrm flipH="1">
            <a:off x="6167437" y="1966914"/>
            <a:ext cx="565150" cy="84137"/>
          </a:xfrm>
          <a:prstGeom prst="line">
            <a:avLst/>
          </a:prstGeom>
          <a:noFill/>
          <a:ln w="12700">
            <a:solidFill>
              <a:schemeClr val="tx1"/>
            </a:solidFill>
            <a:round/>
            <a:headEnd/>
            <a:tailEnd type="triangle" w="med" len="med"/>
          </a:ln>
        </p:spPr>
        <p:txBody>
          <a:bodyPr/>
          <a:lstStyle/>
          <a:p>
            <a:endParaRPr lang="en-US" sz="2000"/>
          </a:p>
        </p:txBody>
      </p:sp>
      <p:sp>
        <p:nvSpPr>
          <p:cNvPr id="18" name="Line 14"/>
          <p:cNvSpPr>
            <a:spLocks noChangeShapeType="1"/>
          </p:cNvSpPr>
          <p:nvPr>
            <p:custDataLst>
              <p:tags r:id="rId14"/>
            </p:custDataLst>
          </p:nvPr>
        </p:nvSpPr>
        <p:spPr bwMode="auto">
          <a:xfrm>
            <a:off x="7245351" y="1966914"/>
            <a:ext cx="585787" cy="84137"/>
          </a:xfrm>
          <a:prstGeom prst="line">
            <a:avLst/>
          </a:prstGeom>
          <a:noFill/>
          <a:ln w="12700">
            <a:solidFill>
              <a:schemeClr val="tx1"/>
            </a:solidFill>
            <a:round/>
            <a:headEnd/>
            <a:tailEnd type="triangle" w="med" len="med"/>
          </a:ln>
        </p:spPr>
        <p:txBody>
          <a:bodyPr/>
          <a:lstStyle/>
          <a:p>
            <a:endParaRPr lang="en-US" sz="2000"/>
          </a:p>
        </p:txBody>
      </p:sp>
      <p:sp>
        <p:nvSpPr>
          <p:cNvPr id="19" name="Line 15"/>
          <p:cNvSpPr>
            <a:spLocks noChangeShapeType="1"/>
          </p:cNvSpPr>
          <p:nvPr>
            <p:custDataLst>
              <p:tags r:id="rId15"/>
            </p:custDataLst>
          </p:nvPr>
        </p:nvSpPr>
        <p:spPr bwMode="auto">
          <a:xfrm flipH="1">
            <a:off x="4379913" y="2625725"/>
            <a:ext cx="574675" cy="215900"/>
          </a:xfrm>
          <a:prstGeom prst="line">
            <a:avLst/>
          </a:prstGeom>
          <a:noFill/>
          <a:ln w="12700">
            <a:solidFill>
              <a:schemeClr val="tx1"/>
            </a:solidFill>
            <a:round/>
            <a:headEnd/>
            <a:tailEnd type="triangle" w="med" len="med"/>
          </a:ln>
        </p:spPr>
        <p:txBody>
          <a:bodyPr/>
          <a:lstStyle/>
          <a:p>
            <a:endParaRPr lang="en-US" sz="2000"/>
          </a:p>
        </p:txBody>
      </p:sp>
      <p:sp>
        <p:nvSpPr>
          <p:cNvPr id="20" name="Line 16"/>
          <p:cNvSpPr>
            <a:spLocks noChangeShapeType="1"/>
          </p:cNvSpPr>
          <p:nvPr>
            <p:custDataLst>
              <p:tags r:id="rId16"/>
            </p:custDataLst>
          </p:nvPr>
        </p:nvSpPr>
        <p:spPr bwMode="auto">
          <a:xfrm>
            <a:off x="5140326" y="2605088"/>
            <a:ext cx="492125" cy="165100"/>
          </a:xfrm>
          <a:prstGeom prst="line">
            <a:avLst/>
          </a:prstGeom>
          <a:noFill/>
          <a:ln w="12700">
            <a:solidFill>
              <a:schemeClr val="tx1"/>
            </a:solidFill>
            <a:round/>
            <a:headEnd/>
            <a:tailEnd type="triangle" w="med" len="med"/>
          </a:ln>
        </p:spPr>
        <p:txBody>
          <a:bodyPr/>
          <a:lstStyle/>
          <a:p>
            <a:endParaRPr lang="en-US" sz="2000"/>
          </a:p>
        </p:txBody>
      </p:sp>
      <p:sp>
        <p:nvSpPr>
          <p:cNvPr id="21" name="Line 17"/>
          <p:cNvSpPr>
            <a:spLocks noChangeShapeType="1"/>
          </p:cNvSpPr>
          <p:nvPr>
            <p:custDataLst>
              <p:tags r:id="rId17"/>
            </p:custDataLst>
          </p:nvPr>
        </p:nvSpPr>
        <p:spPr bwMode="auto">
          <a:xfrm flipH="1">
            <a:off x="8262938" y="2646363"/>
            <a:ext cx="328613" cy="195262"/>
          </a:xfrm>
          <a:prstGeom prst="line">
            <a:avLst/>
          </a:prstGeom>
          <a:noFill/>
          <a:ln w="12700">
            <a:solidFill>
              <a:schemeClr val="tx1"/>
            </a:solidFill>
            <a:round/>
            <a:headEnd/>
            <a:tailEnd type="triangle" w="med" len="med"/>
          </a:ln>
        </p:spPr>
        <p:txBody>
          <a:bodyPr/>
          <a:lstStyle/>
          <a:p>
            <a:endParaRPr lang="en-US" sz="2000"/>
          </a:p>
        </p:txBody>
      </p:sp>
      <p:sp>
        <p:nvSpPr>
          <p:cNvPr id="22" name="Line 18"/>
          <p:cNvSpPr>
            <a:spLocks noChangeShapeType="1"/>
          </p:cNvSpPr>
          <p:nvPr>
            <p:custDataLst>
              <p:tags r:id="rId18"/>
            </p:custDataLst>
          </p:nvPr>
        </p:nvSpPr>
        <p:spPr bwMode="auto">
          <a:xfrm>
            <a:off x="8910638" y="2646364"/>
            <a:ext cx="390525" cy="236537"/>
          </a:xfrm>
          <a:prstGeom prst="line">
            <a:avLst/>
          </a:prstGeom>
          <a:noFill/>
          <a:ln w="12700">
            <a:solidFill>
              <a:schemeClr val="tx1"/>
            </a:solidFill>
            <a:round/>
            <a:headEnd/>
            <a:tailEnd type="triangle" w="med" len="med"/>
          </a:ln>
        </p:spPr>
        <p:txBody>
          <a:bodyPr/>
          <a:lstStyle/>
          <a:p>
            <a:endParaRPr lang="en-US" sz="2000"/>
          </a:p>
        </p:txBody>
      </p:sp>
      <p:sp>
        <p:nvSpPr>
          <p:cNvPr id="23" name="Line 19"/>
          <p:cNvSpPr>
            <a:spLocks noChangeShapeType="1"/>
          </p:cNvSpPr>
          <p:nvPr>
            <p:custDataLst>
              <p:tags r:id="rId19"/>
            </p:custDataLst>
          </p:nvPr>
        </p:nvSpPr>
        <p:spPr bwMode="auto">
          <a:xfrm flipH="1">
            <a:off x="3716337" y="3886201"/>
            <a:ext cx="76200" cy="227013"/>
          </a:xfrm>
          <a:prstGeom prst="line">
            <a:avLst/>
          </a:prstGeom>
          <a:noFill/>
          <a:ln w="12700">
            <a:solidFill>
              <a:srgbClr val="FF0000"/>
            </a:solidFill>
            <a:round/>
            <a:headEnd/>
            <a:tailEnd type="triangle" w="med" len="med"/>
          </a:ln>
        </p:spPr>
        <p:txBody>
          <a:bodyPr/>
          <a:lstStyle/>
          <a:p>
            <a:endParaRPr lang="en-US" sz="2000"/>
          </a:p>
        </p:txBody>
      </p:sp>
      <p:sp>
        <p:nvSpPr>
          <p:cNvPr id="24" name="Line 20"/>
          <p:cNvSpPr>
            <a:spLocks noChangeShapeType="1"/>
          </p:cNvSpPr>
          <p:nvPr>
            <p:custDataLst>
              <p:tags r:id="rId20"/>
            </p:custDataLst>
          </p:nvPr>
        </p:nvSpPr>
        <p:spPr bwMode="auto">
          <a:xfrm>
            <a:off x="3948113" y="3282950"/>
            <a:ext cx="123825" cy="185738"/>
          </a:xfrm>
          <a:prstGeom prst="line">
            <a:avLst/>
          </a:prstGeom>
          <a:noFill/>
          <a:ln w="12700">
            <a:solidFill>
              <a:schemeClr val="tx1"/>
            </a:solidFill>
            <a:round/>
            <a:headEnd/>
            <a:tailEnd type="triangle" w="med" len="med"/>
          </a:ln>
        </p:spPr>
        <p:txBody>
          <a:bodyPr/>
          <a:lstStyle/>
          <a:p>
            <a:endParaRPr lang="en-US" sz="2000"/>
          </a:p>
        </p:txBody>
      </p:sp>
      <p:sp>
        <p:nvSpPr>
          <p:cNvPr id="25" name="Line 24"/>
          <p:cNvSpPr>
            <a:spLocks noChangeShapeType="1"/>
          </p:cNvSpPr>
          <p:nvPr>
            <p:custDataLst>
              <p:tags r:id="rId21"/>
            </p:custDataLst>
          </p:nvPr>
        </p:nvSpPr>
        <p:spPr bwMode="auto">
          <a:xfrm>
            <a:off x="7913687" y="3282950"/>
            <a:ext cx="374650" cy="1517650"/>
          </a:xfrm>
          <a:prstGeom prst="line">
            <a:avLst/>
          </a:prstGeom>
          <a:noFill/>
          <a:ln w="12700">
            <a:solidFill>
              <a:schemeClr val="tx1"/>
            </a:solidFill>
            <a:round/>
            <a:headEnd/>
            <a:tailEnd type="triangle" w="med" len="med"/>
          </a:ln>
        </p:spPr>
        <p:txBody>
          <a:bodyPr/>
          <a:lstStyle/>
          <a:p>
            <a:endParaRPr lang="en-US" sz="2000"/>
          </a:p>
        </p:txBody>
      </p:sp>
      <p:sp>
        <p:nvSpPr>
          <p:cNvPr id="26" name="Line 25"/>
          <p:cNvSpPr>
            <a:spLocks noChangeShapeType="1"/>
          </p:cNvSpPr>
          <p:nvPr>
            <p:custDataLst>
              <p:tags r:id="rId22"/>
            </p:custDataLst>
          </p:nvPr>
        </p:nvSpPr>
        <p:spPr bwMode="auto">
          <a:xfrm flipH="1">
            <a:off x="8968065" y="3276601"/>
            <a:ext cx="463273" cy="1489075"/>
          </a:xfrm>
          <a:prstGeom prst="line">
            <a:avLst/>
          </a:prstGeom>
          <a:noFill/>
          <a:ln w="12700">
            <a:solidFill>
              <a:schemeClr val="tx1"/>
            </a:solidFill>
            <a:round/>
            <a:headEnd/>
            <a:tailEnd type="triangle" w="med" len="med"/>
          </a:ln>
        </p:spPr>
        <p:txBody>
          <a:bodyPr/>
          <a:lstStyle/>
          <a:p>
            <a:endParaRPr lang="en-US" sz="2000"/>
          </a:p>
        </p:txBody>
      </p:sp>
      <p:sp>
        <p:nvSpPr>
          <p:cNvPr id="27" name="Line 28"/>
          <p:cNvSpPr>
            <a:spLocks noChangeShapeType="1"/>
          </p:cNvSpPr>
          <p:nvPr>
            <p:custDataLst>
              <p:tags r:id="rId23"/>
            </p:custDataLst>
          </p:nvPr>
        </p:nvSpPr>
        <p:spPr bwMode="auto">
          <a:xfrm flipH="1">
            <a:off x="3998912" y="3841811"/>
            <a:ext cx="73025" cy="284102"/>
          </a:xfrm>
          <a:prstGeom prst="line">
            <a:avLst/>
          </a:prstGeom>
          <a:noFill/>
          <a:ln w="12700">
            <a:solidFill>
              <a:schemeClr val="tx1"/>
            </a:solidFill>
            <a:round/>
            <a:headEnd/>
            <a:tailEnd type="triangle" w="med" len="med"/>
          </a:ln>
        </p:spPr>
        <p:txBody>
          <a:bodyPr/>
          <a:lstStyle/>
          <a:p>
            <a:endParaRPr lang="en-US" sz="2000"/>
          </a:p>
        </p:txBody>
      </p:sp>
      <p:sp>
        <p:nvSpPr>
          <p:cNvPr id="28" name="Line 35"/>
          <p:cNvSpPr>
            <a:spLocks noChangeShapeType="1"/>
          </p:cNvSpPr>
          <p:nvPr>
            <p:custDataLst>
              <p:tags r:id="rId24"/>
            </p:custDataLst>
          </p:nvPr>
        </p:nvSpPr>
        <p:spPr bwMode="auto">
          <a:xfrm>
            <a:off x="3968751" y="4516438"/>
            <a:ext cx="357187" cy="284162"/>
          </a:xfrm>
          <a:prstGeom prst="line">
            <a:avLst/>
          </a:prstGeom>
          <a:noFill/>
          <a:ln w="12700">
            <a:solidFill>
              <a:schemeClr val="tx1"/>
            </a:solidFill>
            <a:round/>
            <a:headEnd/>
            <a:tailEnd type="triangle" w="med" len="med"/>
          </a:ln>
        </p:spPr>
        <p:txBody>
          <a:bodyPr/>
          <a:lstStyle/>
          <a:p>
            <a:endParaRPr lang="en-US" sz="2000"/>
          </a:p>
        </p:txBody>
      </p:sp>
      <p:sp>
        <p:nvSpPr>
          <p:cNvPr id="29" name="Line 36"/>
          <p:cNvSpPr>
            <a:spLocks noChangeShapeType="1"/>
          </p:cNvSpPr>
          <p:nvPr>
            <p:custDataLst>
              <p:tags r:id="rId25"/>
            </p:custDataLst>
          </p:nvPr>
        </p:nvSpPr>
        <p:spPr bwMode="auto">
          <a:xfrm flipH="1">
            <a:off x="5012251" y="3276600"/>
            <a:ext cx="685286" cy="1600200"/>
          </a:xfrm>
          <a:prstGeom prst="line">
            <a:avLst/>
          </a:prstGeom>
          <a:noFill/>
          <a:ln w="12700">
            <a:solidFill>
              <a:schemeClr val="tx1"/>
            </a:solidFill>
            <a:round/>
            <a:headEnd/>
            <a:tailEnd type="triangle" w="med" len="med"/>
          </a:ln>
        </p:spPr>
        <p:txBody>
          <a:bodyPr/>
          <a:lstStyle/>
          <a:p>
            <a:endParaRPr lang="en-US" sz="2000"/>
          </a:p>
        </p:txBody>
      </p:sp>
      <p:sp>
        <p:nvSpPr>
          <p:cNvPr id="30" name="Line 39"/>
          <p:cNvSpPr>
            <a:spLocks noChangeShapeType="1"/>
          </p:cNvSpPr>
          <p:nvPr>
            <p:custDataLst>
              <p:tags r:id="rId26"/>
            </p:custDataLst>
          </p:nvPr>
        </p:nvSpPr>
        <p:spPr bwMode="auto">
          <a:xfrm>
            <a:off x="4791075" y="5214938"/>
            <a:ext cx="1439862" cy="271462"/>
          </a:xfrm>
          <a:prstGeom prst="line">
            <a:avLst/>
          </a:prstGeom>
          <a:noFill/>
          <a:ln w="12700">
            <a:solidFill>
              <a:schemeClr val="tx1"/>
            </a:solidFill>
            <a:round/>
            <a:headEnd/>
            <a:tailEnd type="triangle" w="med" len="med"/>
          </a:ln>
        </p:spPr>
        <p:txBody>
          <a:bodyPr/>
          <a:lstStyle/>
          <a:p>
            <a:endParaRPr lang="en-US" sz="2000"/>
          </a:p>
        </p:txBody>
      </p:sp>
      <p:sp>
        <p:nvSpPr>
          <p:cNvPr id="31" name="Line 40"/>
          <p:cNvSpPr>
            <a:spLocks noChangeShapeType="1"/>
          </p:cNvSpPr>
          <p:nvPr>
            <p:custDataLst>
              <p:tags r:id="rId27"/>
            </p:custDataLst>
          </p:nvPr>
        </p:nvSpPr>
        <p:spPr bwMode="auto">
          <a:xfrm flipH="1">
            <a:off x="7754937" y="5226050"/>
            <a:ext cx="889000" cy="260350"/>
          </a:xfrm>
          <a:prstGeom prst="line">
            <a:avLst/>
          </a:prstGeom>
          <a:noFill/>
          <a:ln w="12700">
            <a:solidFill>
              <a:schemeClr val="tx1"/>
            </a:solidFill>
            <a:round/>
            <a:headEnd/>
            <a:tailEnd type="triangle" w="med" len="med"/>
          </a:ln>
        </p:spPr>
        <p:txBody>
          <a:bodyPr/>
          <a:lstStyle/>
          <a:p>
            <a:endParaRPr lang="en-US" sz="2000"/>
          </a:p>
        </p:txBody>
      </p:sp>
      <p:sp>
        <p:nvSpPr>
          <p:cNvPr id="32" name="Text Box 41"/>
          <p:cNvSpPr txBox="1">
            <a:spLocks noChangeArrowheads="1"/>
          </p:cNvSpPr>
          <p:nvPr>
            <p:custDataLst>
              <p:tags r:id="rId28"/>
            </p:custDataLst>
          </p:nvPr>
        </p:nvSpPr>
        <p:spPr bwMode="auto">
          <a:xfrm>
            <a:off x="2039938" y="3919538"/>
            <a:ext cx="1067921" cy="400110"/>
          </a:xfrm>
          <a:prstGeom prst="rect">
            <a:avLst/>
          </a:prstGeom>
          <a:noFill/>
          <a:ln w="12700">
            <a:noFill/>
            <a:miter lim="800000"/>
            <a:headEnd/>
            <a:tailEnd/>
          </a:ln>
        </p:spPr>
        <p:txBody>
          <a:bodyPr wrap="none">
            <a:spAutoFit/>
          </a:bodyPr>
          <a:lstStyle/>
          <a:p>
            <a:r>
              <a:rPr lang="en-US" sz="2000">
                <a:latin typeface="Times New Roman" pitchFamily="18" charset="0"/>
              </a:rPr>
              <a:t>Conquer</a:t>
            </a:r>
          </a:p>
        </p:txBody>
      </p:sp>
      <p:sp>
        <p:nvSpPr>
          <p:cNvPr id="33" name="Text Box 42"/>
          <p:cNvSpPr txBox="1">
            <a:spLocks noChangeArrowheads="1"/>
          </p:cNvSpPr>
          <p:nvPr>
            <p:custDataLst>
              <p:tags r:id="rId29"/>
            </p:custDataLst>
          </p:nvPr>
        </p:nvSpPr>
        <p:spPr bwMode="auto">
          <a:xfrm>
            <a:off x="2816226" y="4584700"/>
            <a:ext cx="1067921" cy="400110"/>
          </a:xfrm>
          <a:prstGeom prst="rect">
            <a:avLst/>
          </a:prstGeom>
          <a:noFill/>
          <a:ln w="12700">
            <a:noFill/>
            <a:miter lim="800000"/>
            <a:headEnd/>
            <a:tailEnd/>
          </a:ln>
        </p:spPr>
        <p:txBody>
          <a:bodyPr wrap="none">
            <a:spAutoFit/>
          </a:bodyPr>
          <a:lstStyle/>
          <a:p>
            <a:r>
              <a:rPr lang="en-US" sz="2000">
                <a:latin typeface="Times New Roman" pitchFamily="18" charset="0"/>
              </a:rPr>
              <a:t>Conquer</a:t>
            </a:r>
          </a:p>
        </p:txBody>
      </p:sp>
      <p:sp>
        <p:nvSpPr>
          <p:cNvPr id="34" name="Text Box 43"/>
          <p:cNvSpPr txBox="1">
            <a:spLocks noChangeArrowheads="1"/>
          </p:cNvSpPr>
          <p:nvPr>
            <p:custDataLst>
              <p:tags r:id="rId30"/>
            </p:custDataLst>
          </p:nvPr>
        </p:nvSpPr>
        <p:spPr bwMode="auto">
          <a:xfrm>
            <a:off x="3925888" y="5326063"/>
            <a:ext cx="1067921" cy="400110"/>
          </a:xfrm>
          <a:prstGeom prst="rect">
            <a:avLst/>
          </a:prstGeom>
          <a:noFill/>
          <a:ln w="12700">
            <a:noFill/>
            <a:miter lim="800000"/>
            <a:headEnd/>
            <a:tailEnd/>
          </a:ln>
        </p:spPr>
        <p:txBody>
          <a:bodyPr wrap="none">
            <a:spAutoFit/>
          </a:bodyPr>
          <a:lstStyle/>
          <a:p>
            <a:r>
              <a:rPr lang="en-US" sz="2000">
                <a:latin typeface="Times New Roman" pitchFamily="18" charset="0"/>
              </a:rPr>
              <a:t>Conquer</a:t>
            </a:r>
          </a:p>
        </p:txBody>
      </p:sp>
      <p:sp>
        <p:nvSpPr>
          <p:cNvPr id="35" name="Text Box 44"/>
          <p:cNvSpPr txBox="1">
            <a:spLocks noChangeArrowheads="1"/>
          </p:cNvSpPr>
          <p:nvPr>
            <p:custDataLst>
              <p:tags r:id="rId31"/>
            </p:custDataLst>
          </p:nvPr>
        </p:nvSpPr>
        <p:spPr bwMode="auto">
          <a:xfrm>
            <a:off x="3270251" y="1822450"/>
            <a:ext cx="896399" cy="400110"/>
          </a:xfrm>
          <a:prstGeom prst="rect">
            <a:avLst/>
          </a:prstGeom>
          <a:noFill/>
          <a:ln w="12700">
            <a:noFill/>
            <a:miter lim="800000"/>
            <a:headEnd/>
            <a:tailEnd/>
          </a:ln>
        </p:spPr>
        <p:txBody>
          <a:bodyPr wrap="none">
            <a:spAutoFit/>
          </a:bodyPr>
          <a:lstStyle/>
          <a:p>
            <a:r>
              <a:rPr lang="en-US" sz="2000">
                <a:latin typeface="Times New Roman" pitchFamily="18" charset="0"/>
              </a:rPr>
              <a:t>Divide</a:t>
            </a:r>
          </a:p>
        </p:txBody>
      </p:sp>
      <p:sp>
        <p:nvSpPr>
          <p:cNvPr id="36" name="Text Box 45"/>
          <p:cNvSpPr txBox="1">
            <a:spLocks noChangeArrowheads="1"/>
          </p:cNvSpPr>
          <p:nvPr>
            <p:custDataLst>
              <p:tags r:id="rId32"/>
            </p:custDataLst>
          </p:nvPr>
        </p:nvSpPr>
        <p:spPr bwMode="auto">
          <a:xfrm>
            <a:off x="2797176" y="2395538"/>
            <a:ext cx="896399" cy="400110"/>
          </a:xfrm>
          <a:prstGeom prst="rect">
            <a:avLst/>
          </a:prstGeom>
          <a:noFill/>
          <a:ln w="12700">
            <a:noFill/>
            <a:miter lim="800000"/>
            <a:headEnd/>
            <a:tailEnd/>
          </a:ln>
        </p:spPr>
        <p:txBody>
          <a:bodyPr wrap="none">
            <a:spAutoFit/>
          </a:bodyPr>
          <a:lstStyle/>
          <a:p>
            <a:r>
              <a:rPr lang="en-US" sz="2000">
                <a:latin typeface="Times New Roman" pitchFamily="18" charset="0"/>
              </a:rPr>
              <a:t>Divide</a:t>
            </a:r>
          </a:p>
        </p:txBody>
      </p:sp>
      <p:sp>
        <p:nvSpPr>
          <p:cNvPr id="37" name="Text Box 46"/>
          <p:cNvSpPr txBox="1">
            <a:spLocks noChangeArrowheads="1"/>
          </p:cNvSpPr>
          <p:nvPr>
            <p:custDataLst>
              <p:tags r:id="rId33"/>
            </p:custDataLst>
          </p:nvPr>
        </p:nvSpPr>
        <p:spPr bwMode="auto">
          <a:xfrm>
            <a:off x="2416176" y="2982913"/>
            <a:ext cx="896399" cy="400110"/>
          </a:xfrm>
          <a:prstGeom prst="rect">
            <a:avLst/>
          </a:prstGeom>
          <a:noFill/>
          <a:ln w="12700">
            <a:noFill/>
            <a:miter lim="800000"/>
            <a:headEnd/>
            <a:tailEnd/>
          </a:ln>
        </p:spPr>
        <p:txBody>
          <a:bodyPr wrap="none">
            <a:spAutoFit/>
          </a:bodyPr>
          <a:lstStyle/>
          <a:p>
            <a:r>
              <a:rPr lang="en-US" sz="2000">
                <a:latin typeface="Times New Roman" pitchFamily="18" charset="0"/>
              </a:rPr>
              <a:t>Divide</a:t>
            </a:r>
          </a:p>
        </p:txBody>
      </p:sp>
      <p:sp>
        <p:nvSpPr>
          <p:cNvPr id="38" name="Text Box 47"/>
          <p:cNvSpPr txBox="1">
            <a:spLocks noChangeArrowheads="1"/>
          </p:cNvSpPr>
          <p:nvPr>
            <p:custDataLst>
              <p:tags r:id="rId34"/>
            </p:custDataLst>
          </p:nvPr>
        </p:nvSpPr>
        <p:spPr bwMode="auto">
          <a:xfrm>
            <a:off x="1941512" y="3402013"/>
            <a:ext cx="1229824" cy="400110"/>
          </a:xfrm>
          <a:prstGeom prst="rect">
            <a:avLst/>
          </a:prstGeom>
          <a:noFill/>
          <a:ln w="12700">
            <a:noFill/>
            <a:miter lim="800000"/>
            <a:headEnd/>
            <a:tailEnd/>
          </a:ln>
        </p:spPr>
        <p:txBody>
          <a:bodyPr wrap="none">
            <a:spAutoFit/>
          </a:bodyPr>
          <a:lstStyle/>
          <a:p>
            <a:r>
              <a:rPr lang="en-US" sz="2000">
                <a:solidFill>
                  <a:schemeClr val="accent2"/>
                </a:solidFill>
                <a:latin typeface="Times New Roman" pitchFamily="18" charset="0"/>
              </a:rPr>
              <a:t>1 element</a:t>
            </a:r>
          </a:p>
        </p:txBody>
      </p:sp>
      <p:sp>
        <p:nvSpPr>
          <p:cNvPr id="39" name="Text Box 48"/>
          <p:cNvSpPr txBox="1">
            <a:spLocks noChangeArrowheads="1"/>
          </p:cNvSpPr>
          <p:nvPr>
            <p:custDataLst>
              <p:tags r:id="rId35"/>
            </p:custDataLst>
          </p:nvPr>
        </p:nvSpPr>
        <p:spPr bwMode="auto">
          <a:xfrm>
            <a:off x="5087937" y="1447801"/>
            <a:ext cx="457200" cy="384175"/>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8</a:t>
            </a:r>
          </a:p>
        </p:txBody>
      </p:sp>
      <p:sp>
        <p:nvSpPr>
          <p:cNvPr id="40" name="Text Box 49"/>
          <p:cNvSpPr txBox="1">
            <a:spLocks noChangeArrowheads="1"/>
          </p:cNvSpPr>
          <p:nvPr>
            <p:custDataLst>
              <p:tags r:id="rId36"/>
            </p:custDataLst>
          </p:nvPr>
        </p:nvSpPr>
        <p:spPr bwMode="auto">
          <a:xfrm>
            <a:off x="5545137" y="1447801"/>
            <a:ext cx="457200" cy="384175"/>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41" name="Text Box 50"/>
          <p:cNvSpPr txBox="1">
            <a:spLocks noChangeArrowheads="1"/>
          </p:cNvSpPr>
          <p:nvPr>
            <p:custDataLst>
              <p:tags r:id="rId37"/>
            </p:custDataLst>
          </p:nvPr>
        </p:nvSpPr>
        <p:spPr bwMode="auto">
          <a:xfrm>
            <a:off x="6002337" y="1447801"/>
            <a:ext cx="457200" cy="384175"/>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9</a:t>
            </a:r>
          </a:p>
        </p:txBody>
      </p:sp>
      <p:sp>
        <p:nvSpPr>
          <p:cNvPr id="42" name="Text Box 51"/>
          <p:cNvSpPr txBox="1">
            <a:spLocks noChangeArrowheads="1"/>
          </p:cNvSpPr>
          <p:nvPr>
            <p:custDataLst>
              <p:tags r:id="rId38"/>
            </p:custDataLst>
          </p:nvPr>
        </p:nvSpPr>
        <p:spPr bwMode="auto">
          <a:xfrm>
            <a:off x="6459537"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4</a:t>
            </a:r>
          </a:p>
        </p:txBody>
      </p:sp>
      <p:sp>
        <p:nvSpPr>
          <p:cNvPr id="43" name="Text Box 52"/>
          <p:cNvSpPr txBox="1">
            <a:spLocks noChangeArrowheads="1"/>
          </p:cNvSpPr>
          <p:nvPr>
            <p:custDataLst>
              <p:tags r:id="rId39"/>
            </p:custDataLst>
          </p:nvPr>
        </p:nvSpPr>
        <p:spPr bwMode="auto">
          <a:xfrm>
            <a:off x="6916737"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44" name="Text Box 53"/>
          <p:cNvSpPr txBox="1">
            <a:spLocks noChangeArrowheads="1"/>
          </p:cNvSpPr>
          <p:nvPr>
            <p:custDataLst>
              <p:tags r:id="rId40"/>
            </p:custDataLst>
          </p:nvPr>
        </p:nvSpPr>
        <p:spPr bwMode="auto">
          <a:xfrm>
            <a:off x="7373937" y="1447801"/>
            <a:ext cx="457200" cy="384175"/>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3</a:t>
            </a:r>
          </a:p>
        </p:txBody>
      </p:sp>
      <p:sp>
        <p:nvSpPr>
          <p:cNvPr id="45" name="Text Box 54"/>
          <p:cNvSpPr txBox="1">
            <a:spLocks noChangeArrowheads="1"/>
          </p:cNvSpPr>
          <p:nvPr>
            <p:custDataLst>
              <p:tags r:id="rId41"/>
            </p:custDataLst>
          </p:nvPr>
        </p:nvSpPr>
        <p:spPr bwMode="auto">
          <a:xfrm>
            <a:off x="7831137"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46" name="Text Box 55"/>
          <p:cNvSpPr txBox="1">
            <a:spLocks noChangeArrowheads="1"/>
          </p:cNvSpPr>
          <p:nvPr>
            <p:custDataLst>
              <p:tags r:id="rId42"/>
            </p:custDataLst>
          </p:nvPr>
        </p:nvSpPr>
        <p:spPr bwMode="auto">
          <a:xfrm>
            <a:off x="8288337"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47" name="Text Box 56"/>
          <p:cNvSpPr txBox="1">
            <a:spLocks noChangeArrowheads="1"/>
          </p:cNvSpPr>
          <p:nvPr>
            <p:custDataLst>
              <p:tags r:id="rId43"/>
            </p:custDataLst>
          </p:nvPr>
        </p:nvSpPr>
        <p:spPr bwMode="auto">
          <a:xfrm>
            <a:off x="6808787" y="1981200"/>
            <a:ext cx="312906" cy="400110"/>
          </a:xfrm>
          <a:prstGeom prst="rect">
            <a:avLst/>
          </a:prstGeom>
          <a:noFill/>
          <a:ln w="12700">
            <a:noFill/>
            <a:miter lim="800000"/>
            <a:headEnd/>
            <a:tailEnd/>
          </a:ln>
        </p:spPr>
        <p:txBody>
          <a:bodyPr wrap="none">
            <a:spAutoFit/>
          </a:bodyPr>
          <a:lstStyle/>
          <a:p>
            <a:r>
              <a:rPr lang="en-US" sz="2000" u="sng">
                <a:solidFill>
                  <a:srgbClr val="FF0000"/>
                </a:solidFill>
                <a:latin typeface="Times New Roman" pitchFamily="18" charset="0"/>
              </a:rPr>
              <a:t>5</a:t>
            </a:r>
          </a:p>
        </p:txBody>
      </p:sp>
      <p:sp>
        <p:nvSpPr>
          <p:cNvPr id="48" name="Text Box 57"/>
          <p:cNvSpPr txBox="1">
            <a:spLocks noChangeArrowheads="1"/>
          </p:cNvSpPr>
          <p:nvPr>
            <p:custDataLst>
              <p:tags r:id="rId44"/>
            </p:custDataLst>
          </p:nvPr>
        </p:nvSpPr>
        <p:spPr bwMode="auto">
          <a:xfrm>
            <a:off x="8593137" y="2743200"/>
            <a:ext cx="312906" cy="400110"/>
          </a:xfrm>
          <a:prstGeom prst="rect">
            <a:avLst/>
          </a:prstGeom>
          <a:noFill/>
          <a:ln w="12700">
            <a:noFill/>
            <a:miter lim="800000"/>
            <a:headEnd/>
            <a:tailEnd/>
          </a:ln>
        </p:spPr>
        <p:txBody>
          <a:bodyPr wrap="none">
            <a:spAutoFit/>
          </a:bodyPr>
          <a:lstStyle/>
          <a:p>
            <a:r>
              <a:rPr lang="en-US" sz="2000" u="sng">
                <a:solidFill>
                  <a:srgbClr val="FF0000"/>
                </a:solidFill>
                <a:latin typeface="Times New Roman" pitchFamily="18" charset="0"/>
              </a:rPr>
              <a:t>8</a:t>
            </a:r>
          </a:p>
        </p:txBody>
      </p:sp>
      <p:sp>
        <p:nvSpPr>
          <p:cNvPr id="49" name="Text Box 58"/>
          <p:cNvSpPr txBox="1">
            <a:spLocks noChangeArrowheads="1"/>
          </p:cNvSpPr>
          <p:nvPr>
            <p:custDataLst>
              <p:tags r:id="rId45"/>
            </p:custDataLst>
          </p:nvPr>
        </p:nvSpPr>
        <p:spPr bwMode="auto">
          <a:xfrm>
            <a:off x="4783137" y="2590800"/>
            <a:ext cx="312906" cy="400110"/>
          </a:xfrm>
          <a:prstGeom prst="rect">
            <a:avLst/>
          </a:prstGeom>
          <a:noFill/>
          <a:ln w="12700">
            <a:noFill/>
            <a:miter lim="800000"/>
            <a:headEnd/>
            <a:tailEnd/>
          </a:ln>
        </p:spPr>
        <p:txBody>
          <a:bodyPr wrap="none">
            <a:spAutoFit/>
          </a:bodyPr>
          <a:lstStyle/>
          <a:p>
            <a:r>
              <a:rPr lang="en-US" sz="2000" u="sng">
                <a:solidFill>
                  <a:srgbClr val="FF0000"/>
                </a:solidFill>
                <a:latin typeface="Times New Roman" pitchFamily="18" charset="0"/>
              </a:rPr>
              <a:t>3</a:t>
            </a:r>
          </a:p>
        </p:txBody>
      </p:sp>
      <p:sp>
        <p:nvSpPr>
          <p:cNvPr id="50" name="Text Box 59"/>
          <p:cNvSpPr txBox="1">
            <a:spLocks noChangeArrowheads="1"/>
          </p:cNvSpPr>
          <p:nvPr>
            <p:custDataLst>
              <p:tags r:id="rId46"/>
            </p:custDataLst>
          </p:nvPr>
        </p:nvSpPr>
        <p:spPr bwMode="auto">
          <a:xfrm>
            <a:off x="3640137" y="3429000"/>
            <a:ext cx="312906" cy="400110"/>
          </a:xfrm>
          <a:prstGeom prst="rect">
            <a:avLst/>
          </a:prstGeom>
          <a:noFill/>
          <a:ln w="12700">
            <a:noFill/>
            <a:miter lim="800000"/>
            <a:headEnd/>
            <a:tailEnd/>
          </a:ln>
        </p:spPr>
        <p:txBody>
          <a:bodyPr wrap="none">
            <a:spAutoFit/>
          </a:bodyPr>
          <a:lstStyle/>
          <a:p>
            <a:r>
              <a:rPr lang="en-US" sz="2000" u="sng">
                <a:solidFill>
                  <a:srgbClr val="FF0000"/>
                </a:solidFill>
                <a:latin typeface="Times New Roman" pitchFamily="18" charset="0"/>
              </a:rPr>
              <a:t>1</a:t>
            </a:r>
          </a:p>
        </p:txBody>
      </p:sp>
      <p:sp>
        <p:nvSpPr>
          <p:cNvPr id="51" name="Line 60"/>
          <p:cNvSpPr>
            <a:spLocks noChangeShapeType="1"/>
          </p:cNvSpPr>
          <p:nvPr>
            <p:custDataLst>
              <p:tags r:id="rId47"/>
            </p:custDataLst>
          </p:nvPr>
        </p:nvSpPr>
        <p:spPr bwMode="auto">
          <a:xfrm flipH="1">
            <a:off x="4705445" y="3124200"/>
            <a:ext cx="230093" cy="1676400"/>
          </a:xfrm>
          <a:prstGeom prst="line">
            <a:avLst/>
          </a:prstGeom>
          <a:noFill/>
          <a:ln w="12700">
            <a:solidFill>
              <a:srgbClr val="FF0000"/>
            </a:solidFill>
            <a:round/>
            <a:headEnd/>
            <a:tailEnd type="triangle" w="med" len="med"/>
          </a:ln>
        </p:spPr>
        <p:txBody>
          <a:bodyPr/>
          <a:lstStyle/>
          <a:p>
            <a:endParaRPr lang="en-US" sz="2000"/>
          </a:p>
        </p:txBody>
      </p:sp>
      <p:sp>
        <p:nvSpPr>
          <p:cNvPr id="52" name="Line 61"/>
          <p:cNvSpPr>
            <a:spLocks noChangeShapeType="1"/>
          </p:cNvSpPr>
          <p:nvPr>
            <p:custDataLst>
              <p:tags r:id="rId48"/>
            </p:custDataLst>
          </p:nvPr>
        </p:nvSpPr>
        <p:spPr bwMode="auto">
          <a:xfrm flipH="1">
            <a:off x="6753369" y="2514600"/>
            <a:ext cx="239569" cy="2971800"/>
          </a:xfrm>
          <a:prstGeom prst="line">
            <a:avLst/>
          </a:prstGeom>
          <a:noFill/>
          <a:ln w="12700">
            <a:solidFill>
              <a:srgbClr val="FF0000"/>
            </a:solidFill>
            <a:round/>
            <a:headEnd/>
            <a:tailEnd type="triangle" w="med" len="med"/>
          </a:ln>
        </p:spPr>
        <p:txBody>
          <a:bodyPr/>
          <a:lstStyle/>
          <a:p>
            <a:endParaRPr lang="en-US" sz="2000"/>
          </a:p>
        </p:txBody>
      </p:sp>
      <p:sp>
        <p:nvSpPr>
          <p:cNvPr id="53" name="Line 62"/>
          <p:cNvSpPr>
            <a:spLocks noChangeShapeType="1"/>
          </p:cNvSpPr>
          <p:nvPr>
            <p:custDataLst>
              <p:tags r:id="rId49"/>
            </p:custDataLst>
          </p:nvPr>
        </p:nvSpPr>
        <p:spPr bwMode="auto">
          <a:xfrm flipH="1">
            <a:off x="8591550" y="3195698"/>
            <a:ext cx="153987" cy="1579502"/>
          </a:xfrm>
          <a:prstGeom prst="line">
            <a:avLst/>
          </a:prstGeom>
          <a:noFill/>
          <a:ln w="12700">
            <a:solidFill>
              <a:srgbClr val="FF0000"/>
            </a:solidFill>
            <a:round/>
            <a:headEnd/>
            <a:tailEnd type="triangle" w="med" len="med"/>
          </a:ln>
        </p:spPr>
        <p:txBody>
          <a:bodyPr/>
          <a:lstStyle/>
          <a:p>
            <a:endParaRPr lang="en-US" sz="2000"/>
          </a:p>
        </p:txBody>
      </p:sp>
      <p:sp>
        <p:nvSpPr>
          <p:cNvPr id="54" name="Text Box 11"/>
          <p:cNvSpPr txBox="1">
            <a:spLocks noChangeArrowheads="1"/>
          </p:cNvSpPr>
          <p:nvPr>
            <p:custDataLst>
              <p:tags r:id="rId50"/>
            </p:custDataLst>
          </p:nvPr>
        </p:nvSpPr>
        <p:spPr bwMode="auto">
          <a:xfrm>
            <a:off x="8135938" y="4724400"/>
            <a:ext cx="954107" cy="400110"/>
          </a:xfrm>
          <a:prstGeom prst="rect">
            <a:avLst/>
          </a:prstGeom>
          <a:noFill/>
          <a:ln w="12700">
            <a:noFill/>
            <a:miter lim="800000"/>
            <a:headEnd/>
            <a:tailEnd/>
          </a:ln>
        </p:spPr>
        <p:txBody>
          <a:bodyPr wrap="none">
            <a:spAutoFit/>
          </a:bodyPr>
          <a:lstStyle/>
          <a:p>
            <a:r>
              <a:rPr lang="en-US" sz="2000" u="sng">
                <a:latin typeface="Times New Roman" pitchFamily="18" charset="0"/>
              </a:rPr>
              <a:t>6   </a:t>
            </a:r>
            <a:r>
              <a:rPr lang="en-US" sz="2000" u="sng">
                <a:solidFill>
                  <a:srgbClr val="FF0000"/>
                </a:solidFill>
                <a:latin typeface="Times New Roman" pitchFamily="18" charset="0"/>
              </a:rPr>
              <a:t>8</a:t>
            </a:r>
            <a:r>
              <a:rPr lang="en-US" sz="2000" u="sng">
                <a:latin typeface="Times New Roman" pitchFamily="18" charset="0"/>
              </a:rPr>
              <a:t>   9</a:t>
            </a:r>
          </a:p>
        </p:txBody>
      </p:sp>
      <p:sp>
        <p:nvSpPr>
          <p:cNvPr id="3" name="Slide Number Placeholder 2">
            <a:extLst>
              <a:ext uri="{FF2B5EF4-FFF2-40B4-BE49-F238E27FC236}">
                <a16:creationId xmlns:a16="http://schemas.microsoft.com/office/drawing/2014/main" id="{D56B9EF8-1A4D-9F4E-96C5-4892F3DB91E5}"/>
              </a:ext>
            </a:extLst>
          </p:cNvPr>
          <p:cNvSpPr>
            <a:spLocks noGrp="1"/>
          </p:cNvSpPr>
          <p:nvPr>
            <p:ph type="sldNum" sz="quarter" idx="12"/>
          </p:nvPr>
        </p:nvSpPr>
        <p:spPr/>
        <p:txBody>
          <a:bodyPr/>
          <a:lstStyle/>
          <a:p>
            <a:fld id="{26EF018D-A113-44B2-BA5D-E3BD5C944D75}"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Quicksort</a:t>
            </a:r>
            <a:r>
              <a:rPr lang="en-US" dirty="0"/>
              <a:t> Details</a:t>
            </a:r>
          </a:p>
        </p:txBody>
      </p:sp>
      <p:sp>
        <p:nvSpPr>
          <p:cNvPr id="3" name="Content Placeholder 2"/>
          <p:cNvSpPr>
            <a:spLocks noGrp="1"/>
          </p:cNvSpPr>
          <p:nvPr>
            <p:ph idx="1"/>
            <p:custDataLst>
              <p:tags r:id="rId2"/>
            </p:custDataLst>
          </p:nvPr>
        </p:nvSpPr>
        <p:spPr/>
        <p:txBody>
          <a:bodyPr/>
          <a:lstStyle/>
          <a:p>
            <a:pPr>
              <a:buNone/>
            </a:pPr>
            <a:r>
              <a:rPr lang="en-US" dirty="0"/>
              <a:t>We have not yet explained:</a:t>
            </a:r>
          </a:p>
          <a:p>
            <a:pPr>
              <a:buNone/>
            </a:pPr>
            <a:endParaRPr lang="en-US" dirty="0"/>
          </a:p>
          <a:p>
            <a:r>
              <a:rPr lang="en-US" dirty="0"/>
              <a:t>How to pick the pivot element</a:t>
            </a:r>
          </a:p>
          <a:p>
            <a:pPr lvl="1"/>
            <a:r>
              <a:rPr lang="en-US" dirty="0"/>
              <a:t>Any choice is correct: data will end up sorted</a:t>
            </a:r>
          </a:p>
          <a:p>
            <a:pPr lvl="1"/>
            <a:r>
              <a:rPr lang="en-US" dirty="0"/>
              <a:t>But as analysis will show, want the two partitions to be about equal in size</a:t>
            </a:r>
          </a:p>
          <a:p>
            <a:endParaRPr lang="en-US" dirty="0"/>
          </a:p>
          <a:p>
            <a:r>
              <a:rPr lang="en-US" dirty="0"/>
              <a:t>How to implement partitioning</a:t>
            </a:r>
          </a:p>
          <a:p>
            <a:pPr lvl="1"/>
            <a:r>
              <a:rPr lang="en-US" dirty="0"/>
              <a:t>In linear time</a:t>
            </a:r>
          </a:p>
          <a:p>
            <a:pPr lvl="1"/>
            <a:r>
              <a:rPr lang="en-US" dirty="0"/>
              <a:t>In place</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6" name="Slide Number Placeholder 5">
            <a:extLst>
              <a:ext uri="{FF2B5EF4-FFF2-40B4-BE49-F238E27FC236}">
                <a16:creationId xmlns:a16="http://schemas.microsoft.com/office/drawing/2014/main" id="{10CBE1F1-BFD8-8949-9C8D-FA26E5C101F3}"/>
              </a:ext>
            </a:extLst>
          </p:cNvPr>
          <p:cNvSpPr>
            <a:spLocks noGrp="1"/>
          </p:cNvSpPr>
          <p:nvPr>
            <p:ph type="sldNum" sz="quarter" idx="12"/>
          </p:nvPr>
        </p:nvSpPr>
        <p:spPr/>
        <p:txBody>
          <a:bodyPr/>
          <a:lstStyle/>
          <a:p>
            <a:fld id="{26EF018D-A113-44B2-BA5D-E3BD5C944D75}"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Pivots</a:t>
            </a:r>
          </a:p>
        </p:txBody>
      </p:sp>
      <p:sp>
        <p:nvSpPr>
          <p:cNvPr id="4" name="Content Placeholder 3"/>
          <p:cNvSpPr>
            <a:spLocks noGrp="1"/>
          </p:cNvSpPr>
          <p:nvPr>
            <p:ph sz="quarter" idx="1"/>
            <p:custDataLst>
              <p:tags r:id="rId2"/>
            </p:custDataLst>
          </p:nvPr>
        </p:nvSpPr>
        <p:spPr/>
        <p:txBody>
          <a:bodyPr/>
          <a:lstStyle/>
          <a:p>
            <a:r>
              <a:rPr lang="en-US" dirty="0"/>
              <a:t>Best pivot?</a:t>
            </a:r>
          </a:p>
          <a:p>
            <a:pPr lvl="1"/>
            <a:r>
              <a:rPr lang="en-US" dirty="0"/>
              <a:t>Median</a:t>
            </a:r>
          </a:p>
          <a:p>
            <a:pPr lvl="1"/>
            <a:r>
              <a:rPr lang="en-US" dirty="0"/>
              <a:t>Halve each time</a:t>
            </a:r>
          </a:p>
          <a:p>
            <a:endParaRPr lang="en-US" dirty="0"/>
          </a:p>
          <a:p>
            <a:endParaRPr lang="en-US" dirty="0"/>
          </a:p>
          <a:p>
            <a:endParaRPr lang="en-US" dirty="0"/>
          </a:p>
          <a:p>
            <a:r>
              <a:rPr lang="en-US" dirty="0"/>
              <a:t>Worst pivot?</a:t>
            </a:r>
          </a:p>
          <a:p>
            <a:pPr lvl="1"/>
            <a:r>
              <a:rPr lang="en-US" dirty="0"/>
              <a:t>Greatest/least element</a:t>
            </a:r>
          </a:p>
          <a:p>
            <a:pPr lvl="1"/>
            <a:r>
              <a:rPr lang="en-US" dirty="0"/>
              <a:t>Reduce to problem of size 1 smaller</a:t>
            </a:r>
          </a:p>
          <a:p>
            <a:pPr lvl="1"/>
            <a:r>
              <a:rPr lang="en-US" dirty="0"/>
              <a:t>O(n</a:t>
            </a:r>
            <a:r>
              <a:rPr lang="en-US" baseline="30000" dirty="0"/>
              <a:t>2</a:t>
            </a:r>
            <a:r>
              <a:rPr lang="en-US" dirty="0"/>
              <a:t>)</a:t>
            </a:r>
          </a:p>
        </p:txBody>
      </p:sp>
      <p:grpSp>
        <p:nvGrpSpPr>
          <p:cNvPr id="5" name="Group 4"/>
          <p:cNvGrpSpPr/>
          <p:nvPr>
            <p:custDataLst>
              <p:tags r:id="rId3"/>
            </p:custDataLst>
          </p:nvPr>
        </p:nvGrpSpPr>
        <p:grpSpPr>
          <a:xfrm>
            <a:off x="4953001" y="533400"/>
            <a:ext cx="5574487" cy="3531182"/>
            <a:chOff x="417512" y="1447800"/>
            <a:chExt cx="7758645" cy="4547519"/>
          </a:xfrm>
        </p:grpSpPr>
        <p:sp>
          <p:nvSpPr>
            <p:cNvPr id="6" name="Text Box 3"/>
            <p:cNvSpPr txBox="1">
              <a:spLocks noChangeArrowheads="1"/>
            </p:cNvSpPr>
            <p:nvPr>
              <p:custDataLst>
                <p:tags r:id="rId5"/>
              </p:custDataLst>
            </p:nvPr>
          </p:nvSpPr>
          <p:spPr bwMode="auto">
            <a:xfrm>
              <a:off x="2811461" y="2154238"/>
              <a:ext cx="1684912" cy="515269"/>
            </a:xfrm>
            <a:prstGeom prst="rect">
              <a:avLst/>
            </a:prstGeom>
            <a:noFill/>
            <a:ln w="12700">
              <a:noFill/>
              <a:miter lim="800000"/>
              <a:headEnd/>
              <a:tailEnd/>
            </a:ln>
          </p:spPr>
          <p:txBody>
            <a:bodyPr wrap="none">
              <a:spAutoFit/>
            </a:bodyPr>
            <a:lstStyle/>
            <a:p>
              <a:r>
                <a:rPr lang="en-US" sz="2000" u="sng">
                  <a:latin typeface="Times New Roman" pitchFamily="18" charset="0"/>
                </a:rPr>
                <a:t>2  4   3   1</a:t>
              </a:r>
            </a:p>
          </p:txBody>
        </p:sp>
        <p:sp>
          <p:nvSpPr>
            <p:cNvPr id="7" name="Text Box 4"/>
            <p:cNvSpPr txBox="1">
              <a:spLocks noChangeArrowheads="1"/>
            </p:cNvSpPr>
            <p:nvPr>
              <p:custDataLst>
                <p:tags r:id="rId6"/>
              </p:custDataLst>
            </p:nvPr>
          </p:nvSpPr>
          <p:spPr bwMode="auto">
            <a:xfrm>
              <a:off x="6732587" y="2190750"/>
              <a:ext cx="1327939" cy="515269"/>
            </a:xfrm>
            <a:prstGeom prst="rect">
              <a:avLst/>
            </a:prstGeom>
            <a:noFill/>
            <a:ln w="12700">
              <a:noFill/>
              <a:miter lim="800000"/>
              <a:headEnd/>
              <a:tailEnd/>
            </a:ln>
          </p:spPr>
          <p:txBody>
            <a:bodyPr wrap="none">
              <a:spAutoFit/>
            </a:bodyPr>
            <a:lstStyle/>
            <a:p>
              <a:r>
                <a:rPr lang="en-US" sz="2000" u="sng" dirty="0">
                  <a:latin typeface="Times New Roman" pitchFamily="18" charset="0"/>
                </a:rPr>
                <a:t>8   9   6</a:t>
              </a:r>
            </a:p>
          </p:txBody>
        </p:sp>
        <p:sp>
          <p:nvSpPr>
            <p:cNvPr id="8" name="Text Box 5"/>
            <p:cNvSpPr txBox="1">
              <a:spLocks noChangeArrowheads="1"/>
            </p:cNvSpPr>
            <p:nvPr>
              <p:custDataLst>
                <p:tags r:id="rId7"/>
              </p:custDataLst>
            </p:nvPr>
          </p:nvSpPr>
          <p:spPr bwMode="auto">
            <a:xfrm>
              <a:off x="2084386" y="2795588"/>
              <a:ext cx="881723" cy="515269"/>
            </a:xfrm>
            <a:prstGeom prst="rect">
              <a:avLst/>
            </a:prstGeom>
            <a:noFill/>
            <a:ln w="12700">
              <a:noFill/>
              <a:miter lim="800000"/>
              <a:headEnd/>
              <a:tailEnd/>
            </a:ln>
          </p:spPr>
          <p:txBody>
            <a:bodyPr wrap="none">
              <a:spAutoFit/>
            </a:bodyPr>
            <a:lstStyle/>
            <a:p>
              <a:r>
                <a:rPr lang="en-US" sz="2000" u="sng">
                  <a:latin typeface="Times New Roman" pitchFamily="18" charset="0"/>
                </a:rPr>
                <a:t>2   1</a:t>
              </a:r>
            </a:p>
          </p:txBody>
        </p:sp>
        <p:sp>
          <p:nvSpPr>
            <p:cNvPr id="9" name="Text Box 6"/>
            <p:cNvSpPr txBox="1">
              <a:spLocks noChangeArrowheads="1"/>
            </p:cNvSpPr>
            <p:nvPr>
              <p:custDataLst>
                <p:tags r:id="rId8"/>
              </p:custDataLst>
            </p:nvPr>
          </p:nvSpPr>
          <p:spPr bwMode="auto">
            <a:xfrm>
              <a:off x="7740650" y="2786063"/>
              <a:ext cx="435507" cy="515269"/>
            </a:xfrm>
            <a:prstGeom prst="rect">
              <a:avLst/>
            </a:prstGeom>
            <a:noFill/>
            <a:ln w="12700">
              <a:noFill/>
              <a:miter lim="800000"/>
              <a:headEnd/>
              <a:tailEnd/>
            </a:ln>
          </p:spPr>
          <p:txBody>
            <a:bodyPr wrap="none">
              <a:spAutoFit/>
            </a:bodyPr>
            <a:lstStyle/>
            <a:p>
              <a:r>
                <a:rPr lang="en-US" sz="2000" u="sng">
                  <a:solidFill>
                    <a:schemeClr val="accent2"/>
                  </a:solidFill>
                  <a:latin typeface="Times New Roman" pitchFamily="18" charset="0"/>
                </a:rPr>
                <a:t>9</a:t>
              </a:r>
            </a:p>
          </p:txBody>
        </p:sp>
        <p:sp>
          <p:nvSpPr>
            <p:cNvPr id="10" name="Text Box 7"/>
            <p:cNvSpPr txBox="1">
              <a:spLocks noChangeArrowheads="1"/>
            </p:cNvSpPr>
            <p:nvPr>
              <p:custDataLst>
                <p:tags r:id="rId9"/>
              </p:custDataLst>
            </p:nvPr>
          </p:nvSpPr>
          <p:spPr bwMode="auto">
            <a:xfrm>
              <a:off x="3989386" y="2784475"/>
              <a:ext cx="435507" cy="515269"/>
            </a:xfrm>
            <a:prstGeom prst="rect">
              <a:avLst/>
            </a:prstGeom>
            <a:noFill/>
            <a:ln w="12700">
              <a:noFill/>
              <a:miter lim="800000"/>
              <a:headEnd/>
              <a:tailEnd/>
            </a:ln>
          </p:spPr>
          <p:txBody>
            <a:bodyPr wrap="none">
              <a:spAutoFit/>
            </a:bodyPr>
            <a:lstStyle/>
            <a:p>
              <a:r>
                <a:rPr lang="en-US" sz="2000" u="sng">
                  <a:solidFill>
                    <a:schemeClr val="accent2"/>
                  </a:solidFill>
                  <a:latin typeface="Times New Roman" pitchFamily="18" charset="0"/>
                </a:rPr>
                <a:t>4</a:t>
              </a:r>
            </a:p>
          </p:txBody>
        </p:sp>
        <p:sp>
          <p:nvSpPr>
            <p:cNvPr id="11" name="Text Box 8"/>
            <p:cNvSpPr txBox="1">
              <a:spLocks noChangeArrowheads="1"/>
            </p:cNvSpPr>
            <p:nvPr>
              <p:custDataLst>
                <p:tags r:id="rId10"/>
              </p:custDataLst>
            </p:nvPr>
          </p:nvSpPr>
          <p:spPr bwMode="auto">
            <a:xfrm>
              <a:off x="6199186" y="2803524"/>
              <a:ext cx="435507" cy="515269"/>
            </a:xfrm>
            <a:prstGeom prst="rect">
              <a:avLst/>
            </a:prstGeom>
            <a:noFill/>
            <a:ln w="12700">
              <a:noFill/>
              <a:miter lim="800000"/>
              <a:headEnd/>
              <a:tailEnd/>
            </a:ln>
          </p:spPr>
          <p:txBody>
            <a:bodyPr wrap="none">
              <a:spAutoFit/>
            </a:bodyPr>
            <a:lstStyle/>
            <a:p>
              <a:r>
                <a:rPr lang="en-US" sz="2000" u="sng">
                  <a:solidFill>
                    <a:schemeClr val="accent2"/>
                  </a:solidFill>
                  <a:latin typeface="Times New Roman" pitchFamily="18" charset="0"/>
                </a:rPr>
                <a:t>6</a:t>
              </a:r>
            </a:p>
          </p:txBody>
        </p:sp>
        <p:sp>
          <p:nvSpPr>
            <p:cNvPr id="12" name="Text Box 9"/>
            <p:cNvSpPr txBox="1">
              <a:spLocks noChangeArrowheads="1"/>
            </p:cNvSpPr>
            <p:nvPr>
              <p:custDataLst>
                <p:tags r:id="rId11"/>
              </p:custDataLst>
            </p:nvPr>
          </p:nvSpPr>
          <p:spPr bwMode="auto">
            <a:xfrm>
              <a:off x="1831976" y="3432175"/>
              <a:ext cx="5397431" cy="515269"/>
            </a:xfrm>
            <a:prstGeom prst="rect">
              <a:avLst/>
            </a:prstGeom>
            <a:noFill/>
            <a:ln w="12700">
              <a:noFill/>
              <a:miter lim="800000"/>
              <a:headEnd/>
              <a:tailEnd/>
            </a:ln>
          </p:spPr>
          <p:txBody>
            <a:bodyPr wrap="none">
              <a:spAutoFit/>
            </a:bodyPr>
            <a:lstStyle/>
            <a:p>
              <a:r>
                <a:rPr lang="en-US" sz="2000">
                  <a:latin typeface="Times New Roman" pitchFamily="18" charset="0"/>
                </a:rPr>
                <a:t>        </a:t>
              </a:r>
              <a:r>
                <a:rPr lang="en-US" sz="2000" u="sng">
                  <a:solidFill>
                    <a:schemeClr val="accent2"/>
                  </a:solidFill>
                  <a:latin typeface="Times New Roman" pitchFamily="18" charset="0"/>
                </a:rPr>
                <a:t>2</a:t>
              </a:r>
              <a:r>
                <a:rPr lang="en-US" sz="2000">
                  <a:latin typeface="Times New Roman" pitchFamily="18" charset="0"/>
                </a:rPr>
                <a:t>	          	 		</a:t>
              </a:r>
              <a:endParaRPr lang="en-US" sz="2000" u="sng">
                <a:latin typeface="Times New Roman" pitchFamily="18" charset="0"/>
              </a:endParaRPr>
            </a:p>
          </p:txBody>
        </p:sp>
        <p:sp>
          <p:nvSpPr>
            <p:cNvPr id="13" name="Text Box 10"/>
            <p:cNvSpPr txBox="1">
              <a:spLocks noChangeArrowheads="1"/>
            </p:cNvSpPr>
            <p:nvPr>
              <p:custDataLst>
                <p:tags r:id="rId12"/>
              </p:custDataLst>
            </p:nvPr>
          </p:nvSpPr>
          <p:spPr bwMode="auto">
            <a:xfrm>
              <a:off x="1728787" y="4076700"/>
              <a:ext cx="5397431" cy="515269"/>
            </a:xfrm>
            <a:prstGeom prst="rect">
              <a:avLst/>
            </a:prstGeom>
            <a:noFill/>
            <a:ln w="12700">
              <a:noFill/>
              <a:miter lim="800000"/>
              <a:headEnd/>
              <a:tailEnd/>
            </a:ln>
          </p:spPr>
          <p:txBody>
            <a:bodyPr wrap="none">
              <a:spAutoFit/>
            </a:bodyPr>
            <a:lstStyle/>
            <a:p>
              <a:r>
                <a:rPr lang="en-US" sz="2000" dirty="0">
                  <a:latin typeface="Times New Roman" pitchFamily="18" charset="0"/>
                </a:rPr>
                <a:t>   </a:t>
              </a:r>
              <a:r>
                <a:rPr lang="en-US" sz="2000" u="sng" dirty="0">
                  <a:solidFill>
                    <a:srgbClr val="FF0000"/>
                  </a:solidFill>
                  <a:latin typeface="Times New Roman" pitchFamily="18" charset="0"/>
                </a:rPr>
                <a:t>1</a:t>
              </a:r>
              <a:r>
                <a:rPr lang="en-US" sz="2000" u="sng" dirty="0">
                  <a:latin typeface="Times New Roman" pitchFamily="18" charset="0"/>
                </a:rPr>
                <a:t>   2</a:t>
              </a:r>
              <a:r>
                <a:rPr lang="en-US" sz="2000" dirty="0">
                  <a:latin typeface="Times New Roman" pitchFamily="18" charset="0"/>
                </a:rPr>
                <a:t>	               		</a:t>
              </a:r>
              <a:endParaRPr lang="en-US" sz="2000" u="sng" dirty="0">
                <a:latin typeface="Times New Roman" pitchFamily="18" charset="0"/>
              </a:endParaRPr>
            </a:p>
          </p:txBody>
        </p:sp>
        <p:sp>
          <p:nvSpPr>
            <p:cNvPr id="14" name="Text Box 11"/>
            <p:cNvSpPr txBox="1">
              <a:spLocks noChangeArrowheads="1"/>
            </p:cNvSpPr>
            <p:nvPr>
              <p:custDataLst>
                <p:tags r:id="rId13"/>
              </p:custDataLst>
            </p:nvPr>
          </p:nvSpPr>
          <p:spPr bwMode="auto">
            <a:xfrm>
              <a:off x="1862138" y="4775199"/>
              <a:ext cx="2488101" cy="515269"/>
            </a:xfrm>
            <a:prstGeom prst="rect">
              <a:avLst/>
            </a:prstGeom>
            <a:noFill/>
            <a:ln w="12700">
              <a:noFill/>
              <a:miter lim="800000"/>
              <a:headEnd/>
              <a:tailEnd/>
            </a:ln>
          </p:spPr>
          <p:txBody>
            <a:bodyPr wrap="none">
              <a:spAutoFit/>
            </a:bodyPr>
            <a:lstStyle/>
            <a:p>
              <a:r>
                <a:rPr lang="en-US" sz="2000">
                  <a:latin typeface="Times New Roman" pitchFamily="18" charset="0"/>
                </a:rPr>
                <a:t>        </a:t>
              </a:r>
              <a:r>
                <a:rPr lang="en-US" sz="2000" u="sng">
                  <a:latin typeface="Times New Roman" pitchFamily="18" charset="0"/>
                </a:rPr>
                <a:t>1   2   </a:t>
              </a:r>
              <a:r>
                <a:rPr lang="en-US" sz="2000" u="sng">
                  <a:solidFill>
                    <a:srgbClr val="FF0000"/>
                  </a:solidFill>
                  <a:latin typeface="Times New Roman" pitchFamily="18" charset="0"/>
                </a:rPr>
                <a:t>3</a:t>
              </a:r>
              <a:r>
                <a:rPr lang="en-US" sz="2000" u="sng">
                  <a:latin typeface="Times New Roman" pitchFamily="18" charset="0"/>
                </a:rPr>
                <a:t>   4</a:t>
              </a:r>
            </a:p>
          </p:txBody>
        </p:sp>
        <p:sp>
          <p:nvSpPr>
            <p:cNvPr id="15" name="Text Box 12"/>
            <p:cNvSpPr txBox="1">
              <a:spLocks noChangeArrowheads="1"/>
            </p:cNvSpPr>
            <p:nvPr>
              <p:custDataLst>
                <p:tags r:id="rId14"/>
              </p:custDataLst>
            </p:nvPr>
          </p:nvSpPr>
          <p:spPr bwMode="auto">
            <a:xfrm>
              <a:off x="3278187" y="5480050"/>
              <a:ext cx="4272966" cy="515269"/>
            </a:xfrm>
            <a:prstGeom prst="rect">
              <a:avLst/>
            </a:prstGeom>
            <a:noFill/>
            <a:ln w="12700">
              <a:noFill/>
              <a:miter lim="800000"/>
              <a:headEnd/>
              <a:tailEnd/>
            </a:ln>
          </p:spPr>
          <p:txBody>
            <a:bodyPr wrap="none">
              <a:spAutoFit/>
            </a:bodyPr>
            <a:lstStyle/>
            <a:p>
              <a:r>
                <a:rPr lang="en-US" sz="2000">
                  <a:latin typeface="Times New Roman" pitchFamily="18" charset="0"/>
                </a:rPr>
                <a:t>        </a:t>
              </a:r>
              <a:r>
                <a:rPr lang="en-US" sz="2000" u="sng">
                  <a:latin typeface="Times New Roman" pitchFamily="18" charset="0"/>
                </a:rPr>
                <a:t>1   2   3   4   </a:t>
              </a:r>
              <a:r>
                <a:rPr lang="en-US" sz="2000" u="sng">
                  <a:solidFill>
                    <a:srgbClr val="FF0000"/>
                  </a:solidFill>
                  <a:latin typeface="Times New Roman" pitchFamily="18" charset="0"/>
                </a:rPr>
                <a:t>5</a:t>
              </a:r>
              <a:r>
                <a:rPr lang="en-US" sz="2000" u="sng">
                  <a:latin typeface="Times New Roman" pitchFamily="18" charset="0"/>
                </a:rPr>
                <a:t>   6   8   9</a:t>
              </a:r>
            </a:p>
          </p:txBody>
        </p:sp>
        <p:sp>
          <p:nvSpPr>
            <p:cNvPr id="16" name="Line 13"/>
            <p:cNvSpPr>
              <a:spLocks noChangeShapeType="1"/>
            </p:cNvSpPr>
            <p:nvPr>
              <p:custDataLst>
                <p:tags r:id="rId15"/>
              </p:custDataLst>
            </p:nvPr>
          </p:nvSpPr>
          <p:spPr bwMode="auto">
            <a:xfrm flipH="1">
              <a:off x="4643437" y="1966913"/>
              <a:ext cx="565150" cy="84137"/>
            </a:xfrm>
            <a:prstGeom prst="line">
              <a:avLst/>
            </a:prstGeom>
            <a:noFill/>
            <a:ln w="12700">
              <a:solidFill>
                <a:schemeClr val="tx1"/>
              </a:solidFill>
              <a:round/>
              <a:headEnd/>
              <a:tailEnd type="triangle" w="med" len="med"/>
            </a:ln>
          </p:spPr>
          <p:txBody>
            <a:bodyPr/>
            <a:lstStyle/>
            <a:p>
              <a:endParaRPr lang="en-US" sz="2000"/>
            </a:p>
          </p:txBody>
        </p:sp>
        <p:sp>
          <p:nvSpPr>
            <p:cNvPr id="17" name="Line 14"/>
            <p:cNvSpPr>
              <a:spLocks noChangeShapeType="1"/>
            </p:cNvSpPr>
            <p:nvPr>
              <p:custDataLst>
                <p:tags r:id="rId16"/>
              </p:custDataLst>
            </p:nvPr>
          </p:nvSpPr>
          <p:spPr bwMode="auto">
            <a:xfrm>
              <a:off x="5721350" y="1966913"/>
              <a:ext cx="585787" cy="84137"/>
            </a:xfrm>
            <a:prstGeom prst="line">
              <a:avLst/>
            </a:prstGeom>
            <a:noFill/>
            <a:ln w="12700">
              <a:solidFill>
                <a:schemeClr val="tx1"/>
              </a:solidFill>
              <a:round/>
              <a:headEnd/>
              <a:tailEnd type="triangle" w="med" len="med"/>
            </a:ln>
          </p:spPr>
          <p:txBody>
            <a:bodyPr/>
            <a:lstStyle/>
            <a:p>
              <a:endParaRPr lang="en-US" sz="2000"/>
            </a:p>
          </p:txBody>
        </p:sp>
        <p:sp>
          <p:nvSpPr>
            <p:cNvPr id="18" name="Line 15"/>
            <p:cNvSpPr>
              <a:spLocks noChangeShapeType="1"/>
            </p:cNvSpPr>
            <p:nvPr>
              <p:custDataLst>
                <p:tags r:id="rId17"/>
              </p:custDataLst>
            </p:nvPr>
          </p:nvSpPr>
          <p:spPr bwMode="auto">
            <a:xfrm flipH="1">
              <a:off x="2855912" y="2625725"/>
              <a:ext cx="574675" cy="215900"/>
            </a:xfrm>
            <a:prstGeom prst="line">
              <a:avLst/>
            </a:prstGeom>
            <a:noFill/>
            <a:ln w="12700">
              <a:solidFill>
                <a:schemeClr val="tx1"/>
              </a:solidFill>
              <a:round/>
              <a:headEnd/>
              <a:tailEnd type="triangle" w="med" len="med"/>
            </a:ln>
          </p:spPr>
          <p:txBody>
            <a:bodyPr/>
            <a:lstStyle/>
            <a:p>
              <a:endParaRPr lang="en-US" sz="2000"/>
            </a:p>
          </p:txBody>
        </p:sp>
        <p:sp>
          <p:nvSpPr>
            <p:cNvPr id="19" name="Line 16"/>
            <p:cNvSpPr>
              <a:spLocks noChangeShapeType="1"/>
            </p:cNvSpPr>
            <p:nvPr>
              <p:custDataLst>
                <p:tags r:id="rId18"/>
              </p:custDataLst>
            </p:nvPr>
          </p:nvSpPr>
          <p:spPr bwMode="auto">
            <a:xfrm>
              <a:off x="3616325" y="2605088"/>
              <a:ext cx="492125" cy="165100"/>
            </a:xfrm>
            <a:prstGeom prst="line">
              <a:avLst/>
            </a:prstGeom>
            <a:noFill/>
            <a:ln w="12700">
              <a:solidFill>
                <a:schemeClr val="tx1"/>
              </a:solidFill>
              <a:round/>
              <a:headEnd/>
              <a:tailEnd type="triangle" w="med" len="med"/>
            </a:ln>
          </p:spPr>
          <p:txBody>
            <a:bodyPr/>
            <a:lstStyle/>
            <a:p>
              <a:endParaRPr lang="en-US" sz="2000"/>
            </a:p>
          </p:txBody>
        </p:sp>
        <p:sp>
          <p:nvSpPr>
            <p:cNvPr id="20" name="Line 17"/>
            <p:cNvSpPr>
              <a:spLocks noChangeShapeType="1"/>
            </p:cNvSpPr>
            <p:nvPr>
              <p:custDataLst>
                <p:tags r:id="rId19"/>
              </p:custDataLst>
            </p:nvPr>
          </p:nvSpPr>
          <p:spPr bwMode="auto">
            <a:xfrm flipH="1">
              <a:off x="6738937" y="2646363"/>
              <a:ext cx="328613" cy="195262"/>
            </a:xfrm>
            <a:prstGeom prst="line">
              <a:avLst/>
            </a:prstGeom>
            <a:noFill/>
            <a:ln w="12700">
              <a:solidFill>
                <a:schemeClr val="tx1"/>
              </a:solidFill>
              <a:round/>
              <a:headEnd/>
              <a:tailEnd type="triangle" w="med" len="med"/>
            </a:ln>
          </p:spPr>
          <p:txBody>
            <a:bodyPr/>
            <a:lstStyle/>
            <a:p>
              <a:endParaRPr lang="en-US" sz="2000"/>
            </a:p>
          </p:txBody>
        </p:sp>
        <p:sp>
          <p:nvSpPr>
            <p:cNvPr id="21" name="Line 18"/>
            <p:cNvSpPr>
              <a:spLocks noChangeShapeType="1"/>
            </p:cNvSpPr>
            <p:nvPr>
              <p:custDataLst>
                <p:tags r:id="rId20"/>
              </p:custDataLst>
            </p:nvPr>
          </p:nvSpPr>
          <p:spPr bwMode="auto">
            <a:xfrm>
              <a:off x="7386637" y="2646363"/>
              <a:ext cx="390525" cy="236537"/>
            </a:xfrm>
            <a:prstGeom prst="line">
              <a:avLst/>
            </a:prstGeom>
            <a:noFill/>
            <a:ln w="12700">
              <a:solidFill>
                <a:schemeClr val="tx1"/>
              </a:solidFill>
              <a:round/>
              <a:headEnd/>
              <a:tailEnd type="triangle" w="med" len="med"/>
            </a:ln>
          </p:spPr>
          <p:txBody>
            <a:bodyPr/>
            <a:lstStyle/>
            <a:p>
              <a:endParaRPr lang="en-US" sz="2000"/>
            </a:p>
          </p:txBody>
        </p:sp>
        <p:sp>
          <p:nvSpPr>
            <p:cNvPr id="22" name="Line 19"/>
            <p:cNvSpPr>
              <a:spLocks noChangeShapeType="1"/>
            </p:cNvSpPr>
            <p:nvPr>
              <p:custDataLst>
                <p:tags r:id="rId21"/>
              </p:custDataLst>
            </p:nvPr>
          </p:nvSpPr>
          <p:spPr bwMode="auto">
            <a:xfrm flipH="1">
              <a:off x="2236224" y="3906503"/>
              <a:ext cx="76200" cy="227013"/>
            </a:xfrm>
            <a:prstGeom prst="line">
              <a:avLst/>
            </a:prstGeom>
            <a:noFill/>
            <a:ln w="12700">
              <a:solidFill>
                <a:srgbClr val="FF0000"/>
              </a:solidFill>
              <a:round/>
              <a:headEnd/>
              <a:tailEnd type="triangle" w="med" len="med"/>
            </a:ln>
          </p:spPr>
          <p:txBody>
            <a:bodyPr/>
            <a:lstStyle/>
            <a:p>
              <a:endParaRPr lang="en-US" sz="2000"/>
            </a:p>
          </p:txBody>
        </p:sp>
        <p:sp>
          <p:nvSpPr>
            <p:cNvPr id="23" name="Line 20"/>
            <p:cNvSpPr>
              <a:spLocks noChangeShapeType="1"/>
            </p:cNvSpPr>
            <p:nvPr>
              <p:custDataLst>
                <p:tags r:id="rId22"/>
              </p:custDataLst>
            </p:nvPr>
          </p:nvSpPr>
          <p:spPr bwMode="auto">
            <a:xfrm>
              <a:off x="2424112" y="3282950"/>
              <a:ext cx="123825" cy="185738"/>
            </a:xfrm>
            <a:prstGeom prst="line">
              <a:avLst/>
            </a:prstGeom>
            <a:noFill/>
            <a:ln w="12700">
              <a:solidFill>
                <a:schemeClr val="tx1"/>
              </a:solidFill>
              <a:round/>
              <a:headEnd/>
              <a:tailEnd type="triangle" w="med" len="med"/>
            </a:ln>
          </p:spPr>
          <p:txBody>
            <a:bodyPr/>
            <a:lstStyle/>
            <a:p>
              <a:endParaRPr lang="en-US" sz="2000"/>
            </a:p>
          </p:txBody>
        </p:sp>
        <p:sp>
          <p:nvSpPr>
            <p:cNvPr id="24" name="Line 24"/>
            <p:cNvSpPr>
              <a:spLocks noChangeShapeType="1"/>
            </p:cNvSpPr>
            <p:nvPr>
              <p:custDataLst>
                <p:tags r:id="rId23"/>
              </p:custDataLst>
            </p:nvPr>
          </p:nvSpPr>
          <p:spPr bwMode="auto">
            <a:xfrm>
              <a:off x="6389687" y="3282950"/>
              <a:ext cx="374650" cy="1517650"/>
            </a:xfrm>
            <a:prstGeom prst="line">
              <a:avLst/>
            </a:prstGeom>
            <a:noFill/>
            <a:ln w="12700">
              <a:solidFill>
                <a:schemeClr val="tx1"/>
              </a:solidFill>
              <a:round/>
              <a:headEnd/>
              <a:tailEnd type="triangle" w="med" len="med"/>
            </a:ln>
          </p:spPr>
          <p:txBody>
            <a:bodyPr/>
            <a:lstStyle/>
            <a:p>
              <a:endParaRPr lang="en-US" sz="2000"/>
            </a:p>
          </p:txBody>
        </p:sp>
        <p:sp>
          <p:nvSpPr>
            <p:cNvPr id="25" name="Line 25"/>
            <p:cNvSpPr>
              <a:spLocks noChangeShapeType="1"/>
            </p:cNvSpPr>
            <p:nvPr>
              <p:custDataLst>
                <p:tags r:id="rId24"/>
              </p:custDataLst>
            </p:nvPr>
          </p:nvSpPr>
          <p:spPr bwMode="auto">
            <a:xfrm flipH="1">
              <a:off x="7701379" y="3276602"/>
              <a:ext cx="260816" cy="1523999"/>
            </a:xfrm>
            <a:prstGeom prst="line">
              <a:avLst/>
            </a:prstGeom>
            <a:noFill/>
            <a:ln w="12700">
              <a:solidFill>
                <a:schemeClr val="tx1"/>
              </a:solidFill>
              <a:round/>
              <a:headEnd/>
              <a:tailEnd type="triangle" w="med" len="med"/>
            </a:ln>
          </p:spPr>
          <p:txBody>
            <a:bodyPr/>
            <a:lstStyle/>
            <a:p>
              <a:endParaRPr lang="en-US" sz="2000"/>
            </a:p>
          </p:txBody>
        </p:sp>
        <p:sp>
          <p:nvSpPr>
            <p:cNvPr id="26" name="Line 28"/>
            <p:cNvSpPr>
              <a:spLocks noChangeShapeType="1"/>
            </p:cNvSpPr>
            <p:nvPr>
              <p:custDataLst>
                <p:tags r:id="rId25"/>
              </p:custDataLst>
            </p:nvPr>
          </p:nvSpPr>
          <p:spPr bwMode="auto">
            <a:xfrm flipH="1">
              <a:off x="2584629" y="3899821"/>
              <a:ext cx="174625" cy="266701"/>
            </a:xfrm>
            <a:prstGeom prst="line">
              <a:avLst/>
            </a:prstGeom>
            <a:noFill/>
            <a:ln w="12700">
              <a:solidFill>
                <a:schemeClr val="tx1"/>
              </a:solidFill>
              <a:round/>
              <a:headEnd/>
              <a:tailEnd type="triangle" w="med" len="med"/>
            </a:ln>
          </p:spPr>
          <p:txBody>
            <a:bodyPr/>
            <a:lstStyle/>
            <a:p>
              <a:endParaRPr lang="en-US" sz="2000"/>
            </a:p>
          </p:txBody>
        </p:sp>
        <p:sp>
          <p:nvSpPr>
            <p:cNvPr id="27" name="Line 35"/>
            <p:cNvSpPr>
              <a:spLocks noChangeShapeType="1"/>
            </p:cNvSpPr>
            <p:nvPr>
              <p:custDataLst>
                <p:tags r:id="rId26"/>
              </p:custDataLst>
            </p:nvPr>
          </p:nvSpPr>
          <p:spPr bwMode="auto">
            <a:xfrm>
              <a:off x="2444750" y="4516438"/>
              <a:ext cx="357187" cy="284162"/>
            </a:xfrm>
            <a:prstGeom prst="line">
              <a:avLst/>
            </a:prstGeom>
            <a:noFill/>
            <a:ln w="12700">
              <a:solidFill>
                <a:schemeClr val="tx1"/>
              </a:solidFill>
              <a:round/>
              <a:headEnd/>
              <a:tailEnd type="triangle" w="med" len="med"/>
            </a:ln>
          </p:spPr>
          <p:txBody>
            <a:bodyPr/>
            <a:lstStyle/>
            <a:p>
              <a:endParaRPr lang="en-US" sz="2000"/>
            </a:p>
          </p:txBody>
        </p:sp>
        <p:sp>
          <p:nvSpPr>
            <p:cNvPr id="28" name="Line 36"/>
            <p:cNvSpPr>
              <a:spLocks noChangeShapeType="1"/>
            </p:cNvSpPr>
            <p:nvPr>
              <p:custDataLst>
                <p:tags r:id="rId27"/>
              </p:custDataLst>
            </p:nvPr>
          </p:nvSpPr>
          <p:spPr bwMode="auto">
            <a:xfrm flipH="1">
              <a:off x="4087668" y="3276601"/>
              <a:ext cx="85869" cy="1555750"/>
            </a:xfrm>
            <a:prstGeom prst="line">
              <a:avLst/>
            </a:prstGeom>
            <a:noFill/>
            <a:ln w="12700">
              <a:solidFill>
                <a:schemeClr val="tx1"/>
              </a:solidFill>
              <a:round/>
              <a:headEnd/>
              <a:tailEnd type="triangle" w="med" len="med"/>
            </a:ln>
          </p:spPr>
          <p:txBody>
            <a:bodyPr/>
            <a:lstStyle/>
            <a:p>
              <a:endParaRPr lang="en-US" sz="2000"/>
            </a:p>
          </p:txBody>
        </p:sp>
        <p:sp>
          <p:nvSpPr>
            <p:cNvPr id="29" name="Line 39"/>
            <p:cNvSpPr>
              <a:spLocks noChangeShapeType="1"/>
            </p:cNvSpPr>
            <p:nvPr>
              <p:custDataLst>
                <p:tags r:id="rId28"/>
              </p:custDataLst>
            </p:nvPr>
          </p:nvSpPr>
          <p:spPr bwMode="auto">
            <a:xfrm>
              <a:off x="3267075" y="5214938"/>
              <a:ext cx="1439862" cy="271462"/>
            </a:xfrm>
            <a:prstGeom prst="line">
              <a:avLst/>
            </a:prstGeom>
            <a:noFill/>
            <a:ln w="12700">
              <a:solidFill>
                <a:schemeClr val="tx1"/>
              </a:solidFill>
              <a:round/>
              <a:headEnd/>
              <a:tailEnd type="triangle" w="med" len="med"/>
            </a:ln>
          </p:spPr>
          <p:txBody>
            <a:bodyPr/>
            <a:lstStyle/>
            <a:p>
              <a:endParaRPr lang="en-US" sz="2000"/>
            </a:p>
          </p:txBody>
        </p:sp>
        <p:sp>
          <p:nvSpPr>
            <p:cNvPr id="30" name="Line 40"/>
            <p:cNvSpPr>
              <a:spLocks noChangeShapeType="1"/>
            </p:cNvSpPr>
            <p:nvPr>
              <p:custDataLst>
                <p:tags r:id="rId29"/>
              </p:custDataLst>
            </p:nvPr>
          </p:nvSpPr>
          <p:spPr bwMode="auto">
            <a:xfrm flipH="1">
              <a:off x="6230937" y="5226050"/>
              <a:ext cx="889000" cy="260350"/>
            </a:xfrm>
            <a:prstGeom prst="line">
              <a:avLst/>
            </a:prstGeom>
            <a:noFill/>
            <a:ln w="12700">
              <a:solidFill>
                <a:schemeClr val="tx1"/>
              </a:solidFill>
              <a:round/>
              <a:headEnd/>
              <a:tailEnd type="triangle" w="med" len="med"/>
            </a:ln>
          </p:spPr>
          <p:txBody>
            <a:bodyPr/>
            <a:lstStyle/>
            <a:p>
              <a:endParaRPr lang="en-US" sz="2000"/>
            </a:p>
          </p:txBody>
        </p:sp>
        <p:sp>
          <p:nvSpPr>
            <p:cNvPr id="31" name="Text Box 41"/>
            <p:cNvSpPr txBox="1">
              <a:spLocks noChangeArrowheads="1"/>
            </p:cNvSpPr>
            <p:nvPr>
              <p:custDataLst>
                <p:tags r:id="rId30"/>
              </p:custDataLst>
            </p:nvPr>
          </p:nvSpPr>
          <p:spPr bwMode="auto">
            <a:xfrm>
              <a:off x="515937" y="3919538"/>
              <a:ext cx="1486347" cy="515269"/>
            </a:xfrm>
            <a:prstGeom prst="rect">
              <a:avLst/>
            </a:prstGeom>
            <a:noFill/>
            <a:ln w="12700">
              <a:noFill/>
              <a:miter lim="800000"/>
              <a:headEnd/>
              <a:tailEnd/>
            </a:ln>
          </p:spPr>
          <p:txBody>
            <a:bodyPr wrap="none">
              <a:spAutoFit/>
            </a:bodyPr>
            <a:lstStyle/>
            <a:p>
              <a:r>
                <a:rPr lang="en-US" sz="2000">
                  <a:latin typeface="Times New Roman" pitchFamily="18" charset="0"/>
                </a:rPr>
                <a:t>Conquer</a:t>
              </a:r>
            </a:p>
          </p:txBody>
        </p:sp>
        <p:sp>
          <p:nvSpPr>
            <p:cNvPr id="32" name="Text Box 42"/>
            <p:cNvSpPr txBox="1">
              <a:spLocks noChangeArrowheads="1"/>
            </p:cNvSpPr>
            <p:nvPr>
              <p:custDataLst>
                <p:tags r:id="rId31"/>
              </p:custDataLst>
            </p:nvPr>
          </p:nvSpPr>
          <p:spPr bwMode="auto">
            <a:xfrm>
              <a:off x="1292225" y="4584700"/>
              <a:ext cx="1486347" cy="515269"/>
            </a:xfrm>
            <a:prstGeom prst="rect">
              <a:avLst/>
            </a:prstGeom>
            <a:noFill/>
            <a:ln w="12700">
              <a:noFill/>
              <a:miter lim="800000"/>
              <a:headEnd/>
              <a:tailEnd/>
            </a:ln>
          </p:spPr>
          <p:txBody>
            <a:bodyPr wrap="none">
              <a:spAutoFit/>
            </a:bodyPr>
            <a:lstStyle/>
            <a:p>
              <a:r>
                <a:rPr lang="en-US" sz="2000">
                  <a:latin typeface="Times New Roman" pitchFamily="18" charset="0"/>
                </a:rPr>
                <a:t>Conquer</a:t>
              </a:r>
            </a:p>
          </p:txBody>
        </p:sp>
        <p:sp>
          <p:nvSpPr>
            <p:cNvPr id="33" name="Text Box 43"/>
            <p:cNvSpPr txBox="1">
              <a:spLocks noChangeArrowheads="1"/>
            </p:cNvSpPr>
            <p:nvPr>
              <p:custDataLst>
                <p:tags r:id="rId32"/>
              </p:custDataLst>
            </p:nvPr>
          </p:nvSpPr>
          <p:spPr bwMode="auto">
            <a:xfrm>
              <a:off x="2401887" y="5326063"/>
              <a:ext cx="1486347" cy="515269"/>
            </a:xfrm>
            <a:prstGeom prst="rect">
              <a:avLst/>
            </a:prstGeom>
            <a:noFill/>
            <a:ln w="12700">
              <a:noFill/>
              <a:miter lim="800000"/>
              <a:headEnd/>
              <a:tailEnd/>
            </a:ln>
          </p:spPr>
          <p:txBody>
            <a:bodyPr wrap="none">
              <a:spAutoFit/>
            </a:bodyPr>
            <a:lstStyle/>
            <a:p>
              <a:r>
                <a:rPr lang="en-US" sz="2000">
                  <a:latin typeface="Times New Roman" pitchFamily="18" charset="0"/>
                </a:rPr>
                <a:t>Conquer</a:t>
              </a:r>
            </a:p>
          </p:txBody>
        </p:sp>
        <p:sp>
          <p:nvSpPr>
            <p:cNvPr id="34" name="Text Box 44"/>
            <p:cNvSpPr txBox="1">
              <a:spLocks noChangeArrowheads="1"/>
            </p:cNvSpPr>
            <p:nvPr>
              <p:custDataLst>
                <p:tags r:id="rId33"/>
              </p:custDataLst>
            </p:nvPr>
          </p:nvSpPr>
          <p:spPr bwMode="auto">
            <a:xfrm>
              <a:off x="1746250" y="1822449"/>
              <a:ext cx="1227542" cy="515269"/>
            </a:xfrm>
            <a:prstGeom prst="rect">
              <a:avLst/>
            </a:prstGeom>
            <a:noFill/>
            <a:ln w="12700">
              <a:noFill/>
              <a:miter lim="800000"/>
              <a:headEnd/>
              <a:tailEnd/>
            </a:ln>
          </p:spPr>
          <p:txBody>
            <a:bodyPr wrap="none">
              <a:spAutoFit/>
            </a:bodyPr>
            <a:lstStyle/>
            <a:p>
              <a:r>
                <a:rPr lang="en-US" sz="2000">
                  <a:latin typeface="Times New Roman" pitchFamily="18" charset="0"/>
                </a:rPr>
                <a:t>Divide</a:t>
              </a:r>
            </a:p>
          </p:txBody>
        </p:sp>
        <p:sp>
          <p:nvSpPr>
            <p:cNvPr id="35" name="Text Box 45"/>
            <p:cNvSpPr txBox="1">
              <a:spLocks noChangeArrowheads="1"/>
            </p:cNvSpPr>
            <p:nvPr>
              <p:custDataLst>
                <p:tags r:id="rId34"/>
              </p:custDataLst>
            </p:nvPr>
          </p:nvSpPr>
          <p:spPr bwMode="auto">
            <a:xfrm>
              <a:off x="1273175" y="2395539"/>
              <a:ext cx="1227542" cy="515269"/>
            </a:xfrm>
            <a:prstGeom prst="rect">
              <a:avLst/>
            </a:prstGeom>
            <a:noFill/>
            <a:ln w="12700">
              <a:noFill/>
              <a:miter lim="800000"/>
              <a:headEnd/>
              <a:tailEnd/>
            </a:ln>
          </p:spPr>
          <p:txBody>
            <a:bodyPr wrap="none">
              <a:spAutoFit/>
            </a:bodyPr>
            <a:lstStyle/>
            <a:p>
              <a:r>
                <a:rPr lang="en-US" sz="2000">
                  <a:latin typeface="Times New Roman" pitchFamily="18" charset="0"/>
                </a:rPr>
                <a:t>Divide</a:t>
              </a:r>
            </a:p>
          </p:txBody>
        </p:sp>
        <p:sp>
          <p:nvSpPr>
            <p:cNvPr id="36" name="Text Box 46"/>
            <p:cNvSpPr txBox="1">
              <a:spLocks noChangeArrowheads="1"/>
            </p:cNvSpPr>
            <p:nvPr>
              <p:custDataLst>
                <p:tags r:id="rId35"/>
              </p:custDataLst>
            </p:nvPr>
          </p:nvSpPr>
          <p:spPr bwMode="auto">
            <a:xfrm>
              <a:off x="892175" y="2982914"/>
              <a:ext cx="1227542" cy="515269"/>
            </a:xfrm>
            <a:prstGeom prst="rect">
              <a:avLst/>
            </a:prstGeom>
            <a:noFill/>
            <a:ln w="12700">
              <a:noFill/>
              <a:miter lim="800000"/>
              <a:headEnd/>
              <a:tailEnd/>
            </a:ln>
          </p:spPr>
          <p:txBody>
            <a:bodyPr wrap="none">
              <a:spAutoFit/>
            </a:bodyPr>
            <a:lstStyle/>
            <a:p>
              <a:r>
                <a:rPr lang="en-US" sz="2000">
                  <a:latin typeface="Times New Roman" pitchFamily="18" charset="0"/>
                </a:rPr>
                <a:t>Divide</a:t>
              </a:r>
            </a:p>
          </p:txBody>
        </p:sp>
        <p:sp>
          <p:nvSpPr>
            <p:cNvPr id="37" name="Text Box 47"/>
            <p:cNvSpPr txBox="1">
              <a:spLocks noChangeArrowheads="1"/>
            </p:cNvSpPr>
            <p:nvPr>
              <p:custDataLst>
                <p:tags r:id="rId36"/>
              </p:custDataLst>
            </p:nvPr>
          </p:nvSpPr>
          <p:spPr bwMode="auto">
            <a:xfrm>
              <a:off x="417512" y="3402013"/>
              <a:ext cx="1651446" cy="515269"/>
            </a:xfrm>
            <a:prstGeom prst="rect">
              <a:avLst/>
            </a:prstGeom>
            <a:noFill/>
            <a:ln w="12700">
              <a:noFill/>
              <a:miter lim="800000"/>
              <a:headEnd/>
              <a:tailEnd/>
            </a:ln>
          </p:spPr>
          <p:txBody>
            <a:bodyPr wrap="none">
              <a:spAutoFit/>
            </a:bodyPr>
            <a:lstStyle/>
            <a:p>
              <a:r>
                <a:rPr lang="en-US" sz="2000">
                  <a:solidFill>
                    <a:schemeClr val="accent2"/>
                  </a:solidFill>
                  <a:latin typeface="Times New Roman" pitchFamily="18" charset="0"/>
                </a:rPr>
                <a:t>1 element</a:t>
              </a:r>
            </a:p>
          </p:txBody>
        </p:sp>
        <p:sp>
          <p:nvSpPr>
            <p:cNvPr id="38" name="Text Box 48"/>
            <p:cNvSpPr txBox="1">
              <a:spLocks noChangeArrowheads="1"/>
            </p:cNvSpPr>
            <p:nvPr>
              <p:custDataLst>
                <p:tags r:id="rId37"/>
              </p:custDataLst>
            </p:nvPr>
          </p:nvSpPr>
          <p:spPr bwMode="auto">
            <a:xfrm>
              <a:off x="3563937" y="1447800"/>
              <a:ext cx="457200" cy="384175"/>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8</a:t>
              </a:r>
            </a:p>
          </p:txBody>
        </p:sp>
        <p:sp>
          <p:nvSpPr>
            <p:cNvPr id="39" name="Text Box 49"/>
            <p:cNvSpPr txBox="1">
              <a:spLocks noChangeArrowheads="1"/>
            </p:cNvSpPr>
            <p:nvPr>
              <p:custDataLst>
                <p:tags r:id="rId38"/>
              </p:custDataLst>
            </p:nvPr>
          </p:nvSpPr>
          <p:spPr bwMode="auto">
            <a:xfrm>
              <a:off x="4021137" y="1447800"/>
              <a:ext cx="457200" cy="384175"/>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2</a:t>
              </a:r>
            </a:p>
          </p:txBody>
        </p:sp>
        <p:sp>
          <p:nvSpPr>
            <p:cNvPr id="40" name="Text Box 50"/>
            <p:cNvSpPr txBox="1">
              <a:spLocks noChangeArrowheads="1"/>
            </p:cNvSpPr>
            <p:nvPr>
              <p:custDataLst>
                <p:tags r:id="rId39"/>
              </p:custDataLst>
            </p:nvPr>
          </p:nvSpPr>
          <p:spPr bwMode="auto">
            <a:xfrm>
              <a:off x="4478337" y="1447800"/>
              <a:ext cx="457200" cy="384175"/>
            </a:xfrm>
            <a:prstGeom prst="rect">
              <a:avLst/>
            </a:prstGeom>
            <a:noFill/>
            <a:ln w="9525">
              <a:solidFill>
                <a:schemeClr val="tx1"/>
              </a:solidFill>
              <a:miter lim="800000"/>
              <a:headEnd/>
              <a:tailEnd/>
            </a:ln>
          </p:spPr>
          <p:txBody>
            <a:bodyPr wrap="none" anchor="ctr"/>
            <a:lstStyle/>
            <a:p>
              <a:pPr algn="ctr"/>
              <a:r>
                <a:rPr lang="en-US" sz="2000" dirty="0">
                  <a:latin typeface="Times New Roman" pitchFamily="18" charset="0"/>
                </a:rPr>
                <a:t>9</a:t>
              </a:r>
            </a:p>
          </p:txBody>
        </p:sp>
        <p:sp>
          <p:nvSpPr>
            <p:cNvPr id="41" name="Text Box 51"/>
            <p:cNvSpPr txBox="1">
              <a:spLocks noChangeArrowheads="1"/>
            </p:cNvSpPr>
            <p:nvPr>
              <p:custDataLst>
                <p:tags r:id="rId40"/>
              </p:custDataLst>
            </p:nvPr>
          </p:nvSpPr>
          <p:spPr bwMode="auto">
            <a:xfrm>
              <a:off x="4935537" y="1447800"/>
              <a:ext cx="457200" cy="381000"/>
            </a:xfrm>
            <a:prstGeom prst="rect">
              <a:avLst/>
            </a:prstGeom>
            <a:noFill/>
            <a:ln w="9525">
              <a:solidFill>
                <a:schemeClr val="tx1"/>
              </a:solidFill>
              <a:miter lim="800000"/>
              <a:headEnd/>
              <a:tailEnd/>
            </a:ln>
          </p:spPr>
          <p:txBody>
            <a:bodyPr wrap="none" anchor="ctr"/>
            <a:lstStyle/>
            <a:p>
              <a:pPr algn="ctr"/>
              <a:r>
                <a:rPr lang="en-US" sz="2000" dirty="0">
                  <a:latin typeface="Times New Roman" pitchFamily="18" charset="0"/>
                </a:rPr>
                <a:t>4</a:t>
              </a:r>
            </a:p>
          </p:txBody>
        </p:sp>
        <p:sp>
          <p:nvSpPr>
            <p:cNvPr id="42" name="Text Box 52"/>
            <p:cNvSpPr txBox="1">
              <a:spLocks noChangeArrowheads="1"/>
            </p:cNvSpPr>
            <p:nvPr>
              <p:custDataLst>
                <p:tags r:id="rId41"/>
              </p:custDataLst>
            </p:nvPr>
          </p:nvSpPr>
          <p:spPr bwMode="auto">
            <a:xfrm>
              <a:off x="5392737"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5</a:t>
              </a:r>
            </a:p>
          </p:txBody>
        </p:sp>
        <p:sp>
          <p:nvSpPr>
            <p:cNvPr id="43" name="Text Box 53"/>
            <p:cNvSpPr txBox="1">
              <a:spLocks noChangeArrowheads="1"/>
            </p:cNvSpPr>
            <p:nvPr>
              <p:custDataLst>
                <p:tags r:id="rId42"/>
              </p:custDataLst>
            </p:nvPr>
          </p:nvSpPr>
          <p:spPr bwMode="auto">
            <a:xfrm>
              <a:off x="5849937" y="1447800"/>
              <a:ext cx="457200" cy="384175"/>
            </a:xfrm>
            <a:prstGeom prst="rect">
              <a:avLst/>
            </a:prstGeom>
            <a:noFill/>
            <a:ln w="9525">
              <a:solidFill>
                <a:schemeClr val="tx1"/>
              </a:solidFill>
              <a:miter lim="800000"/>
              <a:headEnd/>
              <a:tailEnd/>
            </a:ln>
          </p:spPr>
          <p:txBody>
            <a:bodyPr wrap="none" anchor="ctr"/>
            <a:lstStyle/>
            <a:p>
              <a:pPr algn="ctr"/>
              <a:r>
                <a:rPr lang="en-US" sz="2000" dirty="0">
                  <a:latin typeface="Times New Roman" pitchFamily="18" charset="0"/>
                </a:rPr>
                <a:t>3</a:t>
              </a:r>
            </a:p>
          </p:txBody>
        </p:sp>
        <p:sp>
          <p:nvSpPr>
            <p:cNvPr id="44" name="Text Box 54"/>
            <p:cNvSpPr txBox="1">
              <a:spLocks noChangeArrowheads="1"/>
            </p:cNvSpPr>
            <p:nvPr>
              <p:custDataLst>
                <p:tags r:id="rId43"/>
              </p:custDataLst>
            </p:nvPr>
          </p:nvSpPr>
          <p:spPr bwMode="auto">
            <a:xfrm>
              <a:off x="6307137"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1</a:t>
              </a:r>
            </a:p>
          </p:txBody>
        </p:sp>
        <p:sp>
          <p:nvSpPr>
            <p:cNvPr id="45" name="Text Box 55"/>
            <p:cNvSpPr txBox="1">
              <a:spLocks noChangeArrowheads="1"/>
            </p:cNvSpPr>
            <p:nvPr>
              <p:custDataLst>
                <p:tags r:id="rId44"/>
              </p:custDataLst>
            </p:nvPr>
          </p:nvSpPr>
          <p:spPr bwMode="auto">
            <a:xfrm>
              <a:off x="6764337" y="1447800"/>
              <a:ext cx="457200" cy="381000"/>
            </a:xfrm>
            <a:prstGeom prst="rect">
              <a:avLst/>
            </a:prstGeom>
            <a:noFill/>
            <a:ln w="9525">
              <a:solidFill>
                <a:schemeClr val="tx1"/>
              </a:solidFill>
              <a:miter lim="800000"/>
              <a:headEnd/>
              <a:tailEnd/>
            </a:ln>
          </p:spPr>
          <p:txBody>
            <a:bodyPr wrap="none" anchor="ctr"/>
            <a:lstStyle/>
            <a:p>
              <a:pPr algn="ctr"/>
              <a:r>
                <a:rPr lang="en-US" sz="2000">
                  <a:latin typeface="Times New Roman" pitchFamily="18" charset="0"/>
                </a:rPr>
                <a:t>6</a:t>
              </a:r>
            </a:p>
          </p:txBody>
        </p:sp>
        <p:sp>
          <p:nvSpPr>
            <p:cNvPr id="46" name="Text Box 56"/>
            <p:cNvSpPr txBox="1">
              <a:spLocks noChangeArrowheads="1"/>
            </p:cNvSpPr>
            <p:nvPr>
              <p:custDataLst>
                <p:tags r:id="rId45"/>
              </p:custDataLst>
            </p:nvPr>
          </p:nvSpPr>
          <p:spPr bwMode="auto">
            <a:xfrm>
              <a:off x="5284787" y="1981200"/>
              <a:ext cx="435507" cy="515269"/>
            </a:xfrm>
            <a:prstGeom prst="rect">
              <a:avLst/>
            </a:prstGeom>
            <a:noFill/>
            <a:ln w="12700">
              <a:noFill/>
              <a:miter lim="800000"/>
              <a:headEnd/>
              <a:tailEnd/>
            </a:ln>
          </p:spPr>
          <p:txBody>
            <a:bodyPr wrap="none">
              <a:spAutoFit/>
            </a:bodyPr>
            <a:lstStyle/>
            <a:p>
              <a:r>
                <a:rPr lang="en-US" sz="2000" u="sng">
                  <a:solidFill>
                    <a:srgbClr val="FF0000"/>
                  </a:solidFill>
                  <a:latin typeface="Times New Roman" pitchFamily="18" charset="0"/>
                </a:rPr>
                <a:t>5</a:t>
              </a:r>
            </a:p>
          </p:txBody>
        </p:sp>
        <p:sp>
          <p:nvSpPr>
            <p:cNvPr id="47" name="Text Box 57"/>
            <p:cNvSpPr txBox="1">
              <a:spLocks noChangeArrowheads="1"/>
            </p:cNvSpPr>
            <p:nvPr>
              <p:custDataLst>
                <p:tags r:id="rId46"/>
              </p:custDataLst>
            </p:nvPr>
          </p:nvSpPr>
          <p:spPr bwMode="auto">
            <a:xfrm>
              <a:off x="7069137" y="2743200"/>
              <a:ext cx="435507" cy="515269"/>
            </a:xfrm>
            <a:prstGeom prst="rect">
              <a:avLst/>
            </a:prstGeom>
            <a:noFill/>
            <a:ln w="12700">
              <a:noFill/>
              <a:miter lim="800000"/>
              <a:headEnd/>
              <a:tailEnd/>
            </a:ln>
          </p:spPr>
          <p:txBody>
            <a:bodyPr wrap="none">
              <a:spAutoFit/>
            </a:bodyPr>
            <a:lstStyle/>
            <a:p>
              <a:r>
                <a:rPr lang="en-US" sz="2000" u="sng">
                  <a:solidFill>
                    <a:srgbClr val="FF0000"/>
                  </a:solidFill>
                  <a:latin typeface="Times New Roman" pitchFamily="18" charset="0"/>
                </a:rPr>
                <a:t>8</a:t>
              </a:r>
            </a:p>
          </p:txBody>
        </p:sp>
        <p:sp>
          <p:nvSpPr>
            <p:cNvPr id="48" name="Text Box 58"/>
            <p:cNvSpPr txBox="1">
              <a:spLocks noChangeArrowheads="1"/>
            </p:cNvSpPr>
            <p:nvPr>
              <p:custDataLst>
                <p:tags r:id="rId47"/>
              </p:custDataLst>
            </p:nvPr>
          </p:nvSpPr>
          <p:spPr bwMode="auto">
            <a:xfrm>
              <a:off x="3259137" y="2590800"/>
              <a:ext cx="435507" cy="515269"/>
            </a:xfrm>
            <a:prstGeom prst="rect">
              <a:avLst/>
            </a:prstGeom>
            <a:noFill/>
            <a:ln w="12700">
              <a:noFill/>
              <a:miter lim="800000"/>
              <a:headEnd/>
              <a:tailEnd/>
            </a:ln>
          </p:spPr>
          <p:txBody>
            <a:bodyPr wrap="none">
              <a:spAutoFit/>
            </a:bodyPr>
            <a:lstStyle/>
            <a:p>
              <a:r>
                <a:rPr lang="en-US" sz="2000" u="sng">
                  <a:solidFill>
                    <a:srgbClr val="FF0000"/>
                  </a:solidFill>
                  <a:latin typeface="Times New Roman" pitchFamily="18" charset="0"/>
                </a:rPr>
                <a:t>3</a:t>
              </a:r>
            </a:p>
          </p:txBody>
        </p:sp>
        <p:sp>
          <p:nvSpPr>
            <p:cNvPr id="49" name="Text Box 59"/>
            <p:cNvSpPr txBox="1">
              <a:spLocks noChangeArrowheads="1"/>
            </p:cNvSpPr>
            <p:nvPr>
              <p:custDataLst>
                <p:tags r:id="rId48"/>
              </p:custDataLst>
            </p:nvPr>
          </p:nvSpPr>
          <p:spPr bwMode="auto">
            <a:xfrm>
              <a:off x="2116137" y="3428999"/>
              <a:ext cx="435507" cy="515269"/>
            </a:xfrm>
            <a:prstGeom prst="rect">
              <a:avLst/>
            </a:prstGeom>
            <a:noFill/>
            <a:ln w="12700">
              <a:noFill/>
              <a:miter lim="800000"/>
              <a:headEnd/>
              <a:tailEnd/>
            </a:ln>
          </p:spPr>
          <p:txBody>
            <a:bodyPr wrap="none">
              <a:spAutoFit/>
            </a:bodyPr>
            <a:lstStyle/>
            <a:p>
              <a:r>
                <a:rPr lang="en-US" sz="2000" u="sng">
                  <a:solidFill>
                    <a:srgbClr val="FF0000"/>
                  </a:solidFill>
                  <a:latin typeface="Times New Roman" pitchFamily="18" charset="0"/>
                </a:rPr>
                <a:t>1</a:t>
              </a:r>
            </a:p>
          </p:txBody>
        </p:sp>
        <p:sp>
          <p:nvSpPr>
            <p:cNvPr id="50" name="Line 60"/>
            <p:cNvSpPr>
              <a:spLocks noChangeShapeType="1"/>
            </p:cNvSpPr>
            <p:nvPr>
              <p:custDataLst>
                <p:tags r:id="rId49"/>
              </p:custDataLst>
            </p:nvPr>
          </p:nvSpPr>
          <p:spPr bwMode="auto">
            <a:xfrm>
              <a:off x="3411536" y="3124200"/>
              <a:ext cx="217486" cy="1696977"/>
            </a:xfrm>
            <a:prstGeom prst="line">
              <a:avLst/>
            </a:prstGeom>
            <a:noFill/>
            <a:ln w="12700">
              <a:solidFill>
                <a:srgbClr val="FF0000"/>
              </a:solidFill>
              <a:round/>
              <a:headEnd/>
              <a:tailEnd type="triangle" w="med" len="med"/>
            </a:ln>
          </p:spPr>
          <p:txBody>
            <a:bodyPr/>
            <a:lstStyle/>
            <a:p>
              <a:endParaRPr lang="en-US" sz="2000"/>
            </a:p>
          </p:txBody>
        </p:sp>
        <p:sp>
          <p:nvSpPr>
            <p:cNvPr id="51" name="Line 61"/>
            <p:cNvSpPr>
              <a:spLocks noChangeShapeType="1"/>
            </p:cNvSpPr>
            <p:nvPr>
              <p:custDataLst>
                <p:tags r:id="rId50"/>
              </p:custDataLst>
            </p:nvPr>
          </p:nvSpPr>
          <p:spPr bwMode="auto">
            <a:xfrm>
              <a:off x="5468937" y="2514600"/>
              <a:ext cx="415852" cy="2965450"/>
            </a:xfrm>
            <a:prstGeom prst="line">
              <a:avLst/>
            </a:prstGeom>
            <a:noFill/>
            <a:ln w="12700">
              <a:solidFill>
                <a:srgbClr val="FF0000"/>
              </a:solidFill>
              <a:round/>
              <a:headEnd/>
              <a:tailEnd type="triangle" w="med" len="med"/>
            </a:ln>
          </p:spPr>
          <p:txBody>
            <a:bodyPr/>
            <a:lstStyle/>
            <a:p>
              <a:endParaRPr lang="en-US" sz="2000"/>
            </a:p>
          </p:txBody>
        </p:sp>
        <p:sp>
          <p:nvSpPr>
            <p:cNvPr id="52" name="Line 62"/>
            <p:cNvSpPr>
              <a:spLocks noChangeShapeType="1"/>
            </p:cNvSpPr>
            <p:nvPr>
              <p:custDataLst>
                <p:tags r:id="rId51"/>
              </p:custDataLst>
            </p:nvPr>
          </p:nvSpPr>
          <p:spPr bwMode="auto">
            <a:xfrm flipH="1">
              <a:off x="7276997" y="3200400"/>
              <a:ext cx="0" cy="1600200"/>
            </a:xfrm>
            <a:prstGeom prst="line">
              <a:avLst/>
            </a:prstGeom>
            <a:noFill/>
            <a:ln w="12700">
              <a:solidFill>
                <a:srgbClr val="FF0000"/>
              </a:solidFill>
              <a:round/>
              <a:headEnd/>
              <a:tailEnd type="triangle" w="med" len="med"/>
            </a:ln>
          </p:spPr>
          <p:txBody>
            <a:bodyPr/>
            <a:lstStyle/>
            <a:p>
              <a:endParaRPr lang="en-US" sz="2000"/>
            </a:p>
          </p:txBody>
        </p:sp>
        <p:sp>
          <p:nvSpPr>
            <p:cNvPr id="53" name="Text Box 11"/>
            <p:cNvSpPr txBox="1">
              <a:spLocks noChangeArrowheads="1"/>
            </p:cNvSpPr>
            <p:nvPr>
              <p:custDataLst>
                <p:tags r:id="rId52"/>
              </p:custDataLst>
            </p:nvPr>
          </p:nvSpPr>
          <p:spPr bwMode="auto">
            <a:xfrm>
              <a:off x="6611937" y="4724400"/>
              <a:ext cx="1327939" cy="515269"/>
            </a:xfrm>
            <a:prstGeom prst="rect">
              <a:avLst/>
            </a:prstGeom>
            <a:noFill/>
            <a:ln w="12700">
              <a:noFill/>
              <a:miter lim="800000"/>
              <a:headEnd/>
              <a:tailEnd/>
            </a:ln>
          </p:spPr>
          <p:txBody>
            <a:bodyPr wrap="none">
              <a:spAutoFit/>
            </a:bodyPr>
            <a:lstStyle/>
            <a:p>
              <a:r>
                <a:rPr lang="en-US" sz="2000" u="sng">
                  <a:latin typeface="Times New Roman" pitchFamily="18" charset="0"/>
                </a:rPr>
                <a:t>6   </a:t>
              </a:r>
              <a:r>
                <a:rPr lang="en-US" sz="2000" u="sng">
                  <a:solidFill>
                    <a:srgbClr val="FF0000"/>
                  </a:solidFill>
                  <a:latin typeface="Times New Roman" pitchFamily="18" charset="0"/>
                </a:rPr>
                <a:t>8</a:t>
              </a:r>
              <a:r>
                <a:rPr lang="en-US" sz="2000" u="sng">
                  <a:latin typeface="Times New Roman" pitchFamily="18" charset="0"/>
                </a:rPr>
                <a:t>   9</a:t>
              </a:r>
            </a:p>
          </p:txBody>
        </p:sp>
      </p:grpSp>
      <p:sp>
        <p:nvSpPr>
          <p:cNvPr id="54" name="Date Placeholder 53"/>
          <p:cNvSpPr>
            <a:spLocks noGrp="1"/>
          </p:cNvSpPr>
          <p:nvPr>
            <p:ph type="dt" sz="half" idx="10"/>
            <p:custDataLst>
              <p:tags r:id="rId4"/>
            </p:custDataLst>
          </p:nvPr>
        </p:nvSpPr>
        <p:spPr/>
        <p:txBody>
          <a:bodyPr/>
          <a:lstStyle/>
          <a:p>
            <a:r>
              <a:rPr lang="en-US"/>
              <a:t>07/22/2022</a:t>
            </a:r>
            <a:endParaRPr lang="en-US" dirty="0"/>
          </a:p>
        </p:txBody>
      </p:sp>
      <p:sp>
        <p:nvSpPr>
          <p:cNvPr id="3" name="Slide Number Placeholder 2">
            <a:extLst>
              <a:ext uri="{FF2B5EF4-FFF2-40B4-BE49-F238E27FC236}">
                <a16:creationId xmlns:a16="http://schemas.microsoft.com/office/drawing/2014/main" id="{EE628998-E01A-7D48-B8EB-83D10CF74557}"/>
              </a:ext>
            </a:extLst>
          </p:cNvPr>
          <p:cNvSpPr>
            <a:spLocks noGrp="1"/>
          </p:cNvSpPr>
          <p:nvPr>
            <p:ph type="sldNum" sz="quarter" idx="12"/>
          </p:nvPr>
        </p:nvSpPr>
        <p:spPr/>
        <p:txBody>
          <a:bodyPr/>
          <a:lstStyle/>
          <a:p>
            <a:fld id="{26EF018D-A113-44B2-BA5D-E3BD5C944D75}" type="slidenum">
              <a:rPr lang="en-US" smtClean="0"/>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Insertion Sort</a:t>
            </a:r>
          </a:p>
        </p:txBody>
      </p:sp>
      <p:sp>
        <p:nvSpPr>
          <p:cNvPr id="3" name="Content Placeholder 2"/>
          <p:cNvSpPr>
            <a:spLocks noGrp="1"/>
          </p:cNvSpPr>
          <p:nvPr>
            <p:ph idx="1"/>
          </p:nvPr>
        </p:nvSpPr>
        <p:spPr/>
        <p:txBody>
          <a:bodyPr>
            <a:normAutofit/>
          </a:bodyPr>
          <a:lstStyle/>
          <a:p>
            <a:pPr marL="0" indent="0">
              <a:buNone/>
            </a:pPr>
            <a:r>
              <a:rPr lang="en-US" sz="2800"/>
              <a:t>How you sort a hand of cards.</a:t>
            </a:r>
          </a:p>
          <a:p>
            <a:endParaRPr lang="en-US" sz="2800"/>
          </a:p>
          <a:p>
            <a:pPr marL="0" indent="0">
              <a:buNone/>
            </a:pPr>
            <a:r>
              <a:rPr lang="en-US" sz="2800"/>
              <a:t>Maintain a sorted subarray at the front.</a:t>
            </a:r>
          </a:p>
          <a:p>
            <a:pPr marL="0" indent="0">
              <a:buNone/>
            </a:pPr>
            <a:r>
              <a:rPr lang="en-US" sz="2800"/>
              <a:t>Start with one element.</a:t>
            </a:r>
          </a:p>
          <a:p>
            <a:pPr marL="0" indent="0">
              <a:buNone/>
            </a:pPr>
            <a:r>
              <a:rPr lang="en-US" sz="2800"/>
              <a:t>While(your subarray is not the full array)</a:t>
            </a:r>
          </a:p>
          <a:p>
            <a:pPr marL="457200" lvl="1" indent="0">
              <a:buNone/>
            </a:pPr>
            <a:r>
              <a:rPr lang="en-US" sz="2400"/>
              <a:t>Take the next element not in your subarray</a:t>
            </a:r>
          </a:p>
          <a:p>
            <a:pPr marL="457200" lvl="1" indent="0">
              <a:buNone/>
            </a:pPr>
            <a:r>
              <a:rPr lang="en-US" sz="2400"/>
              <a:t>Insert it into the sorted subarray</a:t>
            </a:r>
          </a:p>
          <a:p>
            <a:pPr marL="128016" lvl="1" indent="0">
              <a:buNone/>
            </a:pPr>
            <a:endParaRPr lang="en-US" sz="2400"/>
          </a:p>
        </p:txBody>
      </p:sp>
      <p:sp>
        <p:nvSpPr>
          <p:cNvPr id="4" name="Date Placeholder 3">
            <a:extLst>
              <a:ext uri="{FF2B5EF4-FFF2-40B4-BE49-F238E27FC236}">
                <a16:creationId xmlns:a16="http://schemas.microsoft.com/office/drawing/2014/main" id="{BFDE61D1-6F56-40DC-87A7-F4B099F04CD3}"/>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C5EE98E8-790B-E441-8E90-E862E3C4FAFB}"/>
              </a:ext>
            </a:extLst>
          </p:cNvPr>
          <p:cNvSpPr>
            <a:spLocks noGrp="1"/>
          </p:cNvSpPr>
          <p:nvPr>
            <p:ph type="sldNum" sz="quarter" idx="12"/>
          </p:nvPr>
        </p:nvSpPr>
        <p:spPr/>
        <p:txBody>
          <a:bodyPr/>
          <a:lstStyle/>
          <a:p>
            <a:fld id="{26EF018D-A113-44B2-BA5D-E3BD5C944D75}" type="slidenum">
              <a:rPr lang="en-US" smtClean="0"/>
              <a:t>5</a:t>
            </a:fld>
            <a:endParaRPr lang="en-US"/>
          </a:p>
        </p:txBody>
      </p:sp>
    </p:spTree>
    <p:extLst>
      <p:ext uri="{BB962C8B-B14F-4D97-AF65-F5344CB8AC3E}">
        <p14:creationId xmlns:p14="http://schemas.microsoft.com/office/powerpoint/2010/main" val="51334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Quicksort</a:t>
            </a:r>
            <a:r>
              <a:rPr lang="en-US" dirty="0"/>
              <a:t>: Potential pivot rules</a:t>
            </a:r>
          </a:p>
        </p:txBody>
      </p:sp>
      <p:sp>
        <p:nvSpPr>
          <p:cNvPr id="3" name="Content Placeholder 2"/>
          <p:cNvSpPr>
            <a:spLocks noGrp="1"/>
          </p:cNvSpPr>
          <p:nvPr>
            <p:ph idx="1"/>
            <p:custDataLst>
              <p:tags r:id="rId2"/>
            </p:custDataLst>
          </p:nvPr>
        </p:nvSpPr>
        <p:spPr/>
        <p:txBody>
          <a:bodyPr>
            <a:normAutofit lnSpcReduction="10000"/>
          </a:bodyPr>
          <a:lstStyle/>
          <a:p>
            <a:pPr>
              <a:buNone/>
            </a:pPr>
            <a:r>
              <a:rPr lang="en-US" dirty="0"/>
              <a:t>While sorting </a:t>
            </a:r>
            <a:r>
              <a:rPr lang="en-US" b="1" dirty="0" err="1">
                <a:latin typeface="Courier New" pitchFamily="49" charset="0"/>
                <a:cs typeface="Courier New" pitchFamily="49" charset="0"/>
              </a:rPr>
              <a:t>arr</a:t>
            </a:r>
            <a:r>
              <a:rPr lang="en-US" dirty="0"/>
              <a:t> from </a:t>
            </a:r>
            <a:r>
              <a:rPr lang="en-US" b="1" dirty="0">
                <a:latin typeface="Courier New" pitchFamily="49" charset="0"/>
                <a:cs typeface="Courier New" pitchFamily="49" charset="0"/>
              </a:rPr>
              <a:t>lo</a:t>
            </a:r>
            <a:r>
              <a:rPr lang="en-US" dirty="0"/>
              <a:t> (inclusive) to </a:t>
            </a:r>
            <a:r>
              <a:rPr lang="en-US" b="1" dirty="0">
                <a:latin typeface="Courier New" pitchFamily="49" charset="0"/>
                <a:cs typeface="Courier New" pitchFamily="49" charset="0"/>
              </a:rPr>
              <a:t>hi</a:t>
            </a:r>
            <a:r>
              <a:rPr lang="en-US" dirty="0">
                <a:latin typeface="+mj-lt"/>
                <a:cs typeface="Courier New" pitchFamily="49" charset="0"/>
              </a:rPr>
              <a:t> (exclusive)</a:t>
            </a:r>
            <a:r>
              <a:rPr lang="en-US" dirty="0">
                <a:latin typeface="+mj-lt"/>
              </a:rPr>
              <a:t>…</a:t>
            </a:r>
          </a:p>
          <a:p>
            <a:pPr>
              <a:buNone/>
            </a:pPr>
            <a:endParaRPr lang="en-US" dirty="0"/>
          </a:p>
          <a:p>
            <a:r>
              <a:rPr lang="en-US" dirty="0"/>
              <a:t>Pick </a:t>
            </a:r>
            <a:r>
              <a:rPr lang="en-US" b="1" dirty="0" err="1">
                <a:latin typeface="Courier New" pitchFamily="49" charset="0"/>
                <a:cs typeface="Courier New" pitchFamily="49" charset="0"/>
              </a:rPr>
              <a:t>arr</a:t>
            </a:r>
            <a:r>
              <a:rPr lang="en-US" b="1" dirty="0">
                <a:latin typeface="Courier New" pitchFamily="49" charset="0"/>
                <a:cs typeface="Courier New" pitchFamily="49" charset="0"/>
              </a:rPr>
              <a:t>[lo]</a:t>
            </a:r>
            <a:r>
              <a:rPr lang="en-US" dirty="0"/>
              <a:t> or </a:t>
            </a:r>
            <a:r>
              <a:rPr lang="en-US" b="1" dirty="0" err="1">
                <a:latin typeface="Courier New" pitchFamily="49" charset="0"/>
                <a:cs typeface="Courier New" pitchFamily="49" charset="0"/>
              </a:rPr>
              <a:t>arr</a:t>
            </a:r>
            <a:r>
              <a:rPr lang="en-US" b="1" dirty="0">
                <a:latin typeface="Courier New" pitchFamily="49" charset="0"/>
                <a:cs typeface="Courier New" pitchFamily="49" charset="0"/>
              </a:rPr>
              <a:t>[hi-1]</a:t>
            </a:r>
          </a:p>
          <a:p>
            <a:pPr lvl="1"/>
            <a:r>
              <a:rPr lang="en-US" dirty="0"/>
              <a:t>Fast, but worst-case is (mostly) sorted input</a:t>
            </a:r>
          </a:p>
          <a:p>
            <a:pPr lvl="1"/>
            <a:endParaRPr lang="en-US" dirty="0"/>
          </a:p>
          <a:p>
            <a:r>
              <a:rPr lang="en-US" dirty="0"/>
              <a:t>Pick random element in the range</a:t>
            </a:r>
          </a:p>
          <a:p>
            <a:pPr lvl="1"/>
            <a:r>
              <a:rPr lang="en-US" dirty="0"/>
              <a:t>Does as well as any technique, but (pseudo)random number generation can be slow</a:t>
            </a:r>
          </a:p>
          <a:p>
            <a:pPr lvl="1"/>
            <a:r>
              <a:rPr lang="en-US" dirty="0"/>
              <a:t>(Still probably the most elegant approach)</a:t>
            </a:r>
          </a:p>
          <a:p>
            <a:pPr lvl="1"/>
            <a:endParaRPr lang="en-US" dirty="0"/>
          </a:p>
          <a:p>
            <a:r>
              <a:rPr lang="en-US" dirty="0"/>
              <a:t>Median of 3, e.g., </a:t>
            </a:r>
            <a:r>
              <a:rPr lang="en-US" b="1" dirty="0" err="1">
                <a:latin typeface="Courier New" pitchFamily="49" charset="0"/>
                <a:cs typeface="Courier New" pitchFamily="49" charset="0"/>
              </a:rPr>
              <a:t>arr</a:t>
            </a:r>
            <a:r>
              <a:rPr lang="en-US" b="1" dirty="0">
                <a:latin typeface="Courier New" pitchFamily="49" charset="0"/>
                <a:cs typeface="Courier New" pitchFamily="49" charset="0"/>
              </a:rPr>
              <a:t>[lo], </a:t>
            </a:r>
            <a:r>
              <a:rPr lang="en-US" b="1" dirty="0" err="1">
                <a:latin typeface="Courier New" pitchFamily="49" charset="0"/>
                <a:cs typeface="Courier New" pitchFamily="49" charset="0"/>
              </a:rPr>
              <a:t>arr</a:t>
            </a:r>
            <a:r>
              <a:rPr lang="en-US" b="1" dirty="0">
                <a:latin typeface="Courier New" pitchFamily="49" charset="0"/>
                <a:cs typeface="Courier New" pitchFamily="49" charset="0"/>
              </a:rPr>
              <a:t>[hi-1], </a:t>
            </a:r>
            <a:r>
              <a:rPr lang="en-US" b="1" dirty="0" err="1">
                <a:latin typeface="Courier New" pitchFamily="49" charset="0"/>
                <a:cs typeface="Courier New" pitchFamily="49" charset="0"/>
              </a:rPr>
              <a:t>arr</a:t>
            </a:r>
            <a:r>
              <a:rPr lang="en-US" b="1" dirty="0">
                <a:latin typeface="Courier New" pitchFamily="49" charset="0"/>
                <a:cs typeface="Courier New" pitchFamily="49" charset="0"/>
              </a:rPr>
              <a:t>[(</a:t>
            </a:r>
            <a:r>
              <a:rPr lang="en-US" b="1" dirty="0" err="1">
                <a:latin typeface="Courier New" pitchFamily="49" charset="0"/>
                <a:cs typeface="Courier New" pitchFamily="49" charset="0"/>
              </a:rPr>
              <a:t>hi+lo</a:t>
            </a:r>
            <a:r>
              <a:rPr lang="en-US" b="1" dirty="0">
                <a:latin typeface="Courier New" pitchFamily="49" charset="0"/>
                <a:cs typeface="Courier New" pitchFamily="49" charset="0"/>
              </a:rPr>
              <a:t>)/2]</a:t>
            </a:r>
          </a:p>
          <a:p>
            <a:pPr lvl="1"/>
            <a:r>
              <a:rPr lang="en-US" dirty="0"/>
              <a:t>Common heuristic that tends to work well</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6" name="Slide Number Placeholder 5">
            <a:extLst>
              <a:ext uri="{FF2B5EF4-FFF2-40B4-BE49-F238E27FC236}">
                <a16:creationId xmlns:a16="http://schemas.microsoft.com/office/drawing/2014/main" id="{FD5A2659-55B3-5D41-B15B-39F0454BEC54}"/>
              </a:ext>
            </a:extLst>
          </p:cNvPr>
          <p:cNvSpPr>
            <a:spLocks noGrp="1"/>
          </p:cNvSpPr>
          <p:nvPr>
            <p:ph type="sldNum" sz="quarter" idx="12"/>
          </p:nvPr>
        </p:nvSpPr>
        <p:spPr/>
        <p:txBody>
          <a:bodyPr/>
          <a:lstStyle/>
          <a:p>
            <a:fld id="{26EF018D-A113-44B2-BA5D-E3BD5C944D75}"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Partitioning</a:t>
            </a:r>
          </a:p>
        </p:txBody>
      </p:sp>
      <p:sp>
        <p:nvSpPr>
          <p:cNvPr id="3" name="Content Placeholder 2"/>
          <p:cNvSpPr>
            <a:spLocks noGrp="1"/>
          </p:cNvSpPr>
          <p:nvPr>
            <p:ph sz="quarter" idx="1"/>
            <p:custDataLst>
              <p:tags r:id="rId2"/>
            </p:custDataLst>
          </p:nvPr>
        </p:nvSpPr>
        <p:spPr/>
        <p:txBody>
          <a:bodyPr>
            <a:normAutofit/>
          </a:bodyPr>
          <a:lstStyle/>
          <a:p>
            <a:r>
              <a:rPr lang="en-US" dirty="0"/>
              <a:t>That is, given 8, 4, 2, 9, 3, 5, 7 and pivot 5</a:t>
            </a:r>
          </a:p>
          <a:p>
            <a:pPr lvl="1"/>
            <a:r>
              <a:rPr lang="en-US" dirty="0"/>
              <a:t>Dividing into left half &amp; right half (based on pivot)</a:t>
            </a:r>
          </a:p>
          <a:p>
            <a:pPr lvl="1"/>
            <a:endParaRPr lang="en-US" dirty="0"/>
          </a:p>
          <a:p>
            <a:r>
              <a:rPr lang="en-US" dirty="0"/>
              <a:t>Conceptually simple, but hardest part to code up correctly</a:t>
            </a:r>
          </a:p>
          <a:p>
            <a:pPr lvl="1"/>
            <a:r>
              <a:rPr lang="en-US" dirty="0"/>
              <a:t>After picking pivot, need to partition</a:t>
            </a:r>
          </a:p>
          <a:p>
            <a:pPr lvl="2"/>
            <a:r>
              <a:rPr lang="en-US" dirty="0"/>
              <a:t>Ideally in linear time</a:t>
            </a:r>
          </a:p>
          <a:p>
            <a:pPr lvl="2"/>
            <a:r>
              <a:rPr lang="en-US" dirty="0"/>
              <a:t>Ideally in place</a:t>
            </a:r>
          </a:p>
          <a:p>
            <a:pPr lvl="1"/>
            <a:endParaRPr lang="en-US" dirty="0"/>
          </a:p>
          <a:p>
            <a:r>
              <a:rPr lang="en-US" dirty="0"/>
              <a:t>Ideas?</a:t>
            </a:r>
          </a:p>
          <a:p>
            <a:pPr lvl="1"/>
            <a:endParaRPr lang="en-US" dirty="0"/>
          </a:p>
        </p:txBody>
      </p:sp>
      <p:sp>
        <p:nvSpPr>
          <p:cNvPr id="6" name="Date Placeholder 5"/>
          <p:cNvSpPr>
            <a:spLocks noGrp="1"/>
          </p:cNvSpPr>
          <p:nvPr>
            <p:ph type="dt" sz="half" idx="10"/>
            <p:custDataLst>
              <p:tags r:id="rId3"/>
            </p:custDataLst>
          </p:nvPr>
        </p:nvSpPr>
        <p:spPr/>
        <p:txBody>
          <a:bodyPr/>
          <a:lstStyle/>
          <a:p>
            <a:r>
              <a:rPr lang="en-US"/>
              <a:t>07/22/2022</a:t>
            </a:r>
            <a:endParaRPr lang="en-US" dirty="0"/>
          </a:p>
        </p:txBody>
      </p:sp>
      <p:sp>
        <p:nvSpPr>
          <p:cNvPr id="4" name="Slide Number Placeholder 3">
            <a:extLst>
              <a:ext uri="{FF2B5EF4-FFF2-40B4-BE49-F238E27FC236}">
                <a16:creationId xmlns:a16="http://schemas.microsoft.com/office/drawing/2014/main" id="{E772F61E-871A-254F-ADF9-2E859FA9DC3B}"/>
              </a:ext>
            </a:extLst>
          </p:cNvPr>
          <p:cNvSpPr>
            <a:spLocks noGrp="1"/>
          </p:cNvSpPr>
          <p:nvPr>
            <p:ph type="sldNum" sz="quarter" idx="12"/>
          </p:nvPr>
        </p:nvSpPr>
        <p:spPr/>
        <p:txBody>
          <a:bodyPr/>
          <a:lstStyle/>
          <a:p>
            <a:fld id="{26EF018D-A113-44B2-BA5D-E3BD5C944D75}"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Hoare Partitioning</a:t>
            </a:r>
          </a:p>
        </p:txBody>
      </p:sp>
      <p:sp>
        <p:nvSpPr>
          <p:cNvPr id="4" name="Content Placeholder 3"/>
          <p:cNvSpPr>
            <a:spLocks noGrp="1"/>
          </p:cNvSpPr>
          <p:nvPr>
            <p:ph sz="quarter" idx="1"/>
            <p:custDataLst>
              <p:tags r:id="rId2"/>
            </p:custDataLst>
          </p:nvPr>
        </p:nvSpPr>
        <p:spPr>
          <a:xfrm>
            <a:off x="838200" y="1219200"/>
            <a:ext cx="9467336" cy="5257800"/>
          </a:xfrm>
        </p:spPr>
        <p:txBody>
          <a:bodyPr>
            <a:normAutofit/>
          </a:bodyPr>
          <a:lstStyle/>
          <a:p>
            <a:r>
              <a:rPr lang="en-US" dirty="0"/>
              <a:t>One approach (there are slightly fancier ones):</a:t>
            </a:r>
          </a:p>
          <a:p>
            <a:pPr marL="914400" lvl="1" indent="-457200">
              <a:buFont typeface="+mj-lt"/>
              <a:buAutoNum type="arabicPeriod"/>
            </a:pPr>
            <a:r>
              <a:rPr lang="en-US" dirty="0"/>
              <a:t>Swap pivot with </a:t>
            </a:r>
            <a:r>
              <a:rPr lang="en-US" b="1" dirty="0" err="1">
                <a:latin typeface="Courier New" pitchFamily="49" charset="0"/>
                <a:cs typeface="Courier New" pitchFamily="49" charset="0"/>
              </a:rPr>
              <a:t>arr</a:t>
            </a:r>
            <a:r>
              <a:rPr lang="en-US" b="1" dirty="0">
                <a:latin typeface="Courier New" pitchFamily="49" charset="0"/>
                <a:cs typeface="Courier New" pitchFamily="49" charset="0"/>
              </a:rPr>
              <a:t>[lo]</a:t>
            </a:r>
            <a:r>
              <a:rPr lang="en-US" dirty="0">
                <a:cs typeface="Courier New" pitchFamily="49" charset="0"/>
              </a:rPr>
              <a:t>; move it ‘out of the way’</a:t>
            </a:r>
          </a:p>
          <a:p>
            <a:pPr marL="914400" lvl="1" indent="-457200">
              <a:buFont typeface="+mj-lt"/>
              <a:buAutoNum type="arabicPeriod"/>
            </a:pPr>
            <a:r>
              <a:rPr lang="en-US" dirty="0"/>
              <a:t>Use two fingers </a:t>
            </a:r>
            <a:r>
              <a:rPr lang="en-US" b="1" dirty="0" err="1">
                <a:latin typeface="Courier New" pitchFamily="49" charset="0"/>
                <a:cs typeface="Courier New" pitchFamily="49" charset="0"/>
              </a:rPr>
              <a:t>i</a:t>
            </a:r>
            <a:r>
              <a:rPr lang="en-US" dirty="0"/>
              <a:t> and </a:t>
            </a:r>
            <a:r>
              <a:rPr lang="en-US" b="1" dirty="0">
                <a:latin typeface="Courier New" pitchFamily="49" charset="0"/>
                <a:cs typeface="Courier New" pitchFamily="49" charset="0"/>
              </a:rPr>
              <a:t>j</a:t>
            </a:r>
            <a:r>
              <a:rPr lang="en-US" dirty="0"/>
              <a:t>, starting at </a:t>
            </a:r>
            <a:r>
              <a:rPr lang="en-US" b="1" dirty="0">
                <a:latin typeface="Courier New" pitchFamily="49" charset="0"/>
                <a:cs typeface="Courier New" pitchFamily="49" charset="0"/>
              </a:rPr>
              <a:t>lo+1</a:t>
            </a:r>
            <a:r>
              <a:rPr lang="en-US" dirty="0"/>
              <a:t> and </a:t>
            </a:r>
            <a:r>
              <a:rPr lang="en-US" b="1" dirty="0">
                <a:latin typeface="Courier New" pitchFamily="49" charset="0"/>
                <a:cs typeface="Courier New" pitchFamily="49" charset="0"/>
              </a:rPr>
              <a:t>hi-1 </a:t>
            </a:r>
            <a:r>
              <a:rPr lang="en-US" dirty="0">
                <a:cs typeface="Courier New" pitchFamily="49" charset="0"/>
              </a:rPr>
              <a:t>(start &amp; end of range, apart from pivot)</a:t>
            </a:r>
            <a:endParaRPr lang="en-US" b="1" dirty="0">
              <a:latin typeface="Courier New" pitchFamily="49" charset="0"/>
              <a:cs typeface="Courier New" pitchFamily="49" charset="0"/>
            </a:endParaRPr>
          </a:p>
          <a:p>
            <a:pPr marL="914400" lvl="1" indent="-457200">
              <a:buFont typeface="+mj-lt"/>
              <a:buAutoNum type="arabicPeriod"/>
            </a:pPr>
            <a:r>
              <a:rPr lang="en-US" dirty="0">
                <a:cs typeface="Courier New" pitchFamily="49" charset="0"/>
              </a:rPr>
              <a:t>Move from right until we hit something less than the pivot; belongs on left side</a:t>
            </a:r>
            <a:br>
              <a:rPr lang="en-US" dirty="0">
                <a:cs typeface="Courier New" pitchFamily="49" charset="0"/>
              </a:rPr>
            </a:br>
            <a:r>
              <a:rPr lang="en-US" dirty="0">
                <a:cs typeface="Courier New" pitchFamily="49" charset="0"/>
              </a:rPr>
              <a:t>Move from left until we hit something greater than the pivot; belongs on right side </a:t>
            </a:r>
            <a:br>
              <a:rPr lang="en-US" dirty="0">
                <a:cs typeface="Courier New" pitchFamily="49" charset="0"/>
              </a:rPr>
            </a:br>
            <a:r>
              <a:rPr lang="en-US" dirty="0">
                <a:cs typeface="Courier New" pitchFamily="49" charset="0"/>
              </a:rPr>
              <a:t>Swap these two; keep moving inward</a:t>
            </a:r>
            <a:br>
              <a:rPr lang="en-US" b="1" dirty="0">
                <a:latin typeface="Courier New" pitchFamily="49" charset="0"/>
                <a:cs typeface="Courier New" pitchFamily="49" charset="0"/>
              </a:rPr>
            </a:br>
            <a:r>
              <a:rPr lang="en-US" b="1" dirty="0">
                <a:latin typeface="Courier New" pitchFamily="49" charset="0"/>
                <a:cs typeface="Courier New" pitchFamily="49" charset="0"/>
              </a:rPr>
              <a:t>while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j)</a:t>
            </a:r>
          </a:p>
          <a:p>
            <a:pPr marL="1314450" lvl="2" indent="-45720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arr</a:t>
            </a:r>
            <a:r>
              <a:rPr lang="en-US" b="1" dirty="0">
                <a:latin typeface="Courier New" pitchFamily="49" charset="0"/>
                <a:cs typeface="Courier New" pitchFamily="49" charset="0"/>
              </a:rPr>
              <a:t>[j] &gt; pivot) j--</a:t>
            </a:r>
          </a:p>
          <a:p>
            <a:pPr marL="1314450" lvl="2" indent="-457200">
              <a:buNone/>
            </a:pPr>
            <a:r>
              <a:rPr lang="en-US" b="1" dirty="0">
                <a:latin typeface="Courier New" pitchFamily="49" charset="0"/>
                <a:cs typeface="Courier New" pitchFamily="49" charset="0"/>
              </a:rPr>
              <a:t>   else if (</a:t>
            </a:r>
            <a:r>
              <a:rPr lang="en-US" b="1" dirty="0" err="1">
                <a:latin typeface="Courier New" pitchFamily="49" charset="0"/>
                <a:cs typeface="Courier New" pitchFamily="49" charset="0"/>
              </a:rPr>
              <a:t>arr</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pivot)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1314450" lvl="2" indent="-457200">
              <a:buNone/>
            </a:pPr>
            <a:r>
              <a:rPr lang="en-US" b="1" dirty="0">
                <a:latin typeface="Courier New" pitchFamily="49" charset="0"/>
                <a:cs typeface="Courier New" pitchFamily="49" charset="0"/>
              </a:rPr>
              <a:t>   else swap </a:t>
            </a:r>
            <a:r>
              <a:rPr lang="en-US" b="1" dirty="0" err="1">
                <a:latin typeface="Courier New" pitchFamily="49" charset="0"/>
                <a:cs typeface="Courier New" pitchFamily="49" charset="0"/>
              </a:rPr>
              <a:t>arr</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with </a:t>
            </a:r>
            <a:r>
              <a:rPr lang="en-US" b="1" dirty="0" err="1">
                <a:latin typeface="Courier New" pitchFamily="49" charset="0"/>
                <a:cs typeface="Courier New" pitchFamily="49" charset="0"/>
              </a:rPr>
              <a:t>arr</a:t>
            </a:r>
            <a:r>
              <a:rPr lang="en-US" b="1" dirty="0">
                <a:latin typeface="Courier New" pitchFamily="49" charset="0"/>
                <a:cs typeface="Courier New" pitchFamily="49" charset="0"/>
              </a:rPr>
              <a:t>[j]</a:t>
            </a:r>
          </a:p>
          <a:p>
            <a:pPr marL="914400" lvl="1" indent="-457200">
              <a:buFont typeface="+mj-lt"/>
              <a:buAutoNum type="arabicPeriod"/>
            </a:pPr>
            <a:r>
              <a:rPr lang="en-US" dirty="0"/>
              <a:t>Put pivot back in middle (Swap with </a:t>
            </a:r>
            <a:r>
              <a:rPr lang="en-US" b="1" dirty="0" err="1">
                <a:latin typeface="Courier New" pitchFamily="49" charset="0"/>
                <a:cs typeface="Courier New" pitchFamily="49" charset="0"/>
              </a:rPr>
              <a:t>arr</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p:txBody>
      </p:sp>
      <p:sp>
        <p:nvSpPr>
          <p:cNvPr id="5" name="Date Placeholder 4"/>
          <p:cNvSpPr>
            <a:spLocks noGrp="1"/>
          </p:cNvSpPr>
          <p:nvPr>
            <p:ph type="dt" sz="half" idx="10"/>
            <p:custDataLst>
              <p:tags r:id="rId3"/>
            </p:custDataLst>
          </p:nvPr>
        </p:nvSpPr>
        <p:spPr/>
        <p:txBody>
          <a:bodyPr/>
          <a:lstStyle/>
          <a:p>
            <a:r>
              <a:rPr lang="en-US"/>
              <a:t>07/22/2022</a:t>
            </a:r>
            <a:endParaRPr lang="en-US" dirty="0"/>
          </a:p>
        </p:txBody>
      </p:sp>
      <p:sp>
        <p:nvSpPr>
          <p:cNvPr id="3" name="Slide Number Placeholder 2">
            <a:extLst>
              <a:ext uri="{FF2B5EF4-FFF2-40B4-BE49-F238E27FC236}">
                <a16:creationId xmlns:a16="http://schemas.microsoft.com/office/drawing/2014/main" id="{DB4FEEDC-7874-9A4C-96C8-71CCB430F8F4}"/>
              </a:ext>
            </a:extLst>
          </p:cNvPr>
          <p:cNvSpPr>
            <a:spLocks noGrp="1"/>
          </p:cNvSpPr>
          <p:nvPr>
            <p:ph type="sldNum" sz="quarter" idx="12"/>
          </p:nvPr>
        </p:nvSpPr>
        <p:spPr/>
        <p:txBody>
          <a:bodyPr/>
          <a:lstStyle/>
          <a:p>
            <a:fld id="{26EF018D-A113-44B2-BA5D-E3BD5C944D75}" type="slidenum">
              <a:rPr lang="en-US" smtClean="0"/>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Quicksort</a:t>
            </a:r>
            <a:r>
              <a:rPr lang="en-US" dirty="0"/>
              <a:t> Example</a:t>
            </a:r>
          </a:p>
        </p:txBody>
      </p:sp>
      <p:sp>
        <p:nvSpPr>
          <p:cNvPr id="3" name="Content Placeholder 2"/>
          <p:cNvSpPr>
            <a:spLocks noGrp="1"/>
          </p:cNvSpPr>
          <p:nvPr>
            <p:ph idx="1"/>
            <p:custDataLst>
              <p:tags r:id="rId2"/>
            </p:custDataLst>
          </p:nvPr>
        </p:nvSpPr>
        <p:spPr>
          <a:xfrm>
            <a:off x="2209800" y="1600200"/>
            <a:ext cx="7772400" cy="838200"/>
          </a:xfrm>
        </p:spPr>
        <p:txBody>
          <a:bodyPr>
            <a:normAutofit/>
          </a:bodyPr>
          <a:lstStyle/>
          <a:p>
            <a:r>
              <a:rPr lang="en-US" sz="2000" dirty="0"/>
              <a:t>Step one: pick pivot as median of 3</a:t>
            </a:r>
          </a:p>
          <a:p>
            <a:pPr lvl="1"/>
            <a:r>
              <a:rPr lang="en-US" sz="1800" b="1" dirty="0">
                <a:latin typeface="Courier New" pitchFamily="49" charset="0"/>
                <a:cs typeface="Courier New" pitchFamily="49" charset="0"/>
              </a:rPr>
              <a:t>lo</a:t>
            </a:r>
            <a:r>
              <a:rPr lang="en-US" sz="1800" dirty="0"/>
              <a:t> = 0, </a:t>
            </a:r>
            <a:r>
              <a:rPr lang="en-US" sz="1800" b="1" dirty="0">
                <a:latin typeface="Courier New" pitchFamily="49" charset="0"/>
                <a:cs typeface="Courier New" pitchFamily="49" charset="0"/>
              </a:rPr>
              <a:t>hi</a:t>
            </a:r>
            <a:r>
              <a:rPr lang="en-US" sz="1800" dirty="0"/>
              <a:t> = 10</a:t>
            </a:r>
          </a:p>
          <a:p>
            <a:pPr marL="457200" lvl="1" indent="0">
              <a:buNone/>
            </a:pPr>
            <a:endParaRPr lang="en-US" sz="1800" dirty="0"/>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7" name="Text Box 2"/>
          <p:cNvSpPr txBox="1">
            <a:spLocks noChangeArrowheads="1"/>
          </p:cNvSpPr>
          <p:nvPr>
            <p:custDataLst>
              <p:tags r:id="rId4"/>
            </p:custDataLst>
          </p:nvPr>
        </p:nvSpPr>
        <p:spPr bwMode="auto">
          <a:xfrm>
            <a:off x="4267200" y="4724400"/>
            <a:ext cx="381000" cy="381000"/>
          </a:xfrm>
          <a:prstGeom prst="rect">
            <a:avLst/>
          </a:prstGeom>
          <a:solidFill>
            <a:srgbClr val="99CCFF"/>
          </a:solidFill>
          <a:ln w="9525">
            <a:solidFill>
              <a:schemeClr val="tx1"/>
            </a:solidFill>
            <a:miter lim="800000"/>
            <a:headEnd/>
            <a:tailEnd/>
          </a:ln>
        </p:spPr>
        <p:txBody>
          <a:bodyPr wrap="none" anchor="ctr"/>
          <a:lstStyle/>
          <a:p>
            <a:pPr algn="ctr"/>
            <a:r>
              <a:rPr lang="en-US" b="1" dirty="0">
                <a:latin typeface="Courier New" pitchFamily="49" charset="0"/>
              </a:rPr>
              <a:t>6</a:t>
            </a:r>
            <a:endParaRPr lang="en-US" sz="4000" b="1" dirty="0">
              <a:latin typeface="Times New Roman" pitchFamily="18" charset="0"/>
            </a:endParaRPr>
          </a:p>
        </p:txBody>
      </p:sp>
      <p:sp>
        <p:nvSpPr>
          <p:cNvPr id="8" name="Text Box 3"/>
          <p:cNvSpPr txBox="1">
            <a:spLocks noChangeArrowheads="1"/>
          </p:cNvSpPr>
          <p:nvPr>
            <p:custDataLst>
              <p:tags r:id="rId5"/>
            </p:custDataLst>
          </p:nvPr>
        </p:nvSpPr>
        <p:spPr bwMode="auto">
          <a:xfrm>
            <a:off x="4648200" y="4724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1</a:t>
            </a:r>
            <a:endParaRPr lang="en-US" sz="4000" b="1">
              <a:latin typeface="Times New Roman" pitchFamily="18" charset="0"/>
            </a:endParaRPr>
          </a:p>
        </p:txBody>
      </p:sp>
      <p:sp>
        <p:nvSpPr>
          <p:cNvPr id="9" name="Text Box 4"/>
          <p:cNvSpPr txBox="1">
            <a:spLocks noChangeArrowheads="1"/>
          </p:cNvSpPr>
          <p:nvPr>
            <p:custDataLst>
              <p:tags r:id="rId6"/>
            </p:custDataLst>
          </p:nvPr>
        </p:nvSpPr>
        <p:spPr bwMode="auto">
          <a:xfrm>
            <a:off x="5029200" y="4724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4</a:t>
            </a:r>
            <a:endParaRPr lang="en-US" sz="4000" b="1">
              <a:latin typeface="Times New Roman" pitchFamily="18" charset="0"/>
            </a:endParaRPr>
          </a:p>
        </p:txBody>
      </p:sp>
      <p:sp>
        <p:nvSpPr>
          <p:cNvPr id="10" name="Text Box 5"/>
          <p:cNvSpPr txBox="1">
            <a:spLocks noChangeArrowheads="1"/>
          </p:cNvSpPr>
          <p:nvPr>
            <p:custDataLst>
              <p:tags r:id="rId7"/>
            </p:custDataLst>
          </p:nvPr>
        </p:nvSpPr>
        <p:spPr bwMode="auto">
          <a:xfrm>
            <a:off x="5410200" y="4724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9</a:t>
            </a:r>
            <a:endParaRPr lang="en-US" sz="4000" b="1">
              <a:latin typeface="Times New Roman" pitchFamily="18" charset="0"/>
            </a:endParaRPr>
          </a:p>
        </p:txBody>
      </p:sp>
      <p:sp>
        <p:nvSpPr>
          <p:cNvPr id="11" name="Text Box 6"/>
          <p:cNvSpPr txBox="1">
            <a:spLocks noChangeArrowheads="1"/>
          </p:cNvSpPr>
          <p:nvPr>
            <p:custDataLst>
              <p:tags r:id="rId8"/>
            </p:custDataLst>
          </p:nvPr>
        </p:nvSpPr>
        <p:spPr bwMode="auto">
          <a:xfrm>
            <a:off x="5791200" y="47244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0</a:t>
            </a:r>
            <a:endParaRPr lang="en-US" sz="4000" b="1" dirty="0">
              <a:latin typeface="Times New Roman" pitchFamily="18" charset="0"/>
            </a:endParaRPr>
          </a:p>
        </p:txBody>
      </p:sp>
      <p:sp>
        <p:nvSpPr>
          <p:cNvPr id="12" name="Text Box 7"/>
          <p:cNvSpPr txBox="1">
            <a:spLocks noChangeArrowheads="1"/>
          </p:cNvSpPr>
          <p:nvPr>
            <p:custDataLst>
              <p:tags r:id="rId9"/>
            </p:custDataLst>
          </p:nvPr>
        </p:nvSpPr>
        <p:spPr bwMode="auto">
          <a:xfrm>
            <a:off x="6172200" y="4724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3</a:t>
            </a:r>
            <a:endParaRPr lang="en-US" sz="4000" b="1">
              <a:latin typeface="Times New Roman" pitchFamily="18" charset="0"/>
            </a:endParaRPr>
          </a:p>
        </p:txBody>
      </p:sp>
      <p:sp>
        <p:nvSpPr>
          <p:cNvPr id="13" name="Text Box 8"/>
          <p:cNvSpPr txBox="1">
            <a:spLocks noChangeArrowheads="1"/>
          </p:cNvSpPr>
          <p:nvPr>
            <p:custDataLst>
              <p:tags r:id="rId10"/>
            </p:custDataLst>
          </p:nvPr>
        </p:nvSpPr>
        <p:spPr bwMode="auto">
          <a:xfrm>
            <a:off x="6553200" y="4724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5</a:t>
            </a:r>
            <a:endParaRPr lang="en-US" sz="4000" b="1">
              <a:latin typeface="Times New Roman" pitchFamily="18" charset="0"/>
            </a:endParaRPr>
          </a:p>
        </p:txBody>
      </p:sp>
      <p:sp>
        <p:nvSpPr>
          <p:cNvPr id="14" name="Text Box 9"/>
          <p:cNvSpPr txBox="1">
            <a:spLocks noChangeArrowheads="1"/>
          </p:cNvSpPr>
          <p:nvPr>
            <p:custDataLst>
              <p:tags r:id="rId11"/>
            </p:custDataLst>
          </p:nvPr>
        </p:nvSpPr>
        <p:spPr bwMode="auto">
          <a:xfrm>
            <a:off x="6934200" y="4724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2</a:t>
            </a:r>
            <a:endParaRPr lang="en-US" sz="4000" b="1">
              <a:latin typeface="Times New Roman" pitchFamily="18" charset="0"/>
            </a:endParaRPr>
          </a:p>
        </p:txBody>
      </p:sp>
      <p:sp>
        <p:nvSpPr>
          <p:cNvPr id="15" name="Text Box 10"/>
          <p:cNvSpPr txBox="1">
            <a:spLocks noChangeArrowheads="1"/>
          </p:cNvSpPr>
          <p:nvPr>
            <p:custDataLst>
              <p:tags r:id="rId12"/>
            </p:custDataLst>
          </p:nvPr>
        </p:nvSpPr>
        <p:spPr bwMode="auto">
          <a:xfrm>
            <a:off x="7315200" y="4724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7</a:t>
            </a:r>
            <a:endParaRPr lang="en-US" sz="4000" b="1">
              <a:latin typeface="Times New Roman" pitchFamily="18" charset="0"/>
            </a:endParaRPr>
          </a:p>
        </p:txBody>
      </p:sp>
      <p:sp>
        <p:nvSpPr>
          <p:cNvPr id="16" name="Text Box 11"/>
          <p:cNvSpPr txBox="1">
            <a:spLocks noChangeArrowheads="1"/>
          </p:cNvSpPr>
          <p:nvPr>
            <p:custDataLst>
              <p:tags r:id="rId13"/>
            </p:custDataLst>
          </p:nvPr>
        </p:nvSpPr>
        <p:spPr bwMode="auto">
          <a:xfrm>
            <a:off x="7696200" y="47244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8</a:t>
            </a:r>
          </a:p>
        </p:txBody>
      </p:sp>
      <p:sp>
        <p:nvSpPr>
          <p:cNvPr id="17" name="Text Box 12"/>
          <p:cNvSpPr txBox="1">
            <a:spLocks noChangeArrowheads="1"/>
          </p:cNvSpPr>
          <p:nvPr>
            <p:custDataLst>
              <p:tags r:id="rId14"/>
            </p:custDataLst>
          </p:nvPr>
        </p:nvSpPr>
        <p:spPr bwMode="auto">
          <a:xfrm>
            <a:off x="4267200" y="4419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0</a:t>
            </a:r>
            <a:endParaRPr lang="en-US" sz="2000">
              <a:latin typeface="Times New Roman" pitchFamily="18" charset="0"/>
            </a:endParaRPr>
          </a:p>
        </p:txBody>
      </p:sp>
      <p:sp>
        <p:nvSpPr>
          <p:cNvPr id="18" name="Text Box 13"/>
          <p:cNvSpPr txBox="1">
            <a:spLocks noChangeArrowheads="1"/>
          </p:cNvSpPr>
          <p:nvPr>
            <p:custDataLst>
              <p:tags r:id="rId15"/>
            </p:custDataLst>
          </p:nvPr>
        </p:nvSpPr>
        <p:spPr bwMode="auto">
          <a:xfrm>
            <a:off x="4648200" y="4419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1</a:t>
            </a:r>
            <a:endParaRPr lang="en-US" sz="2000">
              <a:latin typeface="Times New Roman" pitchFamily="18" charset="0"/>
            </a:endParaRPr>
          </a:p>
        </p:txBody>
      </p:sp>
      <p:sp>
        <p:nvSpPr>
          <p:cNvPr id="19" name="Text Box 14"/>
          <p:cNvSpPr txBox="1">
            <a:spLocks noChangeArrowheads="1"/>
          </p:cNvSpPr>
          <p:nvPr>
            <p:custDataLst>
              <p:tags r:id="rId16"/>
            </p:custDataLst>
          </p:nvPr>
        </p:nvSpPr>
        <p:spPr bwMode="auto">
          <a:xfrm>
            <a:off x="5029200" y="4419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2</a:t>
            </a:r>
            <a:endParaRPr lang="en-US" sz="2000">
              <a:latin typeface="Times New Roman" pitchFamily="18" charset="0"/>
            </a:endParaRPr>
          </a:p>
        </p:txBody>
      </p:sp>
      <p:sp>
        <p:nvSpPr>
          <p:cNvPr id="20" name="Text Box 15"/>
          <p:cNvSpPr txBox="1">
            <a:spLocks noChangeArrowheads="1"/>
          </p:cNvSpPr>
          <p:nvPr>
            <p:custDataLst>
              <p:tags r:id="rId17"/>
            </p:custDataLst>
          </p:nvPr>
        </p:nvSpPr>
        <p:spPr bwMode="auto">
          <a:xfrm>
            <a:off x="5410200" y="4419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3</a:t>
            </a:r>
            <a:endParaRPr lang="en-US" sz="2000">
              <a:latin typeface="Times New Roman" pitchFamily="18" charset="0"/>
            </a:endParaRPr>
          </a:p>
        </p:txBody>
      </p:sp>
      <p:sp>
        <p:nvSpPr>
          <p:cNvPr id="21" name="Text Box 16"/>
          <p:cNvSpPr txBox="1">
            <a:spLocks noChangeArrowheads="1"/>
          </p:cNvSpPr>
          <p:nvPr>
            <p:custDataLst>
              <p:tags r:id="rId18"/>
            </p:custDataLst>
          </p:nvPr>
        </p:nvSpPr>
        <p:spPr bwMode="auto">
          <a:xfrm>
            <a:off x="5791200" y="4419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4</a:t>
            </a:r>
            <a:endParaRPr lang="en-US" sz="2000">
              <a:latin typeface="Times New Roman" pitchFamily="18" charset="0"/>
            </a:endParaRPr>
          </a:p>
        </p:txBody>
      </p:sp>
      <p:sp>
        <p:nvSpPr>
          <p:cNvPr id="22" name="Text Box 17"/>
          <p:cNvSpPr txBox="1">
            <a:spLocks noChangeArrowheads="1"/>
          </p:cNvSpPr>
          <p:nvPr>
            <p:custDataLst>
              <p:tags r:id="rId19"/>
            </p:custDataLst>
          </p:nvPr>
        </p:nvSpPr>
        <p:spPr bwMode="auto">
          <a:xfrm>
            <a:off x="6172200" y="4419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5</a:t>
            </a:r>
            <a:endParaRPr lang="en-US" sz="2000">
              <a:latin typeface="Times New Roman" pitchFamily="18" charset="0"/>
            </a:endParaRPr>
          </a:p>
        </p:txBody>
      </p:sp>
      <p:sp>
        <p:nvSpPr>
          <p:cNvPr id="23" name="Text Box 18"/>
          <p:cNvSpPr txBox="1">
            <a:spLocks noChangeArrowheads="1"/>
          </p:cNvSpPr>
          <p:nvPr>
            <p:custDataLst>
              <p:tags r:id="rId20"/>
            </p:custDataLst>
          </p:nvPr>
        </p:nvSpPr>
        <p:spPr bwMode="auto">
          <a:xfrm>
            <a:off x="6553200" y="4419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6</a:t>
            </a:r>
            <a:endParaRPr lang="en-US" sz="2000">
              <a:latin typeface="Times New Roman" pitchFamily="18" charset="0"/>
            </a:endParaRPr>
          </a:p>
        </p:txBody>
      </p:sp>
      <p:sp>
        <p:nvSpPr>
          <p:cNvPr id="24" name="Text Box 19"/>
          <p:cNvSpPr txBox="1">
            <a:spLocks noChangeArrowheads="1"/>
          </p:cNvSpPr>
          <p:nvPr>
            <p:custDataLst>
              <p:tags r:id="rId21"/>
            </p:custDataLst>
          </p:nvPr>
        </p:nvSpPr>
        <p:spPr bwMode="auto">
          <a:xfrm>
            <a:off x="6934200" y="4419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7</a:t>
            </a:r>
            <a:endParaRPr lang="en-US" sz="2000">
              <a:latin typeface="Times New Roman" pitchFamily="18" charset="0"/>
            </a:endParaRPr>
          </a:p>
        </p:txBody>
      </p:sp>
      <p:sp>
        <p:nvSpPr>
          <p:cNvPr id="25" name="Text Box 20"/>
          <p:cNvSpPr txBox="1">
            <a:spLocks noChangeArrowheads="1"/>
          </p:cNvSpPr>
          <p:nvPr>
            <p:custDataLst>
              <p:tags r:id="rId22"/>
            </p:custDataLst>
          </p:nvPr>
        </p:nvSpPr>
        <p:spPr bwMode="auto">
          <a:xfrm>
            <a:off x="7315200" y="4419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8</a:t>
            </a:r>
            <a:endParaRPr lang="en-US" sz="2000">
              <a:latin typeface="Times New Roman" pitchFamily="18" charset="0"/>
            </a:endParaRPr>
          </a:p>
        </p:txBody>
      </p:sp>
      <p:sp>
        <p:nvSpPr>
          <p:cNvPr id="26" name="Text Box 21"/>
          <p:cNvSpPr txBox="1">
            <a:spLocks noChangeArrowheads="1"/>
          </p:cNvSpPr>
          <p:nvPr>
            <p:custDataLst>
              <p:tags r:id="rId23"/>
            </p:custDataLst>
          </p:nvPr>
        </p:nvSpPr>
        <p:spPr bwMode="auto">
          <a:xfrm>
            <a:off x="7696200" y="4419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9</a:t>
            </a:r>
            <a:endParaRPr lang="en-US" sz="2000">
              <a:latin typeface="Times New Roman" pitchFamily="18" charset="0"/>
            </a:endParaRPr>
          </a:p>
        </p:txBody>
      </p:sp>
      <p:sp>
        <p:nvSpPr>
          <p:cNvPr id="27" name="Content Placeholder 2"/>
          <p:cNvSpPr txBox="1">
            <a:spLocks/>
          </p:cNvSpPr>
          <p:nvPr>
            <p:custDataLst>
              <p:tags r:id="rId24"/>
            </p:custDataLst>
          </p:nvPr>
        </p:nvSpPr>
        <p:spPr bwMode="auto">
          <a:xfrm>
            <a:off x="2209800" y="3657600"/>
            <a:ext cx="77724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FontTx/>
              <a:buChar char="•"/>
              <a:defRPr/>
            </a:pPr>
            <a:r>
              <a:rPr lang="en-US" sz="2000" kern="0" dirty="0"/>
              <a:t>Step two: move pivot to the </a:t>
            </a:r>
            <a:r>
              <a:rPr lang="en-US" sz="2000" kern="0" dirty="0">
                <a:latin typeface="Courier New" pitchFamily="49" charset="0"/>
                <a:cs typeface="Courier New" pitchFamily="49" charset="0"/>
              </a:rPr>
              <a:t>lo</a:t>
            </a:r>
            <a:r>
              <a:rPr lang="en-US" sz="2000" kern="0" dirty="0"/>
              <a:t> position</a:t>
            </a:r>
          </a:p>
          <a:p>
            <a:pPr marL="342900" indent="-342900" fontAlgn="base">
              <a:spcBef>
                <a:spcPct val="20000"/>
              </a:spcBef>
              <a:spcAft>
                <a:spcPct val="0"/>
              </a:spcAft>
              <a:buFontTx/>
              <a:buChar char="•"/>
              <a:defRPr/>
            </a:pPr>
            <a:endParaRPr lang="en-US" sz="2000" kern="0" dirty="0"/>
          </a:p>
        </p:txBody>
      </p:sp>
      <p:sp>
        <p:nvSpPr>
          <p:cNvPr id="48" name="Line 13"/>
          <p:cNvSpPr>
            <a:spLocks noChangeShapeType="1"/>
          </p:cNvSpPr>
          <p:nvPr>
            <p:custDataLst>
              <p:tags r:id="rId25"/>
            </p:custDataLst>
          </p:nvPr>
        </p:nvSpPr>
        <p:spPr bwMode="auto">
          <a:xfrm flipV="1">
            <a:off x="4572000" y="5181600"/>
            <a:ext cx="228600" cy="304800"/>
          </a:xfrm>
          <a:prstGeom prst="line">
            <a:avLst/>
          </a:prstGeom>
          <a:noFill/>
          <a:ln w="9525">
            <a:solidFill>
              <a:schemeClr val="tx1"/>
            </a:solidFill>
            <a:round/>
            <a:headEnd/>
            <a:tailEnd type="triangle" w="med" len="med"/>
          </a:ln>
        </p:spPr>
        <p:txBody>
          <a:bodyPr wrap="none" anchor="ctr"/>
          <a:lstStyle/>
          <a:p>
            <a:endParaRPr lang="en-US"/>
          </a:p>
        </p:txBody>
      </p:sp>
      <p:sp>
        <p:nvSpPr>
          <p:cNvPr id="49" name="Line 13"/>
          <p:cNvSpPr>
            <a:spLocks noChangeShapeType="1"/>
          </p:cNvSpPr>
          <p:nvPr>
            <p:custDataLst>
              <p:tags r:id="rId26"/>
            </p:custDataLst>
          </p:nvPr>
        </p:nvSpPr>
        <p:spPr bwMode="auto">
          <a:xfrm flipV="1">
            <a:off x="7620000" y="5105400"/>
            <a:ext cx="228600" cy="304800"/>
          </a:xfrm>
          <a:prstGeom prst="line">
            <a:avLst/>
          </a:prstGeom>
          <a:noFill/>
          <a:ln w="9525">
            <a:solidFill>
              <a:schemeClr val="tx1"/>
            </a:solidFill>
            <a:round/>
            <a:headEnd/>
            <a:tailEnd type="triangle" w="med" len="med"/>
          </a:ln>
        </p:spPr>
        <p:txBody>
          <a:bodyPr wrap="none" anchor="ctr"/>
          <a:lstStyle/>
          <a:p>
            <a:endParaRPr lang="en-US"/>
          </a:p>
        </p:txBody>
      </p:sp>
      <p:sp>
        <p:nvSpPr>
          <p:cNvPr id="50" name="Text Box 2"/>
          <p:cNvSpPr txBox="1">
            <a:spLocks noChangeArrowheads="1"/>
          </p:cNvSpPr>
          <p:nvPr>
            <p:custDataLst>
              <p:tags r:id="rId27"/>
            </p:custDataLst>
          </p:nvPr>
        </p:nvSpPr>
        <p:spPr bwMode="auto">
          <a:xfrm>
            <a:off x="4343400" y="2819400"/>
            <a:ext cx="381000" cy="381000"/>
          </a:xfrm>
          <a:prstGeom prst="rect">
            <a:avLst/>
          </a:prstGeom>
          <a:solidFill>
            <a:srgbClr val="99CCFF"/>
          </a:solidFill>
          <a:ln w="9525">
            <a:solidFill>
              <a:schemeClr val="tx1"/>
            </a:solidFill>
            <a:miter lim="800000"/>
            <a:headEnd/>
            <a:tailEnd/>
          </a:ln>
        </p:spPr>
        <p:txBody>
          <a:bodyPr wrap="none" anchor="ctr"/>
          <a:lstStyle/>
          <a:p>
            <a:pPr algn="ctr"/>
            <a:r>
              <a:rPr lang="en-US" b="1">
                <a:latin typeface="Courier New" pitchFamily="49" charset="0"/>
              </a:rPr>
              <a:t>8</a:t>
            </a:r>
            <a:endParaRPr lang="en-US" sz="4000" b="1">
              <a:latin typeface="Times New Roman" pitchFamily="18" charset="0"/>
            </a:endParaRPr>
          </a:p>
        </p:txBody>
      </p:sp>
      <p:sp>
        <p:nvSpPr>
          <p:cNvPr id="51" name="Text Box 3"/>
          <p:cNvSpPr txBox="1">
            <a:spLocks noChangeArrowheads="1"/>
          </p:cNvSpPr>
          <p:nvPr>
            <p:custDataLst>
              <p:tags r:id="rId28"/>
            </p:custDataLst>
          </p:nvPr>
        </p:nvSpPr>
        <p:spPr bwMode="auto">
          <a:xfrm>
            <a:off x="4724400" y="2819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1</a:t>
            </a:r>
            <a:endParaRPr lang="en-US" sz="4000" b="1">
              <a:latin typeface="Times New Roman" pitchFamily="18" charset="0"/>
            </a:endParaRPr>
          </a:p>
        </p:txBody>
      </p:sp>
      <p:sp>
        <p:nvSpPr>
          <p:cNvPr id="52" name="Text Box 4"/>
          <p:cNvSpPr txBox="1">
            <a:spLocks noChangeArrowheads="1"/>
          </p:cNvSpPr>
          <p:nvPr>
            <p:custDataLst>
              <p:tags r:id="rId29"/>
            </p:custDataLst>
          </p:nvPr>
        </p:nvSpPr>
        <p:spPr bwMode="auto">
          <a:xfrm>
            <a:off x="5105400" y="2819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4</a:t>
            </a:r>
            <a:endParaRPr lang="en-US" sz="4000" b="1">
              <a:latin typeface="Times New Roman" pitchFamily="18" charset="0"/>
            </a:endParaRPr>
          </a:p>
        </p:txBody>
      </p:sp>
      <p:sp>
        <p:nvSpPr>
          <p:cNvPr id="53" name="Text Box 5"/>
          <p:cNvSpPr txBox="1">
            <a:spLocks noChangeArrowheads="1"/>
          </p:cNvSpPr>
          <p:nvPr>
            <p:custDataLst>
              <p:tags r:id="rId30"/>
            </p:custDataLst>
          </p:nvPr>
        </p:nvSpPr>
        <p:spPr bwMode="auto">
          <a:xfrm>
            <a:off x="5486400" y="2819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9</a:t>
            </a:r>
            <a:endParaRPr lang="en-US" sz="4000" b="1">
              <a:latin typeface="Times New Roman" pitchFamily="18" charset="0"/>
            </a:endParaRPr>
          </a:p>
        </p:txBody>
      </p:sp>
      <p:sp>
        <p:nvSpPr>
          <p:cNvPr id="54" name="Text Box 6"/>
          <p:cNvSpPr txBox="1">
            <a:spLocks noChangeArrowheads="1"/>
          </p:cNvSpPr>
          <p:nvPr>
            <p:custDataLst>
              <p:tags r:id="rId31"/>
            </p:custDataLst>
          </p:nvPr>
        </p:nvSpPr>
        <p:spPr bwMode="auto">
          <a:xfrm>
            <a:off x="5867400" y="2819400"/>
            <a:ext cx="381000" cy="381000"/>
          </a:xfrm>
          <a:prstGeom prst="rect">
            <a:avLst/>
          </a:prstGeom>
          <a:solidFill>
            <a:srgbClr val="99CCFF"/>
          </a:solidFill>
          <a:ln w="9525">
            <a:solidFill>
              <a:schemeClr val="tx1"/>
            </a:solidFill>
            <a:miter lim="800000"/>
            <a:headEnd/>
            <a:tailEnd/>
          </a:ln>
        </p:spPr>
        <p:txBody>
          <a:bodyPr wrap="none" anchor="ctr"/>
          <a:lstStyle/>
          <a:p>
            <a:pPr algn="ctr"/>
            <a:r>
              <a:rPr lang="en-US" b="1">
                <a:latin typeface="Courier New" pitchFamily="49" charset="0"/>
              </a:rPr>
              <a:t>0</a:t>
            </a:r>
            <a:endParaRPr lang="en-US" sz="4000" b="1">
              <a:latin typeface="Times New Roman" pitchFamily="18" charset="0"/>
            </a:endParaRPr>
          </a:p>
        </p:txBody>
      </p:sp>
      <p:sp>
        <p:nvSpPr>
          <p:cNvPr id="55" name="Text Box 7"/>
          <p:cNvSpPr txBox="1">
            <a:spLocks noChangeArrowheads="1"/>
          </p:cNvSpPr>
          <p:nvPr>
            <p:custDataLst>
              <p:tags r:id="rId32"/>
            </p:custDataLst>
          </p:nvPr>
        </p:nvSpPr>
        <p:spPr bwMode="auto">
          <a:xfrm>
            <a:off x="6248400" y="2819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3</a:t>
            </a:r>
            <a:endParaRPr lang="en-US" sz="4000" b="1">
              <a:latin typeface="Times New Roman" pitchFamily="18" charset="0"/>
            </a:endParaRPr>
          </a:p>
        </p:txBody>
      </p:sp>
      <p:sp>
        <p:nvSpPr>
          <p:cNvPr id="56" name="Text Box 8"/>
          <p:cNvSpPr txBox="1">
            <a:spLocks noChangeArrowheads="1"/>
          </p:cNvSpPr>
          <p:nvPr>
            <p:custDataLst>
              <p:tags r:id="rId33"/>
            </p:custDataLst>
          </p:nvPr>
        </p:nvSpPr>
        <p:spPr bwMode="auto">
          <a:xfrm>
            <a:off x="6629400" y="2819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5</a:t>
            </a:r>
            <a:endParaRPr lang="en-US" sz="4000" b="1">
              <a:latin typeface="Times New Roman" pitchFamily="18" charset="0"/>
            </a:endParaRPr>
          </a:p>
        </p:txBody>
      </p:sp>
      <p:sp>
        <p:nvSpPr>
          <p:cNvPr id="57" name="Text Box 9"/>
          <p:cNvSpPr txBox="1">
            <a:spLocks noChangeArrowheads="1"/>
          </p:cNvSpPr>
          <p:nvPr>
            <p:custDataLst>
              <p:tags r:id="rId34"/>
            </p:custDataLst>
          </p:nvPr>
        </p:nvSpPr>
        <p:spPr bwMode="auto">
          <a:xfrm>
            <a:off x="7010400" y="2819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2</a:t>
            </a:r>
            <a:endParaRPr lang="en-US" sz="4000" b="1">
              <a:latin typeface="Times New Roman" pitchFamily="18" charset="0"/>
            </a:endParaRPr>
          </a:p>
        </p:txBody>
      </p:sp>
      <p:sp>
        <p:nvSpPr>
          <p:cNvPr id="58" name="Text Box 10"/>
          <p:cNvSpPr txBox="1">
            <a:spLocks noChangeArrowheads="1"/>
          </p:cNvSpPr>
          <p:nvPr>
            <p:custDataLst>
              <p:tags r:id="rId35"/>
            </p:custDataLst>
          </p:nvPr>
        </p:nvSpPr>
        <p:spPr bwMode="auto">
          <a:xfrm>
            <a:off x="7391400" y="2819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7</a:t>
            </a:r>
            <a:endParaRPr lang="en-US" sz="4000" b="1">
              <a:latin typeface="Times New Roman" pitchFamily="18" charset="0"/>
            </a:endParaRPr>
          </a:p>
        </p:txBody>
      </p:sp>
      <p:sp>
        <p:nvSpPr>
          <p:cNvPr id="59" name="Text Box 11"/>
          <p:cNvSpPr txBox="1">
            <a:spLocks noChangeArrowheads="1"/>
          </p:cNvSpPr>
          <p:nvPr>
            <p:custDataLst>
              <p:tags r:id="rId36"/>
            </p:custDataLst>
          </p:nvPr>
        </p:nvSpPr>
        <p:spPr bwMode="auto">
          <a:xfrm>
            <a:off x="7772400" y="2819400"/>
            <a:ext cx="381000" cy="381000"/>
          </a:xfrm>
          <a:prstGeom prst="rect">
            <a:avLst/>
          </a:prstGeom>
          <a:solidFill>
            <a:srgbClr val="99CCFF"/>
          </a:solidFill>
          <a:ln w="9525">
            <a:solidFill>
              <a:schemeClr val="tx1"/>
            </a:solidFill>
            <a:miter lim="800000"/>
            <a:headEnd/>
            <a:tailEnd/>
          </a:ln>
        </p:spPr>
        <p:txBody>
          <a:bodyPr wrap="none" anchor="ctr"/>
          <a:lstStyle/>
          <a:p>
            <a:pPr algn="ctr"/>
            <a:r>
              <a:rPr lang="en-US" b="1">
                <a:latin typeface="Courier New" pitchFamily="49" charset="0"/>
              </a:rPr>
              <a:t>6</a:t>
            </a:r>
          </a:p>
        </p:txBody>
      </p:sp>
      <p:sp>
        <p:nvSpPr>
          <p:cNvPr id="60" name="Text Box 12"/>
          <p:cNvSpPr txBox="1">
            <a:spLocks noChangeArrowheads="1"/>
          </p:cNvSpPr>
          <p:nvPr>
            <p:custDataLst>
              <p:tags r:id="rId37"/>
            </p:custDataLst>
          </p:nvPr>
        </p:nvSpPr>
        <p:spPr bwMode="auto">
          <a:xfrm>
            <a:off x="4343400" y="2514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0</a:t>
            </a:r>
            <a:endParaRPr lang="en-US" sz="2000">
              <a:latin typeface="Times New Roman" pitchFamily="18" charset="0"/>
            </a:endParaRPr>
          </a:p>
        </p:txBody>
      </p:sp>
      <p:sp>
        <p:nvSpPr>
          <p:cNvPr id="61" name="Text Box 13"/>
          <p:cNvSpPr txBox="1">
            <a:spLocks noChangeArrowheads="1"/>
          </p:cNvSpPr>
          <p:nvPr>
            <p:custDataLst>
              <p:tags r:id="rId38"/>
            </p:custDataLst>
          </p:nvPr>
        </p:nvSpPr>
        <p:spPr bwMode="auto">
          <a:xfrm>
            <a:off x="4724400" y="2514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1</a:t>
            </a:r>
            <a:endParaRPr lang="en-US" sz="2000">
              <a:latin typeface="Times New Roman" pitchFamily="18" charset="0"/>
            </a:endParaRPr>
          </a:p>
        </p:txBody>
      </p:sp>
      <p:sp>
        <p:nvSpPr>
          <p:cNvPr id="62" name="Text Box 14"/>
          <p:cNvSpPr txBox="1">
            <a:spLocks noChangeArrowheads="1"/>
          </p:cNvSpPr>
          <p:nvPr>
            <p:custDataLst>
              <p:tags r:id="rId39"/>
            </p:custDataLst>
          </p:nvPr>
        </p:nvSpPr>
        <p:spPr bwMode="auto">
          <a:xfrm>
            <a:off x="5105400" y="2514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2</a:t>
            </a:r>
            <a:endParaRPr lang="en-US" sz="2000">
              <a:latin typeface="Times New Roman" pitchFamily="18" charset="0"/>
            </a:endParaRPr>
          </a:p>
        </p:txBody>
      </p:sp>
      <p:sp>
        <p:nvSpPr>
          <p:cNvPr id="63" name="Text Box 15"/>
          <p:cNvSpPr txBox="1">
            <a:spLocks noChangeArrowheads="1"/>
          </p:cNvSpPr>
          <p:nvPr>
            <p:custDataLst>
              <p:tags r:id="rId40"/>
            </p:custDataLst>
          </p:nvPr>
        </p:nvSpPr>
        <p:spPr bwMode="auto">
          <a:xfrm>
            <a:off x="5486400" y="2514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3</a:t>
            </a:r>
            <a:endParaRPr lang="en-US" sz="2000">
              <a:latin typeface="Times New Roman" pitchFamily="18" charset="0"/>
            </a:endParaRPr>
          </a:p>
        </p:txBody>
      </p:sp>
      <p:sp>
        <p:nvSpPr>
          <p:cNvPr id="64" name="Text Box 16"/>
          <p:cNvSpPr txBox="1">
            <a:spLocks noChangeArrowheads="1"/>
          </p:cNvSpPr>
          <p:nvPr>
            <p:custDataLst>
              <p:tags r:id="rId41"/>
            </p:custDataLst>
          </p:nvPr>
        </p:nvSpPr>
        <p:spPr bwMode="auto">
          <a:xfrm>
            <a:off x="5867400" y="2514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4</a:t>
            </a:r>
            <a:endParaRPr lang="en-US" sz="2000">
              <a:latin typeface="Times New Roman" pitchFamily="18" charset="0"/>
            </a:endParaRPr>
          </a:p>
        </p:txBody>
      </p:sp>
      <p:sp>
        <p:nvSpPr>
          <p:cNvPr id="65" name="Text Box 17"/>
          <p:cNvSpPr txBox="1">
            <a:spLocks noChangeArrowheads="1"/>
          </p:cNvSpPr>
          <p:nvPr>
            <p:custDataLst>
              <p:tags r:id="rId42"/>
            </p:custDataLst>
          </p:nvPr>
        </p:nvSpPr>
        <p:spPr bwMode="auto">
          <a:xfrm>
            <a:off x="6248400" y="2514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5</a:t>
            </a:r>
            <a:endParaRPr lang="en-US" sz="2000">
              <a:latin typeface="Times New Roman" pitchFamily="18" charset="0"/>
            </a:endParaRPr>
          </a:p>
        </p:txBody>
      </p:sp>
      <p:sp>
        <p:nvSpPr>
          <p:cNvPr id="66" name="Text Box 18"/>
          <p:cNvSpPr txBox="1">
            <a:spLocks noChangeArrowheads="1"/>
          </p:cNvSpPr>
          <p:nvPr>
            <p:custDataLst>
              <p:tags r:id="rId43"/>
            </p:custDataLst>
          </p:nvPr>
        </p:nvSpPr>
        <p:spPr bwMode="auto">
          <a:xfrm>
            <a:off x="6629400" y="2514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6</a:t>
            </a:r>
            <a:endParaRPr lang="en-US" sz="2000">
              <a:latin typeface="Times New Roman" pitchFamily="18" charset="0"/>
            </a:endParaRPr>
          </a:p>
        </p:txBody>
      </p:sp>
      <p:sp>
        <p:nvSpPr>
          <p:cNvPr id="67" name="Text Box 19"/>
          <p:cNvSpPr txBox="1">
            <a:spLocks noChangeArrowheads="1"/>
          </p:cNvSpPr>
          <p:nvPr>
            <p:custDataLst>
              <p:tags r:id="rId44"/>
            </p:custDataLst>
          </p:nvPr>
        </p:nvSpPr>
        <p:spPr bwMode="auto">
          <a:xfrm>
            <a:off x="7010400" y="2514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7</a:t>
            </a:r>
            <a:endParaRPr lang="en-US" sz="2000">
              <a:latin typeface="Times New Roman" pitchFamily="18" charset="0"/>
            </a:endParaRPr>
          </a:p>
        </p:txBody>
      </p:sp>
      <p:sp>
        <p:nvSpPr>
          <p:cNvPr id="68" name="Text Box 20"/>
          <p:cNvSpPr txBox="1">
            <a:spLocks noChangeArrowheads="1"/>
          </p:cNvSpPr>
          <p:nvPr>
            <p:custDataLst>
              <p:tags r:id="rId45"/>
            </p:custDataLst>
          </p:nvPr>
        </p:nvSpPr>
        <p:spPr bwMode="auto">
          <a:xfrm>
            <a:off x="7391400" y="2514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8</a:t>
            </a:r>
            <a:endParaRPr lang="en-US" sz="2000">
              <a:latin typeface="Times New Roman" pitchFamily="18" charset="0"/>
            </a:endParaRPr>
          </a:p>
        </p:txBody>
      </p:sp>
      <p:sp>
        <p:nvSpPr>
          <p:cNvPr id="69" name="Text Box 21"/>
          <p:cNvSpPr txBox="1">
            <a:spLocks noChangeArrowheads="1"/>
          </p:cNvSpPr>
          <p:nvPr>
            <p:custDataLst>
              <p:tags r:id="rId46"/>
            </p:custDataLst>
          </p:nvPr>
        </p:nvSpPr>
        <p:spPr bwMode="auto">
          <a:xfrm>
            <a:off x="7772400" y="2514600"/>
            <a:ext cx="381000" cy="381000"/>
          </a:xfrm>
          <a:prstGeom prst="rect">
            <a:avLst/>
          </a:prstGeom>
          <a:noFill/>
          <a:ln w="9525">
            <a:noFill/>
            <a:miter lim="800000"/>
            <a:headEnd/>
            <a:tailEnd/>
          </a:ln>
        </p:spPr>
        <p:txBody>
          <a:bodyPr wrap="none" anchor="ctr"/>
          <a:lstStyle/>
          <a:p>
            <a:pPr algn="ctr"/>
            <a:r>
              <a:rPr lang="en-US" sz="2000">
                <a:latin typeface="Courier New" pitchFamily="49" charset="0"/>
              </a:rPr>
              <a:t>9</a:t>
            </a:r>
            <a:endParaRPr lang="en-US" sz="2000">
              <a:latin typeface="Times New Roman" pitchFamily="18" charset="0"/>
            </a:endParaRPr>
          </a:p>
        </p:txBody>
      </p:sp>
      <p:sp>
        <p:nvSpPr>
          <p:cNvPr id="6" name="Slide Number Placeholder 5">
            <a:extLst>
              <a:ext uri="{FF2B5EF4-FFF2-40B4-BE49-F238E27FC236}">
                <a16:creationId xmlns:a16="http://schemas.microsoft.com/office/drawing/2014/main" id="{82189315-3366-604F-913C-70DD2BF9A776}"/>
              </a:ext>
            </a:extLst>
          </p:cNvPr>
          <p:cNvSpPr>
            <a:spLocks noGrp="1"/>
          </p:cNvSpPr>
          <p:nvPr>
            <p:ph type="sldNum" sz="quarter" idx="12"/>
          </p:nvPr>
        </p:nvSpPr>
        <p:spPr/>
        <p:txBody>
          <a:bodyPr/>
          <a:lstStyle/>
          <a:p>
            <a:fld id="{26EF018D-A113-44B2-BA5D-E3BD5C944D75}"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Quicksort</a:t>
            </a:r>
            <a:r>
              <a:rPr lang="en-US" dirty="0"/>
              <a:t> Example</a:t>
            </a:r>
          </a:p>
        </p:txBody>
      </p:sp>
      <p:sp>
        <p:nvSpPr>
          <p:cNvPr id="3" name="Content Placeholder 2"/>
          <p:cNvSpPr>
            <a:spLocks noGrp="1"/>
          </p:cNvSpPr>
          <p:nvPr>
            <p:ph idx="1"/>
            <p:custDataLst>
              <p:tags r:id="rId2"/>
            </p:custDataLst>
          </p:nvPr>
        </p:nvSpPr>
        <p:spPr>
          <a:xfrm>
            <a:off x="2209800" y="1600200"/>
            <a:ext cx="2971800" cy="4495800"/>
          </a:xfrm>
        </p:spPr>
        <p:txBody>
          <a:bodyPr>
            <a:normAutofit fontScale="77500" lnSpcReduction="20000"/>
          </a:bodyPr>
          <a:lstStyle/>
          <a:p>
            <a:pPr>
              <a:buNone/>
            </a:pPr>
            <a:r>
              <a:rPr lang="en-US" dirty="0"/>
              <a:t>Now partition in place</a:t>
            </a:r>
          </a:p>
          <a:p>
            <a:pPr>
              <a:buNone/>
            </a:pPr>
            <a:endParaRPr lang="en-US" dirty="0"/>
          </a:p>
          <a:p>
            <a:pPr>
              <a:buNone/>
            </a:pPr>
            <a:endParaRPr lang="en-US" dirty="0"/>
          </a:p>
          <a:p>
            <a:pPr>
              <a:buNone/>
            </a:pPr>
            <a:r>
              <a:rPr lang="en-US" dirty="0"/>
              <a:t>Move fingers</a:t>
            </a:r>
          </a:p>
          <a:p>
            <a:pPr>
              <a:buNone/>
            </a:pPr>
            <a:endParaRPr lang="en-US" dirty="0"/>
          </a:p>
          <a:p>
            <a:pPr>
              <a:buNone/>
            </a:pPr>
            <a:endParaRPr lang="en-US" dirty="0"/>
          </a:p>
          <a:p>
            <a:pPr>
              <a:buNone/>
            </a:pPr>
            <a:r>
              <a:rPr lang="en-US" dirty="0"/>
              <a:t>Swap</a:t>
            </a:r>
          </a:p>
          <a:p>
            <a:pPr>
              <a:buNone/>
            </a:pPr>
            <a:endParaRPr lang="en-US" dirty="0"/>
          </a:p>
          <a:p>
            <a:pPr>
              <a:buNone/>
            </a:pPr>
            <a:r>
              <a:rPr lang="en-US" dirty="0"/>
              <a:t>Move fingers</a:t>
            </a:r>
          </a:p>
          <a:p>
            <a:pPr>
              <a:buNone/>
            </a:pPr>
            <a:endParaRPr lang="en-US" dirty="0"/>
          </a:p>
          <a:p>
            <a:pPr>
              <a:buNone/>
            </a:pPr>
            <a:endParaRPr lang="en-US" dirty="0"/>
          </a:p>
          <a:p>
            <a:pPr>
              <a:buNone/>
            </a:pPr>
            <a:r>
              <a:rPr lang="en-US" dirty="0"/>
              <a:t>Move pivot</a:t>
            </a:r>
          </a:p>
          <a:p>
            <a:endParaRPr lang="en-US" dirty="0"/>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grpSp>
        <p:nvGrpSpPr>
          <p:cNvPr id="142" name="Group 141"/>
          <p:cNvGrpSpPr/>
          <p:nvPr>
            <p:custDataLst>
              <p:tags r:id="rId4"/>
            </p:custDataLst>
          </p:nvPr>
        </p:nvGrpSpPr>
        <p:grpSpPr>
          <a:xfrm>
            <a:off x="5029200" y="1676400"/>
            <a:ext cx="3810000" cy="685800"/>
            <a:chOff x="3505200" y="1676400"/>
            <a:chExt cx="3810000" cy="685800"/>
          </a:xfrm>
        </p:grpSpPr>
        <p:sp>
          <p:nvSpPr>
            <p:cNvPr id="7" name="Text Box 2"/>
            <p:cNvSpPr txBox="1">
              <a:spLocks noChangeArrowheads="1"/>
            </p:cNvSpPr>
            <p:nvPr>
              <p:custDataLst>
                <p:tags r:id="rId56"/>
              </p:custDataLst>
            </p:nvPr>
          </p:nvSpPr>
          <p:spPr bwMode="auto">
            <a:xfrm>
              <a:off x="3505200" y="1676400"/>
              <a:ext cx="381000" cy="381000"/>
            </a:xfrm>
            <a:prstGeom prst="rect">
              <a:avLst/>
            </a:prstGeom>
            <a:solidFill>
              <a:srgbClr val="99CCFF"/>
            </a:solidFill>
            <a:ln w="9525">
              <a:solidFill>
                <a:schemeClr val="tx1"/>
              </a:solidFill>
              <a:miter lim="800000"/>
              <a:headEnd/>
              <a:tailEnd/>
            </a:ln>
          </p:spPr>
          <p:txBody>
            <a:bodyPr wrap="none" anchor="ctr"/>
            <a:lstStyle/>
            <a:p>
              <a:pPr algn="ctr"/>
              <a:r>
                <a:rPr lang="en-US" b="1" dirty="0">
                  <a:latin typeface="Courier New" pitchFamily="49" charset="0"/>
                </a:rPr>
                <a:t>6</a:t>
              </a:r>
              <a:endParaRPr lang="en-US" sz="4000" b="1" dirty="0">
                <a:latin typeface="Times New Roman" pitchFamily="18" charset="0"/>
              </a:endParaRPr>
            </a:p>
          </p:txBody>
        </p:sp>
        <p:sp>
          <p:nvSpPr>
            <p:cNvPr id="8" name="Text Box 3"/>
            <p:cNvSpPr txBox="1">
              <a:spLocks noChangeArrowheads="1"/>
            </p:cNvSpPr>
            <p:nvPr>
              <p:custDataLst>
                <p:tags r:id="rId57"/>
              </p:custDataLst>
            </p:nvPr>
          </p:nvSpPr>
          <p:spPr bwMode="auto">
            <a:xfrm>
              <a:off x="3886200" y="1676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1</a:t>
              </a:r>
              <a:endParaRPr lang="en-US" sz="4000" b="1">
                <a:latin typeface="Times New Roman" pitchFamily="18" charset="0"/>
              </a:endParaRPr>
            </a:p>
          </p:txBody>
        </p:sp>
        <p:sp>
          <p:nvSpPr>
            <p:cNvPr id="9" name="Text Box 4"/>
            <p:cNvSpPr txBox="1">
              <a:spLocks noChangeArrowheads="1"/>
            </p:cNvSpPr>
            <p:nvPr>
              <p:custDataLst>
                <p:tags r:id="rId58"/>
              </p:custDataLst>
            </p:nvPr>
          </p:nvSpPr>
          <p:spPr bwMode="auto">
            <a:xfrm>
              <a:off x="4267200" y="1676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4</a:t>
              </a:r>
              <a:endParaRPr lang="en-US" sz="4000" b="1">
                <a:latin typeface="Times New Roman" pitchFamily="18" charset="0"/>
              </a:endParaRPr>
            </a:p>
          </p:txBody>
        </p:sp>
        <p:sp>
          <p:nvSpPr>
            <p:cNvPr id="10" name="Text Box 5"/>
            <p:cNvSpPr txBox="1">
              <a:spLocks noChangeArrowheads="1"/>
            </p:cNvSpPr>
            <p:nvPr>
              <p:custDataLst>
                <p:tags r:id="rId59"/>
              </p:custDataLst>
            </p:nvPr>
          </p:nvSpPr>
          <p:spPr bwMode="auto">
            <a:xfrm>
              <a:off x="4648200" y="1676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9</a:t>
              </a:r>
              <a:endParaRPr lang="en-US" sz="4000" b="1">
                <a:latin typeface="Times New Roman" pitchFamily="18" charset="0"/>
              </a:endParaRPr>
            </a:p>
          </p:txBody>
        </p:sp>
        <p:sp>
          <p:nvSpPr>
            <p:cNvPr id="11" name="Text Box 6"/>
            <p:cNvSpPr txBox="1">
              <a:spLocks noChangeArrowheads="1"/>
            </p:cNvSpPr>
            <p:nvPr>
              <p:custDataLst>
                <p:tags r:id="rId60"/>
              </p:custDataLst>
            </p:nvPr>
          </p:nvSpPr>
          <p:spPr bwMode="auto">
            <a:xfrm>
              <a:off x="5029200" y="1676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0</a:t>
              </a:r>
              <a:endParaRPr lang="en-US" sz="4000" b="1">
                <a:latin typeface="Times New Roman" pitchFamily="18" charset="0"/>
              </a:endParaRPr>
            </a:p>
          </p:txBody>
        </p:sp>
        <p:sp>
          <p:nvSpPr>
            <p:cNvPr id="12" name="Text Box 7"/>
            <p:cNvSpPr txBox="1">
              <a:spLocks noChangeArrowheads="1"/>
            </p:cNvSpPr>
            <p:nvPr>
              <p:custDataLst>
                <p:tags r:id="rId61"/>
              </p:custDataLst>
            </p:nvPr>
          </p:nvSpPr>
          <p:spPr bwMode="auto">
            <a:xfrm>
              <a:off x="5410200" y="1676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3</a:t>
              </a:r>
              <a:endParaRPr lang="en-US" sz="4000" b="1">
                <a:latin typeface="Times New Roman" pitchFamily="18" charset="0"/>
              </a:endParaRPr>
            </a:p>
          </p:txBody>
        </p:sp>
        <p:sp>
          <p:nvSpPr>
            <p:cNvPr id="13" name="Text Box 8"/>
            <p:cNvSpPr txBox="1">
              <a:spLocks noChangeArrowheads="1"/>
            </p:cNvSpPr>
            <p:nvPr>
              <p:custDataLst>
                <p:tags r:id="rId62"/>
              </p:custDataLst>
            </p:nvPr>
          </p:nvSpPr>
          <p:spPr bwMode="auto">
            <a:xfrm>
              <a:off x="5791200" y="1676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5</a:t>
              </a:r>
              <a:endParaRPr lang="en-US" sz="4000" b="1">
                <a:latin typeface="Times New Roman" pitchFamily="18" charset="0"/>
              </a:endParaRPr>
            </a:p>
          </p:txBody>
        </p:sp>
        <p:sp>
          <p:nvSpPr>
            <p:cNvPr id="14" name="Text Box 9"/>
            <p:cNvSpPr txBox="1">
              <a:spLocks noChangeArrowheads="1"/>
            </p:cNvSpPr>
            <p:nvPr>
              <p:custDataLst>
                <p:tags r:id="rId63"/>
              </p:custDataLst>
            </p:nvPr>
          </p:nvSpPr>
          <p:spPr bwMode="auto">
            <a:xfrm>
              <a:off x="6172200" y="1676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2</a:t>
              </a:r>
              <a:endParaRPr lang="en-US" sz="4000" b="1">
                <a:latin typeface="Times New Roman" pitchFamily="18" charset="0"/>
              </a:endParaRPr>
            </a:p>
          </p:txBody>
        </p:sp>
        <p:sp>
          <p:nvSpPr>
            <p:cNvPr id="15" name="Text Box 10"/>
            <p:cNvSpPr txBox="1">
              <a:spLocks noChangeArrowheads="1"/>
            </p:cNvSpPr>
            <p:nvPr>
              <p:custDataLst>
                <p:tags r:id="rId64"/>
              </p:custDataLst>
            </p:nvPr>
          </p:nvSpPr>
          <p:spPr bwMode="auto">
            <a:xfrm>
              <a:off x="6553200" y="1676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7</a:t>
              </a:r>
              <a:endParaRPr lang="en-US" sz="4000" b="1">
                <a:latin typeface="Times New Roman" pitchFamily="18" charset="0"/>
              </a:endParaRPr>
            </a:p>
          </p:txBody>
        </p:sp>
        <p:sp>
          <p:nvSpPr>
            <p:cNvPr id="16" name="Text Box 11"/>
            <p:cNvSpPr txBox="1">
              <a:spLocks noChangeArrowheads="1"/>
            </p:cNvSpPr>
            <p:nvPr>
              <p:custDataLst>
                <p:tags r:id="rId65"/>
              </p:custDataLst>
            </p:nvPr>
          </p:nvSpPr>
          <p:spPr bwMode="auto">
            <a:xfrm>
              <a:off x="6934200" y="16764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8</a:t>
              </a:r>
            </a:p>
          </p:txBody>
        </p:sp>
        <p:sp>
          <p:nvSpPr>
            <p:cNvPr id="48" name="Line 13"/>
            <p:cNvSpPr>
              <a:spLocks noChangeShapeType="1"/>
            </p:cNvSpPr>
            <p:nvPr>
              <p:custDataLst>
                <p:tags r:id="rId66"/>
              </p:custDataLst>
            </p:nvPr>
          </p:nvSpPr>
          <p:spPr bwMode="auto">
            <a:xfrm flipV="1">
              <a:off x="3810000" y="2057400"/>
              <a:ext cx="228600" cy="304800"/>
            </a:xfrm>
            <a:prstGeom prst="line">
              <a:avLst/>
            </a:prstGeom>
            <a:noFill/>
            <a:ln w="9525">
              <a:solidFill>
                <a:schemeClr val="tx1"/>
              </a:solidFill>
              <a:round/>
              <a:headEnd/>
              <a:tailEnd type="triangle" w="med" len="med"/>
            </a:ln>
          </p:spPr>
          <p:txBody>
            <a:bodyPr wrap="none" anchor="ctr"/>
            <a:lstStyle/>
            <a:p>
              <a:endParaRPr lang="en-US" b="1"/>
            </a:p>
          </p:txBody>
        </p:sp>
        <p:sp>
          <p:nvSpPr>
            <p:cNvPr id="49" name="Line 13"/>
            <p:cNvSpPr>
              <a:spLocks noChangeShapeType="1"/>
            </p:cNvSpPr>
            <p:nvPr>
              <p:custDataLst>
                <p:tags r:id="rId67"/>
              </p:custDataLst>
            </p:nvPr>
          </p:nvSpPr>
          <p:spPr bwMode="auto">
            <a:xfrm flipV="1">
              <a:off x="6858000" y="2057400"/>
              <a:ext cx="228600" cy="304800"/>
            </a:xfrm>
            <a:prstGeom prst="line">
              <a:avLst/>
            </a:prstGeom>
            <a:noFill/>
            <a:ln w="9525">
              <a:solidFill>
                <a:schemeClr val="tx1"/>
              </a:solidFill>
              <a:round/>
              <a:headEnd/>
              <a:tailEnd type="triangle" w="med" len="med"/>
            </a:ln>
          </p:spPr>
          <p:txBody>
            <a:bodyPr wrap="none" anchor="ctr"/>
            <a:lstStyle/>
            <a:p>
              <a:endParaRPr lang="en-US" b="1"/>
            </a:p>
          </p:txBody>
        </p:sp>
      </p:grpSp>
      <p:grpSp>
        <p:nvGrpSpPr>
          <p:cNvPr id="141" name="Group 140"/>
          <p:cNvGrpSpPr/>
          <p:nvPr>
            <p:custDataLst>
              <p:tags r:id="rId5"/>
            </p:custDataLst>
          </p:nvPr>
        </p:nvGrpSpPr>
        <p:grpSpPr>
          <a:xfrm>
            <a:off x="5029200" y="2667000"/>
            <a:ext cx="3810000" cy="685800"/>
            <a:chOff x="3505200" y="2667000"/>
            <a:chExt cx="3810000" cy="685800"/>
          </a:xfrm>
        </p:grpSpPr>
        <p:sp>
          <p:nvSpPr>
            <p:cNvPr id="70" name="Text Box 2"/>
            <p:cNvSpPr txBox="1">
              <a:spLocks noChangeArrowheads="1"/>
            </p:cNvSpPr>
            <p:nvPr>
              <p:custDataLst>
                <p:tags r:id="rId44"/>
              </p:custDataLst>
            </p:nvPr>
          </p:nvSpPr>
          <p:spPr bwMode="auto">
            <a:xfrm>
              <a:off x="3505200" y="2667000"/>
              <a:ext cx="381000" cy="381000"/>
            </a:xfrm>
            <a:prstGeom prst="rect">
              <a:avLst/>
            </a:prstGeom>
            <a:solidFill>
              <a:srgbClr val="99CCFF"/>
            </a:solidFill>
            <a:ln w="9525">
              <a:solidFill>
                <a:schemeClr val="tx1"/>
              </a:solidFill>
              <a:miter lim="800000"/>
              <a:headEnd/>
              <a:tailEnd/>
            </a:ln>
          </p:spPr>
          <p:txBody>
            <a:bodyPr wrap="none" anchor="ctr"/>
            <a:lstStyle/>
            <a:p>
              <a:pPr algn="ctr"/>
              <a:r>
                <a:rPr lang="en-US" b="1" dirty="0">
                  <a:latin typeface="Courier New" pitchFamily="49" charset="0"/>
                </a:rPr>
                <a:t>6</a:t>
              </a:r>
              <a:endParaRPr lang="en-US" sz="4000" b="1" dirty="0">
                <a:latin typeface="Times New Roman" pitchFamily="18" charset="0"/>
              </a:endParaRPr>
            </a:p>
          </p:txBody>
        </p:sp>
        <p:sp>
          <p:nvSpPr>
            <p:cNvPr id="71" name="Text Box 3"/>
            <p:cNvSpPr txBox="1">
              <a:spLocks noChangeArrowheads="1"/>
            </p:cNvSpPr>
            <p:nvPr>
              <p:custDataLst>
                <p:tags r:id="rId45"/>
              </p:custDataLst>
            </p:nvPr>
          </p:nvSpPr>
          <p:spPr bwMode="auto">
            <a:xfrm>
              <a:off x="3886200" y="26670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1</a:t>
              </a:r>
              <a:endParaRPr lang="en-US" sz="4000" b="1">
                <a:latin typeface="Times New Roman" pitchFamily="18" charset="0"/>
              </a:endParaRPr>
            </a:p>
          </p:txBody>
        </p:sp>
        <p:sp>
          <p:nvSpPr>
            <p:cNvPr id="72" name="Text Box 4"/>
            <p:cNvSpPr txBox="1">
              <a:spLocks noChangeArrowheads="1"/>
            </p:cNvSpPr>
            <p:nvPr>
              <p:custDataLst>
                <p:tags r:id="rId46"/>
              </p:custDataLst>
            </p:nvPr>
          </p:nvSpPr>
          <p:spPr bwMode="auto">
            <a:xfrm>
              <a:off x="4267200" y="26670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4</a:t>
              </a:r>
              <a:endParaRPr lang="en-US" sz="4000" b="1">
                <a:latin typeface="Times New Roman" pitchFamily="18" charset="0"/>
              </a:endParaRPr>
            </a:p>
          </p:txBody>
        </p:sp>
        <p:sp>
          <p:nvSpPr>
            <p:cNvPr id="73" name="Text Box 5"/>
            <p:cNvSpPr txBox="1">
              <a:spLocks noChangeArrowheads="1"/>
            </p:cNvSpPr>
            <p:nvPr>
              <p:custDataLst>
                <p:tags r:id="rId47"/>
              </p:custDataLst>
            </p:nvPr>
          </p:nvSpPr>
          <p:spPr bwMode="auto">
            <a:xfrm>
              <a:off x="4648200" y="26670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9</a:t>
              </a:r>
              <a:endParaRPr lang="en-US" sz="4000" b="1">
                <a:latin typeface="Times New Roman" pitchFamily="18" charset="0"/>
              </a:endParaRPr>
            </a:p>
          </p:txBody>
        </p:sp>
        <p:sp>
          <p:nvSpPr>
            <p:cNvPr id="74" name="Text Box 6"/>
            <p:cNvSpPr txBox="1">
              <a:spLocks noChangeArrowheads="1"/>
            </p:cNvSpPr>
            <p:nvPr>
              <p:custDataLst>
                <p:tags r:id="rId48"/>
              </p:custDataLst>
            </p:nvPr>
          </p:nvSpPr>
          <p:spPr bwMode="auto">
            <a:xfrm>
              <a:off x="5029200" y="26670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0</a:t>
              </a:r>
              <a:endParaRPr lang="en-US" sz="4000" b="1">
                <a:latin typeface="Times New Roman" pitchFamily="18" charset="0"/>
              </a:endParaRPr>
            </a:p>
          </p:txBody>
        </p:sp>
        <p:sp>
          <p:nvSpPr>
            <p:cNvPr id="75" name="Text Box 7"/>
            <p:cNvSpPr txBox="1">
              <a:spLocks noChangeArrowheads="1"/>
            </p:cNvSpPr>
            <p:nvPr>
              <p:custDataLst>
                <p:tags r:id="rId49"/>
              </p:custDataLst>
            </p:nvPr>
          </p:nvSpPr>
          <p:spPr bwMode="auto">
            <a:xfrm>
              <a:off x="5410200" y="26670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3</a:t>
              </a:r>
              <a:endParaRPr lang="en-US" sz="4000" b="1">
                <a:latin typeface="Times New Roman" pitchFamily="18" charset="0"/>
              </a:endParaRPr>
            </a:p>
          </p:txBody>
        </p:sp>
        <p:sp>
          <p:nvSpPr>
            <p:cNvPr id="76" name="Text Box 8"/>
            <p:cNvSpPr txBox="1">
              <a:spLocks noChangeArrowheads="1"/>
            </p:cNvSpPr>
            <p:nvPr>
              <p:custDataLst>
                <p:tags r:id="rId50"/>
              </p:custDataLst>
            </p:nvPr>
          </p:nvSpPr>
          <p:spPr bwMode="auto">
            <a:xfrm>
              <a:off x="5791200" y="26670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5</a:t>
              </a:r>
              <a:endParaRPr lang="en-US" sz="4000" b="1">
                <a:latin typeface="Times New Roman" pitchFamily="18" charset="0"/>
              </a:endParaRPr>
            </a:p>
          </p:txBody>
        </p:sp>
        <p:sp>
          <p:nvSpPr>
            <p:cNvPr id="77" name="Text Box 9"/>
            <p:cNvSpPr txBox="1">
              <a:spLocks noChangeArrowheads="1"/>
            </p:cNvSpPr>
            <p:nvPr>
              <p:custDataLst>
                <p:tags r:id="rId51"/>
              </p:custDataLst>
            </p:nvPr>
          </p:nvSpPr>
          <p:spPr bwMode="auto">
            <a:xfrm>
              <a:off x="6172200" y="26670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2</a:t>
              </a:r>
              <a:endParaRPr lang="en-US" sz="4000" b="1">
                <a:latin typeface="Times New Roman" pitchFamily="18" charset="0"/>
              </a:endParaRPr>
            </a:p>
          </p:txBody>
        </p:sp>
        <p:sp>
          <p:nvSpPr>
            <p:cNvPr id="78" name="Text Box 10"/>
            <p:cNvSpPr txBox="1">
              <a:spLocks noChangeArrowheads="1"/>
            </p:cNvSpPr>
            <p:nvPr>
              <p:custDataLst>
                <p:tags r:id="rId52"/>
              </p:custDataLst>
            </p:nvPr>
          </p:nvSpPr>
          <p:spPr bwMode="auto">
            <a:xfrm>
              <a:off x="6553200" y="26670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7</a:t>
              </a:r>
              <a:endParaRPr lang="en-US" sz="4000" b="1">
                <a:latin typeface="Times New Roman" pitchFamily="18" charset="0"/>
              </a:endParaRPr>
            </a:p>
          </p:txBody>
        </p:sp>
        <p:sp>
          <p:nvSpPr>
            <p:cNvPr id="79" name="Text Box 11"/>
            <p:cNvSpPr txBox="1">
              <a:spLocks noChangeArrowheads="1"/>
            </p:cNvSpPr>
            <p:nvPr>
              <p:custDataLst>
                <p:tags r:id="rId53"/>
              </p:custDataLst>
            </p:nvPr>
          </p:nvSpPr>
          <p:spPr bwMode="auto">
            <a:xfrm>
              <a:off x="6934200" y="26670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8</a:t>
              </a:r>
            </a:p>
          </p:txBody>
        </p:sp>
        <p:sp>
          <p:nvSpPr>
            <p:cNvPr id="80" name="Line 13"/>
            <p:cNvSpPr>
              <a:spLocks noChangeShapeType="1"/>
            </p:cNvSpPr>
            <p:nvPr>
              <p:custDataLst>
                <p:tags r:id="rId54"/>
              </p:custDataLst>
            </p:nvPr>
          </p:nvSpPr>
          <p:spPr bwMode="auto">
            <a:xfrm flipV="1">
              <a:off x="4572000" y="3048000"/>
              <a:ext cx="228600" cy="304800"/>
            </a:xfrm>
            <a:prstGeom prst="line">
              <a:avLst/>
            </a:prstGeom>
            <a:noFill/>
            <a:ln w="9525">
              <a:solidFill>
                <a:schemeClr val="tx1"/>
              </a:solidFill>
              <a:round/>
              <a:headEnd/>
              <a:tailEnd type="triangle" w="med" len="med"/>
            </a:ln>
          </p:spPr>
          <p:txBody>
            <a:bodyPr wrap="none" anchor="ctr"/>
            <a:lstStyle/>
            <a:p>
              <a:endParaRPr lang="en-US" b="1"/>
            </a:p>
          </p:txBody>
        </p:sp>
        <p:sp>
          <p:nvSpPr>
            <p:cNvPr id="81" name="Line 13"/>
            <p:cNvSpPr>
              <a:spLocks noChangeShapeType="1"/>
            </p:cNvSpPr>
            <p:nvPr>
              <p:custDataLst>
                <p:tags r:id="rId55"/>
              </p:custDataLst>
            </p:nvPr>
          </p:nvSpPr>
          <p:spPr bwMode="auto">
            <a:xfrm flipV="1">
              <a:off x="6172200" y="3048000"/>
              <a:ext cx="228600" cy="304800"/>
            </a:xfrm>
            <a:prstGeom prst="line">
              <a:avLst/>
            </a:prstGeom>
            <a:noFill/>
            <a:ln w="9525">
              <a:solidFill>
                <a:schemeClr val="tx1"/>
              </a:solidFill>
              <a:round/>
              <a:headEnd/>
              <a:tailEnd type="triangle" w="med" len="med"/>
            </a:ln>
          </p:spPr>
          <p:txBody>
            <a:bodyPr wrap="none" anchor="ctr"/>
            <a:lstStyle/>
            <a:p>
              <a:endParaRPr lang="en-US" b="1"/>
            </a:p>
          </p:txBody>
        </p:sp>
      </p:grpSp>
      <p:grpSp>
        <p:nvGrpSpPr>
          <p:cNvPr id="143" name="Group 142"/>
          <p:cNvGrpSpPr/>
          <p:nvPr>
            <p:custDataLst>
              <p:tags r:id="rId6"/>
            </p:custDataLst>
          </p:nvPr>
        </p:nvGrpSpPr>
        <p:grpSpPr>
          <a:xfrm>
            <a:off x="5029200" y="3733800"/>
            <a:ext cx="3810000" cy="685800"/>
            <a:chOff x="3505200" y="3733800"/>
            <a:chExt cx="3810000" cy="685800"/>
          </a:xfrm>
        </p:grpSpPr>
        <p:sp>
          <p:nvSpPr>
            <p:cNvPr id="82" name="Text Box 2"/>
            <p:cNvSpPr txBox="1">
              <a:spLocks noChangeArrowheads="1"/>
            </p:cNvSpPr>
            <p:nvPr>
              <p:custDataLst>
                <p:tags r:id="rId32"/>
              </p:custDataLst>
            </p:nvPr>
          </p:nvSpPr>
          <p:spPr bwMode="auto">
            <a:xfrm>
              <a:off x="3505200" y="3733800"/>
              <a:ext cx="381000" cy="381000"/>
            </a:xfrm>
            <a:prstGeom prst="rect">
              <a:avLst/>
            </a:prstGeom>
            <a:solidFill>
              <a:srgbClr val="99CCFF"/>
            </a:solidFill>
            <a:ln w="9525">
              <a:solidFill>
                <a:schemeClr val="tx1"/>
              </a:solidFill>
              <a:miter lim="800000"/>
              <a:headEnd/>
              <a:tailEnd/>
            </a:ln>
          </p:spPr>
          <p:txBody>
            <a:bodyPr wrap="none" anchor="ctr"/>
            <a:lstStyle/>
            <a:p>
              <a:pPr algn="ctr"/>
              <a:r>
                <a:rPr lang="en-US" b="1" dirty="0">
                  <a:latin typeface="Courier New" pitchFamily="49" charset="0"/>
                </a:rPr>
                <a:t>6</a:t>
              </a:r>
              <a:endParaRPr lang="en-US" sz="4000" b="1" dirty="0">
                <a:latin typeface="Times New Roman" pitchFamily="18" charset="0"/>
              </a:endParaRPr>
            </a:p>
          </p:txBody>
        </p:sp>
        <p:sp>
          <p:nvSpPr>
            <p:cNvPr id="83" name="Text Box 3"/>
            <p:cNvSpPr txBox="1">
              <a:spLocks noChangeArrowheads="1"/>
            </p:cNvSpPr>
            <p:nvPr>
              <p:custDataLst>
                <p:tags r:id="rId33"/>
              </p:custDataLst>
            </p:nvPr>
          </p:nvSpPr>
          <p:spPr bwMode="auto">
            <a:xfrm>
              <a:off x="3886200" y="37338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1</a:t>
              </a:r>
              <a:endParaRPr lang="en-US" sz="4000" b="1" dirty="0">
                <a:latin typeface="Times New Roman" pitchFamily="18" charset="0"/>
              </a:endParaRPr>
            </a:p>
          </p:txBody>
        </p:sp>
        <p:sp>
          <p:nvSpPr>
            <p:cNvPr id="84" name="Text Box 4"/>
            <p:cNvSpPr txBox="1">
              <a:spLocks noChangeArrowheads="1"/>
            </p:cNvSpPr>
            <p:nvPr>
              <p:custDataLst>
                <p:tags r:id="rId34"/>
              </p:custDataLst>
            </p:nvPr>
          </p:nvSpPr>
          <p:spPr bwMode="auto">
            <a:xfrm>
              <a:off x="4267200" y="37338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4</a:t>
              </a:r>
              <a:endParaRPr lang="en-US" sz="4000" b="1">
                <a:latin typeface="Times New Roman" pitchFamily="18" charset="0"/>
              </a:endParaRPr>
            </a:p>
          </p:txBody>
        </p:sp>
        <p:sp>
          <p:nvSpPr>
            <p:cNvPr id="85" name="Text Box 5"/>
            <p:cNvSpPr txBox="1">
              <a:spLocks noChangeArrowheads="1"/>
            </p:cNvSpPr>
            <p:nvPr>
              <p:custDataLst>
                <p:tags r:id="rId35"/>
              </p:custDataLst>
            </p:nvPr>
          </p:nvSpPr>
          <p:spPr bwMode="auto">
            <a:xfrm>
              <a:off x="4648200" y="37338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2</a:t>
              </a:r>
              <a:endParaRPr lang="en-US" sz="4000" b="1" dirty="0">
                <a:latin typeface="Times New Roman" pitchFamily="18" charset="0"/>
              </a:endParaRPr>
            </a:p>
          </p:txBody>
        </p:sp>
        <p:sp>
          <p:nvSpPr>
            <p:cNvPr id="86" name="Text Box 6"/>
            <p:cNvSpPr txBox="1">
              <a:spLocks noChangeArrowheads="1"/>
            </p:cNvSpPr>
            <p:nvPr>
              <p:custDataLst>
                <p:tags r:id="rId36"/>
              </p:custDataLst>
            </p:nvPr>
          </p:nvSpPr>
          <p:spPr bwMode="auto">
            <a:xfrm>
              <a:off x="5029200" y="37338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0</a:t>
              </a:r>
              <a:endParaRPr lang="en-US" sz="4000" b="1">
                <a:latin typeface="Times New Roman" pitchFamily="18" charset="0"/>
              </a:endParaRPr>
            </a:p>
          </p:txBody>
        </p:sp>
        <p:sp>
          <p:nvSpPr>
            <p:cNvPr id="87" name="Text Box 7"/>
            <p:cNvSpPr txBox="1">
              <a:spLocks noChangeArrowheads="1"/>
            </p:cNvSpPr>
            <p:nvPr>
              <p:custDataLst>
                <p:tags r:id="rId37"/>
              </p:custDataLst>
            </p:nvPr>
          </p:nvSpPr>
          <p:spPr bwMode="auto">
            <a:xfrm>
              <a:off x="5410200" y="37338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3</a:t>
              </a:r>
              <a:endParaRPr lang="en-US" sz="4000" b="1">
                <a:latin typeface="Times New Roman" pitchFamily="18" charset="0"/>
              </a:endParaRPr>
            </a:p>
          </p:txBody>
        </p:sp>
        <p:sp>
          <p:nvSpPr>
            <p:cNvPr id="88" name="Text Box 8"/>
            <p:cNvSpPr txBox="1">
              <a:spLocks noChangeArrowheads="1"/>
            </p:cNvSpPr>
            <p:nvPr>
              <p:custDataLst>
                <p:tags r:id="rId38"/>
              </p:custDataLst>
            </p:nvPr>
          </p:nvSpPr>
          <p:spPr bwMode="auto">
            <a:xfrm>
              <a:off x="5791200" y="37338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5</a:t>
              </a:r>
              <a:endParaRPr lang="en-US" sz="4000" b="1">
                <a:latin typeface="Times New Roman" pitchFamily="18" charset="0"/>
              </a:endParaRPr>
            </a:p>
          </p:txBody>
        </p:sp>
        <p:sp>
          <p:nvSpPr>
            <p:cNvPr id="89" name="Text Box 9"/>
            <p:cNvSpPr txBox="1">
              <a:spLocks noChangeArrowheads="1"/>
            </p:cNvSpPr>
            <p:nvPr>
              <p:custDataLst>
                <p:tags r:id="rId39"/>
              </p:custDataLst>
            </p:nvPr>
          </p:nvSpPr>
          <p:spPr bwMode="auto">
            <a:xfrm>
              <a:off x="6172200" y="37338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9</a:t>
              </a:r>
              <a:endParaRPr lang="en-US" sz="4000" b="1" dirty="0">
                <a:latin typeface="Times New Roman" pitchFamily="18" charset="0"/>
              </a:endParaRPr>
            </a:p>
          </p:txBody>
        </p:sp>
        <p:sp>
          <p:nvSpPr>
            <p:cNvPr id="90" name="Text Box 10"/>
            <p:cNvSpPr txBox="1">
              <a:spLocks noChangeArrowheads="1"/>
            </p:cNvSpPr>
            <p:nvPr>
              <p:custDataLst>
                <p:tags r:id="rId40"/>
              </p:custDataLst>
            </p:nvPr>
          </p:nvSpPr>
          <p:spPr bwMode="auto">
            <a:xfrm>
              <a:off x="6553200" y="37338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7</a:t>
              </a:r>
              <a:endParaRPr lang="en-US" sz="4000" b="1">
                <a:latin typeface="Times New Roman" pitchFamily="18" charset="0"/>
              </a:endParaRPr>
            </a:p>
          </p:txBody>
        </p:sp>
        <p:sp>
          <p:nvSpPr>
            <p:cNvPr id="91" name="Text Box 11"/>
            <p:cNvSpPr txBox="1">
              <a:spLocks noChangeArrowheads="1"/>
            </p:cNvSpPr>
            <p:nvPr>
              <p:custDataLst>
                <p:tags r:id="rId41"/>
              </p:custDataLst>
            </p:nvPr>
          </p:nvSpPr>
          <p:spPr bwMode="auto">
            <a:xfrm>
              <a:off x="6934200" y="37338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8</a:t>
              </a:r>
            </a:p>
          </p:txBody>
        </p:sp>
        <p:sp>
          <p:nvSpPr>
            <p:cNvPr id="92" name="Line 13"/>
            <p:cNvSpPr>
              <a:spLocks noChangeShapeType="1"/>
            </p:cNvSpPr>
            <p:nvPr>
              <p:custDataLst>
                <p:tags r:id="rId42"/>
              </p:custDataLst>
            </p:nvPr>
          </p:nvSpPr>
          <p:spPr bwMode="auto">
            <a:xfrm flipV="1">
              <a:off x="4572000" y="4114800"/>
              <a:ext cx="228600" cy="304800"/>
            </a:xfrm>
            <a:prstGeom prst="line">
              <a:avLst/>
            </a:prstGeom>
            <a:noFill/>
            <a:ln w="9525">
              <a:solidFill>
                <a:schemeClr val="tx1"/>
              </a:solidFill>
              <a:round/>
              <a:headEnd/>
              <a:tailEnd type="triangle" w="med" len="med"/>
            </a:ln>
          </p:spPr>
          <p:txBody>
            <a:bodyPr wrap="none" anchor="ctr"/>
            <a:lstStyle/>
            <a:p>
              <a:endParaRPr lang="en-US" b="1"/>
            </a:p>
          </p:txBody>
        </p:sp>
        <p:sp>
          <p:nvSpPr>
            <p:cNvPr id="93" name="Line 13"/>
            <p:cNvSpPr>
              <a:spLocks noChangeShapeType="1"/>
            </p:cNvSpPr>
            <p:nvPr>
              <p:custDataLst>
                <p:tags r:id="rId43"/>
              </p:custDataLst>
            </p:nvPr>
          </p:nvSpPr>
          <p:spPr bwMode="auto">
            <a:xfrm flipV="1">
              <a:off x="6096000" y="4114800"/>
              <a:ext cx="228600" cy="304800"/>
            </a:xfrm>
            <a:prstGeom prst="line">
              <a:avLst/>
            </a:prstGeom>
            <a:noFill/>
            <a:ln w="9525">
              <a:solidFill>
                <a:schemeClr val="tx1"/>
              </a:solidFill>
              <a:round/>
              <a:headEnd/>
              <a:tailEnd type="triangle" w="med" len="med"/>
            </a:ln>
          </p:spPr>
          <p:txBody>
            <a:bodyPr wrap="none" anchor="ctr"/>
            <a:lstStyle/>
            <a:p>
              <a:endParaRPr lang="en-US" b="1"/>
            </a:p>
          </p:txBody>
        </p:sp>
      </p:grpSp>
      <p:grpSp>
        <p:nvGrpSpPr>
          <p:cNvPr id="144" name="Group 143"/>
          <p:cNvGrpSpPr/>
          <p:nvPr>
            <p:custDataLst>
              <p:tags r:id="rId7"/>
            </p:custDataLst>
          </p:nvPr>
        </p:nvGrpSpPr>
        <p:grpSpPr>
          <a:xfrm>
            <a:off x="5029200" y="4724400"/>
            <a:ext cx="3810000" cy="685800"/>
            <a:chOff x="3505200" y="4724400"/>
            <a:chExt cx="3810000" cy="685800"/>
          </a:xfrm>
        </p:grpSpPr>
        <p:sp>
          <p:nvSpPr>
            <p:cNvPr id="106" name="Text Box 2"/>
            <p:cNvSpPr txBox="1">
              <a:spLocks noChangeArrowheads="1"/>
            </p:cNvSpPr>
            <p:nvPr>
              <p:custDataLst>
                <p:tags r:id="rId20"/>
              </p:custDataLst>
            </p:nvPr>
          </p:nvSpPr>
          <p:spPr bwMode="auto">
            <a:xfrm>
              <a:off x="3505200" y="4724400"/>
              <a:ext cx="381000" cy="381000"/>
            </a:xfrm>
            <a:prstGeom prst="rect">
              <a:avLst/>
            </a:prstGeom>
            <a:solidFill>
              <a:srgbClr val="99CCFF"/>
            </a:solidFill>
            <a:ln w="9525">
              <a:solidFill>
                <a:schemeClr val="tx1"/>
              </a:solidFill>
              <a:miter lim="800000"/>
              <a:headEnd/>
              <a:tailEnd/>
            </a:ln>
          </p:spPr>
          <p:txBody>
            <a:bodyPr wrap="none" anchor="ctr"/>
            <a:lstStyle/>
            <a:p>
              <a:pPr algn="ctr"/>
              <a:r>
                <a:rPr lang="en-US" b="1" dirty="0">
                  <a:latin typeface="Courier New" pitchFamily="49" charset="0"/>
                </a:rPr>
                <a:t>6</a:t>
              </a:r>
              <a:endParaRPr lang="en-US" sz="4000" b="1" dirty="0">
                <a:latin typeface="Times New Roman" pitchFamily="18" charset="0"/>
              </a:endParaRPr>
            </a:p>
          </p:txBody>
        </p:sp>
        <p:sp>
          <p:nvSpPr>
            <p:cNvPr id="107" name="Text Box 3"/>
            <p:cNvSpPr txBox="1">
              <a:spLocks noChangeArrowheads="1"/>
            </p:cNvSpPr>
            <p:nvPr>
              <p:custDataLst>
                <p:tags r:id="rId21"/>
              </p:custDataLst>
            </p:nvPr>
          </p:nvSpPr>
          <p:spPr bwMode="auto">
            <a:xfrm>
              <a:off x="3886200" y="4724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1</a:t>
              </a:r>
              <a:endParaRPr lang="en-US" sz="4000" b="1">
                <a:latin typeface="Times New Roman" pitchFamily="18" charset="0"/>
              </a:endParaRPr>
            </a:p>
          </p:txBody>
        </p:sp>
        <p:sp>
          <p:nvSpPr>
            <p:cNvPr id="108" name="Text Box 4"/>
            <p:cNvSpPr txBox="1">
              <a:spLocks noChangeArrowheads="1"/>
            </p:cNvSpPr>
            <p:nvPr>
              <p:custDataLst>
                <p:tags r:id="rId22"/>
              </p:custDataLst>
            </p:nvPr>
          </p:nvSpPr>
          <p:spPr bwMode="auto">
            <a:xfrm>
              <a:off x="4267200" y="4724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4</a:t>
              </a:r>
              <a:endParaRPr lang="en-US" sz="4000" b="1">
                <a:latin typeface="Times New Roman" pitchFamily="18" charset="0"/>
              </a:endParaRPr>
            </a:p>
          </p:txBody>
        </p:sp>
        <p:sp>
          <p:nvSpPr>
            <p:cNvPr id="109" name="Text Box 5"/>
            <p:cNvSpPr txBox="1">
              <a:spLocks noChangeArrowheads="1"/>
            </p:cNvSpPr>
            <p:nvPr>
              <p:custDataLst>
                <p:tags r:id="rId23"/>
              </p:custDataLst>
            </p:nvPr>
          </p:nvSpPr>
          <p:spPr bwMode="auto">
            <a:xfrm>
              <a:off x="4648200" y="47244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2</a:t>
              </a:r>
              <a:endParaRPr lang="en-US" sz="4000" b="1" dirty="0">
                <a:latin typeface="Times New Roman" pitchFamily="18" charset="0"/>
              </a:endParaRPr>
            </a:p>
          </p:txBody>
        </p:sp>
        <p:sp>
          <p:nvSpPr>
            <p:cNvPr id="110" name="Text Box 6"/>
            <p:cNvSpPr txBox="1">
              <a:spLocks noChangeArrowheads="1"/>
            </p:cNvSpPr>
            <p:nvPr>
              <p:custDataLst>
                <p:tags r:id="rId24"/>
              </p:custDataLst>
            </p:nvPr>
          </p:nvSpPr>
          <p:spPr bwMode="auto">
            <a:xfrm>
              <a:off x="5029200" y="4724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0</a:t>
              </a:r>
              <a:endParaRPr lang="en-US" sz="4000" b="1">
                <a:latin typeface="Times New Roman" pitchFamily="18" charset="0"/>
              </a:endParaRPr>
            </a:p>
          </p:txBody>
        </p:sp>
        <p:sp>
          <p:nvSpPr>
            <p:cNvPr id="111" name="Text Box 7"/>
            <p:cNvSpPr txBox="1">
              <a:spLocks noChangeArrowheads="1"/>
            </p:cNvSpPr>
            <p:nvPr>
              <p:custDataLst>
                <p:tags r:id="rId25"/>
              </p:custDataLst>
            </p:nvPr>
          </p:nvSpPr>
          <p:spPr bwMode="auto">
            <a:xfrm>
              <a:off x="5410200" y="4724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3</a:t>
              </a:r>
              <a:endParaRPr lang="en-US" sz="4000" b="1">
                <a:latin typeface="Times New Roman" pitchFamily="18" charset="0"/>
              </a:endParaRPr>
            </a:p>
          </p:txBody>
        </p:sp>
        <p:sp>
          <p:nvSpPr>
            <p:cNvPr id="112" name="Text Box 8"/>
            <p:cNvSpPr txBox="1">
              <a:spLocks noChangeArrowheads="1"/>
            </p:cNvSpPr>
            <p:nvPr>
              <p:custDataLst>
                <p:tags r:id="rId26"/>
              </p:custDataLst>
            </p:nvPr>
          </p:nvSpPr>
          <p:spPr bwMode="auto">
            <a:xfrm>
              <a:off x="5791200" y="47244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5</a:t>
              </a:r>
              <a:endParaRPr lang="en-US" sz="4000" b="1" dirty="0">
                <a:latin typeface="Times New Roman" pitchFamily="18" charset="0"/>
              </a:endParaRPr>
            </a:p>
          </p:txBody>
        </p:sp>
        <p:sp>
          <p:nvSpPr>
            <p:cNvPr id="113" name="Text Box 9"/>
            <p:cNvSpPr txBox="1">
              <a:spLocks noChangeArrowheads="1"/>
            </p:cNvSpPr>
            <p:nvPr>
              <p:custDataLst>
                <p:tags r:id="rId27"/>
              </p:custDataLst>
            </p:nvPr>
          </p:nvSpPr>
          <p:spPr bwMode="auto">
            <a:xfrm>
              <a:off x="6172200" y="47244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9</a:t>
              </a:r>
              <a:endParaRPr lang="en-US" sz="4000" b="1" dirty="0">
                <a:latin typeface="Times New Roman" pitchFamily="18" charset="0"/>
              </a:endParaRPr>
            </a:p>
          </p:txBody>
        </p:sp>
        <p:sp>
          <p:nvSpPr>
            <p:cNvPr id="114" name="Text Box 10"/>
            <p:cNvSpPr txBox="1">
              <a:spLocks noChangeArrowheads="1"/>
            </p:cNvSpPr>
            <p:nvPr>
              <p:custDataLst>
                <p:tags r:id="rId28"/>
              </p:custDataLst>
            </p:nvPr>
          </p:nvSpPr>
          <p:spPr bwMode="auto">
            <a:xfrm>
              <a:off x="6553200" y="47244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7</a:t>
              </a:r>
              <a:endParaRPr lang="en-US" sz="4000" b="1">
                <a:latin typeface="Times New Roman" pitchFamily="18" charset="0"/>
              </a:endParaRPr>
            </a:p>
          </p:txBody>
        </p:sp>
        <p:sp>
          <p:nvSpPr>
            <p:cNvPr id="115" name="Text Box 11"/>
            <p:cNvSpPr txBox="1">
              <a:spLocks noChangeArrowheads="1"/>
            </p:cNvSpPr>
            <p:nvPr>
              <p:custDataLst>
                <p:tags r:id="rId29"/>
              </p:custDataLst>
            </p:nvPr>
          </p:nvSpPr>
          <p:spPr bwMode="auto">
            <a:xfrm>
              <a:off x="6934200" y="47244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8</a:t>
              </a:r>
            </a:p>
          </p:txBody>
        </p:sp>
        <p:sp>
          <p:nvSpPr>
            <p:cNvPr id="116" name="Line 13"/>
            <p:cNvSpPr>
              <a:spLocks noChangeShapeType="1"/>
            </p:cNvSpPr>
            <p:nvPr>
              <p:custDataLst>
                <p:tags r:id="rId30"/>
              </p:custDataLst>
            </p:nvPr>
          </p:nvSpPr>
          <p:spPr bwMode="auto">
            <a:xfrm flipV="1">
              <a:off x="5791200" y="5105400"/>
              <a:ext cx="228600" cy="304800"/>
            </a:xfrm>
            <a:prstGeom prst="line">
              <a:avLst/>
            </a:prstGeom>
            <a:noFill/>
            <a:ln w="9525">
              <a:solidFill>
                <a:schemeClr val="tx1"/>
              </a:solidFill>
              <a:round/>
              <a:headEnd/>
              <a:tailEnd type="triangle" w="med" len="med"/>
            </a:ln>
          </p:spPr>
          <p:txBody>
            <a:bodyPr wrap="none" anchor="ctr"/>
            <a:lstStyle/>
            <a:p>
              <a:endParaRPr lang="en-US" b="1"/>
            </a:p>
          </p:txBody>
        </p:sp>
        <p:sp>
          <p:nvSpPr>
            <p:cNvPr id="117" name="Line 13"/>
            <p:cNvSpPr>
              <a:spLocks noChangeShapeType="1"/>
            </p:cNvSpPr>
            <p:nvPr>
              <p:custDataLst>
                <p:tags r:id="rId31"/>
              </p:custDataLst>
            </p:nvPr>
          </p:nvSpPr>
          <p:spPr bwMode="auto">
            <a:xfrm flipV="1">
              <a:off x="5715000" y="5105400"/>
              <a:ext cx="228600" cy="304800"/>
            </a:xfrm>
            <a:prstGeom prst="line">
              <a:avLst/>
            </a:prstGeom>
            <a:noFill/>
            <a:ln w="9525">
              <a:solidFill>
                <a:schemeClr val="tx1"/>
              </a:solidFill>
              <a:round/>
              <a:headEnd/>
              <a:tailEnd type="triangle" w="med" len="med"/>
            </a:ln>
          </p:spPr>
          <p:txBody>
            <a:bodyPr wrap="none" anchor="ctr"/>
            <a:lstStyle/>
            <a:p>
              <a:endParaRPr lang="en-US" b="1"/>
            </a:p>
          </p:txBody>
        </p:sp>
      </p:grpSp>
      <p:sp>
        <p:nvSpPr>
          <p:cNvPr id="130" name="TextBox 129"/>
          <p:cNvSpPr txBox="1"/>
          <p:nvPr>
            <p:custDataLst>
              <p:tags r:id="rId8"/>
            </p:custDataLst>
          </p:nvPr>
        </p:nvSpPr>
        <p:spPr>
          <a:xfrm>
            <a:off x="7162800" y="304801"/>
            <a:ext cx="3221588" cy="1015663"/>
          </a:xfrm>
          <a:prstGeom prst="rect">
            <a:avLst/>
          </a:prstGeom>
          <a:solidFill>
            <a:srgbClr val="FFC000"/>
          </a:solidFill>
        </p:spPr>
        <p:txBody>
          <a:bodyPr wrap="none" rtlCol="0">
            <a:spAutoFit/>
          </a:bodyPr>
          <a:lstStyle/>
          <a:p>
            <a:r>
              <a:rPr lang="en-US" sz="2000" dirty="0"/>
              <a:t>Often have more than </a:t>
            </a:r>
          </a:p>
          <a:p>
            <a:r>
              <a:rPr lang="en-US" sz="2000" dirty="0"/>
              <a:t>one swap during partition – </a:t>
            </a:r>
          </a:p>
          <a:p>
            <a:r>
              <a:rPr lang="en-US" sz="2000" dirty="0"/>
              <a:t>this is a short example</a:t>
            </a:r>
          </a:p>
        </p:txBody>
      </p:sp>
      <p:grpSp>
        <p:nvGrpSpPr>
          <p:cNvPr id="145" name="Group 144"/>
          <p:cNvGrpSpPr/>
          <p:nvPr>
            <p:custDataLst>
              <p:tags r:id="rId9"/>
            </p:custDataLst>
          </p:nvPr>
        </p:nvGrpSpPr>
        <p:grpSpPr>
          <a:xfrm>
            <a:off x="5029200" y="5791200"/>
            <a:ext cx="3810000" cy="381000"/>
            <a:chOff x="3505200" y="5791200"/>
            <a:chExt cx="3810000" cy="381000"/>
          </a:xfrm>
        </p:grpSpPr>
        <p:sp>
          <p:nvSpPr>
            <p:cNvPr id="131" name="Text Box 2"/>
            <p:cNvSpPr txBox="1">
              <a:spLocks noChangeArrowheads="1"/>
            </p:cNvSpPr>
            <p:nvPr>
              <p:custDataLst>
                <p:tags r:id="rId10"/>
              </p:custDataLst>
            </p:nvPr>
          </p:nvSpPr>
          <p:spPr bwMode="auto">
            <a:xfrm>
              <a:off x="3505200" y="57912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5</a:t>
              </a:r>
              <a:endParaRPr lang="en-US" sz="4000" b="1" dirty="0">
                <a:latin typeface="Times New Roman" pitchFamily="18" charset="0"/>
              </a:endParaRPr>
            </a:p>
          </p:txBody>
        </p:sp>
        <p:sp>
          <p:nvSpPr>
            <p:cNvPr id="132" name="Text Box 3"/>
            <p:cNvSpPr txBox="1">
              <a:spLocks noChangeArrowheads="1"/>
            </p:cNvSpPr>
            <p:nvPr>
              <p:custDataLst>
                <p:tags r:id="rId11"/>
              </p:custDataLst>
            </p:nvPr>
          </p:nvSpPr>
          <p:spPr bwMode="auto">
            <a:xfrm>
              <a:off x="3886200" y="57912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1</a:t>
              </a:r>
              <a:endParaRPr lang="en-US" sz="4000" b="1">
                <a:latin typeface="Times New Roman" pitchFamily="18" charset="0"/>
              </a:endParaRPr>
            </a:p>
          </p:txBody>
        </p:sp>
        <p:sp>
          <p:nvSpPr>
            <p:cNvPr id="133" name="Text Box 4"/>
            <p:cNvSpPr txBox="1">
              <a:spLocks noChangeArrowheads="1"/>
            </p:cNvSpPr>
            <p:nvPr>
              <p:custDataLst>
                <p:tags r:id="rId12"/>
              </p:custDataLst>
            </p:nvPr>
          </p:nvSpPr>
          <p:spPr bwMode="auto">
            <a:xfrm>
              <a:off x="4267200" y="57912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4</a:t>
              </a:r>
              <a:endParaRPr lang="en-US" sz="4000" b="1" dirty="0">
                <a:latin typeface="Times New Roman" pitchFamily="18" charset="0"/>
              </a:endParaRPr>
            </a:p>
          </p:txBody>
        </p:sp>
        <p:sp>
          <p:nvSpPr>
            <p:cNvPr id="134" name="Text Box 5"/>
            <p:cNvSpPr txBox="1">
              <a:spLocks noChangeArrowheads="1"/>
            </p:cNvSpPr>
            <p:nvPr>
              <p:custDataLst>
                <p:tags r:id="rId13"/>
              </p:custDataLst>
            </p:nvPr>
          </p:nvSpPr>
          <p:spPr bwMode="auto">
            <a:xfrm>
              <a:off x="4648200" y="57912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2</a:t>
              </a:r>
              <a:endParaRPr lang="en-US" sz="4000" b="1" dirty="0">
                <a:latin typeface="Times New Roman" pitchFamily="18" charset="0"/>
              </a:endParaRPr>
            </a:p>
          </p:txBody>
        </p:sp>
        <p:sp>
          <p:nvSpPr>
            <p:cNvPr id="135" name="Text Box 6"/>
            <p:cNvSpPr txBox="1">
              <a:spLocks noChangeArrowheads="1"/>
            </p:cNvSpPr>
            <p:nvPr>
              <p:custDataLst>
                <p:tags r:id="rId14"/>
              </p:custDataLst>
            </p:nvPr>
          </p:nvSpPr>
          <p:spPr bwMode="auto">
            <a:xfrm>
              <a:off x="5029200" y="57912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0</a:t>
              </a:r>
              <a:endParaRPr lang="en-US" sz="4000" b="1">
                <a:latin typeface="Times New Roman" pitchFamily="18" charset="0"/>
              </a:endParaRPr>
            </a:p>
          </p:txBody>
        </p:sp>
        <p:sp>
          <p:nvSpPr>
            <p:cNvPr id="136" name="Text Box 7"/>
            <p:cNvSpPr txBox="1">
              <a:spLocks noChangeArrowheads="1"/>
            </p:cNvSpPr>
            <p:nvPr>
              <p:custDataLst>
                <p:tags r:id="rId15"/>
              </p:custDataLst>
            </p:nvPr>
          </p:nvSpPr>
          <p:spPr bwMode="auto">
            <a:xfrm>
              <a:off x="5410200" y="57912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3</a:t>
              </a:r>
              <a:endParaRPr lang="en-US" sz="4000" b="1">
                <a:latin typeface="Times New Roman" pitchFamily="18" charset="0"/>
              </a:endParaRPr>
            </a:p>
          </p:txBody>
        </p:sp>
        <p:sp>
          <p:nvSpPr>
            <p:cNvPr id="137" name="Text Box 8"/>
            <p:cNvSpPr txBox="1">
              <a:spLocks noChangeArrowheads="1"/>
            </p:cNvSpPr>
            <p:nvPr>
              <p:custDataLst>
                <p:tags r:id="rId16"/>
              </p:custDataLst>
            </p:nvPr>
          </p:nvSpPr>
          <p:spPr bwMode="auto">
            <a:xfrm>
              <a:off x="5791200" y="5791200"/>
              <a:ext cx="381000" cy="381000"/>
            </a:xfrm>
            <a:prstGeom prst="rect">
              <a:avLst/>
            </a:prstGeom>
            <a:solidFill>
              <a:srgbClr val="99CCFF"/>
            </a:solidFill>
            <a:ln w="9525">
              <a:solidFill>
                <a:schemeClr val="tx1"/>
              </a:solidFill>
              <a:miter lim="800000"/>
              <a:headEnd/>
              <a:tailEnd/>
            </a:ln>
          </p:spPr>
          <p:txBody>
            <a:bodyPr wrap="none" anchor="ctr"/>
            <a:lstStyle/>
            <a:p>
              <a:pPr algn="ctr"/>
              <a:r>
                <a:rPr lang="en-US" b="1" dirty="0">
                  <a:latin typeface="Courier New" pitchFamily="49" charset="0"/>
                </a:rPr>
                <a:t>6</a:t>
              </a:r>
              <a:endParaRPr lang="en-US" sz="4000" b="1" dirty="0">
                <a:latin typeface="Times New Roman" pitchFamily="18" charset="0"/>
              </a:endParaRPr>
            </a:p>
          </p:txBody>
        </p:sp>
        <p:sp>
          <p:nvSpPr>
            <p:cNvPr id="138" name="Text Box 9"/>
            <p:cNvSpPr txBox="1">
              <a:spLocks noChangeArrowheads="1"/>
            </p:cNvSpPr>
            <p:nvPr>
              <p:custDataLst>
                <p:tags r:id="rId17"/>
              </p:custDataLst>
            </p:nvPr>
          </p:nvSpPr>
          <p:spPr bwMode="auto">
            <a:xfrm>
              <a:off x="6172200" y="57912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9</a:t>
              </a:r>
              <a:endParaRPr lang="en-US" sz="4000" b="1" dirty="0">
                <a:latin typeface="Times New Roman" pitchFamily="18" charset="0"/>
              </a:endParaRPr>
            </a:p>
          </p:txBody>
        </p:sp>
        <p:sp>
          <p:nvSpPr>
            <p:cNvPr id="139" name="Text Box 10"/>
            <p:cNvSpPr txBox="1">
              <a:spLocks noChangeArrowheads="1"/>
            </p:cNvSpPr>
            <p:nvPr>
              <p:custDataLst>
                <p:tags r:id="rId18"/>
              </p:custDataLst>
            </p:nvPr>
          </p:nvSpPr>
          <p:spPr bwMode="auto">
            <a:xfrm>
              <a:off x="6553200" y="5791200"/>
              <a:ext cx="381000" cy="381000"/>
            </a:xfrm>
            <a:prstGeom prst="rect">
              <a:avLst/>
            </a:prstGeom>
            <a:noFill/>
            <a:ln w="9525">
              <a:solidFill>
                <a:schemeClr val="tx1"/>
              </a:solidFill>
              <a:miter lim="800000"/>
              <a:headEnd/>
              <a:tailEnd/>
            </a:ln>
          </p:spPr>
          <p:txBody>
            <a:bodyPr wrap="none" anchor="ctr"/>
            <a:lstStyle/>
            <a:p>
              <a:pPr algn="ctr"/>
              <a:r>
                <a:rPr lang="en-US" b="1">
                  <a:latin typeface="Courier New" pitchFamily="49" charset="0"/>
                </a:rPr>
                <a:t>7</a:t>
              </a:r>
              <a:endParaRPr lang="en-US" sz="4000" b="1">
                <a:latin typeface="Times New Roman" pitchFamily="18" charset="0"/>
              </a:endParaRPr>
            </a:p>
          </p:txBody>
        </p:sp>
        <p:sp>
          <p:nvSpPr>
            <p:cNvPr id="140" name="Text Box 11"/>
            <p:cNvSpPr txBox="1">
              <a:spLocks noChangeArrowheads="1"/>
            </p:cNvSpPr>
            <p:nvPr>
              <p:custDataLst>
                <p:tags r:id="rId19"/>
              </p:custDataLst>
            </p:nvPr>
          </p:nvSpPr>
          <p:spPr bwMode="auto">
            <a:xfrm>
              <a:off x="6934200" y="5791200"/>
              <a:ext cx="381000" cy="381000"/>
            </a:xfrm>
            <a:prstGeom prst="rect">
              <a:avLst/>
            </a:prstGeom>
            <a:noFill/>
            <a:ln w="9525">
              <a:solidFill>
                <a:schemeClr val="tx1"/>
              </a:solidFill>
              <a:miter lim="800000"/>
              <a:headEnd/>
              <a:tailEnd/>
            </a:ln>
          </p:spPr>
          <p:txBody>
            <a:bodyPr wrap="none" anchor="ctr"/>
            <a:lstStyle/>
            <a:p>
              <a:pPr algn="ctr"/>
              <a:r>
                <a:rPr lang="en-US" b="1" dirty="0">
                  <a:latin typeface="Courier New" pitchFamily="49" charset="0"/>
                </a:rPr>
                <a:t>8</a:t>
              </a:r>
            </a:p>
          </p:txBody>
        </p:sp>
      </p:grpSp>
      <p:sp>
        <p:nvSpPr>
          <p:cNvPr id="6" name="Slide Number Placeholder 5">
            <a:extLst>
              <a:ext uri="{FF2B5EF4-FFF2-40B4-BE49-F238E27FC236}">
                <a16:creationId xmlns:a16="http://schemas.microsoft.com/office/drawing/2014/main" id="{E4B61E95-6074-DF42-BDEE-AABECFCD48CB}"/>
              </a:ext>
            </a:extLst>
          </p:cNvPr>
          <p:cNvSpPr>
            <a:spLocks noGrp="1"/>
          </p:cNvSpPr>
          <p:nvPr>
            <p:ph type="sldNum" sz="quarter" idx="12"/>
          </p:nvPr>
        </p:nvSpPr>
        <p:spPr/>
        <p:txBody>
          <a:bodyPr/>
          <a:lstStyle/>
          <a:p>
            <a:fld id="{26EF018D-A113-44B2-BA5D-E3BD5C944D75}" type="slidenum">
              <a:rPr lang="en-US" smtClean="0"/>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Quicksort</a:t>
            </a:r>
            <a:r>
              <a:rPr lang="en-US" dirty="0"/>
              <a:t> Analysis</a:t>
            </a:r>
          </a:p>
        </p:txBody>
      </p:sp>
      <p:sp>
        <p:nvSpPr>
          <p:cNvPr id="3" name="Content Placeholder 2"/>
          <p:cNvSpPr>
            <a:spLocks noGrp="1"/>
          </p:cNvSpPr>
          <p:nvPr>
            <p:ph idx="1"/>
            <p:custDataLst>
              <p:tags r:id="rId2"/>
            </p:custDataLst>
          </p:nvPr>
        </p:nvSpPr>
        <p:spPr/>
        <p:txBody>
          <a:bodyPr>
            <a:normAutofit/>
          </a:bodyPr>
          <a:lstStyle/>
          <a:p>
            <a:pPr marL="0" indent="0">
              <a:buNone/>
            </a:pPr>
            <a:r>
              <a:rPr lang="en-US" sz="2000" dirty="0"/>
              <a:t>Best-case?</a:t>
            </a:r>
          </a:p>
          <a:p>
            <a:endParaRPr lang="en-US" sz="2000" dirty="0"/>
          </a:p>
          <a:p>
            <a:endParaRPr lang="en-US" sz="2000" dirty="0"/>
          </a:p>
          <a:p>
            <a:pPr>
              <a:buNone/>
            </a:pPr>
            <a:endParaRPr lang="en-US" sz="2000" dirty="0"/>
          </a:p>
          <a:p>
            <a:pPr>
              <a:buNone/>
            </a:pPr>
            <a:endParaRPr lang="en-US" sz="2000" dirty="0"/>
          </a:p>
          <a:p>
            <a:pPr marL="0" indent="0">
              <a:buNone/>
            </a:pPr>
            <a:r>
              <a:rPr lang="en-US" sz="2000" dirty="0"/>
              <a:t>Worst-case?</a:t>
            </a:r>
          </a:p>
          <a:p>
            <a:endParaRPr lang="en-US" sz="2000" dirty="0"/>
          </a:p>
          <a:p>
            <a:endParaRPr lang="en-US" sz="2000" dirty="0"/>
          </a:p>
          <a:p>
            <a:endParaRPr lang="en-US" sz="2000" dirty="0"/>
          </a:p>
          <a:p>
            <a:pPr>
              <a:buNone/>
            </a:pPr>
            <a:endParaRPr lang="en-US" sz="2000" dirty="0"/>
          </a:p>
          <a:p>
            <a:pPr marL="0" indent="0">
              <a:buNone/>
            </a:pPr>
            <a:r>
              <a:rPr lang="en-US" sz="2000" dirty="0"/>
              <a:t>Average-case?</a:t>
            </a:r>
          </a:p>
          <a:p>
            <a:pPr>
              <a:buNone/>
            </a:pPr>
            <a:endParaRPr lang="en-US" sz="2000" dirty="0"/>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6" name="Slide Number Placeholder 5">
            <a:extLst>
              <a:ext uri="{FF2B5EF4-FFF2-40B4-BE49-F238E27FC236}">
                <a16:creationId xmlns:a16="http://schemas.microsoft.com/office/drawing/2014/main" id="{4853F5FA-FC4E-B841-8A47-5A2B9515AADD}"/>
              </a:ext>
            </a:extLst>
          </p:cNvPr>
          <p:cNvSpPr>
            <a:spLocks noGrp="1"/>
          </p:cNvSpPr>
          <p:nvPr>
            <p:ph type="sldNum" sz="quarter" idx="12"/>
          </p:nvPr>
        </p:nvSpPr>
        <p:spPr/>
        <p:txBody>
          <a:bodyPr/>
          <a:lstStyle/>
          <a:p>
            <a:fld id="{26EF018D-A113-44B2-BA5D-E3BD5C944D75}"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Quicksort</a:t>
            </a:r>
            <a:r>
              <a:rPr lang="en-US" dirty="0"/>
              <a:t> Analysis</a:t>
            </a:r>
          </a:p>
        </p:txBody>
      </p:sp>
      <p:sp>
        <p:nvSpPr>
          <p:cNvPr id="3" name="Content Placeholder 2"/>
          <p:cNvSpPr>
            <a:spLocks noGrp="1"/>
          </p:cNvSpPr>
          <p:nvPr>
            <p:ph idx="1"/>
            <p:custDataLst>
              <p:tags r:id="rId2"/>
            </p:custDataLst>
          </p:nvPr>
        </p:nvSpPr>
        <p:spPr>
          <a:xfrm>
            <a:off x="838200" y="1421296"/>
            <a:ext cx="7193692" cy="4755667"/>
          </a:xfrm>
        </p:spPr>
        <p:txBody>
          <a:bodyPr>
            <a:normAutofit/>
          </a:bodyPr>
          <a:lstStyle/>
          <a:p>
            <a:pPr marL="0" indent="0">
              <a:buNone/>
            </a:pPr>
            <a:r>
              <a:rPr lang="en-US" sz="2000" dirty="0"/>
              <a:t>Best-case: Pivot is always the median</a:t>
            </a:r>
          </a:p>
          <a:p>
            <a:pPr>
              <a:buNone/>
            </a:pPr>
            <a:r>
              <a:rPr lang="en-US" sz="2000" dirty="0"/>
              <a:t>		</a:t>
            </a:r>
            <a:r>
              <a:rPr lang="en-US" sz="2000" dirty="0">
                <a:latin typeface="Courier" pitchFamily="2" charset="0"/>
              </a:rPr>
              <a:t>T(0) = T(1) = 1</a:t>
            </a:r>
          </a:p>
          <a:p>
            <a:pPr>
              <a:buNone/>
            </a:pPr>
            <a:r>
              <a:rPr lang="en-US" sz="2000" dirty="0">
                <a:latin typeface="Courier" pitchFamily="2" charset="0"/>
              </a:rPr>
              <a:t>		T(</a:t>
            </a:r>
            <a:r>
              <a:rPr lang="en-US" sz="2000" i="1" dirty="0">
                <a:latin typeface="Courier" pitchFamily="2" charset="0"/>
              </a:rPr>
              <a:t>n</a:t>
            </a:r>
            <a:r>
              <a:rPr lang="en-US" sz="2000" dirty="0">
                <a:latin typeface="Courier" pitchFamily="2" charset="0"/>
              </a:rPr>
              <a:t>) = 2T(</a:t>
            </a:r>
            <a:r>
              <a:rPr lang="en-US" sz="2000" i="1" dirty="0">
                <a:latin typeface="Courier" pitchFamily="2" charset="0"/>
              </a:rPr>
              <a:t>n</a:t>
            </a:r>
            <a:r>
              <a:rPr lang="en-US" sz="2000" dirty="0">
                <a:latin typeface="Courier" pitchFamily="2" charset="0"/>
              </a:rPr>
              <a:t>/2) + </a:t>
            </a:r>
            <a:r>
              <a:rPr lang="en-US" sz="2000" i="1" dirty="0">
                <a:latin typeface="Courier" pitchFamily="2" charset="0"/>
              </a:rPr>
              <a:t>n</a:t>
            </a:r>
            <a:r>
              <a:rPr lang="en-US" sz="2000" dirty="0">
                <a:latin typeface="Courier" pitchFamily="2" charset="0"/>
              </a:rPr>
              <a:t>   </a:t>
            </a:r>
            <a:r>
              <a:rPr lang="en-US" sz="2000" dirty="0"/>
              <a:t>(linear-time partition)</a:t>
            </a:r>
          </a:p>
          <a:p>
            <a:pPr>
              <a:buNone/>
            </a:pPr>
            <a:r>
              <a:rPr lang="en-US" sz="2000" dirty="0"/>
              <a:t>		Same recurrence as </a:t>
            </a:r>
            <a:r>
              <a:rPr lang="en-US" sz="2000" dirty="0" err="1"/>
              <a:t>mergesort</a:t>
            </a:r>
            <a:r>
              <a:rPr lang="en-US" sz="2000" dirty="0"/>
              <a:t>: </a:t>
            </a:r>
            <a:r>
              <a:rPr lang="en-US" sz="2000" i="1" dirty="0">
                <a:latin typeface="Courier" pitchFamily="2" charset="0"/>
              </a:rPr>
              <a:t>O</a:t>
            </a:r>
            <a:r>
              <a:rPr lang="en-US" sz="2000" dirty="0">
                <a:latin typeface="Courier" pitchFamily="2" charset="0"/>
              </a:rPr>
              <a:t>(</a:t>
            </a:r>
            <a:r>
              <a:rPr lang="en-US" sz="2000" i="1" dirty="0">
                <a:latin typeface="Courier" pitchFamily="2" charset="0"/>
              </a:rPr>
              <a:t>n</a:t>
            </a:r>
            <a:r>
              <a:rPr lang="en-US" sz="2000" dirty="0">
                <a:latin typeface="Courier" pitchFamily="2" charset="0"/>
              </a:rPr>
              <a:t> </a:t>
            </a:r>
            <a:r>
              <a:rPr lang="en-US" sz="2000" b="1" dirty="0">
                <a:latin typeface="Courier" pitchFamily="2" charset="0"/>
                <a:cs typeface="Courier New" pitchFamily="49" charset="0"/>
              </a:rPr>
              <a:t>log</a:t>
            </a:r>
            <a:r>
              <a:rPr lang="en-US" sz="2000" dirty="0">
                <a:latin typeface="Courier" pitchFamily="2" charset="0"/>
              </a:rPr>
              <a:t> </a:t>
            </a:r>
            <a:r>
              <a:rPr lang="en-US" sz="2000" i="1" dirty="0">
                <a:latin typeface="Courier" pitchFamily="2" charset="0"/>
              </a:rPr>
              <a:t>n</a:t>
            </a:r>
            <a:r>
              <a:rPr lang="en-US" sz="2000" dirty="0">
                <a:latin typeface="Courier" pitchFamily="2" charset="0"/>
              </a:rPr>
              <a:t>)</a:t>
            </a:r>
          </a:p>
          <a:p>
            <a:pPr>
              <a:buNone/>
            </a:pPr>
            <a:endParaRPr lang="en-US" sz="2000" dirty="0"/>
          </a:p>
          <a:p>
            <a:pPr marL="0" indent="0">
              <a:buNone/>
            </a:pPr>
            <a:r>
              <a:rPr lang="en-US" sz="2000" dirty="0"/>
              <a:t>Worst-case: Pivot is always smallest or largest element</a:t>
            </a:r>
          </a:p>
          <a:p>
            <a:pPr>
              <a:buNone/>
            </a:pPr>
            <a:r>
              <a:rPr lang="en-US" sz="2000" dirty="0"/>
              <a:t>		</a:t>
            </a:r>
            <a:r>
              <a:rPr lang="en-US" sz="2000" dirty="0">
                <a:latin typeface="Courier" pitchFamily="2" charset="0"/>
              </a:rPr>
              <a:t>T(0) = T(1) = 1</a:t>
            </a:r>
          </a:p>
          <a:p>
            <a:pPr>
              <a:buNone/>
            </a:pPr>
            <a:r>
              <a:rPr lang="en-US" sz="2000" dirty="0">
                <a:latin typeface="Courier" pitchFamily="2" charset="0"/>
              </a:rPr>
              <a:t>      T(</a:t>
            </a:r>
            <a:r>
              <a:rPr lang="en-US" sz="2000" i="1" dirty="0">
                <a:latin typeface="Courier" pitchFamily="2" charset="0"/>
              </a:rPr>
              <a:t>n</a:t>
            </a:r>
            <a:r>
              <a:rPr lang="en-US" sz="2000" dirty="0">
                <a:latin typeface="Courier" pitchFamily="2" charset="0"/>
              </a:rPr>
              <a:t>) = T(</a:t>
            </a:r>
            <a:r>
              <a:rPr lang="en-US" sz="2000" i="1" dirty="0">
                <a:latin typeface="Courier" pitchFamily="2" charset="0"/>
              </a:rPr>
              <a:t>n</a:t>
            </a:r>
            <a:r>
              <a:rPr lang="en-US" sz="2000" dirty="0">
                <a:latin typeface="Courier" pitchFamily="2" charset="0"/>
              </a:rPr>
              <a:t>-1) + </a:t>
            </a:r>
            <a:r>
              <a:rPr lang="en-US" sz="2000" i="1" dirty="0">
                <a:latin typeface="Courier" pitchFamily="2" charset="0"/>
              </a:rPr>
              <a:t>n</a:t>
            </a:r>
            <a:r>
              <a:rPr lang="en-US" sz="2000" dirty="0">
                <a:latin typeface="Courier" pitchFamily="2" charset="0"/>
              </a:rPr>
              <a:t>   </a:t>
            </a:r>
          </a:p>
          <a:p>
            <a:pPr>
              <a:buNone/>
            </a:pPr>
            <a:r>
              <a:rPr lang="en-US" sz="2000" dirty="0"/>
              <a:t>		Basically same recurrence as selection sort: </a:t>
            </a:r>
            <a:r>
              <a:rPr lang="en-US" sz="2000" i="1" dirty="0"/>
              <a:t>O</a:t>
            </a:r>
            <a:r>
              <a:rPr lang="en-US" sz="2000" dirty="0"/>
              <a:t>(</a:t>
            </a:r>
            <a:r>
              <a:rPr lang="en-US" sz="2000" i="1" dirty="0"/>
              <a:t>n</a:t>
            </a:r>
            <a:r>
              <a:rPr lang="en-US" sz="1800" b="1" baseline="30000" dirty="0"/>
              <a:t>2</a:t>
            </a:r>
            <a:r>
              <a:rPr lang="en-US" sz="2000" dirty="0"/>
              <a:t>)</a:t>
            </a:r>
          </a:p>
          <a:p>
            <a:pPr>
              <a:buNone/>
            </a:pPr>
            <a:endParaRPr lang="en-US" sz="2000" dirty="0"/>
          </a:p>
          <a:p>
            <a:pPr marL="0" indent="0">
              <a:buNone/>
            </a:pPr>
            <a:r>
              <a:rPr lang="en-US" sz="2000" dirty="0"/>
              <a:t>Average-case: (e.g., with random pivot)</a:t>
            </a:r>
          </a:p>
          <a:p>
            <a:pPr lvl="1"/>
            <a:r>
              <a:rPr lang="en-US" sz="1800" dirty="0">
                <a:latin typeface="Courier" pitchFamily="2" charset="0"/>
              </a:rPr>
              <a:t>O(</a:t>
            </a:r>
            <a:r>
              <a:rPr lang="en-US" sz="1800" i="1" dirty="0">
                <a:latin typeface="Courier" pitchFamily="2" charset="0"/>
              </a:rPr>
              <a:t>N</a:t>
            </a:r>
            <a:r>
              <a:rPr lang="en-US" sz="1800" dirty="0">
                <a:latin typeface="Courier" pitchFamily="2" charset="0"/>
              </a:rPr>
              <a:t> </a:t>
            </a:r>
            <a:r>
              <a:rPr lang="en-US" sz="1800" b="1" dirty="0">
                <a:latin typeface="Courier" pitchFamily="2" charset="0"/>
                <a:cs typeface="Courier New" pitchFamily="49" charset="0"/>
              </a:rPr>
              <a:t>log</a:t>
            </a:r>
            <a:r>
              <a:rPr lang="en-US" sz="1800" dirty="0">
                <a:latin typeface="Courier" pitchFamily="2" charset="0"/>
              </a:rPr>
              <a:t> N)</a:t>
            </a:r>
            <a:r>
              <a:rPr lang="en-US" sz="1800" dirty="0"/>
              <a:t>, not responsible for proof (in text)</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6" name="Slide Number Placeholder 5">
            <a:extLst>
              <a:ext uri="{FF2B5EF4-FFF2-40B4-BE49-F238E27FC236}">
                <a16:creationId xmlns:a16="http://schemas.microsoft.com/office/drawing/2014/main" id="{A33BEA41-0EC9-BA4D-A5AD-3F94007C43FF}"/>
              </a:ext>
            </a:extLst>
          </p:cNvPr>
          <p:cNvSpPr>
            <a:spLocks noGrp="1"/>
          </p:cNvSpPr>
          <p:nvPr>
            <p:ph type="sldNum" sz="quarter" idx="12"/>
          </p:nvPr>
        </p:nvSpPr>
        <p:spPr/>
        <p:txBody>
          <a:bodyPr/>
          <a:lstStyle/>
          <a:p>
            <a:fld id="{26EF018D-A113-44B2-BA5D-E3BD5C944D75}"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78402-CF07-5C4F-B581-9192E3E3A7EA}"/>
              </a:ext>
            </a:extLst>
          </p:cNvPr>
          <p:cNvSpPr>
            <a:spLocks noGrp="1"/>
          </p:cNvSpPr>
          <p:nvPr>
            <p:ph type="title"/>
          </p:nvPr>
        </p:nvSpPr>
        <p:spPr/>
        <p:txBody>
          <a:bodyPr/>
          <a:lstStyle/>
          <a:p>
            <a:r>
              <a:rPr lang="en-US" dirty="0"/>
              <a:t>Is </a:t>
            </a:r>
            <a:r>
              <a:rPr lang="en-US" dirty="0" err="1"/>
              <a:t>QuickSort</a:t>
            </a:r>
            <a:r>
              <a:rPr lang="en-US" dirty="0"/>
              <a:t> Stable?</a:t>
            </a:r>
          </a:p>
        </p:txBody>
      </p:sp>
      <p:sp>
        <p:nvSpPr>
          <p:cNvPr id="3" name="Content Placeholder 2">
            <a:extLst>
              <a:ext uri="{FF2B5EF4-FFF2-40B4-BE49-F238E27FC236}">
                <a16:creationId xmlns:a16="http://schemas.microsoft.com/office/drawing/2014/main" id="{CB582F48-46B2-DF44-9F50-A3B6974F28ED}"/>
              </a:ext>
            </a:extLst>
          </p:cNvPr>
          <p:cNvSpPr>
            <a:spLocks noGrp="1"/>
          </p:cNvSpPr>
          <p:nvPr>
            <p:ph idx="1"/>
          </p:nvPr>
        </p:nvSpPr>
        <p:spPr/>
        <p:txBody>
          <a:bodyPr/>
          <a:lstStyle/>
          <a:p>
            <a:pPr marL="0" indent="0">
              <a:buNone/>
            </a:pPr>
            <a:r>
              <a:rPr lang="en-US" dirty="0"/>
              <a:t>It depends on how we partition the elements…</a:t>
            </a:r>
          </a:p>
          <a:p>
            <a:endParaRPr lang="en-US" dirty="0"/>
          </a:p>
          <a:p>
            <a:pPr marL="0" indent="0">
              <a:buNone/>
            </a:pPr>
            <a:r>
              <a:rPr lang="en-US" dirty="0"/>
              <a:t>Naïve Partitioning (Stable, requires more space!)</a:t>
            </a:r>
          </a:p>
          <a:p>
            <a:r>
              <a:rPr lang="en-US" dirty="0"/>
              <a:t>Two passes over data</a:t>
            </a:r>
          </a:p>
          <a:p>
            <a:pPr marL="914400" lvl="1" indent="-457200">
              <a:buFont typeface="+mj-lt"/>
              <a:buAutoNum type="arabicPeriod"/>
            </a:pPr>
            <a:r>
              <a:rPr lang="en-US" dirty="0"/>
              <a:t>Store all values in temporary array that are smaller than pivot</a:t>
            </a:r>
          </a:p>
          <a:p>
            <a:pPr marL="914400" lvl="1" indent="-457200">
              <a:buFont typeface="+mj-lt"/>
              <a:buAutoNum type="arabicPeriod"/>
            </a:pPr>
            <a:r>
              <a:rPr lang="en-US" dirty="0"/>
              <a:t>(Add pivot, then) Store all values in temporary array that are larger than pivot</a:t>
            </a:r>
          </a:p>
          <a:p>
            <a:endParaRPr lang="en-US" dirty="0"/>
          </a:p>
          <a:p>
            <a:pPr marL="0" indent="0">
              <a:buNone/>
            </a:pPr>
            <a:r>
              <a:rPr lang="en-US" b="1" dirty="0">
                <a:solidFill>
                  <a:srgbClr val="0070C0"/>
                </a:solidFill>
              </a:rPr>
              <a:t>Hoare’s Partitioning Scheme </a:t>
            </a:r>
            <a:r>
              <a:rPr lang="en-US" dirty="0"/>
              <a:t>(NOT Stable)</a:t>
            </a:r>
          </a:p>
          <a:p>
            <a:r>
              <a:rPr lang="en-US" dirty="0"/>
              <a:t>Pointer swapping (what we just saw)</a:t>
            </a:r>
          </a:p>
        </p:txBody>
      </p:sp>
      <p:sp>
        <p:nvSpPr>
          <p:cNvPr id="4" name="Date Placeholder 3">
            <a:extLst>
              <a:ext uri="{FF2B5EF4-FFF2-40B4-BE49-F238E27FC236}">
                <a16:creationId xmlns:a16="http://schemas.microsoft.com/office/drawing/2014/main" id="{06C57E41-8833-FC4F-B606-7A360869A0E7}"/>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AE26F8E6-93D6-0B4A-9A6E-2D4BEAE8B11B}"/>
              </a:ext>
            </a:extLst>
          </p:cNvPr>
          <p:cNvSpPr>
            <a:spLocks noGrp="1"/>
          </p:cNvSpPr>
          <p:nvPr>
            <p:ph type="sldNum" sz="quarter" idx="12"/>
          </p:nvPr>
        </p:nvSpPr>
        <p:spPr/>
        <p:txBody>
          <a:bodyPr/>
          <a:lstStyle/>
          <a:p>
            <a:fld id="{26EF018D-A113-44B2-BA5D-E3BD5C944D75}" type="slidenum">
              <a:rPr lang="en-US" smtClean="0"/>
              <a:t>57</a:t>
            </a:fld>
            <a:endParaRPr lang="en-US"/>
          </a:p>
        </p:txBody>
      </p:sp>
    </p:spTree>
    <p:extLst>
      <p:ext uri="{BB962C8B-B14F-4D97-AF65-F5344CB8AC3E}">
        <p14:creationId xmlns:p14="http://schemas.microsoft.com/office/powerpoint/2010/main" val="3154492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Quicksort</a:t>
            </a:r>
            <a:r>
              <a:rPr lang="en-US" dirty="0"/>
              <a:t> Cutoffs</a:t>
            </a:r>
          </a:p>
        </p:txBody>
      </p:sp>
      <p:sp>
        <p:nvSpPr>
          <p:cNvPr id="3" name="Content Placeholder 2"/>
          <p:cNvSpPr>
            <a:spLocks noGrp="1"/>
          </p:cNvSpPr>
          <p:nvPr>
            <p:ph idx="1"/>
            <p:custDataLst>
              <p:tags r:id="rId2"/>
            </p:custDataLst>
          </p:nvPr>
        </p:nvSpPr>
        <p:spPr>
          <a:xfrm>
            <a:off x="838199" y="1421027"/>
            <a:ext cx="10357023" cy="4751173"/>
          </a:xfrm>
        </p:spPr>
        <p:txBody>
          <a:bodyPr>
            <a:normAutofit/>
          </a:bodyPr>
          <a:lstStyle/>
          <a:p>
            <a:r>
              <a:rPr lang="en-US" sz="2400" dirty="0"/>
              <a:t>For small </a:t>
            </a:r>
            <a:r>
              <a:rPr lang="en-US" sz="2400" i="1" dirty="0"/>
              <a:t>n</a:t>
            </a:r>
            <a:r>
              <a:rPr lang="en-US" sz="2400" dirty="0"/>
              <a:t>, all that recursion tends to cost more than doing a quadratic sort</a:t>
            </a:r>
          </a:p>
          <a:p>
            <a:pPr lvl="1"/>
            <a:r>
              <a:rPr lang="en-US" sz="2000" dirty="0"/>
              <a:t>Remember asymptotic complexity is for large </a:t>
            </a:r>
            <a:r>
              <a:rPr lang="en-US" sz="2000" i="1" dirty="0"/>
              <a:t>n</a:t>
            </a:r>
          </a:p>
          <a:p>
            <a:pPr lvl="1"/>
            <a:r>
              <a:rPr lang="en-US" sz="2000" dirty="0"/>
              <a:t>Also, recursive calls add a lot of overhead for small n</a:t>
            </a:r>
          </a:p>
          <a:p>
            <a:r>
              <a:rPr lang="en-US" sz="2400" dirty="0"/>
              <a:t>Common engineering technique: switch to a different algorithm for </a:t>
            </a:r>
            <a:r>
              <a:rPr lang="en-US" sz="2400" dirty="0" err="1"/>
              <a:t>subproblems</a:t>
            </a:r>
            <a:r>
              <a:rPr lang="en-US" sz="2400" dirty="0"/>
              <a:t> below a </a:t>
            </a:r>
            <a:r>
              <a:rPr lang="en-US" sz="2400" dirty="0">
                <a:solidFill>
                  <a:schemeClr val="accent2"/>
                </a:solidFill>
              </a:rPr>
              <a:t>cutoff</a:t>
            </a:r>
          </a:p>
          <a:p>
            <a:pPr lvl="1"/>
            <a:r>
              <a:rPr lang="en-US" sz="2000" dirty="0"/>
              <a:t>Reasonable rule of thumb: use insertion sort for </a:t>
            </a:r>
            <a:r>
              <a:rPr lang="en-US" sz="2000" i="1" dirty="0"/>
              <a:t>n</a:t>
            </a:r>
            <a:r>
              <a:rPr lang="en-US" sz="2000" dirty="0"/>
              <a:t> &lt; 10</a:t>
            </a:r>
          </a:p>
          <a:p>
            <a:r>
              <a:rPr lang="en-US" sz="2400" dirty="0"/>
              <a:t>Notes:</a:t>
            </a:r>
          </a:p>
          <a:p>
            <a:pPr lvl="1"/>
            <a:r>
              <a:rPr lang="en-US" sz="2000" dirty="0"/>
              <a:t>Could also use a cutoff for merge sort</a:t>
            </a:r>
          </a:p>
          <a:p>
            <a:pPr lvl="1"/>
            <a:r>
              <a:rPr lang="en-US" sz="2000" dirty="0"/>
              <a:t>Cutoffs are also the norm with parallel algorithms </a:t>
            </a:r>
          </a:p>
          <a:p>
            <a:pPr lvl="2"/>
            <a:r>
              <a:rPr lang="en-US" sz="1800" dirty="0"/>
              <a:t>switch to sequential algorithm</a:t>
            </a:r>
          </a:p>
          <a:p>
            <a:pPr lvl="1"/>
            <a:r>
              <a:rPr lang="en-US" sz="2000" dirty="0"/>
              <a:t>None of this affects asymptotic complexity</a:t>
            </a:r>
          </a:p>
        </p:txBody>
      </p:sp>
      <p:sp>
        <p:nvSpPr>
          <p:cNvPr id="4" name="Date Placeholder 3"/>
          <p:cNvSpPr>
            <a:spLocks noGrp="1"/>
          </p:cNvSpPr>
          <p:nvPr>
            <p:ph type="dt" sz="half" idx="10"/>
            <p:custDataLst>
              <p:tags r:id="rId3"/>
            </p:custDataLst>
          </p:nvPr>
        </p:nvSpPr>
        <p:spPr/>
        <p:txBody>
          <a:bodyPr/>
          <a:lstStyle/>
          <a:p>
            <a:r>
              <a:rPr lang="en-US"/>
              <a:t>07/22/2022</a:t>
            </a:r>
            <a:endParaRPr lang="en-US" dirty="0"/>
          </a:p>
        </p:txBody>
      </p:sp>
      <p:sp>
        <p:nvSpPr>
          <p:cNvPr id="6" name="Slide Number Placeholder 5">
            <a:extLst>
              <a:ext uri="{FF2B5EF4-FFF2-40B4-BE49-F238E27FC236}">
                <a16:creationId xmlns:a16="http://schemas.microsoft.com/office/drawing/2014/main" id="{5BA907DD-57E5-B140-88EB-A89247D09F6B}"/>
              </a:ext>
            </a:extLst>
          </p:cNvPr>
          <p:cNvSpPr>
            <a:spLocks noGrp="1"/>
          </p:cNvSpPr>
          <p:nvPr>
            <p:ph type="sldNum" sz="quarter" idx="12"/>
          </p:nvPr>
        </p:nvSpPr>
        <p:spPr/>
        <p:txBody>
          <a:bodyPr/>
          <a:lstStyle/>
          <a:p>
            <a:fld id="{26EF018D-A113-44B2-BA5D-E3BD5C944D75}"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Quicksort</a:t>
            </a:r>
            <a:r>
              <a:rPr lang="en-US" dirty="0"/>
              <a:t> Cutoff skeleton</a:t>
            </a:r>
          </a:p>
        </p:txBody>
      </p:sp>
      <p:sp>
        <p:nvSpPr>
          <p:cNvPr id="4" name="Date Placeholder 3"/>
          <p:cNvSpPr>
            <a:spLocks noGrp="1"/>
          </p:cNvSpPr>
          <p:nvPr>
            <p:ph type="dt" sz="half" idx="10"/>
            <p:custDataLst>
              <p:tags r:id="rId2"/>
            </p:custDataLst>
          </p:nvPr>
        </p:nvSpPr>
        <p:spPr/>
        <p:txBody>
          <a:bodyPr/>
          <a:lstStyle/>
          <a:p>
            <a:r>
              <a:rPr lang="en-US"/>
              <a:t>07/22/2022</a:t>
            </a:r>
            <a:endParaRPr lang="en-US" dirty="0"/>
          </a:p>
        </p:txBody>
      </p:sp>
      <p:sp>
        <p:nvSpPr>
          <p:cNvPr id="8" name="Text Box 5"/>
          <p:cNvSpPr txBox="1">
            <a:spLocks noChangeArrowheads="1"/>
          </p:cNvSpPr>
          <p:nvPr>
            <p:custDataLst>
              <p:tags r:id="rId3"/>
            </p:custDataLst>
          </p:nvPr>
        </p:nvSpPr>
        <p:spPr bwMode="auto">
          <a:xfrm>
            <a:off x="2514600" y="1752600"/>
            <a:ext cx="6934200" cy="1754326"/>
          </a:xfrm>
          <a:prstGeom prst="rect">
            <a:avLst/>
          </a:prstGeom>
          <a:solidFill>
            <a:srgbClr val="FFFF99"/>
          </a:solidFill>
          <a:ln w="9525">
            <a:noFill/>
            <a:miter lim="800000"/>
            <a:headEnd/>
            <a:tailEnd/>
          </a:ln>
          <a:effectLst/>
        </p:spPr>
        <p:txBody>
          <a:bodyPr wrap="square">
            <a:spAutoFit/>
          </a:bodyPr>
          <a:lstStyle/>
          <a:p>
            <a:pPr>
              <a:lnSpc>
                <a:spcPct val="90000"/>
              </a:lnSpc>
            </a:pPr>
            <a:r>
              <a:rPr lang="en-US" sz="2000" b="1" dirty="0">
                <a:latin typeface="Courier New" pitchFamily="49" charset="0"/>
              </a:rPr>
              <a:t>void </a:t>
            </a:r>
            <a:r>
              <a:rPr lang="en-US" sz="2000" b="1" dirty="0" err="1">
                <a:solidFill>
                  <a:srgbClr val="008000"/>
                </a:solidFill>
                <a:latin typeface="Courier New" pitchFamily="49" charset="0"/>
              </a:rPr>
              <a:t>quicksort</a:t>
            </a:r>
            <a:r>
              <a:rPr lang="en-US" sz="2000" b="1" dirty="0">
                <a:latin typeface="Courier New" pitchFamily="49" charset="0"/>
              </a:rPr>
              <a:t>(</a:t>
            </a:r>
            <a:r>
              <a:rPr lang="en-US" sz="2000" b="1" dirty="0" err="1">
                <a:latin typeface="Courier New" pitchFamily="49" charset="0"/>
              </a:rPr>
              <a:t>int</a:t>
            </a:r>
            <a:r>
              <a:rPr lang="en-US" sz="2000" b="1" dirty="0">
                <a:latin typeface="Courier New" pitchFamily="49" charset="0"/>
              </a:rPr>
              <a:t>[] </a:t>
            </a:r>
            <a:r>
              <a:rPr lang="en-US" sz="2000" b="1" dirty="0" err="1">
                <a:solidFill>
                  <a:srgbClr val="119F33"/>
                </a:solidFill>
                <a:latin typeface="Courier New" pitchFamily="49" charset="0"/>
              </a:rPr>
              <a:t>arr</a:t>
            </a:r>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a:solidFill>
                  <a:srgbClr val="119F33"/>
                </a:solidFill>
                <a:latin typeface="Courier New" pitchFamily="49" charset="0"/>
              </a:rPr>
              <a:t>lo</a:t>
            </a:r>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a:solidFill>
                  <a:srgbClr val="119F33"/>
                </a:solidFill>
                <a:latin typeface="Courier New" pitchFamily="49" charset="0"/>
              </a:rPr>
              <a:t>hi</a:t>
            </a:r>
            <a:r>
              <a:rPr lang="en-US" sz="2000" b="1" dirty="0">
                <a:latin typeface="Courier New" pitchFamily="49" charset="0"/>
              </a:rPr>
              <a:t>) {</a:t>
            </a:r>
          </a:p>
          <a:p>
            <a:pPr>
              <a:lnSpc>
                <a:spcPct val="90000"/>
              </a:lnSpc>
            </a:pPr>
            <a:r>
              <a:rPr lang="en-US" sz="2000" b="1" dirty="0">
                <a:latin typeface="Courier New" pitchFamily="49" charset="0"/>
              </a:rPr>
              <a:t>  </a:t>
            </a:r>
            <a:r>
              <a:rPr lang="en-US" sz="2000" b="1" dirty="0">
                <a:solidFill>
                  <a:schemeClr val="accent2"/>
                </a:solidFill>
                <a:latin typeface="Courier New" pitchFamily="49" charset="0"/>
              </a:rPr>
              <a:t>if</a:t>
            </a:r>
            <a:r>
              <a:rPr lang="en-US" sz="2000" b="1" dirty="0">
                <a:latin typeface="Courier New" pitchFamily="49" charset="0"/>
              </a:rPr>
              <a:t>(hi – lo &lt; CUTOFF)</a:t>
            </a:r>
          </a:p>
          <a:p>
            <a:pPr>
              <a:lnSpc>
                <a:spcPct val="90000"/>
              </a:lnSpc>
            </a:pPr>
            <a:r>
              <a:rPr lang="en-US" sz="2000" b="1" dirty="0">
                <a:latin typeface="Courier New" pitchFamily="49" charset="0"/>
              </a:rPr>
              <a:t>     </a:t>
            </a:r>
            <a:r>
              <a:rPr lang="en-US" sz="2000" b="1" dirty="0" err="1">
                <a:latin typeface="Courier New" pitchFamily="49" charset="0"/>
              </a:rPr>
              <a:t>insertionSort</a:t>
            </a:r>
            <a:r>
              <a:rPr lang="en-US" sz="2000" b="1" dirty="0">
                <a:latin typeface="Courier New" pitchFamily="49" charset="0"/>
              </a:rPr>
              <a:t>(</a:t>
            </a:r>
            <a:r>
              <a:rPr lang="en-US" sz="2000" b="1" dirty="0" err="1">
                <a:latin typeface="Courier New" pitchFamily="49" charset="0"/>
              </a:rPr>
              <a:t>arr,lo,hi</a:t>
            </a:r>
            <a:r>
              <a:rPr lang="en-US" sz="2000" b="1" dirty="0">
                <a:latin typeface="Courier New" pitchFamily="49" charset="0"/>
              </a:rPr>
              <a:t>);</a:t>
            </a:r>
          </a:p>
          <a:p>
            <a:pPr>
              <a:lnSpc>
                <a:spcPct val="90000"/>
              </a:lnSpc>
            </a:pPr>
            <a:r>
              <a:rPr lang="en-US" sz="2000" b="1" dirty="0">
                <a:latin typeface="Courier New" pitchFamily="49" charset="0"/>
              </a:rPr>
              <a:t>  </a:t>
            </a:r>
            <a:r>
              <a:rPr lang="en-US" sz="2000" b="1" dirty="0">
                <a:solidFill>
                  <a:schemeClr val="accent2"/>
                </a:solidFill>
                <a:latin typeface="Courier New" pitchFamily="49" charset="0"/>
              </a:rPr>
              <a:t>else</a:t>
            </a:r>
            <a:endParaRPr lang="en-US" sz="2000" b="1" dirty="0">
              <a:latin typeface="Courier New" pitchFamily="49" charset="0"/>
            </a:endParaRPr>
          </a:p>
          <a:p>
            <a:pPr algn="l">
              <a:lnSpc>
                <a:spcPct val="90000"/>
              </a:lnSpc>
            </a:pPr>
            <a:r>
              <a:rPr lang="en-US" sz="2000" b="1" dirty="0">
                <a:latin typeface="Courier New" pitchFamily="49" charset="0"/>
              </a:rPr>
              <a:t>     …</a:t>
            </a:r>
          </a:p>
          <a:p>
            <a:pPr algn="l">
              <a:lnSpc>
                <a:spcPct val="90000"/>
              </a:lnSpc>
            </a:pPr>
            <a:r>
              <a:rPr lang="en-US" sz="2000" b="1" dirty="0">
                <a:latin typeface="Courier New" pitchFamily="49" charset="0"/>
              </a:rPr>
              <a:t>}</a:t>
            </a:r>
          </a:p>
        </p:txBody>
      </p:sp>
      <p:sp>
        <p:nvSpPr>
          <p:cNvPr id="9" name="TextBox 8"/>
          <p:cNvSpPr txBox="1"/>
          <p:nvPr>
            <p:custDataLst>
              <p:tags r:id="rId4"/>
            </p:custDataLst>
          </p:nvPr>
        </p:nvSpPr>
        <p:spPr>
          <a:xfrm>
            <a:off x="2514600" y="4038601"/>
            <a:ext cx="6985502" cy="1015663"/>
          </a:xfrm>
          <a:prstGeom prst="rect">
            <a:avLst/>
          </a:prstGeom>
          <a:noFill/>
        </p:spPr>
        <p:txBody>
          <a:bodyPr wrap="none" rtlCol="0">
            <a:spAutoFit/>
          </a:bodyPr>
          <a:lstStyle/>
          <a:p>
            <a:r>
              <a:rPr lang="en-US" sz="2000" dirty="0"/>
              <a:t>Notice how this cuts out the vast majority of the recursive calls </a:t>
            </a:r>
          </a:p>
          <a:p>
            <a:pPr lvl="1">
              <a:buFont typeface="Arial" pitchFamily="34" charset="0"/>
              <a:buChar char="–"/>
            </a:pPr>
            <a:r>
              <a:rPr lang="en-US" sz="2000" dirty="0"/>
              <a:t>   Think of the recursive calls to </a:t>
            </a:r>
            <a:r>
              <a:rPr lang="en-US" sz="2000" dirty="0" err="1"/>
              <a:t>quicksort</a:t>
            </a:r>
            <a:r>
              <a:rPr lang="en-US" sz="2000" dirty="0"/>
              <a:t> as a tree</a:t>
            </a:r>
          </a:p>
          <a:p>
            <a:pPr lvl="1">
              <a:buFont typeface="Arial" pitchFamily="34" charset="0"/>
              <a:buChar char="–"/>
            </a:pPr>
            <a:r>
              <a:rPr lang="en-US" sz="2000" dirty="0"/>
              <a:t>   Trims out the bottom layers of the tree</a:t>
            </a:r>
          </a:p>
        </p:txBody>
      </p:sp>
      <p:sp>
        <p:nvSpPr>
          <p:cNvPr id="3" name="Slide Number Placeholder 2">
            <a:extLst>
              <a:ext uri="{FF2B5EF4-FFF2-40B4-BE49-F238E27FC236}">
                <a16:creationId xmlns:a16="http://schemas.microsoft.com/office/drawing/2014/main" id="{AA9BC18A-3310-A842-8BCB-912A4C93D295}"/>
              </a:ext>
            </a:extLst>
          </p:cNvPr>
          <p:cNvSpPr>
            <a:spLocks noGrp="1"/>
          </p:cNvSpPr>
          <p:nvPr>
            <p:ph type="sldNum" sz="quarter" idx="12"/>
          </p:nvPr>
        </p:nvSpPr>
        <p:spPr/>
        <p:txBody>
          <a:bodyPr/>
          <a:lstStyle/>
          <a:p>
            <a:fld id="{26EF018D-A113-44B2-BA5D-E3BD5C944D75}"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Insertion Sort</a:t>
            </a:r>
          </a:p>
        </p:txBody>
      </p:sp>
      <p:sp>
        <p:nvSpPr>
          <p:cNvPr id="3" name="Content Placeholder 2"/>
          <p:cNvSpPr>
            <a:spLocks noGrp="1"/>
          </p:cNvSpPr>
          <p:nvPr>
            <p:ph idx="1"/>
          </p:nvPr>
        </p:nvSpPr>
        <p:spPr/>
        <p:txBody>
          <a:bodyPr>
            <a:normAutofit/>
          </a:bodyPr>
          <a:lstStyle/>
          <a:p>
            <a:pPr marL="0" indent="0">
              <a:buNone/>
            </a:pPr>
            <a:r>
              <a:rPr lang="en-US" sz="2800">
                <a:latin typeface="Courier New" panose="02070309020205020404" pitchFamily="49" charset="0"/>
                <a:cs typeface="Courier New" panose="02070309020205020404" pitchFamily="49" charset="0"/>
              </a:rPr>
              <a:t>for(</a:t>
            </a:r>
            <a:r>
              <a:rPr lang="en-US" sz="2800" err="1">
                <a:latin typeface="Courier New" panose="02070309020205020404" pitchFamily="49" charset="0"/>
                <a:cs typeface="Courier New" panose="02070309020205020404" pitchFamily="49" charset="0"/>
              </a:rPr>
              <a:t>i</a:t>
            </a:r>
            <a:r>
              <a:rPr lang="en-US" sz="2800">
                <a:latin typeface="Courier New" panose="02070309020205020404" pitchFamily="49" charset="0"/>
                <a:cs typeface="Courier New" panose="02070309020205020404" pitchFamily="49" charset="0"/>
              </a:rPr>
              <a:t> from 1 to n-1){</a:t>
            </a:r>
          </a:p>
          <a:p>
            <a:pPr marL="0" indent="0">
              <a:buNone/>
            </a:pPr>
            <a:r>
              <a:rPr lang="en-US" sz="2800">
                <a:latin typeface="Courier New" panose="02070309020205020404" pitchFamily="49" charset="0"/>
                <a:cs typeface="Courier New" panose="02070309020205020404" pitchFamily="49" charset="0"/>
              </a:rPr>
              <a:t>	</a:t>
            </a:r>
            <a:r>
              <a:rPr lang="en-US" sz="2800" err="1">
                <a:latin typeface="Courier New" panose="02070309020205020404" pitchFamily="49" charset="0"/>
                <a:cs typeface="Courier New" panose="02070309020205020404" pitchFamily="49" charset="0"/>
              </a:rPr>
              <a:t>int</a:t>
            </a:r>
            <a:r>
              <a:rPr lang="en-US" sz="2800">
                <a:latin typeface="Courier New" panose="02070309020205020404" pitchFamily="49" charset="0"/>
                <a:cs typeface="Courier New" panose="02070309020205020404" pitchFamily="49" charset="0"/>
              </a:rPr>
              <a:t> index = </a:t>
            </a:r>
            <a:r>
              <a:rPr lang="en-US" sz="2800" err="1">
                <a:latin typeface="Courier New" panose="02070309020205020404" pitchFamily="49" charset="0"/>
                <a:cs typeface="Courier New" panose="02070309020205020404" pitchFamily="49" charset="0"/>
              </a:rPr>
              <a:t>i</a:t>
            </a:r>
            <a:endParaRPr lang="en-US" sz="2800">
              <a:latin typeface="Courier New" panose="02070309020205020404" pitchFamily="49" charset="0"/>
              <a:cs typeface="Courier New" panose="02070309020205020404" pitchFamily="49" charset="0"/>
            </a:endParaRPr>
          </a:p>
          <a:p>
            <a:pPr marL="0" indent="0">
              <a:buNone/>
            </a:pPr>
            <a:r>
              <a:rPr lang="en-US" sz="2800">
                <a:latin typeface="Courier New" panose="02070309020205020404" pitchFamily="49" charset="0"/>
                <a:cs typeface="Courier New" panose="02070309020205020404" pitchFamily="49" charset="0"/>
              </a:rPr>
              <a:t>	while(a[index-1] &gt; a[index]){</a:t>
            </a:r>
          </a:p>
          <a:p>
            <a:pPr marL="0" indent="0">
              <a:buNone/>
            </a:pPr>
            <a:r>
              <a:rPr lang="en-US" sz="2800">
                <a:latin typeface="Courier New" panose="02070309020205020404" pitchFamily="49" charset="0"/>
                <a:cs typeface="Courier New" panose="02070309020205020404" pitchFamily="49" charset="0"/>
              </a:rPr>
              <a:t>		swap(a[index-1], a[index])</a:t>
            </a:r>
          </a:p>
          <a:p>
            <a:pPr marL="0" indent="0">
              <a:buNone/>
            </a:pPr>
            <a:r>
              <a:rPr lang="en-US" sz="2800">
                <a:latin typeface="Courier New" panose="02070309020205020404" pitchFamily="49" charset="0"/>
                <a:cs typeface="Courier New" panose="02070309020205020404" pitchFamily="49" charset="0"/>
              </a:rPr>
              <a:t>		index = index-1</a:t>
            </a:r>
          </a:p>
          <a:p>
            <a:pPr marL="0" indent="0">
              <a:buNone/>
            </a:pPr>
            <a:r>
              <a:rPr lang="en-US" sz="2800">
                <a:latin typeface="Courier New" panose="02070309020205020404" pitchFamily="49" charset="0"/>
                <a:cs typeface="Courier New" panose="02070309020205020404" pitchFamily="49" charset="0"/>
              </a:rPr>
              <a:t>	}</a:t>
            </a:r>
          </a:p>
          <a:p>
            <a:pPr marL="0" indent="0">
              <a:buNone/>
            </a:pPr>
            <a:r>
              <a:rPr lang="en-US" sz="2800">
                <a:latin typeface="Courier New" panose="02070309020205020404" pitchFamily="49" charset="0"/>
                <a:cs typeface="Courier New" panose="02070309020205020404" pitchFamily="49" charset="0"/>
              </a:rPr>
              <a:t>}</a:t>
            </a:r>
          </a:p>
        </p:txBody>
      </p:sp>
      <p:sp>
        <p:nvSpPr>
          <p:cNvPr id="4" name="Date Placeholder 3">
            <a:extLst>
              <a:ext uri="{FF2B5EF4-FFF2-40B4-BE49-F238E27FC236}">
                <a16:creationId xmlns:a16="http://schemas.microsoft.com/office/drawing/2014/main" id="{33CF9CAF-D468-4C67-939A-24CF075D0909}"/>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95630BD1-71EA-834A-92B0-29F8A0D19C51}"/>
              </a:ext>
            </a:extLst>
          </p:cNvPr>
          <p:cNvSpPr>
            <a:spLocks noGrp="1"/>
          </p:cNvSpPr>
          <p:nvPr>
            <p:ph type="sldNum" sz="quarter" idx="12"/>
          </p:nvPr>
        </p:nvSpPr>
        <p:spPr/>
        <p:txBody>
          <a:bodyPr/>
          <a:lstStyle/>
          <a:p>
            <a:fld id="{26EF018D-A113-44B2-BA5D-E3BD5C944D75}" type="slidenum">
              <a:rPr lang="en-US" smtClean="0"/>
              <a:t>6</a:t>
            </a:fld>
            <a:endParaRPr lang="en-US"/>
          </a:p>
        </p:txBody>
      </p:sp>
    </p:spTree>
    <p:extLst>
      <p:ext uri="{BB962C8B-B14F-4D97-AF65-F5344CB8AC3E}">
        <p14:creationId xmlns:p14="http://schemas.microsoft.com/office/powerpoint/2010/main" val="1864595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9A88-BAE2-0546-B09B-B8549D026450}"/>
              </a:ext>
            </a:extLst>
          </p:cNvPr>
          <p:cNvSpPr>
            <a:spLocks noGrp="1"/>
          </p:cNvSpPr>
          <p:nvPr>
            <p:ph type="title"/>
          </p:nvPr>
        </p:nvSpPr>
        <p:spPr/>
        <p:txBody>
          <a:bodyPr/>
          <a:lstStyle/>
          <a:p>
            <a:r>
              <a:rPr lang="en-US" dirty="0"/>
              <a:t>Quick Recap</a:t>
            </a:r>
          </a:p>
        </p:txBody>
      </p:sp>
      <p:graphicFrame>
        <p:nvGraphicFramePr>
          <p:cNvPr id="6" name="Table 6">
            <a:extLst>
              <a:ext uri="{FF2B5EF4-FFF2-40B4-BE49-F238E27FC236}">
                <a16:creationId xmlns:a16="http://schemas.microsoft.com/office/drawing/2014/main" id="{09423105-1906-6348-9F72-2F677C68655C}"/>
              </a:ext>
            </a:extLst>
          </p:cNvPr>
          <p:cNvGraphicFramePr>
            <a:graphicFrameLocks noGrp="1"/>
          </p:cNvGraphicFramePr>
          <p:nvPr>
            <p:ph idx="1"/>
            <p:extLst>
              <p:ext uri="{D42A27DB-BD31-4B8C-83A1-F6EECF244321}">
                <p14:modId xmlns:p14="http://schemas.microsoft.com/office/powerpoint/2010/main" val="1162740453"/>
              </p:ext>
            </p:extLst>
          </p:nvPr>
        </p:nvGraphicFramePr>
        <p:xfrm>
          <a:off x="838200" y="1876278"/>
          <a:ext cx="10801864" cy="3708976"/>
        </p:xfrm>
        <a:graphic>
          <a:graphicData uri="http://schemas.openxmlformats.org/drawingml/2006/table">
            <a:tbl>
              <a:tblPr firstRow="1" bandRow="1">
                <a:tableStyleId>{2D5ABB26-0587-4C30-8999-92F81FD0307C}</a:tableStyleId>
              </a:tblPr>
              <a:tblGrid>
                <a:gridCol w="2700466">
                  <a:extLst>
                    <a:ext uri="{9D8B030D-6E8A-4147-A177-3AD203B41FA5}">
                      <a16:colId xmlns:a16="http://schemas.microsoft.com/office/drawing/2014/main" val="3660197183"/>
                    </a:ext>
                  </a:extLst>
                </a:gridCol>
                <a:gridCol w="2700466">
                  <a:extLst>
                    <a:ext uri="{9D8B030D-6E8A-4147-A177-3AD203B41FA5}">
                      <a16:colId xmlns:a16="http://schemas.microsoft.com/office/drawing/2014/main" val="2347078437"/>
                    </a:ext>
                  </a:extLst>
                </a:gridCol>
                <a:gridCol w="2700466">
                  <a:extLst>
                    <a:ext uri="{9D8B030D-6E8A-4147-A177-3AD203B41FA5}">
                      <a16:colId xmlns:a16="http://schemas.microsoft.com/office/drawing/2014/main" val="1752386648"/>
                    </a:ext>
                  </a:extLst>
                </a:gridCol>
                <a:gridCol w="2700466">
                  <a:extLst>
                    <a:ext uri="{9D8B030D-6E8A-4147-A177-3AD203B41FA5}">
                      <a16:colId xmlns:a16="http://schemas.microsoft.com/office/drawing/2014/main" val="2901075585"/>
                    </a:ext>
                  </a:extLst>
                </a:gridCol>
              </a:tblGrid>
              <a:tr h="41526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6352204"/>
                  </a:ext>
                </a:extLst>
              </a:tr>
              <a:tr h="1023950">
                <a:tc>
                  <a:txBody>
                    <a:bodyPr/>
                    <a:lstStyle/>
                    <a:p>
                      <a:r>
                        <a:rPr lang="en-US" dirty="0"/>
                        <a:t>Insertion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Best Case: O(N)</a:t>
                      </a:r>
                    </a:p>
                    <a:p>
                      <a:r>
                        <a:rPr lang="en-US" dirty="0"/>
                        <a:t>Worst Case: O(N</a:t>
                      </a:r>
                      <a:r>
                        <a:rPr lang="en-US" baseline="30000" dirty="0"/>
                        <a:t>2</a:t>
                      </a:r>
                      <a:r>
                        <a:rPr lang="en-US" dirty="0"/>
                        <a:t>)</a:t>
                      </a:r>
                    </a:p>
                    <a:p>
                      <a:r>
                        <a:rPr lang="en-US" dirty="0"/>
                        <a:t>Average Case: O(N</a:t>
                      </a:r>
                      <a:r>
                        <a:rPr lang="en-US" baseline="30000" dirty="0"/>
                        <a:t>2</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766321"/>
                  </a:ext>
                </a:extLst>
              </a:tr>
              <a:tr h="415269">
                <a:tc>
                  <a:txBody>
                    <a:bodyPr/>
                    <a:lstStyle/>
                    <a:p>
                      <a:r>
                        <a:rPr lang="en-US" dirty="0"/>
                        <a:t>Selection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O(N</a:t>
                      </a:r>
                      <a:r>
                        <a:rPr lang="en-US" baseline="30000" dirty="0"/>
                        <a:t>2</a:t>
                      </a:r>
                      <a:r>
                        <a:rPr lang="en-US" baseline="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3547351"/>
                  </a:ext>
                </a:extLst>
              </a:tr>
              <a:tr h="415269">
                <a:tc>
                  <a:txBody>
                    <a:bodyPr/>
                    <a:lstStyle/>
                    <a:p>
                      <a:r>
                        <a:rPr lang="en-US" dirty="0"/>
                        <a:t>Heap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O(N log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277290"/>
                  </a:ext>
                </a:extLst>
              </a:tr>
              <a:tr h="415269">
                <a:tc>
                  <a:txBody>
                    <a:bodyPr/>
                    <a:lstStyle/>
                    <a:p>
                      <a:r>
                        <a:rPr lang="en-US" dirty="0"/>
                        <a:t>Merge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O(N log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118613"/>
                  </a:ext>
                </a:extLst>
              </a:tr>
              <a:tr h="1023950">
                <a:tc>
                  <a:txBody>
                    <a:bodyPr/>
                    <a:lstStyle/>
                    <a:p>
                      <a:r>
                        <a:rPr lang="en-US" dirty="0"/>
                        <a:t>Quick Sort</a:t>
                      </a:r>
                    </a:p>
                    <a:p>
                      <a:r>
                        <a:rPr lang="en-US" dirty="0"/>
                        <a:t>(Hoare’s Partition)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Best Case: O(N log N)</a:t>
                      </a:r>
                    </a:p>
                    <a:p>
                      <a:r>
                        <a:rPr lang="en-US" baseline="0" dirty="0"/>
                        <a:t>Worst Case: O(N</a:t>
                      </a:r>
                      <a:r>
                        <a:rPr lang="en-US" baseline="30000" dirty="0"/>
                        <a:t>2</a:t>
                      </a:r>
                      <a:r>
                        <a:rPr lang="en-US" baseline="0" dirty="0"/>
                        <a:t>)</a:t>
                      </a:r>
                    </a:p>
                    <a:p>
                      <a:r>
                        <a:rPr lang="en-US" baseline="0" dirty="0"/>
                        <a:t>Average Case: O(N log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i="0" u="none" dirty="0"/>
                        <a:t>O(1)</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0920411"/>
                  </a:ext>
                </a:extLst>
              </a:tr>
            </a:tbl>
          </a:graphicData>
        </a:graphic>
      </p:graphicFrame>
      <p:sp>
        <p:nvSpPr>
          <p:cNvPr id="4" name="Date Placeholder 3">
            <a:extLst>
              <a:ext uri="{FF2B5EF4-FFF2-40B4-BE49-F238E27FC236}">
                <a16:creationId xmlns:a16="http://schemas.microsoft.com/office/drawing/2014/main" id="{CCE84B15-EABB-A444-88EB-EE4EBDC95FE7}"/>
              </a:ext>
            </a:extLst>
          </p:cNvPr>
          <p:cNvSpPr>
            <a:spLocks noGrp="1"/>
          </p:cNvSpPr>
          <p:nvPr>
            <p:ph type="dt" sz="half" idx="10"/>
          </p:nvPr>
        </p:nvSpPr>
        <p:spPr/>
        <p:txBody>
          <a:bodyPr/>
          <a:lstStyle/>
          <a:p>
            <a:r>
              <a:rPr lang="en-US"/>
              <a:t>07/22/2022</a:t>
            </a:r>
          </a:p>
        </p:txBody>
      </p:sp>
      <p:sp>
        <p:nvSpPr>
          <p:cNvPr id="7" name="Slide Number Placeholder 6">
            <a:extLst>
              <a:ext uri="{FF2B5EF4-FFF2-40B4-BE49-F238E27FC236}">
                <a16:creationId xmlns:a16="http://schemas.microsoft.com/office/drawing/2014/main" id="{1B286EC3-72FB-FF49-A1C2-BA2B2BB0A14B}"/>
              </a:ext>
            </a:extLst>
          </p:cNvPr>
          <p:cNvSpPr>
            <a:spLocks noGrp="1"/>
          </p:cNvSpPr>
          <p:nvPr>
            <p:ph type="sldNum" sz="quarter" idx="12"/>
          </p:nvPr>
        </p:nvSpPr>
        <p:spPr/>
        <p:txBody>
          <a:bodyPr/>
          <a:lstStyle/>
          <a:p>
            <a:fld id="{26EF018D-A113-44B2-BA5D-E3BD5C944D75}" type="slidenum">
              <a:rPr lang="en-US" smtClean="0"/>
              <a:t>60</a:t>
            </a:fld>
            <a:endParaRPr lang="en-US"/>
          </a:p>
        </p:txBody>
      </p:sp>
    </p:spTree>
    <p:extLst>
      <p:ext uri="{BB962C8B-B14F-4D97-AF65-F5344CB8AC3E}">
        <p14:creationId xmlns:p14="http://schemas.microsoft.com/office/powerpoint/2010/main" val="1581684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custDataLst>
              <p:tags r:id="rId1"/>
            </p:custDataLst>
          </p:nvPr>
        </p:nvSpPr>
        <p:spPr/>
        <p:txBody>
          <a:bodyPr/>
          <a:lstStyle/>
          <a:p>
            <a:pPr eaLnBrk="1" hangingPunct="1"/>
            <a:r>
              <a:rPr lang="en-US"/>
              <a:t>The Big Picture</a:t>
            </a:r>
          </a:p>
        </p:txBody>
      </p:sp>
      <p:sp>
        <p:nvSpPr>
          <p:cNvPr id="19460" name="Text Box 4"/>
          <p:cNvSpPr txBox="1">
            <a:spLocks noChangeArrowheads="1"/>
          </p:cNvSpPr>
          <p:nvPr>
            <p:custDataLst>
              <p:tags r:id="rId2"/>
            </p:custDataLst>
          </p:nvPr>
        </p:nvSpPr>
        <p:spPr bwMode="auto">
          <a:xfrm>
            <a:off x="2533519" y="2286001"/>
            <a:ext cx="1391728" cy="1015663"/>
          </a:xfrm>
          <a:prstGeom prst="rect">
            <a:avLst/>
          </a:prstGeom>
          <a:solidFill>
            <a:srgbClr val="FFCC99"/>
          </a:solidFill>
          <a:ln w="9525">
            <a:noFill/>
            <a:miter lim="800000"/>
            <a:headEnd/>
            <a:tailEnd/>
          </a:ln>
        </p:spPr>
        <p:txBody>
          <a:bodyPr wrap="none">
            <a:spAutoFit/>
          </a:bodyPr>
          <a:lstStyle/>
          <a:p>
            <a:pPr algn="ctr"/>
            <a:r>
              <a:rPr lang="en-US" sz="2000"/>
              <a:t>Simple</a:t>
            </a:r>
          </a:p>
          <a:p>
            <a:pPr algn="ctr"/>
            <a:r>
              <a:rPr lang="en-US" sz="2000">
                <a:sym typeface="Symbol" pitchFamily="16" charset="2"/>
              </a:rPr>
              <a:t>algorithms:</a:t>
            </a:r>
          </a:p>
          <a:p>
            <a:pPr algn="ctr"/>
            <a:r>
              <a:rPr lang="en-US" sz="2000">
                <a:sym typeface="Symbol" pitchFamily="16" charset="2"/>
              </a:rPr>
              <a:t>O(</a:t>
            </a:r>
            <a:r>
              <a:rPr lang="en-US" sz="2000" i="1">
                <a:sym typeface="Symbol" pitchFamily="16" charset="2"/>
              </a:rPr>
              <a:t>n</a:t>
            </a:r>
            <a:r>
              <a:rPr lang="en-US" sz="2000" baseline="30000">
                <a:sym typeface="Symbol" pitchFamily="16" charset="2"/>
              </a:rPr>
              <a:t>2</a:t>
            </a:r>
            <a:r>
              <a:rPr lang="en-US" sz="2000">
                <a:sym typeface="Symbol" pitchFamily="16" charset="2"/>
              </a:rPr>
              <a:t>)</a:t>
            </a:r>
          </a:p>
        </p:txBody>
      </p:sp>
      <p:sp>
        <p:nvSpPr>
          <p:cNvPr id="19461" name="Text Box 5"/>
          <p:cNvSpPr txBox="1">
            <a:spLocks noChangeArrowheads="1"/>
          </p:cNvSpPr>
          <p:nvPr>
            <p:custDataLst>
              <p:tags r:id="rId3"/>
            </p:custDataLst>
          </p:nvPr>
        </p:nvSpPr>
        <p:spPr bwMode="auto">
          <a:xfrm>
            <a:off x="4303582" y="2286001"/>
            <a:ext cx="1391728" cy="1015663"/>
          </a:xfrm>
          <a:prstGeom prst="rect">
            <a:avLst/>
          </a:prstGeom>
          <a:solidFill>
            <a:srgbClr val="FFCC99"/>
          </a:solidFill>
          <a:ln w="9525">
            <a:noFill/>
            <a:miter lim="800000"/>
            <a:headEnd/>
            <a:tailEnd/>
          </a:ln>
        </p:spPr>
        <p:txBody>
          <a:bodyPr wrap="none">
            <a:spAutoFit/>
          </a:bodyPr>
          <a:lstStyle/>
          <a:p>
            <a:pPr algn="ctr"/>
            <a:r>
              <a:rPr lang="en-US" sz="2000"/>
              <a:t>Fancier</a:t>
            </a:r>
          </a:p>
          <a:p>
            <a:pPr algn="ctr"/>
            <a:r>
              <a:rPr lang="en-US" sz="2000">
                <a:sym typeface="Symbol" pitchFamily="16" charset="2"/>
              </a:rPr>
              <a:t>algorithms:</a:t>
            </a:r>
          </a:p>
          <a:p>
            <a:pPr algn="ctr"/>
            <a:r>
              <a:rPr lang="en-US" sz="2000">
                <a:sym typeface="Symbol" pitchFamily="16" charset="2"/>
              </a:rPr>
              <a:t>O(</a:t>
            </a:r>
            <a:r>
              <a:rPr lang="en-US" sz="2000" i="1">
                <a:sym typeface="Symbol" pitchFamily="16" charset="2"/>
              </a:rPr>
              <a:t>n</a:t>
            </a:r>
            <a:r>
              <a:rPr lang="en-US" sz="2000">
                <a:sym typeface="Symbol" pitchFamily="16" charset="2"/>
              </a:rPr>
              <a:t> log </a:t>
            </a:r>
            <a:r>
              <a:rPr lang="en-US" sz="2000" i="1">
                <a:sym typeface="Symbol" pitchFamily="16" charset="2"/>
              </a:rPr>
              <a:t>n</a:t>
            </a:r>
            <a:r>
              <a:rPr lang="en-US" sz="2000">
                <a:sym typeface="Symbol" pitchFamily="16" charset="2"/>
              </a:rPr>
              <a:t>)</a:t>
            </a:r>
          </a:p>
        </p:txBody>
      </p:sp>
      <p:sp>
        <p:nvSpPr>
          <p:cNvPr id="19462" name="Text Box 6"/>
          <p:cNvSpPr txBox="1">
            <a:spLocks noChangeArrowheads="1"/>
          </p:cNvSpPr>
          <p:nvPr>
            <p:custDataLst>
              <p:tags r:id="rId4"/>
            </p:custDataLst>
          </p:nvPr>
        </p:nvSpPr>
        <p:spPr bwMode="auto">
          <a:xfrm>
            <a:off x="6097561" y="2286001"/>
            <a:ext cx="1574085" cy="1015663"/>
          </a:xfrm>
          <a:prstGeom prst="rect">
            <a:avLst/>
          </a:prstGeom>
          <a:solidFill>
            <a:srgbClr val="FFCC99"/>
          </a:solidFill>
          <a:ln w="9525">
            <a:noFill/>
            <a:miter lim="800000"/>
            <a:headEnd/>
            <a:tailEnd/>
          </a:ln>
        </p:spPr>
        <p:txBody>
          <a:bodyPr wrap="none">
            <a:spAutoFit/>
          </a:bodyPr>
          <a:lstStyle/>
          <a:p>
            <a:pPr algn="ctr"/>
            <a:r>
              <a:rPr lang="en-US" sz="2000"/>
              <a:t>Comparison</a:t>
            </a:r>
          </a:p>
          <a:p>
            <a:pPr algn="ctr"/>
            <a:r>
              <a:rPr lang="en-US" sz="2000"/>
              <a:t>lower bound:</a:t>
            </a:r>
            <a:endParaRPr lang="en-US" sz="2000">
              <a:sym typeface="Symbol" pitchFamily="16" charset="2"/>
            </a:endParaRPr>
          </a:p>
          <a:p>
            <a:pPr algn="ctr"/>
            <a:r>
              <a:rPr lang="en-US" sz="2000">
                <a:sym typeface="Symbol" pitchFamily="16" charset="2"/>
              </a:rPr>
              <a:t>(</a:t>
            </a:r>
            <a:r>
              <a:rPr lang="en-US" sz="2000" i="1">
                <a:sym typeface="Symbol" pitchFamily="16" charset="2"/>
              </a:rPr>
              <a:t>n</a:t>
            </a:r>
            <a:r>
              <a:rPr lang="en-US" sz="2000">
                <a:sym typeface="Symbol" pitchFamily="16" charset="2"/>
              </a:rPr>
              <a:t> log </a:t>
            </a:r>
            <a:r>
              <a:rPr lang="en-US" sz="2000" i="1">
                <a:sym typeface="Symbol" pitchFamily="16" charset="2"/>
              </a:rPr>
              <a:t>n</a:t>
            </a:r>
            <a:r>
              <a:rPr lang="en-US" sz="2000">
                <a:sym typeface="Symbol" pitchFamily="16" charset="2"/>
              </a:rPr>
              <a:t>)</a:t>
            </a:r>
          </a:p>
        </p:txBody>
      </p:sp>
      <p:sp>
        <p:nvSpPr>
          <p:cNvPr id="19463" name="Text Box 7"/>
          <p:cNvSpPr txBox="1">
            <a:spLocks noChangeArrowheads="1"/>
          </p:cNvSpPr>
          <p:nvPr>
            <p:custDataLst>
              <p:tags r:id="rId5"/>
            </p:custDataLst>
          </p:nvPr>
        </p:nvSpPr>
        <p:spPr bwMode="auto">
          <a:xfrm>
            <a:off x="8053002" y="2286000"/>
            <a:ext cx="1449388" cy="1016000"/>
          </a:xfrm>
          <a:prstGeom prst="rect">
            <a:avLst/>
          </a:prstGeom>
          <a:solidFill>
            <a:srgbClr val="FFCC99"/>
          </a:solidFill>
          <a:ln w="9525">
            <a:noFill/>
            <a:miter lim="800000"/>
            <a:headEnd/>
            <a:tailEnd/>
          </a:ln>
        </p:spPr>
        <p:txBody>
          <a:bodyPr wrap="none">
            <a:spAutoFit/>
          </a:bodyPr>
          <a:lstStyle/>
          <a:p>
            <a:pPr algn="ctr"/>
            <a:r>
              <a:rPr lang="en-US" sz="2000"/>
              <a:t>Specialized</a:t>
            </a:r>
          </a:p>
          <a:p>
            <a:pPr algn="ctr"/>
            <a:r>
              <a:rPr lang="en-US" sz="2000"/>
              <a:t>algorithms:</a:t>
            </a:r>
            <a:endParaRPr lang="en-US" sz="2000">
              <a:sym typeface="Symbol" pitchFamily="16" charset="2"/>
            </a:endParaRPr>
          </a:p>
          <a:p>
            <a:pPr algn="ctr"/>
            <a:r>
              <a:rPr lang="en-US" sz="2000">
                <a:sym typeface="Symbol" pitchFamily="16" charset="2"/>
              </a:rPr>
              <a:t>O(</a:t>
            </a:r>
            <a:r>
              <a:rPr lang="en-US" sz="2000" i="1">
                <a:sym typeface="Symbol" pitchFamily="16" charset="2"/>
              </a:rPr>
              <a:t>n</a:t>
            </a:r>
            <a:r>
              <a:rPr lang="en-US" sz="2000">
                <a:sym typeface="Symbol" pitchFamily="16" charset="2"/>
              </a:rPr>
              <a:t>)</a:t>
            </a:r>
          </a:p>
        </p:txBody>
      </p:sp>
      <p:sp>
        <p:nvSpPr>
          <p:cNvPr id="19465" name="Text Box 9"/>
          <p:cNvSpPr txBox="1">
            <a:spLocks noChangeArrowheads="1"/>
          </p:cNvSpPr>
          <p:nvPr>
            <p:custDataLst>
              <p:tags r:id="rId6"/>
            </p:custDataLst>
          </p:nvPr>
        </p:nvSpPr>
        <p:spPr bwMode="auto">
          <a:xfrm>
            <a:off x="2395152" y="3873501"/>
            <a:ext cx="1670050" cy="1323975"/>
          </a:xfrm>
          <a:prstGeom prst="rect">
            <a:avLst/>
          </a:prstGeom>
          <a:noFill/>
          <a:ln w="9525">
            <a:noFill/>
            <a:miter lim="800000"/>
            <a:headEnd/>
            <a:tailEnd/>
          </a:ln>
        </p:spPr>
        <p:txBody>
          <a:bodyPr wrap="none">
            <a:spAutoFit/>
          </a:bodyPr>
          <a:lstStyle/>
          <a:p>
            <a:r>
              <a:rPr lang="en-US" sz="2000" dirty="0"/>
              <a:t>Insertion sort</a:t>
            </a:r>
          </a:p>
          <a:p>
            <a:r>
              <a:rPr lang="en-US" sz="2000" dirty="0"/>
              <a:t>Selection sort</a:t>
            </a:r>
          </a:p>
          <a:p>
            <a:r>
              <a:rPr lang="en-US" sz="2000" dirty="0">
                <a:solidFill>
                  <a:schemeClr val="bg2"/>
                </a:solidFill>
              </a:rPr>
              <a:t>Shell sort</a:t>
            </a:r>
          </a:p>
          <a:p>
            <a:r>
              <a:rPr lang="en-US" sz="2000" dirty="0">
                <a:solidFill>
                  <a:schemeClr val="bg2"/>
                </a:solidFill>
              </a:rPr>
              <a:t>…</a:t>
            </a:r>
          </a:p>
        </p:txBody>
      </p:sp>
      <p:sp>
        <p:nvSpPr>
          <p:cNvPr id="19466" name="Text Box 10"/>
          <p:cNvSpPr txBox="1">
            <a:spLocks noChangeArrowheads="1"/>
          </p:cNvSpPr>
          <p:nvPr>
            <p:custDataLst>
              <p:tags r:id="rId7"/>
            </p:custDataLst>
          </p:nvPr>
        </p:nvSpPr>
        <p:spPr bwMode="auto">
          <a:xfrm>
            <a:off x="4300152" y="3873501"/>
            <a:ext cx="1865704" cy="1323439"/>
          </a:xfrm>
          <a:prstGeom prst="rect">
            <a:avLst/>
          </a:prstGeom>
          <a:noFill/>
          <a:ln w="9525">
            <a:noFill/>
            <a:miter lim="800000"/>
            <a:headEnd/>
            <a:tailEnd/>
          </a:ln>
        </p:spPr>
        <p:txBody>
          <a:bodyPr wrap="none">
            <a:spAutoFit/>
          </a:bodyPr>
          <a:lstStyle/>
          <a:p>
            <a:r>
              <a:rPr lang="en-US" sz="2000"/>
              <a:t>Heap sort</a:t>
            </a:r>
          </a:p>
          <a:p>
            <a:r>
              <a:rPr lang="en-US" sz="2000"/>
              <a:t>Merge sort</a:t>
            </a:r>
          </a:p>
          <a:p>
            <a:r>
              <a:rPr lang="en-US" sz="2000"/>
              <a:t>Quick sort (avg)</a:t>
            </a:r>
          </a:p>
          <a:p>
            <a:r>
              <a:rPr lang="en-US" sz="2000"/>
              <a:t>…</a:t>
            </a:r>
          </a:p>
        </p:txBody>
      </p:sp>
      <p:sp>
        <p:nvSpPr>
          <p:cNvPr id="19467" name="Text Box 11"/>
          <p:cNvSpPr txBox="1">
            <a:spLocks noChangeArrowheads="1"/>
          </p:cNvSpPr>
          <p:nvPr>
            <p:custDataLst>
              <p:tags r:id="rId8"/>
            </p:custDataLst>
          </p:nvPr>
        </p:nvSpPr>
        <p:spPr bwMode="auto">
          <a:xfrm>
            <a:off x="8037128" y="3873501"/>
            <a:ext cx="1444625" cy="708025"/>
          </a:xfrm>
          <a:prstGeom prst="rect">
            <a:avLst/>
          </a:prstGeom>
          <a:noFill/>
          <a:ln w="9525">
            <a:noFill/>
            <a:miter lim="800000"/>
            <a:headEnd/>
            <a:tailEnd/>
          </a:ln>
        </p:spPr>
        <p:txBody>
          <a:bodyPr wrap="none">
            <a:spAutoFit/>
          </a:bodyPr>
          <a:lstStyle/>
          <a:p>
            <a:r>
              <a:rPr lang="en-US" sz="2000"/>
              <a:t>Bucket sort</a:t>
            </a:r>
          </a:p>
          <a:p>
            <a:r>
              <a:rPr lang="en-US" sz="2000"/>
              <a:t>Radix sort</a:t>
            </a:r>
          </a:p>
        </p:txBody>
      </p:sp>
      <p:cxnSp>
        <p:nvCxnSpPr>
          <p:cNvPr id="19469" name="AutoShape 13"/>
          <p:cNvCxnSpPr>
            <a:cxnSpLocks noChangeShapeType="1"/>
            <a:stCxn id="19460" idx="2"/>
            <a:endCxn id="19465" idx="0"/>
          </p:cNvCxnSpPr>
          <p:nvPr>
            <p:custDataLst>
              <p:tags r:id="rId9"/>
            </p:custDataLst>
          </p:nvPr>
        </p:nvCxnSpPr>
        <p:spPr bwMode="auto">
          <a:xfrm>
            <a:off x="3229383" y="3301664"/>
            <a:ext cx="794" cy="571837"/>
          </a:xfrm>
          <a:prstGeom prst="straightConnector1">
            <a:avLst/>
          </a:prstGeom>
          <a:noFill/>
          <a:ln w="9525">
            <a:solidFill>
              <a:schemeClr val="tx1"/>
            </a:solidFill>
            <a:round/>
            <a:headEnd/>
            <a:tailEnd/>
          </a:ln>
        </p:spPr>
      </p:cxnSp>
      <p:cxnSp>
        <p:nvCxnSpPr>
          <p:cNvPr id="19470" name="AutoShape 14"/>
          <p:cNvCxnSpPr>
            <a:cxnSpLocks noChangeShapeType="1"/>
          </p:cNvCxnSpPr>
          <p:nvPr>
            <p:custDataLst>
              <p:tags r:id="rId10"/>
            </p:custDataLst>
          </p:nvPr>
        </p:nvCxnSpPr>
        <p:spPr bwMode="auto">
          <a:xfrm rot="5400000">
            <a:off x="4628765" y="3582988"/>
            <a:ext cx="584200" cy="22225"/>
          </a:xfrm>
          <a:prstGeom prst="straightConnector1">
            <a:avLst/>
          </a:prstGeom>
          <a:noFill/>
          <a:ln w="9525">
            <a:solidFill>
              <a:schemeClr val="tx1"/>
            </a:solidFill>
            <a:round/>
            <a:headEnd/>
            <a:tailEnd/>
          </a:ln>
        </p:spPr>
      </p:cxnSp>
      <p:cxnSp>
        <p:nvCxnSpPr>
          <p:cNvPr id="19471" name="AutoShape 15"/>
          <p:cNvCxnSpPr>
            <a:cxnSpLocks noChangeShapeType="1"/>
            <a:stCxn id="19463" idx="2"/>
            <a:endCxn id="19467" idx="0"/>
          </p:cNvCxnSpPr>
          <p:nvPr>
            <p:custDataLst>
              <p:tags r:id="rId11"/>
            </p:custDataLst>
          </p:nvPr>
        </p:nvCxnSpPr>
        <p:spPr bwMode="auto">
          <a:xfrm rot="5400000">
            <a:off x="8483215" y="3578225"/>
            <a:ext cx="571500" cy="19050"/>
          </a:xfrm>
          <a:prstGeom prst="straightConnector1">
            <a:avLst/>
          </a:prstGeom>
          <a:noFill/>
          <a:ln w="9525">
            <a:solidFill>
              <a:schemeClr val="tx1"/>
            </a:solidFill>
            <a:round/>
            <a:headEnd/>
            <a:tailEnd/>
          </a:ln>
        </p:spPr>
      </p:cxnSp>
      <p:sp>
        <p:nvSpPr>
          <p:cNvPr id="2" name="Date Placeholder 1">
            <a:extLst>
              <a:ext uri="{FF2B5EF4-FFF2-40B4-BE49-F238E27FC236}">
                <a16:creationId xmlns:a16="http://schemas.microsoft.com/office/drawing/2014/main" id="{AE218A9D-03FF-BF47-8435-0903ADA2497A}"/>
              </a:ext>
            </a:extLst>
          </p:cNvPr>
          <p:cNvSpPr>
            <a:spLocks noGrp="1"/>
          </p:cNvSpPr>
          <p:nvPr>
            <p:ph type="dt" sz="half" idx="10"/>
          </p:nvPr>
        </p:nvSpPr>
        <p:spPr/>
        <p:txBody>
          <a:bodyPr/>
          <a:lstStyle/>
          <a:p>
            <a:r>
              <a:rPr lang="en-US"/>
              <a:t>07/22/2022</a:t>
            </a:r>
          </a:p>
        </p:txBody>
      </p:sp>
      <p:sp>
        <p:nvSpPr>
          <p:cNvPr id="4" name="Slide Number Placeholder 3">
            <a:extLst>
              <a:ext uri="{FF2B5EF4-FFF2-40B4-BE49-F238E27FC236}">
                <a16:creationId xmlns:a16="http://schemas.microsoft.com/office/drawing/2014/main" id="{9B9F0CC8-1E7B-C84D-B429-2164BC05FEF0}"/>
              </a:ext>
            </a:extLst>
          </p:cNvPr>
          <p:cNvSpPr>
            <a:spLocks noGrp="1"/>
          </p:cNvSpPr>
          <p:nvPr>
            <p:ph type="sldNum" sz="quarter" idx="12"/>
          </p:nvPr>
        </p:nvSpPr>
        <p:spPr/>
        <p:txBody>
          <a:bodyPr/>
          <a:lstStyle/>
          <a:p>
            <a:fld id="{26EF018D-A113-44B2-BA5D-E3BD5C944D75}" type="slidenum">
              <a:rPr lang="en-US" smtClean="0"/>
              <a:t>61</a:t>
            </a:fld>
            <a:endParaRPr lang="en-US"/>
          </a:p>
        </p:txBody>
      </p:sp>
    </p:spTree>
    <p:extLst>
      <p:ext uri="{BB962C8B-B14F-4D97-AF65-F5344CB8AC3E}">
        <p14:creationId xmlns:p14="http://schemas.microsoft.com/office/powerpoint/2010/main" val="111644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Lower Bound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63857"/>
                <a:ext cx="10924298" cy="2459750"/>
              </a:xfrm>
            </p:spPr>
            <p:txBody>
              <a:bodyPr>
                <a:normAutofit/>
              </a:bodyPr>
              <a:lstStyle/>
              <a:p>
                <a:pPr marL="0" indent="0">
                  <a:buNone/>
                </a:pPr>
                <a:r>
                  <a:rPr lang="en-US" sz="2800" dirty="0"/>
                  <a:t>We keep hitting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r>
                      <a:rPr lang="en-US" sz="2800" b="0" i="1" smtClean="0">
                        <a:latin typeface="Cambria Math" panose="02040503050406030204" pitchFamily="18" charset="0"/>
                      </a:rPr>
                      <m:t> </m:t>
                    </m:r>
                  </m:oMath>
                </a14:m>
                <a:r>
                  <a:rPr lang="en-US" sz="2800" dirty="0"/>
                  <a:t>in the worst case.</a:t>
                </a:r>
              </a:p>
              <a:p>
                <a:pPr marL="0" indent="0">
                  <a:buNone/>
                </a:pPr>
                <a:r>
                  <a:rPr lang="en-US" sz="2800" dirty="0"/>
                  <a:t>Can we do better?</a:t>
                </a:r>
              </a:p>
              <a:p>
                <a:pPr marL="0" indent="0">
                  <a:buNone/>
                </a:pPr>
                <a:r>
                  <a:rPr lang="en-US" sz="2800" dirty="0"/>
                  <a:t>Or is this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r>
                      <a:rPr lang="en-US" sz="2800" b="0" i="1" smtClean="0">
                        <a:latin typeface="Cambria Math" panose="02040503050406030204" pitchFamily="18" charset="0"/>
                      </a:rPr>
                      <m:t> </m:t>
                    </m:r>
                  </m:oMath>
                </a14:m>
                <a:r>
                  <a:rPr lang="en-US" sz="2800" dirty="0"/>
                  <a:t>pattern a fundamental barrier?</a:t>
                </a:r>
              </a:p>
              <a:p>
                <a:pPr marL="0" indent="0">
                  <a:buNone/>
                </a:pPr>
                <a:r>
                  <a:rPr lang="en-US" sz="2800" dirty="0"/>
                  <a:t>Without more information about our data set, we cannot do better.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63857"/>
                <a:ext cx="10924298" cy="2459750"/>
              </a:xfrm>
              <a:blipFill>
                <a:blip r:embed="rId2"/>
                <a:stretch>
                  <a:fillRect l="-1161" t="-41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84813" y="3759252"/>
                <a:ext cx="9609046" cy="184890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US" sz="2200" dirty="0"/>
              </a:p>
              <a:p>
                <a:r>
                  <a:rPr lang="en-US" sz="2800" dirty="0"/>
                  <a:t>Any sorting algorithm which only interacts with its input by comparing elements must take </a:t>
                </a:r>
                <a14:m>
                  <m:oMath xmlns:m="http://schemas.openxmlformats.org/officeDocument/2006/math">
                    <m:r>
                      <m:rPr>
                        <m:sty m:val="p"/>
                      </m:rPr>
                      <a:rPr lang="en-US" sz="2800" b="0" i="0" smtClean="0">
                        <a:latin typeface="Cambria Math" panose="02040503050406030204" pitchFamily="18" charset="0"/>
                      </a:rPr>
                      <m:t>Ω</m:t>
                    </m:r>
                    <m:r>
                      <a:rPr lang="en-US" sz="2800" b="0" i="0" smtClean="0">
                        <a:latin typeface="Cambria Math" panose="02040503050406030204" pitchFamily="18" charset="0"/>
                      </a:rPr>
                      <m:t>(</m:t>
                    </m:r>
                    <m:r>
                      <m:rPr>
                        <m:sty m:val="p"/>
                      </m:rPr>
                      <a:rPr lang="en-US" sz="2800" b="0" i="0" smtClean="0">
                        <a:latin typeface="Cambria Math" panose="02040503050406030204" pitchFamily="18" charset="0"/>
                      </a:rPr>
                      <m:t>n</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log</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n</m:t>
                    </m:r>
                    <m:r>
                      <a:rPr lang="en-US" sz="2800" b="0" i="0" smtClean="0">
                        <a:latin typeface="Cambria Math" panose="02040503050406030204" pitchFamily="18" charset="0"/>
                      </a:rPr>
                      <m:t>)</m:t>
                    </m:r>
                  </m:oMath>
                </a14:m>
                <a:r>
                  <a:rPr lang="en-US" sz="2800" dirty="0"/>
                  <a:t> time.</a:t>
                </a:r>
              </a:p>
            </p:txBody>
          </p:sp>
        </mc:Choice>
        <mc:Fallback xmlns="">
          <p:sp>
            <p:nvSpPr>
              <p:cNvPr id="5" name="Rectangle 4"/>
              <p:cNvSpPr>
                <a:spLocks noRot="1" noChangeAspect="1" noMove="1" noResize="1" noEditPoints="1" noAdjustHandles="1" noChangeArrowheads="1" noChangeShapeType="1" noTextEdit="1"/>
              </p:cNvSpPr>
              <p:nvPr/>
            </p:nvSpPr>
            <p:spPr>
              <a:xfrm>
                <a:off x="984813" y="3759252"/>
                <a:ext cx="9609046" cy="1848909"/>
              </a:xfrm>
              <a:prstGeom prst="rect">
                <a:avLst/>
              </a:prstGeom>
              <a:blipFill>
                <a:blip r:embed="rId3"/>
                <a:stretch>
                  <a:fillRect l="-1319"/>
                </a:stretch>
              </a:blipFill>
              <a:ln/>
            </p:spPr>
            <p:txBody>
              <a:bodyPr/>
              <a:lstStyle/>
              <a:p>
                <a:r>
                  <a:rPr lang="en-US">
                    <a:noFill/>
                  </a:rPr>
                  <a:t> </a:t>
                </a:r>
              </a:p>
            </p:txBody>
          </p:sp>
        </mc:Fallback>
      </mc:AlternateContent>
      <p:sp>
        <p:nvSpPr>
          <p:cNvPr id="6" name="Rectangle 5"/>
          <p:cNvSpPr/>
          <p:nvPr/>
        </p:nvSpPr>
        <p:spPr>
          <a:xfrm>
            <a:off x="984813" y="3759252"/>
            <a:ext cx="9609046" cy="59032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en-US" sz="2800" b="1" dirty="0">
                <a:solidFill>
                  <a:schemeClr val="tx1"/>
                </a:solidFill>
              </a:rPr>
              <a:t>Comparison Sorting Lower Bound</a:t>
            </a:r>
          </a:p>
        </p:txBody>
      </p:sp>
      <p:sp>
        <p:nvSpPr>
          <p:cNvPr id="4" name="Date Placeholder 3">
            <a:extLst>
              <a:ext uri="{FF2B5EF4-FFF2-40B4-BE49-F238E27FC236}">
                <a16:creationId xmlns:a16="http://schemas.microsoft.com/office/drawing/2014/main" id="{F21DFCE7-B423-6842-A963-5993D32F5E79}"/>
              </a:ext>
            </a:extLst>
          </p:cNvPr>
          <p:cNvSpPr>
            <a:spLocks noGrp="1"/>
          </p:cNvSpPr>
          <p:nvPr>
            <p:ph type="dt" sz="half" idx="10"/>
          </p:nvPr>
        </p:nvSpPr>
        <p:spPr/>
        <p:txBody>
          <a:bodyPr/>
          <a:lstStyle/>
          <a:p>
            <a:r>
              <a:rPr lang="en-US"/>
              <a:t>07/22/2022</a:t>
            </a:r>
          </a:p>
        </p:txBody>
      </p:sp>
      <p:sp>
        <p:nvSpPr>
          <p:cNvPr id="8" name="Slide Number Placeholder 7">
            <a:extLst>
              <a:ext uri="{FF2B5EF4-FFF2-40B4-BE49-F238E27FC236}">
                <a16:creationId xmlns:a16="http://schemas.microsoft.com/office/drawing/2014/main" id="{615732F5-ED09-5848-90F8-A74AB7AB7EB5}"/>
              </a:ext>
            </a:extLst>
          </p:cNvPr>
          <p:cNvSpPr>
            <a:spLocks noGrp="1"/>
          </p:cNvSpPr>
          <p:nvPr>
            <p:ph type="sldNum" sz="quarter" idx="12"/>
          </p:nvPr>
        </p:nvSpPr>
        <p:spPr/>
        <p:txBody>
          <a:bodyPr/>
          <a:lstStyle/>
          <a:p>
            <a:fld id="{26EF018D-A113-44B2-BA5D-E3BD5C944D75}" type="slidenum">
              <a:rPr lang="en-US" smtClean="0"/>
              <a:t>62</a:t>
            </a:fld>
            <a:endParaRPr lang="en-US"/>
          </a:p>
        </p:txBody>
      </p:sp>
    </p:spTree>
    <p:extLst>
      <p:ext uri="{BB962C8B-B14F-4D97-AF65-F5344CB8AC3E}">
        <p14:creationId xmlns:p14="http://schemas.microsoft.com/office/powerpoint/2010/main" val="258629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Decision Trees</a:t>
            </a:r>
          </a:p>
        </p:txBody>
      </p:sp>
      <p:sp>
        <p:nvSpPr>
          <p:cNvPr id="3" name="Content Placeholder 2"/>
          <p:cNvSpPr>
            <a:spLocks noGrp="1"/>
          </p:cNvSpPr>
          <p:nvPr>
            <p:ph idx="1"/>
          </p:nvPr>
        </p:nvSpPr>
        <p:spPr>
          <a:xfrm>
            <a:off x="838200" y="1463855"/>
            <a:ext cx="10924298" cy="5132888"/>
          </a:xfrm>
        </p:spPr>
        <p:txBody>
          <a:bodyPr>
            <a:noAutofit/>
          </a:bodyPr>
          <a:lstStyle/>
          <a:p>
            <a:r>
              <a:rPr lang="en-US" sz="2800" dirty="0"/>
              <a:t>Suppose we have a size 3 array to sort. </a:t>
            </a:r>
          </a:p>
          <a:p>
            <a:r>
              <a:rPr lang="en-US" sz="2800" dirty="0"/>
              <a:t>We will figure out which array to return by comparing elements.</a:t>
            </a:r>
          </a:p>
          <a:p>
            <a:r>
              <a:rPr lang="en-US" sz="2800" dirty="0"/>
              <a:t>When we know what the correct order is, we’ll return that array.</a:t>
            </a:r>
          </a:p>
          <a:p>
            <a:pPr marL="0" indent="0">
              <a:buNone/>
            </a:pPr>
            <a:endParaRPr lang="en-US" sz="2800" dirty="0"/>
          </a:p>
        </p:txBody>
      </p:sp>
      <p:sp>
        <p:nvSpPr>
          <p:cNvPr id="4" name="Date Placeholder 3">
            <a:extLst>
              <a:ext uri="{FF2B5EF4-FFF2-40B4-BE49-F238E27FC236}">
                <a16:creationId xmlns:a16="http://schemas.microsoft.com/office/drawing/2014/main" id="{FF8D98C8-3F6E-A741-A5C0-794F6E569F13}"/>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1240A93E-EFCD-A64A-9055-4CCE24D0B673}"/>
              </a:ext>
            </a:extLst>
          </p:cNvPr>
          <p:cNvSpPr>
            <a:spLocks noGrp="1"/>
          </p:cNvSpPr>
          <p:nvPr>
            <p:ph type="sldNum" sz="quarter" idx="12"/>
          </p:nvPr>
        </p:nvSpPr>
        <p:spPr/>
        <p:txBody>
          <a:bodyPr/>
          <a:lstStyle/>
          <a:p>
            <a:fld id="{26EF018D-A113-44B2-BA5D-E3BD5C944D75}" type="slidenum">
              <a:rPr lang="en-US" smtClean="0"/>
              <a:t>63</a:t>
            </a:fld>
            <a:endParaRPr lang="en-US"/>
          </a:p>
        </p:txBody>
      </p:sp>
    </p:spTree>
    <p:extLst>
      <p:ext uri="{BB962C8B-B14F-4D97-AF65-F5344CB8AC3E}">
        <p14:creationId xmlns:p14="http://schemas.microsoft.com/office/powerpoint/2010/main" val="93583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1587" y="123987"/>
            <a:ext cx="4014061" cy="16583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a&lt;b&lt;c; a&lt;c&lt;b; b&lt;a&lt;c; </a:t>
            </a:r>
          </a:p>
          <a:p>
            <a:pPr algn="ctr"/>
            <a:r>
              <a:rPr lang="en-US" sz="2800"/>
              <a:t>b&lt;c&lt;a; c&lt;b&lt;a; c&lt;a&lt;b</a:t>
            </a:r>
          </a:p>
        </p:txBody>
      </p:sp>
      <p:cxnSp>
        <p:nvCxnSpPr>
          <p:cNvPr id="6" name="Straight Arrow Connector 5"/>
          <p:cNvCxnSpPr/>
          <p:nvPr/>
        </p:nvCxnSpPr>
        <p:spPr>
          <a:xfrm flipH="1">
            <a:off x="2820692" y="1828800"/>
            <a:ext cx="1038386" cy="4804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485681" y="1782306"/>
            <a:ext cx="898902" cy="5889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93364" y="2355742"/>
            <a:ext cx="4014061" cy="7439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a&lt;b&lt;c; a&lt;c&lt;b; c&lt;a&lt;b</a:t>
            </a:r>
          </a:p>
        </p:txBody>
      </p:sp>
      <p:sp>
        <p:nvSpPr>
          <p:cNvPr id="11" name="Rectangle 10"/>
          <p:cNvSpPr/>
          <p:nvPr/>
        </p:nvSpPr>
        <p:spPr>
          <a:xfrm>
            <a:off x="7563173" y="2371241"/>
            <a:ext cx="4014061" cy="7439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b&lt;a&lt;c; b&lt;c&lt;a; c&lt;b&lt;a</a:t>
            </a:r>
          </a:p>
        </p:txBody>
      </p:sp>
      <p:sp>
        <p:nvSpPr>
          <p:cNvPr id="12" name="Rectangle 11"/>
          <p:cNvSpPr/>
          <p:nvPr/>
        </p:nvSpPr>
        <p:spPr>
          <a:xfrm>
            <a:off x="180815" y="3964983"/>
            <a:ext cx="1539498" cy="7439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a&lt;b&lt;c</a:t>
            </a:r>
          </a:p>
        </p:txBody>
      </p:sp>
      <p:sp>
        <p:nvSpPr>
          <p:cNvPr id="14" name="Rectangle 13"/>
          <p:cNvSpPr/>
          <p:nvPr/>
        </p:nvSpPr>
        <p:spPr>
          <a:xfrm>
            <a:off x="2304083" y="3964983"/>
            <a:ext cx="2887850" cy="7439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a&lt;c&lt;b; c&lt;a&lt;b</a:t>
            </a:r>
          </a:p>
        </p:txBody>
      </p:sp>
      <p:sp>
        <p:nvSpPr>
          <p:cNvPr id="15" name="Rectangle 14"/>
          <p:cNvSpPr/>
          <p:nvPr/>
        </p:nvSpPr>
        <p:spPr>
          <a:xfrm>
            <a:off x="9020851" y="3924144"/>
            <a:ext cx="2681207" cy="7439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b&lt;c&lt;a; c&lt;b&lt;a</a:t>
            </a:r>
          </a:p>
        </p:txBody>
      </p:sp>
      <p:sp>
        <p:nvSpPr>
          <p:cNvPr id="16" name="Rectangle 15"/>
          <p:cNvSpPr/>
          <p:nvPr/>
        </p:nvSpPr>
        <p:spPr>
          <a:xfrm>
            <a:off x="6338807" y="3964983"/>
            <a:ext cx="1782305" cy="7439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b&lt;a&lt;c</a:t>
            </a:r>
          </a:p>
        </p:txBody>
      </p:sp>
      <p:sp>
        <p:nvSpPr>
          <p:cNvPr id="18" name="Rectangle 17"/>
          <p:cNvSpPr/>
          <p:nvPr/>
        </p:nvSpPr>
        <p:spPr>
          <a:xfrm>
            <a:off x="1699615" y="5549510"/>
            <a:ext cx="1539498" cy="7439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a&lt;c&lt;b</a:t>
            </a:r>
          </a:p>
        </p:txBody>
      </p:sp>
      <p:sp>
        <p:nvSpPr>
          <p:cNvPr id="19" name="Rectangle 18"/>
          <p:cNvSpPr/>
          <p:nvPr/>
        </p:nvSpPr>
        <p:spPr>
          <a:xfrm>
            <a:off x="4353280" y="5549510"/>
            <a:ext cx="1539498" cy="7439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c&lt;a&lt;b</a:t>
            </a:r>
          </a:p>
        </p:txBody>
      </p:sp>
      <p:sp>
        <p:nvSpPr>
          <p:cNvPr id="20" name="Rectangle 19"/>
          <p:cNvSpPr/>
          <p:nvPr/>
        </p:nvSpPr>
        <p:spPr>
          <a:xfrm>
            <a:off x="8121112" y="5549510"/>
            <a:ext cx="1539498" cy="7439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b&lt;c&lt;a</a:t>
            </a:r>
          </a:p>
        </p:txBody>
      </p:sp>
      <p:sp>
        <p:nvSpPr>
          <p:cNvPr id="21" name="Rectangle 20"/>
          <p:cNvSpPr/>
          <p:nvPr/>
        </p:nvSpPr>
        <p:spPr>
          <a:xfrm>
            <a:off x="10292761" y="5549510"/>
            <a:ext cx="1539498" cy="7439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c&lt;b&lt;a</a:t>
            </a:r>
          </a:p>
        </p:txBody>
      </p:sp>
      <p:cxnSp>
        <p:nvCxnSpPr>
          <p:cNvPr id="22" name="Straight Arrow Connector 21"/>
          <p:cNvCxnSpPr>
            <a:endCxn id="12" idx="0"/>
          </p:cNvCxnSpPr>
          <p:nvPr/>
        </p:nvCxnSpPr>
        <p:spPr>
          <a:xfrm flipH="1">
            <a:off x="950564" y="3099662"/>
            <a:ext cx="1026517" cy="8653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39113" y="3115161"/>
            <a:ext cx="682098" cy="8251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229959" y="3124376"/>
            <a:ext cx="1287966" cy="8132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803027" y="3108388"/>
            <a:ext cx="683740" cy="8132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312321" y="4696546"/>
            <a:ext cx="1026517" cy="8653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00870" y="4712045"/>
            <a:ext cx="682098" cy="8251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606587" y="4703806"/>
            <a:ext cx="1026517" cy="8653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0895136" y="4719305"/>
            <a:ext cx="682098" cy="8251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584917" y="1782306"/>
            <a:ext cx="2629089" cy="7496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Ask: is </a:t>
            </a:r>
          </a:p>
          <a:p>
            <a:pPr algn="ctr"/>
            <a:r>
              <a:rPr lang="en-US" sz="2800"/>
              <a:t>a &lt; b?</a:t>
            </a:r>
          </a:p>
        </p:txBody>
      </p:sp>
      <p:sp>
        <p:nvSpPr>
          <p:cNvPr id="38" name="Oval 37"/>
          <p:cNvSpPr/>
          <p:nvPr/>
        </p:nvSpPr>
        <p:spPr>
          <a:xfrm>
            <a:off x="1588692" y="3169858"/>
            <a:ext cx="1867246" cy="7496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Ask: is</a:t>
            </a:r>
          </a:p>
          <a:p>
            <a:pPr algn="ctr"/>
            <a:r>
              <a:rPr lang="en-US" sz="2400"/>
              <a:t>b&lt;c?</a:t>
            </a:r>
          </a:p>
        </p:txBody>
      </p:sp>
      <p:sp>
        <p:nvSpPr>
          <p:cNvPr id="39" name="Oval 38"/>
          <p:cNvSpPr/>
          <p:nvPr/>
        </p:nvSpPr>
        <p:spPr>
          <a:xfrm>
            <a:off x="8186222" y="3157813"/>
            <a:ext cx="1867246" cy="7496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Ask: is</a:t>
            </a:r>
          </a:p>
          <a:p>
            <a:pPr algn="ctr"/>
            <a:r>
              <a:rPr lang="en-US" sz="2400"/>
              <a:t>a&lt;c?</a:t>
            </a:r>
          </a:p>
        </p:txBody>
      </p:sp>
      <p:sp>
        <p:nvSpPr>
          <p:cNvPr id="40" name="Oval 39"/>
          <p:cNvSpPr/>
          <p:nvPr/>
        </p:nvSpPr>
        <p:spPr>
          <a:xfrm>
            <a:off x="2997223" y="4775153"/>
            <a:ext cx="1867246" cy="7496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Ask: is</a:t>
            </a:r>
          </a:p>
          <a:p>
            <a:pPr algn="ctr"/>
            <a:r>
              <a:rPr lang="en-US" sz="2400"/>
              <a:t>a&lt;c?</a:t>
            </a:r>
          </a:p>
        </p:txBody>
      </p:sp>
      <p:sp>
        <p:nvSpPr>
          <p:cNvPr id="41" name="Oval 40"/>
          <p:cNvSpPr/>
          <p:nvPr/>
        </p:nvSpPr>
        <p:spPr>
          <a:xfrm>
            <a:off x="9301856" y="4738083"/>
            <a:ext cx="1867246" cy="7496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Ask: is</a:t>
            </a:r>
          </a:p>
          <a:p>
            <a:pPr algn="ctr"/>
            <a:r>
              <a:rPr lang="en-US" sz="2400"/>
              <a:t>b&lt;c?</a:t>
            </a:r>
          </a:p>
        </p:txBody>
      </p:sp>
      <p:sp>
        <p:nvSpPr>
          <p:cNvPr id="2" name="Date Placeholder 1">
            <a:extLst>
              <a:ext uri="{FF2B5EF4-FFF2-40B4-BE49-F238E27FC236}">
                <a16:creationId xmlns:a16="http://schemas.microsoft.com/office/drawing/2014/main" id="{BD8119CE-D474-104B-9A3D-CA1C1D6A35EB}"/>
              </a:ext>
            </a:extLst>
          </p:cNvPr>
          <p:cNvSpPr>
            <a:spLocks noGrp="1"/>
          </p:cNvSpPr>
          <p:nvPr>
            <p:ph type="dt" sz="half" idx="10"/>
          </p:nvPr>
        </p:nvSpPr>
        <p:spPr/>
        <p:txBody>
          <a:bodyPr/>
          <a:lstStyle/>
          <a:p>
            <a:r>
              <a:rPr lang="en-US"/>
              <a:t>07/22/2022</a:t>
            </a:r>
          </a:p>
        </p:txBody>
      </p:sp>
      <p:sp>
        <p:nvSpPr>
          <p:cNvPr id="5" name="Slide Number Placeholder 4">
            <a:extLst>
              <a:ext uri="{FF2B5EF4-FFF2-40B4-BE49-F238E27FC236}">
                <a16:creationId xmlns:a16="http://schemas.microsoft.com/office/drawing/2014/main" id="{A684454A-7B53-4640-AAF5-AD1B6E4C8586}"/>
              </a:ext>
            </a:extLst>
          </p:cNvPr>
          <p:cNvSpPr>
            <a:spLocks noGrp="1"/>
          </p:cNvSpPr>
          <p:nvPr>
            <p:ph type="sldNum" sz="quarter" idx="12"/>
          </p:nvPr>
        </p:nvSpPr>
        <p:spPr/>
        <p:txBody>
          <a:bodyPr/>
          <a:lstStyle/>
          <a:p>
            <a:fld id="{26EF018D-A113-44B2-BA5D-E3BD5C944D75}" type="slidenum">
              <a:rPr lang="en-US" smtClean="0"/>
              <a:t>64</a:t>
            </a:fld>
            <a:endParaRPr lang="en-US"/>
          </a:p>
        </p:txBody>
      </p:sp>
    </p:spTree>
    <p:extLst>
      <p:ext uri="{BB962C8B-B14F-4D97-AF65-F5344CB8AC3E}">
        <p14:creationId xmlns:p14="http://schemas.microsoft.com/office/powerpoint/2010/main" val="10671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P spid="18" grpId="0" animBg="1"/>
      <p:bldP spid="19" grpId="0" animBg="1"/>
      <p:bldP spid="20" grpId="0" animBg="1"/>
      <p:bldP spid="21" grpId="0" animBg="1"/>
      <p:bldP spid="37" grpId="0" animBg="1"/>
      <p:bldP spid="38" grpId="0" animBg="1"/>
      <p:bldP spid="39" grpId="0" animBg="1"/>
      <p:bldP spid="40" grpId="0" animBg="1"/>
      <p:bldP spid="4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Complete the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How many operations can we guarantee in the worst case?</a:t>
                </a:r>
              </a:p>
              <a:p>
                <a:pPr marL="0" indent="0">
                  <a:buNone/>
                </a:pPr>
                <a:endParaRPr lang="en-US" sz="2800" dirty="0"/>
              </a:p>
              <a:p>
                <a:r>
                  <a:rPr lang="en-US" sz="2800" dirty="0"/>
                  <a:t>How tall is the tree if the array is length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endParaRPr lang="en-US" sz="2800" dirty="0"/>
              </a:p>
              <a:p>
                <a:pPr marL="0" indent="0">
                  <a:buNone/>
                </a:pPr>
                <a:endParaRPr lang="en-US" sz="2800" dirty="0"/>
              </a:p>
              <a:p>
                <a:r>
                  <a:rPr lang="en-US" sz="2800" dirty="0"/>
                  <a:t>What’s the simplified </a:t>
                </a:r>
                <a14:m>
                  <m:oMath xmlns:m="http://schemas.openxmlformats.org/officeDocument/2006/math">
                    <m:r>
                      <m:rPr>
                        <m:sty m:val="p"/>
                      </m:rPr>
                      <a:rPr lang="en-US" sz="2800" b="0" i="0" smtClean="0">
                        <a:latin typeface="Cambria Math" panose="02040503050406030204" pitchFamily="18" charset="0"/>
                      </a:rPr>
                      <m:t>Ω</m:t>
                    </m:r>
                    <m:r>
                      <a:rPr lang="en-US" sz="2800" b="0" i="0" smtClean="0">
                        <a:latin typeface="Cambria Math" panose="02040503050406030204" pitchFamily="18" charset="0"/>
                      </a:rPr>
                      <m:t>( )</m:t>
                    </m:r>
                  </m:oMath>
                </a14:m>
                <a:r>
                  <a:rPr lang="en-US" sz="2800" dirty="0"/>
                  <a:t> ?</a:t>
                </a:r>
              </a:p>
              <a:p>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86" t="-212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FC0EE28-F7A3-6044-8044-0B6B3A35B860}"/>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DF6BBCCA-13A3-3540-87A5-30B965B00F63}"/>
              </a:ext>
            </a:extLst>
          </p:cNvPr>
          <p:cNvSpPr>
            <a:spLocks noGrp="1"/>
          </p:cNvSpPr>
          <p:nvPr>
            <p:ph type="sldNum" sz="quarter" idx="12"/>
          </p:nvPr>
        </p:nvSpPr>
        <p:spPr/>
        <p:txBody>
          <a:bodyPr/>
          <a:lstStyle/>
          <a:p>
            <a:fld id="{26EF018D-A113-44B2-BA5D-E3BD5C944D75}" type="slidenum">
              <a:rPr lang="en-US" smtClean="0"/>
              <a:t>65</a:t>
            </a:fld>
            <a:endParaRPr lang="en-US"/>
          </a:p>
        </p:txBody>
      </p:sp>
    </p:spTree>
    <p:extLst>
      <p:ext uri="{BB962C8B-B14F-4D97-AF65-F5344CB8AC3E}">
        <p14:creationId xmlns:p14="http://schemas.microsoft.com/office/powerpoint/2010/main" val="4287219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Complete the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63856"/>
                <a:ext cx="10924298" cy="5330135"/>
              </a:xfrm>
            </p:spPr>
            <p:txBody>
              <a:bodyPr>
                <a:normAutofit/>
              </a:bodyPr>
              <a:lstStyle/>
              <a:p>
                <a:r>
                  <a:rPr lang="en-US" sz="2800" dirty="0"/>
                  <a:t>How many operations can we guarantee in the worst case?</a:t>
                </a:r>
              </a:p>
              <a:p>
                <a:pPr lvl="1"/>
                <a:r>
                  <a:rPr lang="en-US" sz="2400" dirty="0"/>
                  <a:t>Equal to the height of the tree.</a:t>
                </a:r>
              </a:p>
              <a:p>
                <a:r>
                  <a:rPr lang="en-US" sz="2800" dirty="0"/>
                  <a:t>How tall is the tree if the array is length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endParaRPr lang="en-US" sz="2800" dirty="0"/>
              </a:p>
              <a:p>
                <a:pPr lvl="1"/>
                <a:r>
                  <a:rPr lang="en-US" sz="2400" dirty="0"/>
                  <a:t>One of the children has at least half of the possible inputs. </a:t>
                </a:r>
              </a:p>
              <a:p>
                <a:pPr lvl="1"/>
                <a:r>
                  <a:rPr lang="en-US" sz="2400" dirty="0"/>
                  <a:t>What level can we guarantee has an internal node? </a:t>
                </a:r>
                <a14:m>
                  <m:oMath xmlns:m="http://schemas.openxmlformats.org/officeDocument/2006/math">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2</m:t>
                            </m:r>
                          </m:sub>
                        </m:sSub>
                      </m:fName>
                      <m:e>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e>
                    </m:func>
                  </m:oMath>
                </a14:m>
                <a:endParaRPr lang="en-US" sz="2400" dirty="0"/>
              </a:p>
              <a:p>
                <a:endParaRPr lang="en-US" sz="2800" dirty="0"/>
              </a:p>
              <a:p>
                <a:r>
                  <a:rPr lang="en-US" sz="2800" dirty="0"/>
                  <a:t>What’s the simplified </a:t>
                </a:r>
                <a14:m>
                  <m:oMath xmlns:m="http://schemas.openxmlformats.org/officeDocument/2006/math">
                    <m:r>
                      <m:rPr>
                        <m:sty m:val="p"/>
                      </m:rPr>
                      <a:rPr lang="en-US" sz="2800" b="0" i="0" smtClean="0">
                        <a:latin typeface="Cambria Math" panose="02040503050406030204" pitchFamily="18" charset="0"/>
                      </a:rPr>
                      <m:t>Ω</m:t>
                    </m:r>
                    <m:r>
                      <a:rPr lang="en-US" sz="2800" b="0" i="0" smtClean="0">
                        <a:latin typeface="Cambria Math" panose="02040503050406030204" pitchFamily="18" charset="0"/>
                      </a:rPr>
                      <m:t>()</m:t>
                    </m:r>
                  </m:oMath>
                </a14:m>
                <a:r>
                  <a:rPr lang="en-US" sz="2800" dirty="0"/>
                  <a:t> ?</a:t>
                </a:r>
              </a:p>
              <a:p>
                <a:pPr marL="0" indent="0">
                  <a:buNone/>
                </a:pPr>
                <a:r>
                  <a:rPr lang="en-US" sz="2800" dirty="0"/>
                  <a:t> </a:t>
                </a:r>
                <a14:m>
                  <m:oMath xmlns:m="http://schemas.openxmlformats.org/officeDocument/2006/math">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2</m:t>
                            </m:r>
                          </m:sub>
                        </m:sSub>
                      </m:fName>
                      <m:e>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e>
                    </m:func>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2</m:t>
                            </m:r>
                          </m:sub>
                        </m:sSub>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2</m:t>
                                </m:r>
                              </m:sub>
                            </m:sSub>
                          </m:fName>
                          <m:e>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−1)</m:t>
                            </m:r>
                          </m:e>
                        </m:func>
                      </m:e>
                    </m:func>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2</m:t>
                            </m:r>
                          </m:sub>
                        </m:sSub>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−2</m:t>
                            </m:r>
                          </m:e>
                        </m:d>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2</m:t>
                                </m:r>
                              </m:sub>
                            </m:sSub>
                          </m:fName>
                          <m:e>
                            <m:r>
                              <a:rPr lang="en-US" sz="2800" b="0" i="1" smtClean="0">
                                <a:latin typeface="Cambria Math" panose="02040503050406030204" pitchFamily="18" charset="0"/>
                              </a:rPr>
                              <m:t>(1)</m:t>
                            </m:r>
                          </m:e>
                        </m:func>
                      </m:e>
                    </m:func>
                  </m:oMath>
                </a14:m>
                <a:endParaRPr lang="en-US" sz="2800" dirty="0"/>
              </a:p>
              <a:p>
                <a:pPr marL="0" indent="0">
                  <a:buNone/>
                </a:pPr>
                <a:r>
                  <a:rPr lang="en-US" sz="2800" dirty="0"/>
                  <a:t> </a:t>
                </a:r>
                <a14:m>
                  <m:oMath xmlns:m="http://schemas.openxmlformats.org/officeDocument/2006/math">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2</m:t>
                            </m:r>
                          </m:sub>
                        </m:sSub>
                      </m:fName>
                      <m:e>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e>
                        </m:d>
                      </m:e>
                    </m:func>
                    <m:r>
                      <a:rPr lang="en-US" sz="2800" b="0" i="1" smtClean="0">
                        <a:latin typeface="Cambria Math" panose="02040503050406030204" pitchFamily="18" charset="0"/>
                      </a:rPr>
                      <m:t>+</m:t>
                    </m:r>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2</m:t>
                            </m:r>
                          </m:sub>
                        </m:sSub>
                      </m:fName>
                      <m:e>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2</m:t>
                                </m:r>
                              </m:den>
                            </m:f>
                          </m:e>
                        </m:d>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2</m:t>
                                </m:r>
                              </m:sub>
                            </m:sSub>
                          </m:fName>
                          <m:e>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e>
                            </m:d>
                          </m:e>
                        </m:func>
                      </m:e>
                    </m:func>
                    <m:r>
                      <a:rPr lang="en-US" sz="2800" b="0" i="1" smtClean="0">
                        <a:latin typeface="Cambria Math" panose="02040503050406030204" pitchFamily="18" charset="0"/>
                      </a:rPr>
                      <m:t> </m:t>
                    </m:r>
                  </m:oMath>
                </a14:m>
                <a:r>
                  <a:rPr lang="en-US" sz="2800" dirty="0"/>
                  <a:t> (only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/2</m:t>
                    </m:r>
                  </m:oMath>
                </a14:m>
                <a:r>
                  <a:rPr lang="en-US" sz="2800" dirty="0"/>
                  <a:t> copies)</a:t>
                </a:r>
              </a:p>
              <a:p>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2</m:t>
                            </m:r>
                          </m:sub>
                        </m:sSub>
                      </m:fName>
                      <m:e>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2</m:t>
                                </m:r>
                              </m:den>
                            </m:f>
                          </m:e>
                        </m:d>
                      </m:e>
                    </m:func>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/2(</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2</m:t>
                            </m:r>
                          </m:sub>
                        </m:sSub>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−1)</m:t>
                        </m:r>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a14:m>
                <a:r>
                  <a:rPr lang="en-US" sz="2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63856"/>
                <a:ext cx="10924298" cy="5330135"/>
              </a:xfrm>
              <a:blipFill>
                <a:blip r:embed="rId2"/>
                <a:stretch>
                  <a:fillRect l="-1045" t="-1905"/>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D4095A5C-F1B7-8C40-8D29-C145803AD42D}"/>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F92C35D2-247C-4240-975D-EDB0A1D75E92}"/>
              </a:ext>
            </a:extLst>
          </p:cNvPr>
          <p:cNvSpPr>
            <a:spLocks noGrp="1"/>
          </p:cNvSpPr>
          <p:nvPr>
            <p:ph type="sldNum" sz="quarter" idx="12"/>
          </p:nvPr>
        </p:nvSpPr>
        <p:spPr/>
        <p:txBody>
          <a:bodyPr/>
          <a:lstStyle/>
          <a:p>
            <a:fld id="{26EF018D-A113-44B2-BA5D-E3BD5C944D75}" type="slidenum">
              <a:rPr lang="en-US" smtClean="0"/>
              <a:t>66</a:t>
            </a:fld>
            <a:endParaRPr lang="en-US"/>
          </a:p>
        </p:txBody>
      </p:sp>
    </p:spTree>
    <p:extLst>
      <p:ext uri="{BB962C8B-B14F-4D97-AF65-F5344CB8AC3E}">
        <p14:creationId xmlns:p14="http://schemas.microsoft.com/office/powerpoint/2010/main" val="853432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Takeaways</a:t>
            </a:r>
          </a:p>
        </p:txBody>
      </p:sp>
      <p:sp>
        <p:nvSpPr>
          <p:cNvPr id="3" name="Content Placeholder 2"/>
          <p:cNvSpPr>
            <a:spLocks noGrp="1"/>
          </p:cNvSpPr>
          <p:nvPr>
            <p:ph idx="1"/>
          </p:nvPr>
        </p:nvSpPr>
        <p:spPr/>
        <p:txBody>
          <a:bodyPr>
            <a:normAutofit/>
          </a:bodyPr>
          <a:lstStyle/>
          <a:p>
            <a:pPr marL="0" indent="0">
              <a:buNone/>
            </a:pPr>
            <a:r>
              <a:rPr lang="en-US" sz="2800" dirty="0"/>
              <a:t>A tight lower bound like this is </a:t>
            </a:r>
            <a:r>
              <a:rPr lang="en-US" sz="2800" b="1" dirty="0"/>
              <a:t>very </a:t>
            </a:r>
            <a:r>
              <a:rPr lang="en-US" sz="2800" dirty="0"/>
              <a:t>rare.</a:t>
            </a:r>
          </a:p>
          <a:p>
            <a:pPr marL="0" indent="0">
              <a:buNone/>
            </a:pPr>
            <a:r>
              <a:rPr lang="en-US" sz="2800" dirty="0"/>
              <a:t>This proof had to argue about every possible algorithm </a:t>
            </a:r>
          </a:p>
          <a:p>
            <a:pPr lvl="1"/>
            <a:r>
              <a:rPr lang="en-US" sz="2400" dirty="0"/>
              <a:t>that’s really hard to do. </a:t>
            </a:r>
          </a:p>
          <a:p>
            <a:endParaRPr lang="en-US" sz="2800" dirty="0"/>
          </a:p>
          <a:p>
            <a:pPr marL="0" indent="0">
              <a:buNone/>
            </a:pPr>
            <a:r>
              <a:rPr lang="en-US" sz="2800" dirty="0"/>
              <a:t>We can’t come up with a more clever recurrence to sort faster.</a:t>
            </a:r>
          </a:p>
          <a:p>
            <a:pPr marL="0" indent="0">
              <a:buNone/>
            </a:pPr>
            <a:r>
              <a:rPr lang="en-US" sz="2800" dirty="0">
                <a:solidFill>
                  <a:srgbClr val="FF0000"/>
                </a:solidFill>
              </a:rPr>
              <a:t>Unless </a:t>
            </a:r>
            <a:r>
              <a:rPr lang="en-US" sz="2800" dirty="0"/>
              <a:t>we make some assumptions about our input.</a:t>
            </a:r>
          </a:p>
          <a:p>
            <a:pPr marL="0" indent="0">
              <a:buNone/>
            </a:pPr>
            <a:r>
              <a:rPr lang="en-US" sz="2800" dirty="0"/>
              <a:t>And get information without doing the comparisons.</a:t>
            </a:r>
          </a:p>
          <a:p>
            <a:endParaRPr lang="en-US" sz="2800" dirty="0"/>
          </a:p>
        </p:txBody>
      </p:sp>
      <p:sp>
        <p:nvSpPr>
          <p:cNvPr id="4" name="Date Placeholder 3">
            <a:extLst>
              <a:ext uri="{FF2B5EF4-FFF2-40B4-BE49-F238E27FC236}">
                <a16:creationId xmlns:a16="http://schemas.microsoft.com/office/drawing/2014/main" id="{0982A4A5-D3B8-3447-9A33-2BB6E647D9AC}"/>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4CA8F39A-468C-1D41-919B-D84DD5881AB1}"/>
              </a:ext>
            </a:extLst>
          </p:cNvPr>
          <p:cNvSpPr>
            <a:spLocks noGrp="1"/>
          </p:cNvSpPr>
          <p:nvPr>
            <p:ph type="sldNum" sz="quarter" idx="12"/>
          </p:nvPr>
        </p:nvSpPr>
        <p:spPr/>
        <p:txBody>
          <a:bodyPr/>
          <a:lstStyle/>
          <a:p>
            <a:fld id="{26EF018D-A113-44B2-BA5D-E3BD5C944D75}" type="slidenum">
              <a:rPr lang="en-US" smtClean="0"/>
              <a:t>67</a:t>
            </a:fld>
            <a:endParaRPr lang="en-US"/>
          </a:p>
        </p:txBody>
      </p:sp>
    </p:spTree>
    <p:extLst>
      <p:ext uri="{BB962C8B-B14F-4D97-AF65-F5344CB8AC3E}">
        <p14:creationId xmlns:p14="http://schemas.microsoft.com/office/powerpoint/2010/main" val="36384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Avoiding the Lower Bound</a:t>
            </a:r>
          </a:p>
        </p:txBody>
      </p:sp>
      <p:sp>
        <p:nvSpPr>
          <p:cNvPr id="3" name="Content Placeholder 2"/>
          <p:cNvSpPr>
            <a:spLocks noGrp="1"/>
          </p:cNvSpPr>
          <p:nvPr>
            <p:ph idx="1"/>
          </p:nvPr>
        </p:nvSpPr>
        <p:spPr>
          <a:xfrm>
            <a:off x="838200" y="1421297"/>
            <a:ext cx="10515600" cy="1655536"/>
          </a:xfrm>
        </p:spPr>
        <p:txBody>
          <a:bodyPr>
            <a:normAutofit/>
          </a:bodyPr>
          <a:lstStyle/>
          <a:p>
            <a:pPr marL="0" indent="0">
              <a:buNone/>
            </a:pPr>
            <a:r>
              <a:rPr lang="en-US" sz="2800" dirty="0"/>
              <a:t>Can we avoid using comparisons?</a:t>
            </a:r>
          </a:p>
          <a:p>
            <a:pPr marL="0" indent="0">
              <a:buNone/>
            </a:pPr>
            <a:r>
              <a:rPr lang="en-US" sz="2800" dirty="0"/>
              <a:t>In general, probably not. </a:t>
            </a:r>
          </a:p>
          <a:p>
            <a:pPr marL="0" indent="0">
              <a:buNone/>
            </a:pPr>
            <a:r>
              <a:rPr lang="en-US" sz="2800" dirty="0"/>
              <a:t>But what if we know that all of our data points are small integers?</a:t>
            </a:r>
          </a:p>
        </p:txBody>
      </p:sp>
      <p:sp>
        <p:nvSpPr>
          <p:cNvPr id="4" name="Text Box 4">
            <a:extLst>
              <a:ext uri="{FF2B5EF4-FFF2-40B4-BE49-F238E27FC236}">
                <a16:creationId xmlns:a16="http://schemas.microsoft.com/office/drawing/2014/main" id="{C2FCF186-2B61-6449-A88F-12093545C10A}"/>
              </a:ext>
            </a:extLst>
          </p:cNvPr>
          <p:cNvSpPr txBox="1">
            <a:spLocks noChangeArrowheads="1"/>
          </p:cNvSpPr>
          <p:nvPr>
            <p:custDataLst>
              <p:tags r:id="rId1"/>
            </p:custDataLst>
          </p:nvPr>
        </p:nvSpPr>
        <p:spPr bwMode="auto">
          <a:xfrm>
            <a:off x="2372881" y="3266024"/>
            <a:ext cx="1391728" cy="1015663"/>
          </a:xfrm>
          <a:prstGeom prst="rect">
            <a:avLst/>
          </a:prstGeom>
          <a:solidFill>
            <a:srgbClr val="FFCC99"/>
          </a:solidFill>
          <a:ln w="9525">
            <a:noFill/>
            <a:miter lim="800000"/>
            <a:headEnd/>
            <a:tailEnd/>
          </a:ln>
        </p:spPr>
        <p:txBody>
          <a:bodyPr wrap="none">
            <a:spAutoFit/>
          </a:bodyPr>
          <a:lstStyle/>
          <a:p>
            <a:pPr algn="ctr"/>
            <a:r>
              <a:rPr lang="en-US" sz="2000"/>
              <a:t>Simple</a:t>
            </a:r>
          </a:p>
          <a:p>
            <a:pPr algn="ctr"/>
            <a:r>
              <a:rPr lang="en-US" sz="2000">
                <a:sym typeface="Symbol" pitchFamily="16" charset="2"/>
              </a:rPr>
              <a:t>algorithms:</a:t>
            </a:r>
          </a:p>
          <a:p>
            <a:pPr algn="ctr"/>
            <a:r>
              <a:rPr lang="en-US" sz="2000">
                <a:sym typeface="Symbol" pitchFamily="16" charset="2"/>
              </a:rPr>
              <a:t>O(</a:t>
            </a:r>
            <a:r>
              <a:rPr lang="en-US" sz="2000" i="1">
                <a:sym typeface="Symbol" pitchFamily="16" charset="2"/>
              </a:rPr>
              <a:t>n</a:t>
            </a:r>
            <a:r>
              <a:rPr lang="en-US" sz="2000" baseline="30000">
                <a:sym typeface="Symbol" pitchFamily="16" charset="2"/>
              </a:rPr>
              <a:t>2</a:t>
            </a:r>
            <a:r>
              <a:rPr lang="en-US" sz="2000">
                <a:sym typeface="Symbol" pitchFamily="16" charset="2"/>
              </a:rPr>
              <a:t>)</a:t>
            </a:r>
          </a:p>
        </p:txBody>
      </p:sp>
      <p:sp>
        <p:nvSpPr>
          <p:cNvPr id="5" name="Text Box 5">
            <a:extLst>
              <a:ext uri="{FF2B5EF4-FFF2-40B4-BE49-F238E27FC236}">
                <a16:creationId xmlns:a16="http://schemas.microsoft.com/office/drawing/2014/main" id="{4F31DEAF-E5FA-944B-9C53-158CEBF513D8}"/>
              </a:ext>
            </a:extLst>
          </p:cNvPr>
          <p:cNvSpPr txBox="1">
            <a:spLocks noChangeArrowheads="1"/>
          </p:cNvSpPr>
          <p:nvPr>
            <p:custDataLst>
              <p:tags r:id="rId2"/>
            </p:custDataLst>
          </p:nvPr>
        </p:nvSpPr>
        <p:spPr bwMode="auto">
          <a:xfrm>
            <a:off x="4142944" y="3266024"/>
            <a:ext cx="1391728" cy="1015663"/>
          </a:xfrm>
          <a:prstGeom prst="rect">
            <a:avLst/>
          </a:prstGeom>
          <a:solidFill>
            <a:srgbClr val="FFCC99"/>
          </a:solidFill>
          <a:ln w="9525">
            <a:noFill/>
            <a:miter lim="800000"/>
            <a:headEnd/>
            <a:tailEnd/>
          </a:ln>
        </p:spPr>
        <p:txBody>
          <a:bodyPr wrap="none">
            <a:spAutoFit/>
          </a:bodyPr>
          <a:lstStyle/>
          <a:p>
            <a:pPr algn="ctr"/>
            <a:r>
              <a:rPr lang="en-US" sz="2000"/>
              <a:t>Fancier</a:t>
            </a:r>
          </a:p>
          <a:p>
            <a:pPr algn="ctr"/>
            <a:r>
              <a:rPr lang="en-US" sz="2000">
                <a:sym typeface="Symbol" pitchFamily="16" charset="2"/>
              </a:rPr>
              <a:t>algorithms:</a:t>
            </a:r>
          </a:p>
          <a:p>
            <a:pPr algn="ctr"/>
            <a:r>
              <a:rPr lang="en-US" sz="2000">
                <a:sym typeface="Symbol" pitchFamily="16" charset="2"/>
              </a:rPr>
              <a:t>O(</a:t>
            </a:r>
            <a:r>
              <a:rPr lang="en-US" sz="2000" i="1">
                <a:sym typeface="Symbol" pitchFamily="16" charset="2"/>
              </a:rPr>
              <a:t>n</a:t>
            </a:r>
            <a:r>
              <a:rPr lang="en-US" sz="2000">
                <a:sym typeface="Symbol" pitchFamily="16" charset="2"/>
              </a:rPr>
              <a:t> log </a:t>
            </a:r>
            <a:r>
              <a:rPr lang="en-US" sz="2000" i="1">
                <a:sym typeface="Symbol" pitchFamily="16" charset="2"/>
              </a:rPr>
              <a:t>n</a:t>
            </a:r>
            <a:r>
              <a:rPr lang="en-US" sz="2000">
                <a:sym typeface="Symbol" pitchFamily="16" charset="2"/>
              </a:rPr>
              <a:t>)</a:t>
            </a:r>
          </a:p>
        </p:txBody>
      </p:sp>
      <p:sp>
        <p:nvSpPr>
          <p:cNvPr id="6" name="Text Box 6">
            <a:extLst>
              <a:ext uri="{FF2B5EF4-FFF2-40B4-BE49-F238E27FC236}">
                <a16:creationId xmlns:a16="http://schemas.microsoft.com/office/drawing/2014/main" id="{5EA03B21-EC2B-1643-99E2-633030127CC9}"/>
              </a:ext>
            </a:extLst>
          </p:cNvPr>
          <p:cNvSpPr txBox="1">
            <a:spLocks noChangeArrowheads="1"/>
          </p:cNvSpPr>
          <p:nvPr>
            <p:custDataLst>
              <p:tags r:id="rId3"/>
            </p:custDataLst>
          </p:nvPr>
        </p:nvSpPr>
        <p:spPr bwMode="auto">
          <a:xfrm>
            <a:off x="5936923" y="3266024"/>
            <a:ext cx="1574085" cy="1015663"/>
          </a:xfrm>
          <a:prstGeom prst="rect">
            <a:avLst/>
          </a:prstGeom>
          <a:solidFill>
            <a:srgbClr val="FFCC99"/>
          </a:solidFill>
          <a:ln w="9525">
            <a:noFill/>
            <a:miter lim="800000"/>
            <a:headEnd/>
            <a:tailEnd/>
          </a:ln>
        </p:spPr>
        <p:txBody>
          <a:bodyPr wrap="none">
            <a:spAutoFit/>
          </a:bodyPr>
          <a:lstStyle/>
          <a:p>
            <a:pPr algn="ctr"/>
            <a:r>
              <a:rPr lang="en-US" sz="2000" dirty="0"/>
              <a:t>Comparison</a:t>
            </a:r>
          </a:p>
          <a:p>
            <a:pPr algn="ctr"/>
            <a:r>
              <a:rPr lang="en-US" sz="2000" dirty="0"/>
              <a:t>lower bound:</a:t>
            </a:r>
            <a:endParaRPr lang="en-US" sz="2000" dirty="0">
              <a:sym typeface="Symbol" pitchFamily="16" charset="2"/>
            </a:endParaRPr>
          </a:p>
          <a:p>
            <a:pPr algn="ctr"/>
            <a:r>
              <a:rPr lang="en-US" sz="2000" dirty="0">
                <a:sym typeface="Symbol" pitchFamily="16" charset="2"/>
              </a:rPr>
              <a:t>(</a:t>
            </a:r>
            <a:r>
              <a:rPr lang="en-US" sz="2000" i="1" dirty="0">
                <a:sym typeface="Symbol" pitchFamily="16" charset="2"/>
              </a:rPr>
              <a:t>n</a:t>
            </a:r>
            <a:r>
              <a:rPr lang="en-US" sz="2000" dirty="0">
                <a:sym typeface="Symbol" pitchFamily="16" charset="2"/>
              </a:rPr>
              <a:t> log </a:t>
            </a:r>
            <a:r>
              <a:rPr lang="en-US" sz="2000" i="1" dirty="0">
                <a:sym typeface="Symbol" pitchFamily="16" charset="2"/>
              </a:rPr>
              <a:t>n</a:t>
            </a:r>
            <a:r>
              <a:rPr lang="en-US" sz="2000" dirty="0">
                <a:sym typeface="Symbol" pitchFamily="16" charset="2"/>
              </a:rPr>
              <a:t>)</a:t>
            </a:r>
          </a:p>
        </p:txBody>
      </p:sp>
      <p:sp>
        <p:nvSpPr>
          <p:cNvPr id="7" name="Text Box 7">
            <a:extLst>
              <a:ext uri="{FF2B5EF4-FFF2-40B4-BE49-F238E27FC236}">
                <a16:creationId xmlns:a16="http://schemas.microsoft.com/office/drawing/2014/main" id="{0BCC3475-A686-D749-871C-FA3FED09BB39}"/>
              </a:ext>
            </a:extLst>
          </p:cNvPr>
          <p:cNvSpPr txBox="1">
            <a:spLocks noChangeArrowheads="1"/>
          </p:cNvSpPr>
          <p:nvPr>
            <p:custDataLst>
              <p:tags r:id="rId4"/>
            </p:custDataLst>
          </p:nvPr>
        </p:nvSpPr>
        <p:spPr bwMode="auto">
          <a:xfrm>
            <a:off x="7892364" y="3266023"/>
            <a:ext cx="1449388" cy="1016000"/>
          </a:xfrm>
          <a:prstGeom prst="rect">
            <a:avLst/>
          </a:prstGeom>
          <a:solidFill>
            <a:srgbClr val="FFCC99"/>
          </a:solidFill>
          <a:ln w="9525">
            <a:noFill/>
            <a:miter lim="800000"/>
            <a:headEnd/>
            <a:tailEnd/>
          </a:ln>
        </p:spPr>
        <p:txBody>
          <a:bodyPr wrap="none">
            <a:spAutoFit/>
          </a:bodyPr>
          <a:lstStyle/>
          <a:p>
            <a:pPr algn="ctr"/>
            <a:r>
              <a:rPr lang="en-US" sz="2000"/>
              <a:t>Specialized</a:t>
            </a:r>
          </a:p>
          <a:p>
            <a:pPr algn="ctr"/>
            <a:r>
              <a:rPr lang="en-US" sz="2000"/>
              <a:t>algorithms:</a:t>
            </a:r>
            <a:endParaRPr lang="en-US" sz="2000">
              <a:sym typeface="Symbol" pitchFamily="16" charset="2"/>
            </a:endParaRPr>
          </a:p>
          <a:p>
            <a:pPr algn="ctr"/>
            <a:r>
              <a:rPr lang="en-US" sz="2000">
                <a:sym typeface="Symbol" pitchFamily="16" charset="2"/>
              </a:rPr>
              <a:t>O(</a:t>
            </a:r>
            <a:r>
              <a:rPr lang="en-US" sz="2000" i="1">
                <a:sym typeface="Symbol" pitchFamily="16" charset="2"/>
              </a:rPr>
              <a:t>n</a:t>
            </a:r>
            <a:r>
              <a:rPr lang="en-US" sz="2000">
                <a:sym typeface="Symbol" pitchFamily="16" charset="2"/>
              </a:rPr>
              <a:t>)</a:t>
            </a:r>
          </a:p>
        </p:txBody>
      </p:sp>
      <p:sp>
        <p:nvSpPr>
          <p:cNvPr id="9" name="Text Box 9">
            <a:extLst>
              <a:ext uri="{FF2B5EF4-FFF2-40B4-BE49-F238E27FC236}">
                <a16:creationId xmlns:a16="http://schemas.microsoft.com/office/drawing/2014/main" id="{74489949-D953-3A49-824A-680525D2DF8C}"/>
              </a:ext>
            </a:extLst>
          </p:cNvPr>
          <p:cNvSpPr txBox="1">
            <a:spLocks noChangeArrowheads="1"/>
          </p:cNvSpPr>
          <p:nvPr>
            <p:custDataLst>
              <p:tags r:id="rId5"/>
            </p:custDataLst>
          </p:nvPr>
        </p:nvSpPr>
        <p:spPr bwMode="auto">
          <a:xfrm>
            <a:off x="2234514" y="4853524"/>
            <a:ext cx="1670050" cy="1323975"/>
          </a:xfrm>
          <a:prstGeom prst="rect">
            <a:avLst/>
          </a:prstGeom>
          <a:noFill/>
          <a:ln w="9525">
            <a:noFill/>
            <a:miter lim="800000"/>
            <a:headEnd/>
            <a:tailEnd/>
          </a:ln>
        </p:spPr>
        <p:txBody>
          <a:bodyPr wrap="none">
            <a:spAutoFit/>
          </a:bodyPr>
          <a:lstStyle/>
          <a:p>
            <a:r>
              <a:rPr lang="en-US" sz="2000" dirty="0"/>
              <a:t>Insertion sort</a:t>
            </a:r>
          </a:p>
          <a:p>
            <a:r>
              <a:rPr lang="en-US" sz="2000" dirty="0"/>
              <a:t>Selection sort</a:t>
            </a:r>
          </a:p>
          <a:p>
            <a:r>
              <a:rPr lang="en-US" sz="2000" dirty="0">
                <a:solidFill>
                  <a:schemeClr val="bg2"/>
                </a:solidFill>
              </a:rPr>
              <a:t>Shell sort</a:t>
            </a:r>
          </a:p>
          <a:p>
            <a:r>
              <a:rPr lang="en-US" sz="2000" dirty="0">
                <a:solidFill>
                  <a:schemeClr val="bg2"/>
                </a:solidFill>
              </a:rPr>
              <a:t>…</a:t>
            </a:r>
          </a:p>
        </p:txBody>
      </p:sp>
      <p:sp>
        <p:nvSpPr>
          <p:cNvPr id="10" name="Text Box 10">
            <a:extLst>
              <a:ext uri="{FF2B5EF4-FFF2-40B4-BE49-F238E27FC236}">
                <a16:creationId xmlns:a16="http://schemas.microsoft.com/office/drawing/2014/main" id="{58CA4376-09D6-354D-A603-770DFCE7C775}"/>
              </a:ext>
            </a:extLst>
          </p:cNvPr>
          <p:cNvSpPr txBox="1">
            <a:spLocks noChangeArrowheads="1"/>
          </p:cNvSpPr>
          <p:nvPr>
            <p:custDataLst>
              <p:tags r:id="rId6"/>
            </p:custDataLst>
          </p:nvPr>
        </p:nvSpPr>
        <p:spPr bwMode="auto">
          <a:xfrm>
            <a:off x="4139514" y="4853524"/>
            <a:ext cx="1865704" cy="1323439"/>
          </a:xfrm>
          <a:prstGeom prst="rect">
            <a:avLst/>
          </a:prstGeom>
          <a:noFill/>
          <a:ln w="9525">
            <a:noFill/>
            <a:miter lim="800000"/>
            <a:headEnd/>
            <a:tailEnd/>
          </a:ln>
        </p:spPr>
        <p:txBody>
          <a:bodyPr wrap="none">
            <a:spAutoFit/>
          </a:bodyPr>
          <a:lstStyle/>
          <a:p>
            <a:r>
              <a:rPr lang="en-US" sz="2000"/>
              <a:t>Heap sort</a:t>
            </a:r>
          </a:p>
          <a:p>
            <a:r>
              <a:rPr lang="en-US" sz="2000"/>
              <a:t>Merge sort</a:t>
            </a:r>
          </a:p>
          <a:p>
            <a:r>
              <a:rPr lang="en-US" sz="2000"/>
              <a:t>Quick sort (avg)</a:t>
            </a:r>
          </a:p>
          <a:p>
            <a:r>
              <a:rPr lang="en-US" sz="2000"/>
              <a:t>…</a:t>
            </a:r>
          </a:p>
        </p:txBody>
      </p:sp>
      <p:sp>
        <p:nvSpPr>
          <p:cNvPr id="11" name="Text Box 11">
            <a:extLst>
              <a:ext uri="{FF2B5EF4-FFF2-40B4-BE49-F238E27FC236}">
                <a16:creationId xmlns:a16="http://schemas.microsoft.com/office/drawing/2014/main" id="{C47C68F8-C5F1-DA4C-824F-B8FCF130FA0C}"/>
              </a:ext>
            </a:extLst>
          </p:cNvPr>
          <p:cNvSpPr txBox="1">
            <a:spLocks noChangeArrowheads="1"/>
          </p:cNvSpPr>
          <p:nvPr>
            <p:custDataLst>
              <p:tags r:id="rId7"/>
            </p:custDataLst>
          </p:nvPr>
        </p:nvSpPr>
        <p:spPr bwMode="auto">
          <a:xfrm>
            <a:off x="7876490" y="4853524"/>
            <a:ext cx="1444625" cy="708025"/>
          </a:xfrm>
          <a:prstGeom prst="rect">
            <a:avLst/>
          </a:prstGeom>
          <a:noFill/>
          <a:ln w="9525">
            <a:noFill/>
            <a:miter lim="800000"/>
            <a:headEnd/>
            <a:tailEnd/>
          </a:ln>
        </p:spPr>
        <p:txBody>
          <a:bodyPr wrap="none">
            <a:spAutoFit/>
          </a:bodyPr>
          <a:lstStyle/>
          <a:p>
            <a:r>
              <a:rPr lang="en-US" sz="2000"/>
              <a:t>Bucket sort</a:t>
            </a:r>
          </a:p>
          <a:p>
            <a:r>
              <a:rPr lang="en-US" sz="2000"/>
              <a:t>Radix sort</a:t>
            </a:r>
          </a:p>
        </p:txBody>
      </p:sp>
      <p:cxnSp>
        <p:nvCxnSpPr>
          <p:cNvPr id="13" name="AutoShape 13">
            <a:extLst>
              <a:ext uri="{FF2B5EF4-FFF2-40B4-BE49-F238E27FC236}">
                <a16:creationId xmlns:a16="http://schemas.microsoft.com/office/drawing/2014/main" id="{2593253B-E15C-D84A-AC91-FECC54ADBD1D}"/>
              </a:ext>
            </a:extLst>
          </p:cNvPr>
          <p:cNvCxnSpPr>
            <a:cxnSpLocks noChangeShapeType="1"/>
            <a:stCxn id="4" idx="2"/>
            <a:endCxn id="9" idx="0"/>
          </p:cNvCxnSpPr>
          <p:nvPr>
            <p:custDataLst>
              <p:tags r:id="rId8"/>
            </p:custDataLst>
          </p:nvPr>
        </p:nvCxnSpPr>
        <p:spPr bwMode="auto">
          <a:xfrm>
            <a:off x="3068745" y="4281687"/>
            <a:ext cx="794" cy="571837"/>
          </a:xfrm>
          <a:prstGeom prst="straightConnector1">
            <a:avLst/>
          </a:prstGeom>
          <a:noFill/>
          <a:ln w="9525">
            <a:solidFill>
              <a:schemeClr val="tx1"/>
            </a:solidFill>
            <a:round/>
            <a:headEnd/>
            <a:tailEnd/>
          </a:ln>
        </p:spPr>
      </p:cxnSp>
      <p:cxnSp>
        <p:nvCxnSpPr>
          <p:cNvPr id="14" name="AutoShape 14">
            <a:extLst>
              <a:ext uri="{FF2B5EF4-FFF2-40B4-BE49-F238E27FC236}">
                <a16:creationId xmlns:a16="http://schemas.microsoft.com/office/drawing/2014/main" id="{B65FA409-A69F-BC42-B95F-B2A4A7D5AC0F}"/>
              </a:ext>
            </a:extLst>
          </p:cNvPr>
          <p:cNvCxnSpPr>
            <a:cxnSpLocks noChangeShapeType="1"/>
          </p:cNvCxnSpPr>
          <p:nvPr>
            <p:custDataLst>
              <p:tags r:id="rId9"/>
            </p:custDataLst>
          </p:nvPr>
        </p:nvCxnSpPr>
        <p:spPr bwMode="auto">
          <a:xfrm rot="5400000">
            <a:off x="4468127" y="4563011"/>
            <a:ext cx="584200" cy="22225"/>
          </a:xfrm>
          <a:prstGeom prst="straightConnector1">
            <a:avLst/>
          </a:prstGeom>
          <a:noFill/>
          <a:ln w="9525">
            <a:solidFill>
              <a:schemeClr val="tx1"/>
            </a:solidFill>
            <a:round/>
            <a:headEnd/>
            <a:tailEnd/>
          </a:ln>
        </p:spPr>
      </p:cxnSp>
      <p:cxnSp>
        <p:nvCxnSpPr>
          <p:cNvPr id="15" name="AutoShape 15">
            <a:extLst>
              <a:ext uri="{FF2B5EF4-FFF2-40B4-BE49-F238E27FC236}">
                <a16:creationId xmlns:a16="http://schemas.microsoft.com/office/drawing/2014/main" id="{C9ECF211-A184-9F48-B32F-CF7BCD6A6487}"/>
              </a:ext>
            </a:extLst>
          </p:cNvPr>
          <p:cNvCxnSpPr>
            <a:cxnSpLocks noChangeShapeType="1"/>
            <a:stCxn id="7" idx="2"/>
            <a:endCxn id="11" idx="0"/>
          </p:cNvCxnSpPr>
          <p:nvPr>
            <p:custDataLst>
              <p:tags r:id="rId10"/>
            </p:custDataLst>
          </p:nvPr>
        </p:nvCxnSpPr>
        <p:spPr bwMode="auto">
          <a:xfrm rot="5400000">
            <a:off x="8322577" y="4558248"/>
            <a:ext cx="571500" cy="19050"/>
          </a:xfrm>
          <a:prstGeom prst="straightConnector1">
            <a:avLst/>
          </a:prstGeom>
          <a:noFill/>
          <a:ln w="9525">
            <a:solidFill>
              <a:schemeClr val="tx1"/>
            </a:solidFill>
            <a:round/>
            <a:headEnd/>
            <a:tailEnd/>
          </a:ln>
        </p:spPr>
      </p:cxnSp>
      <p:sp>
        <p:nvSpPr>
          <p:cNvPr id="17" name="Date Placeholder 16">
            <a:extLst>
              <a:ext uri="{FF2B5EF4-FFF2-40B4-BE49-F238E27FC236}">
                <a16:creationId xmlns:a16="http://schemas.microsoft.com/office/drawing/2014/main" id="{B4B0C63A-80C8-824E-9A3F-04AAD91ED718}"/>
              </a:ext>
            </a:extLst>
          </p:cNvPr>
          <p:cNvSpPr>
            <a:spLocks noGrp="1"/>
          </p:cNvSpPr>
          <p:nvPr>
            <p:ph type="dt" sz="half" idx="10"/>
          </p:nvPr>
        </p:nvSpPr>
        <p:spPr/>
        <p:txBody>
          <a:bodyPr/>
          <a:lstStyle/>
          <a:p>
            <a:r>
              <a:rPr lang="en-US"/>
              <a:t>07/22/2022</a:t>
            </a:r>
          </a:p>
        </p:txBody>
      </p:sp>
      <p:sp>
        <p:nvSpPr>
          <p:cNvPr id="19" name="Slide Number Placeholder 18">
            <a:extLst>
              <a:ext uri="{FF2B5EF4-FFF2-40B4-BE49-F238E27FC236}">
                <a16:creationId xmlns:a16="http://schemas.microsoft.com/office/drawing/2014/main" id="{FE69EA18-8F4F-7643-B53D-73088442CC0C}"/>
              </a:ext>
            </a:extLst>
          </p:cNvPr>
          <p:cNvSpPr>
            <a:spLocks noGrp="1"/>
          </p:cNvSpPr>
          <p:nvPr>
            <p:ph type="sldNum" sz="quarter" idx="12"/>
          </p:nvPr>
        </p:nvSpPr>
        <p:spPr/>
        <p:txBody>
          <a:bodyPr/>
          <a:lstStyle/>
          <a:p>
            <a:fld id="{26EF018D-A113-44B2-BA5D-E3BD5C944D75}" type="slidenum">
              <a:rPr lang="en-US" smtClean="0"/>
              <a:t>68</a:t>
            </a:fld>
            <a:endParaRPr lang="en-US"/>
          </a:p>
        </p:txBody>
      </p:sp>
    </p:spTree>
    <p:extLst>
      <p:ext uri="{BB962C8B-B14F-4D97-AF65-F5344CB8AC3E}">
        <p14:creationId xmlns:p14="http://schemas.microsoft.com/office/powerpoint/2010/main" val="33838885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Bucket Sort (aka Bin Sort)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4783801"/>
              </p:ext>
            </p:extLst>
          </p:nvPr>
        </p:nvGraphicFramePr>
        <p:xfrm>
          <a:off x="574675" y="1589314"/>
          <a:ext cx="11187110" cy="696686"/>
        </p:xfrm>
        <a:graphic>
          <a:graphicData uri="http://schemas.openxmlformats.org/drawingml/2006/table">
            <a:tbl>
              <a:tblPr firstRow="1" bandRow="1">
                <a:tableStyleId>{5C22544A-7EE6-4342-B048-85BDC9FD1C3A}</a:tableStyleId>
              </a:tblPr>
              <a:tblGrid>
                <a:gridCol w="1118711">
                  <a:extLst>
                    <a:ext uri="{9D8B030D-6E8A-4147-A177-3AD203B41FA5}">
                      <a16:colId xmlns:a16="http://schemas.microsoft.com/office/drawing/2014/main" val="20000"/>
                    </a:ext>
                  </a:extLst>
                </a:gridCol>
                <a:gridCol w="1118711">
                  <a:extLst>
                    <a:ext uri="{9D8B030D-6E8A-4147-A177-3AD203B41FA5}">
                      <a16:colId xmlns:a16="http://schemas.microsoft.com/office/drawing/2014/main" val="20001"/>
                    </a:ext>
                  </a:extLst>
                </a:gridCol>
                <a:gridCol w="1118711">
                  <a:extLst>
                    <a:ext uri="{9D8B030D-6E8A-4147-A177-3AD203B41FA5}">
                      <a16:colId xmlns:a16="http://schemas.microsoft.com/office/drawing/2014/main" val="20002"/>
                    </a:ext>
                  </a:extLst>
                </a:gridCol>
                <a:gridCol w="1118711">
                  <a:extLst>
                    <a:ext uri="{9D8B030D-6E8A-4147-A177-3AD203B41FA5}">
                      <a16:colId xmlns:a16="http://schemas.microsoft.com/office/drawing/2014/main" val="20003"/>
                    </a:ext>
                  </a:extLst>
                </a:gridCol>
                <a:gridCol w="1118711">
                  <a:extLst>
                    <a:ext uri="{9D8B030D-6E8A-4147-A177-3AD203B41FA5}">
                      <a16:colId xmlns:a16="http://schemas.microsoft.com/office/drawing/2014/main" val="20004"/>
                    </a:ext>
                  </a:extLst>
                </a:gridCol>
                <a:gridCol w="1118711">
                  <a:extLst>
                    <a:ext uri="{9D8B030D-6E8A-4147-A177-3AD203B41FA5}">
                      <a16:colId xmlns:a16="http://schemas.microsoft.com/office/drawing/2014/main" val="20005"/>
                    </a:ext>
                  </a:extLst>
                </a:gridCol>
                <a:gridCol w="1118711">
                  <a:extLst>
                    <a:ext uri="{9D8B030D-6E8A-4147-A177-3AD203B41FA5}">
                      <a16:colId xmlns:a16="http://schemas.microsoft.com/office/drawing/2014/main" val="20006"/>
                    </a:ext>
                  </a:extLst>
                </a:gridCol>
                <a:gridCol w="1118711">
                  <a:extLst>
                    <a:ext uri="{9D8B030D-6E8A-4147-A177-3AD203B41FA5}">
                      <a16:colId xmlns:a16="http://schemas.microsoft.com/office/drawing/2014/main" val="20007"/>
                    </a:ext>
                  </a:extLst>
                </a:gridCol>
                <a:gridCol w="1118711">
                  <a:extLst>
                    <a:ext uri="{9D8B030D-6E8A-4147-A177-3AD203B41FA5}">
                      <a16:colId xmlns:a16="http://schemas.microsoft.com/office/drawing/2014/main" val="20008"/>
                    </a:ext>
                  </a:extLst>
                </a:gridCol>
                <a:gridCol w="1118711">
                  <a:extLst>
                    <a:ext uri="{9D8B030D-6E8A-4147-A177-3AD203B41FA5}">
                      <a16:colId xmlns:a16="http://schemas.microsoft.com/office/drawing/2014/main" val="20009"/>
                    </a:ext>
                  </a:extLst>
                </a:gridCol>
              </a:tblGrid>
              <a:tr h="696686">
                <a:tc>
                  <a:txBody>
                    <a:bodyPr/>
                    <a:lstStyle/>
                    <a:p>
                      <a:pPr algn="ctr"/>
                      <a:r>
                        <a:rPr lang="en-US" sz="2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 name="Content Placeholder 3"/>
          <p:cNvGraphicFramePr>
            <a:graphicFrameLocks/>
          </p:cNvGraphicFramePr>
          <p:nvPr/>
        </p:nvGraphicFramePr>
        <p:xfrm>
          <a:off x="574675" y="5371251"/>
          <a:ext cx="11187110" cy="696686"/>
        </p:xfrm>
        <a:graphic>
          <a:graphicData uri="http://schemas.openxmlformats.org/drawingml/2006/table">
            <a:tbl>
              <a:tblPr firstRow="1" bandRow="1">
                <a:tableStyleId>{5C22544A-7EE6-4342-B048-85BDC9FD1C3A}</a:tableStyleId>
              </a:tblPr>
              <a:tblGrid>
                <a:gridCol w="1118711">
                  <a:extLst>
                    <a:ext uri="{9D8B030D-6E8A-4147-A177-3AD203B41FA5}">
                      <a16:colId xmlns:a16="http://schemas.microsoft.com/office/drawing/2014/main" val="20000"/>
                    </a:ext>
                  </a:extLst>
                </a:gridCol>
                <a:gridCol w="1118711">
                  <a:extLst>
                    <a:ext uri="{9D8B030D-6E8A-4147-A177-3AD203B41FA5}">
                      <a16:colId xmlns:a16="http://schemas.microsoft.com/office/drawing/2014/main" val="20001"/>
                    </a:ext>
                  </a:extLst>
                </a:gridCol>
                <a:gridCol w="1118711">
                  <a:extLst>
                    <a:ext uri="{9D8B030D-6E8A-4147-A177-3AD203B41FA5}">
                      <a16:colId xmlns:a16="http://schemas.microsoft.com/office/drawing/2014/main" val="20002"/>
                    </a:ext>
                  </a:extLst>
                </a:gridCol>
                <a:gridCol w="1118711">
                  <a:extLst>
                    <a:ext uri="{9D8B030D-6E8A-4147-A177-3AD203B41FA5}">
                      <a16:colId xmlns:a16="http://schemas.microsoft.com/office/drawing/2014/main" val="20003"/>
                    </a:ext>
                  </a:extLst>
                </a:gridCol>
                <a:gridCol w="1118711">
                  <a:extLst>
                    <a:ext uri="{9D8B030D-6E8A-4147-A177-3AD203B41FA5}">
                      <a16:colId xmlns:a16="http://schemas.microsoft.com/office/drawing/2014/main" val="20004"/>
                    </a:ext>
                  </a:extLst>
                </a:gridCol>
                <a:gridCol w="1118711">
                  <a:extLst>
                    <a:ext uri="{9D8B030D-6E8A-4147-A177-3AD203B41FA5}">
                      <a16:colId xmlns:a16="http://schemas.microsoft.com/office/drawing/2014/main" val="20005"/>
                    </a:ext>
                  </a:extLst>
                </a:gridCol>
                <a:gridCol w="1118711">
                  <a:extLst>
                    <a:ext uri="{9D8B030D-6E8A-4147-A177-3AD203B41FA5}">
                      <a16:colId xmlns:a16="http://schemas.microsoft.com/office/drawing/2014/main" val="20006"/>
                    </a:ext>
                  </a:extLst>
                </a:gridCol>
                <a:gridCol w="1118711">
                  <a:extLst>
                    <a:ext uri="{9D8B030D-6E8A-4147-A177-3AD203B41FA5}">
                      <a16:colId xmlns:a16="http://schemas.microsoft.com/office/drawing/2014/main" val="20007"/>
                    </a:ext>
                  </a:extLst>
                </a:gridCol>
                <a:gridCol w="1118711">
                  <a:extLst>
                    <a:ext uri="{9D8B030D-6E8A-4147-A177-3AD203B41FA5}">
                      <a16:colId xmlns:a16="http://schemas.microsoft.com/office/drawing/2014/main" val="20008"/>
                    </a:ext>
                  </a:extLst>
                </a:gridCol>
                <a:gridCol w="1118711">
                  <a:extLst>
                    <a:ext uri="{9D8B030D-6E8A-4147-A177-3AD203B41FA5}">
                      <a16:colId xmlns:a16="http://schemas.microsoft.com/office/drawing/2014/main" val="20009"/>
                    </a:ext>
                  </a:extLst>
                </a:gridCol>
              </a:tblGrid>
              <a:tr h="696686">
                <a:tc>
                  <a:txBody>
                    <a:bodyPr/>
                    <a:lstStyle/>
                    <a:p>
                      <a:pPr algn="ctr"/>
                      <a:r>
                        <a:rPr lang="en-US" sz="2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0" name="Content Placeholder 3">
            <a:extLst>
              <a:ext uri="{FF2B5EF4-FFF2-40B4-BE49-F238E27FC236}">
                <a16:creationId xmlns:a16="http://schemas.microsoft.com/office/drawing/2014/main" id="{216A0FA3-539F-0246-8FFC-7ABADDBB4D48}"/>
              </a:ext>
            </a:extLst>
          </p:cNvPr>
          <p:cNvGraphicFramePr>
            <a:graphicFrameLocks/>
          </p:cNvGraphicFramePr>
          <p:nvPr>
            <p:extLst>
              <p:ext uri="{D42A27DB-BD31-4B8C-83A1-F6EECF244321}">
                <p14:modId xmlns:p14="http://schemas.microsoft.com/office/powerpoint/2010/main" val="1792410949"/>
              </p:ext>
            </p:extLst>
          </p:nvPr>
        </p:nvGraphicFramePr>
        <p:xfrm>
          <a:off x="574675" y="3255004"/>
          <a:ext cx="4474844" cy="1023861"/>
        </p:xfrm>
        <a:graphic>
          <a:graphicData uri="http://schemas.openxmlformats.org/drawingml/2006/table">
            <a:tbl>
              <a:tblPr firstRow="1" bandRow="1">
                <a:tableStyleId>{5C22544A-7EE6-4342-B048-85BDC9FD1C3A}</a:tableStyleId>
              </a:tblPr>
              <a:tblGrid>
                <a:gridCol w="1118711">
                  <a:extLst>
                    <a:ext uri="{9D8B030D-6E8A-4147-A177-3AD203B41FA5}">
                      <a16:colId xmlns:a16="http://schemas.microsoft.com/office/drawing/2014/main" val="20000"/>
                    </a:ext>
                  </a:extLst>
                </a:gridCol>
                <a:gridCol w="1118711">
                  <a:extLst>
                    <a:ext uri="{9D8B030D-6E8A-4147-A177-3AD203B41FA5}">
                      <a16:colId xmlns:a16="http://schemas.microsoft.com/office/drawing/2014/main" val="20001"/>
                    </a:ext>
                  </a:extLst>
                </a:gridCol>
                <a:gridCol w="1118711">
                  <a:extLst>
                    <a:ext uri="{9D8B030D-6E8A-4147-A177-3AD203B41FA5}">
                      <a16:colId xmlns:a16="http://schemas.microsoft.com/office/drawing/2014/main" val="20002"/>
                    </a:ext>
                  </a:extLst>
                </a:gridCol>
                <a:gridCol w="1118711">
                  <a:extLst>
                    <a:ext uri="{9D8B030D-6E8A-4147-A177-3AD203B41FA5}">
                      <a16:colId xmlns:a16="http://schemas.microsoft.com/office/drawing/2014/main" val="20003"/>
                    </a:ext>
                  </a:extLst>
                </a:gridCol>
              </a:tblGrid>
              <a:tr h="142229">
                <a:tc>
                  <a:txBody>
                    <a:bodyPr/>
                    <a:lstStyle/>
                    <a:p>
                      <a:pPr algn="ctr"/>
                      <a:r>
                        <a:rPr lang="en-US" sz="180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58101">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338134"/>
                  </a:ext>
                </a:extLst>
              </a:tr>
            </a:tbl>
          </a:graphicData>
        </a:graphic>
      </p:graphicFrame>
      <p:sp>
        <p:nvSpPr>
          <p:cNvPr id="11" name="TextBox 10">
            <a:extLst>
              <a:ext uri="{FF2B5EF4-FFF2-40B4-BE49-F238E27FC236}">
                <a16:creationId xmlns:a16="http://schemas.microsoft.com/office/drawing/2014/main" id="{7B8D7C8E-4EAF-CB4E-B4AB-37F894E530DE}"/>
              </a:ext>
            </a:extLst>
          </p:cNvPr>
          <p:cNvSpPr txBox="1"/>
          <p:nvPr/>
        </p:nvSpPr>
        <p:spPr>
          <a:xfrm>
            <a:off x="574675" y="2776927"/>
            <a:ext cx="5937423" cy="369332"/>
          </a:xfrm>
          <a:prstGeom prst="rect">
            <a:avLst/>
          </a:prstGeom>
          <a:noFill/>
        </p:spPr>
        <p:txBody>
          <a:bodyPr wrap="square" rtlCol="0">
            <a:spAutoFit/>
          </a:bodyPr>
          <a:lstStyle/>
          <a:p>
            <a:r>
              <a:rPr lang="en-US" dirty="0"/>
              <a:t>Assumption: We only have values 1, 2, 3, 4</a:t>
            </a:r>
          </a:p>
        </p:txBody>
      </p:sp>
      <p:sp>
        <p:nvSpPr>
          <p:cNvPr id="13" name="Date Placeholder 12">
            <a:extLst>
              <a:ext uri="{FF2B5EF4-FFF2-40B4-BE49-F238E27FC236}">
                <a16:creationId xmlns:a16="http://schemas.microsoft.com/office/drawing/2014/main" id="{CD0DF71E-1619-5B45-9185-9C565B6CE2FE}"/>
              </a:ext>
            </a:extLst>
          </p:cNvPr>
          <p:cNvSpPr>
            <a:spLocks noGrp="1"/>
          </p:cNvSpPr>
          <p:nvPr>
            <p:ph type="dt" sz="half" idx="10"/>
          </p:nvPr>
        </p:nvSpPr>
        <p:spPr/>
        <p:txBody>
          <a:bodyPr/>
          <a:lstStyle/>
          <a:p>
            <a:r>
              <a:rPr lang="en-US"/>
              <a:t>07/22/2022</a:t>
            </a:r>
          </a:p>
        </p:txBody>
      </p:sp>
      <p:sp>
        <p:nvSpPr>
          <p:cNvPr id="15" name="Slide Number Placeholder 14">
            <a:extLst>
              <a:ext uri="{FF2B5EF4-FFF2-40B4-BE49-F238E27FC236}">
                <a16:creationId xmlns:a16="http://schemas.microsoft.com/office/drawing/2014/main" id="{BC56D451-984B-DF43-A6E4-135E6E224332}"/>
              </a:ext>
            </a:extLst>
          </p:cNvPr>
          <p:cNvSpPr>
            <a:spLocks noGrp="1"/>
          </p:cNvSpPr>
          <p:nvPr>
            <p:ph type="sldNum" sz="quarter" idx="12"/>
          </p:nvPr>
        </p:nvSpPr>
        <p:spPr/>
        <p:txBody>
          <a:bodyPr/>
          <a:lstStyle/>
          <a:p>
            <a:fld id="{26EF018D-A113-44B2-BA5D-E3BD5C944D75}" type="slidenum">
              <a:rPr lang="en-US" smtClean="0"/>
              <a:t>69</a:t>
            </a:fld>
            <a:endParaRPr lang="en-US"/>
          </a:p>
        </p:txBody>
      </p:sp>
    </p:spTree>
    <p:extLst>
      <p:ext uri="{BB962C8B-B14F-4D97-AF65-F5344CB8AC3E}">
        <p14:creationId xmlns:p14="http://schemas.microsoft.com/office/powerpoint/2010/main" val="371434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EE10-9AB4-4E99-8122-AB322E95EEED}"/>
              </a:ext>
            </a:extLst>
          </p:cNvPr>
          <p:cNvSpPr>
            <a:spLocks noGrp="1"/>
          </p:cNvSpPr>
          <p:nvPr>
            <p:ph type="title"/>
          </p:nvPr>
        </p:nvSpPr>
        <p:spPr/>
        <p:txBody>
          <a:bodyPr/>
          <a:lstStyle/>
          <a:p>
            <a:r>
              <a:rPr lang="en-US"/>
              <a:t>Insertion Sort</a:t>
            </a:r>
          </a:p>
        </p:txBody>
      </p:sp>
      <p:graphicFrame>
        <p:nvGraphicFramePr>
          <p:cNvPr id="7" name="Content Placeholder 6">
            <a:extLst>
              <a:ext uri="{FF2B5EF4-FFF2-40B4-BE49-F238E27FC236}">
                <a16:creationId xmlns:a16="http://schemas.microsoft.com/office/drawing/2014/main" id="{49498EDF-5CFD-4E0F-9719-EFD70619BBE8}"/>
              </a:ext>
            </a:extLst>
          </p:cNvPr>
          <p:cNvGraphicFramePr>
            <a:graphicFrameLocks noGrp="1"/>
          </p:cNvGraphicFramePr>
          <p:nvPr>
            <p:ph idx="1"/>
            <p:extLst>
              <p:ext uri="{D42A27DB-BD31-4B8C-83A1-F6EECF244321}">
                <p14:modId xmlns:p14="http://schemas.microsoft.com/office/powerpoint/2010/main" val="2131799838"/>
              </p:ext>
            </p:extLst>
          </p:nvPr>
        </p:nvGraphicFramePr>
        <p:xfrm>
          <a:off x="1160928" y="1475460"/>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8" name="Left Brace 7">
            <a:extLst>
              <a:ext uri="{FF2B5EF4-FFF2-40B4-BE49-F238E27FC236}">
                <a16:creationId xmlns:a16="http://schemas.microsoft.com/office/drawing/2014/main" id="{AA04B0B8-8457-4430-9947-5A9819C438A0}"/>
              </a:ext>
            </a:extLst>
          </p:cNvPr>
          <p:cNvSpPr/>
          <p:nvPr/>
        </p:nvSpPr>
        <p:spPr>
          <a:xfrm rot="16200000">
            <a:off x="3005680" y="483694"/>
            <a:ext cx="338260" cy="402775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1B16E83E-0D84-457D-A86B-86BBFBA3F63F}"/>
              </a:ext>
            </a:extLst>
          </p:cNvPr>
          <p:cNvSpPr/>
          <p:nvPr/>
        </p:nvSpPr>
        <p:spPr>
          <a:xfrm rot="16200000">
            <a:off x="8551553" y="-22345"/>
            <a:ext cx="338260" cy="5039835"/>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row: Down 9">
            <a:extLst>
              <a:ext uri="{FF2B5EF4-FFF2-40B4-BE49-F238E27FC236}">
                <a16:creationId xmlns:a16="http://schemas.microsoft.com/office/drawing/2014/main" id="{929B9085-4182-4459-8489-707FB51AFC81}"/>
              </a:ext>
            </a:extLst>
          </p:cNvPr>
          <p:cNvSpPr/>
          <p:nvPr/>
        </p:nvSpPr>
        <p:spPr>
          <a:xfrm rot="10800000">
            <a:off x="5550193" y="2328441"/>
            <a:ext cx="318976" cy="563526"/>
          </a:xfrm>
          <a:prstGeom prst="downArrow">
            <a:avLst>
              <a:gd name="adj1" fmla="val 50000"/>
              <a:gd name="adj2" fmla="val 50000"/>
            </a:avLst>
          </a:prstGeom>
          <a:solidFill>
            <a:srgbClr val="B6A4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C5BAF2-8B91-49EC-A049-80EE6E9D378D}"/>
              </a:ext>
            </a:extLst>
          </p:cNvPr>
          <p:cNvSpPr txBox="1"/>
          <p:nvPr/>
        </p:nvSpPr>
        <p:spPr>
          <a:xfrm>
            <a:off x="2452561" y="2778007"/>
            <a:ext cx="1444498" cy="369332"/>
          </a:xfrm>
          <a:prstGeom prst="rect">
            <a:avLst/>
          </a:prstGeom>
          <a:noFill/>
        </p:spPr>
        <p:txBody>
          <a:bodyPr wrap="none" rtlCol="0">
            <a:spAutoFit/>
          </a:bodyPr>
          <a:lstStyle/>
          <a:p>
            <a:r>
              <a:rPr lang="en-US"/>
              <a:t>Sorted Items</a:t>
            </a:r>
          </a:p>
        </p:txBody>
      </p:sp>
      <p:sp>
        <p:nvSpPr>
          <p:cNvPr id="12" name="TextBox 11">
            <a:extLst>
              <a:ext uri="{FF2B5EF4-FFF2-40B4-BE49-F238E27FC236}">
                <a16:creationId xmlns:a16="http://schemas.microsoft.com/office/drawing/2014/main" id="{68BC223E-BC0F-4FDB-B6C8-E3E52CA1D613}"/>
              </a:ext>
            </a:extLst>
          </p:cNvPr>
          <p:cNvSpPr txBox="1"/>
          <p:nvPr/>
        </p:nvSpPr>
        <p:spPr>
          <a:xfrm>
            <a:off x="7870194" y="2772916"/>
            <a:ext cx="1700978" cy="369332"/>
          </a:xfrm>
          <a:prstGeom prst="rect">
            <a:avLst/>
          </a:prstGeom>
          <a:noFill/>
        </p:spPr>
        <p:txBody>
          <a:bodyPr wrap="none" rtlCol="0">
            <a:spAutoFit/>
          </a:bodyPr>
          <a:lstStyle/>
          <a:p>
            <a:r>
              <a:rPr lang="en-US"/>
              <a:t>Unsorted Items</a:t>
            </a:r>
          </a:p>
        </p:txBody>
      </p:sp>
      <p:sp>
        <p:nvSpPr>
          <p:cNvPr id="13" name="TextBox 12">
            <a:extLst>
              <a:ext uri="{FF2B5EF4-FFF2-40B4-BE49-F238E27FC236}">
                <a16:creationId xmlns:a16="http://schemas.microsoft.com/office/drawing/2014/main" id="{65755260-DC7B-457F-89FD-96A6264673A0}"/>
              </a:ext>
            </a:extLst>
          </p:cNvPr>
          <p:cNvSpPr txBox="1"/>
          <p:nvPr/>
        </p:nvSpPr>
        <p:spPr>
          <a:xfrm>
            <a:off x="4993780" y="2891968"/>
            <a:ext cx="1431802" cy="369332"/>
          </a:xfrm>
          <a:prstGeom prst="rect">
            <a:avLst/>
          </a:prstGeom>
          <a:noFill/>
        </p:spPr>
        <p:txBody>
          <a:bodyPr wrap="none" rtlCol="0">
            <a:spAutoFit/>
          </a:bodyPr>
          <a:lstStyle/>
          <a:p>
            <a:r>
              <a:rPr lang="en-US"/>
              <a:t>Current Item</a:t>
            </a:r>
          </a:p>
        </p:txBody>
      </p:sp>
      <p:graphicFrame>
        <p:nvGraphicFramePr>
          <p:cNvPr id="15" name="Content Placeholder 6">
            <a:extLst>
              <a:ext uri="{FF2B5EF4-FFF2-40B4-BE49-F238E27FC236}">
                <a16:creationId xmlns:a16="http://schemas.microsoft.com/office/drawing/2014/main" id="{F1BD0247-7355-49FA-961F-96A157483B14}"/>
              </a:ext>
            </a:extLst>
          </p:cNvPr>
          <p:cNvGraphicFramePr>
            <a:graphicFrameLocks/>
          </p:cNvGraphicFramePr>
          <p:nvPr/>
        </p:nvGraphicFramePr>
        <p:xfrm>
          <a:off x="1160930" y="3283085"/>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16" name="Left Brace 15">
            <a:extLst>
              <a:ext uri="{FF2B5EF4-FFF2-40B4-BE49-F238E27FC236}">
                <a16:creationId xmlns:a16="http://schemas.microsoft.com/office/drawing/2014/main" id="{DA83ED5B-16A8-4D31-AB11-4934A192C80E}"/>
              </a:ext>
            </a:extLst>
          </p:cNvPr>
          <p:cNvSpPr/>
          <p:nvPr/>
        </p:nvSpPr>
        <p:spPr>
          <a:xfrm rot="16200000">
            <a:off x="3511720" y="1785282"/>
            <a:ext cx="338260" cy="5039834"/>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558F8320-C59C-46F5-AD35-C5E041EAE75B}"/>
              </a:ext>
            </a:extLst>
          </p:cNvPr>
          <p:cNvSpPr/>
          <p:nvPr/>
        </p:nvSpPr>
        <p:spPr>
          <a:xfrm rot="16200000">
            <a:off x="9066242" y="2299966"/>
            <a:ext cx="338260" cy="4010463"/>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row: Down 17">
            <a:extLst>
              <a:ext uri="{FF2B5EF4-FFF2-40B4-BE49-F238E27FC236}">
                <a16:creationId xmlns:a16="http://schemas.microsoft.com/office/drawing/2014/main" id="{0C729AB3-0AA3-4B52-999F-38020A086FB9}"/>
              </a:ext>
            </a:extLst>
          </p:cNvPr>
          <p:cNvSpPr/>
          <p:nvPr/>
        </p:nvSpPr>
        <p:spPr>
          <a:xfrm rot="10800000">
            <a:off x="5550193" y="4148917"/>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6B63845-D8B0-4054-A793-4F959F9C0E9A}"/>
              </a:ext>
            </a:extLst>
          </p:cNvPr>
          <p:cNvSpPr txBox="1"/>
          <p:nvPr/>
        </p:nvSpPr>
        <p:spPr>
          <a:xfrm>
            <a:off x="2989276" y="4514927"/>
            <a:ext cx="1444498" cy="369332"/>
          </a:xfrm>
          <a:prstGeom prst="rect">
            <a:avLst/>
          </a:prstGeom>
          <a:noFill/>
        </p:spPr>
        <p:txBody>
          <a:bodyPr wrap="none" rtlCol="0">
            <a:spAutoFit/>
          </a:bodyPr>
          <a:lstStyle/>
          <a:p>
            <a:r>
              <a:rPr lang="en-US"/>
              <a:t>Sorted Items</a:t>
            </a:r>
          </a:p>
        </p:txBody>
      </p:sp>
      <p:sp>
        <p:nvSpPr>
          <p:cNvPr id="20" name="TextBox 19">
            <a:extLst>
              <a:ext uri="{FF2B5EF4-FFF2-40B4-BE49-F238E27FC236}">
                <a16:creationId xmlns:a16="http://schemas.microsoft.com/office/drawing/2014/main" id="{2137F3CA-DA2A-4F7B-A27E-7EE1F750CAED}"/>
              </a:ext>
            </a:extLst>
          </p:cNvPr>
          <p:cNvSpPr txBox="1"/>
          <p:nvPr/>
        </p:nvSpPr>
        <p:spPr>
          <a:xfrm>
            <a:off x="8384883" y="4514927"/>
            <a:ext cx="1700978" cy="369332"/>
          </a:xfrm>
          <a:prstGeom prst="rect">
            <a:avLst/>
          </a:prstGeom>
          <a:noFill/>
        </p:spPr>
        <p:txBody>
          <a:bodyPr wrap="none" rtlCol="0">
            <a:spAutoFit/>
          </a:bodyPr>
          <a:lstStyle/>
          <a:p>
            <a:r>
              <a:rPr lang="en-US"/>
              <a:t>Unsorted Items</a:t>
            </a:r>
          </a:p>
        </p:txBody>
      </p:sp>
      <p:sp>
        <p:nvSpPr>
          <p:cNvPr id="21" name="TextBox 20">
            <a:extLst>
              <a:ext uri="{FF2B5EF4-FFF2-40B4-BE49-F238E27FC236}">
                <a16:creationId xmlns:a16="http://schemas.microsoft.com/office/drawing/2014/main" id="{673FE323-1F43-473A-9B5D-9DED69DB4D8F}"/>
              </a:ext>
            </a:extLst>
          </p:cNvPr>
          <p:cNvSpPr txBox="1"/>
          <p:nvPr/>
        </p:nvSpPr>
        <p:spPr>
          <a:xfrm>
            <a:off x="4993780" y="4712444"/>
            <a:ext cx="1431802" cy="369332"/>
          </a:xfrm>
          <a:prstGeom prst="rect">
            <a:avLst/>
          </a:prstGeom>
          <a:noFill/>
        </p:spPr>
        <p:txBody>
          <a:bodyPr wrap="none" rtlCol="0">
            <a:spAutoFit/>
          </a:bodyPr>
          <a:lstStyle/>
          <a:p>
            <a:r>
              <a:rPr lang="en-US"/>
              <a:t>Current Item</a:t>
            </a:r>
          </a:p>
        </p:txBody>
      </p:sp>
      <p:sp>
        <p:nvSpPr>
          <p:cNvPr id="22" name="Arrow: Curved Up 21">
            <a:extLst>
              <a:ext uri="{FF2B5EF4-FFF2-40B4-BE49-F238E27FC236}">
                <a16:creationId xmlns:a16="http://schemas.microsoft.com/office/drawing/2014/main" id="{3A99DE67-644A-481C-96BC-48C8D59C0128}"/>
              </a:ext>
            </a:extLst>
          </p:cNvPr>
          <p:cNvSpPr/>
          <p:nvPr/>
        </p:nvSpPr>
        <p:spPr>
          <a:xfrm rot="10800000">
            <a:off x="3157867" y="1024932"/>
            <a:ext cx="2551814"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3" name="Content Placeholder 6">
            <a:extLst>
              <a:ext uri="{FF2B5EF4-FFF2-40B4-BE49-F238E27FC236}">
                <a16:creationId xmlns:a16="http://schemas.microsoft.com/office/drawing/2014/main" id="{345C6182-F373-4911-8B55-E2D72660E84D}"/>
              </a:ext>
            </a:extLst>
          </p:cNvPr>
          <p:cNvGraphicFramePr>
            <a:graphicFrameLocks/>
          </p:cNvGraphicFramePr>
          <p:nvPr/>
        </p:nvGraphicFramePr>
        <p:xfrm>
          <a:off x="1160928" y="5111015"/>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24" name="Left Brace 23">
            <a:extLst>
              <a:ext uri="{FF2B5EF4-FFF2-40B4-BE49-F238E27FC236}">
                <a16:creationId xmlns:a16="http://schemas.microsoft.com/office/drawing/2014/main" id="{06BC2F27-2692-4C3B-93BC-FCCAE3A26F28}"/>
              </a:ext>
            </a:extLst>
          </p:cNvPr>
          <p:cNvSpPr/>
          <p:nvPr/>
        </p:nvSpPr>
        <p:spPr>
          <a:xfrm rot="16200000">
            <a:off x="4026405" y="3098524"/>
            <a:ext cx="338260" cy="606920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a:extLst>
              <a:ext uri="{FF2B5EF4-FFF2-40B4-BE49-F238E27FC236}">
                <a16:creationId xmlns:a16="http://schemas.microsoft.com/office/drawing/2014/main" id="{383B56CC-34A0-458D-80B5-FB391386C071}"/>
              </a:ext>
            </a:extLst>
          </p:cNvPr>
          <p:cNvSpPr/>
          <p:nvPr/>
        </p:nvSpPr>
        <p:spPr>
          <a:xfrm rot="16200000">
            <a:off x="9581922" y="4643577"/>
            <a:ext cx="338260" cy="2979101"/>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row: Down 25">
            <a:extLst>
              <a:ext uri="{FF2B5EF4-FFF2-40B4-BE49-F238E27FC236}">
                <a16:creationId xmlns:a16="http://schemas.microsoft.com/office/drawing/2014/main" id="{BA035A95-5E3E-44A8-A951-28674B76EF36}"/>
              </a:ext>
            </a:extLst>
          </p:cNvPr>
          <p:cNvSpPr/>
          <p:nvPr/>
        </p:nvSpPr>
        <p:spPr>
          <a:xfrm rot="10800000">
            <a:off x="7552019" y="5923985"/>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13CAF16-1BBA-42F7-AE2B-917B1B508080}"/>
              </a:ext>
            </a:extLst>
          </p:cNvPr>
          <p:cNvSpPr txBox="1"/>
          <p:nvPr/>
        </p:nvSpPr>
        <p:spPr>
          <a:xfrm>
            <a:off x="3473286" y="6342857"/>
            <a:ext cx="1444498" cy="369332"/>
          </a:xfrm>
          <a:prstGeom prst="rect">
            <a:avLst/>
          </a:prstGeom>
          <a:noFill/>
        </p:spPr>
        <p:txBody>
          <a:bodyPr wrap="none" rtlCol="0">
            <a:spAutoFit/>
          </a:bodyPr>
          <a:lstStyle/>
          <a:p>
            <a:r>
              <a:rPr lang="en-US"/>
              <a:t>Sorted Items</a:t>
            </a:r>
          </a:p>
        </p:txBody>
      </p:sp>
      <p:sp>
        <p:nvSpPr>
          <p:cNvPr id="28" name="TextBox 27">
            <a:extLst>
              <a:ext uri="{FF2B5EF4-FFF2-40B4-BE49-F238E27FC236}">
                <a16:creationId xmlns:a16="http://schemas.microsoft.com/office/drawing/2014/main" id="{17C89C8B-6C73-4FA9-A6CB-4F5111C618BF}"/>
              </a:ext>
            </a:extLst>
          </p:cNvPr>
          <p:cNvSpPr txBox="1"/>
          <p:nvPr/>
        </p:nvSpPr>
        <p:spPr>
          <a:xfrm>
            <a:off x="8900563" y="6342857"/>
            <a:ext cx="1700978" cy="369332"/>
          </a:xfrm>
          <a:prstGeom prst="rect">
            <a:avLst/>
          </a:prstGeom>
          <a:noFill/>
        </p:spPr>
        <p:txBody>
          <a:bodyPr wrap="none" rtlCol="0">
            <a:spAutoFit/>
          </a:bodyPr>
          <a:lstStyle/>
          <a:p>
            <a:r>
              <a:rPr lang="en-US"/>
              <a:t>Unsorted Items</a:t>
            </a:r>
          </a:p>
        </p:txBody>
      </p:sp>
      <p:sp>
        <p:nvSpPr>
          <p:cNvPr id="29" name="TextBox 28">
            <a:extLst>
              <a:ext uri="{FF2B5EF4-FFF2-40B4-BE49-F238E27FC236}">
                <a16:creationId xmlns:a16="http://schemas.microsoft.com/office/drawing/2014/main" id="{8DF20979-EC1E-47A5-9EC0-1C7DE318FC7E}"/>
              </a:ext>
            </a:extLst>
          </p:cNvPr>
          <p:cNvSpPr txBox="1"/>
          <p:nvPr/>
        </p:nvSpPr>
        <p:spPr>
          <a:xfrm>
            <a:off x="6995606" y="6487512"/>
            <a:ext cx="1431802" cy="369332"/>
          </a:xfrm>
          <a:prstGeom prst="rect">
            <a:avLst/>
          </a:prstGeom>
          <a:noFill/>
        </p:spPr>
        <p:txBody>
          <a:bodyPr wrap="none" rtlCol="0">
            <a:spAutoFit/>
          </a:bodyPr>
          <a:lstStyle/>
          <a:p>
            <a:r>
              <a:rPr lang="en-US"/>
              <a:t>Current Item</a:t>
            </a:r>
          </a:p>
        </p:txBody>
      </p:sp>
      <p:sp>
        <p:nvSpPr>
          <p:cNvPr id="32" name="Arrow: Down 31">
            <a:extLst>
              <a:ext uri="{FF2B5EF4-FFF2-40B4-BE49-F238E27FC236}">
                <a16:creationId xmlns:a16="http://schemas.microsoft.com/office/drawing/2014/main" id="{89D6008A-F28E-49F6-866F-4DB7B0A971A8}"/>
              </a:ext>
            </a:extLst>
          </p:cNvPr>
          <p:cNvSpPr/>
          <p:nvPr/>
        </p:nvSpPr>
        <p:spPr>
          <a:xfrm rot="10800000">
            <a:off x="4999995" y="2279216"/>
            <a:ext cx="318976" cy="563526"/>
          </a:xfrm>
          <a:prstGeom prst="downArrow">
            <a:avLst>
              <a:gd name="adj1" fmla="val 50000"/>
              <a:gd name="adj2" fmla="val 50000"/>
            </a:avLst>
          </a:prstGeom>
          <a:solidFill>
            <a:srgbClr val="B6A47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6C26FD1E-0B91-4932-B554-CC01C23F50C0}"/>
              </a:ext>
            </a:extLst>
          </p:cNvPr>
          <p:cNvSpPr/>
          <p:nvPr/>
        </p:nvSpPr>
        <p:spPr>
          <a:xfrm rot="10800000">
            <a:off x="6444921" y="4108676"/>
            <a:ext cx="318976" cy="563526"/>
          </a:xfrm>
          <a:prstGeom prst="downArrow">
            <a:avLst>
              <a:gd name="adj1" fmla="val 50000"/>
              <a:gd name="adj2" fmla="val 50000"/>
            </a:avLst>
          </a:prstGeom>
          <a:solidFill>
            <a:srgbClr val="B6A47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73467E3C-16D6-4810-8AEB-E8FBDE828098}"/>
              </a:ext>
            </a:extLst>
          </p:cNvPr>
          <p:cNvSpPr>
            <a:spLocks noGrp="1"/>
          </p:cNvSpPr>
          <p:nvPr>
            <p:ph type="dt" sz="half" idx="10"/>
          </p:nvPr>
        </p:nvSpPr>
        <p:spPr/>
        <p:txBody>
          <a:bodyPr/>
          <a:lstStyle/>
          <a:p>
            <a:r>
              <a:rPr lang="en-US"/>
              <a:t>07/22/2022</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A7A176C-1D2F-42FF-A091-EA654B1C846E}"/>
                  </a:ext>
                </a:extLst>
              </p14:cNvPr>
              <p14:cNvContentPartPr/>
              <p14:nvPr/>
            </p14:nvContentPartPr>
            <p14:xfrm>
              <a:off x="5300640" y="1372320"/>
              <a:ext cx="767520" cy="1147320"/>
            </p14:xfrm>
          </p:contentPart>
        </mc:Choice>
        <mc:Fallback xmlns="">
          <p:pic>
            <p:nvPicPr>
              <p:cNvPr id="4" name="Ink 3">
                <a:extLst>
                  <a:ext uri="{FF2B5EF4-FFF2-40B4-BE49-F238E27FC236}">
                    <a16:creationId xmlns:a16="http://schemas.microsoft.com/office/drawing/2014/main" id="{2A7A176C-1D2F-42FF-A091-EA654B1C846E}"/>
                  </a:ext>
                </a:extLst>
              </p:cNvPr>
              <p:cNvPicPr/>
              <p:nvPr/>
            </p:nvPicPr>
            <p:blipFill>
              <a:blip r:embed="rId4"/>
              <a:stretch>
                <a:fillRect/>
              </a:stretch>
            </p:blipFill>
            <p:spPr>
              <a:xfrm>
                <a:off x="5291280" y="1362960"/>
                <a:ext cx="786240" cy="1166040"/>
              </a:xfrm>
              <a:prstGeom prst="rect">
                <a:avLst/>
              </a:prstGeom>
            </p:spPr>
          </p:pic>
        </mc:Fallback>
      </mc:AlternateContent>
      <p:sp>
        <p:nvSpPr>
          <p:cNvPr id="6" name="Slide Number Placeholder 5">
            <a:extLst>
              <a:ext uri="{FF2B5EF4-FFF2-40B4-BE49-F238E27FC236}">
                <a16:creationId xmlns:a16="http://schemas.microsoft.com/office/drawing/2014/main" id="{1D6ADFE1-92A8-114F-A25B-71D5A56A713B}"/>
              </a:ext>
            </a:extLst>
          </p:cNvPr>
          <p:cNvSpPr>
            <a:spLocks noGrp="1"/>
          </p:cNvSpPr>
          <p:nvPr>
            <p:ph type="sldNum" sz="quarter" idx="12"/>
          </p:nvPr>
        </p:nvSpPr>
        <p:spPr/>
        <p:txBody>
          <a:bodyPr/>
          <a:lstStyle/>
          <a:p>
            <a:fld id="{26EF018D-A113-44B2-BA5D-E3BD5C944D75}" type="slidenum">
              <a:rPr lang="en-US" smtClean="0"/>
              <a:t>7</a:t>
            </a:fld>
            <a:endParaRPr lang="en-US"/>
          </a:p>
        </p:txBody>
      </p:sp>
    </p:spTree>
    <p:extLst>
      <p:ext uri="{BB962C8B-B14F-4D97-AF65-F5344CB8AC3E}">
        <p14:creationId xmlns:p14="http://schemas.microsoft.com/office/powerpoint/2010/main" val="12974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2.91667E-6 3.7037E-7 L -0.1642 0.00162 " pathEditMode="relative" rAng="0" ptsTypes="AA">
                                      <p:cBhvr>
                                        <p:cTn id="11" dur="2000" fill="hold"/>
                                        <p:tgtEl>
                                          <p:spTgt spid="32"/>
                                        </p:tgtEl>
                                        <p:attrNameLst>
                                          <p:attrName>ppt_x</p:attrName>
                                          <p:attrName>ppt_y</p:attrName>
                                        </p:attrNameLst>
                                      </p:cBhvr>
                                      <p:rCtr x="-8216" y="69"/>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8.33333E-7 -3.33333E-6 L 0.07943 -0.00532 " pathEditMode="relative" rAng="0" ptsTypes="AA">
                                      <p:cBhvr>
                                        <p:cTn id="45" dur="2000" fill="hold"/>
                                        <p:tgtEl>
                                          <p:spTgt spid="18"/>
                                        </p:tgtEl>
                                        <p:attrNameLst>
                                          <p:attrName>ppt_x</p:attrName>
                                          <p:attrName>ppt_y</p:attrName>
                                        </p:attrNameLst>
                                      </p:cBhvr>
                                      <p:rCtr x="3971" y="-278"/>
                                    </p:animMotion>
                                  </p:childTnLst>
                                </p:cTn>
                              </p:par>
                              <p:par>
                                <p:cTn id="46" presetID="42" presetClass="path" presetSubtype="0" accel="50000" decel="50000" fill="hold" grpId="1" nodeType="withEffect">
                                  <p:stCondLst>
                                    <p:cond delay="0"/>
                                  </p:stCondLst>
                                  <p:childTnLst>
                                    <p:animMotion origin="layout" path="M 6.25E-7 1.11111E-6 L 0.08021 -0.00185 " pathEditMode="relative" rAng="0" ptsTypes="AA">
                                      <p:cBhvr>
                                        <p:cTn id="47" dur="2000" fill="hold"/>
                                        <p:tgtEl>
                                          <p:spTgt spid="21"/>
                                        </p:tgtEl>
                                        <p:attrNameLst>
                                          <p:attrName>ppt_x</p:attrName>
                                          <p:attrName>ppt_y</p:attrName>
                                        </p:attrNameLst>
                                      </p:cBhvr>
                                      <p:rCtr x="4010" y="-93"/>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42" presetClass="path" presetSubtype="0" accel="50000" decel="50000" fill="hold" grpId="1" nodeType="withEffect">
                                  <p:stCondLst>
                                    <p:cond delay="0"/>
                                  </p:stCondLst>
                                  <p:childTnLst>
                                    <p:animMotion origin="layout" path="M 3.33333E-6 3.7037E-6 L -0.03308 -0.00602 " pathEditMode="relative" rAng="0" ptsTypes="AA">
                                      <p:cBhvr>
                                        <p:cTn id="54" dur="2000" fill="hold"/>
                                        <p:tgtEl>
                                          <p:spTgt spid="33"/>
                                        </p:tgtEl>
                                        <p:attrNameLst>
                                          <p:attrName>ppt_x</p:attrName>
                                          <p:attrName>ppt_y</p:attrName>
                                        </p:attrNameLst>
                                      </p:cBhvr>
                                      <p:rCtr x="-1654" y="-301"/>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9" grpId="0"/>
      <p:bldP spid="20" grpId="0"/>
      <p:bldP spid="21" grpId="0"/>
      <p:bldP spid="21" grpId="1"/>
      <p:bldP spid="22" grpId="0" animBg="1"/>
      <p:bldP spid="24" grpId="0" animBg="1"/>
      <p:bldP spid="25" grpId="0" animBg="1"/>
      <p:bldP spid="26" grpId="0" animBg="1"/>
      <p:bldP spid="27" grpId="0"/>
      <p:bldP spid="28" grpId="0"/>
      <p:bldP spid="29" grpId="0"/>
      <p:bldP spid="32" grpId="0" animBg="1"/>
      <p:bldP spid="32" grpId="1" animBg="1"/>
      <p:bldP spid="33" grpId="0" animBg="1"/>
      <p:bldP spid="3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custDataLst>
              <p:tags r:id="rId1"/>
            </p:custDataLst>
          </p:nvPr>
        </p:nvSpPr>
        <p:spPr/>
        <p:txBody>
          <a:bodyPr/>
          <a:lstStyle/>
          <a:p>
            <a:pPr eaLnBrk="1" hangingPunct="1"/>
            <a:r>
              <a:rPr lang="en-US" dirty="0"/>
              <a:t>Formalizing: </a:t>
            </a:r>
            <a:r>
              <a:rPr lang="en-US" dirty="0" err="1"/>
              <a:t>BucketSort</a:t>
            </a:r>
            <a:r>
              <a:rPr lang="en-US" dirty="0"/>
              <a:t> (a.k.a. </a:t>
            </a:r>
            <a:r>
              <a:rPr lang="en-US" dirty="0" err="1"/>
              <a:t>BinSort</a:t>
            </a:r>
            <a:r>
              <a:rPr lang="en-US" dirty="0"/>
              <a:t>)</a:t>
            </a:r>
          </a:p>
        </p:txBody>
      </p:sp>
      <p:sp>
        <p:nvSpPr>
          <p:cNvPr id="45058" name="Content Placeholder 2"/>
          <p:cNvSpPr>
            <a:spLocks noGrp="1"/>
          </p:cNvSpPr>
          <p:nvPr>
            <p:ph idx="1"/>
            <p:custDataLst>
              <p:tags r:id="rId2"/>
            </p:custDataLst>
          </p:nvPr>
        </p:nvSpPr>
        <p:spPr>
          <a:xfrm>
            <a:off x="838200" y="1219200"/>
            <a:ext cx="9825682" cy="2590800"/>
          </a:xfrm>
        </p:spPr>
        <p:txBody>
          <a:bodyPr>
            <a:normAutofit/>
          </a:bodyPr>
          <a:lstStyle/>
          <a:p>
            <a:pPr eaLnBrk="1" hangingPunct="1"/>
            <a:r>
              <a:rPr lang="en-US" sz="2400" dirty="0"/>
              <a:t>If all values to be sorted are known to be integers </a:t>
            </a:r>
            <a:r>
              <a:rPr lang="en-US" sz="2400" b="1" i="1" u="sng" dirty="0"/>
              <a:t>between 1 and K</a:t>
            </a:r>
            <a:br>
              <a:rPr lang="en-US" sz="2400" i="1" dirty="0"/>
            </a:br>
            <a:r>
              <a:rPr lang="en-US" sz="2400" dirty="0"/>
              <a:t>(or any small range), </a:t>
            </a:r>
          </a:p>
          <a:p>
            <a:pPr lvl="1" eaLnBrk="1" hangingPunct="1"/>
            <a:r>
              <a:rPr lang="en-US" sz="2000" dirty="0"/>
              <a:t>Create an array of size </a:t>
            </a:r>
            <a:r>
              <a:rPr lang="en-US" sz="2000" i="1" dirty="0"/>
              <a:t>K,</a:t>
            </a:r>
            <a:r>
              <a:rPr lang="en-US" sz="2000" dirty="0"/>
              <a:t> and put each element in its proper </a:t>
            </a:r>
            <a:r>
              <a:rPr lang="en-US" sz="2000" dirty="0">
                <a:solidFill>
                  <a:schemeClr val="accent2"/>
                </a:solidFill>
              </a:rPr>
              <a:t>bucket (</a:t>
            </a:r>
            <a:r>
              <a:rPr lang="en-US" sz="2000" dirty="0" err="1">
                <a:solidFill>
                  <a:schemeClr val="accent2"/>
                </a:solidFill>
              </a:rPr>
              <a:t>a.ka</a:t>
            </a:r>
            <a:r>
              <a:rPr lang="en-US" sz="2000" dirty="0">
                <a:solidFill>
                  <a:schemeClr val="accent2"/>
                </a:solidFill>
              </a:rPr>
              <a:t>. bin)</a:t>
            </a:r>
          </a:p>
          <a:p>
            <a:pPr lvl="1" eaLnBrk="1" hangingPunct="1"/>
            <a:r>
              <a:rPr lang="en-US" sz="2000" i="1" dirty="0"/>
              <a:t>If</a:t>
            </a:r>
            <a:r>
              <a:rPr lang="en-US" sz="2000" dirty="0"/>
              <a:t> data is only integers, no need to store more than a </a:t>
            </a:r>
            <a:r>
              <a:rPr lang="en-US" sz="2000" i="1" dirty="0"/>
              <a:t>count</a:t>
            </a:r>
            <a:r>
              <a:rPr lang="en-US" sz="2000" dirty="0"/>
              <a:t> of how many times that bucket has been used</a:t>
            </a:r>
            <a:endParaRPr lang="en-US" sz="900" dirty="0"/>
          </a:p>
          <a:p>
            <a:pPr eaLnBrk="1" hangingPunct="1"/>
            <a:r>
              <a:rPr lang="en-US" sz="2400" dirty="0"/>
              <a:t>Output result via linear pass through array of buckets</a:t>
            </a:r>
          </a:p>
        </p:txBody>
      </p:sp>
      <p:sp>
        <p:nvSpPr>
          <p:cNvPr id="45059" name="Date Placeholder 3"/>
          <p:cNvSpPr>
            <a:spLocks noGrp="1"/>
          </p:cNvSpPr>
          <p:nvPr>
            <p:ph type="dt" sz="quarter" idx="10"/>
            <p:custDataLst>
              <p:tags r:id="rId3"/>
            </p:custDataLst>
          </p:nvPr>
        </p:nvSpPr>
        <p:spPr>
          <a:noFill/>
        </p:spPr>
        <p:txBody>
          <a:bodyPr/>
          <a:lstStyle/>
          <a:p>
            <a:r>
              <a:rPr lang="en-US">
                <a:latin typeface="Times New Roman" pitchFamily="16" charset="0"/>
              </a:rPr>
              <a:t>07/22/2022</a:t>
            </a:r>
          </a:p>
        </p:txBody>
      </p:sp>
      <p:graphicFrame>
        <p:nvGraphicFramePr>
          <p:cNvPr id="7" name="Group 4"/>
          <p:cNvGraphicFramePr>
            <a:graphicFrameLocks noGrp="1"/>
          </p:cNvGraphicFramePr>
          <p:nvPr>
            <p:custDataLst>
              <p:tags r:id="rId4"/>
            </p:custDataLst>
          </p:nvPr>
        </p:nvGraphicFramePr>
        <p:xfrm>
          <a:off x="2209800" y="3733800"/>
          <a:ext cx="1600200" cy="2514600"/>
        </p:xfrm>
        <a:graphic>
          <a:graphicData uri="http://schemas.openxmlformats.org/drawingml/2006/table">
            <a:tbl>
              <a:tblPr/>
              <a:tblGrid>
                <a:gridCol w="666750">
                  <a:extLst>
                    <a:ext uri="{9D8B030D-6E8A-4147-A177-3AD203B41FA5}">
                      <a16:colId xmlns:a16="http://schemas.microsoft.com/office/drawing/2014/main" val="20000"/>
                    </a:ext>
                  </a:extLst>
                </a:gridCol>
                <a:gridCol w="933450">
                  <a:extLst>
                    <a:ext uri="{9D8B030D-6E8A-4147-A177-3AD203B41FA5}">
                      <a16:colId xmlns:a16="http://schemas.microsoft.com/office/drawing/2014/main" val="20001"/>
                    </a:ext>
                  </a:extLst>
                </a:gridCol>
              </a:tblGrid>
              <a:tr h="4191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ourier New" pitchFamily="49" charset="0"/>
                        </a:rPr>
                        <a:t>count</a:t>
                      </a:r>
                      <a:r>
                        <a:rPr kumimoji="0" lang="en-US" sz="2000" b="0" i="0" u="none" strike="noStrike" cap="none" normalizeH="0" baseline="0" dirty="0">
                          <a:ln>
                            <a:noFill/>
                          </a:ln>
                          <a:solidFill>
                            <a:schemeClr val="tx1"/>
                          </a:solidFill>
                          <a:effectLst/>
                          <a:latin typeface="Arial" charset="0"/>
                        </a:rPr>
                        <a:t> array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 name="Content Placeholder 2"/>
          <p:cNvSpPr txBox="1">
            <a:spLocks/>
          </p:cNvSpPr>
          <p:nvPr>
            <p:custDataLst>
              <p:tags r:id="rId5"/>
            </p:custDataLst>
          </p:nvPr>
        </p:nvSpPr>
        <p:spPr bwMode="auto">
          <a:xfrm>
            <a:off x="3962400" y="3733800"/>
            <a:ext cx="7772400" cy="2590800"/>
          </a:xfrm>
          <a:prstGeom prst="rect">
            <a:avLst/>
          </a:prstGeom>
          <a:noFill/>
          <a:ln w="9525">
            <a:noFill/>
            <a:miter lim="800000"/>
            <a:headEnd/>
            <a:tailEnd/>
          </a:ln>
          <a:effectLst/>
        </p:spPr>
        <p:txBody>
          <a:bodyPr/>
          <a:lstStyle/>
          <a:p>
            <a:pPr marL="342900" indent="-342900">
              <a:spcBef>
                <a:spcPct val="20000"/>
              </a:spcBef>
              <a:buFontTx/>
              <a:buChar char="•"/>
              <a:defRPr/>
            </a:pPr>
            <a:r>
              <a:rPr lang="en-US" sz="2000" kern="0" dirty="0"/>
              <a:t>Example: </a:t>
            </a:r>
          </a:p>
          <a:p>
            <a:pPr marL="800100" lvl="1" indent="-342900">
              <a:spcBef>
                <a:spcPct val="20000"/>
              </a:spcBef>
              <a:defRPr/>
            </a:pPr>
            <a:r>
              <a:rPr lang="en-US" sz="2000" kern="0" dirty="0"/>
              <a:t>K=5</a:t>
            </a:r>
          </a:p>
          <a:p>
            <a:pPr marL="800100" lvl="1" indent="-342900">
              <a:spcBef>
                <a:spcPct val="20000"/>
              </a:spcBef>
              <a:defRPr/>
            </a:pPr>
            <a:r>
              <a:rPr lang="en-US" sz="2000" kern="0" dirty="0"/>
              <a:t>Input:  (5,1,3,4,3,2,1,1,5,4,5)</a:t>
            </a:r>
          </a:p>
          <a:p>
            <a:pPr marL="342900" indent="-342900">
              <a:spcBef>
                <a:spcPct val="20000"/>
              </a:spcBef>
              <a:defRPr/>
            </a:pPr>
            <a:r>
              <a:rPr lang="en-US" sz="2000" kern="0" dirty="0"/>
              <a:t>	  output:</a:t>
            </a:r>
          </a:p>
        </p:txBody>
      </p:sp>
      <p:sp>
        <p:nvSpPr>
          <p:cNvPr id="2" name="Slide Number Placeholder 1">
            <a:extLst>
              <a:ext uri="{FF2B5EF4-FFF2-40B4-BE49-F238E27FC236}">
                <a16:creationId xmlns:a16="http://schemas.microsoft.com/office/drawing/2014/main" id="{A0400ADF-80ED-DA44-B86F-D6E4271222B6}"/>
              </a:ext>
            </a:extLst>
          </p:cNvPr>
          <p:cNvSpPr>
            <a:spLocks noGrp="1"/>
          </p:cNvSpPr>
          <p:nvPr>
            <p:ph type="sldNum" sz="quarter" idx="12"/>
          </p:nvPr>
        </p:nvSpPr>
        <p:spPr/>
        <p:txBody>
          <a:bodyPr/>
          <a:lstStyle/>
          <a:p>
            <a:fld id="{26EF018D-A113-44B2-BA5D-E3BD5C944D75}" type="slidenum">
              <a:rPr lang="en-US" smtClean="0"/>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5" name="Title 1"/>
          <p:cNvSpPr>
            <a:spLocks noGrp="1"/>
          </p:cNvSpPr>
          <p:nvPr>
            <p:ph type="title"/>
            <p:custDataLst>
              <p:tags r:id="rId1"/>
            </p:custDataLst>
          </p:nvPr>
        </p:nvSpPr>
        <p:spPr/>
        <p:txBody>
          <a:bodyPr/>
          <a:lstStyle/>
          <a:p>
            <a:pPr eaLnBrk="1" hangingPunct="1"/>
            <a:r>
              <a:rPr lang="en-US"/>
              <a:t>BucketSort (a.k.a. BinSort)</a:t>
            </a:r>
          </a:p>
        </p:txBody>
      </p:sp>
      <p:sp>
        <p:nvSpPr>
          <p:cNvPr id="47106" name="Content Placeholder 2"/>
          <p:cNvSpPr>
            <a:spLocks noGrp="1"/>
          </p:cNvSpPr>
          <p:nvPr>
            <p:ph idx="1"/>
            <p:custDataLst>
              <p:tags r:id="rId2"/>
            </p:custDataLst>
          </p:nvPr>
        </p:nvSpPr>
        <p:spPr>
          <a:xfrm>
            <a:off x="838200" y="1219200"/>
            <a:ext cx="10196384" cy="2590800"/>
          </a:xfrm>
        </p:spPr>
        <p:txBody>
          <a:bodyPr>
            <a:normAutofit/>
          </a:bodyPr>
          <a:lstStyle/>
          <a:p>
            <a:pPr eaLnBrk="1" hangingPunct="1"/>
            <a:r>
              <a:rPr lang="en-US" sz="2400" dirty="0"/>
              <a:t>If all values to be sorted are known to be integers between 1 and </a:t>
            </a:r>
            <a:r>
              <a:rPr lang="en-US" sz="2400" i="1" dirty="0"/>
              <a:t>K</a:t>
            </a:r>
            <a:br>
              <a:rPr lang="en-US" sz="2400" i="1" dirty="0"/>
            </a:br>
            <a:r>
              <a:rPr lang="en-US" sz="2400" dirty="0"/>
              <a:t>(or any small range), </a:t>
            </a:r>
          </a:p>
          <a:p>
            <a:pPr lvl="1" eaLnBrk="1" hangingPunct="1"/>
            <a:r>
              <a:rPr lang="en-US" sz="2000" dirty="0"/>
              <a:t>Create an array of size </a:t>
            </a:r>
            <a:r>
              <a:rPr lang="en-US" sz="2000" i="1" dirty="0"/>
              <a:t>K,</a:t>
            </a:r>
            <a:r>
              <a:rPr lang="en-US" sz="2000" dirty="0"/>
              <a:t> and put each element in its proper </a:t>
            </a:r>
            <a:r>
              <a:rPr lang="en-US" sz="2000" dirty="0">
                <a:solidFill>
                  <a:schemeClr val="accent2"/>
                </a:solidFill>
              </a:rPr>
              <a:t>bucket (</a:t>
            </a:r>
            <a:r>
              <a:rPr lang="en-US" sz="2000" dirty="0" err="1">
                <a:solidFill>
                  <a:schemeClr val="accent2"/>
                </a:solidFill>
              </a:rPr>
              <a:t>a.ka</a:t>
            </a:r>
            <a:r>
              <a:rPr lang="en-US" sz="2000" dirty="0">
                <a:solidFill>
                  <a:schemeClr val="accent2"/>
                </a:solidFill>
              </a:rPr>
              <a:t>. bin)</a:t>
            </a:r>
          </a:p>
          <a:p>
            <a:pPr lvl="1" eaLnBrk="1" hangingPunct="1"/>
            <a:r>
              <a:rPr lang="en-US" sz="2000" i="1" dirty="0"/>
              <a:t>If</a:t>
            </a:r>
            <a:r>
              <a:rPr lang="en-US" sz="2000" dirty="0"/>
              <a:t> data is only integers, no need to store more than a </a:t>
            </a:r>
            <a:r>
              <a:rPr lang="en-US" sz="2000" i="1" dirty="0"/>
              <a:t>count</a:t>
            </a:r>
            <a:r>
              <a:rPr lang="en-US" sz="2000" dirty="0"/>
              <a:t> of how many times that bucket has been used</a:t>
            </a:r>
            <a:endParaRPr lang="en-US" sz="800" dirty="0"/>
          </a:p>
          <a:p>
            <a:pPr eaLnBrk="1" hangingPunct="1"/>
            <a:r>
              <a:rPr lang="en-US" sz="2400" dirty="0"/>
              <a:t>Output result via linear pass through array of buckets</a:t>
            </a:r>
          </a:p>
        </p:txBody>
      </p:sp>
      <p:sp>
        <p:nvSpPr>
          <p:cNvPr id="47107" name="Date Placeholder 3"/>
          <p:cNvSpPr>
            <a:spLocks noGrp="1"/>
          </p:cNvSpPr>
          <p:nvPr>
            <p:ph type="dt" sz="quarter" idx="10"/>
            <p:custDataLst>
              <p:tags r:id="rId3"/>
            </p:custDataLst>
          </p:nvPr>
        </p:nvSpPr>
        <p:spPr>
          <a:noFill/>
        </p:spPr>
        <p:txBody>
          <a:bodyPr/>
          <a:lstStyle/>
          <a:p>
            <a:r>
              <a:rPr lang="en-US">
                <a:latin typeface="Times New Roman" pitchFamily="16" charset="0"/>
              </a:rPr>
              <a:t>07/22/2022</a:t>
            </a:r>
          </a:p>
        </p:txBody>
      </p:sp>
      <p:graphicFrame>
        <p:nvGraphicFramePr>
          <p:cNvPr id="7" name="Group 4"/>
          <p:cNvGraphicFramePr>
            <a:graphicFrameLocks noGrp="1"/>
          </p:cNvGraphicFramePr>
          <p:nvPr>
            <p:custDataLst>
              <p:tags r:id="rId4"/>
            </p:custDataLst>
          </p:nvPr>
        </p:nvGraphicFramePr>
        <p:xfrm>
          <a:off x="2209800" y="3733800"/>
          <a:ext cx="1600200" cy="2514600"/>
        </p:xfrm>
        <a:graphic>
          <a:graphicData uri="http://schemas.openxmlformats.org/drawingml/2006/table">
            <a:tbl>
              <a:tblPr/>
              <a:tblGrid>
                <a:gridCol w="666750">
                  <a:extLst>
                    <a:ext uri="{9D8B030D-6E8A-4147-A177-3AD203B41FA5}">
                      <a16:colId xmlns:a16="http://schemas.microsoft.com/office/drawing/2014/main" val="20000"/>
                    </a:ext>
                  </a:extLst>
                </a:gridCol>
                <a:gridCol w="933450">
                  <a:extLst>
                    <a:ext uri="{9D8B030D-6E8A-4147-A177-3AD203B41FA5}">
                      <a16:colId xmlns:a16="http://schemas.microsoft.com/office/drawing/2014/main" val="20001"/>
                    </a:ext>
                  </a:extLst>
                </a:gridCol>
              </a:tblGrid>
              <a:tr h="4191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ourier New" pitchFamily="49" charset="0"/>
                        </a:rPr>
                        <a:t>count</a:t>
                      </a:r>
                      <a:r>
                        <a:rPr kumimoji="0" lang="en-US" sz="2000" b="0" i="0" u="none" strike="noStrike" cap="none" normalizeH="0" baseline="0" dirty="0">
                          <a:ln>
                            <a:noFill/>
                          </a:ln>
                          <a:solidFill>
                            <a:schemeClr val="tx1"/>
                          </a:solidFill>
                          <a:effectLst/>
                          <a:latin typeface="Arial" charset="0"/>
                        </a:rPr>
                        <a:t> array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 name="Content Placeholder 2"/>
          <p:cNvSpPr txBox="1">
            <a:spLocks/>
          </p:cNvSpPr>
          <p:nvPr>
            <p:custDataLst>
              <p:tags r:id="rId5"/>
            </p:custDataLst>
          </p:nvPr>
        </p:nvSpPr>
        <p:spPr bwMode="auto">
          <a:xfrm>
            <a:off x="3962400" y="3733800"/>
            <a:ext cx="7772400" cy="2590800"/>
          </a:xfrm>
          <a:prstGeom prst="rect">
            <a:avLst/>
          </a:prstGeom>
          <a:noFill/>
          <a:ln w="9525">
            <a:noFill/>
            <a:miter lim="800000"/>
            <a:headEnd/>
            <a:tailEnd/>
          </a:ln>
          <a:effectLst/>
        </p:spPr>
        <p:txBody>
          <a:bodyPr/>
          <a:lstStyle/>
          <a:p>
            <a:pPr marL="342900" indent="-342900">
              <a:spcBef>
                <a:spcPct val="20000"/>
              </a:spcBef>
              <a:buFontTx/>
              <a:buChar char="•"/>
              <a:defRPr/>
            </a:pPr>
            <a:r>
              <a:rPr lang="en-US" sz="2000" kern="0" dirty="0"/>
              <a:t>Example: </a:t>
            </a:r>
          </a:p>
          <a:p>
            <a:pPr marL="800100" lvl="1" indent="-342900">
              <a:spcBef>
                <a:spcPct val="20000"/>
              </a:spcBef>
              <a:defRPr/>
            </a:pPr>
            <a:r>
              <a:rPr lang="en-US" sz="2000" kern="0" dirty="0"/>
              <a:t>K=5</a:t>
            </a:r>
          </a:p>
          <a:p>
            <a:pPr marL="800100" lvl="1" indent="-342900">
              <a:spcBef>
                <a:spcPct val="20000"/>
              </a:spcBef>
              <a:defRPr/>
            </a:pPr>
            <a:r>
              <a:rPr lang="en-US" sz="2000" kern="0" dirty="0"/>
              <a:t>input (5,1,3,4,3,2,1,1,5,4,5)</a:t>
            </a:r>
          </a:p>
          <a:p>
            <a:pPr marL="342900" indent="-342900">
              <a:spcBef>
                <a:spcPct val="20000"/>
              </a:spcBef>
              <a:defRPr/>
            </a:pPr>
            <a:r>
              <a:rPr lang="en-US" sz="2000" kern="0" dirty="0"/>
              <a:t>	  output: 1,1,1,2,3,3,4,4,5,5,5</a:t>
            </a:r>
          </a:p>
        </p:txBody>
      </p:sp>
      <p:sp>
        <p:nvSpPr>
          <p:cNvPr id="9" name="TextBox 8"/>
          <p:cNvSpPr txBox="1"/>
          <p:nvPr>
            <p:custDataLst>
              <p:tags r:id="rId6"/>
            </p:custDataLst>
          </p:nvPr>
        </p:nvSpPr>
        <p:spPr>
          <a:xfrm>
            <a:off x="6553201" y="5715000"/>
            <a:ext cx="2969083" cy="400110"/>
          </a:xfrm>
          <a:prstGeom prst="rect">
            <a:avLst/>
          </a:prstGeom>
          <a:noFill/>
        </p:spPr>
        <p:txBody>
          <a:bodyPr wrap="none">
            <a:spAutoFit/>
          </a:bodyPr>
          <a:lstStyle/>
          <a:p>
            <a:pPr>
              <a:defRPr/>
            </a:pPr>
            <a:r>
              <a:rPr lang="en-US" sz="2000" dirty="0"/>
              <a:t>What is the running time?</a:t>
            </a:r>
            <a:endParaRPr lang="en-US" sz="2000" dirty="0" err="1"/>
          </a:p>
        </p:txBody>
      </p:sp>
      <p:sp>
        <p:nvSpPr>
          <p:cNvPr id="2" name="Slide Number Placeholder 1">
            <a:extLst>
              <a:ext uri="{FF2B5EF4-FFF2-40B4-BE49-F238E27FC236}">
                <a16:creationId xmlns:a16="http://schemas.microsoft.com/office/drawing/2014/main" id="{2D73DC47-2855-5C4D-95AF-5470BA6A4DDF}"/>
              </a:ext>
            </a:extLst>
          </p:cNvPr>
          <p:cNvSpPr>
            <a:spLocks noGrp="1"/>
          </p:cNvSpPr>
          <p:nvPr>
            <p:ph type="sldNum" sz="quarter" idx="12"/>
          </p:nvPr>
        </p:nvSpPr>
        <p:spPr/>
        <p:txBody>
          <a:bodyPr/>
          <a:lstStyle/>
          <a:p>
            <a:fld id="{26EF018D-A113-44B2-BA5D-E3BD5C944D75}" type="slidenum">
              <a:rPr lang="en-US" smtClean="0"/>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custDataLst>
              <p:tags r:id="rId1"/>
            </p:custDataLst>
          </p:nvPr>
        </p:nvSpPr>
        <p:spPr/>
        <p:txBody>
          <a:bodyPr/>
          <a:lstStyle/>
          <a:p>
            <a:pPr eaLnBrk="1" hangingPunct="1"/>
            <a:r>
              <a:rPr lang="en-US"/>
              <a:t>Analyzing bucket sort</a:t>
            </a:r>
          </a:p>
        </p:txBody>
      </p:sp>
      <p:sp>
        <p:nvSpPr>
          <p:cNvPr id="3" name="Content Placeholder 2"/>
          <p:cNvSpPr>
            <a:spLocks noGrp="1"/>
          </p:cNvSpPr>
          <p:nvPr>
            <p:ph idx="1"/>
            <p:custDataLst>
              <p:tags r:id="rId2"/>
            </p:custDataLst>
          </p:nvPr>
        </p:nvSpPr>
        <p:spPr>
          <a:xfrm>
            <a:off x="838199" y="1600200"/>
            <a:ext cx="10515599" cy="4724400"/>
          </a:xfrm>
        </p:spPr>
        <p:txBody>
          <a:bodyPr>
            <a:normAutofit fontScale="92500"/>
          </a:bodyPr>
          <a:lstStyle/>
          <a:p>
            <a:pPr eaLnBrk="1" hangingPunct="1">
              <a:defRPr/>
            </a:pPr>
            <a:r>
              <a:rPr lang="en-US" dirty="0"/>
              <a:t>Overall: </a:t>
            </a:r>
            <a:r>
              <a:rPr lang="en-US" i="1" dirty="0"/>
              <a:t>O</a:t>
            </a:r>
            <a:r>
              <a:rPr lang="en-US" dirty="0"/>
              <a:t>(</a:t>
            </a:r>
            <a:r>
              <a:rPr lang="en-US" i="1" dirty="0" err="1"/>
              <a:t>n</a:t>
            </a:r>
            <a:r>
              <a:rPr lang="en-US" dirty="0" err="1"/>
              <a:t>+</a:t>
            </a:r>
            <a:r>
              <a:rPr lang="en-US" i="1" dirty="0" err="1"/>
              <a:t>K</a:t>
            </a:r>
            <a:r>
              <a:rPr lang="en-US" dirty="0"/>
              <a:t>)</a:t>
            </a:r>
          </a:p>
          <a:p>
            <a:pPr lvl="1" eaLnBrk="1" hangingPunct="1">
              <a:defRPr/>
            </a:pPr>
            <a:r>
              <a:rPr lang="en-US" dirty="0"/>
              <a:t>Linear in </a:t>
            </a:r>
            <a:r>
              <a:rPr lang="en-US" i="1" dirty="0"/>
              <a:t>n</a:t>
            </a:r>
            <a:r>
              <a:rPr lang="en-US" dirty="0"/>
              <a:t>, but also linear in </a:t>
            </a:r>
            <a:r>
              <a:rPr lang="en-US" i="1" dirty="0"/>
              <a:t>K</a:t>
            </a:r>
          </a:p>
          <a:p>
            <a:pPr lvl="1" eaLnBrk="1" hangingPunct="1">
              <a:defRPr/>
            </a:pPr>
            <a:r>
              <a:rPr lang="en-US" dirty="0">
                <a:sym typeface="Symbol" pitchFamily="18" charset="2"/>
              </a:rPr>
              <a:t>(</a:t>
            </a:r>
            <a:r>
              <a:rPr lang="en-US" i="1" dirty="0">
                <a:sym typeface="Symbol" pitchFamily="18" charset="2"/>
              </a:rPr>
              <a:t>n</a:t>
            </a:r>
            <a:r>
              <a:rPr lang="en-US" dirty="0">
                <a:sym typeface="Symbol" pitchFamily="18" charset="2"/>
              </a:rPr>
              <a:t> </a:t>
            </a:r>
            <a:r>
              <a:rPr lang="en-US" b="1" dirty="0">
                <a:latin typeface="Courier New" pitchFamily="49" charset="0"/>
                <a:cs typeface="Courier New" pitchFamily="49" charset="0"/>
                <a:sym typeface="Symbol" pitchFamily="18" charset="2"/>
              </a:rPr>
              <a:t>log</a:t>
            </a:r>
            <a:r>
              <a:rPr lang="en-US" dirty="0">
                <a:sym typeface="Symbol" pitchFamily="18" charset="2"/>
              </a:rPr>
              <a:t> </a:t>
            </a:r>
            <a:r>
              <a:rPr lang="en-US" i="1" dirty="0">
                <a:sym typeface="Symbol" pitchFamily="18" charset="2"/>
              </a:rPr>
              <a:t>n</a:t>
            </a:r>
            <a:r>
              <a:rPr lang="en-US" dirty="0">
                <a:sym typeface="Symbol" pitchFamily="18" charset="2"/>
              </a:rPr>
              <a:t>) lower bound does not apply because </a:t>
            </a:r>
            <a:r>
              <a:rPr lang="en-US" b="1" dirty="0">
                <a:sym typeface="Symbol" pitchFamily="18" charset="2"/>
              </a:rPr>
              <a:t>this is not a comparison sort</a:t>
            </a:r>
          </a:p>
          <a:p>
            <a:pPr eaLnBrk="1" hangingPunct="1">
              <a:defRPr/>
            </a:pPr>
            <a:endParaRPr lang="en-US" dirty="0"/>
          </a:p>
          <a:p>
            <a:pPr eaLnBrk="1" hangingPunct="1">
              <a:defRPr/>
            </a:pPr>
            <a:r>
              <a:rPr lang="en-US" dirty="0"/>
              <a:t>Good when range, </a:t>
            </a:r>
            <a:r>
              <a:rPr lang="en-US" i="1" dirty="0"/>
              <a:t>K</a:t>
            </a:r>
            <a:r>
              <a:rPr lang="en-US" dirty="0"/>
              <a:t>, is smaller (or not much larger) than </a:t>
            </a:r>
            <a:r>
              <a:rPr lang="en-US" i="1" dirty="0"/>
              <a:t>n</a:t>
            </a:r>
          </a:p>
          <a:p>
            <a:pPr lvl="1" eaLnBrk="1" hangingPunct="1">
              <a:defRPr/>
            </a:pPr>
            <a:r>
              <a:rPr lang="en-US" dirty="0"/>
              <a:t>(We don’t spend time doing lots of comparisons of duplicates!)</a:t>
            </a:r>
          </a:p>
          <a:p>
            <a:pPr lvl="1" eaLnBrk="1" hangingPunct="1">
              <a:defRPr/>
            </a:pPr>
            <a:endParaRPr lang="en-US" dirty="0"/>
          </a:p>
          <a:p>
            <a:pPr eaLnBrk="1" hangingPunct="1">
              <a:defRPr/>
            </a:pPr>
            <a:r>
              <a:rPr lang="en-US" dirty="0"/>
              <a:t>Bad when </a:t>
            </a:r>
            <a:r>
              <a:rPr lang="en-US" i="1" dirty="0"/>
              <a:t>K</a:t>
            </a:r>
            <a:r>
              <a:rPr lang="en-US" dirty="0"/>
              <a:t> is much larger than </a:t>
            </a:r>
            <a:r>
              <a:rPr lang="en-US" i="1" dirty="0"/>
              <a:t>n</a:t>
            </a:r>
          </a:p>
          <a:p>
            <a:pPr lvl="1" eaLnBrk="1" hangingPunct="1">
              <a:defRPr/>
            </a:pPr>
            <a:r>
              <a:rPr lang="en-US" dirty="0"/>
              <a:t>Wasted space; wasted time during final linear </a:t>
            </a:r>
            <a:r>
              <a:rPr lang="en-US" i="1" dirty="0"/>
              <a:t>O</a:t>
            </a:r>
            <a:r>
              <a:rPr lang="en-US" dirty="0"/>
              <a:t>(</a:t>
            </a:r>
            <a:r>
              <a:rPr lang="en-US" i="1" dirty="0"/>
              <a:t>K</a:t>
            </a:r>
            <a:r>
              <a:rPr lang="en-US" dirty="0"/>
              <a:t>) pass</a:t>
            </a:r>
          </a:p>
          <a:p>
            <a:pPr lvl="1" eaLnBrk="1" hangingPunct="1">
              <a:defRPr/>
            </a:pPr>
            <a:endParaRPr lang="en-US" dirty="0">
              <a:latin typeface="+mj-lt"/>
              <a:sym typeface="Symbol" pitchFamily="18" charset="2"/>
            </a:endParaRPr>
          </a:p>
          <a:p>
            <a:pPr eaLnBrk="1" hangingPunct="1">
              <a:defRPr/>
            </a:pPr>
            <a:r>
              <a:rPr lang="en-US" dirty="0">
                <a:latin typeface="+mj-lt"/>
                <a:sym typeface="Symbol" pitchFamily="18" charset="2"/>
              </a:rPr>
              <a:t>For data in addition to integer keys, use list at each bucket</a:t>
            </a:r>
          </a:p>
          <a:p>
            <a:pPr lvl="1" eaLnBrk="1" hangingPunct="1">
              <a:defRPr/>
            </a:pPr>
            <a:endParaRPr lang="en-US" dirty="0"/>
          </a:p>
        </p:txBody>
      </p:sp>
      <p:sp>
        <p:nvSpPr>
          <p:cNvPr id="49155" name="Date Placeholder 3"/>
          <p:cNvSpPr>
            <a:spLocks noGrp="1"/>
          </p:cNvSpPr>
          <p:nvPr>
            <p:ph type="dt" sz="quarter" idx="10"/>
            <p:custDataLst>
              <p:tags r:id="rId3"/>
            </p:custDataLst>
          </p:nvPr>
        </p:nvSpPr>
        <p:spPr>
          <a:noFill/>
        </p:spPr>
        <p:txBody>
          <a:bodyPr/>
          <a:lstStyle/>
          <a:p>
            <a:r>
              <a:rPr lang="en-US">
                <a:latin typeface="Times New Roman" pitchFamily="16" charset="0"/>
              </a:rPr>
              <a:t>07/22/2022</a:t>
            </a:r>
          </a:p>
        </p:txBody>
      </p:sp>
      <p:sp>
        <p:nvSpPr>
          <p:cNvPr id="2" name="Slide Number Placeholder 1">
            <a:extLst>
              <a:ext uri="{FF2B5EF4-FFF2-40B4-BE49-F238E27FC236}">
                <a16:creationId xmlns:a16="http://schemas.microsoft.com/office/drawing/2014/main" id="{788D6218-F7EF-0C49-998C-993843FBF3EF}"/>
              </a:ext>
            </a:extLst>
          </p:cNvPr>
          <p:cNvSpPr>
            <a:spLocks noGrp="1"/>
          </p:cNvSpPr>
          <p:nvPr>
            <p:ph type="sldNum" sz="quarter" idx="12"/>
          </p:nvPr>
        </p:nvSpPr>
        <p:spPr/>
        <p:txBody>
          <a:bodyPr/>
          <a:lstStyle/>
          <a:p>
            <a:fld id="{26EF018D-A113-44B2-BA5D-E3BD5C944D75}" type="slidenum">
              <a:rPr lang="en-US" smtClean="0"/>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custDataLst>
              <p:tags r:id="rId1"/>
            </p:custDataLst>
          </p:nvPr>
        </p:nvSpPr>
        <p:spPr/>
        <p:txBody>
          <a:bodyPr/>
          <a:lstStyle/>
          <a:p>
            <a:pPr eaLnBrk="1" hangingPunct="1"/>
            <a:r>
              <a:rPr lang="en-US" dirty="0"/>
              <a:t>Bucket Sort with Data</a:t>
            </a:r>
          </a:p>
        </p:txBody>
      </p:sp>
      <p:sp>
        <p:nvSpPr>
          <p:cNvPr id="51202" name="Content Placeholder 3"/>
          <p:cNvSpPr>
            <a:spLocks noGrp="1"/>
          </p:cNvSpPr>
          <p:nvPr>
            <p:ph sz="quarter" idx="1"/>
            <p:custDataLst>
              <p:tags r:id="rId2"/>
            </p:custDataLst>
          </p:nvPr>
        </p:nvSpPr>
        <p:spPr>
          <a:xfrm>
            <a:off x="838200" y="1219200"/>
            <a:ext cx="9372600" cy="1524000"/>
          </a:xfrm>
        </p:spPr>
        <p:txBody>
          <a:bodyPr>
            <a:normAutofit/>
          </a:bodyPr>
          <a:lstStyle/>
          <a:p>
            <a:pPr eaLnBrk="1" hangingPunct="1"/>
            <a:r>
              <a:rPr lang="en-US" sz="2400" dirty="0"/>
              <a:t>Most real lists aren’t just #’s; we have data</a:t>
            </a:r>
          </a:p>
          <a:p>
            <a:pPr eaLnBrk="1" hangingPunct="1"/>
            <a:r>
              <a:rPr lang="en-US" sz="2400" dirty="0"/>
              <a:t>Each bucket is a list (say, linked list)</a:t>
            </a:r>
          </a:p>
          <a:p>
            <a:pPr eaLnBrk="1" hangingPunct="1"/>
            <a:r>
              <a:rPr lang="en-US" sz="2400" dirty="0"/>
              <a:t>To add to a bucket, place at end O(1) (keep pointer to last element)</a:t>
            </a:r>
          </a:p>
        </p:txBody>
      </p:sp>
      <p:graphicFrame>
        <p:nvGraphicFramePr>
          <p:cNvPr id="5" name="Group 4"/>
          <p:cNvGraphicFramePr>
            <a:graphicFrameLocks noGrp="1"/>
          </p:cNvGraphicFramePr>
          <p:nvPr>
            <p:custDataLst>
              <p:tags r:id="rId3"/>
            </p:custDataLst>
          </p:nvPr>
        </p:nvGraphicFramePr>
        <p:xfrm>
          <a:off x="2057400" y="2895600"/>
          <a:ext cx="1371600" cy="2514600"/>
        </p:xfrm>
        <a:graphic>
          <a:graphicData uri="http://schemas.openxmlformats.org/drawingml/2006/table">
            <a:tbl>
              <a:tblPr>
                <a:tableStyleId>{2D5ABB26-0587-4C30-8999-92F81FD0307C}</a:tableStyleId>
              </a:tblPr>
              <a:tblGrid>
                <a:gridCol w="571501">
                  <a:extLst>
                    <a:ext uri="{9D8B030D-6E8A-4147-A177-3AD203B41FA5}">
                      <a16:colId xmlns:a16="http://schemas.microsoft.com/office/drawing/2014/main" val="20000"/>
                    </a:ext>
                  </a:extLst>
                </a:gridCol>
                <a:gridCol w="800099">
                  <a:extLst>
                    <a:ext uri="{9D8B030D-6E8A-4147-A177-3AD203B41FA5}">
                      <a16:colId xmlns:a16="http://schemas.microsoft.com/office/drawing/2014/main" val="20001"/>
                    </a:ext>
                  </a:extLst>
                </a:gridCol>
              </a:tblGrid>
              <a:tr h="4191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count array</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1</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2</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3</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4</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5</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6" name="Content Placeholder 2"/>
          <p:cNvSpPr txBox="1">
            <a:spLocks/>
          </p:cNvSpPr>
          <p:nvPr>
            <p:custDataLst>
              <p:tags r:id="rId4"/>
            </p:custDataLst>
          </p:nvPr>
        </p:nvSpPr>
        <p:spPr bwMode="auto">
          <a:xfrm>
            <a:off x="7010400" y="2807558"/>
            <a:ext cx="3886200" cy="2826478"/>
          </a:xfrm>
          <a:prstGeom prst="rect">
            <a:avLst/>
          </a:prstGeom>
          <a:noFill/>
          <a:ln w="9525">
            <a:noFill/>
            <a:miter lim="800000"/>
            <a:headEnd/>
            <a:tailEnd/>
          </a:ln>
          <a:effectLst/>
        </p:spPr>
        <p:txBody>
          <a:bodyPr/>
          <a:lstStyle/>
          <a:p>
            <a:pPr marL="342900" indent="-342900">
              <a:spcBef>
                <a:spcPct val="20000"/>
              </a:spcBef>
              <a:buFontTx/>
              <a:buChar char="•"/>
              <a:defRPr/>
            </a:pPr>
            <a:r>
              <a:rPr lang="en-US" sz="2000" kern="0" dirty="0"/>
              <a:t>Example: Movie ratings:</a:t>
            </a:r>
            <a:br>
              <a:rPr lang="en-US" sz="2000" kern="0" dirty="0"/>
            </a:br>
            <a:r>
              <a:rPr lang="en-US" sz="2000" kern="0" dirty="0"/>
              <a:t>1=bad,… 5=excellent</a:t>
            </a:r>
          </a:p>
          <a:p>
            <a:pPr marL="342900" indent="-342900">
              <a:spcBef>
                <a:spcPct val="20000"/>
              </a:spcBef>
              <a:buFontTx/>
              <a:buChar char="•"/>
              <a:defRPr/>
            </a:pPr>
            <a:r>
              <a:rPr lang="en-US" sz="2000" kern="0" dirty="0"/>
              <a:t>Input=</a:t>
            </a:r>
          </a:p>
          <a:p>
            <a:pPr marL="800100" lvl="1" indent="-342900">
              <a:spcBef>
                <a:spcPct val="20000"/>
              </a:spcBef>
              <a:defRPr/>
            </a:pPr>
            <a:r>
              <a:rPr lang="en-US" sz="2000" kern="0" dirty="0"/>
              <a:t>	5: Casablanca</a:t>
            </a:r>
          </a:p>
          <a:p>
            <a:pPr marL="800100" lvl="1" indent="-342900">
              <a:spcBef>
                <a:spcPct val="20000"/>
              </a:spcBef>
              <a:defRPr/>
            </a:pPr>
            <a:r>
              <a:rPr lang="en-US" sz="2000" kern="0" dirty="0"/>
              <a:t>	3: Harry Potter movies</a:t>
            </a:r>
          </a:p>
          <a:p>
            <a:pPr marL="800100" lvl="1" indent="-342900">
              <a:spcBef>
                <a:spcPct val="20000"/>
              </a:spcBef>
              <a:defRPr/>
            </a:pPr>
            <a:r>
              <a:rPr lang="en-US" sz="2000" kern="0" dirty="0"/>
              <a:t>	1: The Bee Movie</a:t>
            </a:r>
          </a:p>
          <a:p>
            <a:pPr marL="800100" lvl="1" indent="-342900">
              <a:spcBef>
                <a:spcPct val="20000"/>
              </a:spcBef>
              <a:defRPr/>
            </a:pPr>
            <a:r>
              <a:rPr lang="en-US" sz="2000" kern="0" dirty="0"/>
              <a:t>	5: Star Wars </a:t>
            </a:r>
          </a:p>
          <a:p>
            <a:pPr marL="800100" lvl="1" indent="-342900">
              <a:spcBef>
                <a:spcPct val="20000"/>
              </a:spcBef>
              <a:defRPr/>
            </a:pPr>
            <a:r>
              <a:rPr lang="en-US" sz="2000" kern="0" dirty="0"/>
              <a:t>	</a:t>
            </a:r>
          </a:p>
        </p:txBody>
      </p:sp>
      <p:grpSp>
        <p:nvGrpSpPr>
          <p:cNvPr id="7" name="Group 16"/>
          <p:cNvGrpSpPr>
            <a:grpSpLocks/>
          </p:cNvGrpSpPr>
          <p:nvPr>
            <p:custDataLst>
              <p:tags r:id="rId5"/>
            </p:custDataLst>
          </p:nvPr>
        </p:nvGrpSpPr>
        <p:grpSpPr bwMode="auto">
          <a:xfrm>
            <a:off x="3124200" y="3276600"/>
            <a:ext cx="4038600" cy="2076450"/>
            <a:chOff x="1600200" y="3276600"/>
            <a:chExt cx="4038600" cy="2076510"/>
          </a:xfrm>
        </p:grpSpPr>
        <p:grpSp>
          <p:nvGrpSpPr>
            <p:cNvPr id="51230" name="Group 15"/>
            <p:cNvGrpSpPr>
              <a:grpSpLocks/>
            </p:cNvGrpSpPr>
            <p:nvPr/>
          </p:nvGrpSpPr>
          <p:grpSpPr bwMode="auto">
            <a:xfrm>
              <a:off x="1600200" y="3276600"/>
              <a:ext cx="2683476" cy="2076510"/>
              <a:chOff x="1600200" y="3276600"/>
              <a:chExt cx="2683476" cy="2076510"/>
            </a:xfrm>
          </p:grpSpPr>
          <p:cxnSp>
            <p:nvCxnSpPr>
              <p:cNvPr id="8" name="Straight Arrow Connector 7"/>
              <p:cNvCxnSpPr/>
              <p:nvPr>
                <p:custDataLst>
                  <p:tags r:id="rId10"/>
                </p:custDataLst>
              </p:nvPr>
            </p:nvCxnSpPr>
            <p:spPr>
              <a:xfrm>
                <a:off x="1600200" y="3505207"/>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33" name="TextBox 9"/>
              <p:cNvSpPr txBox="1">
                <a:spLocks noChangeArrowheads="1"/>
              </p:cNvSpPr>
              <p:nvPr>
                <p:custDataLst>
                  <p:tags r:id="rId11"/>
                </p:custDataLst>
              </p:nvPr>
            </p:nvSpPr>
            <p:spPr bwMode="auto">
              <a:xfrm>
                <a:off x="2286000" y="3276600"/>
                <a:ext cx="1997676" cy="400122"/>
              </a:xfrm>
              <a:prstGeom prst="rect">
                <a:avLst/>
              </a:prstGeom>
              <a:noFill/>
              <a:ln w="9525">
                <a:noFill/>
                <a:miter lim="800000"/>
                <a:headEnd/>
                <a:tailEnd/>
              </a:ln>
            </p:spPr>
            <p:txBody>
              <a:bodyPr wrap="square">
                <a:spAutoFit/>
              </a:bodyPr>
              <a:lstStyle/>
              <a:p>
                <a:r>
                  <a:rPr lang="en-US" sz="2000" dirty="0"/>
                  <a:t>The Bee Movie</a:t>
                </a:r>
              </a:p>
            </p:txBody>
          </p:sp>
          <p:cxnSp>
            <p:nvCxnSpPr>
              <p:cNvPr id="11" name="Straight Arrow Connector 10"/>
              <p:cNvCxnSpPr/>
              <p:nvPr>
                <p:custDataLst>
                  <p:tags r:id="rId12"/>
                </p:custDataLst>
              </p:nvPr>
            </p:nvCxnSpPr>
            <p:spPr>
              <a:xfrm>
                <a:off x="1600200" y="4343431"/>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35" name="TextBox 11"/>
              <p:cNvSpPr txBox="1">
                <a:spLocks noChangeArrowheads="1"/>
              </p:cNvSpPr>
              <p:nvPr>
                <p:custDataLst>
                  <p:tags r:id="rId13"/>
                </p:custDataLst>
              </p:nvPr>
            </p:nvSpPr>
            <p:spPr bwMode="auto">
              <a:xfrm>
                <a:off x="2286000" y="4114800"/>
                <a:ext cx="1600200" cy="400110"/>
              </a:xfrm>
              <a:prstGeom prst="rect">
                <a:avLst/>
              </a:prstGeom>
              <a:noFill/>
              <a:ln w="9525">
                <a:noFill/>
                <a:miter lim="800000"/>
                <a:headEnd/>
                <a:tailEnd/>
              </a:ln>
            </p:spPr>
            <p:txBody>
              <a:bodyPr>
                <a:spAutoFit/>
              </a:bodyPr>
              <a:lstStyle/>
              <a:p>
                <a:r>
                  <a:rPr lang="en-US" sz="2000"/>
                  <a:t>Harry Potter</a:t>
                </a:r>
              </a:p>
            </p:txBody>
          </p:sp>
          <p:cxnSp>
            <p:nvCxnSpPr>
              <p:cNvPr id="13" name="Straight Arrow Connector 12"/>
              <p:cNvCxnSpPr/>
              <p:nvPr>
                <p:custDataLst>
                  <p:tags r:id="rId14"/>
                </p:custDataLst>
              </p:nvPr>
            </p:nvCxnSpPr>
            <p:spPr>
              <a:xfrm>
                <a:off x="1600200" y="5181655"/>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37" name="TextBox 13"/>
              <p:cNvSpPr txBox="1">
                <a:spLocks noChangeArrowheads="1"/>
              </p:cNvSpPr>
              <p:nvPr>
                <p:custDataLst>
                  <p:tags r:id="rId15"/>
                </p:custDataLst>
              </p:nvPr>
            </p:nvSpPr>
            <p:spPr bwMode="auto">
              <a:xfrm>
                <a:off x="2133600" y="4953000"/>
                <a:ext cx="1600200" cy="400110"/>
              </a:xfrm>
              <a:prstGeom prst="rect">
                <a:avLst/>
              </a:prstGeom>
              <a:noFill/>
              <a:ln w="9525">
                <a:noFill/>
                <a:miter lim="800000"/>
                <a:headEnd/>
                <a:tailEnd/>
              </a:ln>
            </p:spPr>
            <p:txBody>
              <a:bodyPr>
                <a:spAutoFit/>
              </a:bodyPr>
              <a:lstStyle/>
              <a:p>
                <a:r>
                  <a:rPr lang="en-US" sz="2000"/>
                  <a:t>Casablanca</a:t>
                </a:r>
              </a:p>
            </p:txBody>
          </p:sp>
          <p:cxnSp>
            <p:nvCxnSpPr>
              <p:cNvPr id="18" name="Straight Arrow Connector 17"/>
              <p:cNvCxnSpPr/>
              <p:nvPr>
                <p:custDataLst>
                  <p:tags r:id="rId16"/>
                </p:custDataLst>
              </p:nvPr>
            </p:nvCxnSpPr>
            <p:spPr>
              <a:xfrm>
                <a:off x="3581400" y="5181655"/>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1231" name="TextBox 18"/>
            <p:cNvSpPr txBox="1">
              <a:spLocks noChangeArrowheads="1"/>
            </p:cNvSpPr>
            <p:nvPr>
              <p:custDataLst>
                <p:tags r:id="rId9"/>
              </p:custDataLst>
            </p:nvPr>
          </p:nvSpPr>
          <p:spPr bwMode="auto">
            <a:xfrm>
              <a:off x="4038600" y="4953000"/>
              <a:ext cx="1600200" cy="400110"/>
            </a:xfrm>
            <a:prstGeom prst="rect">
              <a:avLst/>
            </a:prstGeom>
            <a:noFill/>
            <a:ln w="9525">
              <a:noFill/>
              <a:miter lim="800000"/>
              <a:headEnd/>
              <a:tailEnd/>
            </a:ln>
          </p:spPr>
          <p:txBody>
            <a:bodyPr>
              <a:spAutoFit/>
            </a:bodyPr>
            <a:lstStyle/>
            <a:p>
              <a:r>
                <a:rPr lang="en-US" sz="2000"/>
                <a:t>Star Wars</a:t>
              </a:r>
            </a:p>
          </p:txBody>
        </p:sp>
      </p:grpSp>
      <p:sp>
        <p:nvSpPr>
          <p:cNvPr id="21" name="TextBox 20"/>
          <p:cNvSpPr txBox="1">
            <a:spLocks noChangeArrowheads="1"/>
          </p:cNvSpPr>
          <p:nvPr>
            <p:custDataLst>
              <p:tags r:id="rId6"/>
            </p:custDataLst>
          </p:nvPr>
        </p:nvSpPr>
        <p:spPr bwMode="auto">
          <a:xfrm>
            <a:off x="3106008" y="5772835"/>
            <a:ext cx="6553200" cy="646331"/>
          </a:xfrm>
          <a:prstGeom prst="rect">
            <a:avLst/>
          </a:prstGeom>
          <a:noFill/>
          <a:ln w="9525">
            <a:noFill/>
            <a:miter lim="800000"/>
            <a:headEnd/>
            <a:tailEnd/>
          </a:ln>
        </p:spPr>
        <p:txBody>
          <a:bodyPr wrap="square">
            <a:spAutoFit/>
          </a:bodyPr>
          <a:lstStyle/>
          <a:p>
            <a:r>
              <a:rPr lang="en-US" dirty="0"/>
              <a:t>Result: 1: Rocky V, 3: Harry Potter, 5: Casablanca, 5: Star Wars</a:t>
            </a:r>
          </a:p>
          <a:p>
            <a:r>
              <a:rPr lang="en-US" dirty="0"/>
              <a:t>This result is </a:t>
            </a:r>
            <a:r>
              <a:rPr lang="en-US" dirty="0">
                <a:solidFill>
                  <a:srgbClr val="0070C0"/>
                </a:solidFill>
              </a:rPr>
              <a:t>stable</a:t>
            </a:r>
            <a:r>
              <a:rPr lang="en-US" dirty="0"/>
              <a:t>; Casablanca still before Star Wars</a:t>
            </a:r>
            <a:endParaRPr lang="en-US" sz="2200" dirty="0"/>
          </a:p>
        </p:txBody>
      </p:sp>
      <p:sp>
        <p:nvSpPr>
          <p:cNvPr id="51228" name="Date Placeholder 19"/>
          <p:cNvSpPr>
            <a:spLocks noGrp="1"/>
          </p:cNvSpPr>
          <p:nvPr>
            <p:ph type="dt" sz="quarter" idx="10"/>
            <p:custDataLst>
              <p:tags r:id="rId7"/>
            </p:custDataLst>
          </p:nvPr>
        </p:nvSpPr>
        <p:spPr>
          <a:noFill/>
        </p:spPr>
        <p:txBody>
          <a:bodyPr/>
          <a:lstStyle/>
          <a:p>
            <a:r>
              <a:rPr lang="en-US">
                <a:latin typeface="Times New Roman" pitchFamily="16" charset="0"/>
              </a:rPr>
              <a:t>07/22/2022</a:t>
            </a:r>
          </a:p>
        </p:txBody>
      </p:sp>
      <p:sp>
        <p:nvSpPr>
          <p:cNvPr id="2" name="TextBox 1"/>
          <p:cNvSpPr txBox="1"/>
          <p:nvPr>
            <p:custDataLst>
              <p:tags r:id="rId8"/>
            </p:custDataLst>
          </p:nvPr>
        </p:nvSpPr>
        <p:spPr>
          <a:xfrm>
            <a:off x="8686800" y="77213"/>
            <a:ext cx="2667000" cy="2031325"/>
          </a:xfrm>
          <a:prstGeom prst="rect">
            <a:avLst/>
          </a:prstGeom>
          <a:noFill/>
          <a:ln>
            <a:solidFill>
              <a:schemeClr val="accent1"/>
            </a:solidFill>
          </a:ln>
        </p:spPr>
        <p:txBody>
          <a:bodyPr wrap="square" rtlCol="0">
            <a:spAutoFit/>
          </a:bodyPr>
          <a:lstStyle/>
          <a:p>
            <a:r>
              <a:rPr lang="en-US" dirty="0"/>
              <a:t>Bucket sort illustrates </a:t>
            </a:r>
            <a:br>
              <a:rPr lang="en-US" dirty="0"/>
            </a:br>
            <a:r>
              <a:rPr lang="en-US" dirty="0"/>
              <a:t>a more general trick:</a:t>
            </a:r>
          </a:p>
          <a:p>
            <a:r>
              <a:rPr lang="en-US" dirty="0"/>
              <a:t>How might you implement a heap for a small range of integer priorities in a similar manner…</a:t>
            </a:r>
          </a:p>
        </p:txBody>
      </p:sp>
      <p:sp>
        <p:nvSpPr>
          <p:cNvPr id="3" name="Slide Number Placeholder 2">
            <a:extLst>
              <a:ext uri="{FF2B5EF4-FFF2-40B4-BE49-F238E27FC236}">
                <a16:creationId xmlns:a16="http://schemas.microsoft.com/office/drawing/2014/main" id="{6A9EC898-6838-CC49-9FA7-5CB0F3C1B410}"/>
              </a:ext>
            </a:extLst>
          </p:cNvPr>
          <p:cNvSpPr>
            <a:spLocks noGrp="1"/>
          </p:cNvSpPr>
          <p:nvPr>
            <p:ph type="sldNum" sz="quarter" idx="12"/>
          </p:nvPr>
        </p:nvSpPr>
        <p:spPr/>
        <p:txBody>
          <a:bodyPr/>
          <a:lstStyle/>
          <a:p>
            <a:fld id="{26EF018D-A113-44B2-BA5D-E3BD5C944D75}" type="slidenum">
              <a:rPr lang="en-US" smtClean="0"/>
              <a:t>73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Radix Sort</a:t>
            </a:r>
          </a:p>
        </p:txBody>
      </p:sp>
      <p:sp>
        <p:nvSpPr>
          <p:cNvPr id="3" name="Content Placeholder 2"/>
          <p:cNvSpPr>
            <a:spLocks noGrp="1"/>
          </p:cNvSpPr>
          <p:nvPr>
            <p:ph idx="1"/>
          </p:nvPr>
        </p:nvSpPr>
        <p:spPr>
          <a:xfrm>
            <a:off x="838200" y="1463857"/>
            <a:ext cx="8812427" cy="4689808"/>
          </a:xfrm>
        </p:spPr>
        <p:txBody>
          <a:bodyPr>
            <a:normAutofit/>
          </a:bodyPr>
          <a:lstStyle/>
          <a:p>
            <a:r>
              <a:rPr lang="en-US" sz="2800" dirty="0"/>
              <a:t>For each digit (starting at the ones place)</a:t>
            </a:r>
          </a:p>
          <a:p>
            <a:pPr lvl="1"/>
            <a:r>
              <a:rPr lang="en-US" sz="2400" dirty="0"/>
              <a:t>Run a “bucket sort” with respect to that digit</a:t>
            </a:r>
          </a:p>
          <a:p>
            <a:pPr lvl="1"/>
            <a:r>
              <a:rPr lang="en-US" sz="2400" dirty="0"/>
              <a:t>Keep the sort stable!</a:t>
            </a:r>
          </a:p>
          <a:p>
            <a:pPr lvl="1"/>
            <a:endParaRPr lang="en-US" dirty="0"/>
          </a:p>
          <a:p>
            <a:pPr lvl="1"/>
            <a:endParaRPr lang="en-US" sz="2400" dirty="0"/>
          </a:p>
          <a:p>
            <a:endParaRPr lang="en-US" sz="2800" dirty="0"/>
          </a:p>
        </p:txBody>
      </p:sp>
      <p:sp>
        <p:nvSpPr>
          <p:cNvPr id="4" name="Date Placeholder 3">
            <a:extLst>
              <a:ext uri="{FF2B5EF4-FFF2-40B4-BE49-F238E27FC236}">
                <a16:creationId xmlns:a16="http://schemas.microsoft.com/office/drawing/2014/main" id="{EF0FD74B-E7AC-1B47-9C0E-8E5AAD0DBBC2}"/>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16ED3CF2-202A-8044-8E63-1443FE9E2FA3}"/>
              </a:ext>
            </a:extLst>
          </p:cNvPr>
          <p:cNvSpPr>
            <a:spLocks noGrp="1"/>
          </p:cNvSpPr>
          <p:nvPr>
            <p:ph type="sldNum" sz="quarter" idx="12"/>
          </p:nvPr>
        </p:nvSpPr>
        <p:spPr/>
        <p:txBody>
          <a:bodyPr/>
          <a:lstStyle/>
          <a:p>
            <a:fld id="{26EF018D-A113-44B2-BA5D-E3BD5C944D75}" type="slidenum">
              <a:rPr lang="en-US" smtClean="0"/>
              <a:t>74</a:t>
            </a:fld>
            <a:endParaRPr lang="en-US"/>
          </a:p>
        </p:txBody>
      </p:sp>
    </p:spTree>
    <p:extLst>
      <p:ext uri="{BB962C8B-B14F-4D97-AF65-F5344CB8AC3E}">
        <p14:creationId xmlns:p14="http://schemas.microsoft.com/office/powerpoint/2010/main" val="442189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Radix Sort: Ones Place</a:t>
            </a:r>
          </a:p>
        </p:txBody>
      </p:sp>
      <p:graphicFrame>
        <p:nvGraphicFramePr>
          <p:cNvPr id="4" name="Table 3"/>
          <p:cNvGraphicFramePr>
            <a:graphicFrameLocks noGrp="1"/>
          </p:cNvGraphicFramePr>
          <p:nvPr>
            <p:extLst>
              <p:ext uri="{D42A27DB-BD31-4B8C-83A1-F6EECF244321}">
                <p14:modId xmlns:p14="http://schemas.microsoft.com/office/powerpoint/2010/main" val="1119463580"/>
              </p:ext>
            </p:extLst>
          </p:nvPr>
        </p:nvGraphicFramePr>
        <p:xfrm>
          <a:off x="1618343" y="1786466"/>
          <a:ext cx="8128000" cy="5181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pPr algn="ctr"/>
                      <a:r>
                        <a:rPr lang="en-US" sz="2800" dirty="0">
                          <a:solidFill>
                            <a:schemeClr val="tx1"/>
                          </a:solidFill>
                        </a:rPr>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9" name="Content Placeholder 3">
            <a:extLst>
              <a:ext uri="{FF2B5EF4-FFF2-40B4-BE49-F238E27FC236}">
                <a16:creationId xmlns:a16="http://schemas.microsoft.com/office/drawing/2014/main" id="{F2B63820-FC40-FD40-B2C7-598B71DE9E61}"/>
              </a:ext>
            </a:extLst>
          </p:cNvPr>
          <p:cNvGraphicFramePr>
            <a:graphicFrameLocks/>
          </p:cNvGraphicFramePr>
          <p:nvPr>
            <p:extLst>
              <p:ext uri="{D42A27DB-BD31-4B8C-83A1-F6EECF244321}">
                <p14:modId xmlns:p14="http://schemas.microsoft.com/office/powerpoint/2010/main" val="1865497776"/>
              </p:ext>
            </p:extLst>
          </p:nvPr>
        </p:nvGraphicFramePr>
        <p:xfrm>
          <a:off x="1618343" y="2764048"/>
          <a:ext cx="8138890" cy="953055"/>
        </p:xfrm>
        <a:graphic>
          <a:graphicData uri="http://schemas.openxmlformats.org/drawingml/2006/table">
            <a:tbl>
              <a:tblPr firstRow="1" bandRow="1">
                <a:tableStyleId>{5C22544A-7EE6-4342-B048-85BDC9FD1C3A}</a:tableStyleId>
              </a:tblPr>
              <a:tblGrid>
                <a:gridCol w="813889">
                  <a:extLst>
                    <a:ext uri="{9D8B030D-6E8A-4147-A177-3AD203B41FA5}">
                      <a16:colId xmlns:a16="http://schemas.microsoft.com/office/drawing/2014/main" val="20000"/>
                    </a:ext>
                  </a:extLst>
                </a:gridCol>
                <a:gridCol w="813889">
                  <a:extLst>
                    <a:ext uri="{9D8B030D-6E8A-4147-A177-3AD203B41FA5}">
                      <a16:colId xmlns:a16="http://schemas.microsoft.com/office/drawing/2014/main" val="20001"/>
                    </a:ext>
                  </a:extLst>
                </a:gridCol>
                <a:gridCol w="813889">
                  <a:extLst>
                    <a:ext uri="{9D8B030D-6E8A-4147-A177-3AD203B41FA5}">
                      <a16:colId xmlns:a16="http://schemas.microsoft.com/office/drawing/2014/main" val="20002"/>
                    </a:ext>
                  </a:extLst>
                </a:gridCol>
                <a:gridCol w="813889">
                  <a:extLst>
                    <a:ext uri="{9D8B030D-6E8A-4147-A177-3AD203B41FA5}">
                      <a16:colId xmlns:a16="http://schemas.microsoft.com/office/drawing/2014/main" val="20003"/>
                    </a:ext>
                  </a:extLst>
                </a:gridCol>
                <a:gridCol w="813889">
                  <a:extLst>
                    <a:ext uri="{9D8B030D-6E8A-4147-A177-3AD203B41FA5}">
                      <a16:colId xmlns:a16="http://schemas.microsoft.com/office/drawing/2014/main" val="537605540"/>
                    </a:ext>
                  </a:extLst>
                </a:gridCol>
                <a:gridCol w="813889">
                  <a:extLst>
                    <a:ext uri="{9D8B030D-6E8A-4147-A177-3AD203B41FA5}">
                      <a16:colId xmlns:a16="http://schemas.microsoft.com/office/drawing/2014/main" val="4136849162"/>
                    </a:ext>
                  </a:extLst>
                </a:gridCol>
                <a:gridCol w="813889">
                  <a:extLst>
                    <a:ext uri="{9D8B030D-6E8A-4147-A177-3AD203B41FA5}">
                      <a16:colId xmlns:a16="http://schemas.microsoft.com/office/drawing/2014/main" val="1880091123"/>
                    </a:ext>
                  </a:extLst>
                </a:gridCol>
                <a:gridCol w="813889">
                  <a:extLst>
                    <a:ext uri="{9D8B030D-6E8A-4147-A177-3AD203B41FA5}">
                      <a16:colId xmlns:a16="http://schemas.microsoft.com/office/drawing/2014/main" val="931202969"/>
                    </a:ext>
                  </a:extLst>
                </a:gridCol>
                <a:gridCol w="813889">
                  <a:extLst>
                    <a:ext uri="{9D8B030D-6E8A-4147-A177-3AD203B41FA5}">
                      <a16:colId xmlns:a16="http://schemas.microsoft.com/office/drawing/2014/main" val="1577296843"/>
                    </a:ext>
                  </a:extLst>
                </a:gridCol>
                <a:gridCol w="813889">
                  <a:extLst>
                    <a:ext uri="{9D8B030D-6E8A-4147-A177-3AD203B41FA5}">
                      <a16:colId xmlns:a16="http://schemas.microsoft.com/office/drawing/2014/main" val="2685697521"/>
                    </a:ext>
                  </a:extLst>
                </a:gridCol>
              </a:tblGrid>
              <a:tr h="326408">
                <a:tc>
                  <a:txBody>
                    <a:bodyPr/>
                    <a:lstStyle/>
                    <a:p>
                      <a:pPr algn="ctr"/>
                      <a:r>
                        <a:rPr lang="en-US" sz="180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7295">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338134"/>
                  </a:ext>
                </a:extLst>
              </a:tr>
            </a:tbl>
          </a:graphicData>
        </a:graphic>
      </p:graphicFrame>
      <p:sp>
        <p:nvSpPr>
          <p:cNvPr id="41" name="Date Placeholder 40">
            <a:extLst>
              <a:ext uri="{FF2B5EF4-FFF2-40B4-BE49-F238E27FC236}">
                <a16:creationId xmlns:a16="http://schemas.microsoft.com/office/drawing/2014/main" id="{2C3061C4-46E1-4241-BFE0-5DA09A80ED5E}"/>
              </a:ext>
            </a:extLst>
          </p:cNvPr>
          <p:cNvSpPr>
            <a:spLocks noGrp="1"/>
          </p:cNvSpPr>
          <p:nvPr>
            <p:ph type="dt" sz="half" idx="10"/>
          </p:nvPr>
        </p:nvSpPr>
        <p:spPr/>
        <p:txBody>
          <a:bodyPr/>
          <a:lstStyle/>
          <a:p>
            <a:r>
              <a:rPr lang="en-US"/>
              <a:t>07/22/2022</a:t>
            </a:r>
          </a:p>
        </p:txBody>
      </p:sp>
      <p:sp>
        <p:nvSpPr>
          <p:cNvPr id="43" name="Slide Number Placeholder 42">
            <a:extLst>
              <a:ext uri="{FF2B5EF4-FFF2-40B4-BE49-F238E27FC236}">
                <a16:creationId xmlns:a16="http://schemas.microsoft.com/office/drawing/2014/main" id="{A3CDE8CF-6016-1046-8047-A7C1261395CB}"/>
              </a:ext>
            </a:extLst>
          </p:cNvPr>
          <p:cNvSpPr>
            <a:spLocks noGrp="1"/>
          </p:cNvSpPr>
          <p:nvPr>
            <p:ph type="sldNum" sz="quarter" idx="12"/>
          </p:nvPr>
        </p:nvSpPr>
        <p:spPr/>
        <p:txBody>
          <a:bodyPr/>
          <a:lstStyle/>
          <a:p>
            <a:fld id="{26EF018D-A113-44B2-BA5D-E3BD5C944D75}" type="slidenum">
              <a:rPr lang="en-US" smtClean="0"/>
              <a:t>75</a:t>
            </a:fld>
            <a:endParaRPr lang="en-US"/>
          </a:p>
        </p:txBody>
      </p:sp>
    </p:spTree>
    <p:extLst>
      <p:ext uri="{BB962C8B-B14F-4D97-AF65-F5344CB8AC3E}">
        <p14:creationId xmlns:p14="http://schemas.microsoft.com/office/powerpoint/2010/main" val="7869084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Radix Sort: Ones Place</a:t>
            </a:r>
          </a:p>
        </p:txBody>
      </p:sp>
      <p:graphicFrame>
        <p:nvGraphicFramePr>
          <p:cNvPr id="4" name="Table 3"/>
          <p:cNvGraphicFramePr>
            <a:graphicFrameLocks noGrp="1"/>
          </p:cNvGraphicFramePr>
          <p:nvPr/>
        </p:nvGraphicFramePr>
        <p:xfrm>
          <a:off x="1618343" y="1786466"/>
          <a:ext cx="8128000" cy="5181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pPr algn="ctr"/>
                      <a:r>
                        <a:rPr lang="en-US" sz="2800" dirty="0">
                          <a:solidFill>
                            <a:schemeClr val="tx1"/>
                          </a:solidFill>
                        </a:rPr>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nvGraphicFramePr>
        <p:xfrm>
          <a:off x="1607456" y="6082635"/>
          <a:ext cx="8128000" cy="5181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pPr algn="ctr"/>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9" name="Content Placeholder 3">
            <a:extLst>
              <a:ext uri="{FF2B5EF4-FFF2-40B4-BE49-F238E27FC236}">
                <a16:creationId xmlns:a16="http://schemas.microsoft.com/office/drawing/2014/main" id="{F2B63820-FC40-FD40-B2C7-598B71DE9E61}"/>
              </a:ext>
            </a:extLst>
          </p:cNvPr>
          <p:cNvGraphicFramePr>
            <a:graphicFrameLocks/>
          </p:cNvGraphicFramePr>
          <p:nvPr/>
        </p:nvGraphicFramePr>
        <p:xfrm>
          <a:off x="1618343" y="2764048"/>
          <a:ext cx="8138890" cy="953055"/>
        </p:xfrm>
        <a:graphic>
          <a:graphicData uri="http://schemas.openxmlformats.org/drawingml/2006/table">
            <a:tbl>
              <a:tblPr firstRow="1" bandRow="1">
                <a:tableStyleId>{5C22544A-7EE6-4342-B048-85BDC9FD1C3A}</a:tableStyleId>
              </a:tblPr>
              <a:tblGrid>
                <a:gridCol w="813889">
                  <a:extLst>
                    <a:ext uri="{9D8B030D-6E8A-4147-A177-3AD203B41FA5}">
                      <a16:colId xmlns:a16="http://schemas.microsoft.com/office/drawing/2014/main" val="20000"/>
                    </a:ext>
                  </a:extLst>
                </a:gridCol>
                <a:gridCol w="813889">
                  <a:extLst>
                    <a:ext uri="{9D8B030D-6E8A-4147-A177-3AD203B41FA5}">
                      <a16:colId xmlns:a16="http://schemas.microsoft.com/office/drawing/2014/main" val="20001"/>
                    </a:ext>
                  </a:extLst>
                </a:gridCol>
                <a:gridCol w="813889">
                  <a:extLst>
                    <a:ext uri="{9D8B030D-6E8A-4147-A177-3AD203B41FA5}">
                      <a16:colId xmlns:a16="http://schemas.microsoft.com/office/drawing/2014/main" val="20002"/>
                    </a:ext>
                  </a:extLst>
                </a:gridCol>
                <a:gridCol w="813889">
                  <a:extLst>
                    <a:ext uri="{9D8B030D-6E8A-4147-A177-3AD203B41FA5}">
                      <a16:colId xmlns:a16="http://schemas.microsoft.com/office/drawing/2014/main" val="20003"/>
                    </a:ext>
                  </a:extLst>
                </a:gridCol>
                <a:gridCol w="813889">
                  <a:extLst>
                    <a:ext uri="{9D8B030D-6E8A-4147-A177-3AD203B41FA5}">
                      <a16:colId xmlns:a16="http://schemas.microsoft.com/office/drawing/2014/main" val="537605540"/>
                    </a:ext>
                  </a:extLst>
                </a:gridCol>
                <a:gridCol w="813889">
                  <a:extLst>
                    <a:ext uri="{9D8B030D-6E8A-4147-A177-3AD203B41FA5}">
                      <a16:colId xmlns:a16="http://schemas.microsoft.com/office/drawing/2014/main" val="4136849162"/>
                    </a:ext>
                  </a:extLst>
                </a:gridCol>
                <a:gridCol w="813889">
                  <a:extLst>
                    <a:ext uri="{9D8B030D-6E8A-4147-A177-3AD203B41FA5}">
                      <a16:colId xmlns:a16="http://schemas.microsoft.com/office/drawing/2014/main" val="1880091123"/>
                    </a:ext>
                  </a:extLst>
                </a:gridCol>
                <a:gridCol w="813889">
                  <a:extLst>
                    <a:ext uri="{9D8B030D-6E8A-4147-A177-3AD203B41FA5}">
                      <a16:colId xmlns:a16="http://schemas.microsoft.com/office/drawing/2014/main" val="931202969"/>
                    </a:ext>
                  </a:extLst>
                </a:gridCol>
                <a:gridCol w="813889">
                  <a:extLst>
                    <a:ext uri="{9D8B030D-6E8A-4147-A177-3AD203B41FA5}">
                      <a16:colId xmlns:a16="http://schemas.microsoft.com/office/drawing/2014/main" val="1577296843"/>
                    </a:ext>
                  </a:extLst>
                </a:gridCol>
                <a:gridCol w="813889">
                  <a:extLst>
                    <a:ext uri="{9D8B030D-6E8A-4147-A177-3AD203B41FA5}">
                      <a16:colId xmlns:a16="http://schemas.microsoft.com/office/drawing/2014/main" val="2685697521"/>
                    </a:ext>
                  </a:extLst>
                </a:gridCol>
              </a:tblGrid>
              <a:tr h="326408">
                <a:tc>
                  <a:txBody>
                    <a:bodyPr/>
                    <a:lstStyle/>
                    <a:p>
                      <a:pPr algn="ctr"/>
                      <a:r>
                        <a:rPr lang="en-US" sz="180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7295">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338134"/>
                  </a:ext>
                </a:extLst>
              </a:tr>
            </a:tbl>
          </a:graphicData>
        </a:graphic>
      </p:graphicFrame>
      <p:sp>
        <p:nvSpPr>
          <p:cNvPr id="30" name="TextBox 29">
            <a:extLst>
              <a:ext uri="{FF2B5EF4-FFF2-40B4-BE49-F238E27FC236}">
                <a16:creationId xmlns:a16="http://schemas.microsoft.com/office/drawing/2014/main" id="{2B851603-C79B-0F43-BDC0-C0E2213537AC}"/>
              </a:ext>
            </a:extLst>
          </p:cNvPr>
          <p:cNvSpPr txBox="1"/>
          <p:nvPr/>
        </p:nvSpPr>
        <p:spPr>
          <a:xfrm>
            <a:off x="1669507" y="3896024"/>
            <a:ext cx="733790" cy="400110"/>
          </a:xfrm>
          <a:prstGeom prst="rect">
            <a:avLst/>
          </a:prstGeom>
          <a:noFill/>
          <a:ln w="3175">
            <a:solidFill>
              <a:schemeClr val="tx1"/>
            </a:solidFill>
          </a:ln>
        </p:spPr>
        <p:txBody>
          <a:bodyPr wrap="square" rtlCol="0">
            <a:spAutoFit/>
          </a:bodyPr>
          <a:lstStyle/>
          <a:p>
            <a:pPr algn="ctr"/>
            <a:r>
              <a:rPr lang="en-US" sz="2000"/>
              <a:t>200</a:t>
            </a:r>
          </a:p>
        </p:txBody>
      </p:sp>
      <p:sp>
        <p:nvSpPr>
          <p:cNvPr id="31" name="TextBox 30">
            <a:extLst>
              <a:ext uri="{FF2B5EF4-FFF2-40B4-BE49-F238E27FC236}">
                <a16:creationId xmlns:a16="http://schemas.microsoft.com/office/drawing/2014/main" id="{F763974F-CB1A-5146-9774-3903520C615E}"/>
              </a:ext>
            </a:extLst>
          </p:cNvPr>
          <p:cNvSpPr txBox="1"/>
          <p:nvPr/>
        </p:nvSpPr>
        <p:spPr>
          <a:xfrm>
            <a:off x="3322933" y="4701932"/>
            <a:ext cx="695096" cy="400110"/>
          </a:xfrm>
          <a:prstGeom prst="rect">
            <a:avLst/>
          </a:prstGeom>
          <a:noFill/>
          <a:ln w="3175">
            <a:solidFill>
              <a:schemeClr val="tx1"/>
            </a:solidFill>
          </a:ln>
        </p:spPr>
        <p:txBody>
          <a:bodyPr wrap="square" rtlCol="0">
            <a:spAutoFit/>
          </a:bodyPr>
          <a:lstStyle/>
          <a:p>
            <a:pPr algn="ctr"/>
            <a:r>
              <a:rPr lang="en-US" sz="2000"/>
              <a:t>562</a:t>
            </a:r>
          </a:p>
        </p:txBody>
      </p:sp>
      <p:sp>
        <p:nvSpPr>
          <p:cNvPr id="32" name="TextBox 31">
            <a:extLst>
              <a:ext uri="{FF2B5EF4-FFF2-40B4-BE49-F238E27FC236}">
                <a16:creationId xmlns:a16="http://schemas.microsoft.com/office/drawing/2014/main" id="{83BB47C5-A707-E148-BBFE-C70A1084A2D4}"/>
              </a:ext>
            </a:extLst>
          </p:cNvPr>
          <p:cNvSpPr txBox="1"/>
          <p:nvPr/>
        </p:nvSpPr>
        <p:spPr>
          <a:xfrm>
            <a:off x="4937666" y="3939597"/>
            <a:ext cx="733790" cy="400110"/>
          </a:xfrm>
          <a:prstGeom prst="rect">
            <a:avLst/>
          </a:prstGeom>
          <a:noFill/>
          <a:ln w="3175">
            <a:solidFill>
              <a:schemeClr val="tx1"/>
            </a:solidFill>
          </a:ln>
        </p:spPr>
        <p:txBody>
          <a:bodyPr wrap="square" rtlCol="0">
            <a:spAutoFit/>
          </a:bodyPr>
          <a:lstStyle/>
          <a:p>
            <a:pPr algn="ctr"/>
            <a:r>
              <a:rPr lang="en-US" sz="2000"/>
              <a:t>234</a:t>
            </a:r>
          </a:p>
        </p:txBody>
      </p:sp>
      <p:sp>
        <p:nvSpPr>
          <p:cNvPr id="33" name="TextBox 32">
            <a:extLst>
              <a:ext uri="{FF2B5EF4-FFF2-40B4-BE49-F238E27FC236}">
                <a16:creationId xmlns:a16="http://schemas.microsoft.com/office/drawing/2014/main" id="{CE6FCD13-1B9E-EF41-A3A9-3F71C80B1517}"/>
              </a:ext>
            </a:extLst>
          </p:cNvPr>
          <p:cNvSpPr txBox="1"/>
          <p:nvPr/>
        </p:nvSpPr>
        <p:spPr>
          <a:xfrm>
            <a:off x="5733507" y="3939597"/>
            <a:ext cx="733790" cy="400110"/>
          </a:xfrm>
          <a:prstGeom prst="rect">
            <a:avLst/>
          </a:prstGeom>
          <a:noFill/>
          <a:ln w="3175">
            <a:solidFill>
              <a:schemeClr val="tx1"/>
            </a:solidFill>
          </a:ln>
        </p:spPr>
        <p:txBody>
          <a:bodyPr wrap="square" rtlCol="0">
            <a:spAutoFit/>
          </a:bodyPr>
          <a:lstStyle/>
          <a:p>
            <a:pPr algn="ctr"/>
            <a:r>
              <a:rPr lang="en-US" sz="2000"/>
              <a:t>555</a:t>
            </a:r>
          </a:p>
        </p:txBody>
      </p:sp>
      <p:sp>
        <p:nvSpPr>
          <p:cNvPr id="34" name="TextBox 33">
            <a:extLst>
              <a:ext uri="{FF2B5EF4-FFF2-40B4-BE49-F238E27FC236}">
                <a16:creationId xmlns:a16="http://schemas.microsoft.com/office/drawing/2014/main" id="{E77B2523-C183-5646-8257-8D961CB27FF5}"/>
              </a:ext>
            </a:extLst>
          </p:cNvPr>
          <p:cNvSpPr txBox="1"/>
          <p:nvPr/>
        </p:nvSpPr>
        <p:spPr>
          <a:xfrm>
            <a:off x="7346731" y="3964777"/>
            <a:ext cx="681088" cy="400110"/>
          </a:xfrm>
          <a:prstGeom prst="rect">
            <a:avLst/>
          </a:prstGeom>
          <a:noFill/>
          <a:ln w="3175">
            <a:solidFill>
              <a:schemeClr val="tx1"/>
            </a:solidFill>
          </a:ln>
        </p:spPr>
        <p:txBody>
          <a:bodyPr wrap="square" rtlCol="0">
            <a:spAutoFit/>
          </a:bodyPr>
          <a:lstStyle/>
          <a:p>
            <a:pPr algn="ctr"/>
            <a:r>
              <a:rPr lang="en-US" sz="2000"/>
              <a:t>777</a:t>
            </a:r>
          </a:p>
        </p:txBody>
      </p:sp>
      <p:sp>
        <p:nvSpPr>
          <p:cNvPr id="35" name="TextBox 34">
            <a:extLst>
              <a:ext uri="{FF2B5EF4-FFF2-40B4-BE49-F238E27FC236}">
                <a16:creationId xmlns:a16="http://schemas.microsoft.com/office/drawing/2014/main" id="{6CC7288B-7A2A-8542-AAEB-3EE7C7419F10}"/>
              </a:ext>
            </a:extLst>
          </p:cNvPr>
          <p:cNvSpPr txBox="1"/>
          <p:nvPr/>
        </p:nvSpPr>
        <p:spPr>
          <a:xfrm>
            <a:off x="9001666" y="3896024"/>
            <a:ext cx="733790" cy="400110"/>
          </a:xfrm>
          <a:prstGeom prst="rect">
            <a:avLst/>
          </a:prstGeom>
          <a:noFill/>
          <a:ln w="3175">
            <a:solidFill>
              <a:schemeClr val="tx1"/>
            </a:solidFill>
          </a:ln>
        </p:spPr>
        <p:txBody>
          <a:bodyPr wrap="square" rtlCol="0">
            <a:spAutoFit/>
          </a:bodyPr>
          <a:lstStyle/>
          <a:p>
            <a:pPr algn="ctr"/>
            <a:r>
              <a:rPr lang="en-US" sz="2000"/>
              <a:t>789</a:t>
            </a:r>
          </a:p>
        </p:txBody>
      </p:sp>
      <p:sp>
        <p:nvSpPr>
          <p:cNvPr id="36" name="TextBox 35">
            <a:extLst>
              <a:ext uri="{FF2B5EF4-FFF2-40B4-BE49-F238E27FC236}">
                <a16:creationId xmlns:a16="http://schemas.microsoft.com/office/drawing/2014/main" id="{CA1BB2F7-6B78-AC40-98ED-7821E61ABFCC}"/>
              </a:ext>
            </a:extLst>
          </p:cNvPr>
          <p:cNvSpPr txBox="1"/>
          <p:nvPr/>
        </p:nvSpPr>
        <p:spPr>
          <a:xfrm>
            <a:off x="8154625" y="3939597"/>
            <a:ext cx="733790" cy="400110"/>
          </a:xfrm>
          <a:prstGeom prst="rect">
            <a:avLst/>
          </a:prstGeom>
          <a:noFill/>
          <a:ln w="3175">
            <a:solidFill>
              <a:schemeClr val="tx1"/>
            </a:solidFill>
          </a:ln>
        </p:spPr>
        <p:txBody>
          <a:bodyPr wrap="square" rtlCol="0">
            <a:spAutoFit/>
          </a:bodyPr>
          <a:lstStyle/>
          <a:p>
            <a:pPr algn="ctr"/>
            <a:r>
              <a:rPr lang="en-US" sz="2000"/>
              <a:t>678</a:t>
            </a:r>
          </a:p>
        </p:txBody>
      </p:sp>
      <p:sp>
        <p:nvSpPr>
          <p:cNvPr id="37" name="TextBox 36">
            <a:extLst>
              <a:ext uri="{FF2B5EF4-FFF2-40B4-BE49-F238E27FC236}">
                <a16:creationId xmlns:a16="http://schemas.microsoft.com/office/drawing/2014/main" id="{BF48B621-2B58-F14C-B657-C96A6ADD6D99}"/>
              </a:ext>
            </a:extLst>
          </p:cNvPr>
          <p:cNvSpPr txBox="1"/>
          <p:nvPr/>
        </p:nvSpPr>
        <p:spPr>
          <a:xfrm>
            <a:off x="3268825" y="3899091"/>
            <a:ext cx="733790" cy="400110"/>
          </a:xfrm>
          <a:prstGeom prst="rect">
            <a:avLst/>
          </a:prstGeom>
          <a:noFill/>
          <a:ln w="3175">
            <a:solidFill>
              <a:schemeClr val="tx1"/>
            </a:solidFill>
          </a:ln>
        </p:spPr>
        <p:txBody>
          <a:bodyPr wrap="square" rtlCol="0">
            <a:spAutoFit/>
          </a:bodyPr>
          <a:lstStyle/>
          <a:p>
            <a:pPr algn="ctr"/>
            <a:r>
              <a:rPr lang="en-US" sz="2000"/>
              <a:t>012</a:t>
            </a:r>
          </a:p>
        </p:txBody>
      </p:sp>
      <p:cxnSp>
        <p:nvCxnSpPr>
          <p:cNvPr id="38" name="Straight Arrow Connector 37">
            <a:extLst>
              <a:ext uri="{FF2B5EF4-FFF2-40B4-BE49-F238E27FC236}">
                <a16:creationId xmlns:a16="http://schemas.microsoft.com/office/drawing/2014/main" id="{CDE2D391-9BC1-2041-B82C-540C22BA1916}"/>
              </a:ext>
            </a:extLst>
          </p:cNvPr>
          <p:cNvCxnSpPr>
            <a:cxnSpLocks/>
          </p:cNvCxnSpPr>
          <p:nvPr/>
        </p:nvCxnSpPr>
        <p:spPr>
          <a:xfrm flipH="1">
            <a:off x="3670481" y="4296134"/>
            <a:ext cx="1" cy="40156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5776D41-91D4-D54F-A7CE-02A3E207AD50}"/>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33FB5FB8-8913-ED4B-8B29-62F7A6C341C1}"/>
              </a:ext>
            </a:extLst>
          </p:cNvPr>
          <p:cNvSpPr>
            <a:spLocks noGrp="1"/>
          </p:cNvSpPr>
          <p:nvPr>
            <p:ph type="sldNum" sz="quarter" idx="12"/>
          </p:nvPr>
        </p:nvSpPr>
        <p:spPr/>
        <p:txBody>
          <a:bodyPr/>
          <a:lstStyle/>
          <a:p>
            <a:fld id="{26EF018D-A113-44B2-BA5D-E3BD5C944D75}" type="slidenum">
              <a:rPr lang="en-US" smtClean="0"/>
              <a:t>76</a:t>
            </a:fld>
            <a:endParaRPr lang="en-US"/>
          </a:p>
        </p:txBody>
      </p:sp>
    </p:spTree>
    <p:extLst>
      <p:ext uri="{BB962C8B-B14F-4D97-AF65-F5344CB8AC3E}">
        <p14:creationId xmlns:p14="http://schemas.microsoft.com/office/powerpoint/2010/main" val="40356145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Radix Sort: Tens Place</a:t>
            </a:r>
          </a:p>
        </p:txBody>
      </p:sp>
      <p:graphicFrame>
        <p:nvGraphicFramePr>
          <p:cNvPr id="18" name="Table 17">
            <a:extLst>
              <a:ext uri="{FF2B5EF4-FFF2-40B4-BE49-F238E27FC236}">
                <a16:creationId xmlns:a16="http://schemas.microsoft.com/office/drawing/2014/main" id="{96A901D0-D0CE-2F47-BB7F-73F11B719BDC}"/>
              </a:ext>
            </a:extLst>
          </p:cNvPr>
          <p:cNvGraphicFramePr>
            <a:graphicFrameLocks noGrp="1"/>
          </p:cNvGraphicFramePr>
          <p:nvPr>
            <p:extLst>
              <p:ext uri="{D42A27DB-BD31-4B8C-83A1-F6EECF244321}">
                <p14:modId xmlns:p14="http://schemas.microsoft.com/office/powerpoint/2010/main" val="1883952139"/>
              </p:ext>
            </p:extLst>
          </p:nvPr>
        </p:nvGraphicFramePr>
        <p:xfrm>
          <a:off x="1607456" y="1743665"/>
          <a:ext cx="8128000" cy="5181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pPr algn="ctr"/>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2" name="Content Placeholder 3">
            <a:extLst>
              <a:ext uri="{FF2B5EF4-FFF2-40B4-BE49-F238E27FC236}">
                <a16:creationId xmlns:a16="http://schemas.microsoft.com/office/drawing/2014/main" id="{C62389F7-7D55-FA4C-8C2E-7561A0B6FF40}"/>
              </a:ext>
            </a:extLst>
          </p:cNvPr>
          <p:cNvGraphicFramePr>
            <a:graphicFrameLocks/>
          </p:cNvGraphicFramePr>
          <p:nvPr/>
        </p:nvGraphicFramePr>
        <p:xfrm>
          <a:off x="1618343" y="2764048"/>
          <a:ext cx="8138890" cy="953055"/>
        </p:xfrm>
        <a:graphic>
          <a:graphicData uri="http://schemas.openxmlformats.org/drawingml/2006/table">
            <a:tbl>
              <a:tblPr firstRow="1" bandRow="1">
                <a:tableStyleId>{5C22544A-7EE6-4342-B048-85BDC9FD1C3A}</a:tableStyleId>
              </a:tblPr>
              <a:tblGrid>
                <a:gridCol w="813889">
                  <a:extLst>
                    <a:ext uri="{9D8B030D-6E8A-4147-A177-3AD203B41FA5}">
                      <a16:colId xmlns:a16="http://schemas.microsoft.com/office/drawing/2014/main" val="20000"/>
                    </a:ext>
                  </a:extLst>
                </a:gridCol>
                <a:gridCol w="813889">
                  <a:extLst>
                    <a:ext uri="{9D8B030D-6E8A-4147-A177-3AD203B41FA5}">
                      <a16:colId xmlns:a16="http://schemas.microsoft.com/office/drawing/2014/main" val="20001"/>
                    </a:ext>
                  </a:extLst>
                </a:gridCol>
                <a:gridCol w="813889">
                  <a:extLst>
                    <a:ext uri="{9D8B030D-6E8A-4147-A177-3AD203B41FA5}">
                      <a16:colId xmlns:a16="http://schemas.microsoft.com/office/drawing/2014/main" val="20002"/>
                    </a:ext>
                  </a:extLst>
                </a:gridCol>
                <a:gridCol w="813889">
                  <a:extLst>
                    <a:ext uri="{9D8B030D-6E8A-4147-A177-3AD203B41FA5}">
                      <a16:colId xmlns:a16="http://schemas.microsoft.com/office/drawing/2014/main" val="20003"/>
                    </a:ext>
                  </a:extLst>
                </a:gridCol>
                <a:gridCol w="813889">
                  <a:extLst>
                    <a:ext uri="{9D8B030D-6E8A-4147-A177-3AD203B41FA5}">
                      <a16:colId xmlns:a16="http://schemas.microsoft.com/office/drawing/2014/main" val="537605540"/>
                    </a:ext>
                  </a:extLst>
                </a:gridCol>
                <a:gridCol w="813889">
                  <a:extLst>
                    <a:ext uri="{9D8B030D-6E8A-4147-A177-3AD203B41FA5}">
                      <a16:colId xmlns:a16="http://schemas.microsoft.com/office/drawing/2014/main" val="4136849162"/>
                    </a:ext>
                  </a:extLst>
                </a:gridCol>
                <a:gridCol w="813889">
                  <a:extLst>
                    <a:ext uri="{9D8B030D-6E8A-4147-A177-3AD203B41FA5}">
                      <a16:colId xmlns:a16="http://schemas.microsoft.com/office/drawing/2014/main" val="1880091123"/>
                    </a:ext>
                  </a:extLst>
                </a:gridCol>
                <a:gridCol w="813889">
                  <a:extLst>
                    <a:ext uri="{9D8B030D-6E8A-4147-A177-3AD203B41FA5}">
                      <a16:colId xmlns:a16="http://schemas.microsoft.com/office/drawing/2014/main" val="931202969"/>
                    </a:ext>
                  </a:extLst>
                </a:gridCol>
                <a:gridCol w="813889">
                  <a:extLst>
                    <a:ext uri="{9D8B030D-6E8A-4147-A177-3AD203B41FA5}">
                      <a16:colId xmlns:a16="http://schemas.microsoft.com/office/drawing/2014/main" val="1577296843"/>
                    </a:ext>
                  </a:extLst>
                </a:gridCol>
                <a:gridCol w="813889">
                  <a:extLst>
                    <a:ext uri="{9D8B030D-6E8A-4147-A177-3AD203B41FA5}">
                      <a16:colId xmlns:a16="http://schemas.microsoft.com/office/drawing/2014/main" val="2685697521"/>
                    </a:ext>
                  </a:extLst>
                </a:gridCol>
              </a:tblGrid>
              <a:tr h="326408">
                <a:tc>
                  <a:txBody>
                    <a:bodyPr/>
                    <a:lstStyle/>
                    <a:p>
                      <a:pPr algn="ctr"/>
                      <a:r>
                        <a:rPr lang="en-US" sz="180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7295">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338134"/>
                  </a:ext>
                </a:extLst>
              </a:tr>
            </a:tbl>
          </a:graphicData>
        </a:graphic>
      </p:graphicFrame>
      <p:sp>
        <p:nvSpPr>
          <p:cNvPr id="42" name="Date Placeholder 41">
            <a:extLst>
              <a:ext uri="{FF2B5EF4-FFF2-40B4-BE49-F238E27FC236}">
                <a16:creationId xmlns:a16="http://schemas.microsoft.com/office/drawing/2014/main" id="{431F6966-31FF-DE4C-A203-BAEC245D1A0D}"/>
              </a:ext>
            </a:extLst>
          </p:cNvPr>
          <p:cNvSpPr>
            <a:spLocks noGrp="1"/>
          </p:cNvSpPr>
          <p:nvPr>
            <p:ph type="dt" sz="half" idx="10"/>
          </p:nvPr>
        </p:nvSpPr>
        <p:spPr/>
        <p:txBody>
          <a:bodyPr/>
          <a:lstStyle/>
          <a:p>
            <a:r>
              <a:rPr lang="en-US"/>
              <a:t>07/22/2022</a:t>
            </a:r>
          </a:p>
        </p:txBody>
      </p:sp>
      <p:sp>
        <p:nvSpPr>
          <p:cNvPr id="44" name="Slide Number Placeholder 43">
            <a:extLst>
              <a:ext uri="{FF2B5EF4-FFF2-40B4-BE49-F238E27FC236}">
                <a16:creationId xmlns:a16="http://schemas.microsoft.com/office/drawing/2014/main" id="{34FBD6D2-22B0-3249-8093-C2821DE22A6D}"/>
              </a:ext>
            </a:extLst>
          </p:cNvPr>
          <p:cNvSpPr>
            <a:spLocks noGrp="1"/>
          </p:cNvSpPr>
          <p:nvPr>
            <p:ph type="sldNum" sz="quarter" idx="12"/>
          </p:nvPr>
        </p:nvSpPr>
        <p:spPr/>
        <p:txBody>
          <a:bodyPr/>
          <a:lstStyle/>
          <a:p>
            <a:fld id="{26EF018D-A113-44B2-BA5D-E3BD5C944D75}" type="slidenum">
              <a:rPr lang="en-US" smtClean="0"/>
              <a:t>77</a:t>
            </a:fld>
            <a:endParaRPr lang="en-US"/>
          </a:p>
        </p:txBody>
      </p:sp>
    </p:spTree>
    <p:extLst>
      <p:ext uri="{BB962C8B-B14F-4D97-AF65-F5344CB8AC3E}">
        <p14:creationId xmlns:p14="http://schemas.microsoft.com/office/powerpoint/2010/main" val="36551919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Radix Sort: Tens Place</a:t>
            </a:r>
          </a:p>
        </p:txBody>
      </p:sp>
      <p:graphicFrame>
        <p:nvGraphicFramePr>
          <p:cNvPr id="18" name="Table 17">
            <a:extLst>
              <a:ext uri="{FF2B5EF4-FFF2-40B4-BE49-F238E27FC236}">
                <a16:creationId xmlns:a16="http://schemas.microsoft.com/office/drawing/2014/main" id="{96A901D0-D0CE-2F47-BB7F-73F11B719BDC}"/>
              </a:ext>
            </a:extLst>
          </p:cNvPr>
          <p:cNvGraphicFramePr>
            <a:graphicFrameLocks noGrp="1"/>
          </p:cNvGraphicFramePr>
          <p:nvPr/>
        </p:nvGraphicFramePr>
        <p:xfrm>
          <a:off x="1607456" y="1743665"/>
          <a:ext cx="8128000" cy="5181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pPr algn="ctr"/>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1" name="Table 30">
            <a:extLst>
              <a:ext uri="{FF2B5EF4-FFF2-40B4-BE49-F238E27FC236}">
                <a16:creationId xmlns:a16="http://schemas.microsoft.com/office/drawing/2014/main" id="{705FF745-5864-F146-A70D-C22874928653}"/>
              </a:ext>
            </a:extLst>
          </p:cNvPr>
          <p:cNvGraphicFramePr>
            <a:graphicFrameLocks noGrp="1"/>
          </p:cNvGraphicFramePr>
          <p:nvPr/>
        </p:nvGraphicFramePr>
        <p:xfrm>
          <a:off x="1607456" y="6082635"/>
          <a:ext cx="8128000" cy="5181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pPr algn="ctr"/>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2" name="Content Placeholder 3">
            <a:extLst>
              <a:ext uri="{FF2B5EF4-FFF2-40B4-BE49-F238E27FC236}">
                <a16:creationId xmlns:a16="http://schemas.microsoft.com/office/drawing/2014/main" id="{C62389F7-7D55-FA4C-8C2E-7561A0B6FF40}"/>
              </a:ext>
            </a:extLst>
          </p:cNvPr>
          <p:cNvGraphicFramePr>
            <a:graphicFrameLocks/>
          </p:cNvGraphicFramePr>
          <p:nvPr/>
        </p:nvGraphicFramePr>
        <p:xfrm>
          <a:off x="1618343" y="2764048"/>
          <a:ext cx="8138890" cy="953055"/>
        </p:xfrm>
        <a:graphic>
          <a:graphicData uri="http://schemas.openxmlformats.org/drawingml/2006/table">
            <a:tbl>
              <a:tblPr firstRow="1" bandRow="1">
                <a:tableStyleId>{5C22544A-7EE6-4342-B048-85BDC9FD1C3A}</a:tableStyleId>
              </a:tblPr>
              <a:tblGrid>
                <a:gridCol w="813889">
                  <a:extLst>
                    <a:ext uri="{9D8B030D-6E8A-4147-A177-3AD203B41FA5}">
                      <a16:colId xmlns:a16="http://schemas.microsoft.com/office/drawing/2014/main" val="20000"/>
                    </a:ext>
                  </a:extLst>
                </a:gridCol>
                <a:gridCol w="813889">
                  <a:extLst>
                    <a:ext uri="{9D8B030D-6E8A-4147-A177-3AD203B41FA5}">
                      <a16:colId xmlns:a16="http://schemas.microsoft.com/office/drawing/2014/main" val="20001"/>
                    </a:ext>
                  </a:extLst>
                </a:gridCol>
                <a:gridCol w="813889">
                  <a:extLst>
                    <a:ext uri="{9D8B030D-6E8A-4147-A177-3AD203B41FA5}">
                      <a16:colId xmlns:a16="http://schemas.microsoft.com/office/drawing/2014/main" val="20002"/>
                    </a:ext>
                  </a:extLst>
                </a:gridCol>
                <a:gridCol w="813889">
                  <a:extLst>
                    <a:ext uri="{9D8B030D-6E8A-4147-A177-3AD203B41FA5}">
                      <a16:colId xmlns:a16="http://schemas.microsoft.com/office/drawing/2014/main" val="20003"/>
                    </a:ext>
                  </a:extLst>
                </a:gridCol>
                <a:gridCol w="813889">
                  <a:extLst>
                    <a:ext uri="{9D8B030D-6E8A-4147-A177-3AD203B41FA5}">
                      <a16:colId xmlns:a16="http://schemas.microsoft.com/office/drawing/2014/main" val="537605540"/>
                    </a:ext>
                  </a:extLst>
                </a:gridCol>
                <a:gridCol w="813889">
                  <a:extLst>
                    <a:ext uri="{9D8B030D-6E8A-4147-A177-3AD203B41FA5}">
                      <a16:colId xmlns:a16="http://schemas.microsoft.com/office/drawing/2014/main" val="4136849162"/>
                    </a:ext>
                  </a:extLst>
                </a:gridCol>
                <a:gridCol w="813889">
                  <a:extLst>
                    <a:ext uri="{9D8B030D-6E8A-4147-A177-3AD203B41FA5}">
                      <a16:colId xmlns:a16="http://schemas.microsoft.com/office/drawing/2014/main" val="1880091123"/>
                    </a:ext>
                  </a:extLst>
                </a:gridCol>
                <a:gridCol w="813889">
                  <a:extLst>
                    <a:ext uri="{9D8B030D-6E8A-4147-A177-3AD203B41FA5}">
                      <a16:colId xmlns:a16="http://schemas.microsoft.com/office/drawing/2014/main" val="931202969"/>
                    </a:ext>
                  </a:extLst>
                </a:gridCol>
                <a:gridCol w="813889">
                  <a:extLst>
                    <a:ext uri="{9D8B030D-6E8A-4147-A177-3AD203B41FA5}">
                      <a16:colId xmlns:a16="http://schemas.microsoft.com/office/drawing/2014/main" val="1577296843"/>
                    </a:ext>
                  </a:extLst>
                </a:gridCol>
                <a:gridCol w="813889">
                  <a:extLst>
                    <a:ext uri="{9D8B030D-6E8A-4147-A177-3AD203B41FA5}">
                      <a16:colId xmlns:a16="http://schemas.microsoft.com/office/drawing/2014/main" val="2685697521"/>
                    </a:ext>
                  </a:extLst>
                </a:gridCol>
              </a:tblGrid>
              <a:tr h="326408">
                <a:tc>
                  <a:txBody>
                    <a:bodyPr/>
                    <a:lstStyle/>
                    <a:p>
                      <a:pPr algn="ctr"/>
                      <a:r>
                        <a:rPr lang="en-US" sz="180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7295">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338134"/>
                  </a:ext>
                </a:extLst>
              </a:tr>
            </a:tbl>
          </a:graphicData>
        </a:graphic>
      </p:graphicFrame>
      <p:sp>
        <p:nvSpPr>
          <p:cNvPr id="33" name="TextBox 32">
            <a:extLst>
              <a:ext uri="{FF2B5EF4-FFF2-40B4-BE49-F238E27FC236}">
                <a16:creationId xmlns:a16="http://schemas.microsoft.com/office/drawing/2014/main" id="{2CA752AF-AB43-5D43-8910-23C0696ECF06}"/>
              </a:ext>
            </a:extLst>
          </p:cNvPr>
          <p:cNvSpPr txBox="1"/>
          <p:nvPr/>
        </p:nvSpPr>
        <p:spPr>
          <a:xfrm>
            <a:off x="1669507" y="3896024"/>
            <a:ext cx="733790" cy="400110"/>
          </a:xfrm>
          <a:prstGeom prst="rect">
            <a:avLst/>
          </a:prstGeom>
          <a:noFill/>
          <a:ln w="3175">
            <a:solidFill>
              <a:schemeClr val="tx1"/>
            </a:solidFill>
          </a:ln>
        </p:spPr>
        <p:txBody>
          <a:bodyPr wrap="square" rtlCol="0">
            <a:spAutoFit/>
          </a:bodyPr>
          <a:lstStyle/>
          <a:p>
            <a:pPr algn="ctr"/>
            <a:r>
              <a:rPr lang="en-US" sz="2000"/>
              <a:t>200</a:t>
            </a:r>
          </a:p>
        </p:txBody>
      </p:sp>
      <p:sp>
        <p:nvSpPr>
          <p:cNvPr id="34" name="TextBox 33">
            <a:extLst>
              <a:ext uri="{FF2B5EF4-FFF2-40B4-BE49-F238E27FC236}">
                <a16:creationId xmlns:a16="http://schemas.microsoft.com/office/drawing/2014/main" id="{47899B57-EB8B-D043-9A59-DB98520B0654}"/>
              </a:ext>
            </a:extLst>
          </p:cNvPr>
          <p:cNvSpPr txBox="1"/>
          <p:nvPr/>
        </p:nvSpPr>
        <p:spPr>
          <a:xfrm>
            <a:off x="6595470" y="3939597"/>
            <a:ext cx="695096" cy="400110"/>
          </a:xfrm>
          <a:prstGeom prst="rect">
            <a:avLst/>
          </a:prstGeom>
          <a:noFill/>
          <a:ln w="3175">
            <a:solidFill>
              <a:schemeClr val="tx1"/>
            </a:solidFill>
          </a:ln>
        </p:spPr>
        <p:txBody>
          <a:bodyPr wrap="square" rtlCol="0">
            <a:spAutoFit/>
          </a:bodyPr>
          <a:lstStyle/>
          <a:p>
            <a:pPr algn="ctr"/>
            <a:r>
              <a:rPr lang="en-US" sz="2000"/>
              <a:t>562</a:t>
            </a:r>
          </a:p>
        </p:txBody>
      </p:sp>
      <p:sp>
        <p:nvSpPr>
          <p:cNvPr id="35" name="TextBox 34">
            <a:extLst>
              <a:ext uri="{FF2B5EF4-FFF2-40B4-BE49-F238E27FC236}">
                <a16:creationId xmlns:a16="http://schemas.microsoft.com/office/drawing/2014/main" id="{DD901B8A-56F7-3C47-A38C-B69E5AA0496D}"/>
              </a:ext>
            </a:extLst>
          </p:cNvPr>
          <p:cNvSpPr txBox="1"/>
          <p:nvPr/>
        </p:nvSpPr>
        <p:spPr>
          <a:xfrm>
            <a:off x="4082982" y="3896024"/>
            <a:ext cx="733790" cy="400110"/>
          </a:xfrm>
          <a:prstGeom prst="rect">
            <a:avLst/>
          </a:prstGeom>
          <a:noFill/>
          <a:ln w="3175">
            <a:solidFill>
              <a:schemeClr val="tx1"/>
            </a:solidFill>
          </a:ln>
        </p:spPr>
        <p:txBody>
          <a:bodyPr wrap="square" rtlCol="0">
            <a:spAutoFit/>
          </a:bodyPr>
          <a:lstStyle/>
          <a:p>
            <a:pPr algn="ctr"/>
            <a:r>
              <a:rPr lang="en-US" sz="2000"/>
              <a:t>234</a:t>
            </a:r>
          </a:p>
        </p:txBody>
      </p:sp>
      <p:sp>
        <p:nvSpPr>
          <p:cNvPr id="36" name="TextBox 35">
            <a:extLst>
              <a:ext uri="{FF2B5EF4-FFF2-40B4-BE49-F238E27FC236}">
                <a16:creationId xmlns:a16="http://schemas.microsoft.com/office/drawing/2014/main" id="{59D7E60F-CF0E-7D42-B2C3-8CB87D87E21C}"/>
              </a:ext>
            </a:extLst>
          </p:cNvPr>
          <p:cNvSpPr txBox="1"/>
          <p:nvPr/>
        </p:nvSpPr>
        <p:spPr>
          <a:xfrm>
            <a:off x="5733507" y="3939597"/>
            <a:ext cx="733790" cy="400110"/>
          </a:xfrm>
          <a:prstGeom prst="rect">
            <a:avLst/>
          </a:prstGeom>
          <a:noFill/>
          <a:ln w="3175">
            <a:solidFill>
              <a:schemeClr val="tx1"/>
            </a:solidFill>
          </a:ln>
        </p:spPr>
        <p:txBody>
          <a:bodyPr wrap="square" rtlCol="0">
            <a:spAutoFit/>
          </a:bodyPr>
          <a:lstStyle/>
          <a:p>
            <a:pPr algn="ctr"/>
            <a:r>
              <a:rPr lang="en-US" sz="2000"/>
              <a:t>555</a:t>
            </a:r>
          </a:p>
        </p:txBody>
      </p:sp>
      <p:sp>
        <p:nvSpPr>
          <p:cNvPr id="37" name="TextBox 36">
            <a:extLst>
              <a:ext uri="{FF2B5EF4-FFF2-40B4-BE49-F238E27FC236}">
                <a16:creationId xmlns:a16="http://schemas.microsoft.com/office/drawing/2014/main" id="{E0E34D47-387A-5342-82DD-5B265456E8B9}"/>
              </a:ext>
            </a:extLst>
          </p:cNvPr>
          <p:cNvSpPr txBox="1"/>
          <p:nvPr/>
        </p:nvSpPr>
        <p:spPr>
          <a:xfrm>
            <a:off x="7408137" y="3938057"/>
            <a:ext cx="681088" cy="400110"/>
          </a:xfrm>
          <a:prstGeom prst="rect">
            <a:avLst/>
          </a:prstGeom>
          <a:noFill/>
          <a:ln w="3175">
            <a:solidFill>
              <a:schemeClr val="tx1"/>
            </a:solidFill>
          </a:ln>
        </p:spPr>
        <p:txBody>
          <a:bodyPr wrap="square" rtlCol="0">
            <a:spAutoFit/>
          </a:bodyPr>
          <a:lstStyle/>
          <a:p>
            <a:pPr algn="ctr"/>
            <a:r>
              <a:rPr lang="en-US" sz="2000"/>
              <a:t>777</a:t>
            </a:r>
          </a:p>
        </p:txBody>
      </p:sp>
      <p:sp>
        <p:nvSpPr>
          <p:cNvPr id="38" name="TextBox 37">
            <a:extLst>
              <a:ext uri="{FF2B5EF4-FFF2-40B4-BE49-F238E27FC236}">
                <a16:creationId xmlns:a16="http://schemas.microsoft.com/office/drawing/2014/main" id="{6028554E-91F3-8745-A37B-17E4A606DD4D}"/>
              </a:ext>
            </a:extLst>
          </p:cNvPr>
          <p:cNvSpPr txBox="1"/>
          <p:nvPr/>
        </p:nvSpPr>
        <p:spPr>
          <a:xfrm>
            <a:off x="9001666" y="3896024"/>
            <a:ext cx="733790" cy="400110"/>
          </a:xfrm>
          <a:prstGeom prst="rect">
            <a:avLst/>
          </a:prstGeom>
          <a:noFill/>
          <a:ln w="3175">
            <a:solidFill>
              <a:schemeClr val="tx1"/>
            </a:solidFill>
          </a:ln>
        </p:spPr>
        <p:txBody>
          <a:bodyPr wrap="square" rtlCol="0">
            <a:spAutoFit/>
          </a:bodyPr>
          <a:lstStyle/>
          <a:p>
            <a:pPr algn="ctr"/>
            <a:r>
              <a:rPr lang="en-US" sz="2000"/>
              <a:t>789</a:t>
            </a:r>
          </a:p>
        </p:txBody>
      </p:sp>
      <p:sp>
        <p:nvSpPr>
          <p:cNvPr id="39" name="TextBox 38">
            <a:extLst>
              <a:ext uri="{FF2B5EF4-FFF2-40B4-BE49-F238E27FC236}">
                <a16:creationId xmlns:a16="http://schemas.microsoft.com/office/drawing/2014/main" id="{C2C6CBDF-A458-F846-BF0D-465EA5F9A682}"/>
              </a:ext>
            </a:extLst>
          </p:cNvPr>
          <p:cNvSpPr txBox="1"/>
          <p:nvPr/>
        </p:nvSpPr>
        <p:spPr>
          <a:xfrm>
            <a:off x="7379890" y="4789275"/>
            <a:ext cx="733790" cy="400110"/>
          </a:xfrm>
          <a:prstGeom prst="rect">
            <a:avLst/>
          </a:prstGeom>
          <a:noFill/>
          <a:ln w="3175">
            <a:solidFill>
              <a:schemeClr val="tx1"/>
            </a:solidFill>
          </a:ln>
        </p:spPr>
        <p:txBody>
          <a:bodyPr wrap="square" rtlCol="0">
            <a:spAutoFit/>
          </a:bodyPr>
          <a:lstStyle/>
          <a:p>
            <a:pPr algn="ctr"/>
            <a:r>
              <a:rPr lang="en-US" sz="2000"/>
              <a:t>678</a:t>
            </a:r>
          </a:p>
        </p:txBody>
      </p:sp>
      <p:sp>
        <p:nvSpPr>
          <p:cNvPr id="40" name="TextBox 39">
            <a:extLst>
              <a:ext uri="{FF2B5EF4-FFF2-40B4-BE49-F238E27FC236}">
                <a16:creationId xmlns:a16="http://schemas.microsoft.com/office/drawing/2014/main" id="{98137B82-0A63-BD4F-815F-41536BC89D10}"/>
              </a:ext>
            </a:extLst>
          </p:cNvPr>
          <p:cNvSpPr txBox="1"/>
          <p:nvPr/>
        </p:nvSpPr>
        <p:spPr>
          <a:xfrm>
            <a:off x="2465348" y="3896024"/>
            <a:ext cx="733790" cy="400110"/>
          </a:xfrm>
          <a:prstGeom prst="rect">
            <a:avLst/>
          </a:prstGeom>
          <a:noFill/>
          <a:ln w="3175">
            <a:solidFill>
              <a:schemeClr val="tx1"/>
            </a:solidFill>
          </a:ln>
        </p:spPr>
        <p:txBody>
          <a:bodyPr wrap="square" rtlCol="0">
            <a:spAutoFit/>
          </a:bodyPr>
          <a:lstStyle/>
          <a:p>
            <a:pPr algn="ctr"/>
            <a:r>
              <a:rPr lang="en-US" sz="2000"/>
              <a:t>012</a:t>
            </a:r>
          </a:p>
        </p:txBody>
      </p:sp>
      <p:cxnSp>
        <p:nvCxnSpPr>
          <p:cNvPr id="41" name="Straight Arrow Connector 40">
            <a:extLst>
              <a:ext uri="{FF2B5EF4-FFF2-40B4-BE49-F238E27FC236}">
                <a16:creationId xmlns:a16="http://schemas.microsoft.com/office/drawing/2014/main" id="{284984C0-0B80-E541-B50D-62A419E1C124}"/>
              </a:ext>
            </a:extLst>
          </p:cNvPr>
          <p:cNvCxnSpPr>
            <a:cxnSpLocks/>
          </p:cNvCxnSpPr>
          <p:nvPr/>
        </p:nvCxnSpPr>
        <p:spPr>
          <a:xfrm flipH="1">
            <a:off x="7746785" y="4338167"/>
            <a:ext cx="1" cy="40156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22BB4FD-C87D-6A45-85FD-D694B5AA4626}"/>
              </a:ext>
            </a:extLst>
          </p:cNvPr>
          <p:cNvSpPr>
            <a:spLocks noGrp="1"/>
          </p:cNvSpPr>
          <p:nvPr>
            <p:ph type="dt" sz="half" idx="10"/>
          </p:nvPr>
        </p:nvSpPr>
        <p:spPr/>
        <p:txBody>
          <a:bodyPr/>
          <a:lstStyle/>
          <a:p>
            <a:r>
              <a:rPr lang="en-US"/>
              <a:t>07/22/2022</a:t>
            </a:r>
          </a:p>
        </p:txBody>
      </p:sp>
      <p:sp>
        <p:nvSpPr>
          <p:cNvPr id="5" name="Slide Number Placeholder 4">
            <a:extLst>
              <a:ext uri="{FF2B5EF4-FFF2-40B4-BE49-F238E27FC236}">
                <a16:creationId xmlns:a16="http://schemas.microsoft.com/office/drawing/2014/main" id="{E191F7E6-69B6-5040-8FEB-F064D6A4EABB}"/>
              </a:ext>
            </a:extLst>
          </p:cNvPr>
          <p:cNvSpPr>
            <a:spLocks noGrp="1"/>
          </p:cNvSpPr>
          <p:nvPr>
            <p:ph type="sldNum" sz="quarter" idx="12"/>
          </p:nvPr>
        </p:nvSpPr>
        <p:spPr/>
        <p:txBody>
          <a:bodyPr/>
          <a:lstStyle/>
          <a:p>
            <a:fld id="{26EF018D-A113-44B2-BA5D-E3BD5C944D75}" type="slidenum">
              <a:rPr lang="en-US" smtClean="0"/>
              <a:t>78</a:t>
            </a:fld>
            <a:endParaRPr lang="en-US"/>
          </a:p>
        </p:txBody>
      </p:sp>
    </p:spTree>
    <p:extLst>
      <p:ext uri="{BB962C8B-B14F-4D97-AF65-F5344CB8AC3E}">
        <p14:creationId xmlns:p14="http://schemas.microsoft.com/office/powerpoint/2010/main" val="7318501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Radix Sort: Hundreds Place</a:t>
            </a:r>
          </a:p>
        </p:txBody>
      </p:sp>
      <p:graphicFrame>
        <p:nvGraphicFramePr>
          <p:cNvPr id="20" name="Table 19">
            <a:extLst>
              <a:ext uri="{FF2B5EF4-FFF2-40B4-BE49-F238E27FC236}">
                <a16:creationId xmlns:a16="http://schemas.microsoft.com/office/drawing/2014/main" id="{D4028D6E-0DAF-3F45-A3B7-E5497511063F}"/>
              </a:ext>
            </a:extLst>
          </p:cNvPr>
          <p:cNvGraphicFramePr>
            <a:graphicFrameLocks noGrp="1"/>
          </p:cNvGraphicFramePr>
          <p:nvPr>
            <p:extLst>
              <p:ext uri="{D42A27DB-BD31-4B8C-83A1-F6EECF244321}">
                <p14:modId xmlns:p14="http://schemas.microsoft.com/office/powerpoint/2010/main" val="1773730193"/>
              </p:ext>
            </p:extLst>
          </p:nvPr>
        </p:nvGraphicFramePr>
        <p:xfrm>
          <a:off x="1607456" y="1577029"/>
          <a:ext cx="8128000" cy="5181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pPr algn="ctr"/>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21" name="Content Placeholder 3">
            <a:extLst>
              <a:ext uri="{FF2B5EF4-FFF2-40B4-BE49-F238E27FC236}">
                <a16:creationId xmlns:a16="http://schemas.microsoft.com/office/drawing/2014/main" id="{D8F757C4-346D-224E-8331-6424A175AD78}"/>
              </a:ext>
            </a:extLst>
          </p:cNvPr>
          <p:cNvGraphicFramePr>
            <a:graphicFrameLocks/>
          </p:cNvGraphicFramePr>
          <p:nvPr/>
        </p:nvGraphicFramePr>
        <p:xfrm>
          <a:off x="1618343" y="2764048"/>
          <a:ext cx="8138890" cy="953055"/>
        </p:xfrm>
        <a:graphic>
          <a:graphicData uri="http://schemas.openxmlformats.org/drawingml/2006/table">
            <a:tbl>
              <a:tblPr firstRow="1" bandRow="1">
                <a:tableStyleId>{5C22544A-7EE6-4342-B048-85BDC9FD1C3A}</a:tableStyleId>
              </a:tblPr>
              <a:tblGrid>
                <a:gridCol w="813889">
                  <a:extLst>
                    <a:ext uri="{9D8B030D-6E8A-4147-A177-3AD203B41FA5}">
                      <a16:colId xmlns:a16="http://schemas.microsoft.com/office/drawing/2014/main" val="20000"/>
                    </a:ext>
                  </a:extLst>
                </a:gridCol>
                <a:gridCol w="813889">
                  <a:extLst>
                    <a:ext uri="{9D8B030D-6E8A-4147-A177-3AD203B41FA5}">
                      <a16:colId xmlns:a16="http://schemas.microsoft.com/office/drawing/2014/main" val="20001"/>
                    </a:ext>
                  </a:extLst>
                </a:gridCol>
                <a:gridCol w="813889">
                  <a:extLst>
                    <a:ext uri="{9D8B030D-6E8A-4147-A177-3AD203B41FA5}">
                      <a16:colId xmlns:a16="http://schemas.microsoft.com/office/drawing/2014/main" val="20002"/>
                    </a:ext>
                  </a:extLst>
                </a:gridCol>
                <a:gridCol w="813889">
                  <a:extLst>
                    <a:ext uri="{9D8B030D-6E8A-4147-A177-3AD203B41FA5}">
                      <a16:colId xmlns:a16="http://schemas.microsoft.com/office/drawing/2014/main" val="20003"/>
                    </a:ext>
                  </a:extLst>
                </a:gridCol>
                <a:gridCol w="813889">
                  <a:extLst>
                    <a:ext uri="{9D8B030D-6E8A-4147-A177-3AD203B41FA5}">
                      <a16:colId xmlns:a16="http://schemas.microsoft.com/office/drawing/2014/main" val="537605540"/>
                    </a:ext>
                  </a:extLst>
                </a:gridCol>
                <a:gridCol w="813889">
                  <a:extLst>
                    <a:ext uri="{9D8B030D-6E8A-4147-A177-3AD203B41FA5}">
                      <a16:colId xmlns:a16="http://schemas.microsoft.com/office/drawing/2014/main" val="4136849162"/>
                    </a:ext>
                  </a:extLst>
                </a:gridCol>
                <a:gridCol w="813889">
                  <a:extLst>
                    <a:ext uri="{9D8B030D-6E8A-4147-A177-3AD203B41FA5}">
                      <a16:colId xmlns:a16="http://schemas.microsoft.com/office/drawing/2014/main" val="1880091123"/>
                    </a:ext>
                  </a:extLst>
                </a:gridCol>
                <a:gridCol w="813889">
                  <a:extLst>
                    <a:ext uri="{9D8B030D-6E8A-4147-A177-3AD203B41FA5}">
                      <a16:colId xmlns:a16="http://schemas.microsoft.com/office/drawing/2014/main" val="931202969"/>
                    </a:ext>
                  </a:extLst>
                </a:gridCol>
                <a:gridCol w="813889">
                  <a:extLst>
                    <a:ext uri="{9D8B030D-6E8A-4147-A177-3AD203B41FA5}">
                      <a16:colId xmlns:a16="http://schemas.microsoft.com/office/drawing/2014/main" val="1577296843"/>
                    </a:ext>
                  </a:extLst>
                </a:gridCol>
                <a:gridCol w="813889">
                  <a:extLst>
                    <a:ext uri="{9D8B030D-6E8A-4147-A177-3AD203B41FA5}">
                      <a16:colId xmlns:a16="http://schemas.microsoft.com/office/drawing/2014/main" val="2685697521"/>
                    </a:ext>
                  </a:extLst>
                </a:gridCol>
              </a:tblGrid>
              <a:tr h="326408">
                <a:tc>
                  <a:txBody>
                    <a:bodyPr/>
                    <a:lstStyle/>
                    <a:p>
                      <a:pPr algn="ctr"/>
                      <a:r>
                        <a:rPr lang="en-US" sz="180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7295">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338134"/>
                  </a:ext>
                </a:extLst>
              </a:tr>
            </a:tbl>
          </a:graphicData>
        </a:graphic>
      </p:graphicFrame>
      <p:sp>
        <p:nvSpPr>
          <p:cNvPr id="32" name="Date Placeholder 31">
            <a:extLst>
              <a:ext uri="{FF2B5EF4-FFF2-40B4-BE49-F238E27FC236}">
                <a16:creationId xmlns:a16="http://schemas.microsoft.com/office/drawing/2014/main" id="{4E09B71D-DC59-FC4E-8DBB-21975C2B7201}"/>
              </a:ext>
            </a:extLst>
          </p:cNvPr>
          <p:cNvSpPr>
            <a:spLocks noGrp="1"/>
          </p:cNvSpPr>
          <p:nvPr>
            <p:ph type="dt" sz="half" idx="10"/>
          </p:nvPr>
        </p:nvSpPr>
        <p:spPr/>
        <p:txBody>
          <a:bodyPr/>
          <a:lstStyle/>
          <a:p>
            <a:r>
              <a:rPr lang="en-US"/>
              <a:t>07/22/2022</a:t>
            </a:r>
          </a:p>
        </p:txBody>
      </p:sp>
      <p:sp>
        <p:nvSpPr>
          <p:cNvPr id="34" name="Slide Number Placeholder 33">
            <a:extLst>
              <a:ext uri="{FF2B5EF4-FFF2-40B4-BE49-F238E27FC236}">
                <a16:creationId xmlns:a16="http://schemas.microsoft.com/office/drawing/2014/main" id="{CC9513F9-9050-1747-A89E-77B34C327AC0}"/>
              </a:ext>
            </a:extLst>
          </p:cNvPr>
          <p:cNvSpPr>
            <a:spLocks noGrp="1"/>
          </p:cNvSpPr>
          <p:nvPr>
            <p:ph type="sldNum" sz="quarter" idx="12"/>
          </p:nvPr>
        </p:nvSpPr>
        <p:spPr/>
        <p:txBody>
          <a:bodyPr/>
          <a:lstStyle/>
          <a:p>
            <a:fld id="{26EF018D-A113-44B2-BA5D-E3BD5C944D75}" type="slidenum">
              <a:rPr lang="en-US" smtClean="0"/>
              <a:t>79</a:t>
            </a:fld>
            <a:endParaRPr lang="en-US"/>
          </a:p>
        </p:txBody>
      </p:sp>
    </p:spTree>
    <p:extLst>
      <p:ext uri="{BB962C8B-B14F-4D97-AF65-F5344CB8AC3E}">
        <p14:creationId xmlns:p14="http://schemas.microsoft.com/office/powerpoint/2010/main" val="68132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Insertion Sort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800" dirty="0"/>
                  <a:t>Stable? Yes! (If you’re careful)</a:t>
                </a:r>
              </a:p>
              <a:p>
                <a:pPr marL="0" indent="0">
                  <a:buNone/>
                </a:pPr>
                <a:r>
                  <a:rPr lang="en-US" sz="2800" dirty="0"/>
                  <a:t>In Place? Yes!</a:t>
                </a:r>
              </a:p>
              <a:p>
                <a:pPr marL="0" indent="0">
                  <a:buNone/>
                </a:pPr>
                <a:r>
                  <a:rPr lang="en-US" sz="2800" dirty="0"/>
                  <a:t>Running time:</a:t>
                </a:r>
              </a:p>
              <a:p>
                <a:pPr marL="457200" lvl="1" indent="0">
                  <a:buNone/>
                </a:pPr>
                <a:r>
                  <a:rPr lang="en-US" sz="2400" dirty="0"/>
                  <a:t>Best Case: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endParaRPr lang="en-US" sz="2400" dirty="0"/>
              </a:p>
              <a:p>
                <a:pPr marL="457200" lvl="1" indent="0">
                  <a:buNone/>
                </a:pPr>
                <a:r>
                  <a:rPr lang="en-US" sz="2400" dirty="0"/>
                  <a:t>Worst Case: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a14:m>
                <a:endParaRPr lang="en-US" sz="2400" dirty="0"/>
              </a:p>
              <a:p>
                <a:pPr marL="457200" lvl="1" indent="0">
                  <a:buNone/>
                </a:pPr>
                <a:r>
                  <a:rPr lang="en-US" sz="2400" dirty="0"/>
                  <a:t>Average Case: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e>
                    </m:d>
                  </m:oMath>
                </a14:m>
                <a:endParaRPr lang="en-US" sz="2400" b="0" dirty="0"/>
              </a:p>
              <a:p>
                <a:pPr marL="457200" lvl="1"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05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5E35F579-B0EA-4F69-810B-495387242F86}"/>
              </a:ext>
            </a:extLst>
          </p:cNvPr>
          <p:cNvSpPr>
            <a:spLocks noGrp="1"/>
          </p:cNvSpPr>
          <p:nvPr>
            <p:ph type="dt" sz="half" idx="10"/>
          </p:nvPr>
        </p:nvSpPr>
        <p:spPr/>
        <p:txBody>
          <a:bodyPr/>
          <a:lstStyle/>
          <a:p>
            <a:r>
              <a:rPr lang="en-US"/>
              <a:t>07/22/2022</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8E9DC2FF-BCA2-4A7B-9BC3-2737D0ED817E}"/>
                  </a:ext>
                </a:extLst>
              </p14:cNvPr>
              <p14:cNvContentPartPr/>
              <p14:nvPr/>
            </p14:nvContentPartPr>
            <p14:xfrm>
              <a:off x="1522440" y="2377080"/>
              <a:ext cx="6759000" cy="2100240"/>
            </p14:xfrm>
          </p:contentPart>
        </mc:Choice>
        <mc:Fallback xmlns="">
          <p:pic>
            <p:nvPicPr>
              <p:cNvPr id="6" name="Ink 5">
                <a:extLst>
                  <a:ext uri="{FF2B5EF4-FFF2-40B4-BE49-F238E27FC236}">
                    <a16:creationId xmlns:a16="http://schemas.microsoft.com/office/drawing/2014/main" id="{8E9DC2FF-BCA2-4A7B-9BC3-2737D0ED817E}"/>
                  </a:ext>
                </a:extLst>
              </p:cNvPr>
              <p:cNvPicPr/>
              <p:nvPr/>
            </p:nvPicPr>
            <p:blipFill>
              <a:blip r:embed="rId4"/>
              <a:stretch>
                <a:fillRect/>
              </a:stretch>
            </p:blipFill>
            <p:spPr>
              <a:xfrm>
                <a:off x="1513080" y="2367720"/>
                <a:ext cx="6777720" cy="2118960"/>
              </a:xfrm>
              <a:prstGeom prst="rect">
                <a:avLst/>
              </a:prstGeom>
            </p:spPr>
          </p:pic>
        </mc:Fallback>
      </mc:AlternateContent>
      <p:sp>
        <p:nvSpPr>
          <p:cNvPr id="7" name="Slide Number Placeholder 6">
            <a:extLst>
              <a:ext uri="{FF2B5EF4-FFF2-40B4-BE49-F238E27FC236}">
                <a16:creationId xmlns:a16="http://schemas.microsoft.com/office/drawing/2014/main" id="{E5574440-150A-B94F-B2EA-6D4676FDB49E}"/>
              </a:ext>
            </a:extLst>
          </p:cNvPr>
          <p:cNvSpPr>
            <a:spLocks noGrp="1"/>
          </p:cNvSpPr>
          <p:nvPr>
            <p:ph type="sldNum" sz="quarter" idx="12"/>
          </p:nvPr>
        </p:nvSpPr>
        <p:spPr/>
        <p:txBody>
          <a:bodyPr/>
          <a:lstStyle/>
          <a:p>
            <a:fld id="{26EF018D-A113-44B2-BA5D-E3BD5C944D75}" type="slidenum">
              <a:rPr lang="en-US" smtClean="0"/>
              <a:t>8</a:t>
            </a:fld>
            <a:endParaRPr lang="en-US"/>
          </a:p>
        </p:txBody>
      </p:sp>
    </p:spTree>
    <p:extLst>
      <p:ext uri="{BB962C8B-B14F-4D97-AF65-F5344CB8AC3E}">
        <p14:creationId xmlns:p14="http://schemas.microsoft.com/office/powerpoint/2010/main" val="13339768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Radix Sort: Hundreds Place</a:t>
            </a:r>
          </a:p>
        </p:txBody>
      </p:sp>
      <p:graphicFrame>
        <p:nvGraphicFramePr>
          <p:cNvPr id="16" name="Table 15"/>
          <p:cNvGraphicFramePr>
            <a:graphicFrameLocks noGrp="1"/>
          </p:cNvGraphicFramePr>
          <p:nvPr/>
        </p:nvGraphicFramePr>
        <p:xfrm>
          <a:off x="1585982" y="5822968"/>
          <a:ext cx="8128000" cy="5181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pPr algn="ctr"/>
                      <a:r>
                        <a:rPr lang="en-US" sz="2800" dirty="0">
                          <a:solidFill>
                            <a:schemeClr val="tx1"/>
                          </a:solidFill>
                        </a:rPr>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20" name="Table 19">
            <a:extLst>
              <a:ext uri="{FF2B5EF4-FFF2-40B4-BE49-F238E27FC236}">
                <a16:creationId xmlns:a16="http://schemas.microsoft.com/office/drawing/2014/main" id="{D4028D6E-0DAF-3F45-A3B7-E5497511063F}"/>
              </a:ext>
            </a:extLst>
          </p:cNvPr>
          <p:cNvGraphicFramePr>
            <a:graphicFrameLocks noGrp="1"/>
          </p:cNvGraphicFramePr>
          <p:nvPr/>
        </p:nvGraphicFramePr>
        <p:xfrm>
          <a:off x="1607456" y="1577029"/>
          <a:ext cx="8128000" cy="5181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pPr algn="ctr"/>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678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21" name="Content Placeholder 3">
            <a:extLst>
              <a:ext uri="{FF2B5EF4-FFF2-40B4-BE49-F238E27FC236}">
                <a16:creationId xmlns:a16="http://schemas.microsoft.com/office/drawing/2014/main" id="{D8F757C4-346D-224E-8331-6424A175AD78}"/>
              </a:ext>
            </a:extLst>
          </p:cNvPr>
          <p:cNvGraphicFramePr>
            <a:graphicFrameLocks/>
          </p:cNvGraphicFramePr>
          <p:nvPr/>
        </p:nvGraphicFramePr>
        <p:xfrm>
          <a:off x="1618343" y="2764048"/>
          <a:ext cx="8138890" cy="953055"/>
        </p:xfrm>
        <a:graphic>
          <a:graphicData uri="http://schemas.openxmlformats.org/drawingml/2006/table">
            <a:tbl>
              <a:tblPr firstRow="1" bandRow="1">
                <a:tableStyleId>{5C22544A-7EE6-4342-B048-85BDC9FD1C3A}</a:tableStyleId>
              </a:tblPr>
              <a:tblGrid>
                <a:gridCol w="813889">
                  <a:extLst>
                    <a:ext uri="{9D8B030D-6E8A-4147-A177-3AD203B41FA5}">
                      <a16:colId xmlns:a16="http://schemas.microsoft.com/office/drawing/2014/main" val="20000"/>
                    </a:ext>
                  </a:extLst>
                </a:gridCol>
                <a:gridCol w="813889">
                  <a:extLst>
                    <a:ext uri="{9D8B030D-6E8A-4147-A177-3AD203B41FA5}">
                      <a16:colId xmlns:a16="http://schemas.microsoft.com/office/drawing/2014/main" val="20001"/>
                    </a:ext>
                  </a:extLst>
                </a:gridCol>
                <a:gridCol w="813889">
                  <a:extLst>
                    <a:ext uri="{9D8B030D-6E8A-4147-A177-3AD203B41FA5}">
                      <a16:colId xmlns:a16="http://schemas.microsoft.com/office/drawing/2014/main" val="20002"/>
                    </a:ext>
                  </a:extLst>
                </a:gridCol>
                <a:gridCol w="813889">
                  <a:extLst>
                    <a:ext uri="{9D8B030D-6E8A-4147-A177-3AD203B41FA5}">
                      <a16:colId xmlns:a16="http://schemas.microsoft.com/office/drawing/2014/main" val="20003"/>
                    </a:ext>
                  </a:extLst>
                </a:gridCol>
                <a:gridCol w="813889">
                  <a:extLst>
                    <a:ext uri="{9D8B030D-6E8A-4147-A177-3AD203B41FA5}">
                      <a16:colId xmlns:a16="http://schemas.microsoft.com/office/drawing/2014/main" val="537605540"/>
                    </a:ext>
                  </a:extLst>
                </a:gridCol>
                <a:gridCol w="813889">
                  <a:extLst>
                    <a:ext uri="{9D8B030D-6E8A-4147-A177-3AD203B41FA5}">
                      <a16:colId xmlns:a16="http://schemas.microsoft.com/office/drawing/2014/main" val="4136849162"/>
                    </a:ext>
                  </a:extLst>
                </a:gridCol>
                <a:gridCol w="813889">
                  <a:extLst>
                    <a:ext uri="{9D8B030D-6E8A-4147-A177-3AD203B41FA5}">
                      <a16:colId xmlns:a16="http://schemas.microsoft.com/office/drawing/2014/main" val="1880091123"/>
                    </a:ext>
                  </a:extLst>
                </a:gridCol>
                <a:gridCol w="813889">
                  <a:extLst>
                    <a:ext uri="{9D8B030D-6E8A-4147-A177-3AD203B41FA5}">
                      <a16:colId xmlns:a16="http://schemas.microsoft.com/office/drawing/2014/main" val="931202969"/>
                    </a:ext>
                  </a:extLst>
                </a:gridCol>
                <a:gridCol w="813889">
                  <a:extLst>
                    <a:ext uri="{9D8B030D-6E8A-4147-A177-3AD203B41FA5}">
                      <a16:colId xmlns:a16="http://schemas.microsoft.com/office/drawing/2014/main" val="1577296843"/>
                    </a:ext>
                  </a:extLst>
                </a:gridCol>
                <a:gridCol w="813889">
                  <a:extLst>
                    <a:ext uri="{9D8B030D-6E8A-4147-A177-3AD203B41FA5}">
                      <a16:colId xmlns:a16="http://schemas.microsoft.com/office/drawing/2014/main" val="2685697521"/>
                    </a:ext>
                  </a:extLst>
                </a:gridCol>
              </a:tblGrid>
              <a:tr h="326408">
                <a:tc>
                  <a:txBody>
                    <a:bodyPr/>
                    <a:lstStyle/>
                    <a:p>
                      <a:pPr algn="ctr"/>
                      <a:r>
                        <a:rPr lang="en-US" sz="180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7295">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338134"/>
                  </a:ext>
                </a:extLst>
              </a:tr>
            </a:tbl>
          </a:graphicData>
        </a:graphic>
      </p:graphicFrame>
      <p:sp>
        <p:nvSpPr>
          <p:cNvPr id="22" name="TextBox 21">
            <a:extLst>
              <a:ext uri="{FF2B5EF4-FFF2-40B4-BE49-F238E27FC236}">
                <a16:creationId xmlns:a16="http://schemas.microsoft.com/office/drawing/2014/main" id="{44021740-6EAC-E845-A311-F05F930FEDB2}"/>
              </a:ext>
            </a:extLst>
          </p:cNvPr>
          <p:cNvSpPr txBox="1"/>
          <p:nvPr/>
        </p:nvSpPr>
        <p:spPr>
          <a:xfrm>
            <a:off x="3259868" y="3896024"/>
            <a:ext cx="733790" cy="400110"/>
          </a:xfrm>
          <a:prstGeom prst="rect">
            <a:avLst/>
          </a:prstGeom>
          <a:noFill/>
          <a:ln w="3175">
            <a:solidFill>
              <a:schemeClr val="tx1"/>
            </a:solidFill>
          </a:ln>
        </p:spPr>
        <p:txBody>
          <a:bodyPr wrap="square" rtlCol="0">
            <a:spAutoFit/>
          </a:bodyPr>
          <a:lstStyle/>
          <a:p>
            <a:pPr algn="ctr"/>
            <a:r>
              <a:rPr lang="en-US" sz="2000"/>
              <a:t>200</a:t>
            </a:r>
          </a:p>
        </p:txBody>
      </p:sp>
      <p:sp>
        <p:nvSpPr>
          <p:cNvPr id="23" name="TextBox 22">
            <a:extLst>
              <a:ext uri="{FF2B5EF4-FFF2-40B4-BE49-F238E27FC236}">
                <a16:creationId xmlns:a16="http://schemas.microsoft.com/office/drawing/2014/main" id="{49D289C8-1013-FD49-880E-93D721BAFE9F}"/>
              </a:ext>
            </a:extLst>
          </p:cNvPr>
          <p:cNvSpPr txBox="1"/>
          <p:nvPr/>
        </p:nvSpPr>
        <p:spPr>
          <a:xfrm>
            <a:off x="5733507" y="4779585"/>
            <a:ext cx="695096" cy="400110"/>
          </a:xfrm>
          <a:prstGeom prst="rect">
            <a:avLst/>
          </a:prstGeom>
          <a:noFill/>
          <a:ln w="3175">
            <a:solidFill>
              <a:schemeClr val="tx1"/>
            </a:solidFill>
          </a:ln>
        </p:spPr>
        <p:txBody>
          <a:bodyPr wrap="square" rtlCol="0">
            <a:spAutoFit/>
          </a:bodyPr>
          <a:lstStyle/>
          <a:p>
            <a:pPr algn="ctr"/>
            <a:r>
              <a:rPr lang="en-US" sz="2000"/>
              <a:t>562</a:t>
            </a:r>
          </a:p>
        </p:txBody>
      </p:sp>
      <p:sp>
        <p:nvSpPr>
          <p:cNvPr id="24" name="TextBox 23">
            <a:extLst>
              <a:ext uri="{FF2B5EF4-FFF2-40B4-BE49-F238E27FC236}">
                <a16:creationId xmlns:a16="http://schemas.microsoft.com/office/drawing/2014/main" id="{AF45EBAC-3301-9743-8563-3D32EB3A6F72}"/>
              </a:ext>
            </a:extLst>
          </p:cNvPr>
          <p:cNvSpPr txBox="1"/>
          <p:nvPr/>
        </p:nvSpPr>
        <p:spPr>
          <a:xfrm>
            <a:off x="3241050" y="4389165"/>
            <a:ext cx="733790" cy="400110"/>
          </a:xfrm>
          <a:prstGeom prst="rect">
            <a:avLst/>
          </a:prstGeom>
          <a:noFill/>
          <a:ln w="3175">
            <a:solidFill>
              <a:schemeClr val="tx1"/>
            </a:solidFill>
          </a:ln>
        </p:spPr>
        <p:txBody>
          <a:bodyPr wrap="square" rtlCol="0">
            <a:spAutoFit/>
          </a:bodyPr>
          <a:lstStyle/>
          <a:p>
            <a:pPr algn="ctr"/>
            <a:r>
              <a:rPr lang="en-US" sz="2000"/>
              <a:t>234</a:t>
            </a:r>
          </a:p>
        </p:txBody>
      </p:sp>
      <p:sp>
        <p:nvSpPr>
          <p:cNvPr id="25" name="TextBox 24">
            <a:extLst>
              <a:ext uri="{FF2B5EF4-FFF2-40B4-BE49-F238E27FC236}">
                <a16:creationId xmlns:a16="http://schemas.microsoft.com/office/drawing/2014/main" id="{A6E314BC-34A3-924D-B186-E7B75D345305}"/>
              </a:ext>
            </a:extLst>
          </p:cNvPr>
          <p:cNvSpPr txBox="1"/>
          <p:nvPr/>
        </p:nvSpPr>
        <p:spPr>
          <a:xfrm>
            <a:off x="5733507" y="3939597"/>
            <a:ext cx="733790" cy="400110"/>
          </a:xfrm>
          <a:prstGeom prst="rect">
            <a:avLst/>
          </a:prstGeom>
          <a:noFill/>
          <a:ln w="3175">
            <a:solidFill>
              <a:schemeClr val="tx1"/>
            </a:solidFill>
          </a:ln>
        </p:spPr>
        <p:txBody>
          <a:bodyPr wrap="square" rtlCol="0">
            <a:spAutoFit/>
          </a:bodyPr>
          <a:lstStyle/>
          <a:p>
            <a:pPr algn="ctr"/>
            <a:r>
              <a:rPr lang="en-US" sz="2000"/>
              <a:t>555</a:t>
            </a:r>
          </a:p>
        </p:txBody>
      </p:sp>
      <p:sp>
        <p:nvSpPr>
          <p:cNvPr id="26" name="TextBox 25">
            <a:extLst>
              <a:ext uri="{FF2B5EF4-FFF2-40B4-BE49-F238E27FC236}">
                <a16:creationId xmlns:a16="http://schemas.microsoft.com/office/drawing/2014/main" id="{2657884E-45FA-2D4A-874C-FACEBB19FB79}"/>
              </a:ext>
            </a:extLst>
          </p:cNvPr>
          <p:cNvSpPr txBox="1"/>
          <p:nvPr/>
        </p:nvSpPr>
        <p:spPr>
          <a:xfrm>
            <a:off x="7408137" y="3938057"/>
            <a:ext cx="681088" cy="400110"/>
          </a:xfrm>
          <a:prstGeom prst="rect">
            <a:avLst/>
          </a:prstGeom>
          <a:noFill/>
          <a:ln w="3175">
            <a:solidFill>
              <a:schemeClr val="tx1"/>
            </a:solidFill>
          </a:ln>
        </p:spPr>
        <p:txBody>
          <a:bodyPr wrap="square" rtlCol="0">
            <a:spAutoFit/>
          </a:bodyPr>
          <a:lstStyle/>
          <a:p>
            <a:pPr algn="ctr"/>
            <a:r>
              <a:rPr lang="en-US" sz="2000"/>
              <a:t>777</a:t>
            </a:r>
          </a:p>
        </p:txBody>
      </p:sp>
      <p:sp>
        <p:nvSpPr>
          <p:cNvPr id="27" name="TextBox 26">
            <a:extLst>
              <a:ext uri="{FF2B5EF4-FFF2-40B4-BE49-F238E27FC236}">
                <a16:creationId xmlns:a16="http://schemas.microsoft.com/office/drawing/2014/main" id="{19D3D852-E436-AC49-AFF8-4D28453DC701}"/>
              </a:ext>
            </a:extLst>
          </p:cNvPr>
          <p:cNvSpPr txBox="1"/>
          <p:nvPr/>
        </p:nvSpPr>
        <p:spPr>
          <a:xfrm>
            <a:off x="7355435" y="4797614"/>
            <a:ext cx="733790" cy="400110"/>
          </a:xfrm>
          <a:prstGeom prst="rect">
            <a:avLst/>
          </a:prstGeom>
          <a:noFill/>
          <a:ln w="3175">
            <a:solidFill>
              <a:schemeClr val="tx1"/>
            </a:solidFill>
          </a:ln>
        </p:spPr>
        <p:txBody>
          <a:bodyPr wrap="square" rtlCol="0">
            <a:spAutoFit/>
          </a:bodyPr>
          <a:lstStyle/>
          <a:p>
            <a:pPr algn="ctr"/>
            <a:r>
              <a:rPr lang="en-US" sz="2000"/>
              <a:t>789</a:t>
            </a:r>
          </a:p>
        </p:txBody>
      </p:sp>
      <p:sp>
        <p:nvSpPr>
          <p:cNvPr id="28" name="TextBox 27">
            <a:extLst>
              <a:ext uri="{FF2B5EF4-FFF2-40B4-BE49-F238E27FC236}">
                <a16:creationId xmlns:a16="http://schemas.microsoft.com/office/drawing/2014/main" id="{C62C7F8A-5D02-8C4F-A7E9-420F1C8E6E75}"/>
              </a:ext>
            </a:extLst>
          </p:cNvPr>
          <p:cNvSpPr txBox="1"/>
          <p:nvPr/>
        </p:nvSpPr>
        <p:spPr>
          <a:xfrm>
            <a:off x="6560936" y="3938057"/>
            <a:ext cx="733790" cy="400110"/>
          </a:xfrm>
          <a:prstGeom prst="rect">
            <a:avLst/>
          </a:prstGeom>
          <a:noFill/>
          <a:ln w="3175">
            <a:solidFill>
              <a:schemeClr val="tx1"/>
            </a:solidFill>
          </a:ln>
        </p:spPr>
        <p:txBody>
          <a:bodyPr wrap="square" rtlCol="0">
            <a:spAutoFit/>
          </a:bodyPr>
          <a:lstStyle/>
          <a:p>
            <a:pPr algn="ctr"/>
            <a:r>
              <a:rPr lang="en-US" sz="2000"/>
              <a:t>678</a:t>
            </a:r>
          </a:p>
        </p:txBody>
      </p:sp>
      <p:sp>
        <p:nvSpPr>
          <p:cNvPr id="29" name="TextBox 28">
            <a:extLst>
              <a:ext uri="{FF2B5EF4-FFF2-40B4-BE49-F238E27FC236}">
                <a16:creationId xmlns:a16="http://schemas.microsoft.com/office/drawing/2014/main" id="{74DAE531-47F0-924F-8486-54440167C96E}"/>
              </a:ext>
            </a:extLst>
          </p:cNvPr>
          <p:cNvSpPr txBox="1"/>
          <p:nvPr/>
        </p:nvSpPr>
        <p:spPr>
          <a:xfrm>
            <a:off x="1686615" y="3896024"/>
            <a:ext cx="733790" cy="400110"/>
          </a:xfrm>
          <a:prstGeom prst="rect">
            <a:avLst/>
          </a:prstGeom>
          <a:noFill/>
          <a:ln w="3175">
            <a:solidFill>
              <a:schemeClr val="tx1"/>
            </a:solidFill>
          </a:ln>
        </p:spPr>
        <p:txBody>
          <a:bodyPr wrap="square" rtlCol="0">
            <a:spAutoFit/>
          </a:bodyPr>
          <a:lstStyle/>
          <a:p>
            <a:pPr algn="ctr"/>
            <a:r>
              <a:rPr lang="en-US" sz="2000"/>
              <a:t>012</a:t>
            </a:r>
          </a:p>
        </p:txBody>
      </p:sp>
      <p:cxnSp>
        <p:nvCxnSpPr>
          <p:cNvPr id="30" name="Straight Arrow Connector 29">
            <a:extLst>
              <a:ext uri="{FF2B5EF4-FFF2-40B4-BE49-F238E27FC236}">
                <a16:creationId xmlns:a16="http://schemas.microsoft.com/office/drawing/2014/main" id="{8EAB413C-0A3C-A844-BBF2-E151E76B088E}"/>
              </a:ext>
            </a:extLst>
          </p:cNvPr>
          <p:cNvCxnSpPr>
            <a:cxnSpLocks/>
          </p:cNvCxnSpPr>
          <p:nvPr/>
        </p:nvCxnSpPr>
        <p:spPr>
          <a:xfrm flipH="1">
            <a:off x="6081054" y="4338167"/>
            <a:ext cx="1" cy="40156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0A4822B-7E0F-C743-9947-16A2E456CA33}"/>
              </a:ext>
            </a:extLst>
          </p:cNvPr>
          <p:cNvCxnSpPr>
            <a:cxnSpLocks/>
          </p:cNvCxnSpPr>
          <p:nvPr/>
        </p:nvCxnSpPr>
        <p:spPr>
          <a:xfrm flipH="1">
            <a:off x="7748680" y="4338167"/>
            <a:ext cx="1" cy="40156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7729FE2-D7D8-9C43-A7CE-8DFCFA902EEB}"/>
              </a:ext>
            </a:extLst>
          </p:cNvPr>
          <p:cNvSpPr>
            <a:spLocks noGrp="1"/>
          </p:cNvSpPr>
          <p:nvPr>
            <p:ph type="dt" sz="half" idx="10"/>
          </p:nvPr>
        </p:nvSpPr>
        <p:spPr/>
        <p:txBody>
          <a:bodyPr/>
          <a:lstStyle/>
          <a:p>
            <a:r>
              <a:rPr lang="en-US"/>
              <a:t>07/22/2022</a:t>
            </a:r>
          </a:p>
        </p:txBody>
      </p:sp>
      <p:sp>
        <p:nvSpPr>
          <p:cNvPr id="5" name="Slide Number Placeholder 4">
            <a:extLst>
              <a:ext uri="{FF2B5EF4-FFF2-40B4-BE49-F238E27FC236}">
                <a16:creationId xmlns:a16="http://schemas.microsoft.com/office/drawing/2014/main" id="{B37EEDF8-0655-1D49-AAB1-115E0A452D55}"/>
              </a:ext>
            </a:extLst>
          </p:cNvPr>
          <p:cNvSpPr>
            <a:spLocks noGrp="1"/>
          </p:cNvSpPr>
          <p:nvPr>
            <p:ph type="sldNum" sz="quarter" idx="12"/>
          </p:nvPr>
        </p:nvSpPr>
        <p:spPr/>
        <p:txBody>
          <a:bodyPr/>
          <a:lstStyle/>
          <a:p>
            <a:fld id="{26EF018D-A113-44B2-BA5D-E3BD5C944D75}" type="slidenum">
              <a:rPr lang="en-US" smtClean="0"/>
              <a:t>80</a:t>
            </a:fld>
            <a:endParaRPr lang="en-US"/>
          </a:p>
        </p:txBody>
      </p:sp>
    </p:spTree>
    <p:extLst>
      <p:ext uri="{BB962C8B-B14F-4D97-AF65-F5344CB8AC3E}">
        <p14:creationId xmlns:p14="http://schemas.microsoft.com/office/powerpoint/2010/main" val="12267354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Radix Sort</a:t>
            </a:r>
          </a:p>
        </p:txBody>
      </p:sp>
      <p:sp>
        <p:nvSpPr>
          <p:cNvPr id="3" name="Content Placeholder 2"/>
          <p:cNvSpPr>
            <a:spLocks noGrp="1"/>
          </p:cNvSpPr>
          <p:nvPr>
            <p:ph idx="1"/>
          </p:nvPr>
        </p:nvSpPr>
        <p:spPr>
          <a:xfrm>
            <a:off x="838200" y="1309816"/>
            <a:ext cx="10515600" cy="5183058"/>
          </a:xfrm>
        </p:spPr>
        <p:txBody>
          <a:bodyPr>
            <a:normAutofit/>
          </a:bodyPr>
          <a:lstStyle/>
          <a:p>
            <a:pPr>
              <a:buNone/>
            </a:pPr>
            <a:r>
              <a:rPr lang="en-US" dirty="0"/>
              <a:t>Performance depends on:</a:t>
            </a:r>
          </a:p>
          <a:p>
            <a:r>
              <a:rPr lang="en-US" dirty="0"/>
              <a:t>Input size: </a:t>
            </a:r>
            <a:r>
              <a:rPr lang="en-US" i="1" dirty="0"/>
              <a:t>n</a:t>
            </a:r>
          </a:p>
          <a:p>
            <a:r>
              <a:rPr lang="en-US" dirty="0"/>
              <a:t>Number of buckets = Radix: </a:t>
            </a:r>
            <a:r>
              <a:rPr lang="en-US" i="1" dirty="0"/>
              <a:t>B</a:t>
            </a:r>
          </a:p>
          <a:p>
            <a:pPr lvl="1"/>
            <a:r>
              <a:rPr lang="en-US" dirty="0"/>
              <a:t>e.g. Base 10 number: 10; binary number: 2; Alpha-numeric char: 62</a:t>
            </a:r>
          </a:p>
          <a:p>
            <a:r>
              <a:rPr lang="en-US" dirty="0"/>
              <a:t>Number of passes = “Digits”: </a:t>
            </a:r>
            <a:r>
              <a:rPr lang="en-US" i="1" dirty="0"/>
              <a:t>P</a:t>
            </a:r>
          </a:p>
          <a:p>
            <a:pPr lvl="1"/>
            <a:r>
              <a:rPr lang="en-US" dirty="0"/>
              <a:t>e.g. Phone Number: 10; Person’s name: ?</a:t>
            </a:r>
          </a:p>
          <a:p>
            <a:endParaRPr lang="en-US" sz="1000" dirty="0"/>
          </a:p>
          <a:p>
            <a:endParaRPr lang="en-US" sz="1000" dirty="0"/>
          </a:p>
          <a:p>
            <a:r>
              <a:rPr lang="en-US" dirty="0"/>
              <a:t>Work per pass is 1 bucket sort: </a:t>
            </a:r>
            <a:r>
              <a:rPr lang="en-US" i="1" dirty="0"/>
              <a:t>O</a:t>
            </a:r>
            <a:r>
              <a:rPr lang="en-US" dirty="0"/>
              <a:t>(</a:t>
            </a:r>
            <a:r>
              <a:rPr lang="en-US" i="1" dirty="0" err="1"/>
              <a:t>B</a:t>
            </a:r>
            <a:r>
              <a:rPr lang="en-US" dirty="0" err="1"/>
              <a:t>+</a:t>
            </a:r>
            <a:r>
              <a:rPr lang="en-US" i="1" dirty="0" err="1"/>
              <a:t>n</a:t>
            </a:r>
            <a:r>
              <a:rPr lang="en-US" dirty="0"/>
              <a:t>)</a:t>
            </a:r>
          </a:p>
          <a:p>
            <a:pPr lvl="1"/>
            <a:r>
              <a:rPr lang="en-US" dirty="0"/>
              <a:t>Each pass is a Bucket Sort</a:t>
            </a:r>
            <a:endParaRPr lang="en-US" sz="1000" dirty="0"/>
          </a:p>
          <a:p>
            <a:r>
              <a:rPr lang="en-US" dirty="0"/>
              <a:t>Total runtime is </a:t>
            </a:r>
            <a:r>
              <a:rPr lang="en-US" b="1" i="1" dirty="0">
                <a:solidFill>
                  <a:srgbClr val="0070C0"/>
                </a:solidFill>
              </a:rPr>
              <a:t>O</a:t>
            </a:r>
            <a:r>
              <a:rPr lang="en-US" b="1" dirty="0">
                <a:solidFill>
                  <a:srgbClr val="0070C0"/>
                </a:solidFill>
              </a:rPr>
              <a:t>(</a:t>
            </a:r>
            <a:r>
              <a:rPr lang="en-US" b="1" i="1" dirty="0">
                <a:solidFill>
                  <a:srgbClr val="0070C0"/>
                </a:solidFill>
              </a:rPr>
              <a:t>P</a:t>
            </a:r>
            <a:r>
              <a:rPr lang="en-US" b="1" dirty="0">
                <a:solidFill>
                  <a:srgbClr val="0070C0"/>
                </a:solidFill>
              </a:rPr>
              <a:t>(</a:t>
            </a:r>
            <a:r>
              <a:rPr lang="en-US" b="1" i="1" dirty="0" err="1">
                <a:solidFill>
                  <a:srgbClr val="0070C0"/>
                </a:solidFill>
              </a:rPr>
              <a:t>B</a:t>
            </a:r>
            <a:r>
              <a:rPr lang="en-US" b="1" dirty="0" err="1">
                <a:solidFill>
                  <a:srgbClr val="0070C0"/>
                </a:solidFill>
              </a:rPr>
              <a:t>+</a:t>
            </a:r>
            <a:r>
              <a:rPr lang="en-US" b="1" i="1" dirty="0" err="1">
                <a:solidFill>
                  <a:srgbClr val="0070C0"/>
                </a:solidFill>
              </a:rPr>
              <a:t>n</a:t>
            </a:r>
            <a:r>
              <a:rPr lang="en-US" b="1" dirty="0">
                <a:solidFill>
                  <a:srgbClr val="0070C0"/>
                </a:solidFill>
              </a:rPr>
              <a:t>))</a:t>
            </a:r>
          </a:p>
          <a:p>
            <a:pPr lvl="1"/>
            <a:r>
              <a:rPr lang="en-US" dirty="0"/>
              <a:t>We do ‘P’ passes, each of which is a Bucket Sort</a:t>
            </a:r>
          </a:p>
          <a:p>
            <a:endParaRPr lang="en-US" sz="1000" dirty="0"/>
          </a:p>
          <a:p>
            <a:endParaRPr lang="en-US" dirty="0"/>
          </a:p>
        </p:txBody>
      </p:sp>
      <p:sp>
        <p:nvSpPr>
          <p:cNvPr id="4" name="Date Placeholder 3">
            <a:extLst>
              <a:ext uri="{FF2B5EF4-FFF2-40B4-BE49-F238E27FC236}">
                <a16:creationId xmlns:a16="http://schemas.microsoft.com/office/drawing/2014/main" id="{433B323E-C63E-A64F-B223-F0F02D9F0C04}"/>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36C62ACA-45F3-ED40-9DAF-0F6E2E5204BC}"/>
              </a:ext>
            </a:extLst>
          </p:cNvPr>
          <p:cNvSpPr>
            <a:spLocks noGrp="1"/>
          </p:cNvSpPr>
          <p:nvPr>
            <p:ph type="sldNum" sz="quarter" idx="12"/>
          </p:nvPr>
        </p:nvSpPr>
        <p:spPr/>
        <p:txBody>
          <a:bodyPr/>
          <a:lstStyle/>
          <a:p>
            <a:fld id="{26EF018D-A113-44B2-BA5D-E3BD5C944D75}" type="slidenum">
              <a:rPr lang="en-US" smtClean="0"/>
              <a:t>81</a:t>
            </a:fld>
            <a:endParaRPr lang="en-US"/>
          </a:p>
        </p:txBody>
      </p:sp>
    </p:spTree>
    <p:extLst>
      <p:ext uri="{BB962C8B-B14F-4D97-AF65-F5344CB8AC3E}">
        <p14:creationId xmlns:p14="http://schemas.microsoft.com/office/powerpoint/2010/main" val="42187283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custDataLst>
              <p:tags r:id="rId1"/>
            </p:custDataLst>
          </p:nvPr>
        </p:nvSpPr>
        <p:spPr/>
        <p:txBody>
          <a:bodyPr/>
          <a:lstStyle/>
          <a:p>
            <a:pPr eaLnBrk="1" hangingPunct="1"/>
            <a:r>
              <a:rPr lang="en-US" dirty="0"/>
              <a:t>Sorting Summary</a:t>
            </a:r>
          </a:p>
        </p:txBody>
      </p:sp>
      <p:sp>
        <p:nvSpPr>
          <p:cNvPr id="67586" name="Content Placeholder 2"/>
          <p:cNvSpPr>
            <a:spLocks noGrp="1"/>
          </p:cNvSpPr>
          <p:nvPr>
            <p:ph idx="1"/>
            <p:custDataLst>
              <p:tags r:id="rId2"/>
            </p:custDataLst>
          </p:nvPr>
        </p:nvSpPr>
        <p:spPr>
          <a:xfrm>
            <a:off x="838199" y="1219200"/>
            <a:ext cx="10604157" cy="5273674"/>
          </a:xfrm>
        </p:spPr>
        <p:txBody>
          <a:bodyPr>
            <a:normAutofit/>
          </a:bodyPr>
          <a:lstStyle/>
          <a:p>
            <a:pPr eaLnBrk="1" hangingPunct="1"/>
            <a:r>
              <a:rPr lang="en-US" sz="2400" dirty="0"/>
              <a:t>Simple </a:t>
            </a:r>
            <a:r>
              <a:rPr lang="en-US" sz="2400" i="1" dirty="0"/>
              <a:t>O</a:t>
            </a:r>
            <a:r>
              <a:rPr lang="en-US" sz="2400" dirty="0"/>
              <a:t>(</a:t>
            </a:r>
            <a:r>
              <a:rPr lang="en-US" sz="2400" i="1" dirty="0"/>
              <a:t>n</a:t>
            </a:r>
            <a:r>
              <a:rPr lang="en-US" sz="2400" baseline="30000" dirty="0"/>
              <a:t>2</a:t>
            </a:r>
            <a:r>
              <a:rPr lang="en-US" sz="2400" dirty="0"/>
              <a:t>) sorts can be fastest for small </a:t>
            </a:r>
            <a:r>
              <a:rPr lang="en-US" sz="2400" i="1" dirty="0"/>
              <a:t>n</a:t>
            </a:r>
          </a:p>
          <a:p>
            <a:pPr lvl="1" eaLnBrk="1" hangingPunct="1"/>
            <a:r>
              <a:rPr lang="en-US" sz="2000" dirty="0"/>
              <a:t>selection sort, insertion sort (latter linear for mostly-sorted)</a:t>
            </a:r>
          </a:p>
          <a:p>
            <a:pPr lvl="1" eaLnBrk="1" hangingPunct="1"/>
            <a:r>
              <a:rPr lang="en-US" sz="2000" dirty="0"/>
              <a:t>good for “below a cut-off” to help divide-and-conquer sorts</a:t>
            </a:r>
          </a:p>
          <a:p>
            <a:pPr eaLnBrk="1" hangingPunct="1"/>
            <a:r>
              <a:rPr lang="en-US" sz="2400" i="1" dirty="0"/>
              <a:t>O</a:t>
            </a:r>
            <a:r>
              <a:rPr lang="en-US" sz="2400" dirty="0"/>
              <a:t>(</a:t>
            </a:r>
            <a:r>
              <a:rPr lang="en-US" sz="2400" i="1" dirty="0"/>
              <a:t>n </a:t>
            </a:r>
            <a:r>
              <a:rPr lang="en-US" sz="2400" b="1" dirty="0">
                <a:latin typeface="Courier New" pitchFamily="49" charset="0"/>
                <a:cs typeface="Courier New" pitchFamily="49" charset="0"/>
              </a:rPr>
              <a:t>log</a:t>
            </a:r>
            <a:r>
              <a:rPr lang="en-US" sz="2400" i="1" dirty="0"/>
              <a:t> n</a:t>
            </a:r>
            <a:r>
              <a:rPr lang="en-US" sz="2400" dirty="0"/>
              <a:t>) sorts</a:t>
            </a:r>
          </a:p>
          <a:p>
            <a:pPr lvl="1" eaLnBrk="1" hangingPunct="1"/>
            <a:r>
              <a:rPr lang="en-US" sz="2000" dirty="0"/>
              <a:t>heap sort, in-place but not stable nor parallelizable</a:t>
            </a:r>
          </a:p>
          <a:p>
            <a:pPr lvl="1" eaLnBrk="1" hangingPunct="1"/>
            <a:r>
              <a:rPr lang="en-US" sz="2000" dirty="0"/>
              <a:t>merge sort, not in place but stable and works as external sort</a:t>
            </a:r>
          </a:p>
          <a:p>
            <a:pPr lvl="1" eaLnBrk="1" hangingPunct="1"/>
            <a:r>
              <a:rPr lang="en-US" sz="2000" dirty="0"/>
              <a:t>quick sort, in place but not stable and </a:t>
            </a:r>
            <a:r>
              <a:rPr lang="en-US" sz="2000" i="1" dirty="0"/>
              <a:t>O</a:t>
            </a:r>
            <a:r>
              <a:rPr lang="en-US" sz="2000" dirty="0"/>
              <a:t>(</a:t>
            </a:r>
            <a:r>
              <a:rPr lang="en-US" sz="2000" i="1" dirty="0"/>
              <a:t>n</a:t>
            </a:r>
            <a:r>
              <a:rPr lang="en-US" sz="2000" baseline="30000" dirty="0"/>
              <a:t>2</a:t>
            </a:r>
            <a:r>
              <a:rPr lang="en-US" sz="2000" dirty="0"/>
              <a:t>) in worst-case</a:t>
            </a:r>
          </a:p>
          <a:p>
            <a:pPr lvl="2" eaLnBrk="1" hangingPunct="1"/>
            <a:r>
              <a:rPr lang="en-US" sz="1800" dirty="0"/>
              <a:t>often fastest, but depends on costs of comparisons/copies</a:t>
            </a:r>
          </a:p>
          <a:p>
            <a:pPr eaLnBrk="1" hangingPunct="1"/>
            <a:r>
              <a:rPr lang="en-US" sz="2400" b="1" dirty="0">
                <a:sym typeface="Symbol" pitchFamily="16" charset="2"/>
              </a:rPr>
              <a:t></a:t>
            </a:r>
            <a:r>
              <a:rPr lang="en-US" sz="2400" dirty="0">
                <a:sym typeface="Symbol" pitchFamily="16" charset="2"/>
              </a:rPr>
              <a:t> (</a:t>
            </a:r>
            <a:r>
              <a:rPr lang="en-US" sz="2400" i="1" dirty="0"/>
              <a:t>n</a:t>
            </a:r>
            <a:r>
              <a:rPr lang="en-US" sz="2400" dirty="0"/>
              <a:t> </a:t>
            </a:r>
            <a:r>
              <a:rPr lang="en-US" sz="2400" b="1" dirty="0">
                <a:latin typeface="Courier New" pitchFamily="49" charset="0"/>
                <a:cs typeface="Courier New" pitchFamily="49" charset="0"/>
              </a:rPr>
              <a:t>log</a:t>
            </a:r>
            <a:r>
              <a:rPr lang="en-US" sz="2400" dirty="0"/>
              <a:t> </a:t>
            </a:r>
            <a:r>
              <a:rPr lang="en-US" sz="2400" i="1" dirty="0"/>
              <a:t>n</a:t>
            </a:r>
            <a:r>
              <a:rPr lang="en-US" sz="2400" dirty="0"/>
              <a:t>)</a:t>
            </a:r>
            <a:r>
              <a:rPr lang="en-US" sz="2400" dirty="0">
                <a:solidFill>
                  <a:schemeClr val="accent2"/>
                </a:solidFill>
              </a:rPr>
              <a:t> </a:t>
            </a:r>
            <a:r>
              <a:rPr lang="en-US" sz="2400" dirty="0"/>
              <a:t>is worst-case and average lower-bound for sorting by comparisons</a:t>
            </a:r>
          </a:p>
          <a:p>
            <a:pPr eaLnBrk="1" hangingPunct="1"/>
            <a:r>
              <a:rPr lang="en-US" sz="2400" dirty="0"/>
              <a:t>Non-comparison sorts</a:t>
            </a:r>
          </a:p>
          <a:p>
            <a:pPr lvl="1" eaLnBrk="1" hangingPunct="1"/>
            <a:r>
              <a:rPr lang="en-US" sz="2000" dirty="0"/>
              <a:t>Bucket sort good for small number of key values</a:t>
            </a:r>
          </a:p>
          <a:p>
            <a:pPr lvl="1" eaLnBrk="1" hangingPunct="1"/>
            <a:r>
              <a:rPr lang="en-US" sz="2000" dirty="0"/>
              <a:t>Radix sort uses fewer buckets and more phases</a:t>
            </a:r>
          </a:p>
          <a:p>
            <a:pPr eaLnBrk="1" hangingPunct="1"/>
            <a:r>
              <a:rPr lang="en-US" sz="2400" dirty="0"/>
              <a:t>Best way to sort?  It depends!</a:t>
            </a:r>
          </a:p>
        </p:txBody>
      </p:sp>
      <p:sp>
        <p:nvSpPr>
          <p:cNvPr id="67587" name="Date Placeholder 3"/>
          <p:cNvSpPr>
            <a:spLocks noGrp="1"/>
          </p:cNvSpPr>
          <p:nvPr>
            <p:ph type="dt" sz="quarter" idx="10"/>
            <p:custDataLst>
              <p:tags r:id="rId3"/>
            </p:custDataLst>
          </p:nvPr>
        </p:nvSpPr>
        <p:spPr>
          <a:noFill/>
        </p:spPr>
        <p:txBody>
          <a:bodyPr/>
          <a:lstStyle/>
          <a:p>
            <a:r>
              <a:rPr lang="en-US">
                <a:latin typeface="Times New Roman" pitchFamily="16" charset="0"/>
              </a:rPr>
              <a:t>07/22/2022</a:t>
            </a:r>
          </a:p>
        </p:txBody>
      </p:sp>
      <p:sp>
        <p:nvSpPr>
          <p:cNvPr id="2" name="Slide Number Placeholder 1">
            <a:extLst>
              <a:ext uri="{FF2B5EF4-FFF2-40B4-BE49-F238E27FC236}">
                <a16:creationId xmlns:a16="http://schemas.microsoft.com/office/drawing/2014/main" id="{F620C974-B86F-594F-AE86-8B5185E1F65C}"/>
              </a:ext>
            </a:extLst>
          </p:cNvPr>
          <p:cNvSpPr>
            <a:spLocks noGrp="1"/>
          </p:cNvSpPr>
          <p:nvPr>
            <p:ph type="sldNum" sz="quarter" idx="12"/>
          </p:nvPr>
        </p:nvSpPr>
        <p:spPr/>
        <p:txBody>
          <a:bodyPr/>
          <a:lstStyle/>
          <a:p>
            <a:fld id="{26EF018D-A113-44B2-BA5D-E3BD5C944D75}" type="slidenum">
              <a:rPr lang="en-US" smtClean="0"/>
              <a:t>82</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a:t>                </a:t>
            </a:r>
            <a:r>
              <a:rPr lang="en-US"/>
              <a:t> Sort</a:t>
            </a:r>
          </a:p>
        </p:txBody>
      </p:sp>
      <p:sp>
        <p:nvSpPr>
          <p:cNvPr id="3" name="Content Placeholder 2"/>
          <p:cNvSpPr>
            <a:spLocks noGrp="1"/>
          </p:cNvSpPr>
          <p:nvPr>
            <p:ph idx="1"/>
          </p:nvPr>
        </p:nvSpPr>
        <p:spPr/>
        <p:txBody>
          <a:bodyPr>
            <a:normAutofit/>
          </a:bodyPr>
          <a:lstStyle/>
          <a:p>
            <a:pPr marL="0" indent="0">
              <a:buNone/>
            </a:pPr>
            <a:r>
              <a:rPr lang="en-US" sz="2800" dirty="0"/>
              <a:t>Here’s another idea for a sorting algorithm:</a:t>
            </a:r>
          </a:p>
          <a:p>
            <a:r>
              <a:rPr lang="en-US" sz="2800" dirty="0"/>
              <a:t>Maintain a sorted subarray</a:t>
            </a:r>
          </a:p>
          <a:p>
            <a:r>
              <a:rPr lang="en-US" sz="2800" dirty="0"/>
              <a:t>While(subarray is not full array)</a:t>
            </a:r>
          </a:p>
          <a:p>
            <a:pPr lvl="1"/>
            <a:r>
              <a:rPr lang="en-US" dirty="0"/>
              <a:t>Find the smallest element remaining in the unsorted part.</a:t>
            </a:r>
          </a:p>
          <a:p>
            <a:pPr lvl="1"/>
            <a:r>
              <a:rPr lang="en-US" dirty="0"/>
              <a:t>Append it at the end of the sorted part.</a:t>
            </a:r>
          </a:p>
          <a:p>
            <a:endParaRPr lang="en-US" sz="2800" dirty="0"/>
          </a:p>
          <a:p>
            <a:endParaRPr lang="en-US" sz="2800" dirty="0"/>
          </a:p>
        </p:txBody>
      </p:sp>
      <p:sp>
        <p:nvSpPr>
          <p:cNvPr id="4" name="Date Placeholder 3">
            <a:extLst>
              <a:ext uri="{FF2B5EF4-FFF2-40B4-BE49-F238E27FC236}">
                <a16:creationId xmlns:a16="http://schemas.microsoft.com/office/drawing/2014/main" id="{02A6C5AD-D835-4D3E-9629-BC57A26A57D8}"/>
              </a:ext>
            </a:extLst>
          </p:cNvPr>
          <p:cNvSpPr>
            <a:spLocks noGrp="1"/>
          </p:cNvSpPr>
          <p:nvPr>
            <p:ph type="dt" sz="half" idx="10"/>
          </p:nvPr>
        </p:nvSpPr>
        <p:spPr/>
        <p:txBody>
          <a:bodyPr/>
          <a:lstStyle/>
          <a:p>
            <a:r>
              <a:rPr lang="en-US"/>
              <a:t>07/22/2022</a:t>
            </a:r>
          </a:p>
        </p:txBody>
      </p:sp>
      <p:sp>
        <p:nvSpPr>
          <p:cNvPr id="6" name="Slide Number Placeholder 5">
            <a:extLst>
              <a:ext uri="{FF2B5EF4-FFF2-40B4-BE49-F238E27FC236}">
                <a16:creationId xmlns:a16="http://schemas.microsoft.com/office/drawing/2014/main" id="{01D79ECB-B363-1049-9ABC-CBA3B15BF8F7}"/>
              </a:ext>
            </a:extLst>
          </p:cNvPr>
          <p:cNvSpPr>
            <a:spLocks noGrp="1"/>
          </p:cNvSpPr>
          <p:nvPr>
            <p:ph type="sldNum" sz="quarter" idx="12"/>
          </p:nvPr>
        </p:nvSpPr>
        <p:spPr/>
        <p:txBody>
          <a:bodyPr/>
          <a:lstStyle/>
          <a:p>
            <a:fld id="{26EF018D-A113-44B2-BA5D-E3BD5C944D75}" type="slidenum">
              <a:rPr lang="en-US" smtClean="0"/>
              <a:t>9</a:t>
            </a:fld>
            <a:endParaRPr lang="en-US"/>
          </a:p>
        </p:txBody>
      </p:sp>
    </p:spTree>
    <p:extLst>
      <p:ext uri="{BB962C8B-B14F-4D97-AF65-F5344CB8AC3E}">
        <p14:creationId xmlns:p14="http://schemas.microsoft.com/office/powerpoint/2010/main" val="2548284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Custom 3">
      <a:dk1>
        <a:srgbClr val="000000"/>
      </a:dk1>
      <a:lt1>
        <a:srgbClr val="FFFFFF"/>
      </a:lt1>
      <a:dk2>
        <a:srgbClr val="242852"/>
      </a:dk2>
      <a:lt2>
        <a:srgbClr val="ACCBF9"/>
      </a:lt2>
      <a:accent1>
        <a:srgbClr val="4A66AC"/>
      </a:accent1>
      <a:accent2>
        <a:srgbClr val="006FBF"/>
      </a:accent2>
      <a:accent3>
        <a:srgbClr val="297FD5"/>
      </a:accent3>
      <a:accent4>
        <a:srgbClr val="7F8FA9"/>
      </a:accent4>
      <a:accent5>
        <a:srgbClr val="5AA2AE"/>
      </a:accent5>
      <a:accent6>
        <a:srgbClr val="9D90A0"/>
      </a:accent6>
      <a:hlink>
        <a:srgbClr val="9454C3"/>
      </a:hlink>
      <a:folHlink>
        <a:srgbClr val="3EBBF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TotalTime>
  <Words>6416</Words>
  <Application>Microsoft Macintosh PowerPoint</Application>
  <PresentationFormat>Widescreen</PresentationFormat>
  <Paragraphs>1948</Paragraphs>
  <Slides>82</Slides>
  <Notes>54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82</vt:i4>
      </vt:variant>
    </vt:vector>
  </HeadingPairs>
  <TitlesOfParts>
    <vt:vector size="91" baseType="lpstr">
      <vt:lpstr>Arial</vt:lpstr>
      <vt:lpstr>Calibri</vt:lpstr>
      <vt:lpstr>Cambria Math</vt:lpstr>
      <vt:lpstr>Courier</vt:lpstr>
      <vt:lpstr>Courier New</vt:lpstr>
      <vt:lpstr>Franklin Gothic Book</vt:lpstr>
      <vt:lpstr>Franklin Gothic Medium</vt:lpstr>
      <vt:lpstr>Times New Roman</vt:lpstr>
      <vt:lpstr>Office Theme</vt:lpstr>
      <vt:lpstr>CSE 332: Data Structures &amp; Parallelism Lecture 12: Sorting</vt:lpstr>
      <vt:lpstr>Outline</vt:lpstr>
      <vt:lpstr>Sorting</vt:lpstr>
      <vt:lpstr>Three goals </vt:lpstr>
      <vt:lpstr>Insertion Sort</vt:lpstr>
      <vt:lpstr>Insertion Sort</vt:lpstr>
      <vt:lpstr>Insertion Sort</vt:lpstr>
      <vt:lpstr>Insertion Sort Analysis</vt:lpstr>
      <vt:lpstr>                 Sort</vt:lpstr>
      <vt:lpstr> Selection  Sort</vt:lpstr>
      <vt:lpstr>Selection Sort</vt:lpstr>
      <vt:lpstr> Selection  Sort</vt:lpstr>
      <vt:lpstr>   Heap    Sort</vt:lpstr>
      <vt:lpstr>Heap Sort</vt:lpstr>
      <vt:lpstr>Heap Sort (Better)</vt:lpstr>
      <vt:lpstr>Heap Sort</vt:lpstr>
      <vt:lpstr>Quick Recap</vt:lpstr>
      <vt:lpstr>PowerPoint Presentation</vt:lpstr>
      <vt:lpstr>The Big Picture</vt:lpstr>
      <vt:lpstr>Divide and conquer</vt:lpstr>
      <vt:lpstr>Divide-and-conquer sorting</vt:lpstr>
      <vt:lpstr>Mergesort</vt:lpstr>
      <vt:lpstr>Example, focus on merging</vt:lpstr>
      <vt:lpstr>Example, focus on merging</vt:lpstr>
      <vt:lpstr>Example, focus on merging</vt:lpstr>
      <vt:lpstr>Example, focus on merging</vt:lpstr>
      <vt:lpstr>Example, focus on merging</vt:lpstr>
      <vt:lpstr>Example, focus on merging</vt:lpstr>
      <vt:lpstr>Example, focus on merging</vt:lpstr>
      <vt:lpstr>Example, focus on merging</vt:lpstr>
      <vt:lpstr>Example, focus on merging</vt:lpstr>
      <vt:lpstr>Example, focus on merging</vt:lpstr>
      <vt:lpstr>Mergesort example: Recursively splitting list in half</vt:lpstr>
      <vt:lpstr>Mergesort example: Merge as we return from recursive calls</vt:lpstr>
      <vt:lpstr>Mergesort, some details: saving a little time</vt:lpstr>
      <vt:lpstr>Mergesort, some details: saving a little time</vt:lpstr>
      <vt:lpstr>Some details: saving space / copying</vt:lpstr>
      <vt:lpstr>Picture of the “best” from previous slide:  Allocate one auxiliary array, switch each step</vt:lpstr>
      <vt:lpstr>Linked lists and big data</vt:lpstr>
      <vt:lpstr>Mergesort Analysis</vt:lpstr>
      <vt:lpstr>Mergesort Analysis</vt:lpstr>
      <vt:lpstr>Mergesort Recurrence</vt:lpstr>
      <vt:lpstr>Or more intuitively…</vt:lpstr>
      <vt:lpstr>Quicksort</vt:lpstr>
      <vt:lpstr>Quicksort Overview</vt:lpstr>
      <vt:lpstr>Quicksort: Think in terms of sets</vt:lpstr>
      <vt:lpstr>Quicksort Example, showing recursion</vt:lpstr>
      <vt:lpstr>Quicksort Details</vt:lpstr>
      <vt:lpstr>Pivots</vt:lpstr>
      <vt:lpstr>Quicksort: Potential pivot rules</vt:lpstr>
      <vt:lpstr>Partitioning</vt:lpstr>
      <vt:lpstr>Hoare Partitioning</vt:lpstr>
      <vt:lpstr>Quicksort Example</vt:lpstr>
      <vt:lpstr>Quicksort Example</vt:lpstr>
      <vt:lpstr>Quicksort Analysis</vt:lpstr>
      <vt:lpstr>Quicksort Analysis</vt:lpstr>
      <vt:lpstr>Is QuickSort Stable?</vt:lpstr>
      <vt:lpstr>Quicksort Cutoffs</vt:lpstr>
      <vt:lpstr>Quicksort Cutoff skeleton</vt:lpstr>
      <vt:lpstr>Quick Recap</vt:lpstr>
      <vt:lpstr>The Big Picture</vt:lpstr>
      <vt:lpstr>Lower Bound</vt:lpstr>
      <vt:lpstr>Decision Trees</vt:lpstr>
      <vt:lpstr>PowerPoint Presentation</vt:lpstr>
      <vt:lpstr>Complete the Proof</vt:lpstr>
      <vt:lpstr>Complete the Proof</vt:lpstr>
      <vt:lpstr>Takeaways</vt:lpstr>
      <vt:lpstr>Avoiding the Lower Bound</vt:lpstr>
      <vt:lpstr>Bucket Sort (aka Bin Sort)</vt:lpstr>
      <vt:lpstr>Formalizing: BucketSort (a.k.a. BinSort)</vt:lpstr>
      <vt:lpstr>BucketSort (a.k.a. BinSort)</vt:lpstr>
      <vt:lpstr>Analyzing bucket sort</vt:lpstr>
      <vt:lpstr>Bucket Sort with Data</vt:lpstr>
      <vt:lpstr>Radix Sort</vt:lpstr>
      <vt:lpstr>Radix Sort: Ones Place</vt:lpstr>
      <vt:lpstr>Radix Sort: Ones Place</vt:lpstr>
      <vt:lpstr>Radix Sort: Tens Place</vt:lpstr>
      <vt:lpstr>Radix Sort: Tens Place</vt:lpstr>
      <vt:lpstr>Radix Sort: Hundreds Place</vt:lpstr>
      <vt:lpstr>Radix Sort: Hundreds Place</vt:lpstr>
      <vt:lpstr>Radix Sort</vt:lpstr>
      <vt:lpstr>Sorting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Disjoint Sets</dc:title>
  <dc:creator>Arthur Liu</dc:creator>
  <cp:lastModifiedBy>Arthur Liu</cp:lastModifiedBy>
  <cp:revision>1</cp:revision>
  <cp:lastPrinted>2022-07-20T07:52:50Z</cp:lastPrinted>
  <dcterms:created xsi:type="dcterms:W3CDTF">2021-11-15T03:16:16Z</dcterms:created>
  <dcterms:modified xsi:type="dcterms:W3CDTF">2022-07-22T07:47:07Z</dcterms:modified>
</cp:coreProperties>
</file>