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5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8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0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1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2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3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4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5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16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7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8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9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20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21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22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23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24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25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26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27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28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29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30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31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32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33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34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35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36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37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38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39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40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41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42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43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44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45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46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47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48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49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notesSlides/notesSlide50.xml" ContentType="application/vnd.openxmlformats-officedocument.presentationml.notesSl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51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notesSlides/notesSlide52.xml" ContentType="application/vnd.openxmlformats-officedocument.presentationml.notesSl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727" r:id="rId3"/>
    <p:sldId id="375" r:id="rId4"/>
    <p:sldId id="411" r:id="rId5"/>
    <p:sldId id="713" r:id="rId6"/>
    <p:sldId id="367" r:id="rId7"/>
    <p:sldId id="374" r:id="rId8"/>
    <p:sldId id="332" r:id="rId9"/>
    <p:sldId id="333" r:id="rId10"/>
    <p:sldId id="334" r:id="rId11"/>
    <p:sldId id="335" r:id="rId12"/>
    <p:sldId id="336" r:id="rId13"/>
    <p:sldId id="412" r:id="rId14"/>
    <p:sldId id="337" r:id="rId15"/>
    <p:sldId id="338" r:id="rId16"/>
    <p:sldId id="714" r:id="rId17"/>
    <p:sldId id="730" r:id="rId18"/>
    <p:sldId id="715" r:id="rId19"/>
    <p:sldId id="340" r:id="rId20"/>
    <p:sldId id="341" r:id="rId21"/>
    <p:sldId id="384" r:id="rId22"/>
    <p:sldId id="716" r:id="rId23"/>
    <p:sldId id="343" r:id="rId24"/>
    <p:sldId id="717" r:id="rId25"/>
    <p:sldId id="718" r:id="rId26"/>
    <p:sldId id="719" r:id="rId27"/>
    <p:sldId id="720" r:id="rId28"/>
    <p:sldId id="721" r:id="rId29"/>
    <p:sldId id="722" r:id="rId30"/>
    <p:sldId id="393" r:id="rId31"/>
    <p:sldId id="350" r:id="rId32"/>
    <p:sldId id="396" r:id="rId33"/>
    <p:sldId id="397" r:id="rId34"/>
    <p:sldId id="398" r:id="rId35"/>
    <p:sldId id="399" r:id="rId36"/>
    <p:sldId id="400" r:id="rId37"/>
    <p:sldId id="401" r:id="rId38"/>
    <p:sldId id="402" r:id="rId39"/>
    <p:sldId id="357" r:id="rId40"/>
    <p:sldId id="378" r:id="rId41"/>
    <p:sldId id="358" r:id="rId42"/>
    <p:sldId id="724" r:id="rId43"/>
    <p:sldId id="725" r:id="rId44"/>
    <p:sldId id="403" r:id="rId45"/>
    <p:sldId id="404" r:id="rId46"/>
    <p:sldId id="405" r:id="rId47"/>
    <p:sldId id="406" r:id="rId48"/>
    <p:sldId id="407" r:id="rId49"/>
    <p:sldId id="360" r:id="rId50"/>
    <p:sldId id="382" r:id="rId51"/>
    <p:sldId id="361" r:id="rId52"/>
    <p:sldId id="362" r:id="rId53"/>
    <p:sldId id="363" r:id="rId54"/>
    <p:sldId id="364" r:id="rId55"/>
    <p:sldId id="726" r:id="rId56"/>
    <p:sldId id="409" r:id="rId57"/>
    <p:sldId id="413" r:id="rId58"/>
    <p:sldId id="371" r:id="rId59"/>
    <p:sldId id="729" r:id="rId60"/>
    <p:sldId id="286" r:id="rId61"/>
    <p:sldId id="287" r:id="rId62"/>
    <p:sldId id="288" r:id="rId63"/>
    <p:sldId id="289" r:id="rId64"/>
    <p:sldId id="290" r:id="rId65"/>
    <p:sldId id="291" r:id="rId66"/>
    <p:sldId id="260" r:id="rId67"/>
    <p:sldId id="276" r:id="rId68"/>
    <p:sldId id="279" r:id="rId69"/>
    <p:sldId id="296" r:id="rId70"/>
    <p:sldId id="277" r:id="rId71"/>
    <p:sldId id="280" r:id="rId72"/>
    <p:sldId id="268" r:id="rId73"/>
    <p:sldId id="271" r:id="rId74"/>
    <p:sldId id="731" r:id="rId7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B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10FF67-0BBF-A940-8810-4BAB564814B2}" v="93" dt="2022-07-20T07:52:42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2"/>
  </p:normalViewPr>
  <p:slideViewPr>
    <p:cSldViewPr snapToGrid="0" snapToObjects="1">
      <p:cViewPr varScale="1">
        <p:scale>
          <a:sx n="142" d="100"/>
          <a:sy n="142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Liu" userId="57266d67-1d41-4103-859a-8797e8098ce0" providerId="ADAL" clId="{CCE2A7BE-E500-944F-86C2-06DB2265B782}"/>
    <pc:docChg chg="undo redo custSel addSld delSld modSld sldOrd modNotesMaster modHandout">
      <pc:chgData name="Arthur Liu" userId="57266d67-1d41-4103-859a-8797e8098ce0" providerId="ADAL" clId="{CCE2A7BE-E500-944F-86C2-06DB2265B782}" dt="2022-07-08T08:03:59.159" v="1473"/>
      <pc:docMkLst>
        <pc:docMk/>
      </pc:docMkLst>
      <pc:sldChg chg="modSp mod">
        <pc:chgData name="Arthur Liu" userId="57266d67-1d41-4103-859a-8797e8098ce0" providerId="ADAL" clId="{CCE2A7BE-E500-944F-86C2-06DB2265B782}" dt="2022-07-07T21:43:15.896" v="4" actId="20577"/>
        <pc:sldMkLst>
          <pc:docMk/>
          <pc:sldMk cId="778929904" sldId="256"/>
        </pc:sldMkLst>
        <pc:spChg chg="mod">
          <ac:chgData name="Arthur Liu" userId="57266d67-1d41-4103-859a-8797e8098ce0" providerId="ADAL" clId="{CCE2A7BE-E500-944F-86C2-06DB2265B782}" dt="2022-07-07T21:43:15.896" v="4" actId="20577"/>
          <ac:spMkLst>
            <pc:docMk/>
            <pc:sldMk cId="778929904" sldId="256"/>
            <ac:spMk id="2" creationId="{25D024DE-D48D-460C-916B-2450517893F2}"/>
          </ac:spMkLst>
        </pc:spChg>
      </pc:sldChg>
    </pc:docChg>
  </pc:docChgLst>
  <pc:docChgLst>
    <pc:chgData name="Arthur Liu" userId="57266d67-1d41-4103-859a-8797e8098ce0" providerId="ADAL" clId="{645FE0B8-D34A-420A-A00D-8227D77358DD}"/>
    <pc:docChg chg="undo custSel addSld modSld">
      <pc:chgData name="Arthur Liu" userId="57266d67-1d41-4103-859a-8797e8098ce0" providerId="ADAL" clId="{645FE0B8-D34A-420A-A00D-8227D77358DD}" dt="2022-07-15T17:40:13.028" v="708"/>
      <pc:docMkLst>
        <pc:docMk/>
      </pc:docMkLst>
    </pc:docChg>
  </pc:docChgLst>
  <pc:docChgLst>
    <pc:chgData name="Arthur Liu" userId="57266d67-1d41-4103-859a-8797e8098ce0" providerId="ADAL" clId="{07A3230C-445A-4B01-A8F5-A99BCDE980E8}"/>
    <pc:docChg chg="modSld">
      <pc:chgData name="Arthur Liu" userId="57266d67-1d41-4103-859a-8797e8098ce0" providerId="ADAL" clId="{07A3230C-445A-4B01-A8F5-A99BCDE980E8}" dt="2022-07-06T17:39:32.181" v="1"/>
      <pc:docMkLst>
        <pc:docMk/>
      </pc:docMkLst>
    </pc:docChg>
  </pc:docChgLst>
  <pc:docChgLst>
    <pc:chgData name="Arthur Liu" userId="57266d67-1d41-4103-859a-8797e8098ce0" providerId="ADAL" clId="{546C0670-0910-4C80-B843-B54F91DCC41D}"/>
    <pc:docChg chg="undo redo custSel addSld delSld modSld sldOrd">
      <pc:chgData name="Arthur Liu" userId="57266d67-1d41-4103-859a-8797e8098ce0" providerId="ADAL" clId="{546C0670-0910-4C80-B843-B54F91DCC41D}" dt="2022-06-29T17:40:53.480" v="1884"/>
      <pc:docMkLst>
        <pc:docMk/>
      </pc:docMkLst>
      <pc:sldChg chg="addSp modSp">
        <pc:chgData name="Arthur Liu" userId="57266d67-1d41-4103-859a-8797e8098ce0" providerId="ADAL" clId="{546C0670-0910-4C80-B843-B54F91DCC41D}" dt="2022-06-29T16:14:33.324" v="1671" actId="1076"/>
        <pc:sldMkLst>
          <pc:docMk/>
          <pc:sldMk cId="778929904" sldId="256"/>
        </pc:sldMkLst>
        <pc:picChg chg="add mod">
          <ac:chgData name="Arthur Liu" userId="57266d67-1d41-4103-859a-8797e8098ce0" providerId="ADAL" clId="{546C0670-0910-4C80-B843-B54F91DCC41D}" dt="2022-06-29T16:14:33.324" v="1671" actId="1076"/>
          <ac:picMkLst>
            <pc:docMk/>
            <pc:sldMk cId="778929904" sldId="256"/>
            <ac:picMk id="1026" creationId="{F6FD2131-D1E9-4A6B-8859-C15C96484B86}"/>
          </ac:picMkLst>
        </pc:picChg>
      </pc:sldChg>
    </pc:docChg>
  </pc:docChgLst>
  <pc:docChgLst>
    <pc:chgData name="Arthur Liu" userId="57266d67-1d41-4103-859a-8797e8098ce0" providerId="ADAL" clId="{89194484-1D94-4FEF-8EC2-8DB9A3E7EE66}"/>
    <pc:docChg chg="custSel addSld modSld">
      <pc:chgData name="Arthur Liu" userId="57266d67-1d41-4103-859a-8797e8098ce0" providerId="ADAL" clId="{89194484-1D94-4FEF-8EC2-8DB9A3E7EE66}" dt="2022-07-08T17:40:51.435" v="188"/>
      <pc:docMkLst>
        <pc:docMk/>
      </pc:docMkLst>
      <pc:sldChg chg="addSp">
        <pc:chgData name="Arthur Liu" userId="57266d67-1d41-4103-859a-8797e8098ce0" providerId="ADAL" clId="{89194484-1D94-4FEF-8EC2-8DB9A3E7EE66}" dt="2022-07-08T16:41:07.066" v="187"/>
        <pc:sldMkLst>
          <pc:docMk/>
          <pc:sldMk cId="778929904" sldId="256"/>
        </pc:sldMkLst>
        <pc:inkChg chg="add">
          <ac:chgData name="Arthur Liu" userId="57266d67-1d41-4103-859a-8797e8098ce0" providerId="ADAL" clId="{89194484-1D94-4FEF-8EC2-8DB9A3E7EE66}" dt="2022-07-08T16:41:07.066" v="187"/>
          <ac:inkMkLst>
            <pc:docMk/>
            <pc:sldMk cId="778929904" sldId="256"/>
            <ac:inkMk id="4" creationId="{9F2AED4D-A392-4A13-BA5E-9C06308E973F}"/>
          </ac:inkMkLst>
        </pc:inkChg>
      </pc:sldChg>
    </pc:docChg>
  </pc:docChgLst>
  <pc:docChgLst>
    <pc:chgData name="Arthur Liu" userId="57266d67-1d41-4103-859a-8797e8098ce0" providerId="ADAL" clId="{BC146EA3-AF48-440C-883D-3958AAC16CAF}"/>
    <pc:docChg chg="modSld">
      <pc:chgData name="Arthur Liu" userId="57266d67-1d41-4103-859a-8797e8098ce0" providerId="ADAL" clId="{BC146EA3-AF48-440C-883D-3958AAC16CAF}" dt="2022-07-11T17:41:07.002" v="1"/>
      <pc:docMkLst>
        <pc:docMk/>
      </pc:docMkLst>
    </pc:docChg>
  </pc:docChgLst>
  <pc:docChgLst>
    <pc:chgData name="Arthur Liu" userId="57266d67-1d41-4103-859a-8797e8098ce0" providerId="ADAL" clId="{0AC7AF0B-6D0A-9E42-9DF3-2876C57B9D66}"/>
    <pc:docChg chg="undo redo custSel addSld delSld modSld sldOrd modNotesMaster modHandout">
      <pc:chgData name="Arthur Liu" userId="57266d67-1d41-4103-859a-8797e8098ce0" providerId="ADAL" clId="{0AC7AF0B-6D0A-9E42-9DF3-2876C57B9D66}" dt="2022-06-29T08:06:36.033" v="5025"/>
      <pc:docMkLst>
        <pc:docMk/>
      </pc:docMkLst>
      <pc:sldChg chg="addSp delSp modSp mod">
        <pc:chgData name="Arthur Liu" userId="57266d67-1d41-4103-859a-8797e8098ce0" providerId="ADAL" clId="{0AC7AF0B-6D0A-9E42-9DF3-2876C57B9D66}" dt="2022-06-29T01:57:29.059" v="1617"/>
        <pc:sldMkLst>
          <pc:docMk/>
          <pc:sldMk cId="778929904" sldId="256"/>
        </pc:sldMkLst>
        <pc:spChg chg="mod">
          <ac:chgData name="Arthur Liu" userId="57266d67-1d41-4103-859a-8797e8098ce0" providerId="ADAL" clId="{0AC7AF0B-6D0A-9E42-9DF3-2876C57B9D66}" dt="2022-06-28T21:41:55.161" v="36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778929904" sldId="256"/>
            <ac:spMk id="4" creationId="{CD0DA786-A5A7-A243-B636-0A58627F1F84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778929904" sldId="256"/>
            <ac:spMk id="5" creationId="{C336AAF7-5B7A-6A4D-AFA0-573E236FF77D}"/>
          </ac:spMkLst>
        </pc:spChg>
      </pc:sldChg>
    </pc:docChg>
  </pc:docChgLst>
  <pc:docChgLst>
    <pc:chgData name="Arthur Liu" userId="57266d67-1d41-4103-859a-8797e8098ce0" providerId="ADAL" clId="{2A6E5436-45F9-8245-BF28-43D47DF57CD6}"/>
    <pc:docChg chg="undo custSel addSld delSld modSld sldOrd modNotesMaster modHandout">
      <pc:chgData name="Arthur Liu" userId="57266d67-1d41-4103-859a-8797e8098ce0" providerId="ADAL" clId="{2A6E5436-45F9-8245-BF28-43D47DF57CD6}" dt="2022-06-22T06:52:51.518" v="1107" actId="20577"/>
      <pc:docMkLst>
        <pc:docMk/>
      </pc:docMkLst>
      <pc:sldChg chg="addSp delSp modSp">
        <pc:chgData name="Arthur Liu" userId="57266d67-1d41-4103-859a-8797e8098ce0" providerId="ADAL" clId="{2A6E5436-45F9-8245-BF28-43D47DF57CD6}" dt="2022-06-21T23:59:48.356" v="33" actId="1076"/>
        <pc:sldMkLst>
          <pc:docMk/>
          <pc:sldMk cId="778929904" sldId="256"/>
        </pc:sldMkLst>
        <pc:picChg chg="add del mod">
          <ac:chgData name="Arthur Liu" userId="57266d67-1d41-4103-859a-8797e8098ce0" providerId="ADAL" clId="{2A6E5436-45F9-8245-BF28-43D47DF57CD6}" dt="2022-06-21T23:59:18.019" v="23" actId="21"/>
          <ac:picMkLst>
            <pc:docMk/>
            <pc:sldMk cId="778929904" sldId="256"/>
            <ac:picMk id="2050" creationId="{B17DAB9F-989E-D34E-8368-CE5A5CFDCBF3}"/>
          </ac:picMkLst>
        </pc:picChg>
        <pc:picChg chg="add mod">
          <ac:chgData name="Arthur Liu" userId="57266d67-1d41-4103-859a-8797e8098ce0" providerId="ADAL" clId="{2A6E5436-45F9-8245-BF28-43D47DF57CD6}" dt="2022-06-21T23:59:48.356" v="33" actId="1076"/>
          <ac:picMkLst>
            <pc:docMk/>
            <pc:sldMk cId="778929904" sldId="256"/>
            <ac:picMk id="2052" creationId="{EC00EFB4-FC38-5B49-9819-724028E4AB6F}"/>
          </ac:picMkLst>
        </pc:picChg>
      </pc:sldChg>
    </pc:docChg>
  </pc:docChgLst>
  <pc:docChgLst>
    <pc:chgData name="Arthur Liu" userId="57266d67-1d41-4103-859a-8797e8098ce0" providerId="ADAL" clId="{767C1434-E9A9-2D43-89A5-B222532F5930}"/>
    <pc:docChg chg="undo custSel addSld delSld modSld sldOrd">
      <pc:chgData name="Arthur Liu" userId="57266d67-1d41-4103-859a-8797e8098ce0" providerId="ADAL" clId="{767C1434-E9A9-2D43-89A5-B222532F5930}" dt="2022-07-01T00:49:41.040" v="5503"/>
      <pc:docMkLst>
        <pc:docMk/>
      </pc:docMkLst>
      <pc:sldChg chg="addSp delSp modSp mod">
        <pc:chgData name="Arthur Liu" userId="57266d67-1d41-4103-859a-8797e8098ce0" providerId="ADAL" clId="{767C1434-E9A9-2D43-89A5-B222532F5930}" dt="2022-06-30T23:57:30.418" v="5435" actId="1076"/>
        <pc:sldMkLst>
          <pc:docMk/>
          <pc:sldMk cId="778929904" sldId="256"/>
        </pc:sldMkLst>
        <pc:spChg chg="mod">
          <ac:chgData name="Arthur Liu" userId="57266d67-1d41-4103-859a-8797e8098ce0" providerId="ADAL" clId="{767C1434-E9A9-2D43-89A5-B222532F5930}" dt="2022-06-30T21:00:44.116" v="30" actId="20577"/>
          <ac:spMkLst>
            <pc:docMk/>
            <pc:sldMk cId="778929904" sldId="256"/>
            <ac:spMk id="2" creationId="{25D024DE-D48D-460C-916B-2450517893F2}"/>
          </ac:spMkLst>
        </pc:spChg>
        <pc:picChg chg="add mod">
          <ac:chgData name="Arthur Liu" userId="57266d67-1d41-4103-859a-8797e8098ce0" providerId="ADAL" clId="{767C1434-E9A9-2D43-89A5-B222532F5930}" dt="2022-06-30T23:57:30.418" v="5435" actId="1076"/>
          <ac:picMkLst>
            <pc:docMk/>
            <pc:sldMk cId="778929904" sldId="256"/>
            <ac:picMk id="5" creationId="{1D1B322D-FEDC-484E-9F94-046269B9BF11}"/>
          </ac:picMkLst>
        </pc:picChg>
        <pc:picChg chg="del">
          <ac:chgData name="Arthur Liu" userId="57266d67-1d41-4103-859a-8797e8098ce0" providerId="ADAL" clId="{767C1434-E9A9-2D43-89A5-B222532F5930}" dt="2022-06-30T23:57:23.587" v="5430" actId="478"/>
          <ac:picMkLst>
            <pc:docMk/>
            <pc:sldMk cId="778929904" sldId="256"/>
            <ac:picMk id="1026" creationId="{F6FD2131-D1E9-4A6B-8859-C15C96484B86}"/>
          </ac:picMkLst>
        </pc:picChg>
      </pc:sldChg>
    </pc:docChg>
  </pc:docChgLst>
  <pc:docChgLst>
    <pc:chgData name="Arthur Liu" userId="57266d67-1d41-4103-859a-8797e8098ce0" providerId="ADAL" clId="{6B2CF558-FCB0-4010-AFF5-C5360F96C056}"/>
    <pc:docChg chg="custSel addSld delSld modSld sldOrd">
      <pc:chgData name="Arthur Liu" userId="57266d67-1d41-4103-859a-8797e8098ce0" providerId="ADAL" clId="{6B2CF558-FCB0-4010-AFF5-C5360F96C056}" dt="2022-06-22T17:34:16.858" v="204"/>
      <pc:docMkLst>
        <pc:docMk/>
      </pc:docMkLst>
      <pc:sldChg chg="addSp">
        <pc:chgData name="Arthur Liu" userId="57266d67-1d41-4103-859a-8797e8098ce0" providerId="ADAL" clId="{6B2CF558-FCB0-4010-AFF5-C5360F96C056}" dt="2022-06-22T17:20:04.446" v="203"/>
        <pc:sldMkLst>
          <pc:docMk/>
          <pc:sldMk cId="778929904" sldId="256"/>
        </pc:sldMkLst>
        <pc:inkChg chg="add">
          <ac:chgData name="Arthur Liu" userId="57266d67-1d41-4103-859a-8797e8098ce0" providerId="ADAL" clId="{6B2CF558-FCB0-4010-AFF5-C5360F96C056}" dt="2022-06-22T17:20:04.446" v="203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  <pc:docChgLst>
    <pc:chgData name="Arthur Liu" userId="57266d67-1d41-4103-859a-8797e8098ce0" providerId="ADAL" clId="{0810FF67-0BBF-A940-8810-4BAB564814B2}"/>
    <pc:docChg chg="undo redo custSel addSld delSld modSld modNotesMaster modHandout">
      <pc:chgData name="Arthur Liu" userId="57266d67-1d41-4103-859a-8797e8098ce0" providerId="ADAL" clId="{0810FF67-0BBF-A940-8810-4BAB564814B2}" dt="2022-07-20T07:52:42.838" v="906"/>
      <pc:docMkLst>
        <pc:docMk/>
      </pc:docMkLst>
      <pc:sldChg chg="delSp modSp mod delAnim">
        <pc:chgData name="Arthur Liu" userId="57266d67-1d41-4103-859a-8797e8098ce0" providerId="ADAL" clId="{0810FF67-0BBF-A940-8810-4BAB564814B2}" dt="2022-07-20T04:47:34.226" v="279" actId="6549"/>
        <pc:sldMkLst>
          <pc:docMk/>
          <pc:sldMk cId="778929904" sldId="256"/>
        </pc:sldMkLst>
        <pc:spChg chg="mod">
          <ac:chgData name="Arthur Liu" userId="57266d67-1d41-4103-859a-8797e8098ce0" providerId="ADAL" clId="{0810FF67-0BBF-A940-8810-4BAB564814B2}" dt="2022-07-20T04:47:34.226" v="279" actId="6549"/>
          <ac:spMkLst>
            <pc:docMk/>
            <pc:sldMk cId="778929904" sldId="256"/>
            <ac:spMk id="2" creationId="{25D024DE-D48D-460C-916B-2450517893F2}"/>
          </ac:spMkLst>
        </pc:spChg>
        <pc:picChg chg="del">
          <ac:chgData name="Arthur Liu" userId="57266d67-1d41-4103-859a-8797e8098ce0" providerId="ADAL" clId="{0810FF67-0BBF-A940-8810-4BAB564814B2}" dt="2022-07-19T22:42:27.216" v="4" actId="478"/>
          <ac:picMkLst>
            <pc:docMk/>
            <pc:sldMk cId="778929904" sldId="256"/>
            <ac:picMk id="5" creationId="{5831C560-BE76-D249-8632-AD9999E16F9E}"/>
          </ac:picMkLst>
        </pc:picChg>
      </pc:sldChg>
      <pc:sldChg chg="modSp add mod">
        <pc:chgData name="Arthur Liu" userId="57266d67-1d41-4103-859a-8797e8098ce0" providerId="ADAL" clId="{0810FF67-0BBF-A940-8810-4BAB564814B2}" dt="2022-07-20T04:54:22.961" v="458" actId="5793"/>
        <pc:sldMkLst>
          <pc:docMk/>
          <pc:sldMk cId="2548284851" sldId="260"/>
        </pc:sldMkLst>
        <pc:spChg chg="mod">
          <ac:chgData name="Arthur Liu" userId="57266d67-1d41-4103-859a-8797e8098ce0" providerId="ADAL" clId="{0810FF67-0BBF-A940-8810-4BAB564814B2}" dt="2022-07-20T04:54:22.961" v="458" actId="5793"/>
          <ac:spMkLst>
            <pc:docMk/>
            <pc:sldMk cId="2548284851" sldId="260"/>
            <ac:spMk id="3" creationId="{00000000-0000-0000-0000-000000000000}"/>
          </ac:spMkLst>
        </pc:spChg>
      </pc:sldChg>
      <pc:sldChg chg="modSp add mod">
        <pc:chgData name="Arthur Liu" userId="57266d67-1d41-4103-859a-8797e8098ce0" providerId="ADAL" clId="{0810FF67-0BBF-A940-8810-4BAB564814B2}" dt="2022-07-20T04:56:27.421" v="535" actId="6549"/>
        <pc:sldMkLst>
          <pc:docMk/>
          <pc:sldMk cId="34749518" sldId="268"/>
        </pc:sldMkLst>
        <pc:spChg chg="mod">
          <ac:chgData name="Arthur Liu" userId="57266d67-1d41-4103-859a-8797e8098ce0" providerId="ADAL" clId="{0810FF67-0BBF-A940-8810-4BAB564814B2}" dt="2022-07-20T04:56:27.421" v="535" actId="6549"/>
          <ac:spMkLst>
            <pc:docMk/>
            <pc:sldMk cId="34749518" sldId="268"/>
            <ac:spMk id="3" creationId="{00000000-0000-0000-0000-000000000000}"/>
          </ac:spMkLst>
        </pc:spChg>
      </pc:sldChg>
      <pc:sldChg chg="add">
        <pc:chgData name="Arthur Liu" userId="57266d67-1d41-4103-859a-8797e8098ce0" providerId="ADAL" clId="{0810FF67-0BBF-A940-8810-4BAB564814B2}" dt="2022-07-20T04:49:21.832" v="436"/>
        <pc:sldMkLst>
          <pc:docMk/>
          <pc:sldMk cId="923898373" sldId="271"/>
        </pc:sldMkLst>
      </pc:sldChg>
      <pc:sldChg chg="modSp add mod">
        <pc:chgData name="Arthur Liu" userId="57266d67-1d41-4103-859a-8797e8098ce0" providerId="ADAL" clId="{0810FF67-0BBF-A940-8810-4BAB564814B2}" dt="2022-07-20T04:55:02.660" v="513" actId="20577"/>
        <pc:sldMkLst>
          <pc:docMk/>
          <pc:sldMk cId="1034357865" sldId="276"/>
        </pc:sldMkLst>
        <pc:spChg chg="mod">
          <ac:chgData name="Arthur Liu" userId="57266d67-1d41-4103-859a-8797e8098ce0" providerId="ADAL" clId="{0810FF67-0BBF-A940-8810-4BAB564814B2}" dt="2022-07-20T04:55:02.660" v="513" actId="20577"/>
          <ac:spMkLst>
            <pc:docMk/>
            <pc:sldMk cId="1034357865" sldId="276"/>
            <ac:spMk id="3" creationId="{00000000-0000-0000-0000-000000000000}"/>
          </ac:spMkLst>
        </pc:spChg>
      </pc:sldChg>
      <pc:sldChg chg="modSp add mod">
        <pc:chgData name="Arthur Liu" userId="57266d67-1d41-4103-859a-8797e8098ce0" providerId="ADAL" clId="{0810FF67-0BBF-A940-8810-4BAB564814B2}" dt="2022-07-20T05:19:39.550" v="603" actId="6549"/>
        <pc:sldMkLst>
          <pc:docMk/>
          <pc:sldMk cId="574468338" sldId="277"/>
        </pc:sldMkLst>
        <pc:spChg chg="mod">
          <ac:chgData name="Arthur Liu" userId="57266d67-1d41-4103-859a-8797e8098ce0" providerId="ADAL" clId="{0810FF67-0BBF-A940-8810-4BAB564814B2}" dt="2022-07-20T05:19:39.550" v="603" actId="6549"/>
          <ac:spMkLst>
            <pc:docMk/>
            <pc:sldMk cId="574468338" sldId="277"/>
            <ac:spMk id="2" creationId="{00000000-0000-0000-0000-000000000000}"/>
          </ac:spMkLst>
        </pc:spChg>
        <pc:spChg chg="mod">
          <ac:chgData name="Arthur Liu" userId="57266d67-1d41-4103-859a-8797e8098ce0" providerId="ADAL" clId="{0810FF67-0BBF-A940-8810-4BAB564814B2}" dt="2022-07-20T05:19:33.723" v="601" actId="113"/>
          <ac:spMkLst>
            <pc:docMk/>
            <pc:sldMk cId="574468338" sldId="277"/>
            <ac:spMk id="3" creationId="{00000000-0000-0000-0000-000000000000}"/>
          </ac:spMkLst>
        </pc:spChg>
      </pc:sldChg>
      <pc:sldChg chg="delSp add mod">
        <pc:chgData name="Arthur Liu" userId="57266d67-1d41-4103-859a-8797e8098ce0" providerId="ADAL" clId="{0810FF67-0BBF-A940-8810-4BAB564814B2}" dt="2022-07-20T04:53:26.495" v="439" actId="478"/>
        <pc:sldMkLst>
          <pc:docMk/>
          <pc:sldMk cId="3787688248" sldId="279"/>
        </pc:sldMkLst>
        <pc:spChg chg="del">
          <ac:chgData name="Arthur Liu" userId="57266d67-1d41-4103-859a-8797e8098ce0" providerId="ADAL" clId="{0810FF67-0BBF-A940-8810-4BAB564814B2}" dt="2022-07-20T04:53:26.495" v="439" actId="478"/>
          <ac:spMkLst>
            <pc:docMk/>
            <pc:sldMk cId="3787688248" sldId="279"/>
            <ac:spMk id="3" creationId="{022E7E84-1767-479F-9DA4-4D841640B8B5}"/>
          </ac:spMkLst>
        </pc:spChg>
      </pc:sldChg>
      <pc:sldChg chg="delSp add mod">
        <pc:chgData name="Arthur Liu" userId="57266d67-1d41-4103-859a-8797e8098ce0" providerId="ADAL" clId="{0810FF67-0BBF-A940-8810-4BAB564814B2}" dt="2022-07-20T04:53:24.130" v="438" actId="478"/>
        <pc:sldMkLst>
          <pc:docMk/>
          <pc:sldMk cId="1767662707" sldId="280"/>
        </pc:sldMkLst>
        <pc:spChg chg="del">
          <ac:chgData name="Arthur Liu" userId="57266d67-1d41-4103-859a-8797e8098ce0" providerId="ADAL" clId="{0810FF67-0BBF-A940-8810-4BAB564814B2}" dt="2022-07-20T04:53:17.210" v="437" actId="478"/>
          <ac:spMkLst>
            <pc:docMk/>
            <pc:sldMk cId="1767662707" sldId="280"/>
            <ac:spMk id="4" creationId="{1C08D4A9-F504-49BB-BE2A-5F921D46A4AA}"/>
          </ac:spMkLst>
        </pc:spChg>
        <pc:spChg chg="del">
          <ac:chgData name="Arthur Liu" userId="57266d67-1d41-4103-859a-8797e8098ce0" providerId="ADAL" clId="{0810FF67-0BBF-A940-8810-4BAB564814B2}" dt="2022-07-20T04:53:24.130" v="438" actId="478"/>
          <ac:spMkLst>
            <pc:docMk/>
            <pc:sldMk cId="1767662707" sldId="280"/>
            <ac:spMk id="45" creationId="{A4852793-B87D-48BE-8189-485C9D303F95}"/>
          </ac:spMkLst>
        </pc:spChg>
      </pc:sldChg>
      <pc:sldChg chg="modSp add mod">
        <pc:chgData name="Arthur Liu" userId="57266d67-1d41-4103-859a-8797e8098ce0" providerId="ADAL" clId="{0810FF67-0BBF-A940-8810-4BAB564814B2}" dt="2022-07-20T05:13:18.089" v="593" actId="20577"/>
        <pc:sldMkLst>
          <pc:docMk/>
          <pc:sldMk cId="2467370970" sldId="286"/>
        </pc:sldMkLst>
        <pc:spChg chg="mod">
          <ac:chgData name="Arthur Liu" userId="57266d67-1d41-4103-859a-8797e8098ce0" providerId="ADAL" clId="{0810FF67-0BBF-A940-8810-4BAB564814B2}" dt="2022-07-20T05:13:18.089" v="593" actId="20577"/>
          <ac:spMkLst>
            <pc:docMk/>
            <pc:sldMk cId="2467370970" sldId="286"/>
            <ac:spMk id="3" creationId="{00000000-0000-0000-0000-000000000000}"/>
          </ac:spMkLst>
        </pc:spChg>
      </pc:sldChg>
      <pc:sldChg chg="modSp add">
        <pc:chgData name="Arthur Liu" userId="57266d67-1d41-4103-859a-8797e8098ce0" providerId="ADAL" clId="{0810FF67-0BBF-A940-8810-4BAB564814B2}" dt="2022-07-20T05:11:27.747" v="584" actId="5793"/>
        <pc:sldMkLst>
          <pc:docMk/>
          <pc:sldMk cId="235837748" sldId="287"/>
        </pc:sldMkLst>
        <pc:spChg chg="mod">
          <ac:chgData name="Arthur Liu" userId="57266d67-1d41-4103-859a-8797e8098ce0" providerId="ADAL" clId="{0810FF67-0BBF-A940-8810-4BAB564814B2}" dt="2022-07-20T05:11:27.747" v="584" actId="5793"/>
          <ac:spMkLst>
            <pc:docMk/>
            <pc:sldMk cId="235837748" sldId="287"/>
            <ac:spMk id="3" creationId="{00000000-0000-0000-0000-000000000000}"/>
          </ac:spMkLst>
        </pc:spChg>
      </pc:sldChg>
      <pc:sldChg chg="modSp add mod">
        <pc:chgData name="Arthur Liu" userId="57266d67-1d41-4103-859a-8797e8098ce0" providerId="ADAL" clId="{0810FF67-0BBF-A940-8810-4BAB564814B2}" dt="2022-07-20T05:12:11.938" v="590" actId="5793"/>
        <pc:sldMkLst>
          <pc:docMk/>
          <pc:sldMk cId="51334270" sldId="288"/>
        </pc:sldMkLst>
        <pc:spChg chg="mod">
          <ac:chgData name="Arthur Liu" userId="57266d67-1d41-4103-859a-8797e8098ce0" providerId="ADAL" clId="{0810FF67-0BBF-A940-8810-4BAB564814B2}" dt="2022-07-20T05:12:11.938" v="590" actId="5793"/>
          <ac:spMkLst>
            <pc:docMk/>
            <pc:sldMk cId="51334270" sldId="288"/>
            <ac:spMk id="3" creationId="{00000000-0000-0000-0000-000000000000}"/>
          </ac:spMkLst>
        </pc:spChg>
      </pc:sldChg>
      <pc:sldChg chg="add">
        <pc:chgData name="Arthur Liu" userId="57266d67-1d41-4103-859a-8797e8098ce0" providerId="ADAL" clId="{0810FF67-0BBF-A940-8810-4BAB564814B2}" dt="2022-07-20T04:49:21.832" v="436"/>
        <pc:sldMkLst>
          <pc:docMk/>
          <pc:sldMk cId="1864595501" sldId="289"/>
        </pc:sldMkLst>
      </pc:sldChg>
      <pc:sldChg chg="delSp modSp add mod">
        <pc:chgData name="Arthur Liu" userId="57266d67-1d41-4103-859a-8797e8098ce0" providerId="ADAL" clId="{0810FF67-0BBF-A940-8810-4BAB564814B2}" dt="2022-07-20T05:14:15.118" v="594" actId="20577"/>
        <pc:sldMkLst>
          <pc:docMk/>
          <pc:sldMk cId="129741526" sldId="290"/>
        </pc:sldMkLst>
        <pc:spChg chg="del">
          <ac:chgData name="Arthur Liu" userId="57266d67-1d41-4103-859a-8797e8098ce0" providerId="ADAL" clId="{0810FF67-0BBF-A940-8810-4BAB564814B2}" dt="2022-07-20T04:53:30.018" v="440" actId="478"/>
          <ac:spMkLst>
            <pc:docMk/>
            <pc:sldMk cId="129741526" sldId="290"/>
            <ac:spMk id="31" creationId="{5A34136A-8795-4C08-9384-CDB45587C00C}"/>
          </ac:spMkLst>
        </pc:spChg>
        <pc:graphicFrameChg chg="modGraphic">
          <ac:chgData name="Arthur Liu" userId="57266d67-1d41-4103-859a-8797e8098ce0" providerId="ADAL" clId="{0810FF67-0BBF-A940-8810-4BAB564814B2}" dt="2022-07-20T05:14:15.118" v="594" actId="20577"/>
          <ac:graphicFrameMkLst>
            <pc:docMk/>
            <pc:sldMk cId="129741526" sldId="290"/>
            <ac:graphicFrameMk id="7" creationId="{49498EDF-5CFD-4E0F-9719-EFD70619BBE8}"/>
          </ac:graphicFrameMkLst>
        </pc:graphicFrameChg>
      </pc:sldChg>
      <pc:sldChg chg="modSp add modAnim">
        <pc:chgData name="Arthur Liu" userId="57266d67-1d41-4103-859a-8797e8098ce0" providerId="ADAL" clId="{0810FF67-0BBF-A940-8810-4BAB564814B2}" dt="2022-07-20T05:15:55.381" v="600" actId="6549"/>
        <pc:sldMkLst>
          <pc:docMk/>
          <pc:sldMk cId="1333976876" sldId="291"/>
        </pc:sldMkLst>
        <pc:spChg chg="mod">
          <ac:chgData name="Arthur Liu" userId="57266d67-1d41-4103-859a-8797e8098ce0" providerId="ADAL" clId="{0810FF67-0BBF-A940-8810-4BAB564814B2}" dt="2022-07-20T05:15:55.381" v="600" actId="6549"/>
          <ac:spMkLst>
            <pc:docMk/>
            <pc:sldMk cId="1333976876" sldId="291"/>
            <ac:spMk id="3" creationId="{00000000-0000-0000-0000-000000000000}"/>
          </ac:spMkLst>
        </pc:spChg>
      </pc:sldChg>
      <pc:sldChg chg="modSp add mod">
        <pc:chgData name="Arthur Liu" userId="57266d67-1d41-4103-859a-8797e8098ce0" providerId="ADAL" clId="{0810FF67-0BBF-A940-8810-4BAB564814B2}" dt="2022-07-20T05:19:51.524" v="604" actId="5793"/>
        <pc:sldMkLst>
          <pc:docMk/>
          <pc:sldMk cId="1829577254" sldId="296"/>
        </pc:sldMkLst>
        <pc:spChg chg="mod">
          <ac:chgData name="Arthur Liu" userId="57266d67-1d41-4103-859a-8797e8098ce0" providerId="ADAL" clId="{0810FF67-0BBF-A940-8810-4BAB564814B2}" dt="2022-07-20T05:19:51.524" v="604" actId="5793"/>
          <ac:spMkLst>
            <pc:docMk/>
            <pc:sldMk cId="1829577254" sldId="296"/>
            <ac:spMk id="3" creationId="{00000000-0000-0000-0000-000000000000}"/>
          </ac:spMkLst>
        </pc:spChg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03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06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07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12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13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14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16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21"/>
        </pc:sldMkLst>
      </pc:sldChg>
      <pc:sldChg chg="add del modTransition">
        <pc:chgData name="Arthur Liu" userId="57266d67-1d41-4103-859a-8797e8098ce0" providerId="ADAL" clId="{0810FF67-0BBF-A940-8810-4BAB564814B2}" dt="2022-07-20T02:54:18.348" v="39" actId="2696"/>
        <pc:sldMkLst>
          <pc:docMk/>
          <pc:sldMk cId="0" sldId="327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29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30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31"/>
        </pc:sldMkLst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2"/>
        </pc:sldMkLst>
        <pc:spChg chg="mod">
          <ac:chgData name="Arthur Liu" userId="57266d67-1d41-4103-859a-8797e8098ce0" providerId="ADAL" clId="{0810FF67-0BBF-A940-8810-4BAB564814B2}" dt="2022-07-20T02:55:59.364" v="53" actId="404"/>
          <ac:spMkLst>
            <pc:docMk/>
            <pc:sldMk cId="0" sldId="332"/>
            <ac:spMk id="22530" creationId="{00000000-0000-0000-0000-000000000000}"/>
          </ac:spMkLst>
        </pc:spChg>
      </pc:sldChg>
      <pc:sldChg chg="addSp delSp modSp add mod modTransition modShow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3"/>
        </pc:sldMkLst>
        <pc:spChg chg="add mod">
          <ac:chgData name="Arthur Liu" userId="57266d67-1d41-4103-859a-8797e8098ce0" providerId="ADAL" clId="{0810FF67-0BBF-A940-8810-4BAB564814B2}" dt="2022-07-20T02:56:47.300" v="56"/>
          <ac:spMkLst>
            <pc:docMk/>
            <pc:sldMk cId="0" sldId="333"/>
            <ac:spMk id="8" creationId="{7A236404-DCF2-3B48-BF38-888D02ECE0F2}"/>
          </ac:spMkLst>
        </pc:spChg>
        <pc:spChg chg="del mod">
          <ac:chgData name="Arthur Liu" userId="57266d67-1d41-4103-859a-8797e8098ce0" providerId="ADAL" clId="{0810FF67-0BBF-A940-8810-4BAB564814B2}" dt="2022-07-20T02:56:47.008" v="55" actId="478"/>
          <ac:spMkLst>
            <pc:docMk/>
            <pc:sldMk cId="0" sldId="333"/>
            <ac:spMk id="9" creationId="{00000000-0000-0000-0000-000000000000}"/>
          </ac:spMkLst>
        </pc:spChg>
      </pc:sldChg>
      <pc:sldChg chg="add mod modTransition modShow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4"/>
        </pc:sldMkLst>
      </pc:sldChg>
      <pc:sldChg chg="add mod modTransition modShow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5"/>
        </pc:sldMkLst>
      </pc:sldChg>
      <pc:sldChg chg="add mod modTransition modShow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6"/>
        </pc:sldMkLst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7"/>
        </pc:sldMkLst>
        <pc:spChg chg="mod">
          <ac:chgData name="Arthur Liu" userId="57266d67-1d41-4103-859a-8797e8098ce0" providerId="ADAL" clId="{0810FF67-0BBF-A940-8810-4BAB564814B2}" dt="2022-07-20T05:34:16.816" v="607" actId="20577"/>
          <ac:spMkLst>
            <pc:docMk/>
            <pc:sldMk cId="0" sldId="337"/>
            <ac:spMk id="3" creationId="{00000000-0000-0000-0000-000000000000}"/>
          </ac:spMkLst>
        </pc:spChg>
      </pc:sldChg>
      <pc:sldChg chg="ad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8"/>
        </pc:sldMkLst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40"/>
        </pc:sldMkLst>
        <pc:spChg chg="mod">
          <ac:chgData name="Arthur Liu" userId="57266d67-1d41-4103-859a-8797e8098ce0" providerId="ADAL" clId="{0810FF67-0BBF-A940-8810-4BAB564814B2}" dt="2022-07-20T03:01:19.846" v="76" actId="14100"/>
          <ac:spMkLst>
            <pc:docMk/>
            <pc:sldMk cId="0" sldId="340"/>
            <ac:spMk id="10" creationId="{00000000-0000-0000-0000-000000000000}"/>
          </ac:spMkLst>
        </pc:spChg>
        <pc:spChg chg="mod">
          <ac:chgData name="Arthur Liu" userId="57266d67-1d41-4103-859a-8797e8098ce0" providerId="ADAL" clId="{0810FF67-0BBF-A940-8810-4BAB564814B2}" dt="2022-07-20T03:01:08.849" v="74" actId="27636"/>
          <ac:spMkLst>
            <pc:docMk/>
            <pc:sldMk cId="0" sldId="340"/>
            <ac:spMk id="40962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41"/>
        </pc:sldMkLst>
        <pc:spChg chg="mod">
          <ac:chgData name="Arthur Liu" userId="57266d67-1d41-4103-859a-8797e8098ce0" providerId="ADAL" clId="{0810FF67-0BBF-A940-8810-4BAB564814B2}" dt="2022-07-20T03:01:24.395" v="78" actId="27636"/>
          <ac:spMkLst>
            <pc:docMk/>
            <pc:sldMk cId="0" sldId="341"/>
            <ac:spMk id="87045" creationId="{00000000-0000-0000-0000-000000000000}"/>
          </ac:spMkLst>
        </pc:spChg>
        <pc:graphicFrameChg chg="mod">
          <ac:chgData name="Arthur Liu" userId="57266d67-1d41-4103-859a-8797e8098ce0" providerId="ADAL" clId="{0810FF67-0BBF-A940-8810-4BAB564814B2}" dt="2022-07-20T03:01:34.768" v="79" actId="1076"/>
          <ac:graphicFrameMkLst>
            <pc:docMk/>
            <pc:sldMk cId="0" sldId="341"/>
            <ac:graphicFrameMk id="87042" creationId="{00000000-0000-0000-0000-000000000000}"/>
          </ac:graphicFrameMkLst>
        </pc:graphicFrameChg>
        <pc:graphicFrameChg chg="mod">
          <ac:chgData name="Arthur Liu" userId="57266d67-1d41-4103-859a-8797e8098ce0" providerId="ADAL" clId="{0810FF67-0BBF-A940-8810-4BAB564814B2}" dt="2022-07-20T03:01:34.768" v="79" actId="1076"/>
          <ac:graphicFrameMkLst>
            <pc:docMk/>
            <pc:sldMk cId="0" sldId="341"/>
            <ac:graphicFrameMk id="87043" creationId="{00000000-0000-0000-0000-000000000000}"/>
          </ac:graphicFrameMkLst>
        </pc:graphicFrame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43"/>
        </pc:sldMkLst>
        <pc:spChg chg="mod">
          <ac:chgData name="Arthur Liu" userId="57266d67-1d41-4103-859a-8797e8098ce0" providerId="ADAL" clId="{0810FF67-0BBF-A940-8810-4BAB564814B2}" dt="2022-07-20T04:34:49.451" v="118" actId="27636"/>
          <ac:spMkLst>
            <pc:docMk/>
            <pc:sldMk cId="0" sldId="343"/>
            <ac:spMk id="69634" creationId="{00000000-0000-0000-0000-000000000000}"/>
          </ac:spMkLst>
        </pc:spChg>
      </pc:sldChg>
      <pc:sldChg chg="ad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50"/>
        </pc:sldMkLst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57"/>
        </pc:sldMkLst>
        <pc:spChg chg="mod">
          <ac:chgData name="Arthur Liu" userId="57266d67-1d41-4103-859a-8797e8098ce0" providerId="ADAL" clId="{0810FF67-0BBF-A940-8810-4BAB564814B2}" dt="2022-07-20T04:37:48.581" v="140" actId="255"/>
          <ac:spMkLst>
            <pc:docMk/>
            <pc:sldMk cId="0" sldId="357"/>
            <ac:spMk id="3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58"/>
        </pc:sldMkLst>
        <pc:spChg chg="mod">
          <ac:chgData name="Arthur Liu" userId="57266d67-1d41-4103-859a-8797e8098ce0" providerId="ADAL" clId="{0810FF67-0BBF-A940-8810-4BAB564814B2}" dt="2022-07-20T04:38:11.752" v="147" actId="14100"/>
          <ac:spMkLst>
            <pc:docMk/>
            <pc:sldMk cId="0" sldId="358"/>
            <ac:spMk id="125954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60"/>
        </pc:sldMkLst>
        <pc:spChg chg="mod">
          <ac:chgData name="Arthur Liu" userId="57266d67-1d41-4103-859a-8797e8098ce0" providerId="ADAL" clId="{0810FF67-0BBF-A940-8810-4BAB564814B2}" dt="2022-07-20T04:41:01.838" v="188" actId="20577"/>
          <ac:spMkLst>
            <pc:docMk/>
            <pc:sldMk cId="0" sldId="360"/>
            <ac:spMk id="132098" creationId="{00000000-0000-0000-0000-000000000000}"/>
          </ac:spMkLst>
        </pc:spChg>
      </pc:sldChg>
      <pc:sldChg chg="modSp add mod modTransition modShow modNotes">
        <pc:chgData name="Arthur Liu" userId="57266d67-1d41-4103-859a-8797e8098ce0" providerId="ADAL" clId="{0810FF67-0BBF-A940-8810-4BAB564814B2}" dt="2022-07-20T07:52:42.838" v="906"/>
        <pc:sldMkLst>
          <pc:docMk/>
          <pc:sldMk cId="0" sldId="361"/>
        </pc:sldMkLst>
        <pc:spChg chg="mod">
          <ac:chgData name="Arthur Liu" userId="57266d67-1d41-4103-859a-8797e8098ce0" providerId="ADAL" clId="{0810FF67-0BBF-A940-8810-4BAB564814B2}" dt="2022-07-20T04:41:55.056" v="190" actId="27636"/>
          <ac:spMkLst>
            <pc:docMk/>
            <pc:sldMk cId="0" sldId="361"/>
            <ac:spMk id="88069" creationId="{00000000-0000-0000-0000-000000000000}"/>
          </ac:spMkLst>
        </pc:spChg>
        <pc:graphicFrameChg chg="mod">
          <ac:chgData name="Arthur Liu" userId="57266d67-1d41-4103-859a-8797e8098ce0" providerId="ADAL" clId="{0810FF67-0BBF-A940-8810-4BAB564814B2}" dt="2022-07-20T04:42:00.854" v="191" actId="1076"/>
          <ac:graphicFrameMkLst>
            <pc:docMk/>
            <pc:sldMk cId="0" sldId="361"/>
            <ac:graphicFrameMk id="88066" creationId="{00000000-0000-0000-0000-000000000000}"/>
          </ac:graphicFrameMkLst>
        </pc:graphicFrameChg>
        <pc:graphicFrameChg chg="mod">
          <ac:chgData name="Arthur Liu" userId="57266d67-1d41-4103-859a-8797e8098ce0" providerId="ADAL" clId="{0810FF67-0BBF-A940-8810-4BAB564814B2}" dt="2022-07-20T04:42:15.304" v="193" actId="1076"/>
          <ac:graphicFrameMkLst>
            <pc:docMk/>
            <pc:sldMk cId="0" sldId="361"/>
            <ac:graphicFrameMk id="88067" creationId="{00000000-0000-0000-0000-000000000000}"/>
          </ac:graphicFrameMkLst>
        </pc:graphicFrameChg>
      </pc:sldChg>
      <pc:sldChg chg="modSp add mod modTransition modShow modNotes">
        <pc:chgData name="Arthur Liu" userId="57266d67-1d41-4103-859a-8797e8098ce0" providerId="ADAL" clId="{0810FF67-0BBF-A940-8810-4BAB564814B2}" dt="2022-07-20T07:52:42.838" v="906"/>
        <pc:sldMkLst>
          <pc:docMk/>
          <pc:sldMk cId="0" sldId="362"/>
        </pc:sldMkLst>
        <pc:picChg chg="mod">
          <ac:chgData name="Arthur Liu" userId="57266d67-1d41-4103-859a-8797e8098ce0" providerId="ADAL" clId="{0810FF67-0BBF-A940-8810-4BAB564814B2}" dt="2022-07-20T04:42:51.336" v="197" actId="1076"/>
          <ac:picMkLst>
            <pc:docMk/>
            <pc:sldMk cId="0" sldId="362"/>
            <ac:picMk id="138245" creationId="{00000000-0000-0000-0000-000000000000}"/>
          </ac:picMkLst>
        </pc:picChg>
      </pc:sldChg>
      <pc:sldChg chg="modSp add mod modTransition modNotes modNotesTx">
        <pc:chgData name="Arthur Liu" userId="57266d67-1d41-4103-859a-8797e8098ce0" providerId="ADAL" clId="{0810FF67-0BBF-A940-8810-4BAB564814B2}" dt="2022-07-20T07:52:42.838" v="906"/>
        <pc:sldMkLst>
          <pc:docMk/>
          <pc:sldMk cId="0" sldId="363"/>
        </pc:sldMkLst>
        <pc:spChg chg="mod">
          <ac:chgData name="Arthur Liu" userId="57266d67-1d41-4103-859a-8797e8098ce0" providerId="ADAL" clId="{0810FF67-0BBF-A940-8810-4BAB564814B2}" dt="2022-07-20T06:49:47.688" v="742" actId="20577"/>
          <ac:spMkLst>
            <pc:docMk/>
            <pc:sldMk cId="0" sldId="363"/>
            <ac:spMk id="140289" creationId="{00000000-0000-0000-0000-000000000000}"/>
          </ac:spMkLst>
        </pc:spChg>
        <pc:spChg chg="mod">
          <ac:chgData name="Arthur Liu" userId="57266d67-1d41-4103-859a-8797e8098ce0" providerId="ADAL" clId="{0810FF67-0BBF-A940-8810-4BAB564814B2}" dt="2022-07-20T04:43:32.187" v="200" actId="27636"/>
          <ac:spMkLst>
            <pc:docMk/>
            <pc:sldMk cId="0" sldId="363"/>
            <ac:spMk id="140290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64"/>
        </pc:sldMkLst>
        <pc:spChg chg="mod">
          <ac:chgData name="Arthur Liu" userId="57266d67-1d41-4103-859a-8797e8098ce0" providerId="ADAL" clId="{0810FF67-0BBF-A940-8810-4BAB564814B2}" dt="2022-07-20T04:43:58.645" v="213" actId="14100"/>
          <ac:spMkLst>
            <pc:docMk/>
            <pc:sldMk cId="0" sldId="364"/>
            <ac:spMk id="142338" creationId="{00000000-0000-0000-0000-000000000000}"/>
          </ac:spMkLst>
        </pc:spChg>
      </pc:sldChg>
      <pc:sldChg chg="del modNotes">
        <pc:chgData name="Arthur Liu" userId="57266d67-1d41-4103-859a-8797e8098ce0" providerId="ADAL" clId="{0810FF67-0BBF-A940-8810-4BAB564814B2}" dt="2022-07-20T07:52:42.838" v="906"/>
        <pc:sldMkLst>
          <pc:docMk/>
          <pc:sldMk cId="262579270" sldId="367"/>
        </pc:sldMkLst>
      </pc:sldChg>
      <pc:sldChg chg="modSp add mod modTransition modNotes modNotesTx">
        <pc:chgData name="Arthur Liu" userId="57266d67-1d41-4103-859a-8797e8098ce0" providerId="ADAL" clId="{0810FF67-0BBF-A940-8810-4BAB564814B2}" dt="2022-07-20T07:52:42.838" v="906"/>
        <pc:sldMkLst>
          <pc:docMk/>
          <pc:sldMk cId="0" sldId="371"/>
        </pc:sldMkLst>
        <pc:spChg chg="mod">
          <ac:chgData name="Arthur Liu" userId="57266d67-1d41-4103-859a-8797e8098ce0" providerId="ADAL" clId="{0810FF67-0BBF-A940-8810-4BAB564814B2}" dt="2022-07-20T04:46:53.705" v="240" actId="14100"/>
          <ac:spMkLst>
            <pc:docMk/>
            <pc:sldMk cId="0" sldId="371"/>
            <ac:spMk id="158722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0810FF67-0BBF-A940-8810-4BAB564814B2}" dt="2022-07-20T05:04:31.226" v="548" actId="5793"/>
        <pc:sldMkLst>
          <pc:docMk/>
          <pc:sldMk cId="0" sldId="374"/>
        </pc:sldMkLst>
        <pc:spChg chg="mod">
          <ac:chgData name="Arthur Liu" userId="57266d67-1d41-4103-859a-8797e8098ce0" providerId="ADAL" clId="{0810FF67-0BBF-A940-8810-4BAB564814B2}" dt="2022-07-20T05:04:31.226" v="548" actId="5793"/>
          <ac:spMkLst>
            <pc:docMk/>
            <pc:sldMk cId="0" sldId="374"/>
            <ac:spMk id="3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75"/>
        </pc:sldMkLst>
        <pc:spChg chg="mod">
          <ac:chgData name="Arthur Liu" userId="57266d67-1d41-4103-859a-8797e8098ce0" providerId="ADAL" clId="{0810FF67-0BBF-A940-8810-4BAB564814B2}" dt="2022-07-20T02:53:26.489" v="38" actId="27636"/>
          <ac:spMkLst>
            <pc:docMk/>
            <pc:sldMk cId="0" sldId="375"/>
            <ac:spMk id="19458" creationId="{00000000-0000-0000-0000-000000000000}"/>
          </ac:spMkLst>
        </pc:spChg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76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77"/>
        </pc:sldMkLst>
      </pc:sldChg>
      <pc:sldChg chg="del modNotes">
        <pc:chgData name="Arthur Liu" userId="57266d67-1d41-4103-859a-8797e8098ce0" providerId="ADAL" clId="{0810FF67-0BBF-A940-8810-4BAB564814B2}" dt="2022-07-20T07:52:42.838" v="906"/>
        <pc:sldMkLst>
          <pc:docMk/>
          <pc:sldMk cId="0" sldId="378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2588634734" sldId="379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994686553" sldId="380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934030600" sldId="381"/>
        </pc:sldMkLst>
      </pc:sldChg>
      <pc:sldChg chg="modSp add mod modTransition">
        <pc:chgData name="Arthur Liu" userId="57266d67-1d41-4103-859a-8797e8098ce0" providerId="ADAL" clId="{0810FF67-0BBF-A940-8810-4BAB564814B2}" dt="2022-07-20T02:52:56.182" v="27" actId="27636"/>
        <pc:sldMkLst>
          <pc:docMk/>
          <pc:sldMk cId="0" sldId="382"/>
        </pc:sldMkLst>
        <pc:spChg chg="mod">
          <ac:chgData name="Arthur Liu" userId="57266d67-1d41-4103-859a-8797e8098ce0" providerId="ADAL" clId="{0810FF67-0BBF-A940-8810-4BAB564814B2}" dt="2022-07-20T02:52:56.182" v="27" actId="27636"/>
          <ac:spMkLst>
            <pc:docMk/>
            <pc:sldMk cId="0" sldId="382"/>
            <ac:spMk id="4" creationId="{00000000-0000-0000-0000-000000000000}"/>
          </ac:spMkLst>
        </pc:spChg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968056275" sldId="383"/>
        </pc:sldMkLst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2876396564" sldId="384"/>
        </pc:sldMkLst>
        <pc:spChg chg="mod">
          <ac:chgData name="Arthur Liu" userId="57266d67-1d41-4103-859a-8797e8098ce0" providerId="ADAL" clId="{0810FF67-0BBF-A940-8810-4BAB564814B2}" dt="2022-07-20T03:02:12.410" v="80" actId="14100"/>
          <ac:spMkLst>
            <pc:docMk/>
            <pc:sldMk cId="2876396564" sldId="384"/>
            <ac:spMk id="3" creationId="{00000000-0000-0000-0000-000000000000}"/>
          </ac:spMkLst>
        </pc:spChg>
        <pc:picChg chg="mod">
          <ac:chgData name="Arthur Liu" userId="57266d67-1d41-4103-859a-8797e8098ce0" providerId="ADAL" clId="{0810FF67-0BBF-A940-8810-4BAB564814B2}" dt="2022-07-20T04:27:58.320" v="87" actId="1076"/>
          <ac:picMkLst>
            <pc:docMk/>
            <pc:sldMk cId="2876396564" sldId="384"/>
            <ac:picMk id="5122" creationId="{00000000-0000-0000-0000-000000000000}"/>
          </ac:picMkLst>
        </pc:picChg>
        <pc:picChg chg="mod">
          <ac:chgData name="Arthur Liu" userId="57266d67-1d41-4103-859a-8797e8098ce0" providerId="ADAL" clId="{0810FF67-0BBF-A940-8810-4BAB564814B2}" dt="2022-07-20T04:27:58.320" v="87" actId="1076"/>
          <ac:picMkLst>
            <pc:docMk/>
            <pc:sldMk cId="2876396564" sldId="384"/>
            <ac:picMk id="5123" creationId="{00000000-0000-0000-0000-000000000000}"/>
          </ac:picMkLst>
        </pc:picChg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400937917" sldId="385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862103078" sldId="386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2514592656" sldId="387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2779522163" sldId="388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2700814955" sldId="389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816758077" sldId="390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728342105" sldId="391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863882744" sldId="392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754934518" sldId="393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64916102" sldId="394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843281688" sldId="395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2353180154" sldId="396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3777733929" sldId="397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675599482" sldId="398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3849107864" sldId="399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1056360993" sldId="400"/>
        </pc:sldMkLst>
      </pc:sldChg>
      <pc:sldChg chg="modSp add mod modNotes">
        <pc:chgData name="Arthur Liu" userId="57266d67-1d41-4103-859a-8797e8098ce0" providerId="ADAL" clId="{0810FF67-0BBF-A940-8810-4BAB564814B2}" dt="2022-07-20T07:52:42.838" v="906"/>
        <pc:sldMkLst>
          <pc:docMk/>
          <pc:sldMk cId="4159890344" sldId="401"/>
        </pc:sldMkLst>
        <pc:spChg chg="mod">
          <ac:chgData name="Arthur Liu" userId="57266d67-1d41-4103-859a-8797e8098ce0" providerId="ADAL" clId="{0810FF67-0BBF-A940-8810-4BAB564814B2}" dt="2022-07-20T06:44:57.384" v="674" actId="14100"/>
          <ac:spMkLst>
            <pc:docMk/>
            <pc:sldMk cId="4159890344" sldId="401"/>
            <ac:spMk id="5" creationId="{00000000-0000-0000-0000-000000000000}"/>
          </ac:spMkLst>
        </pc:spChg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3785954318" sldId="402"/>
        </pc:sldMkLst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3876431545" sldId="403"/>
        </pc:sldMkLst>
        <pc:spChg chg="mod">
          <ac:chgData name="Arthur Liu" userId="57266d67-1d41-4103-859a-8797e8098ce0" providerId="ADAL" clId="{0810FF67-0BBF-A940-8810-4BAB564814B2}" dt="2022-07-20T04:39:26.871" v="153" actId="1076"/>
          <ac:spMkLst>
            <pc:docMk/>
            <pc:sldMk cId="3876431545" sldId="403"/>
            <ac:spMk id="130086" creationId="{00000000-0000-0000-0000-000000000000}"/>
          </ac:spMkLst>
        </pc:spChg>
        <pc:spChg chg="mod">
          <ac:chgData name="Arthur Liu" userId="57266d67-1d41-4103-859a-8797e8098ce0" providerId="ADAL" clId="{0810FF67-0BBF-A940-8810-4BAB564814B2}" dt="2022-07-20T04:39:21.796" v="152" actId="404"/>
          <ac:spMkLst>
            <pc:docMk/>
            <pc:sldMk cId="3876431545" sldId="403"/>
            <ac:spMk id="130087" creationId="{00000000-0000-0000-0000-000000000000}"/>
          </ac:spMkLst>
        </pc:spChg>
      </pc:sldChg>
      <pc:sldChg chg="addSp delSp 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2053352090" sldId="404"/>
        </pc:sldMkLst>
        <pc:spChg chg="add del mod">
          <ac:chgData name="Arthur Liu" userId="57266d67-1d41-4103-859a-8797e8098ce0" providerId="ADAL" clId="{0810FF67-0BBF-A940-8810-4BAB564814B2}" dt="2022-07-20T04:39:36.984" v="155" actId="478"/>
          <ac:spMkLst>
            <pc:docMk/>
            <pc:sldMk cId="2053352090" sldId="404"/>
            <ac:spMk id="3" creationId="{D39EF50C-28C6-6F40-BA75-22FF84FFB7A1}"/>
          </ac:spMkLst>
        </pc:spChg>
        <pc:spChg chg="add mod">
          <ac:chgData name="Arthur Liu" userId="57266d67-1d41-4103-859a-8797e8098ce0" providerId="ADAL" clId="{0810FF67-0BBF-A940-8810-4BAB564814B2}" dt="2022-07-20T04:39:37.443" v="156"/>
          <ac:spMkLst>
            <pc:docMk/>
            <pc:sldMk cId="2053352090" sldId="404"/>
            <ac:spMk id="11" creationId="{B417C6AC-E8E3-1146-8A27-3810C2E97099}"/>
          </ac:spMkLst>
        </pc:spChg>
        <pc:spChg chg="add mod">
          <ac:chgData name="Arthur Liu" userId="57266d67-1d41-4103-859a-8797e8098ce0" providerId="ADAL" clId="{0810FF67-0BBF-A940-8810-4BAB564814B2}" dt="2022-07-20T04:39:37.443" v="156"/>
          <ac:spMkLst>
            <pc:docMk/>
            <pc:sldMk cId="2053352090" sldId="404"/>
            <ac:spMk id="12" creationId="{0E038451-3316-6B49-A71B-0C217D3542CA}"/>
          </ac:spMkLst>
        </pc:spChg>
        <pc:spChg chg="del">
          <ac:chgData name="Arthur Liu" userId="57266d67-1d41-4103-859a-8797e8098ce0" providerId="ADAL" clId="{0810FF67-0BBF-A940-8810-4BAB564814B2}" dt="2022-07-20T04:39:34.780" v="154" actId="478"/>
          <ac:spMkLst>
            <pc:docMk/>
            <pc:sldMk cId="2053352090" sldId="404"/>
            <ac:spMk id="130086" creationId="{00000000-0000-0000-0000-000000000000}"/>
          </ac:spMkLst>
        </pc:spChg>
        <pc:spChg chg="del">
          <ac:chgData name="Arthur Liu" userId="57266d67-1d41-4103-859a-8797e8098ce0" providerId="ADAL" clId="{0810FF67-0BBF-A940-8810-4BAB564814B2}" dt="2022-07-20T04:39:34.780" v="154" actId="478"/>
          <ac:spMkLst>
            <pc:docMk/>
            <pc:sldMk cId="2053352090" sldId="404"/>
            <ac:spMk id="130087" creationId="{00000000-0000-0000-0000-000000000000}"/>
          </ac:spMkLst>
        </pc:spChg>
      </pc:sldChg>
      <pc:sldChg chg="addSp delSp 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1692335159" sldId="405"/>
        </pc:sldMkLst>
        <pc:spChg chg="add del mod">
          <ac:chgData name="Arthur Liu" userId="57266d67-1d41-4103-859a-8797e8098ce0" providerId="ADAL" clId="{0810FF67-0BBF-A940-8810-4BAB564814B2}" dt="2022-07-20T04:39:44.158" v="158" actId="478"/>
          <ac:spMkLst>
            <pc:docMk/>
            <pc:sldMk cId="1692335159" sldId="405"/>
            <ac:spMk id="3" creationId="{8D5A11BE-18CE-6448-AE7C-BAF7C7E2EC41}"/>
          </ac:spMkLst>
        </pc:spChg>
        <pc:spChg chg="add mod">
          <ac:chgData name="Arthur Liu" userId="57266d67-1d41-4103-859a-8797e8098ce0" providerId="ADAL" clId="{0810FF67-0BBF-A940-8810-4BAB564814B2}" dt="2022-07-20T07:25:47.105" v="780" actId="20577"/>
          <ac:spMkLst>
            <pc:docMk/>
            <pc:sldMk cId="1692335159" sldId="405"/>
            <ac:spMk id="11" creationId="{D6D967EF-24A9-FD4E-92CC-D8CB93694C12}"/>
          </ac:spMkLst>
        </pc:spChg>
        <pc:spChg chg="add mod">
          <ac:chgData name="Arthur Liu" userId="57266d67-1d41-4103-859a-8797e8098ce0" providerId="ADAL" clId="{0810FF67-0BBF-A940-8810-4BAB564814B2}" dt="2022-07-20T04:39:44.389" v="159"/>
          <ac:spMkLst>
            <pc:docMk/>
            <pc:sldMk cId="1692335159" sldId="405"/>
            <ac:spMk id="12" creationId="{04468F88-9785-9549-B376-6318BA2549D5}"/>
          </ac:spMkLst>
        </pc:spChg>
        <pc:spChg chg="del">
          <ac:chgData name="Arthur Liu" userId="57266d67-1d41-4103-859a-8797e8098ce0" providerId="ADAL" clId="{0810FF67-0BBF-A940-8810-4BAB564814B2}" dt="2022-07-20T04:39:41.443" v="157" actId="478"/>
          <ac:spMkLst>
            <pc:docMk/>
            <pc:sldMk cId="1692335159" sldId="405"/>
            <ac:spMk id="130086" creationId="{00000000-0000-0000-0000-000000000000}"/>
          </ac:spMkLst>
        </pc:spChg>
        <pc:spChg chg="del">
          <ac:chgData name="Arthur Liu" userId="57266d67-1d41-4103-859a-8797e8098ce0" providerId="ADAL" clId="{0810FF67-0BBF-A940-8810-4BAB564814B2}" dt="2022-07-20T04:39:41.443" v="157" actId="478"/>
          <ac:spMkLst>
            <pc:docMk/>
            <pc:sldMk cId="1692335159" sldId="405"/>
            <ac:spMk id="130087" creationId="{00000000-0000-0000-0000-000000000000}"/>
          </ac:spMkLst>
        </pc:spChg>
      </pc:sldChg>
      <pc:sldChg chg="addSp delSp 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2187110689" sldId="406"/>
        </pc:sldMkLst>
        <pc:spChg chg="add del mod">
          <ac:chgData name="Arthur Liu" userId="57266d67-1d41-4103-859a-8797e8098ce0" providerId="ADAL" clId="{0810FF67-0BBF-A940-8810-4BAB564814B2}" dt="2022-07-20T04:39:48.993" v="161" actId="478"/>
          <ac:spMkLst>
            <pc:docMk/>
            <pc:sldMk cId="2187110689" sldId="406"/>
            <ac:spMk id="3" creationId="{925B9C8E-0EF7-2547-9576-905FC82F54F0}"/>
          </ac:spMkLst>
        </pc:spChg>
        <pc:spChg chg="add mod">
          <ac:chgData name="Arthur Liu" userId="57266d67-1d41-4103-859a-8797e8098ce0" providerId="ADAL" clId="{0810FF67-0BBF-A940-8810-4BAB564814B2}" dt="2022-07-20T07:41:05.589" v="817" actId="20577"/>
          <ac:spMkLst>
            <pc:docMk/>
            <pc:sldMk cId="2187110689" sldId="406"/>
            <ac:spMk id="11" creationId="{21515D2E-41D0-284E-8BE5-ED45D24071A6}"/>
          </ac:spMkLst>
        </pc:spChg>
        <pc:spChg chg="add mod">
          <ac:chgData name="Arthur Liu" userId="57266d67-1d41-4103-859a-8797e8098ce0" providerId="ADAL" clId="{0810FF67-0BBF-A940-8810-4BAB564814B2}" dt="2022-07-20T04:39:49.153" v="162"/>
          <ac:spMkLst>
            <pc:docMk/>
            <pc:sldMk cId="2187110689" sldId="406"/>
            <ac:spMk id="12" creationId="{719914BE-B431-AA4D-8DFB-4DDBA5AF4541}"/>
          </ac:spMkLst>
        </pc:spChg>
        <pc:spChg chg="del">
          <ac:chgData name="Arthur Liu" userId="57266d67-1d41-4103-859a-8797e8098ce0" providerId="ADAL" clId="{0810FF67-0BBF-A940-8810-4BAB564814B2}" dt="2022-07-20T04:39:47.298" v="160" actId="478"/>
          <ac:spMkLst>
            <pc:docMk/>
            <pc:sldMk cId="2187110689" sldId="406"/>
            <ac:spMk id="130086" creationId="{00000000-0000-0000-0000-000000000000}"/>
          </ac:spMkLst>
        </pc:spChg>
        <pc:spChg chg="del">
          <ac:chgData name="Arthur Liu" userId="57266d67-1d41-4103-859a-8797e8098ce0" providerId="ADAL" clId="{0810FF67-0BBF-A940-8810-4BAB564814B2}" dt="2022-07-20T04:39:47.298" v="160" actId="478"/>
          <ac:spMkLst>
            <pc:docMk/>
            <pc:sldMk cId="2187110689" sldId="406"/>
            <ac:spMk id="130087" creationId="{00000000-0000-0000-0000-000000000000}"/>
          </ac:spMkLst>
        </pc:spChg>
      </pc:sldChg>
      <pc:sldChg chg="addSp delSp 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1504048144" sldId="407"/>
        </pc:sldMkLst>
        <pc:spChg chg="add del mod">
          <ac:chgData name="Arthur Liu" userId="57266d67-1d41-4103-859a-8797e8098ce0" providerId="ADAL" clId="{0810FF67-0BBF-A940-8810-4BAB564814B2}" dt="2022-07-20T04:40:13.884" v="170" actId="478"/>
          <ac:spMkLst>
            <pc:docMk/>
            <pc:sldMk cId="1504048144" sldId="407"/>
            <ac:spMk id="3" creationId="{03C19356-BF8A-8849-B1F3-8236DAE4DB2E}"/>
          </ac:spMkLst>
        </pc:spChg>
        <pc:spChg chg="mod">
          <ac:chgData name="Arthur Liu" userId="57266d67-1d41-4103-859a-8797e8098ce0" providerId="ADAL" clId="{0810FF67-0BBF-A940-8810-4BAB564814B2}" dt="2022-07-20T04:40:31.663" v="183" actId="1076"/>
          <ac:spMkLst>
            <pc:docMk/>
            <pc:sldMk cId="1504048144" sldId="407"/>
            <ac:spMk id="10" creationId="{00000000-0000-0000-0000-000000000000}"/>
          </ac:spMkLst>
        </pc:spChg>
        <pc:spChg chg="add del mod">
          <ac:chgData name="Arthur Liu" userId="57266d67-1d41-4103-859a-8797e8098ce0" providerId="ADAL" clId="{0810FF67-0BBF-A940-8810-4BAB564814B2}" dt="2022-07-20T07:27:42.425" v="814" actId="20577"/>
          <ac:spMkLst>
            <pc:docMk/>
            <pc:sldMk cId="1504048144" sldId="407"/>
            <ac:spMk id="12" creationId="{12BEE69C-FA94-0A41-AAFE-C5205788A716}"/>
          </ac:spMkLst>
        </pc:spChg>
        <pc:spChg chg="add del mod">
          <ac:chgData name="Arthur Liu" userId="57266d67-1d41-4103-859a-8797e8098ce0" providerId="ADAL" clId="{0810FF67-0BBF-A940-8810-4BAB564814B2}" dt="2022-07-20T04:40:14.307" v="171"/>
          <ac:spMkLst>
            <pc:docMk/>
            <pc:sldMk cId="1504048144" sldId="407"/>
            <ac:spMk id="13" creationId="{CF7B7541-F069-D84C-A1D8-D544AB4C4BEA}"/>
          </ac:spMkLst>
        </pc:spChg>
        <pc:spChg chg="add del">
          <ac:chgData name="Arthur Liu" userId="57266d67-1d41-4103-859a-8797e8098ce0" providerId="ADAL" clId="{0810FF67-0BBF-A940-8810-4BAB564814B2}" dt="2022-07-20T04:40:13.703" v="169" actId="478"/>
          <ac:spMkLst>
            <pc:docMk/>
            <pc:sldMk cId="1504048144" sldId="407"/>
            <ac:spMk id="130086" creationId="{00000000-0000-0000-0000-000000000000}"/>
          </ac:spMkLst>
        </pc:spChg>
        <pc:spChg chg="add del">
          <ac:chgData name="Arthur Liu" userId="57266d67-1d41-4103-859a-8797e8098ce0" providerId="ADAL" clId="{0810FF67-0BBF-A940-8810-4BAB564814B2}" dt="2022-07-20T04:40:13.703" v="169" actId="478"/>
          <ac:spMkLst>
            <pc:docMk/>
            <pc:sldMk cId="1504048144" sldId="407"/>
            <ac:spMk id="130087" creationId="{00000000-0000-0000-0000-000000000000}"/>
          </ac:spMkLst>
        </pc:spChg>
      </pc:sldChg>
      <pc:sldChg chg="add">
        <pc:chgData name="Arthur Liu" userId="57266d67-1d41-4103-859a-8797e8098ce0" providerId="ADAL" clId="{0810FF67-0BBF-A940-8810-4BAB564814B2}" dt="2022-07-20T02:52:55.743" v="10"/>
        <pc:sldMkLst>
          <pc:docMk/>
          <pc:sldMk cId="2315510966" sldId="409"/>
        </pc:sldMkLst>
      </pc:sldChg>
      <pc:sldChg chg="modSp add del mod modTransition">
        <pc:chgData name="Arthur Liu" userId="57266d67-1d41-4103-859a-8797e8098ce0" providerId="ADAL" clId="{0810FF67-0BBF-A940-8810-4BAB564814B2}" dt="2022-07-20T02:54:18.685" v="40" actId="2696"/>
        <pc:sldMkLst>
          <pc:docMk/>
          <pc:sldMk cId="1589440525" sldId="410"/>
        </pc:sldMkLst>
        <pc:spChg chg="mod">
          <ac:chgData name="Arthur Liu" userId="57266d67-1d41-4103-859a-8797e8098ce0" providerId="ADAL" clId="{0810FF67-0BBF-A940-8810-4BAB564814B2}" dt="2022-07-20T02:52:55.872" v="11" actId="27636"/>
          <ac:spMkLst>
            <pc:docMk/>
            <pc:sldMk cId="1589440525" sldId="410"/>
            <ac:spMk id="33856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3807608211" sldId="411"/>
        </pc:sldMkLst>
        <pc:spChg chg="mod">
          <ac:chgData name="Arthur Liu" userId="57266d67-1d41-4103-859a-8797e8098ce0" providerId="ADAL" clId="{0810FF67-0BBF-A940-8810-4BAB564814B2}" dt="2022-07-20T02:54:24.430" v="43" actId="27636"/>
          <ac:spMkLst>
            <pc:docMk/>
            <pc:sldMk cId="3807608211" sldId="411"/>
            <ac:spMk id="33856" creationId="{00000000-0000-0000-0000-000000000000}"/>
          </ac:spMkLst>
        </pc:spChg>
      </pc:sldChg>
      <pc:sldChg chg="add mod modTransition modShow modNotes">
        <pc:chgData name="Arthur Liu" userId="57266d67-1d41-4103-859a-8797e8098ce0" providerId="ADAL" clId="{0810FF67-0BBF-A940-8810-4BAB564814B2}" dt="2022-07-20T07:52:42.838" v="906"/>
        <pc:sldMkLst>
          <pc:docMk/>
          <pc:sldMk cId="3074777158" sldId="412"/>
        </pc:sldMkLst>
      </pc:sldChg>
      <pc:sldChg chg="add modTransition">
        <pc:chgData name="Arthur Liu" userId="57266d67-1d41-4103-859a-8797e8098ce0" providerId="ADAL" clId="{0810FF67-0BBF-A940-8810-4BAB564814B2}" dt="2022-07-20T02:52:55.743" v="10"/>
        <pc:sldMkLst>
          <pc:docMk/>
          <pc:sldMk cId="22264137" sldId="413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3166776780" sldId="536"/>
        </pc:sldMkLst>
      </pc:sldChg>
      <pc:sldChg chg="modSp del mod">
        <pc:chgData name="Arthur Liu" userId="57266d67-1d41-4103-859a-8797e8098ce0" providerId="ADAL" clId="{0810FF67-0BBF-A940-8810-4BAB564814B2}" dt="2022-07-20T04:31:59.178" v="109" actId="2696"/>
        <pc:sldMkLst>
          <pc:docMk/>
          <pc:sldMk cId="3305716346" sldId="666"/>
        </pc:sldMkLst>
        <pc:spChg chg="mod">
          <ac:chgData name="Arthur Liu" userId="57266d67-1d41-4103-859a-8797e8098ce0" providerId="ADAL" clId="{0810FF67-0BBF-A940-8810-4BAB564814B2}" dt="2022-07-19T22:42:32.321" v="5" actId="20577"/>
          <ac:spMkLst>
            <pc:docMk/>
            <pc:sldMk cId="3305716346" sldId="666"/>
            <ac:spMk id="3" creationId="{A91CBEFA-94DC-1B46-9519-DE38140070CE}"/>
          </ac:spMkLst>
        </pc:spChg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67620780" sldId="668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760784224" sldId="669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411331898" sldId="670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3908058404" sldId="671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22107856" sldId="672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2464205121" sldId="673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470506426" sldId="674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104235078" sldId="675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363596786" sldId="676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722446843" sldId="678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37922220" sldId="679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895080604" sldId="680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712908545" sldId="681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22362018" sldId="682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5099388" sldId="683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2455776148" sldId="684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276175948" sldId="685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2627008907" sldId="687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3084652852" sldId="688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92324910" sldId="690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327347091" sldId="708"/>
        </pc:sldMkLst>
      </pc:sldChg>
      <pc:sldChg chg="new del">
        <pc:chgData name="Arthur Liu" userId="57266d67-1d41-4103-859a-8797e8098ce0" providerId="ADAL" clId="{0810FF67-0BBF-A940-8810-4BAB564814B2}" dt="2022-07-20T04:47:01.045" v="241" actId="2696"/>
        <pc:sldMkLst>
          <pc:docMk/>
          <pc:sldMk cId="4068484903" sldId="709"/>
        </pc:sldMkLst>
      </pc:sldChg>
      <pc:sldChg chg="new del">
        <pc:chgData name="Arthur Liu" userId="57266d67-1d41-4103-859a-8797e8098ce0" providerId="ADAL" clId="{0810FF67-0BBF-A940-8810-4BAB564814B2}" dt="2022-07-20T04:47:01.045" v="241" actId="2696"/>
        <pc:sldMkLst>
          <pc:docMk/>
          <pc:sldMk cId="2899914977" sldId="710"/>
        </pc:sldMkLst>
      </pc:sldChg>
      <pc:sldChg chg="new del">
        <pc:chgData name="Arthur Liu" userId="57266d67-1d41-4103-859a-8797e8098ce0" providerId="ADAL" clId="{0810FF67-0BBF-A940-8810-4BAB564814B2}" dt="2022-07-20T04:47:01.045" v="241" actId="2696"/>
        <pc:sldMkLst>
          <pc:docMk/>
          <pc:sldMk cId="2632736030" sldId="711"/>
        </pc:sldMkLst>
      </pc:sldChg>
      <pc:sldChg chg="new del">
        <pc:chgData name="Arthur Liu" userId="57266d67-1d41-4103-859a-8797e8098ce0" providerId="ADAL" clId="{0810FF67-0BBF-A940-8810-4BAB564814B2}" dt="2022-07-20T04:47:01.045" v="241" actId="2696"/>
        <pc:sldMkLst>
          <pc:docMk/>
          <pc:sldMk cId="946723309" sldId="712"/>
        </pc:sldMkLst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713"/>
        </pc:sldMkLst>
        <pc:spChg chg="mod">
          <ac:chgData name="Arthur Liu" userId="57266d67-1d41-4103-859a-8797e8098ce0" providerId="ADAL" clId="{0810FF67-0BBF-A940-8810-4BAB564814B2}" dt="2022-07-20T02:54:48.205" v="51" actId="403"/>
          <ac:spMkLst>
            <pc:docMk/>
            <pc:sldMk cId="0" sldId="713"/>
            <ac:spMk id="9" creationId="{00000000-0000-0000-0000-000000000000}"/>
          </ac:spMkLst>
        </pc:spChg>
        <pc:spChg chg="mod">
          <ac:chgData name="Arthur Liu" userId="57266d67-1d41-4103-859a-8797e8098ce0" providerId="ADAL" clId="{0810FF67-0BBF-A940-8810-4BAB564814B2}" dt="2022-07-20T02:54:37.797" v="45" actId="14100"/>
          <ac:spMkLst>
            <pc:docMk/>
            <pc:sldMk cId="0" sldId="713"/>
            <ac:spMk id="2052" creationId="{00000000-0000-0000-0000-000000000000}"/>
          </ac:spMkLst>
        </pc:spChg>
      </pc:sldChg>
      <pc:sldChg chg="modSp add mod modTransition modNotes modNotesTx">
        <pc:chgData name="Arthur Liu" userId="57266d67-1d41-4103-859a-8797e8098ce0" providerId="ADAL" clId="{0810FF67-0BBF-A940-8810-4BAB564814B2}" dt="2022-07-20T07:52:42.838" v="906"/>
        <pc:sldMkLst>
          <pc:docMk/>
          <pc:sldMk cId="0" sldId="714"/>
        </pc:sldMkLst>
        <pc:spChg chg="mod">
          <ac:chgData name="Arthur Liu" userId="57266d67-1d41-4103-859a-8797e8098ce0" providerId="ADAL" clId="{0810FF67-0BBF-A940-8810-4BAB564814B2}" dt="2022-07-20T02:57:47.702" v="58" actId="14100"/>
          <ac:spMkLst>
            <pc:docMk/>
            <pc:sldMk cId="0" sldId="714"/>
            <ac:spMk id="36865" creationId="{00000000-0000-0000-0000-000000000000}"/>
          </ac:spMkLst>
        </pc:spChg>
        <pc:spChg chg="mod">
          <ac:chgData name="Arthur Liu" userId="57266d67-1d41-4103-859a-8797e8098ce0" providerId="ADAL" clId="{0810FF67-0BBF-A940-8810-4BAB564814B2}" dt="2022-07-20T05:44:13.785" v="643" actId="20577"/>
          <ac:spMkLst>
            <pc:docMk/>
            <pc:sldMk cId="0" sldId="714"/>
            <ac:spMk id="36866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2721412568" sldId="715"/>
        </pc:sldMkLst>
        <pc:spChg chg="mod">
          <ac:chgData name="Arthur Liu" userId="57266d67-1d41-4103-859a-8797e8098ce0" providerId="ADAL" clId="{0810FF67-0BBF-A940-8810-4BAB564814B2}" dt="2022-07-20T03:00:42.419" v="70" actId="27636"/>
          <ac:spMkLst>
            <pc:docMk/>
            <pc:sldMk cId="2721412568" sldId="715"/>
            <ac:spMk id="3" creationId="{00000000-0000-0000-0000-000000000000}"/>
          </ac:spMkLst>
        </pc:spChg>
        <pc:picChg chg="mod">
          <ac:chgData name="Arthur Liu" userId="57266d67-1d41-4103-859a-8797e8098ce0" providerId="ADAL" clId="{0810FF67-0BBF-A940-8810-4BAB564814B2}" dt="2022-07-20T03:00:48.314" v="71" actId="1076"/>
          <ac:picMkLst>
            <pc:docMk/>
            <pc:sldMk cId="2721412568" sldId="715"/>
            <ac:picMk id="89090" creationId="{00000000-0000-0000-0000-000000000000}"/>
          </ac:picMkLst>
        </pc:pic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716"/>
        </pc:sldMkLst>
        <pc:spChg chg="mod">
          <ac:chgData name="Arthur Liu" userId="57266d67-1d41-4103-859a-8797e8098ce0" providerId="ADAL" clId="{0810FF67-0BBF-A940-8810-4BAB564814B2}" dt="2022-07-20T06:43:33.169" v="671" actId="14100"/>
          <ac:spMkLst>
            <pc:docMk/>
            <pc:sldMk cId="0" sldId="716"/>
            <ac:spMk id="69634" creationId="{00000000-0000-0000-0000-000000000000}"/>
          </ac:spMkLst>
        </pc:spChg>
      </pc:sldChg>
      <pc:sldChg chg="add mod modTransition modShow modNotes">
        <pc:chgData name="Arthur Liu" userId="57266d67-1d41-4103-859a-8797e8098ce0" providerId="ADAL" clId="{0810FF67-0BBF-A940-8810-4BAB564814B2}" dt="2022-07-20T07:52:42.838" v="906"/>
        <pc:sldMkLst>
          <pc:docMk/>
          <pc:sldMk cId="3700194067" sldId="717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2326859063" sldId="718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3426021141" sldId="719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2415799493" sldId="720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650962506" sldId="721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4069272422" sldId="722"/>
        </pc:sldMkLst>
      </pc:sldChg>
      <pc:sldChg chg="modSp add del mod modTransition">
        <pc:chgData name="Arthur Liu" userId="57266d67-1d41-4103-859a-8797e8098ce0" providerId="ADAL" clId="{0810FF67-0BBF-A940-8810-4BAB564814B2}" dt="2022-07-20T04:37:58.152" v="141" actId="2696"/>
        <pc:sldMkLst>
          <pc:docMk/>
          <pc:sldMk cId="0" sldId="723"/>
        </pc:sldMkLst>
        <pc:spChg chg="mod">
          <ac:chgData name="Arthur Liu" userId="57266d67-1d41-4103-859a-8797e8098ce0" providerId="ADAL" clId="{0810FF67-0BBF-A940-8810-4BAB564814B2}" dt="2022-07-20T04:36:14.765" v="126" actId="1076"/>
          <ac:spMkLst>
            <pc:docMk/>
            <pc:sldMk cId="0" sldId="723"/>
            <ac:spMk id="2" creationId="{55113767-BD33-954E-A1F4-F97C697AD3CC}"/>
          </ac:spMkLst>
        </pc:spChg>
        <pc:spChg chg="mod">
          <ac:chgData name="Arthur Liu" userId="57266d67-1d41-4103-859a-8797e8098ce0" providerId="ADAL" clId="{0810FF67-0BBF-A940-8810-4BAB564814B2}" dt="2022-07-20T04:30:03.539" v="105" actId="14100"/>
          <ac:spMkLst>
            <pc:docMk/>
            <pc:sldMk cId="0" sldId="723"/>
            <ac:spMk id="123907" creationId="{00000000-0000-0000-0000-000000000000}"/>
          </ac:spMkLst>
        </pc:spChg>
        <pc:spChg chg="mod">
          <ac:chgData name="Arthur Liu" userId="57266d67-1d41-4103-859a-8797e8098ce0" providerId="ADAL" clId="{0810FF67-0BBF-A940-8810-4BAB564814B2}" dt="2022-07-20T04:30:06.593" v="106" actId="14100"/>
          <ac:spMkLst>
            <pc:docMk/>
            <pc:sldMk cId="0" sldId="723"/>
            <ac:spMk id="123908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724"/>
        </pc:sldMkLst>
        <pc:spChg chg="mod">
          <ac:chgData name="Arthur Liu" userId="57266d67-1d41-4103-859a-8797e8098ce0" providerId="ADAL" clId="{0810FF67-0BBF-A940-8810-4BAB564814B2}" dt="2022-07-20T04:38:26.175" v="150" actId="27636"/>
          <ac:spMkLst>
            <pc:docMk/>
            <pc:sldMk cId="0" sldId="724"/>
            <ac:spMk id="69634" creationId="{00000000-0000-0000-0000-000000000000}"/>
          </ac:spMkLst>
        </pc:spChg>
      </pc:sldChg>
      <pc:sldChg chg="modSp add mod modShow modNotes">
        <pc:chgData name="Arthur Liu" userId="57266d67-1d41-4103-859a-8797e8098ce0" providerId="ADAL" clId="{0810FF67-0BBF-A940-8810-4BAB564814B2}" dt="2022-07-20T07:52:42.838" v="906"/>
        <pc:sldMkLst>
          <pc:docMk/>
          <pc:sldMk cId="0" sldId="725"/>
        </pc:sldMkLst>
        <pc:spChg chg="mod">
          <ac:chgData name="Arthur Liu" userId="57266d67-1d41-4103-859a-8797e8098ce0" providerId="ADAL" clId="{0810FF67-0BBF-A940-8810-4BAB564814B2}" dt="2022-07-20T02:52:56.139" v="25" actId="27636"/>
          <ac:spMkLst>
            <pc:docMk/>
            <pc:sldMk cId="0" sldId="725"/>
            <ac:spMk id="130087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2919995868" sldId="726"/>
        </pc:sldMkLst>
        <pc:spChg chg="mod">
          <ac:chgData name="Arthur Liu" userId="57266d67-1d41-4103-859a-8797e8098ce0" providerId="ADAL" clId="{0810FF67-0BBF-A940-8810-4BAB564814B2}" dt="2022-07-20T04:44:29.526" v="226" actId="20577"/>
          <ac:spMkLst>
            <pc:docMk/>
            <pc:sldMk cId="2919995868" sldId="726"/>
            <ac:spMk id="8" creationId="{00000000-0000-0000-0000-000000000000}"/>
          </ac:spMkLst>
        </pc:spChg>
      </pc:sldChg>
      <pc:sldChg chg="modSp new mod">
        <pc:chgData name="Arthur Liu" userId="57266d67-1d41-4103-859a-8797e8098ce0" providerId="ADAL" clId="{0810FF67-0BBF-A940-8810-4BAB564814B2}" dt="2022-07-20T04:48:38.610" v="434" actId="20577"/>
        <pc:sldMkLst>
          <pc:docMk/>
          <pc:sldMk cId="1006448460" sldId="727"/>
        </pc:sldMkLst>
        <pc:spChg chg="mod">
          <ac:chgData name="Arthur Liu" userId="57266d67-1d41-4103-859a-8797e8098ce0" providerId="ADAL" clId="{0810FF67-0BBF-A940-8810-4BAB564814B2}" dt="2022-07-20T04:47:55.471" v="292" actId="20577"/>
          <ac:spMkLst>
            <pc:docMk/>
            <pc:sldMk cId="1006448460" sldId="727"/>
            <ac:spMk id="2" creationId="{6D46EC1A-A372-824D-8B33-C87ACDBE2FFB}"/>
          </ac:spMkLst>
        </pc:spChg>
        <pc:spChg chg="mod">
          <ac:chgData name="Arthur Liu" userId="57266d67-1d41-4103-859a-8797e8098ce0" providerId="ADAL" clId="{0810FF67-0BBF-A940-8810-4BAB564814B2}" dt="2022-07-20T04:48:38.610" v="434" actId="20577"/>
          <ac:spMkLst>
            <pc:docMk/>
            <pc:sldMk cId="1006448460" sldId="727"/>
            <ac:spMk id="3" creationId="{2954AC97-6DFC-1448-804F-96FBFFBA72CB}"/>
          </ac:spMkLst>
        </pc:spChg>
      </pc:sldChg>
      <pc:sldChg chg="modSp add del mod modTransition">
        <pc:chgData name="Arthur Liu" userId="57266d67-1d41-4103-859a-8797e8098ce0" providerId="ADAL" clId="{0810FF67-0BBF-A940-8810-4BAB564814B2}" dt="2022-07-20T04:46:14.828" v="232" actId="2696"/>
        <pc:sldMkLst>
          <pc:docMk/>
          <pc:sldMk cId="1480749149" sldId="727"/>
        </pc:sldMkLst>
        <pc:spChg chg="mod">
          <ac:chgData name="Arthur Liu" userId="57266d67-1d41-4103-859a-8797e8098ce0" providerId="ADAL" clId="{0810FF67-0BBF-A940-8810-4BAB564814B2}" dt="2022-07-20T04:45:27.537" v="228" actId="27636"/>
          <ac:spMkLst>
            <pc:docMk/>
            <pc:sldMk cId="1480749149" sldId="727"/>
            <ac:spMk id="3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0810FF67-0BBF-A940-8810-4BAB564814B2}" dt="2022-07-20T04:46:14.828" v="232" actId="2696"/>
        <pc:sldMkLst>
          <pc:docMk/>
          <pc:sldMk cId="0" sldId="728"/>
        </pc:sldMkLst>
        <pc:spChg chg="mod">
          <ac:chgData name="Arthur Liu" userId="57266d67-1d41-4103-859a-8797e8098ce0" providerId="ADAL" clId="{0810FF67-0BBF-A940-8810-4BAB564814B2}" dt="2022-07-20T04:45:41.705" v="231" actId="27636"/>
          <ac:spMkLst>
            <pc:docMk/>
            <pc:sldMk cId="0" sldId="728"/>
            <ac:spMk id="3" creationId="{00000000-0000-0000-0000-000000000000}"/>
          </ac:spMkLst>
        </pc:spChg>
      </pc:sldChg>
      <pc:sldChg chg="new del">
        <pc:chgData name="Arthur Liu" userId="57266d67-1d41-4103-859a-8797e8098ce0" providerId="ADAL" clId="{0810FF67-0BBF-A940-8810-4BAB564814B2}" dt="2022-07-20T06:37:41.426" v="645" actId="2696"/>
        <pc:sldMkLst>
          <pc:docMk/>
          <pc:sldMk cId="3073925684" sldId="728"/>
        </pc:sldMkLst>
      </pc:sldChg>
      <pc:sldChg chg="add del modTransition">
        <pc:chgData name="Arthur Liu" userId="57266d67-1d41-4103-859a-8797e8098ce0" providerId="ADAL" clId="{0810FF67-0BBF-A940-8810-4BAB564814B2}" dt="2022-07-20T04:46:14.828" v="232" actId="2696"/>
        <pc:sldMkLst>
          <pc:docMk/>
          <pc:sldMk cId="1541020352" sldId="729"/>
        </pc:sldMkLst>
      </pc:sldChg>
      <pc:sldChg chg="modSp add mod">
        <pc:chgData name="Arthur Liu" userId="57266d67-1d41-4103-859a-8797e8098ce0" providerId="ADAL" clId="{0810FF67-0BBF-A940-8810-4BAB564814B2}" dt="2022-07-20T06:49:54.886" v="743" actId="207"/>
        <pc:sldMkLst>
          <pc:docMk/>
          <pc:sldMk cId="3480487600" sldId="729"/>
        </pc:sldMkLst>
        <pc:spChg chg="mod">
          <ac:chgData name="Arthur Liu" userId="57266d67-1d41-4103-859a-8797e8098ce0" providerId="ADAL" clId="{0810FF67-0BBF-A940-8810-4BAB564814B2}" dt="2022-07-20T06:49:54.886" v="743" actId="207"/>
          <ac:spMkLst>
            <pc:docMk/>
            <pc:sldMk cId="3480487600" sldId="729"/>
            <ac:spMk id="3" creationId="{2954AC97-6DFC-1448-804F-96FBFFBA72CB}"/>
          </ac:spMkLst>
        </pc:spChg>
      </pc:sldChg>
      <pc:sldChg chg="modNotes">
        <pc:chgData name="Arthur Liu" userId="57266d67-1d41-4103-859a-8797e8098ce0" providerId="ADAL" clId="{0810FF67-0BBF-A940-8810-4BAB564814B2}" dt="2022-07-20T07:52:42.838" v="906"/>
        <pc:sldMkLst>
          <pc:docMk/>
          <pc:sldMk cId="3660189907" sldId="730"/>
        </pc:sldMkLst>
      </pc:sldChg>
      <pc:sldChg chg="modSp new mod">
        <pc:chgData name="Arthur Liu" userId="57266d67-1d41-4103-859a-8797e8098ce0" providerId="ADAL" clId="{0810FF67-0BBF-A940-8810-4BAB564814B2}" dt="2022-07-20T07:50:31.119" v="902" actId="20577"/>
        <pc:sldMkLst>
          <pc:docMk/>
          <pc:sldMk cId="3558524031" sldId="731"/>
        </pc:sldMkLst>
        <pc:spChg chg="mod">
          <ac:chgData name="Arthur Liu" userId="57266d67-1d41-4103-859a-8797e8098ce0" providerId="ADAL" clId="{0810FF67-0BBF-A940-8810-4BAB564814B2}" dt="2022-07-20T07:50:17.803" v="827" actId="20577"/>
          <ac:spMkLst>
            <pc:docMk/>
            <pc:sldMk cId="3558524031" sldId="731"/>
            <ac:spMk id="2" creationId="{36A027B2-F0F1-FB49-B1A2-48C21CBA2A1C}"/>
          </ac:spMkLst>
        </pc:spChg>
        <pc:spChg chg="mod">
          <ac:chgData name="Arthur Liu" userId="57266d67-1d41-4103-859a-8797e8098ce0" providerId="ADAL" clId="{0810FF67-0BBF-A940-8810-4BAB564814B2}" dt="2022-07-20T07:50:31.119" v="902" actId="20577"/>
          <ac:spMkLst>
            <pc:docMk/>
            <pc:sldMk cId="3558524031" sldId="731"/>
            <ac:spMk id="3" creationId="{E254CB33-47F2-FC4A-BC14-7AF9A612DED5}"/>
          </ac:spMkLst>
        </pc:spChg>
      </pc:sldChg>
    </pc:docChg>
  </pc:docChgLst>
  <pc:docChgLst>
    <pc:chgData name="Arthur Liu" userId="57266d67-1d41-4103-859a-8797e8098ce0" providerId="ADAL" clId="{949B83B5-6337-DE44-9AC8-1768B1F3713E}"/>
    <pc:docChg chg="undo redo custSel addSld delSld modSld sldOrd modNotesMaster modHandout">
      <pc:chgData name="Arthur Liu" userId="57266d67-1d41-4103-859a-8797e8098ce0" providerId="ADAL" clId="{949B83B5-6337-DE44-9AC8-1768B1F3713E}" dt="2022-06-24T06:42:38.964" v="10678" actId="207"/>
      <pc:docMkLst>
        <pc:docMk/>
      </pc:docMkLst>
      <pc:sldChg chg="addSp delSp modSp mod modNotes">
        <pc:chgData name="Arthur Liu" userId="57266d67-1d41-4103-859a-8797e8098ce0" providerId="ADAL" clId="{949B83B5-6337-DE44-9AC8-1768B1F3713E}" dt="2022-06-24T06:34:09.037" v="10488"/>
        <pc:sldMkLst>
          <pc:docMk/>
          <pc:sldMk cId="778929904" sldId="256"/>
        </pc:sldMkLst>
        <pc:spChg chg="mod">
          <ac:chgData name="Arthur Liu" userId="57266d67-1d41-4103-859a-8797e8098ce0" providerId="ADAL" clId="{949B83B5-6337-DE44-9AC8-1768B1F3713E}" dt="2022-06-23T20:01:07.543" v="38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778929904" sldId="256"/>
            <ac:spMk id="4" creationId="{A0EBA44F-3AAD-44D5-B3EF-4D0C23BD859B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778929904" sldId="256"/>
            <ac:spMk id="5" creationId="{C336AAF7-5B7A-6A4D-AFA0-573E236FF77D}"/>
          </ac:spMkLst>
        </pc:spChg>
        <pc:picChg chg="del">
          <ac:chgData name="Arthur Liu" userId="57266d67-1d41-4103-859a-8797e8098ce0" providerId="ADAL" clId="{949B83B5-6337-DE44-9AC8-1768B1F3713E}" dt="2022-06-23T20:01:15.049" v="40" actId="478"/>
          <ac:picMkLst>
            <pc:docMk/>
            <pc:sldMk cId="778929904" sldId="256"/>
            <ac:picMk id="2052" creationId="{EC00EFB4-FC38-5B49-9819-724028E4AB6F}"/>
          </ac:picMkLst>
        </pc:picChg>
        <pc:inkChg chg="del">
          <ac:chgData name="Arthur Liu" userId="57266d67-1d41-4103-859a-8797e8098ce0" providerId="ADAL" clId="{949B83B5-6337-DE44-9AC8-1768B1F3713E}" dt="2022-06-23T20:01:11.884" v="39" actId="478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  <pc:docChgLst>
    <pc:chgData name="Arthur Liu" userId="57266d67-1d41-4103-859a-8797e8098ce0" providerId="ADAL" clId="{988FC269-EDA9-CD45-8B5E-027F60D40B39}"/>
    <pc:docChg chg="undo custSel addSld delSld modSld sldOrd modNotesMaster modHandout">
      <pc:chgData name="Arthur Liu" userId="57266d67-1d41-4103-859a-8797e8098ce0" providerId="ADAL" clId="{988FC269-EDA9-CD45-8B5E-027F60D40B39}" dt="2022-07-15T07:02:27.733" v="4085" actId="20577"/>
      <pc:docMkLst>
        <pc:docMk/>
      </pc:docMkLst>
      <pc:sldChg chg="addSp delSp modSp mod modAnim">
        <pc:chgData name="Arthur Liu" userId="57266d67-1d41-4103-859a-8797e8098ce0" providerId="ADAL" clId="{988FC269-EDA9-CD45-8B5E-027F60D40B39}" dt="2022-07-15T06:27:34.103" v="3645"/>
        <pc:sldMkLst>
          <pc:docMk/>
          <pc:sldMk cId="778929904" sldId="256"/>
        </pc:sldMkLst>
        <pc:spChg chg="mod">
          <ac:chgData name="Arthur Liu" userId="57266d67-1d41-4103-859a-8797e8098ce0" providerId="ADAL" clId="{988FC269-EDA9-CD45-8B5E-027F60D40B39}" dt="2022-07-15T05:05:43.910" v="3518" actId="404"/>
          <ac:spMkLst>
            <pc:docMk/>
            <pc:sldMk cId="778929904" sldId="256"/>
            <ac:spMk id="2" creationId="{25D024DE-D48D-460C-916B-2450517893F2}"/>
          </ac:spMkLst>
        </pc:spChg>
        <pc:picChg chg="add mod">
          <ac:chgData name="Arthur Liu" userId="57266d67-1d41-4103-859a-8797e8098ce0" providerId="ADAL" clId="{988FC269-EDA9-CD45-8B5E-027F60D40B39}" dt="2022-07-15T05:07:38.250" v="3523" actId="1076"/>
          <ac:picMkLst>
            <pc:docMk/>
            <pc:sldMk cId="778929904" sldId="256"/>
            <ac:picMk id="5" creationId="{5831C560-BE76-D249-8632-AD9999E16F9E}"/>
          </ac:picMkLst>
        </pc:picChg>
        <pc:picChg chg="add del mod">
          <ac:chgData name="Arthur Liu" userId="57266d67-1d41-4103-859a-8797e8098ce0" providerId="ADAL" clId="{988FC269-EDA9-CD45-8B5E-027F60D40B39}" dt="2022-07-15T05:05:48.073" v="3519" actId="478"/>
          <ac:picMkLst>
            <pc:docMk/>
            <pc:sldMk cId="778929904" sldId="256"/>
            <ac:picMk id="1026" creationId="{9C62835A-55D0-5D4E-8DAD-40167389C3CF}"/>
          </ac:picMkLst>
        </pc:picChg>
        <pc:picChg chg="del">
          <ac:chgData name="Arthur Liu" userId="57266d67-1d41-4103-859a-8797e8098ce0" providerId="ADAL" clId="{988FC269-EDA9-CD45-8B5E-027F60D40B39}" dt="2022-07-12T22:50:31.066" v="13" actId="478"/>
          <ac:picMkLst>
            <pc:docMk/>
            <pc:sldMk cId="778929904" sldId="256"/>
            <ac:picMk id="1026" creationId="{D1FA5324-10D0-514F-A22E-5BB0A0630292}"/>
          </ac:picMkLst>
        </pc:picChg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2548284851" sldId="260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1829577254" sldId="296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2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3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4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5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6"/>
        </pc:sldMkLst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7"/>
        </pc:sldMkLst>
        <pc:spChg chg="mod">
          <ac:chgData name="Arthur Liu" userId="57266d67-1d41-4103-859a-8797e8098ce0" providerId="ADAL" clId="{988FC269-EDA9-CD45-8B5E-027F60D40B39}" dt="2022-07-13T21:29:06.772" v="3494" actId="27636"/>
          <ac:spMkLst>
            <pc:docMk/>
            <pc:sldMk cId="0" sldId="337"/>
            <ac:spMk id="3" creationId="{00000000-0000-0000-0000-000000000000}"/>
          </ac:spMkLst>
        </pc:spChg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8"/>
        </pc:sldMkLst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40"/>
        </pc:sldMkLst>
        <pc:spChg chg="mod">
          <ac:chgData name="Arthur Liu" userId="57266d67-1d41-4103-859a-8797e8098ce0" providerId="ADAL" clId="{988FC269-EDA9-CD45-8B5E-027F60D40B39}" dt="2022-07-13T21:29:06.819" v="3497" actId="27636"/>
          <ac:spMkLst>
            <pc:docMk/>
            <pc:sldMk cId="0" sldId="340"/>
            <ac:spMk id="40962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41"/>
        </pc:sldMkLst>
        <pc:spChg chg="mod">
          <ac:chgData name="Arthur Liu" userId="57266d67-1d41-4103-859a-8797e8098ce0" providerId="ADAL" clId="{988FC269-EDA9-CD45-8B5E-027F60D40B39}" dt="2022-07-13T21:29:06.838" v="3498" actId="27636"/>
          <ac:spMkLst>
            <pc:docMk/>
            <pc:sldMk cId="0" sldId="341"/>
            <ac:spMk id="87045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43"/>
        </pc:sldMkLst>
        <pc:spChg chg="mod">
          <ac:chgData name="Arthur Liu" userId="57266d67-1d41-4103-859a-8797e8098ce0" providerId="ADAL" clId="{988FC269-EDA9-CD45-8B5E-027F60D40B39}" dt="2022-07-13T21:29:06.877" v="3500" actId="27636"/>
          <ac:spMkLst>
            <pc:docMk/>
            <pc:sldMk cId="0" sldId="343"/>
            <ac:spMk id="69634" creationId="{00000000-0000-0000-0000-000000000000}"/>
          </ac:spMkLst>
        </pc:spChg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50"/>
        </pc:sldMkLst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57"/>
        </pc:sldMkLst>
        <pc:spChg chg="mod">
          <ac:chgData name="Arthur Liu" userId="57266d67-1d41-4103-859a-8797e8098ce0" providerId="ADAL" clId="{988FC269-EDA9-CD45-8B5E-027F60D40B39}" dt="2022-07-13T21:29:06.907" v="3501" actId="27636"/>
          <ac:spMkLst>
            <pc:docMk/>
            <pc:sldMk cId="0" sldId="357"/>
            <ac:spMk id="3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58"/>
        </pc:sldMkLst>
        <pc:spChg chg="mod">
          <ac:chgData name="Arthur Liu" userId="57266d67-1d41-4103-859a-8797e8098ce0" providerId="ADAL" clId="{988FC269-EDA9-CD45-8B5E-027F60D40B39}" dt="2022-07-13T21:29:06.931" v="3503" actId="27636"/>
          <ac:spMkLst>
            <pc:docMk/>
            <pc:sldMk cId="0" sldId="358"/>
            <ac:spMk id="125954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60"/>
        </pc:sldMkLst>
        <pc:spChg chg="mod">
          <ac:chgData name="Arthur Liu" userId="57266d67-1d41-4103-859a-8797e8098ce0" providerId="ADAL" clId="{988FC269-EDA9-CD45-8B5E-027F60D40B39}" dt="2022-07-13T21:29:06.404" v="3484" actId="27636"/>
          <ac:spMkLst>
            <pc:docMk/>
            <pc:sldMk cId="0" sldId="360"/>
            <ac:spMk id="132098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61"/>
        </pc:sldMkLst>
        <pc:spChg chg="mod">
          <ac:chgData name="Arthur Liu" userId="57266d67-1d41-4103-859a-8797e8098ce0" providerId="ADAL" clId="{988FC269-EDA9-CD45-8B5E-027F60D40B39}" dt="2022-07-13T21:29:06.430" v="3486" actId="27636"/>
          <ac:spMkLst>
            <pc:docMk/>
            <pc:sldMk cId="0" sldId="361"/>
            <ac:spMk id="88069" creationId="{00000000-0000-0000-0000-000000000000}"/>
          </ac:spMkLst>
        </pc:spChg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62"/>
        </pc:sldMkLst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63"/>
        </pc:sldMkLst>
        <pc:spChg chg="mod">
          <ac:chgData name="Arthur Liu" userId="57266d67-1d41-4103-859a-8797e8098ce0" providerId="ADAL" clId="{988FC269-EDA9-CD45-8B5E-027F60D40B39}" dt="2022-07-13T21:29:06.450" v="3487" actId="27636"/>
          <ac:spMkLst>
            <pc:docMk/>
            <pc:sldMk cId="0" sldId="363"/>
            <ac:spMk id="140290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64"/>
        </pc:sldMkLst>
        <pc:spChg chg="mod">
          <ac:chgData name="Arthur Liu" userId="57266d67-1d41-4103-859a-8797e8098ce0" providerId="ADAL" clId="{988FC269-EDA9-CD45-8B5E-027F60D40B39}" dt="2022-07-13T21:29:06.466" v="3488" actId="27636"/>
          <ac:spMkLst>
            <pc:docMk/>
            <pc:sldMk cId="0" sldId="364"/>
            <ac:spMk id="142338" creationId="{00000000-0000-0000-0000-000000000000}"/>
          </ac:spMkLst>
        </pc:spChg>
      </pc:sldChg>
      <pc:sldChg chg="modSp add mod ord modShow modNotes">
        <pc:chgData name="Arthur Liu" userId="57266d67-1d41-4103-859a-8797e8098ce0" providerId="ADAL" clId="{988FC269-EDA9-CD45-8B5E-027F60D40B39}" dt="2022-07-15T06:44:23.004" v="3747" actId="403"/>
        <pc:sldMkLst>
          <pc:docMk/>
          <pc:sldMk cId="262579270" sldId="367"/>
        </pc:sldMkLst>
        <pc:spChg chg="mod">
          <ac:chgData name="Arthur Liu" userId="57266d67-1d41-4103-859a-8797e8098ce0" providerId="ADAL" clId="{988FC269-EDA9-CD45-8B5E-027F60D40B39}" dt="2022-07-15T06:44:23.004" v="3747" actId="403"/>
          <ac:spMkLst>
            <pc:docMk/>
            <pc:sldMk cId="262579270" sldId="367"/>
            <ac:spMk id="3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1:59.437" v="1802" actId="207"/>
          <ac:spMkLst>
            <pc:docMk/>
            <pc:sldMk cId="262579270" sldId="367"/>
            <ac:spMk id="148481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71"/>
        </pc:sldMkLst>
        <pc:spChg chg="mod">
          <ac:chgData name="Arthur Liu" userId="57266d67-1d41-4103-859a-8797e8098ce0" providerId="ADAL" clId="{988FC269-EDA9-CD45-8B5E-027F60D40B39}" dt="2022-07-13T21:29:06.548" v="3492" actId="27636"/>
          <ac:spMkLst>
            <pc:docMk/>
            <pc:sldMk cId="0" sldId="371"/>
            <ac:spMk id="158722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74"/>
        </pc:sldMkLst>
        <pc:spChg chg="mod">
          <ac:chgData name="Arthur Liu" userId="57266d67-1d41-4103-859a-8797e8098ce0" providerId="ADAL" clId="{988FC269-EDA9-CD45-8B5E-027F60D40B39}" dt="2022-07-13T21:29:06.737" v="3493" actId="27636"/>
          <ac:spMkLst>
            <pc:docMk/>
            <pc:sldMk cId="0" sldId="374"/>
            <ac:spMk id="3" creationId="{00000000-0000-0000-0000-000000000000}"/>
          </ac:spMkLst>
        </pc:spChg>
      </pc:sldChg>
      <pc:sldChg chg="add modTransition">
        <pc:chgData name="Arthur Liu" userId="57266d67-1d41-4103-859a-8797e8098ce0" providerId="ADAL" clId="{988FC269-EDA9-CD45-8B5E-027F60D40B39}" dt="2022-07-12T22:56:40.335" v="214"/>
        <pc:sldMkLst>
          <pc:docMk/>
          <pc:sldMk cId="0" sldId="378"/>
        </pc:sldMkLst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2876396564" sldId="384"/>
        </pc:sldMkLst>
        <pc:spChg chg="mod">
          <ac:chgData name="Arthur Liu" userId="57266d67-1d41-4103-859a-8797e8098ce0" providerId="ADAL" clId="{988FC269-EDA9-CD45-8B5E-027F60D40B39}" dt="2022-07-13T21:29:06.856" v="3499" actId="27636"/>
          <ac:spMkLst>
            <pc:docMk/>
            <pc:sldMk cId="2876396564" sldId="384"/>
            <ac:spMk id="3" creationId="{00000000-0000-0000-0000-000000000000}"/>
          </ac:spMkLst>
        </pc:spChg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754934518" sldId="393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2353180154" sldId="396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3777733929" sldId="397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675599482" sldId="398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3849107864" sldId="399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1056360993" sldId="400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4159890344" sldId="401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3785954318" sldId="402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3876431545" sldId="403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2053352090" sldId="404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1692335159" sldId="405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2187110689" sldId="406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1504048144" sldId="407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2315510966" sldId="409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3074777158" sldId="412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22264137" sldId="413"/>
        </pc:sldMkLst>
      </pc:sldChg>
    </pc:docChg>
  </pc:docChgLst>
  <pc:docChgLst>
    <pc:chgData name="Arthur Liu" userId="57266d67-1d41-4103-859a-8797e8098ce0" providerId="ADAL" clId="{4A25C559-8B85-4698-A85A-80139EDD4697}"/>
    <pc:docChg chg="custSel addSld modSld">
      <pc:chgData name="Arthur Liu" userId="57266d67-1d41-4103-859a-8797e8098ce0" providerId="ADAL" clId="{4A25C559-8B85-4698-A85A-80139EDD4697}" dt="2022-07-01T17:43:34.052" v="181"/>
      <pc:docMkLst>
        <pc:docMk/>
      </pc:docMkLst>
    </pc:docChg>
  </pc:docChgLst>
  <pc:docChgLst>
    <pc:chgData name="Arthur Liu" userId="57266d67-1d41-4103-859a-8797e8098ce0" providerId="ADAL" clId="{803A8129-2C0A-4602-A7AD-53828E814FF1}"/>
    <pc:docChg chg="custSel modSld">
      <pc:chgData name="Arthur Liu" userId="57266d67-1d41-4103-859a-8797e8098ce0" providerId="ADAL" clId="{803A8129-2C0A-4602-A7AD-53828E814FF1}" dt="2022-06-24T17:42:13.421" v="273"/>
      <pc:docMkLst>
        <pc:docMk/>
      </pc:docMkLst>
    </pc:docChg>
  </pc:docChgLst>
  <pc:docChgLst>
    <pc:chgData name="Arthur Liu" userId="57266d67-1d41-4103-859a-8797e8098ce0" providerId="ADAL" clId="{3AEB7901-0369-4E0E-B27B-6F86273AD5C6}"/>
    <pc:docChg chg="custSel addSld modSld">
      <pc:chgData name="Arthur Liu" userId="57266d67-1d41-4103-859a-8797e8098ce0" providerId="ADAL" clId="{3AEB7901-0369-4E0E-B27B-6F86273AD5C6}" dt="2022-07-20T07:42:50.811" v="528" actId="20577"/>
      <pc:docMkLst>
        <pc:docMk/>
      </pc:docMkLst>
      <pc:sldChg chg="addSp modSp">
        <pc:chgData name="Arthur Liu" userId="57266d67-1d41-4103-859a-8797e8098ce0" providerId="ADAL" clId="{3AEB7901-0369-4E0E-B27B-6F86273AD5C6}" dt="2022-07-20T07:00:15.343" v="2" actId="1076"/>
        <pc:sldMkLst>
          <pc:docMk/>
          <pc:sldMk cId="778929904" sldId="256"/>
        </pc:sldMkLst>
        <pc:picChg chg="add mod">
          <ac:chgData name="Arthur Liu" userId="57266d67-1d41-4103-859a-8797e8098ce0" providerId="ADAL" clId="{3AEB7901-0369-4E0E-B27B-6F86273AD5C6}" dt="2022-07-20T07:00:15.343" v="2" actId="1076"/>
          <ac:picMkLst>
            <pc:docMk/>
            <pc:sldMk cId="778929904" sldId="256"/>
            <ac:picMk id="1026" creationId="{F9340E95-AEC2-4A43-BD44-C13D91DE4F7E}"/>
          </ac:picMkLst>
        </pc:picChg>
      </pc:sldChg>
      <pc:sldChg chg="modSp">
        <pc:chgData name="Arthur Liu" userId="57266d67-1d41-4103-859a-8797e8098ce0" providerId="ADAL" clId="{3AEB7901-0369-4E0E-B27B-6F86273AD5C6}" dt="2022-07-20T07:18:17.408" v="525" actId="207"/>
        <pc:sldMkLst>
          <pc:docMk/>
          <pc:sldMk cId="0" sldId="363"/>
        </pc:sldMkLst>
        <pc:spChg chg="mod">
          <ac:chgData name="Arthur Liu" userId="57266d67-1d41-4103-859a-8797e8098ce0" providerId="ADAL" clId="{3AEB7901-0369-4E0E-B27B-6F86273AD5C6}" dt="2022-07-20T07:18:17.408" v="525" actId="207"/>
          <ac:spMkLst>
            <pc:docMk/>
            <pc:sldMk cId="0" sldId="363"/>
            <ac:spMk id="140290" creationId="{00000000-0000-0000-0000-000000000000}"/>
          </ac:spMkLst>
        </pc:spChg>
      </pc:sldChg>
      <pc:sldChg chg="add">
        <pc:chgData name="Arthur Liu" userId="57266d67-1d41-4103-859a-8797e8098ce0" providerId="ADAL" clId="{3AEB7901-0369-4E0E-B27B-6F86273AD5C6}" dt="2022-07-20T07:20:30.318" v="526"/>
        <pc:sldMkLst>
          <pc:docMk/>
          <pc:sldMk cId="262579270" sldId="367"/>
        </pc:sldMkLst>
      </pc:sldChg>
      <pc:sldChg chg="modSp add modTransition">
        <pc:chgData name="Arthur Liu" userId="57266d67-1d41-4103-859a-8797e8098ce0" providerId="ADAL" clId="{3AEB7901-0369-4E0E-B27B-6F86273AD5C6}" dt="2022-07-20T07:14:21.964" v="524" actId="14100"/>
        <pc:sldMkLst>
          <pc:docMk/>
          <pc:sldMk cId="0" sldId="378"/>
        </pc:sldMkLst>
        <pc:spChg chg="mod">
          <ac:chgData name="Arthur Liu" userId="57266d67-1d41-4103-859a-8797e8098ce0" providerId="ADAL" clId="{3AEB7901-0369-4E0E-B27B-6F86273AD5C6}" dt="2022-07-20T07:14:21.964" v="524" actId="14100"/>
          <ac:spMkLst>
            <pc:docMk/>
            <pc:sldMk cId="0" sldId="378"/>
            <ac:spMk id="2" creationId="{55113767-BD33-954E-A1F4-F97C697AD3CC}"/>
          </ac:spMkLst>
        </pc:spChg>
        <pc:spChg chg="mod">
          <ac:chgData name="Arthur Liu" userId="57266d67-1d41-4103-859a-8797e8098ce0" providerId="ADAL" clId="{3AEB7901-0369-4E0E-B27B-6F86273AD5C6}" dt="2022-07-20T07:14:14.082" v="523" actId="27636"/>
          <ac:spMkLst>
            <pc:docMk/>
            <pc:sldMk cId="0" sldId="378"/>
            <ac:spMk id="123907" creationId="{00000000-0000-0000-0000-000000000000}"/>
          </ac:spMkLst>
        </pc:spChg>
      </pc:sldChg>
      <pc:sldChg chg="modSp">
        <pc:chgData name="Arthur Liu" userId="57266d67-1d41-4103-859a-8797e8098ce0" providerId="ADAL" clId="{3AEB7901-0369-4E0E-B27B-6F86273AD5C6}" dt="2022-07-20T07:42:37.444" v="527" actId="20577"/>
        <pc:sldMkLst>
          <pc:docMk/>
          <pc:sldMk cId="1692335159" sldId="405"/>
        </pc:sldMkLst>
        <pc:spChg chg="mod">
          <ac:chgData name="Arthur Liu" userId="57266d67-1d41-4103-859a-8797e8098ce0" providerId="ADAL" clId="{3AEB7901-0369-4E0E-B27B-6F86273AD5C6}" dt="2022-07-20T07:42:37.444" v="527" actId="20577"/>
          <ac:spMkLst>
            <pc:docMk/>
            <pc:sldMk cId="1692335159" sldId="405"/>
            <ac:spMk id="11" creationId="{D6D967EF-24A9-FD4E-92CC-D8CB93694C12}"/>
          </ac:spMkLst>
        </pc:spChg>
      </pc:sldChg>
      <pc:sldChg chg="modSp">
        <pc:chgData name="Arthur Liu" userId="57266d67-1d41-4103-859a-8797e8098ce0" providerId="ADAL" clId="{3AEB7901-0369-4E0E-B27B-6F86273AD5C6}" dt="2022-07-20T07:42:50.811" v="528" actId="20577"/>
        <pc:sldMkLst>
          <pc:docMk/>
          <pc:sldMk cId="1504048144" sldId="407"/>
        </pc:sldMkLst>
        <pc:spChg chg="mod">
          <ac:chgData name="Arthur Liu" userId="57266d67-1d41-4103-859a-8797e8098ce0" providerId="ADAL" clId="{3AEB7901-0369-4E0E-B27B-6F86273AD5C6}" dt="2022-07-20T07:42:50.811" v="528" actId="20577"/>
          <ac:spMkLst>
            <pc:docMk/>
            <pc:sldMk cId="1504048144" sldId="407"/>
            <ac:spMk id="12" creationId="{12BEE69C-FA94-0A41-AAFE-C5205788A716}"/>
          </ac:spMkLst>
        </pc:spChg>
      </pc:sldChg>
      <pc:sldChg chg="modNotesTx">
        <pc:chgData name="Arthur Liu" userId="57266d67-1d41-4103-859a-8797e8098ce0" providerId="ADAL" clId="{3AEB7901-0369-4E0E-B27B-6F86273AD5C6}" dt="2022-07-20T07:10:08.384" v="521" actId="20577"/>
        <pc:sldMkLst>
          <pc:docMk/>
          <pc:sldMk cId="2721412568" sldId="715"/>
        </pc:sldMkLst>
      </pc:sldChg>
      <pc:sldChg chg="add modNotesTx">
        <pc:chgData name="Arthur Liu" userId="57266d67-1d41-4103-859a-8797e8098ce0" providerId="ADAL" clId="{3AEB7901-0369-4E0E-B27B-6F86273AD5C6}" dt="2022-07-20T07:08:48.128" v="442" actId="20577"/>
        <pc:sldMkLst>
          <pc:docMk/>
          <pc:sldMk cId="3660189907" sldId="730"/>
        </pc:sldMkLst>
      </pc:sldChg>
    </pc:docChg>
  </pc:docChgLst>
  <pc:docChgLst>
    <pc:chgData name="Arthur Liu" userId="57266d67-1d41-4103-859a-8797e8098ce0" providerId="ADAL" clId="{B0C41F1F-8770-FB4B-B803-F03DED86A986}"/>
    <pc:docChg chg="undo custSel addSld delSld modSld">
      <pc:chgData name="Arthur Liu" userId="57266d67-1d41-4103-859a-8797e8098ce0" providerId="ADAL" clId="{B0C41F1F-8770-FB4B-B803-F03DED86A986}" dt="2022-07-06T08:48:16.001" v="3646" actId="1076"/>
      <pc:docMkLst>
        <pc:docMk/>
      </pc:docMkLst>
      <pc:sldChg chg="addSp delSp modSp mod">
        <pc:chgData name="Arthur Liu" userId="57266d67-1d41-4103-859a-8797e8098ce0" providerId="ADAL" clId="{B0C41F1F-8770-FB4B-B803-F03DED86A986}" dt="2022-07-06T08:44:34.518" v="3644"/>
        <pc:sldMkLst>
          <pc:docMk/>
          <pc:sldMk cId="778929904" sldId="256"/>
        </pc:sldMkLst>
        <pc:spChg chg="mod">
          <ac:chgData name="Arthur Liu" userId="57266d67-1d41-4103-859a-8797e8098ce0" providerId="ADAL" clId="{B0C41F1F-8770-FB4B-B803-F03DED86A986}" dt="2022-07-05T22:44:46.164" v="39" actId="1076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778929904" sldId="256"/>
            <ac:spMk id="4" creationId="{CD0DA786-A5A7-A243-B636-0A58627F1F84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778929904" sldId="256"/>
            <ac:spMk id="5" creationId="{F39642EC-19F7-804B-B97A-C4759BCC2B3F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778929904" sldId="256"/>
            <ac:spMk id="6" creationId="{B8379F65-4AF1-77EC-99B7-4DEAB3896243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778929904" sldId="256"/>
            <ac:spMk id="7" creationId="{048D10A0-3361-7045-989D-EE595C6C9D2C}"/>
          </ac:spMkLst>
        </pc:spChg>
        <pc:picChg chg="del">
          <ac:chgData name="Arthur Liu" userId="57266d67-1d41-4103-859a-8797e8098ce0" providerId="ADAL" clId="{B0C41F1F-8770-FB4B-B803-F03DED86A986}" dt="2022-07-05T22:44:44.094" v="38" actId="478"/>
          <ac:picMkLst>
            <pc:docMk/>
            <pc:sldMk cId="778929904" sldId="256"/>
            <ac:picMk id="5" creationId="{1D1B322D-FEDC-484E-9F94-046269B9BF11}"/>
          </ac:picMkLst>
        </pc:picChg>
      </pc:sldChg>
    </pc:docChg>
  </pc:docChgLst>
  <pc:docChgLst>
    <pc:chgData name="Arthur Liu" userId="57266d67-1d41-4103-859a-8797e8098ce0" providerId="ADAL" clId="{4EC16DF3-C4C9-134A-8346-032C3FAAAD14}"/>
    <pc:docChg chg="undo redo custSel addSld delSld modSld sldOrd modNotesMaster modHandout">
      <pc:chgData name="Arthur Liu" userId="57266d67-1d41-4103-859a-8797e8098ce0" providerId="ADAL" clId="{4EC16DF3-C4C9-134A-8346-032C3FAAAD14}" dt="2022-07-12T22:33:20.667" v="6679" actId="14100"/>
      <pc:docMkLst>
        <pc:docMk/>
      </pc:docMkLst>
      <pc:sldChg chg="addSp delSp modSp mod">
        <pc:chgData name="Arthur Liu" userId="57266d67-1d41-4103-859a-8797e8098ce0" providerId="ADAL" clId="{4EC16DF3-C4C9-134A-8346-032C3FAAAD14}" dt="2022-07-11T01:33:35.003" v="5952" actId="1076"/>
        <pc:sldMkLst>
          <pc:docMk/>
          <pc:sldMk cId="778929904" sldId="256"/>
        </pc:sldMkLst>
        <pc:spChg chg="mod">
          <ac:chgData name="Arthur Liu" userId="57266d67-1d41-4103-859a-8797e8098ce0" providerId="ADAL" clId="{4EC16DF3-C4C9-134A-8346-032C3FAAAD14}" dt="2022-07-10T19:37:24.761" v="998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778929904" sldId="256"/>
            <ac:spMk id="4" creationId="{E693977F-57F8-6846-82D4-AED090C4B12C}"/>
          </ac:spMkLst>
        </pc:spChg>
        <pc:spChg chg="del">
          <ac:chgData name="Arthur Liu" userId="57266d67-1d41-4103-859a-8797e8098ce0" providerId="ADAL" clId="{4EC16DF3-C4C9-134A-8346-032C3FAAAD14}" dt="2022-07-11T01:03:34.216" v="5937"/>
          <ac:spMkLst>
            <pc:docMk/>
            <pc:sldMk cId="778929904" sldId="256"/>
            <ac:spMk id="5" creationId="{F39642EC-19F7-804B-B97A-C4759BCC2B3F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778929904" sldId="256"/>
            <ac:spMk id="6" creationId="{70168CF0-87C4-3A4C-9439-E2CC38C76F75}"/>
          </ac:spMkLst>
        </pc:spChg>
        <pc:spChg chg="del">
          <ac:chgData name="Arthur Liu" userId="57266d67-1d41-4103-859a-8797e8098ce0" providerId="ADAL" clId="{4EC16DF3-C4C9-134A-8346-032C3FAAAD14}" dt="2022-07-11T01:03:34.216" v="5937"/>
          <ac:spMkLst>
            <pc:docMk/>
            <pc:sldMk cId="778929904" sldId="256"/>
            <ac:spMk id="7" creationId="{048D10A0-3361-7045-989D-EE595C6C9D2C}"/>
          </ac:spMkLst>
        </pc:spChg>
        <pc:picChg chg="add mod">
          <ac:chgData name="Arthur Liu" userId="57266d67-1d41-4103-859a-8797e8098ce0" providerId="ADAL" clId="{4EC16DF3-C4C9-134A-8346-032C3FAAAD14}" dt="2022-07-11T01:33:35.003" v="5952" actId="1076"/>
          <ac:picMkLst>
            <pc:docMk/>
            <pc:sldMk cId="778929904" sldId="256"/>
            <ac:picMk id="1026" creationId="{D1FA5324-10D0-514F-A22E-5BB0A0630292}"/>
          </ac:picMkLst>
        </pc:picChg>
        <pc:inkChg chg="del">
          <ac:chgData name="Arthur Liu" userId="57266d67-1d41-4103-859a-8797e8098ce0" providerId="ADAL" clId="{4EC16DF3-C4C9-134A-8346-032C3FAAAD14}" dt="2022-07-10T04:56:30.058" v="14" actId="478"/>
          <ac:inkMkLst>
            <pc:docMk/>
            <pc:sldMk cId="778929904" sldId="256"/>
            <ac:inkMk id="4" creationId="{9F2AED4D-A392-4A13-BA5E-9C06308E973F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295E1-BF67-7342-6307-117617216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A9346-DAB8-2531-A5E8-3D3DD5F839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979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A03D9-DDA2-4547-9B0B-E12B7E8C8E1A}" type="datetime1">
              <a:rPr lang="en-US" smtClean="0"/>
              <a:t>7/20/22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84CED-097E-0AB3-68E2-BA4BA8372A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0B659-6921-A72D-ACAB-433709390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AA83A-547A-473F-94BC-159AC6BB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5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21E39-C4B7-D94E-AFFA-275D0669E4A9}" type="datetime1">
              <a:rPr lang="en-US" smtClean="0"/>
              <a:t>7/20/22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75310"/>
            <a:ext cx="9753600" cy="20252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458B-D416-493C-9E51-8D088736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0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549AA6D9-0CAC-4179-82B9-5BB9971AB836}" type="slidenum">
              <a:rPr lang="en-US" smtClean="0"/>
              <a:pPr defTabSz="942659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549AA6D9-0CAC-4179-82B9-5BB9971AB836}" type="slidenum">
              <a:rPr lang="en-US" smtClean="0"/>
              <a:pPr defTabSz="942659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0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13F53809-71E8-4B85-8567-402C4886AC90}" type="slidenum">
              <a:rPr lang="en-US" smtClean="0"/>
              <a:pPr defTabSz="942659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9BC8F8E9-74F7-45B3-AE04-971708C06D14}" type="slidenum">
              <a:rPr lang="en-US" smtClean="0"/>
              <a:pPr defTabSz="942659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Talk to neighbors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13FBD002-F2B2-42F2-B7D0-CC1415D99E5F}" type="slidenum">
              <a:rPr lang="en-US" smtClean="0"/>
              <a:pPr defTabSz="942659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How should we try to find 109?</a:t>
            </a:r>
          </a:p>
          <a:p>
            <a:pPr eaLnBrk="1" hangingPunct="1"/>
            <a:r>
              <a:rPr lang="en-US">
                <a:latin typeface="Arial" charset="0"/>
              </a:rPr>
              <a:t>How would find(20) look like?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How should we implement delete? Well what would happen if we deleted 109? Find is broken, how might we fix this?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The way we re-insert values can also depend on your implementation – either just re-insert it at that location or replace it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What are some finds that may not be as fast?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549AA6D9-0CAC-4179-82B9-5BB9971AB836}" type="slidenum">
              <a:rPr lang="en-US" smtClean="0"/>
              <a:pPr defTabSz="942659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53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That last question, how does linear probing compare to separate chaining?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A019B77A-6E1D-48E7-A22E-E20E180E6E14}" type="slidenum">
              <a:rPr lang="en-US" smtClean="0"/>
              <a:pPr defTabSz="942659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508CAF5D-6704-4031-87F2-C6666D7BC10E}" type="slidenum">
              <a:rPr lang="en-US" smtClean="0"/>
              <a:pPr defTabSz="942659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09A8CA06-594C-4847-AC5E-1559C08CB3C9}" type="slidenum">
              <a:rPr lang="en-US" smtClean="0"/>
              <a:pPr defTabSz="942659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DC9A1B71-337A-408F-BE67-1453B7C8C51B}" type="slidenum">
              <a:rPr lang="en-US" smtClean="0"/>
              <a:pPr defTabSz="942659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1FB961EA-5DC3-43AE-80AE-A27E67A15B21}" type="slidenum">
              <a:rPr lang="en-US" smtClean="0"/>
              <a:pPr defTabSz="942659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471E55CB-CEE8-452E-997B-2E5638A8656E}" type="slidenum">
              <a:rPr lang="en-US" smtClean="0"/>
              <a:pPr defTabSz="942659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543"/>
            <a:fld id="{471E55CB-CEE8-452E-997B-2E5638A8656E}" type="slidenum">
              <a:rPr lang="en-US" smtClean="0"/>
              <a:pPr defTabSz="951543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543"/>
            <a:fld id="{471E55CB-CEE8-452E-997B-2E5638A8656E}" type="slidenum">
              <a:rPr lang="en-US" smtClean="0"/>
              <a:pPr defTabSz="951543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543"/>
            <a:fld id="{471E55CB-CEE8-452E-997B-2E5638A8656E}" type="slidenum">
              <a:rPr lang="en-US" smtClean="0"/>
              <a:pPr defTabSz="951543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543"/>
            <a:fld id="{471E55CB-CEE8-452E-997B-2E5638A8656E}" type="slidenum">
              <a:rPr lang="en-US" smtClean="0"/>
              <a:pPr defTabSz="951543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543"/>
            <a:fld id="{471E55CB-CEE8-452E-997B-2E5638A8656E}" type="slidenum">
              <a:rPr lang="en-US" smtClean="0"/>
              <a:pPr defTabSz="951543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543"/>
            <a:fld id="{471E55CB-CEE8-452E-997B-2E5638A8656E}" type="slidenum">
              <a:rPr lang="en-US" smtClean="0"/>
              <a:pPr defTabSz="951543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D1A6118E-1FA4-408C-8F82-D2F3B8D71BD6}" type="slidenum">
              <a:rPr lang="en-US" smtClean="0"/>
              <a:pPr defTabSz="942659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3CA9C-2084-4742-95A0-EE2A31B6389F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94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543"/>
            <a:fld id="{D1A6118E-1FA4-408C-8F82-D2F3B8D71BD6}" type="slidenum">
              <a:rPr lang="en-US" smtClean="0"/>
              <a:pPr defTabSz="951543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543"/>
            <a:fld id="{D1A6118E-1FA4-408C-8F82-D2F3B8D71BD6}" type="slidenum">
              <a:rPr lang="en-US" smtClean="0"/>
              <a:pPr defTabSz="951543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543"/>
            <a:fld id="{D1A6118E-1FA4-408C-8F82-D2F3B8D71BD6}" type="slidenum">
              <a:rPr lang="en-US" smtClean="0"/>
              <a:pPr defTabSz="951543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543"/>
            <a:fld id="{D1A6118E-1FA4-408C-8F82-D2F3B8D71BD6}" type="slidenum">
              <a:rPr lang="en-US" smtClean="0"/>
              <a:pPr defTabSz="951543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543"/>
            <a:fld id="{D1A6118E-1FA4-408C-8F82-D2F3B8D71BD6}" type="slidenum">
              <a:rPr lang="en-US" smtClean="0"/>
              <a:pPr defTabSz="951543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543"/>
            <a:fld id="{D1A6118E-1FA4-408C-8F82-D2F3B8D71BD6}" type="slidenum">
              <a:rPr lang="en-US" smtClean="0"/>
              <a:pPr defTabSz="951543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543"/>
            <a:fld id="{D1A6118E-1FA4-408C-8F82-D2F3B8D71BD6}" type="slidenum">
              <a:rPr lang="en-US" smtClean="0"/>
              <a:pPr defTabSz="951543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F45F4E63-0BAD-43E7-9AD9-576E8A817A5C}" type="slidenum">
              <a:rPr lang="en-US" smtClean="0"/>
              <a:pPr defTabSz="942659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80E2C1C1-E346-40B9-83A0-38102B76DFE7}" type="slidenum">
              <a:rPr lang="en-US" smtClean="0"/>
              <a:pPr defTabSz="942659"/>
              <a:t>40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5325"/>
            <a:ext cx="6191250" cy="3482975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939" y="4410067"/>
            <a:ext cx="5129824" cy="4178279"/>
          </a:xfrm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Well, we can guarantee that this succeeds for loads under 1/2.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And, in fact, for large tables it _usually_ succeeds as long as we’re not close to 1.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But, it’s not guaranteed!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DD439324-F9A6-4350-B21B-26A17CF25A72}" type="slidenum">
              <a:rPr lang="en-US" smtClean="0"/>
              <a:pPr defTabSz="942659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32AD1-8235-4B01-8709-75E56D976BF8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D1EBBC44-992A-4D62-AD05-3853C92C9DC7}" type="slidenum">
              <a:rPr lang="en-US" smtClean="0"/>
              <a:pPr defTabSz="942659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D140F4C9-9173-4EB6-9AA7-98BD717335DA}" type="slidenum">
              <a:rPr lang="en-US" smtClean="0"/>
              <a:pPr defTabSz="942659"/>
              <a:t>43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21" y="4410065"/>
            <a:ext cx="5132863" cy="4176744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543"/>
            <a:fld id="{D140F4C9-9173-4EB6-9AA7-98BD717335DA}" type="slidenum">
              <a:rPr lang="en-US" smtClean="0"/>
              <a:pPr defTabSz="951543"/>
              <a:t>44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23" y="4410066"/>
            <a:ext cx="5132863" cy="4176744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543"/>
            <a:fld id="{D140F4C9-9173-4EB6-9AA7-98BD717335DA}" type="slidenum">
              <a:rPr lang="en-US" smtClean="0"/>
              <a:pPr defTabSz="951543"/>
              <a:t>45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23" y="4410066"/>
            <a:ext cx="5132863" cy="4176744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543"/>
            <a:fld id="{D140F4C9-9173-4EB6-9AA7-98BD717335DA}" type="slidenum">
              <a:rPr lang="en-US" smtClean="0"/>
              <a:pPr defTabSz="951543"/>
              <a:t>46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23" y="4410066"/>
            <a:ext cx="5132863" cy="4176744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543"/>
            <a:fld id="{D140F4C9-9173-4EB6-9AA7-98BD717335DA}" type="slidenum">
              <a:rPr lang="en-US" smtClean="0"/>
              <a:pPr defTabSz="951543"/>
              <a:t>47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23" y="4410066"/>
            <a:ext cx="5132863" cy="4176744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543"/>
            <a:fld id="{D140F4C9-9173-4EB6-9AA7-98BD717335DA}" type="slidenum">
              <a:rPr lang="en-US" smtClean="0"/>
              <a:pPr defTabSz="951543"/>
              <a:t>48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23" y="4410066"/>
            <a:ext cx="5132863" cy="4176744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2D5448ED-3763-4E16-9371-E28E52652839}" type="slidenum">
              <a:rPr lang="en-US" smtClean="0"/>
              <a:pPr defTabSz="942659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C68EFF6D-DC7D-4611-82E7-D1AD55DF4684}" type="slidenum">
              <a:rPr lang="en-US" smtClean="0"/>
              <a:pPr defTabSz="942659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F7DEEE2A-4045-4D63-98B1-C880ADA46F2E}" type="slidenum">
              <a:rPr lang="en-US" smtClean="0"/>
              <a:pPr defTabSz="942659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1699AE80-58D8-4953-99B2-00D15671EE95}" type="slidenum">
              <a:rPr lang="en-US" smtClean="0"/>
              <a:pPr defTabSz="942659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173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Java using separate chaining</a:t>
            </a:r>
          </a:p>
          <a:p>
            <a:pPr eaLnBrk="1" hangingPunct="1"/>
            <a:r>
              <a:rPr lang="en-US">
                <a:latin typeface="Arial" charset="0"/>
              </a:rPr>
              <a:t>Python using open addressing</a:t>
            </a: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36898F65-8011-4049-9800-E3F8ACF3ED52}" type="slidenum">
              <a:rPr lang="en-US" smtClean="0"/>
              <a:pPr defTabSz="942659"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5FF6075E-C1FE-422F-83AC-A4A585CB375B}" type="slidenum">
              <a:rPr lang="en-US" smtClean="0"/>
              <a:pPr defTabSz="942659"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Check-sums are really cool</a:t>
            </a:r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8D58CE50-9F76-4BDE-AC25-20DCA8AFDE5D}" type="slidenum">
              <a:rPr lang="en-US" smtClean="0"/>
              <a:pPr defTabSz="942659"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22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25EC91C1-1F7A-4839-8C2B-9B0009754383}" type="slidenum">
              <a:rPr lang="en-US" smtClean="0"/>
              <a:pPr defTabSz="942659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719ADF0E-41DE-40A1-BB9C-2369B3D541A7}" type="slidenum">
              <a:rPr lang="en-US" smtClean="0"/>
              <a:pPr defTabSz="942659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3600899A-5FB4-4349-A1FF-B325CD9B705E}" type="slidenum">
              <a:rPr lang="en-US" smtClean="0"/>
              <a:pPr defTabSz="942659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36BB00BB-837D-419E-8C1D-ACABB02090D7}" type="slidenum">
              <a:rPr lang="en-US" smtClean="0"/>
              <a:pPr defTabSz="942659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BEC8-06C5-48F7-AC7D-9FC50E909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1A070-5548-40ED-8539-75549F7E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B6AB2-392A-47C1-B19A-0EAB6BA3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C6C6-F3B9-491A-B715-13D22AFF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6CAED-B319-487E-8C45-6F26F26D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9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ED3E7-AC37-4F50-AEAA-BE222326F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31235"/>
            <a:ext cx="10515600" cy="4745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885BB-B751-44FB-ACAD-78FB2072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4EE44-1CEC-4F3A-8CAB-8B926B61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F07C0-5744-4C2F-BFFC-A394100E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60639E-DB75-3D4E-B5E4-752F03B0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28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F19F3-B187-46D9-B5E0-C834CE6F6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2DEC3-EF12-48C7-9320-4F186A3A4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C188C-5EAE-40F4-89C6-07110496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29FED-5EC1-4A50-9D00-15D98B2D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FD6B0-1847-4B67-AA26-5843BF7C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7091-12D0-42E7-9F89-3B2FF428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751EA-8B4B-40D0-B201-2C7FD8B4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5978A-6D01-4F4D-BC08-396415F2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E594D-9C3E-4D4E-9BC7-22716F31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DF544-DD0B-4354-AFED-2EB3372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4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1FF6-C226-4109-A4A5-FA74CF81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334BC-F7CA-42B1-8BCB-15998D05E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8C264-DD17-422E-A5DE-FA7F1881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DD26C-7FBD-4DA8-801C-F3F8FC02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22B55-A5EA-4A5E-908C-C5BF3974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2DB3-74DB-4523-8CB7-D96504030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75ABE-5593-4E43-838F-773A22E0A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8066F-9C13-4BB5-8045-81A5AF14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A9D96-7987-4CCD-A7C6-302E1164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FCA72-8B1C-412A-AA30-5453EAC1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78BCD0-A282-5A48-9867-7012879A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363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9E141-F3E5-4C8A-B38E-1B34A1004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693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1E0C3-0937-4BFC-8702-5CA64B386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3235"/>
            <a:ext cx="5157787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6524D-625A-4991-901D-DF5CE1B7B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93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EBD1B-EAC1-4275-A949-9EBD0A921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3235"/>
            <a:ext cx="5183188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BE158-B00D-4019-9C75-EF2328C6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2595F-49DB-4A11-BE41-9BB23405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7C535-7EA7-475B-A845-DB679F7D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F96E24-9B27-2C41-9DDD-0BF511FB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95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0380C-85D9-4DBC-8E6F-E88F823F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10B18-0F49-4AC6-9D70-B29C8C01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4D5E8-CD8C-4160-94B2-6A6119C8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E96B0B-0394-E24C-8CF6-F3977B68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7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1ABE0-655C-4156-A534-0C132519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242A9-7C68-4ADC-AD86-9931FF71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6E720-C679-4130-B1EA-E37BA588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1FED-BF31-4FFE-845F-47E3E2DC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7BDA7-2CBD-4ABA-BE85-CC383218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D0659-7924-4BD0-9EF1-F670AAB95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41EE3-E357-49C0-A032-D96D5BFE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AB8C4-C544-499B-AC12-4D567D75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032FE-77F4-4848-9A2C-4E4098D6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37FA-7D60-4F11-8C27-93EC57DB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7878C-3DFB-467F-AC42-32FAC12A0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F428E-0343-4424-B422-21E35FD10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D5E61-FB95-450F-8A34-D75166D8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9A34B-5D36-410D-A75D-CD51CA81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6B5FB-AC6F-4195-BD31-306C27B3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55DFF-0604-42D0-9FB7-DC9866A0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7ACA4-A2AE-466D-9B3B-2DC4421F2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1478"/>
            <a:ext cx="10515600" cy="478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A8D1-2EED-4AB7-82D6-124221DCB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7/20/2022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DA49E-0D5F-4C97-A4C9-8A139D571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6D94-8A28-4A15-ACB2-2EB462A99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5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10" Type="http://schemas.openxmlformats.org/officeDocument/2006/relationships/image" Target="../media/image4.png"/><Relationship Id="rId4" Type="http://schemas.openxmlformats.org/officeDocument/2006/relationships/tags" Target="../tags/tag121.xml"/><Relationship Id="rId9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12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wmf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oleObject" Target="../embeddings/oleObject3.bin"/><Relationship Id="rId5" Type="http://schemas.openxmlformats.org/officeDocument/2006/relationships/tags" Target="../tags/tag129.xml"/><Relationship Id="rId10" Type="http://schemas.openxmlformats.org/officeDocument/2006/relationships/image" Target="../media/image5.wmf"/><Relationship Id="rId4" Type="http://schemas.openxmlformats.org/officeDocument/2006/relationships/tags" Target="../tags/tag128.xml"/><Relationship Id="rId9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1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10" Type="http://schemas.openxmlformats.org/officeDocument/2006/relationships/image" Target="../media/image8.png"/><Relationship Id="rId4" Type="http://schemas.openxmlformats.org/officeDocument/2006/relationships/tags" Target="../tags/tag134.xml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14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0.xml"/><Relationship Id="rId4" Type="http://schemas.openxmlformats.org/officeDocument/2006/relationships/tags" Target="../tags/tag15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5.xml"/><Relationship Id="rId4" Type="http://schemas.openxmlformats.org/officeDocument/2006/relationships/tags" Target="../tags/tag16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0.xml"/><Relationship Id="rId4" Type="http://schemas.openxmlformats.org/officeDocument/2006/relationships/tags" Target="../tags/tag16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5.xml"/><Relationship Id="rId4" Type="http://schemas.openxmlformats.org/officeDocument/2006/relationships/tags" Target="../tags/tag17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0.xml"/><Relationship Id="rId4" Type="http://schemas.openxmlformats.org/officeDocument/2006/relationships/tags" Target="../tags/tag17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3" Type="http://schemas.openxmlformats.org/officeDocument/2006/relationships/tags" Target="../tags/tag18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18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3" Type="http://schemas.openxmlformats.org/officeDocument/2006/relationships/tags" Target="../tags/tag19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2.xml"/><Relationship Id="rId3" Type="http://schemas.openxmlformats.org/officeDocument/2006/relationships/tags" Target="../tags/tag20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3.xml"/><Relationship Id="rId3" Type="http://schemas.openxmlformats.org/officeDocument/2006/relationships/tags" Target="../tags/tag20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4.xml"/><Relationship Id="rId3" Type="http://schemas.openxmlformats.org/officeDocument/2006/relationships/tags" Target="../tags/tag2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4" Type="http://schemas.openxmlformats.org/officeDocument/2006/relationships/tags" Target="../tags/tag220.xml"/><Relationship Id="rId9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7" Type="http://schemas.openxmlformats.org/officeDocument/2006/relationships/notesSlide" Target="../notesSlides/notesSlide36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8.xml"/><Relationship Id="rId4" Type="http://schemas.openxmlformats.org/officeDocument/2006/relationships/tags" Target="../tags/tag2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tags" Target="../tags/tag49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notesSlide" Target="../notesSlides/notesSlide3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3" Type="http://schemas.openxmlformats.org/officeDocument/2006/relationships/tags" Target="../tags/tag23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9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9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9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9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9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10" Type="http://schemas.openxmlformats.org/officeDocument/2006/relationships/notesSlide" Target="../notesSlides/notesSlide46.xml"/><Relationship Id="rId4" Type="http://schemas.openxmlformats.org/officeDocument/2006/relationships/tags" Target="../tags/tag285.xml"/><Relationship Id="rId9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2.wmf"/><Relationship Id="rId5" Type="http://schemas.openxmlformats.org/officeDocument/2006/relationships/tags" Target="../tags/tag55.xml"/><Relationship Id="rId10" Type="http://schemas.openxmlformats.org/officeDocument/2006/relationships/oleObject" Target="../embeddings/oleObject1.bin"/><Relationship Id="rId4" Type="http://schemas.openxmlformats.org/officeDocument/2006/relationships/tags" Target="../tags/tag54.xml"/><Relationship Id="rId9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8.xml"/><Relationship Id="rId3" Type="http://schemas.openxmlformats.org/officeDocument/2006/relationships/tags" Target="../tags/tag30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wmf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oleObject" Target="../embeddings/oleObject5.bin"/><Relationship Id="rId5" Type="http://schemas.openxmlformats.org/officeDocument/2006/relationships/tags" Target="../tags/tag302.xml"/><Relationship Id="rId10" Type="http://schemas.openxmlformats.org/officeDocument/2006/relationships/image" Target="../media/image9.wmf"/><Relationship Id="rId4" Type="http://schemas.openxmlformats.org/officeDocument/2006/relationships/tags" Target="../tags/tag301.xml"/><Relationship Id="rId9" Type="http://schemas.openxmlformats.org/officeDocument/2006/relationships/oleObject" Target="../embeddings/oleObject4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306.xml"/><Relationship Id="rId7" Type="http://schemas.openxmlformats.org/officeDocument/2006/relationships/tags" Target="../tags/tag310.xml"/><Relationship Id="rId12" Type="http://schemas.openxmlformats.org/officeDocument/2006/relationships/image" Target="../media/image8.pn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image" Target="../media/image7.png"/><Relationship Id="rId5" Type="http://schemas.openxmlformats.org/officeDocument/2006/relationships/tags" Target="../tags/tag308.xml"/><Relationship Id="rId10" Type="http://schemas.openxmlformats.org/officeDocument/2006/relationships/image" Target="../media/image11.png"/><Relationship Id="rId4" Type="http://schemas.openxmlformats.org/officeDocument/2006/relationships/tags" Target="../tags/tag307.xml"/><Relationship Id="rId9" Type="http://schemas.openxmlformats.org/officeDocument/2006/relationships/notesSlide" Target="../notesSlides/notesSlide4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notesSlide" Target="../notesSlides/notesSlide5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notesSlide" Target="../notesSlides/notesSlide5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7" Type="http://schemas.openxmlformats.org/officeDocument/2006/relationships/image" Target="../media/image13.png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7.xml"/><Relationship Id="rId4" Type="http://schemas.openxmlformats.org/officeDocument/2006/relationships/tags" Target="../tags/tag3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github.com/openjdk/jdk/blob/master/src/java.base/share/classes/java/lang/Double.java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notesSlide" Target="../notesSlides/notesSlide5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24DE-D48D-460C-916B-245051789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545" y="1041400"/>
            <a:ext cx="9628909" cy="2387600"/>
          </a:xfrm>
        </p:spPr>
        <p:txBody>
          <a:bodyPr>
            <a:normAutofit/>
          </a:bodyPr>
          <a:lstStyle/>
          <a:p>
            <a:r>
              <a:rPr lang="en-US" sz="4000"/>
              <a:t>CSE 332: Data Structures &amp; Parallelism</a:t>
            </a:r>
            <a:br>
              <a:rPr lang="en-US" sz="4000"/>
            </a:br>
            <a:r>
              <a:rPr lang="en-US" sz="4000"/>
              <a:t>Lecture 11: Hashing 2, Comparison Sorts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3C5D8-0730-4EC8-AFEB-1671F0884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0996"/>
            <a:ext cx="9144000" cy="1655762"/>
          </a:xfrm>
        </p:spPr>
        <p:txBody>
          <a:bodyPr/>
          <a:lstStyle/>
          <a:p>
            <a:r>
              <a:rPr lang="en-US"/>
              <a:t>Arthur Liu</a:t>
            </a:r>
          </a:p>
          <a:p>
            <a:r>
              <a:rPr lang="en-US"/>
              <a:t>Summer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3977F-57F8-6846-82D4-AED090C4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68CF0-87C4-3A4C-9439-E2CC38C7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Duck Falling Asleep GIFs | Tenor">
            <a:extLst>
              <a:ext uri="{FF2B5EF4-FFF2-40B4-BE49-F238E27FC236}">
                <a16:creationId xmlns:a16="http://schemas.microsoft.com/office/drawing/2014/main" id="{F9340E95-AEC2-4A43-BD44-C13D91DE4F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3" y="3762536"/>
            <a:ext cx="4280354" cy="245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2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Open Addressing: Linear Probing</a:t>
            </a:r>
          </a:p>
        </p:txBody>
      </p:sp>
      <p:sp>
        <p:nvSpPr>
          <p:cNvPr id="26626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36A6A771-A4A1-4B79-B425-1FEFB609BE6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8229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662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Another simple idea: If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/>
              <a:t> is already full, </a:t>
            </a:r>
          </a:p>
          <a:p>
            <a:pPr lvl="1" eaLnBrk="1" hangingPunct="1"/>
            <a:r>
              <a:rPr lang="en-US"/>
              <a:t>try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/>
              <a:t>.  If full,</a:t>
            </a:r>
          </a:p>
          <a:p>
            <a:pPr lvl="1" eaLnBrk="1" hangingPunct="1"/>
            <a:r>
              <a:rPr lang="en-US"/>
              <a:t>try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/>
              <a:t>.  If full,</a:t>
            </a:r>
          </a:p>
          <a:p>
            <a:pPr lvl="1" eaLnBrk="1" hangingPunct="1"/>
            <a:r>
              <a:rPr lang="en-US"/>
              <a:t>try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/>
              <a:t>.  If full…</a:t>
            </a:r>
          </a:p>
          <a:p>
            <a:pPr lvl="1" eaLnBrk="1" hangingPunct="1"/>
            <a:endParaRPr lang="en-US"/>
          </a:p>
          <a:p>
            <a:pPr eaLnBrk="1" hangingPunct="1"/>
            <a:r>
              <a:rPr lang="en-US"/>
              <a:t>Example: insert 38, 19, 8, 109,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33771-CFFA-8E43-832F-F509C6CCCD49}"/>
              </a:ext>
            </a:extLst>
          </p:cNvPr>
          <p:cNvSpPr txBox="1"/>
          <p:nvPr/>
        </p:nvSpPr>
        <p:spPr>
          <a:xfrm>
            <a:off x="9982200" y="4724400"/>
            <a:ext cx="53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8</a:t>
            </a:r>
            <a:r>
              <a:rPr kumimoji="0" lang="en-US" sz="2400" b="0" i="0" u="none" strike="noStrike" cap="none" normalizeH="0" baseline="-2500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9CCA4-E5B4-3643-B983-8E8EFF38A10B}"/>
              </a:ext>
            </a:extLst>
          </p:cNvPr>
          <p:cNvSpPr txBox="1"/>
          <p:nvPr/>
        </p:nvSpPr>
        <p:spPr>
          <a:xfrm>
            <a:off x="9982200" y="5100935"/>
            <a:ext cx="53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8</a:t>
            </a:r>
            <a:r>
              <a:rPr lang="en-US" b="0" baseline="-25000">
                <a:solidFill>
                  <a:srgbClr val="FF0000"/>
                </a:solidFill>
              </a:rPr>
              <a:t>1</a:t>
            </a:r>
            <a:endParaRPr kumimoji="0" lang="en-US" sz="2400" b="0" i="0" u="none" strike="noStrike" cap="none" normalizeH="0" baseline="-2500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0E0F35-C361-B043-B5EB-3C44CBB706B8}"/>
              </a:ext>
            </a:extLst>
          </p:cNvPr>
          <p:cNvSpPr txBox="1"/>
          <p:nvPr/>
        </p:nvSpPr>
        <p:spPr>
          <a:xfrm>
            <a:off x="9220200" y="1524000"/>
            <a:ext cx="53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8</a:t>
            </a:r>
            <a:r>
              <a:rPr kumimoji="0" lang="en-US" sz="2400" b="0" i="0" u="none" strike="noStrike" cap="none" normalizeH="0" baseline="-2500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Open Addressing: Linear Probing</a:t>
            </a:r>
          </a:p>
        </p:txBody>
      </p:sp>
      <p:sp>
        <p:nvSpPr>
          <p:cNvPr id="28674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9447EE00-33AE-4DF7-AA57-5BE6ECFA79BD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8229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710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Another simple idea: If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/>
              <a:t> is already full, </a:t>
            </a:r>
          </a:p>
          <a:p>
            <a:pPr lvl="1" eaLnBrk="1" hangingPunct="1"/>
            <a:r>
              <a:rPr lang="en-US"/>
              <a:t>try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/>
              <a:t>.  If full,</a:t>
            </a:r>
          </a:p>
          <a:p>
            <a:pPr lvl="1" eaLnBrk="1" hangingPunct="1"/>
            <a:r>
              <a:rPr lang="en-US"/>
              <a:t>try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/>
              <a:t>.  If full,</a:t>
            </a:r>
          </a:p>
          <a:p>
            <a:pPr lvl="1" eaLnBrk="1" hangingPunct="1"/>
            <a:r>
              <a:rPr lang="en-US"/>
              <a:t>try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/>
              <a:t>.  If full…</a:t>
            </a:r>
          </a:p>
          <a:p>
            <a:pPr lvl="1" eaLnBrk="1" hangingPunct="1"/>
            <a:endParaRPr lang="en-US"/>
          </a:p>
          <a:p>
            <a:pPr eaLnBrk="1" hangingPunct="1"/>
            <a:r>
              <a:rPr lang="en-US"/>
              <a:t>Example: insert 38, 19, 8, 109, 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CB454D-F9A3-D141-BC67-FB2FEF074179}"/>
              </a:ext>
            </a:extLst>
          </p:cNvPr>
          <p:cNvSpPr txBox="1"/>
          <p:nvPr/>
        </p:nvSpPr>
        <p:spPr>
          <a:xfrm>
            <a:off x="9982200" y="5100935"/>
            <a:ext cx="144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>
                <a:solidFill>
                  <a:srgbClr val="FF0000"/>
                </a:solidFill>
              </a:rPr>
              <a:t>109</a:t>
            </a:r>
            <a:r>
              <a:rPr lang="en-US" b="0" baseline="-25000">
                <a:solidFill>
                  <a:srgbClr val="FF0000"/>
                </a:solidFill>
              </a:rPr>
              <a:t>0</a:t>
            </a:r>
            <a:endParaRPr kumimoji="0" lang="en-US" sz="2400" b="0" i="0" u="none" strike="noStrike" cap="none" normalizeH="0" baseline="-2500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CFA71E-4383-0E42-9447-86962F157D1A}"/>
              </a:ext>
            </a:extLst>
          </p:cNvPr>
          <p:cNvSpPr txBox="1"/>
          <p:nvPr/>
        </p:nvSpPr>
        <p:spPr>
          <a:xfrm>
            <a:off x="10007600" y="1521767"/>
            <a:ext cx="11406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>
                <a:solidFill>
                  <a:srgbClr val="FF0000"/>
                </a:solidFill>
              </a:rPr>
              <a:t>109</a:t>
            </a:r>
            <a:r>
              <a:rPr lang="en-US" b="0" baseline="-25000">
                <a:solidFill>
                  <a:srgbClr val="FF0000"/>
                </a:solidFill>
              </a:rPr>
              <a:t>1</a:t>
            </a:r>
            <a:endParaRPr kumimoji="0" lang="en-US" sz="2400" b="0" i="0" u="none" strike="noStrike" cap="none" normalizeH="0" baseline="-2500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18A2E8-BF9A-F44A-91D4-2DBD26B625FB}"/>
              </a:ext>
            </a:extLst>
          </p:cNvPr>
          <p:cNvSpPr txBox="1"/>
          <p:nvPr/>
        </p:nvSpPr>
        <p:spPr>
          <a:xfrm>
            <a:off x="9090819" y="1940866"/>
            <a:ext cx="11406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>
                <a:solidFill>
                  <a:srgbClr val="FF0000"/>
                </a:solidFill>
              </a:rPr>
              <a:t>109</a:t>
            </a:r>
            <a:r>
              <a:rPr lang="en-US" b="0" baseline="-25000">
                <a:solidFill>
                  <a:srgbClr val="FF0000"/>
                </a:solidFill>
              </a:rPr>
              <a:t>2</a:t>
            </a:r>
            <a:endParaRPr kumimoji="0" lang="en-US" sz="2400" b="0" i="0" u="none" strike="noStrike" cap="none" normalizeH="0" baseline="-2500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Open Addressing: Linear Probing</a:t>
            </a:r>
          </a:p>
        </p:txBody>
      </p:sp>
      <p:sp>
        <p:nvSpPr>
          <p:cNvPr id="30722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96EAD7CB-734F-4D72-9FA7-231DA5F8E0C9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8229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758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Another simple idea: If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/>
              <a:t> is already full, </a:t>
            </a:r>
          </a:p>
          <a:p>
            <a:pPr lvl="1" eaLnBrk="1" hangingPunct="1"/>
            <a:r>
              <a:rPr lang="en-US"/>
              <a:t>try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+ 1) % TableSize</a:t>
            </a:r>
            <a:r>
              <a:rPr lang="en-US"/>
              <a:t>.  If full,</a:t>
            </a:r>
          </a:p>
          <a:p>
            <a:pPr lvl="1" eaLnBrk="1" hangingPunct="1"/>
            <a:r>
              <a:rPr lang="en-US"/>
              <a:t>try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+ 2) % TableSize</a:t>
            </a:r>
            <a:r>
              <a:rPr lang="en-US"/>
              <a:t>.  If full,</a:t>
            </a:r>
          </a:p>
          <a:p>
            <a:pPr lvl="1" eaLnBrk="1" hangingPunct="1"/>
            <a:r>
              <a:rPr lang="en-US"/>
              <a:t>try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+ 3) % TableSize</a:t>
            </a:r>
            <a:r>
              <a:rPr lang="en-US"/>
              <a:t>.  If full…</a:t>
            </a:r>
          </a:p>
          <a:p>
            <a:pPr lvl="1" eaLnBrk="1" hangingPunct="1"/>
            <a:endParaRPr lang="en-US"/>
          </a:p>
          <a:p>
            <a:pPr eaLnBrk="1" hangingPunct="1"/>
            <a:r>
              <a:rPr lang="en-US"/>
              <a:t>Example: insert 38, 19, 8, 109,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5D5E0-2097-3C43-8B01-BA9F2C257BB8}"/>
              </a:ext>
            </a:extLst>
          </p:cNvPr>
          <p:cNvSpPr txBox="1"/>
          <p:nvPr/>
        </p:nvSpPr>
        <p:spPr>
          <a:xfrm>
            <a:off x="9829800" y="1521767"/>
            <a:ext cx="144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>
                <a:solidFill>
                  <a:srgbClr val="FF0000"/>
                </a:solidFill>
              </a:rPr>
              <a:t>10</a:t>
            </a:r>
            <a:r>
              <a:rPr lang="en-US" b="0" baseline="-25000">
                <a:solidFill>
                  <a:srgbClr val="FF0000"/>
                </a:solidFill>
              </a:rPr>
              <a:t>0</a:t>
            </a:r>
            <a:endParaRPr kumimoji="0" lang="en-US" sz="2400" b="0" i="0" u="none" strike="noStrike" cap="none" normalizeH="0" baseline="-2500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57D25-A2A4-3D4B-82B1-F45AB549D816}"/>
              </a:ext>
            </a:extLst>
          </p:cNvPr>
          <p:cNvSpPr txBox="1"/>
          <p:nvPr/>
        </p:nvSpPr>
        <p:spPr>
          <a:xfrm>
            <a:off x="9834562" y="1924050"/>
            <a:ext cx="144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>
                <a:solidFill>
                  <a:srgbClr val="FF0000"/>
                </a:solidFill>
              </a:rPr>
              <a:t>10</a:t>
            </a:r>
            <a:r>
              <a:rPr lang="en-US" b="0" baseline="-25000">
                <a:solidFill>
                  <a:srgbClr val="FF0000"/>
                </a:solidFill>
              </a:rPr>
              <a:t>1</a:t>
            </a:r>
            <a:endParaRPr kumimoji="0" lang="en-US" sz="2400" b="0" i="0" u="none" strike="noStrike" cap="none" normalizeH="0" baseline="-2500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F7B53-412D-E942-8440-AF3B7614AE6B}"/>
              </a:ext>
            </a:extLst>
          </p:cNvPr>
          <p:cNvSpPr txBox="1"/>
          <p:nvPr/>
        </p:nvSpPr>
        <p:spPr>
          <a:xfrm>
            <a:off x="9108281" y="2345680"/>
            <a:ext cx="144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>
                <a:solidFill>
                  <a:srgbClr val="FF0000"/>
                </a:solidFill>
              </a:rPr>
              <a:t>10</a:t>
            </a:r>
            <a:r>
              <a:rPr lang="en-US" b="0" baseline="-25000">
                <a:solidFill>
                  <a:srgbClr val="FF0000"/>
                </a:solidFill>
              </a:rPr>
              <a:t>2</a:t>
            </a:r>
            <a:endParaRPr kumimoji="0" lang="en-US" sz="2400" b="0" i="0" u="none" strike="noStrike" cap="none" normalizeH="0" baseline="-2500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Open Addressing: Linear Probing</a:t>
            </a:r>
          </a:p>
        </p:txBody>
      </p:sp>
      <p:sp>
        <p:nvSpPr>
          <p:cNvPr id="30722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96EAD7CB-734F-4D72-9FA7-231DA5F8E0C9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8229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758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Another simple idea: If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/>
              <a:t> is already full, </a:t>
            </a:r>
          </a:p>
          <a:p>
            <a:pPr lvl="1" eaLnBrk="1" hangingPunct="1"/>
            <a:r>
              <a:rPr lang="en-US"/>
              <a:t>try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+ 1) % TableSize</a:t>
            </a:r>
            <a:r>
              <a:rPr lang="en-US"/>
              <a:t>.  If full,</a:t>
            </a:r>
          </a:p>
          <a:p>
            <a:pPr lvl="1" eaLnBrk="1" hangingPunct="1"/>
            <a:r>
              <a:rPr lang="en-US"/>
              <a:t>try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+ 2) % TableSize</a:t>
            </a:r>
            <a:r>
              <a:rPr lang="en-US"/>
              <a:t>.  If full,</a:t>
            </a:r>
          </a:p>
          <a:p>
            <a:pPr lvl="1" eaLnBrk="1" hangingPunct="1"/>
            <a:r>
              <a:rPr lang="en-US"/>
              <a:t>try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+ 3) % TableSize</a:t>
            </a:r>
            <a:r>
              <a:rPr lang="en-US"/>
              <a:t>.  If full…</a:t>
            </a:r>
          </a:p>
          <a:p>
            <a:pPr lvl="1" eaLnBrk="1" hangingPunct="1"/>
            <a:endParaRPr lang="en-US"/>
          </a:p>
          <a:p>
            <a:pPr eaLnBrk="1" hangingPunct="1"/>
            <a:r>
              <a:rPr lang="en-US"/>
              <a:t>Example: insert 38, 19, 8, 109, 10</a:t>
            </a:r>
          </a:p>
        </p:txBody>
      </p:sp>
    </p:spTree>
    <p:extLst>
      <p:ext uri="{BB962C8B-B14F-4D97-AF65-F5344CB8AC3E}">
        <p14:creationId xmlns:p14="http://schemas.microsoft.com/office/powerpoint/2010/main" val="3074777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Open addressing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143000"/>
            <a:ext cx="9829800" cy="51816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/>
              <a:t>Linear probing is </a:t>
            </a:r>
            <a:r>
              <a:rPr lang="en-US" i="1"/>
              <a:t>one example</a:t>
            </a:r>
            <a:r>
              <a:rPr lang="en-US"/>
              <a:t> of open addressing</a:t>
            </a:r>
          </a:p>
          <a:p>
            <a:pPr>
              <a:buFontTx/>
              <a:buNone/>
              <a:defRPr/>
            </a:pPr>
            <a:endParaRPr lang="en-US" sz="1100"/>
          </a:p>
          <a:p>
            <a:pPr>
              <a:buNone/>
            </a:pPr>
            <a:r>
              <a:rPr lang="en-US"/>
              <a:t>In general, </a:t>
            </a:r>
            <a:r>
              <a:rPr lang="en-US">
                <a:solidFill>
                  <a:schemeClr val="accent2"/>
                </a:solidFill>
              </a:rPr>
              <a:t>open addressing</a:t>
            </a:r>
            <a:r>
              <a:rPr lang="en-US"/>
              <a:t> means resolving collisions by trying a sequence of other positions in the table.</a:t>
            </a:r>
          </a:p>
          <a:p>
            <a:pPr eaLnBrk="1" hangingPunct="1">
              <a:buFontTx/>
              <a:buNone/>
              <a:defRPr/>
            </a:pPr>
            <a:endParaRPr lang="en-US" sz="900"/>
          </a:p>
          <a:p>
            <a:pPr eaLnBrk="1" hangingPunct="1">
              <a:buFontTx/>
              <a:buNone/>
              <a:defRPr/>
            </a:pPr>
            <a:r>
              <a:rPr lang="en-US"/>
              <a:t>Trying the </a:t>
            </a:r>
            <a:r>
              <a:rPr lang="en-US" i="1"/>
              <a:t>next</a:t>
            </a:r>
            <a:r>
              <a:rPr lang="en-US"/>
              <a:t> spot is called </a:t>
            </a:r>
            <a:r>
              <a:rPr lang="en-US">
                <a:solidFill>
                  <a:schemeClr val="accent2"/>
                </a:solidFill>
              </a:rPr>
              <a:t>probing</a:t>
            </a:r>
            <a:endParaRPr lang="en-US"/>
          </a:p>
          <a:p>
            <a:pPr lvl="1"/>
            <a:r>
              <a:rPr lang="en-US"/>
              <a:t>We just did </a:t>
            </a:r>
            <a:r>
              <a:rPr lang="en-US">
                <a:solidFill>
                  <a:schemeClr val="accent2"/>
                </a:solidFill>
              </a:rPr>
              <a:t>linear probing:</a:t>
            </a:r>
          </a:p>
          <a:p>
            <a:pPr lvl="2"/>
            <a:r>
              <a:rPr lang="en-US" b="1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aseline="30000" err="1"/>
              <a:t>th</a:t>
            </a:r>
            <a:r>
              <a:rPr lang="en-US"/>
              <a:t> probe:	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) 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defRPr/>
            </a:pPr>
            <a:r>
              <a:rPr lang="en-US"/>
              <a:t>In general have some </a:t>
            </a:r>
            <a:r>
              <a:rPr lang="en-US">
                <a:solidFill>
                  <a:schemeClr val="accent2"/>
                </a:solidFill>
              </a:rPr>
              <a:t>probe function</a:t>
            </a:r>
            <a:r>
              <a:rPr lang="en-US"/>
              <a:t>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f</a:t>
            </a:r>
            <a:r>
              <a:rPr lang="en-US"/>
              <a:t> and : </a:t>
            </a:r>
          </a:p>
          <a:p>
            <a:pPr lvl="2" eaLnBrk="1" hangingPunct="1">
              <a:defRPr/>
            </a:pPr>
            <a:r>
              <a:rPr lang="en-US" b="1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aseline="30000" err="1"/>
              <a:t>th</a:t>
            </a:r>
            <a:r>
              <a:rPr lang="en-US"/>
              <a:t> probe:	 (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h(key) + f(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)) 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defRPr/>
            </a:pPr>
            <a:endParaRPr lang="en-US" b="1">
              <a:latin typeface="Courier New" pitchFamily="49" charset="0"/>
              <a:cs typeface="Courier New" pitchFamily="49" charset="0"/>
            </a:endParaRPr>
          </a:p>
          <a:p>
            <a:pPr marL="114300" indent="0" eaLnBrk="1" hangingPunct="1">
              <a:buNone/>
              <a:defRPr/>
            </a:pPr>
            <a:r>
              <a:rPr lang="en-US">
                <a:latin typeface="+mj-lt"/>
                <a:cs typeface="Courier New" pitchFamily="49" charset="0"/>
              </a:rPr>
              <a:t>Open addressing does poorly with high load factor </a:t>
            </a:r>
            <a:r>
              <a:rPr lang="en-US" b="1" i="1">
                <a:sym typeface="Symbol" pitchFamily="18" charset="2"/>
              </a:rPr>
              <a:t></a:t>
            </a:r>
            <a:endParaRPr lang="en-US">
              <a:latin typeface="+mj-lt"/>
              <a:cs typeface="Courier New" pitchFamily="49" charset="0"/>
            </a:endParaRPr>
          </a:p>
          <a:p>
            <a:pPr lvl="1" eaLnBrk="1" hangingPunct="1">
              <a:defRPr/>
            </a:pPr>
            <a:r>
              <a:rPr lang="en-US">
                <a:latin typeface="+mj-lt"/>
                <a:cs typeface="Courier New" pitchFamily="49" charset="0"/>
              </a:rPr>
              <a:t>So, want larger tables</a:t>
            </a:r>
          </a:p>
          <a:p>
            <a:pPr lvl="1" eaLnBrk="1" hangingPunct="1">
              <a:defRPr/>
            </a:pPr>
            <a:r>
              <a:rPr lang="en-US">
                <a:latin typeface="+mj-lt"/>
                <a:cs typeface="Courier New" pitchFamily="49" charset="0"/>
              </a:rPr>
              <a:t>Too many probes means no more </a:t>
            </a:r>
            <a:r>
              <a:rPr lang="en-US" i="1">
                <a:latin typeface="+mj-lt"/>
                <a:cs typeface="Courier New" pitchFamily="49" charset="0"/>
              </a:rPr>
              <a:t>O</a:t>
            </a:r>
            <a:r>
              <a:rPr lang="en-US">
                <a:latin typeface="+mj-lt"/>
                <a:cs typeface="Courier New" pitchFamily="49" charset="0"/>
              </a:rPr>
              <a:t>(1)</a:t>
            </a:r>
          </a:p>
          <a:p>
            <a:pPr lvl="1" eaLnBrk="1" hangingPunct="1">
              <a:defRPr/>
            </a:pPr>
            <a:endParaRPr lang="en-US" sz="1800"/>
          </a:p>
        </p:txBody>
      </p:sp>
      <p:sp>
        <p:nvSpPr>
          <p:cNvPr id="32771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66EB0312-2F97-4EC9-A57C-9A51F9D267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Aside: Terminology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We and the book use the terms</a:t>
            </a:r>
          </a:p>
          <a:p>
            <a:pPr lvl="1" eaLnBrk="1" hangingPunct="1"/>
            <a:r>
              <a:rPr lang="en-US"/>
              <a:t>“chaining” or “separate chaining”</a:t>
            </a:r>
          </a:p>
          <a:p>
            <a:pPr lvl="1" eaLnBrk="1" hangingPunct="1"/>
            <a:r>
              <a:rPr lang="en-US"/>
              <a:t>“open addressing”</a:t>
            </a:r>
          </a:p>
          <a:p>
            <a:pPr lvl="1" eaLnBrk="1" hangingPunct="1"/>
            <a:endParaRPr lang="en-US"/>
          </a:p>
          <a:p>
            <a:pPr eaLnBrk="1" hangingPunct="1">
              <a:buFontTx/>
              <a:buNone/>
            </a:pPr>
            <a:r>
              <a:rPr lang="en-US"/>
              <a:t>Very confusingly,</a:t>
            </a:r>
          </a:p>
          <a:p>
            <a:pPr lvl="1" eaLnBrk="1" hangingPunct="1"/>
            <a:r>
              <a:rPr lang="en-US"/>
              <a:t>“open hashing” is a synonym for “chaining”</a:t>
            </a:r>
          </a:p>
          <a:p>
            <a:pPr lvl="1" eaLnBrk="1" hangingPunct="1"/>
            <a:r>
              <a:rPr lang="en-US"/>
              <a:t>“closed hashing” is a synonym for “open addressing”</a:t>
            </a:r>
          </a:p>
          <a:p>
            <a:pPr lvl="1" eaLnBrk="1" hangingPunct="1"/>
            <a:endParaRPr lang="en-US"/>
          </a:p>
          <a:p>
            <a:pPr lvl="1"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endParaRPr lang="en-US"/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98F206E3-458E-4096-8945-4B885851EF7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04800"/>
            <a:ext cx="9753600" cy="1143000"/>
          </a:xfrm>
        </p:spPr>
        <p:txBody>
          <a:bodyPr/>
          <a:lstStyle/>
          <a:p>
            <a:pPr eaLnBrk="1" hangingPunct="1"/>
            <a:r>
              <a:rPr lang="en-US"/>
              <a:t>Questions: Open Addressing: Linear Probing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372600" cy="4495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/>
              <a:t>How should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/>
              <a:t> work? If value is in table?  If not there? 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/>
              <a:t>Worst case scenario for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/>
              <a:t>? 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/>
              <a:t>How should we implement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/>
              <a:t>?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/>
              <a:t>How does </a:t>
            </a:r>
            <a:r>
              <a:rPr lang="en-US" b="1"/>
              <a:t>open addressing with linear probing </a:t>
            </a:r>
            <a:r>
              <a:rPr lang="en-US"/>
              <a:t>compare to </a:t>
            </a:r>
            <a:r>
              <a:rPr lang="en-US" b="1"/>
              <a:t>separate chaining</a:t>
            </a:r>
            <a:r>
              <a:rPr lang="en-US"/>
              <a:t>?</a:t>
            </a:r>
          </a:p>
          <a:p>
            <a:pPr eaLnBrk="1" hangingPunct="1">
              <a:buFontTx/>
              <a:buNone/>
            </a:pPr>
            <a:endParaRPr lang="en-US"/>
          </a:p>
          <a:p>
            <a:pPr lvl="1" eaLnBrk="1" hangingPunct="1">
              <a:buFontTx/>
              <a:buNone/>
            </a:pPr>
            <a:endParaRPr lang="en-US"/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422995C7-9145-4047-9540-1C3EB18BA7B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Open Addressing: Linear Probing</a:t>
            </a:r>
          </a:p>
        </p:txBody>
      </p:sp>
      <p:sp>
        <p:nvSpPr>
          <p:cNvPr id="30722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96EAD7CB-734F-4D72-9FA7-231DA5F8E0C9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8229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758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Another simple idea: If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/>
              <a:t> is already full, </a:t>
            </a:r>
          </a:p>
          <a:p>
            <a:pPr lvl="1" eaLnBrk="1" hangingPunct="1"/>
            <a:r>
              <a:rPr lang="en-US"/>
              <a:t>try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+ 1) % TableSize</a:t>
            </a:r>
            <a:r>
              <a:rPr lang="en-US"/>
              <a:t>.  If full,</a:t>
            </a:r>
          </a:p>
          <a:p>
            <a:pPr lvl="1" eaLnBrk="1" hangingPunct="1"/>
            <a:r>
              <a:rPr lang="en-US"/>
              <a:t>try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+ 2) % TableSize</a:t>
            </a:r>
            <a:r>
              <a:rPr lang="en-US"/>
              <a:t>.  If full,</a:t>
            </a:r>
          </a:p>
          <a:p>
            <a:pPr lvl="1" eaLnBrk="1" hangingPunct="1"/>
            <a:r>
              <a:rPr lang="en-US"/>
              <a:t>try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+ 3) % TableSize</a:t>
            </a:r>
            <a:r>
              <a:rPr lang="en-US"/>
              <a:t>.  If full…</a:t>
            </a:r>
          </a:p>
          <a:p>
            <a:pPr lvl="1" eaLnBrk="1" hangingPunct="1"/>
            <a:endParaRPr lang="en-US"/>
          </a:p>
          <a:p>
            <a:pPr eaLnBrk="1" hangingPunct="1"/>
            <a:r>
              <a:rPr lang="en-US"/>
              <a:t>Example: insert 38, 19, 8, 109, 10</a:t>
            </a:r>
          </a:p>
        </p:txBody>
      </p:sp>
    </p:spTree>
    <p:extLst>
      <p:ext uri="{BB962C8B-B14F-4D97-AF65-F5344CB8AC3E}">
        <p14:creationId xmlns:p14="http://schemas.microsoft.com/office/powerpoint/2010/main" val="3660189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Open Addressing: Other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372600" cy="4756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2400"/>
              <a:t> finds an open table position using a probe function</a:t>
            </a:r>
          </a:p>
          <a:p>
            <a:pPr>
              <a:buNone/>
            </a:pPr>
            <a:r>
              <a:rPr lang="en-US" sz="2400"/>
              <a:t>What about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400"/>
              <a:t>?</a:t>
            </a:r>
          </a:p>
          <a:p>
            <a:pPr lvl="1"/>
            <a:r>
              <a:rPr lang="en-US" sz="2000"/>
              <a:t>Must use same probe function to “retrace the trail” for the data</a:t>
            </a:r>
          </a:p>
          <a:p>
            <a:pPr lvl="1"/>
            <a:r>
              <a:rPr lang="en-US" sz="2000"/>
              <a:t>Unsuccessful search when reach empty position</a:t>
            </a:r>
          </a:p>
          <a:p>
            <a:pPr>
              <a:buNone/>
            </a:pPr>
            <a:r>
              <a:rPr lang="en-US" sz="2400"/>
              <a:t>What about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sz="2400"/>
              <a:t>?</a:t>
            </a:r>
          </a:p>
          <a:p>
            <a:pPr lvl="1"/>
            <a:r>
              <a:rPr lang="en-US" sz="2000" b="1" i="1"/>
              <a:t>Must</a:t>
            </a:r>
            <a:r>
              <a:rPr lang="en-US" sz="2000"/>
              <a:t> use “lazy” deletion.  Why?</a:t>
            </a:r>
          </a:p>
          <a:p>
            <a:pPr lvl="2"/>
            <a:r>
              <a:rPr lang="en-US" sz="1800"/>
              <a:t>Marker indicates “no data here, but don’t stop probing”</a:t>
            </a:r>
          </a:p>
          <a:p>
            <a:pPr lvl="2"/>
            <a:endParaRPr lang="en-US" sz="1800"/>
          </a:p>
          <a:p>
            <a:pPr lvl="2"/>
            <a:endParaRPr lang="en-US" sz="1800"/>
          </a:p>
          <a:p>
            <a:pPr lvl="2"/>
            <a:r>
              <a:rPr lang="en-US" sz="1800"/>
              <a:t>As with lazy deletion on other data structures, on insert, spots marked “deleted” can be filled in.</a:t>
            </a:r>
          </a:p>
          <a:p>
            <a:pPr lvl="1"/>
            <a:r>
              <a:rPr lang="en-US" sz="2000"/>
              <a:t>Note: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sz="2000"/>
              <a:t> with chaining is just calling delete on the bucket (e.g. linked list)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288303"/>
            <a:ext cx="54864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412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Primary Clustering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144000" cy="8382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/>
              <a:t>It turns out linear probing is a </a:t>
            </a:r>
            <a:r>
              <a:rPr lang="en-US" i="1"/>
              <a:t>bad idea</a:t>
            </a:r>
            <a:r>
              <a:rPr lang="en-US"/>
              <a:t>, even though the probe function is quick to compute (a good thing)</a:t>
            </a:r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29FF12ED-92B9-4D0C-A225-32980D65AC2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0965" name="Picture 3" descr="lpclust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981576" y="2438401"/>
            <a:ext cx="4619625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08220" y="5942294"/>
            <a:ext cx="1474763" cy="36932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lIns="0" tIns="45717" rIns="0" bIns="45717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[R. Sedgewick]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38200" y="2666999"/>
            <a:ext cx="3962400" cy="34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0" kern="0">
                <a:latin typeface="+mn-lt"/>
              </a:rPr>
              <a:t>Tends to produce </a:t>
            </a:r>
            <a:r>
              <a:rPr lang="en-US" sz="2400" b="0" i="1" kern="0">
                <a:latin typeface="+mn-lt"/>
              </a:rPr>
              <a:t>clusters</a:t>
            </a:r>
            <a:r>
              <a:rPr lang="en-US" sz="2400" b="0" kern="0">
                <a:latin typeface="+mn-lt"/>
              </a:rPr>
              <a:t>, which lead to long probe sequences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0" kern="0">
                <a:latin typeface="+mn-lt"/>
              </a:rPr>
              <a:t>Called </a:t>
            </a:r>
            <a:r>
              <a:rPr lang="en-US" sz="2400" b="0" kern="0">
                <a:solidFill>
                  <a:schemeClr val="accent2"/>
                </a:solidFill>
                <a:latin typeface="+mn-lt"/>
              </a:rPr>
              <a:t>primary clustering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0" kern="0">
                <a:latin typeface="+mn-lt"/>
              </a:rPr>
              <a:t>Saw the start of a cluster in our linear probing example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EC1A-A372-824D-8B33-C87ACDBE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4AC97-6DFC-1448-804F-96FBFFBA7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Hashing</a:t>
            </a:r>
          </a:p>
          <a:p>
            <a:pPr lvl="1"/>
            <a:r>
              <a:rPr lang="en-US"/>
              <a:t>Open Addressing</a:t>
            </a:r>
          </a:p>
          <a:p>
            <a:pPr lvl="1"/>
            <a:r>
              <a:rPr lang="en-US"/>
              <a:t>Rehashing</a:t>
            </a:r>
          </a:p>
          <a:p>
            <a:pPr lvl="1"/>
            <a:r>
              <a:rPr lang="en-US"/>
              <a:t>Hashing in Practice</a:t>
            </a:r>
          </a:p>
          <a:p>
            <a:pPr lvl="1"/>
            <a:endParaRPr lang="en-US"/>
          </a:p>
          <a:p>
            <a:r>
              <a:rPr lang="en-US"/>
              <a:t>Comparison Sorting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687E4-E2D3-AF48-8CBC-48FE5842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C0C55-AAB1-7646-AF89-D29D641B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48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Analysis of Linear Probing</a:t>
            </a:r>
          </a:p>
        </p:txBody>
      </p:sp>
      <p:sp>
        <p:nvSpPr>
          <p:cNvPr id="8704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144000" cy="4800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/>
              <a:t>Trivial fact: </a:t>
            </a:r>
            <a:r>
              <a:rPr lang="en-US"/>
              <a:t>For any </a:t>
            </a:r>
            <a:r>
              <a:rPr lang="en-US" b="1" i="1">
                <a:sym typeface="Symbol" pitchFamily="18" charset="2"/>
              </a:rPr>
              <a:t> </a:t>
            </a:r>
            <a:r>
              <a:rPr lang="en-US" i="1">
                <a:sym typeface="Symbol" pitchFamily="18" charset="2"/>
              </a:rPr>
              <a:t>&lt; 1, </a:t>
            </a:r>
            <a:r>
              <a:rPr lang="en-US">
                <a:sym typeface="Symbol" pitchFamily="18" charset="2"/>
              </a:rPr>
              <a:t>linear probing will find an empty slot</a:t>
            </a:r>
          </a:p>
          <a:p>
            <a:pPr lvl="1" eaLnBrk="1" hangingPunct="1"/>
            <a:r>
              <a:rPr lang="en-US">
                <a:sym typeface="Symbol" pitchFamily="18" charset="2"/>
              </a:rPr>
              <a:t>It is “safe” in this sense: no infinite loop unless table is full</a:t>
            </a:r>
          </a:p>
          <a:p>
            <a:pPr lvl="1" eaLnBrk="1" hangingPunct="1"/>
            <a:endParaRPr lang="en-US">
              <a:sym typeface="Symbol" pitchFamily="18" charset="2"/>
            </a:endParaRPr>
          </a:p>
          <a:p>
            <a:pPr eaLnBrk="1" hangingPunct="1"/>
            <a:r>
              <a:rPr lang="en-US" b="1">
                <a:sym typeface="Symbol" pitchFamily="18" charset="2"/>
              </a:rPr>
              <a:t>Non-trivial facts </a:t>
            </a:r>
            <a:r>
              <a:rPr lang="en-US">
                <a:sym typeface="Symbol" pitchFamily="18" charset="2"/>
              </a:rPr>
              <a:t>we won’t prove:</a:t>
            </a:r>
          </a:p>
          <a:p>
            <a:pPr eaLnBrk="1" hangingPunct="1">
              <a:buFontTx/>
              <a:buNone/>
            </a:pPr>
            <a:r>
              <a:rPr lang="en-US">
                <a:sym typeface="Symbol" pitchFamily="18" charset="2"/>
              </a:rPr>
              <a:t>	Average # of probes given </a:t>
            </a:r>
            <a:r>
              <a:rPr lang="en-US" b="1" i="1">
                <a:sym typeface="Symbol" pitchFamily="18" charset="2"/>
              </a:rPr>
              <a:t> </a:t>
            </a:r>
            <a:r>
              <a:rPr lang="en-US">
                <a:sym typeface="Symbol" pitchFamily="18" charset="2"/>
              </a:rPr>
              <a:t>(in the limit as </a:t>
            </a:r>
            <a:r>
              <a:rPr lang="en-US" b="1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TableSize</a:t>
            </a:r>
            <a:r>
              <a:rPr lang="en-US" b="1" i="1">
                <a:sym typeface="Symbol" pitchFamily="18" charset="2"/>
              </a:rPr>
              <a:t> →</a:t>
            </a:r>
            <a:r>
              <a:rPr lang="en-US">
                <a:sym typeface="Symbol" pitchFamily="18" charset="2"/>
              </a:rPr>
              <a:t> )</a:t>
            </a:r>
            <a:endParaRPr lang="en-US" b="1">
              <a:sym typeface="Symbol" pitchFamily="18" charset="2"/>
            </a:endParaRPr>
          </a:p>
          <a:p>
            <a:pPr lvl="1" eaLnBrk="1" hangingPunct="1"/>
            <a:r>
              <a:rPr lang="en-US">
                <a:sym typeface="Symbol" pitchFamily="18" charset="2"/>
              </a:rPr>
              <a:t>Unsuccessful search:</a:t>
            </a:r>
          </a:p>
          <a:p>
            <a:pPr lvl="1" eaLnBrk="1" hangingPunct="1"/>
            <a:endParaRPr lang="en-US">
              <a:sym typeface="Symbol" pitchFamily="18" charset="2"/>
            </a:endParaRPr>
          </a:p>
          <a:p>
            <a:pPr lvl="1" eaLnBrk="1" hangingPunct="1"/>
            <a:endParaRPr lang="en-US">
              <a:sym typeface="Symbol" pitchFamily="18" charset="2"/>
            </a:endParaRPr>
          </a:p>
          <a:p>
            <a:pPr lvl="1" eaLnBrk="1" hangingPunct="1"/>
            <a:r>
              <a:rPr lang="en-US">
                <a:sym typeface="Symbol" pitchFamily="18" charset="2"/>
              </a:rPr>
              <a:t>Successful search:  </a:t>
            </a:r>
          </a:p>
          <a:p>
            <a:pPr lvl="1" eaLnBrk="1" hangingPunct="1"/>
            <a:endParaRPr lang="en-US">
              <a:sym typeface="Symbol" pitchFamily="18" charset="2"/>
            </a:endParaRPr>
          </a:p>
          <a:p>
            <a:pPr lvl="1" eaLnBrk="1" hangingPunct="1"/>
            <a:endParaRPr lang="en-US">
              <a:sym typeface="Symbol" pitchFamily="18" charset="2"/>
            </a:endParaRPr>
          </a:p>
          <a:p>
            <a:pPr eaLnBrk="1" hangingPunct="1"/>
            <a:r>
              <a:rPr lang="en-US">
                <a:sym typeface="Symbol" pitchFamily="18" charset="2"/>
              </a:rPr>
              <a:t>This is pretty bad: need to leave sufficient empty space in the table to get decent performance (see chart)</a:t>
            </a:r>
            <a:endParaRPr lang="en-US"/>
          </a:p>
        </p:txBody>
      </p:sp>
      <p:sp>
        <p:nvSpPr>
          <p:cNvPr id="87046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87047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C9232205-740C-46CD-8515-07223D0885C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10488803"/>
              </p:ext>
            </p:extLst>
          </p:nvPr>
        </p:nvGraphicFramePr>
        <p:xfrm>
          <a:off x="4212102" y="3429000"/>
          <a:ext cx="17526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160" imgH="482400" progId="Equation.3">
                  <p:embed/>
                </p:oleObj>
              </mc:Choice>
              <mc:Fallback>
                <p:oleObj name="Equation" r:id="rId9" imgW="965160" imgH="482400" progId="Equation.3">
                  <p:embed/>
                  <p:pic>
                    <p:nvPicPr>
                      <p:cNvPr id="870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102" y="3429000"/>
                        <a:ext cx="1752600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948453857"/>
              </p:ext>
            </p:extLst>
          </p:nvPr>
        </p:nvGraphicFramePr>
        <p:xfrm>
          <a:off x="4212102" y="4444999"/>
          <a:ext cx="1752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01440" imgH="457200" progId="Equation.3">
                  <p:embed/>
                </p:oleObj>
              </mc:Choice>
              <mc:Fallback>
                <p:oleObj name="Equation" r:id="rId11" imgW="901440" imgH="457200" progId="Equation.3">
                  <p:embed/>
                  <p:pic>
                    <p:nvPicPr>
                      <p:cNvPr id="870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102" y="4444999"/>
                        <a:ext cx="17526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98600" y="2463476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Analysis in chart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600200"/>
            <a:ext cx="91440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Linear-probing performance degrades rapidly as table gets full</a:t>
            </a:r>
          </a:p>
          <a:p>
            <a:pPr lvl="1"/>
            <a:r>
              <a:rPr lang="en-US"/>
              <a:t>(Formula assumes “large table” but point remains)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By comparison, separate chaining performance is linear in </a:t>
            </a:r>
            <a:r>
              <a:rPr lang="en-US" b="1" i="1">
                <a:sym typeface="Symbol" pitchFamily="18" charset="2"/>
              </a:rPr>
              <a:t> </a:t>
            </a:r>
            <a:r>
              <a:rPr lang="en-US">
                <a:sym typeface="Symbol" pitchFamily="18" charset="2"/>
              </a:rPr>
              <a:t>and has no trouble with </a:t>
            </a:r>
            <a:r>
              <a:rPr lang="en-US" b="1" i="1">
                <a:sym typeface="Symbol" pitchFamily="18" charset="2"/>
              </a:rPr>
              <a:t>&gt;1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65800" y="2463476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96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Open Addressing: Linear probing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144000" cy="4756150"/>
          </a:xfrm>
        </p:spPr>
        <p:txBody>
          <a:bodyPr/>
          <a:lstStyle/>
          <a:p>
            <a:pPr lvl="1" eaLnBrk="1" hangingPunct="1">
              <a:buFontTx/>
              <a:buNone/>
              <a:defRPr/>
            </a:pPr>
            <a:r>
              <a:rPr lang="en-US"/>
              <a:t>			(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h(key) + f(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)) 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buFontTx/>
              <a:buNone/>
              <a:defRPr/>
            </a:pPr>
            <a:endParaRPr lang="en-US" b="1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defRPr/>
            </a:pPr>
            <a:r>
              <a:rPr lang="en-US"/>
              <a:t>For linear probing: </a:t>
            </a:r>
          </a:p>
          <a:p>
            <a:pPr lvl="5">
              <a:buFontTx/>
              <a:buNone/>
              <a:defRPr/>
            </a:pPr>
            <a:r>
              <a:rPr lang="en-US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f(</a:t>
            </a:r>
            <a:r>
              <a:rPr lang="en-US" b="1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b="1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defRPr/>
            </a:pPr>
            <a:endParaRPr lang="en-US" b="1" baseline="3000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defRPr/>
            </a:pPr>
            <a:r>
              <a:rPr lang="en-US"/>
              <a:t>So probe sequence is:</a:t>
            </a:r>
          </a:p>
          <a:p>
            <a:pPr lvl="2" eaLnBrk="1" hangingPunct="1">
              <a:defRPr/>
            </a:pPr>
            <a:r>
              <a:rPr lang="en-US"/>
              <a:t>0</a:t>
            </a:r>
            <a:r>
              <a:rPr lang="en-US" baseline="30000"/>
              <a:t>th</a:t>
            </a:r>
            <a:r>
              <a:rPr lang="en-US"/>
              <a:t> probe: 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h(key) 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defRPr/>
            </a:pPr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probe: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defRPr/>
            </a:pPr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probe: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defRPr/>
            </a:pPr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probe: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defRPr/>
            </a:pPr>
            <a:r>
              <a:rPr lang="en-US"/>
              <a:t>…</a:t>
            </a:r>
          </a:p>
          <a:p>
            <a:pPr lvl="2" eaLnBrk="1" hangingPunct="1">
              <a:defRPr/>
            </a:pPr>
            <a:r>
              <a:rPr lang="en-US" err="1">
                <a:solidFill>
                  <a:srgbClr val="0070C0"/>
                </a:solidFill>
              </a:rPr>
              <a:t>i</a:t>
            </a:r>
            <a:r>
              <a:rPr lang="en-US" baseline="30000" err="1">
                <a:solidFill>
                  <a:srgbClr val="0070C0"/>
                </a:solidFill>
              </a:rPr>
              <a:t>th</a:t>
            </a:r>
            <a:r>
              <a:rPr lang="en-US">
                <a:solidFill>
                  <a:srgbClr val="0070C0"/>
                </a:solidFill>
              </a:rPr>
              <a:t> probe: 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(h(key) + </a:t>
            </a:r>
            <a:r>
              <a:rPr lang="en-US" b="1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baseline="300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% </a:t>
            </a:r>
            <a:r>
              <a:rPr lang="en-US" b="1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defRPr/>
            </a:pPr>
            <a:endParaRPr lang="en-US" sz="1000"/>
          </a:p>
        </p:txBody>
      </p:sp>
      <p:sp>
        <p:nvSpPr>
          <p:cNvPr id="91139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91140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55F742BA-3B70-422A-8A87-5F941EB7222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Open Addressing: Quadratic probing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95400"/>
            <a:ext cx="9601200" cy="50609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/>
              <a:t>We can avoid primary clustering by changing the probe function…</a:t>
            </a:r>
            <a:endParaRPr lang="en-US" sz="800"/>
          </a:p>
          <a:p>
            <a:pPr marL="0" indent="0" eaLnBrk="1" hangingPunct="1">
              <a:buNone/>
              <a:defRPr/>
            </a:pPr>
            <a:r>
              <a:rPr lang="en-US" sz="2400"/>
              <a:t>		(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h(key) + f(</a:t>
            </a:r>
            <a:r>
              <a:rPr lang="en-US" sz="2400" b="1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)) % </a:t>
            </a:r>
            <a:r>
              <a:rPr lang="en-US" sz="2400" b="1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2400" b="1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endParaRPr lang="en-US" sz="800"/>
          </a:p>
          <a:p>
            <a:pPr lvl="1" eaLnBrk="1" hangingPunct="1">
              <a:defRPr/>
            </a:pPr>
            <a:r>
              <a:rPr lang="en-US" sz="2000"/>
              <a:t>For quadratic probing: </a:t>
            </a:r>
          </a:p>
          <a:p>
            <a:pPr lvl="5">
              <a:buFontTx/>
              <a:buNone/>
              <a:defRPr/>
            </a:pPr>
            <a:r>
              <a:rPr lang="en-US" sz="16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f(</a:t>
            </a:r>
            <a:r>
              <a:rPr lang="en-US" sz="1600" b="1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 = i</a:t>
            </a:r>
            <a:r>
              <a:rPr lang="en-US" sz="1600" b="1" baseline="300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1600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defRPr/>
            </a:pPr>
            <a:r>
              <a:rPr lang="en-US" sz="2000"/>
              <a:t>So probe sequence is:</a:t>
            </a:r>
          </a:p>
          <a:p>
            <a:pPr lvl="2" eaLnBrk="1" hangingPunct="1">
              <a:defRPr/>
            </a:pPr>
            <a:r>
              <a:rPr lang="en-US" sz="1800"/>
              <a:t>0</a:t>
            </a:r>
            <a:r>
              <a:rPr lang="en-US" sz="1800" baseline="30000"/>
              <a:t>th</a:t>
            </a:r>
            <a:r>
              <a:rPr lang="en-US" sz="1800"/>
              <a:t> probe: 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h(key) % </a:t>
            </a:r>
            <a:r>
              <a:rPr lang="en-US" sz="1800" b="1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1800" b="1"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defRPr/>
            </a:pPr>
            <a:r>
              <a:rPr lang="en-US" sz="1800"/>
              <a:t>1</a:t>
            </a:r>
            <a:r>
              <a:rPr lang="en-US" sz="1800" baseline="30000"/>
              <a:t>st</a:t>
            </a:r>
            <a:r>
              <a:rPr lang="en-US" sz="1800"/>
              <a:t> probe: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sz="1800" b="1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1800" b="1"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defRPr/>
            </a:pPr>
            <a:r>
              <a:rPr lang="en-US" sz="1800"/>
              <a:t>2</a:t>
            </a:r>
            <a:r>
              <a:rPr lang="en-US" sz="1800" baseline="30000"/>
              <a:t>nd</a:t>
            </a:r>
            <a:r>
              <a:rPr lang="en-US" sz="1800"/>
              <a:t> probe: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(h(key) + 4) % </a:t>
            </a:r>
            <a:r>
              <a:rPr lang="en-US" sz="1800" b="1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1800" b="1"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defRPr/>
            </a:pPr>
            <a:r>
              <a:rPr lang="en-US" sz="1800"/>
              <a:t>3</a:t>
            </a:r>
            <a:r>
              <a:rPr lang="en-US" sz="1800" baseline="30000"/>
              <a:t>rd</a:t>
            </a:r>
            <a:r>
              <a:rPr lang="en-US" sz="1800"/>
              <a:t> probe: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(h(key) + 9) % </a:t>
            </a:r>
            <a:r>
              <a:rPr lang="en-US" sz="1800" b="1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1800" b="1"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defRPr/>
            </a:pPr>
            <a:r>
              <a:rPr lang="en-US" sz="1800"/>
              <a:t>…</a:t>
            </a:r>
          </a:p>
          <a:p>
            <a:pPr lvl="2" eaLnBrk="1" hangingPunct="1">
              <a:defRPr/>
            </a:pPr>
            <a:r>
              <a:rPr lang="en-US" sz="1800" err="1">
                <a:solidFill>
                  <a:srgbClr val="0070C0"/>
                </a:solidFill>
              </a:rPr>
              <a:t>i</a:t>
            </a:r>
            <a:r>
              <a:rPr lang="en-US" sz="1800" baseline="30000" err="1">
                <a:solidFill>
                  <a:srgbClr val="0070C0"/>
                </a:solidFill>
              </a:rPr>
              <a:t>th</a:t>
            </a:r>
            <a:r>
              <a:rPr lang="en-US" sz="1800">
                <a:solidFill>
                  <a:srgbClr val="0070C0"/>
                </a:solidFill>
              </a:rPr>
              <a:t> probe: </a:t>
            </a:r>
            <a:r>
              <a:rPr lang="en-US" sz="18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(h(key) + i</a:t>
            </a:r>
            <a:r>
              <a:rPr lang="en-US" sz="1800" b="1" baseline="300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18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800" b="1" baseline="300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% </a:t>
            </a:r>
            <a:r>
              <a:rPr lang="en-US" sz="1800" b="1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endParaRPr lang="en-US" sz="1800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defRPr/>
            </a:pPr>
            <a:endParaRPr lang="en-US" sz="800"/>
          </a:p>
          <a:p>
            <a:pPr eaLnBrk="1" hangingPunct="1">
              <a:defRPr/>
            </a:pPr>
            <a:r>
              <a:rPr lang="en-US" sz="2400"/>
              <a:t>Intuition: Probes quickly “leave the neighborhood”</a:t>
            </a:r>
          </a:p>
        </p:txBody>
      </p:sp>
      <p:sp>
        <p:nvSpPr>
          <p:cNvPr id="9318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93188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10867D1B-9627-46AA-AEA5-9B83F6BA9BA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Quadratic Probing Example</a:t>
            </a:r>
          </a:p>
        </p:txBody>
      </p:sp>
      <p:sp>
        <p:nvSpPr>
          <p:cNvPr id="95234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EBA82BC4-70FB-4C77-8B46-F0229394BAB6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844800" y="13716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5270" name="Text Box 4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6600" y="1447801"/>
            <a:ext cx="2209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TableSize=10</a:t>
            </a:r>
          </a:p>
          <a:p>
            <a:r>
              <a:rPr lang="en-US"/>
              <a:t>Insert: </a:t>
            </a:r>
          </a:p>
          <a:p>
            <a:r>
              <a:rPr lang="en-US"/>
              <a:t>89</a:t>
            </a:r>
          </a:p>
          <a:p>
            <a:r>
              <a:rPr lang="en-US"/>
              <a:t>18</a:t>
            </a:r>
          </a:p>
          <a:p>
            <a:r>
              <a:rPr lang="en-US"/>
              <a:t>49</a:t>
            </a:r>
          </a:p>
          <a:p>
            <a:r>
              <a:rPr lang="en-US"/>
              <a:t>58</a:t>
            </a:r>
          </a:p>
          <a:p>
            <a:r>
              <a:rPr lang="en-US"/>
              <a:t>79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4724400" y="228600"/>
            <a:ext cx="5562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err="1"/>
              <a:t>ith</a:t>
            </a:r>
            <a:r>
              <a:rPr lang="en-US" sz="2000"/>
              <a:t> probe: (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h(key) + i</a:t>
            </a:r>
            <a:r>
              <a:rPr lang="en-US" sz="2000" baseline="3000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) %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2000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0194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Quadratic Probing Example</a:t>
            </a:r>
          </a:p>
        </p:txBody>
      </p:sp>
      <p:graphicFrame>
        <p:nvGraphicFramePr>
          <p:cNvPr id="10" name="Group 6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33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38422" y="1120422"/>
            <a:ext cx="440548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err="1"/>
              <a:t>TableSize</a:t>
            </a:r>
            <a:r>
              <a:rPr lang="en-US" sz="2000"/>
              <a:t> = 10</a:t>
            </a:r>
          </a:p>
          <a:p>
            <a:pPr>
              <a:spcBef>
                <a:spcPts val="600"/>
              </a:spcBef>
            </a:pPr>
            <a:r>
              <a:rPr lang="en-US" sz="2000"/>
              <a:t>insert(89)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59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Quadratic Probing Example</a:t>
            </a:r>
          </a:p>
        </p:txBody>
      </p:sp>
      <p:graphicFrame>
        <p:nvGraphicFramePr>
          <p:cNvPr id="10" name="Group 6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33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38422" y="1120423"/>
            <a:ext cx="440548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err="1"/>
              <a:t>TableSize</a:t>
            </a:r>
            <a:r>
              <a:rPr lang="en-US" sz="2000"/>
              <a:t> = 10</a:t>
            </a:r>
          </a:p>
          <a:p>
            <a:pPr>
              <a:spcBef>
                <a:spcPts val="600"/>
              </a:spcBef>
            </a:pPr>
            <a:r>
              <a:rPr lang="en-US" sz="2000"/>
              <a:t>insert(89)</a:t>
            </a:r>
          </a:p>
          <a:p>
            <a:pPr>
              <a:spcBef>
                <a:spcPts val="600"/>
              </a:spcBef>
            </a:pPr>
            <a:r>
              <a:rPr lang="en-US" sz="2000"/>
              <a:t>insert(18)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21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Quadratic Probing Example</a:t>
            </a:r>
          </a:p>
        </p:txBody>
      </p:sp>
      <p:sp>
        <p:nvSpPr>
          <p:cNvPr id="95270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38422" y="1120422"/>
            <a:ext cx="4405489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err="1"/>
              <a:t>TableSize</a:t>
            </a:r>
            <a:r>
              <a:rPr lang="en-US" sz="2000"/>
              <a:t> = 10</a:t>
            </a:r>
          </a:p>
          <a:p>
            <a:pPr>
              <a:spcBef>
                <a:spcPts val="600"/>
              </a:spcBef>
            </a:pPr>
            <a:r>
              <a:rPr lang="en-US" sz="2000"/>
              <a:t>insert(89)</a:t>
            </a:r>
          </a:p>
          <a:p>
            <a:pPr>
              <a:spcBef>
                <a:spcPts val="600"/>
              </a:spcBef>
            </a:pPr>
            <a:r>
              <a:rPr lang="en-US" sz="2000"/>
              <a:t>insert(18)</a:t>
            </a:r>
          </a:p>
          <a:p>
            <a:pPr>
              <a:spcBef>
                <a:spcPts val="600"/>
              </a:spcBef>
            </a:pPr>
            <a:r>
              <a:rPr lang="en-US" sz="2000"/>
              <a:t>insert(49)</a:t>
            </a:r>
          </a:p>
        </p:txBody>
      </p:sp>
      <p:graphicFrame>
        <p:nvGraphicFramePr>
          <p:cNvPr id="10" name="Group 6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133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99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Quadratic Probing Example</a:t>
            </a:r>
          </a:p>
        </p:txBody>
      </p:sp>
      <p:sp>
        <p:nvSpPr>
          <p:cNvPr id="95270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38422" y="1120422"/>
            <a:ext cx="4405489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err="1"/>
              <a:t>TableSize</a:t>
            </a:r>
            <a:r>
              <a:rPr lang="en-US" sz="2000"/>
              <a:t> = 10</a:t>
            </a:r>
          </a:p>
          <a:p>
            <a:pPr>
              <a:spcBef>
                <a:spcPts val="600"/>
              </a:spcBef>
            </a:pPr>
            <a:r>
              <a:rPr lang="en-US" sz="2000"/>
              <a:t>insert(89)</a:t>
            </a:r>
          </a:p>
          <a:p>
            <a:pPr>
              <a:spcBef>
                <a:spcPts val="600"/>
              </a:spcBef>
            </a:pPr>
            <a:r>
              <a:rPr lang="en-US" sz="2000"/>
              <a:t>insert(18)</a:t>
            </a:r>
          </a:p>
          <a:p>
            <a:pPr>
              <a:spcBef>
                <a:spcPts val="600"/>
              </a:spcBef>
            </a:pPr>
            <a:r>
              <a:rPr lang="en-US" sz="2000"/>
              <a:t>insert(49)</a:t>
            </a:r>
          </a:p>
          <a:p>
            <a:pPr marL="463550">
              <a:spcBef>
                <a:spcPts val="600"/>
              </a:spcBef>
            </a:pPr>
            <a:r>
              <a:rPr lang="en-US" sz="2000"/>
              <a:t>49 % 10 = 9 </a:t>
            </a:r>
            <a:r>
              <a:rPr lang="en-US" sz="2000">
                <a:solidFill>
                  <a:schemeClr val="accent2"/>
                </a:solidFill>
              </a:rPr>
              <a:t>collision!</a:t>
            </a:r>
          </a:p>
          <a:p>
            <a:pPr marL="463550">
              <a:spcBef>
                <a:spcPts val="600"/>
              </a:spcBef>
            </a:pPr>
            <a:r>
              <a:rPr lang="en-US" sz="2000"/>
              <a:t>(49 + 1) % 10 = 0</a:t>
            </a:r>
          </a:p>
          <a:p>
            <a:pPr>
              <a:spcBef>
                <a:spcPts val="600"/>
              </a:spcBef>
            </a:pPr>
            <a:r>
              <a:rPr lang="en-US" sz="2000"/>
              <a:t>insert(58)</a:t>
            </a:r>
          </a:p>
        </p:txBody>
      </p:sp>
      <p:graphicFrame>
        <p:nvGraphicFramePr>
          <p:cNvPr id="10" name="Group 6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133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62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Quadratic Probing Example</a:t>
            </a:r>
          </a:p>
        </p:txBody>
      </p:sp>
      <p:sp>
        <p:nvSpPr>
          <p:cNvPr id="95270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38422" y="1120423"/>
            <a:ext cx="440548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err="1"/>
              <a:t>TableSize</a:t>
            </a:r>
            <a:r>
              <a:rPr lang="en-US" sz="2000"/>
              <a:t> = 10</a:t>
            </a:r>
          </a:p>
          <a:p>
            <a:pPr>
              <a:spcBef>
                <a:spcPts val="600"/>
              </a:spcBef>
            </a:pPr>
            <a:r>
              <a:rPr lang="en-US" sz="2000"/>
              <a:t>insert(89)</a:t>
            </a:r>
          </a:p>
          <a:p>
            <a:pPr>
              <a:spcBef>
                <a:spcPts val="600"/>
              </a:spcBef>
            </a:pPr>
            <a:r>
              <a:rPr lang="en-US" sz="2000"/>
              <a:t>insert(18)</a:t>
            </a:r>
          </a:p>
          <a:p>
            <a:pPr>
              <a:spcBef>
                <a:spcPts val="600"/>
              </a:spcBef>
            </a:pPr>
            <a:r>
              <a:rPr lang="en-US" sz="2000"/>
              <a:t>insert(49)</a:t>
            </a:r>
          </a:p>
          <a:p>
            <a:pPr>
              <a:spcBef>
                <a:spcPts val="600"/>
              </a:spcBef>
            </a:pPr>
            <a:r>
              <a:rPr lang="en-US" sz="2000"/>
              <a:t>insert(58)</a:t>
            </a:r>
          </a:p>
          <a:p>
            <a:pPr marL="463550">
              <a:spcBef>
                <a:spcPts val="600"/>
              </a:spcBef>
            </a:pPr>
            <a:r>
              <a:rPr lang="en-US" sz="2000"/>
              <a:t>58 % 10 = 8 </a:t>
            </a:r>
            <a:r>
              <a:rPr lang="en-US" sz="2000">
                <a:solidFill>
                  <a:schemeClr val="accent2"/>
                </a:solidFill>
              </a:rPr>
              <a:t>collision!</a:t>
            </a:r>
          </a:p>
          <a:p>
            <a:pPr marL="463550">
              <a:spcBef>
                <a:spcPts val="600"/>
              </a:spcBef>
            </a:pPr>
            <a:r>
              <a:rPr lang="en-US" sz="2000"/>
              <a:t>(58 + 1) % 10 = 9 </a:t>
            </a:r>
            <a:r>
              <a:rPr lang="en-US" sz="2000">
                <a:solidFill>
                  <a:schemeClr val="accent2"/>
                </a:solidFill>
              </a:rPr>
              <a:t>collision!</a:t>
            </a:r>
            <a:endParaRPr lang="en-US" sz="2000"/>
          </a:p>
          <a:p>
            <a:pPr marL="463550">
              <a:spcBef>
                <a:spcPts val="600"/>
              </a:spcBef>
            </a:pPr>
            <a:r>
              <a:rPr lang="en-US" sz="2000"/>
              <a:t>(58 + 4) % 10 = 2</a:t>
            </a:r>
          </a:p>
          <a:p>
            <a:pPr>
              <a:spcBef>
                <a:spcPts val="600"/>
              </a:spcBef>
            </a:pPr>
            <a:r>
              <a:rPr lang="en-US" sz="2000"/>
              <a:t>insert(79)</a:t>
            </a:r>
          </a:p>
        </p:txBody>
      </p:sp>
      <p:graphicFrame>
        <p:nvGraphicFramePr>
          <p:cNvPr id="10" name="Group 6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133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7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Hash Tables: Review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600200"/>
            <a:ext cx="9923585" cy="1828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/>
              <a:t>Aim for constant-time (i.e., </a:t>
            </a:r>
            <a:r>
              <a:rPr lang="en-US" i="1"/>
              <a:t>O</a:t>
            </a:r>
            <a:r>
              <a:rPr lang="en-US"/>
              <a:t>(1))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/>
              <a:t>,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/>
              <a:t>, and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delete</a:t>
            </a:r>
            <a:endParaRPr lang="en-US"/>
          </a:p>
          <a:p>
            <a:pPr lvl="1" eaLnBrk="1" hangingPunct="1"/>
            <a:r>
              <a:rPr lang="en-US"/>
              <a:t>“On average” under some reasonable </a:t>
            </a:r>
            <a:r>
              <a:rPr lang="en-US">
                <a:solidFill>
                  <a:schemeClr val="accent2"/>
                </a:solidFill>
              </a:rPr>
              <a:t>assumptions</a:t>
            </a:r>
          </a:p>
          <a:p>
            <a:pPr lvl="1" eaLnBrk="1" hangingPunct="1"/>
            <a:endParaRPr lang="en-US" sz="1000"/>
          </a:p>
          <a:p>
            <a:pPr eaLnBrk="1" hangingPunct="1"/>
            <a:r>
              <a:rPr lang="en-US"/>
              <a:t>A hash table is an array of some fixed size</a:t>
            </a:r>
          </a:p>
          <a:p>
            <a:pPr lvl="1" eaLnBrk="1" hangingPunct="1"/>
            <a:r>
              <a:rPr lang="en-US"/>
              <a:t>But growable as we’ll see</a:t>
            </a:r>
          </a:p>
          <a:p>
            <a:pPr eaLnBrk="1" hangingPunct="1"/>
            <a:endParaRPr lang="en-US" sz="1000"/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/>
            <a:endParaRPr lang="en-US"/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A7399830-79C2-4297-BEF0-80E06B06E20E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9461" name="Group 1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828800" y="3886200"/>
            <a:ext cx="7162800" cy="1295400"/>
            <a:chOff x="1143000" y="3962400"/>
            <a:chExt cx="7162800" cy="1295400"/>
          </a:xfrm>
        </p:grpSpPr>
        <p:sp>
          <p:nvSpPr>
            <p:cNvPr id="19490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43000" y="4038600"/>
              <a:ext cx="2057400" cy="1219200"/>
            </a:xfrm>
            <a:prstGeom prst="rect">
              <a:avLst/>
            </a:prstGeom>
            <a:solidFill>
              <a:srgbClr val="FFC000">
                <a:alpha val="3215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Text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629090"/>
              <a:ext cx="3417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E</a:t>
              </a:r>
            </a:p>
          </p:txBody>
        </p:sp>
        <p:sp>
          <p:nvSpPr>
            <p:cNvPr id="19492" name="Right Arrow 1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200" y="4705290"/>
              <a:ext cx="978408" cy="228600"/>
            </a:xfrm>
            <a:prstGeom prst="rightArrow">
              <a:avLst>
                <a:gd name="adj1" fmla="val 50000"/>
                <a:gd name="adj2" fmla="val 4999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TextBox 1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743200" y="4609980"/>
              <a:ext cx="4539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int</a:t>
              </a:r>
            </a:p>
          </p:txBody>
        </p:sp>
        <p:sp>
          <p:nvSpPr>
            <p:cNvPr id="19494" name="TextBox 1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79378" y="4609980"/>
              <a:ext cx="13356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table-index</a:t>
              </a:r>
            </a:p>
          </p:txBody>
        </p:sp>
        <p:sp>
          <p:nvSpPr>
            <p:cNvPr id="19495" name="Right Arrow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88792" y="4705290"/>
              <a:ext cx="978408" cy="228600"/>
            </a:xfrm>
            <a:prstGeom prst="rightArrow">
              <a:avLst>
                <a:gd name="adj1" fmla="val 50000"/>
                <a:gd name="adj2" fmla="val 4999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Right Arrow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727192" y="4705290"/>
              <a:ext cx="1130808" cy="228600"/>
            </a:xfrm>
            <a:prstGeom prst="rightArrow">
              <a:avLst>
                <a:gd name="adj1" fmla="val 50000"/>
                <a:gd name="adj2" fmla="val 4999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TextBox 2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715000" y="4400490"/>
              <a:ext cx="11785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collision?</a:t>
              </a:r>
            </a:p>
          </p:txBody>
        </p:sp>
        <p:sp>
          <p:nvSpPr>
            <p:cNvPr id="19498" name="TextBox 2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22218" y="4473714"/>
              <a:ext cx="120738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collision</a:t>
              </a:r>
            </a:p>
            <a:p>
              <a:r>
                <a:rPr lang="en-US" sz="2000" b="0">
                  <a:cs typeface="Times New Roman" pitchFamily="18" charset="0"/>
                </a:rPr>
                <a:t>resolution</a:t>
              </a:r>
            </a:p>
          </p:txBody>
        </p:sp>
        <p:sp>
          <p:nvSpPr>
            <p:cNvPr id="19499" name="TextBox 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752600" y="4019490"/>
              <a:ext cx="75212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client</a:t>
              </a:r>
            </a:p>
          </p:txBody>
        </p:sp>
        <p:sp>
          <p:nvSpPr>
            <p:cNvPr id="19500" name="Rectangle 2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19400" y="4038600"/>
              <a:ext cx="5486400" cy="1219200"/>
            </a:xfrm>
            <a:prstGeom prst="rect">
              <a:avLst/>
            </a:prstGeom>
            <a:solidFill>
              <a:srgbClr val="00B0F0">
                <a:alpha val="3215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TextBox 2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105400" y="3962400"/>
              <a:ext cx="19607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hash table library</a:t>
              </a:r>
            </a:p>
          </p:txBody>
        </p:sp>
      </p:grpSp>
      <p:graphicFrame>
        <p:nvGraphicFramePr>
          <p:cNvPr id="27" name="Group 89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8839200" y="2941638"/>
          <a:ext cx="1524000" cy="316992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488" name="Text Box 8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72401" y="5786438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TableSize –1 </a:t>
            </a:r>
          </a:p>
        </p:txBody>
      </p:sp>
      <p:sp>
        <p:nvSpPr>
          <p:cNvPr id="19489" name="Text Box 8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029700" y="2433639"/>
            <a:ext cx="152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hash table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Quadratic Probing Example</a:t>
            </a:r>
          </a:p>
        </p:txBody>
      </p:sp>
      <p:sp>
        <p:nvSpPr>
          <p:cNvPr id="95270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38422" y="1120423"/>
            <a:ext cx="440548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err="1"/>
              <a:t>TableSize</a:t>
            </a:r>
            <a:r>
              <a:rPr lang="en-US" sz="2000"/>
              <a:t> = 10</a:t>
            </a:r>
          </a:p>
          <a:p>
            <a:pPr>
              <a:spcBef>
                <a:spcPts val="600"/>
              </a:spcBef>
            </a:pPr>
            <a:r>
              <a:rPr lang="en-US" sz="2000"/>
              <a:t>insert(89)</a:t>
            </a:r>
          </a:p>
          <a:p>
            <a:pPr>
              <a:spcBef>
                <a:spcPts val="600"/>
              </a:spcBef>
            </a:pPr>
            <a:r>
              <a:rPr lang="en-US" sz="2000"/>
              <a:t>insert(18)</a:t>
            </a:r>
          </a:p>
          <a:p>
            <a:pPr>
              <a:spcBef>
                <a:spcPts val="600"/>
              </a:spcBef>
            </a:pPr>
            <a:r>
              <a:rPr lang="en-US" sz="2000"/>
              <a:t>insert(49)</a:t>
            </a:r>
          </a:p>
          <a:p>
            <a:pPr>
              <a:spcBef>
                <a:spcPts val="600"/>
              </a:spcBef>
            </a:pPr>
            <a:r>
              <a:rPr lang="en-US" sz="2000"/>
              <a:t>insert(58)</a:t>
            </a:r>
          </a:p>
          <a:p>
            <a:pPr>
              <a:spcBef>
                <a:spcPts val="600"/>
              </a:spcBef>
            </a:pPr>
            <a:r>
              <a:rPr lang="en-US" sz="2000"/>
              <a:t>insert(79)</a:t>
            </a:r>
          </a:p>
          <a:p>
            <a:pPr marL="463550">
              <a:spcBef>
                <a:spcPts val="600"/>
              </a:spcBef>
            </a:pPr>
            <a:r>
              <a:rPr lang="en-US" sz="2000"/>
              <a:t>79 % 10 = 9 </a:t>
            </a:r>
            <a:r>
              <a:rPr lang="en-US" sz="2000">
                <a:solidFill>
                  <a:schemeClr val="accent2"/>
                </a:solidFill>
              </a:rPr>
              <a:t>collision!</a:t>
            </a:r>
          </a:p>
          <a:p>
            <a:pPr marL="463550">
              <a:spcBef>
                <a:spcPts val="600"/>
              </a:spcBef>
            </a:pPr>
            <a:r>
              <a:rPr lang="en-US" sz="2000"/>
              <a:t>(79 + 1) % 10 = 0 </a:t>
            </a:r>
            <a:r>
              <a:rPr lang="en-US" sz="2000">
                <a:solidFill>
                  <a:schemeClr val="accent2"/>
                </a:solidFill>
              </a:rPr>
              <a:t>collision!</a:t>
            </a:r>
            <a:endParaRPr lang="en-US" sz="2000"/>
          </a:p>
          <a:p>
            <a:pPr marL="463550">
              <a:spcBef>
                <a:spcPts val="600"/>
              </a:spcBef>
            </a:pPr>
            <a:r>
              <a:rPr lang="en-US" sz="2000"/>
              <a:t>(79 + 4) % 10 = 3</a:t>
            </a:r>
          </a:p>
        </p:txBody>
      </p:sp>
      <p:graphicFrame>
        <p:nvGraphicFramePr>
          <p:cNvPr id="10" name="Group 6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133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4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Another Quadratic Probing Example</a:t>
            </a:r>
          </a:p>
        </p:txBody>
      </p:sp>
      <p:sp>
        <p:nvSpPr>
          <p:cNvPr id="107522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107523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2CE7C50D-7ECC-40B4-B2AF-230EF8D7142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4724400" y="76200"/>
            <a:ext cx="5562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err="1"/>
              <a:t>ith</a:t>
            </a:r>
            <a:r>
              <a:rPr lang="en-US" sz="2000"/>
              <a:t> probe: (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h(key) + i</a:t>
            </a:r>
            <a:r>
              <a:rPr lang="en-US" sz="2000" baseline="3000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) %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2000" b="0">
              <a:latin typeface="+mn-lt"/>
            </a:endParaRPr>
          </a:p>
        </p:txBody>
      </p:sp>
      <p:graphicFrame>
        <p:nvGraphicFramePr>
          <p:cNvPr id="13" name="Group 64">
            <a:extLst>
              <a:ext uri="{FF2B5EF4-FFF2-40B4-BE49-F238E27FC236}">
                <a16:creationId xmlns:a16="http://schemas.microsoft.com/office/drawing/2014/main" id="{0BC061B6-C2E5-B141-A4CC-C07EC835FDD2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2133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Text Box 49">
            <a:extLst>
              <a:ext uri="{FF2B5EF4-FFF2-40B4-BE49-F238E27FC236}">
                <a16:creationId xmlns:a16="http://schemas.microsoft.com/office/drawing/2014/main" id="{E362D12F-C2F7-A645-9092-01977DFF9EA5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38422" y="1120423"/>
            <a:ext cx="44054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err="1"/>
              <a:t>TableSize</a:t>
            </a:r>
            <a:r>
              <a:rPr lang="en-US" sz="2000"/>
              <a:t> = 7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/>
              <a:t>Insert: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/>
              <a:t>76               	(76 %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40 		(40 % 7 = 5)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/>
              <a:t>48			(48 %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5 		(5 % 7 = 5)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55 		(55 %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47 		(47 % 7 = 5)</a:t>
            </a:r>
          </a:p>
          <a:p>
            <a:pPr>
              <a:spcBef>
                <a:spcPts val="600"/>
              </a:spcBef>
              <a:defRPr/>
            </a:pPr>
            <a:endParaRPr lang="en-US" sz="2000"/>
          </a:p>
          <a:p>
            <a:pPr eaLnBrk="0" hangingPunct="0">
              <a:spcBef>
                <a:spcPts val="600"/>
              </a:spcBef>
              <a:defRPr/>
            </a:pPr>
            <a:endParaRPr lang="en-US" sz="2000"/>
          </a:p>
          <a:p>
            <a:pPr>
              <a:spcBef>
                <a:spcPts val="600"/>
              </a:spcBef>
            </a:pPr>
            <a:endParaRPr lang="en-US"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Another Quadratic Probing Example</a:t>
            </a:r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33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38422" y="1120423"/>
            <a:ext cx="44054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err="1"/>
              <a:t>TableSize</a:t>
            </a:r>
            <a:r>
              <a:rPr lang="en-US" sz="2000"/>
              <a:t> = 7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/>
              <a:t>Insert: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/>
              <a:t>76               	(76 %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40 		(40 % 7 = 5)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/>
              <a:t>48			(48 %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5 		(5 % 7 = 5)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55 		(55 %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47 		(47 % 7 = 5)</a:t>
            </a:r>
          </a:p>
          <a:p>
            <a:pPr>
              <a:spcBef>
                <a:spcPts val="600"/>
              </a:spcBef>
              <a:defRPr/>
            </a:pPr>
            <a:endParaRPr lang="en-US" sz="2000"/>
          </a:p>
          <a:p>
            <a:pPr eaLnBrk="0" hangingPunct="0">
              <a:spcBef>
                <a:spcPts val="600"/>
              </a:spcBef>
              <a:defRPr/>
            </a:pPr>
            <a:endParaRPr lang="en-US" sz="2000"/>
          </a:p>
          <a:p>
            <a:pPr>
              <a:spcBef>
                <a:spcPts val="600"/>
              </a:spcBef>
            </a:pPr>
            <a:endParaRPr lang="en-US" sz="2000"/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4724400" y="76200"/>
            <a:ext cx="5562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err="1"/>
              <a:t>ith</a:t>
            </a:r>
            <a:r>
              <a:rPr lang="en-US" sz="2000"/>
              <a:t> probe: (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h(key) + i</a:t>
            </a:r>
            <a:r>
              <a:rPr lang="en-US" sz="2000" baseline="3000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) %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2000" b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80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Another Quadratic Probing Example</a:t>
            </a:r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33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38422" y="1120423"/>
            <a:ext cx="44054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err="1"/>
              <a:t>TableSize</a:t>
            </a:r>
            <a:r>
              <a:rPr lang="en-US" sz="2000"/>
              <a:t> = 7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/>
              <a:t>Insert: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/>
              <a:t>76               	(76 %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40 		(40 % 7 = 5)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/>
              <a:t>48			(48 %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5 		(5 % 7 = 5)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55 		(55 %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47 		(47 % 7 = 5)</a:t>
            </a:r>
          </a:p>
          <a:p>
            <a:pPr>
              <a:spcBef>
                <a:spcPts val="600"/>
              </a:spcBef>
              <a:defRPr/>
            </a:pPr>
            <a:endParaRPr lang="en-US" sz="2000"/>
          </a:p>
          <a:p>
            <a:pPr eaLnBrk="0" hangingPunct="0">
              <a:spcBef>
                <a:spcPts val="600"/>
              </a:spcBef>
              <a:defRPr/>
            </a:pPr>
            <a:endParaRPr lang="en-US" sz="2000"/>
          </a:p>
          <a:p>
            <a:pPr>
              <a:spcBef>
                <a:spcPts val="600"/>
              </a:spcBef>
            </a:pPr>
            <a:endParaRPr lang="en-US" sz="2000"/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4724400" y="76200"/>
            <a:ext cx="5562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err="1"/>
              <a:t>ith</a:t>
            </a:r>
            <a:r>
              <a:rPr lang="en-US" sz="2000"/>
              <a:t> probe: (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h(key) + i</a:t>
            </a:r>
            <a:r>
              <a:rPr lang="en-US" sz="2000" baseline="3000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) %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2000" b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33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Another Quadratic Probing Example</a:t>
            </a:r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33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38422" y="1120423"/>
            <a:ext cx="44054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err="1"/>
              <a:t>TableSize</a:t>
            </a:r>
            <a:r>
              <a:rPr lang="en-US" sz="2000"/>
              <a:t> = 7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/>
              <a:t>Insert: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/>
              <a:t>76               	(76 %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40 		(40 % 7 = 5)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/>
              <a:t>48			(48 %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5 		(5 % 7 = 5)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55 		(55 %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47 		(47 % 7 = 5)</a:t>
            </a:r>
          </a:p>
          <a:p>
            <a:pPr>
              <a:spcBef>
                <a:spcPts val="600"/>
              </a:spcBef>
              <a:defRPr/>
            </a:pPr>
            <a:endParaRPr lang="en-US" sz="2000"/>
          </a:p>
          <a:p>
            <a:pPr eaLnBrk="0" hangingPunct="0">
              <a:spcBef>
                <a:spcPts val="600"/>
              </a:spcBef>
              <a:defRPr/>
            </a:pPr>
            <a:endParaRPr lang="en-US" sz="2000"/>
          </a:p>
          <a:p>
            <a:pPr>
              <a:spcBef>
                <a:spcPts val="600"/>
              </a:spcBef>
            </a:pPr>
            <a:endParaRPr lang="en-US" sz="2000"/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4724400" y="76200"/>
            <a:ext cx="5562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err="1"/>
              <a:t>ith</a:t>
            </a:r>
            <a:r>
              <a:rPr lang="en-US" sz="2000"/>
              <a:t> probe: (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h(key) + i</a:t>
            </a:r>
            <a:r>
              <a:rPr lang="en-US" sz="2000" baseline="3000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) %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2000" b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99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Another Quadratic Probing Example</a:t>
            </a:r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33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38422" y="1120423"/>
            <a:ext cx="44054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err="1"/>
              <a:t>TableSize</a:t>
            </a:r>
            <a:r>
              <a:rPr lang="en-US" sz="2000"/>
              <a:t> = 7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/>
              <a:t>Insert:</a:t>
            </a:r>
          </a:p>
          <a:p>
            <a:pPr marL="457200" indent="-457200" eaLnBrk="0" hangingPunct="0">
              <a:spcBef>
                <a:spcPts val="600"/>
              </a:spcBef>
              <a:buFontTx/>
              <a:buAutoNum type="arabicPlain" startAt="76"/>
              <a:defRPr/>
            </a:pPr>
            <a:r>
              <a:rPr lang="en-US" sz="2000"/>
              <a:t> 		(76 % 7 = 6)</a:t>
            </a:r>
          </a:p>
          <a:p>
            <a:pPr marL="457200" indent="-457200">
              <a:spcBef>
                <a:spcPts val="600"/>
              </a:spcBef>
              <a:buFontTx/>
              <a:buAutoNum type="arabicPlain" startAt="40"/>
              <a:defRPr/>
            </a:pPr>
            <a:r>
              <a:rPr lang="en-US" sz="2000"/>
              <a:t> 		(40 % 7 = 5)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/>
              <a:t>48			(48 %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5 		(5 % 7 = 5)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55 		(55 %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47 		(47 % 7 = 5)</a:t>
            </a:r>
          </a:p>
          <a:p>
            <a:pPr>
              <a:spcBef>
                <a:spcPts val="600"/>
              </a:spcBef>
              <a:defRPr/>
            </a:pPr>
            <a:endParaRPr lang="en-US" sz="2000"/>
          </a:p>
          <a:p>
            <a:pPr eaLnBrk="0" hangingPunct="0">
              <a:spcBef>
                <a:spcPts val="600"/>
              </a:spcBef>
              <a:defRPr/>
            </a:pPr>
            <a:endParaRPr lang="en-US" sz="2000"/>
          </a:p>
          <a:p>
            <a:pPr>
              <a:spcBef>
                <a:spcPts val="600"/>
              </a:spcBef>
            </a:pPr>
            <a:endParaRPr lang="en-US" sz="2000"/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4724400" y="76200"/>
            <a:ext cx="5562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err="1"/>
              <a:t>ith</a:t>
            </a:r>
            <a:r>
              <a:rPr lang="en-US" sz="2000"/>
              <a:t> probe: (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h(key) + i</a:t>
            </a:r>
            <a:r>
              <a:rPr lang="en-US" sz="2000" baseline="3000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) %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2000" b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07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Another Quadratic Probing Example</a:t>
            </a:r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33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38422" y="1120423"/>
            <a:ext cx="44054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err="1"/>
              <a:t>TableSize</a:t>
            </a:r>
            <a:r>
              <a:rPr lang="en-US" sz="2000"/>
              <a:t> = 7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/>
              <a:t>Insert: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/>
              <a:t>76               	(76 %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40 		(40 % 7 = 5)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/>
              <a:t>48			(48 %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5 		(5 % 7 = 5)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55 		(55 %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47 		(47 % 7 = 5)</a:t>
            </a:r>
          </a:p>
          <a:p>
            <a:pPr>
              <a:spcBef>
                <a:spcPts val="600"/>
              </a:spcBef>
              <a:defRPr/>
            </a:pPr>
            <a:endParaRPr lang="en-US" sz="2000"/>
          </a:p>
          <a:p>
            <a:pPr eaLnBrk="0" hangingPunct="0">
              <a:spcBef>
                <a:spcPts val="600"/>
              </a:spcBef>
              <a:defRPr/>
            </a:pPr>
            <a:endParaRPr lang="en-US" sz="2000"/>
          </a:p>
          <a:p>
            <a:pPr>
              <a:spcBef>
                <a:spcPts val="600"/>
              </a:spcBef>
            </a:pPr>
            <a:endParaRPr lang="en-US" sz="2000"/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4724400" y="76200"/>
            <a:ext cx="5562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err="1"/>
              <a:t>ith</a:t>
            </a:r>
            <a:r>
              <a:rPr lang="en-US" sz="2000"/>
              <a:t> probe: (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h(key) + i</a:t>
            </a:r>
            <a:r>
              <a:rPr lang="en-US" sz="2000" baseline="3000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) %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2000" b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0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Another Quadratic Probing Example</a:t>
            </a:r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33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38422" y="1120423"/>
            <a:ext cx="4405489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err="1"/>
              <a:t>TableSize</a:t>
            </a:r>
            <a:r>
              <a:rPr lang="en-US" sz="2000"/>
              <a:t> = 7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/>
              <a:t>Insert: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/>
              <a:t>76               	(76 %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40 		(40 % 7 = 5)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/>
              <a:t>48			(48 %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5 		(5 % 7 = 5)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55 		(55 %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/>
              <a:t>47 		(47 % 7 = 5)</a:t>
            </a:r>
          </a:p>
          <a:p>
            <a:pPr marL="463550">
              <a:spcBef>
                <a:spcPts val="600"/>
              </a:spcBef>
              <a:defRPr/>
            </a:pPr>
            <a:r>
              <a:rPr lang="en-US" sz="2000"/>
              <a:t>(47 + 1) % 7 = 6 </a:t>
            </a:r>
            <a:r>
              <a:rPr lang="en-US" sz="2000">
                <a:solidFill>
                  <a:schemeClr val="accent2"/>
                </a:solidFill>
              </a:rPr>
              <a:t>collision!</a:t>
            </a:r>
          </a:p>
          <a:p>
            <a:pPr marL="463550">
              <a:spcBef>
                <a:spcPts val="600"/>
              </a:spcBef>
              <a:defRPr/>
            </a:pPr>
            <a:r>
              <a:rPr lang="en-US" sz="2000"/>
              <a:t>(47 + 4) % 7 = 2 </a:t>
            </a:r>
            <a:r>
              <a:rPr lang="en-US" sz="2000">
                <a:solidFill>
                  <a:schemeClr val="accent2"/>
                </a:solidFill>
              </a:rPr>
              <a:t>collision! </a:t>
            </a:r>
          </a:p>
          <a:p>
            <a:pPr marL="463550">
              <a:spcBef>
                <a:spcPts val="600"/>
              </a:spcBef>
              <a:defRPr/>
            </a:pPr>
            <a:r>
              <a:rPr lang="en-US" sz="2000"/>
              <a:t>(47 + 9) % 7 = 0 </a:t>
            </a:r>
            <a:r>
              <a:rPr lang="en-US" sz="2000">
                <a:solidFill>
                  <a:schemeClr val="accent2"/>
                </a:solidFill>
              </a:rPr>
              <a:t>collision!</a:t>
            </a:r>
          </a:p>
          <a:p>
            <a:pPr marL="463550">
              <a:spcBef>
                <a:spcPts val="600"/>
              </a:spcBef>
              <a:defRPr/>
            </a:pPr>
            <a:r>
              <a:rPr lang="en-US" sz="2000"/>
              <a:t>(47 + 16) % 7 = 0 </a:t>
            </a:r>
            <a:r>
              <a:rPr lang="en-US" sz="2000">
                <a:solidFill>
                  <a:schemeClr val="accent2"/>
                </a:solidFill>
              </a:rPr>
              <a:t>collision!</a:t>
            </a:r>
          </a:p>
          <a:p>
            <a:pPr marL="463550">
              <a:spcBef>
                <a:spcPts val="600"/>
              </a:spcBef>
              <a:defRPr/>
            </a:pPr>
            <a:r>
              <a:rPr lang="en-US" sz="2000"/>
              <a:t>(47 + 25) % 7 = 2 </a:t>
            </a:r>
            <a:r>
              <a:rPr lang="en-US" sz="2000">
                <a:solidFill>
                  <a:schemeClr val="accent2"/>
                </a:solidFill>
              </a:rPr>
              <a:t>collision!</a:t>
            </a:r>
          </a:p>
          <a:p>
            <a:pPr>
              <a:spcBef>
                <a:spcPts val="600"/>
              </a:spcBef>
            </a:pPr>
            <a:endParaRPr lang="en-US" sz="2000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662545" y="4662313"/>
            <a:ext cx="377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</a:rPr>
              <a:t>Will we ever get a 1 or 4?!?</a:t>
            </a: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4724400" y="76200"/>
            <a:ext cx="5562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err="1"/>
              <a:t>ith</a:t>
            </a:r>
            <a:r>
              <a:rPr lang="en-US" sz="2000"/>
              <a:t> probe: (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h(key) + i</a:t>
            </a:r>
            <a:r>
              <a:rPr lang="en-US" sz="2000" baseline="3000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) %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2000" b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9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Another Quadratic Probing Example</a:t>
            </a:r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33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07557" y="1120422"/>
            <a:ext cx="6355643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1200"/>
              </a:spcBef>
              <a:defRPr/>
            </a:pPr>
            <a:r>
              <a:rPr lang="en-US" sz="2000">
                <a:latin typeface="+mj-lt"/>
              </a:rPr>
              <a:t>insert(47) will always fail here. Why?</a:t>
            </a:r>
          </a:p>
          <a:p>
            <a:pPr eaLnBrk="0" hangingPunct="0">
              <a:spcBef>
                <a:spcPts val="1200"/>
              </a:spcBef>
              <a:defRPr/>
            </a:pPr>
            <a:endParaRPr lang="en-US" sz="2000">
              <a:latin typeface="+mj-lt"/>
            </a:endParaRPr>
          </a:p>
          <a:p>
            <a:pPr>
              <a:spcBef>
                <a:spcPts val="12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+mj-lt"/>
              </a:rPr>
              <a:t>For all </a:t>
            </a:r>
            <a:r>
              <a:rPr lang="en-US" sz="2000" i="1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200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000">
                <a:solidFill>
                  <a:srgbClr val="FF0000"/>
                </a:solidFill>
                <a:latin typeface="+mj-lt"/>
                <a:cs typeface="Courier New" pitchFamily="49" charset="0"/>
              </a:rPr>
              <a:t>(5 + i</a:t>
            </a:r>
            <a:r>
              <a:rPr lang="en-US" sz="2000" baseline="30000">
                <a:solidFill>
                  <a:srgbClr val="FF0000"/>
                </a:solidFill>
                <a:latin typeface="+mj-lt"/>
                <a:cs typeface="Courier New" pitchFamily="49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+mj-lt"/>
                <a:cs typeface="Courier New" pitchFamily="49" charset="0"/>
              </a:rPr>
              <a:t>) % 7 is 0, 2, 5, or 6</a:t>
            </a:r>
          </a:p>
          <a:p>
            <a:pPr>
              <a:spcBef>
                <a:spcPts val="1200"/>
              </a:spcBef>
              <a:defRPr/>
            </a:pPr>
            <a:r>
              <a:rPr lang="en-US" sz="2000">
                <a:latin typeface="+mj-lt"/>
              </a:rPr>
              <a:t>Proof uses induction and 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000">
                <a:latin typeface="+mj-lt"/>
                <a:cs typeface="Courier New" pitchFamily="49" charset="0"/>
              </a:rPr>
              <a:t>(5 + i</a:t>
            </a:r>
            <a:r>
              <a:rPr lang="en-US" sz="2000" baseline="30000">
                <a:latin typeface="+mj-lt"/>
                <a:cs typeface="Courier New" pitchFamily="49" charset="0"/>
              </a:rPr>
              <a:t>2</a:t>
            </a:r>
            <a:r>
              <a:rPr lang="en-US" sz="2000">
                <a:latin typeface="+mj-lt"/>
                <a:cs typeface="Courier New" pitchFamily="49" charset="0"/>
              </a:rPr>
              <a:t>) % 7 = (5 + (</a:t>
            </a:r>
            <a:r>
              <a:rPr lang="en-US" sz="2000" err="1">
                <a:latin typeface="+mj-lt"/>
                <a:cs typeface="Courier New" pitchFamily="49" charset="0"/>
              </a:rPr>
              <a:t>i</a:t>
            </a:r>
            <a:r>
              <a:rPr lang="en-US" sz="2000">
                <a:latin typeface="+mj-lt"/>
                <a:cs typeface="Courier New" pitchFamily="49" charset="0"/>
              </a:rPr>
              <a:t> - 7)</a:t>
            </a:r>
            <a:r>
              <a:rPr lang="en-US" sz="2000" baseline="30000">
                <a:latin typeface="+mj-lt"/>
                <a:cs typeface="Courier New" pitchFamily="49" charset="0"/>
              </a:rPr>
              <a:t>2</a:t>
            </a:r>
            <a:r>
              <a:rPr lang="en-US" sz="2000">
                <a:latin typeface="+mj-lt"/>
                <a:cs typeface="Courier New" pitchFamily="49" charset="0"/>
              </a:rPr>
              <a:t>) % 7</a:t>
            </a:r>
          </a:p>
          <a:p>
            <a:pPr>
              <a:spcBef>
                <a:spcPts val="1200"/>
              </a:spcBef>
              <a:defRPr/>
            </a:pPr>
            <a:r>
              <a:rPr lang="en-US" sz="2000">
                <a:latin typeface="+mj-lt"/>
              </a:rPr>
              <a:t>In fact, for all </a:t>
            </a:r>
            <a:r>
              <a:rPr lang="en-US" sz="2000" i="1">
                <a:latin typeface="+mj-lt"/>
              </a:rPr>
              <a:t>c</a:t>
            </a:r>
            <a:r>
              <a:rPr lang="en-US" sz="2000">
                <a:latin typeface="+mj-lt"/>
              </a:rPr>
              <a:t> and </a:t>
            </a:r>
            <a:r>
              <a:rPr lang="en-US" sz="2000" i="1">
                <a:latin typeface="+mj-lt"/>
              </a:rPr>
              <a:t>k</a:t>
            </a:r>
            <a:r>
              <a:rPr lang="en-US" sz="2000">
                <a:latin typeface="+mj-lt"/>
              </a:rPr>
              <a:t>, 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000">
                <a:latin typeface="+mj-lt"/>
                <a:cs typeface="Courier New" pitchFamily="49" charset="0"/>
              </a:rPr>
              <a:t>(c + i</a:t>
            </a:r>
            <a:r>
              <a:rPr lang="en-US" sz="2000" baseline="30000">
                <a:latin typeface="+mj-lt"/>
                <a:cs typeface="Courier New" pitchFamily="49" charset="0"/>
              </a:rPr>
              <a:t>2</a:t>
            </a:r>
            <a:r>
              <a:rPr lang="en-US" sz="2000">
                <a:latin typeface="+mj-lt"/>
                <a:cs typeface="Courier New" pitchFamily="49" charset="0"/>
              </a:rPr>
              <a:t>) % k = (c + (</a:t>
            </a:r>
            <a:r>
              <a:rPr lang="en-US" sz="2000" err="1">
                <a:latin typeface="+mj-lt"/>
                <a:cs typeface="Courier New" pitchFamily="49" charset="0"/>
              </a:rPr>
              <a:t>i</a:t>
            </a:r>
            <a:r>
              <a:rPr lang="en-US" sz="2000">
                <a:latin typeface="+mj-lt"/>
                <a:cs typeface="Courier New" pitchFamily="49" charset="0"/>
              </a:rPr>
              <a:t> - k)</a:t>
            </a:r>
            <a:r>
              <a:rPr lang="en-US" sz="2000" baseline="30000">
                <a:latin typeface="+mj-lt"/>
                <a:cs typeface="Courier New" pitchFamily="49" charset="0"/>
              </a:rPr>
              <a:t>2</a:t>
            </a:r>
            <a:r>
              <a:rPr lang="en-US" sz="2000">
                <a:latin typeface="+mj-lt"/>
                <a:cs typeface="Courier New" pitchFamily="49" charset="0"/>
              </a:rPr>
              <a:t>) % k</a:t>
            </a:r>
          </a:p>
          <a:p>
            <a:pPr eaLnBrk="0" hangingPunct="0">
              <a:spcBef>
                <a:spcPts val="600"/>
              </a:spcBef>
              <a:defRPr/>
            </a:pPr>
            <a:endParaRPr lang="en-US" sz="2000">
              <a:latin typeface="+mj-lt"/>
            </a:endParaRPr>
          </a:p>
          <a:p>
            <a:pPr eaLnBrk="0" hangingPunct="0">
              <a:spcBef>
                <a:spcPts val="600"/>
              </a:spcBef>
              <a:defRPr/>
            </a:pPr>
            <a:endParaRPr lang="en-US" sz="2000">
              <a:latin typeface="+mj-lt"/>
            </a:endParaRPr>
          </a:p>
          <a:p>
            <a:pPr>
              <a:spcBef>
                <a:spcPts val="600"/>
              </a:spcBef>
              <a:defRPr/>
            </a:pPr>
            <a:endParaRPr lang="en-US" sz="2000">
              <a:latin typeface="+mj-lt"/>
            </a:endParaRPr>
          </a:p>
          <a:p>
            <a:pPr eaLnBrk="0" hangingPunct="0">
              <a:spcBef>
                <a:spcPts val="600"/>
              </a:spcBef>
              <a:defRPr/>
            </a:pPr>
            <a:endParaRPr lang="en-US" sz="2000">
              <a:latin typeface="+mj-lt"/>
            </a:endParaRPr>
          </a:p>
          <a:p>
            <a:pPr>
              <a:spcBef>
                <a:spcPts val="600"/>
              </a:spcBef>
            </a:pPr>
            <a:endParaRPr lang="en-US" sz="2000"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54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From bad news to good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71600"/>
            <a:ext cx="9873343" cy="4953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/>
              <a:t>Bad News: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/>
              <a:t>After </a:t>
            </a:r>
            <a:r>
              <a:rPr lang="en-US" sz="2400" b="1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/>
              <a:t> quadratic probes, we cycle through the same indices</a:t>
            </a:r>
          </a:p>
          <a:p>
            <a:pPr marL="0" indent="0" eaLnBrk="1" hangingPunct="1">
              <a:buNone/>
              <a:defRPr/>
            </a:pPr>
            <a:r>
              <a:rPr lang="en-US"/>
              <a:t>Good News: </a:t>
            </a:r>
          </a:p>
          <a:p>
            <a:r>
              <a:rPr lang="en-US">
                <a:solidFill>
                  <a:schemeClr val="accent2"/>
                </a:solidFill>
              </a:rPr>
              <a:t>If </a:t>
            </a:r>
            <a:r>
              <a:rPr lang="en-US" sz="2400" b="1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>
                <a:solidFill>
                  <a:schemeClr val="accent2"/>
                </a:solidFill>
              </a:rPr>
              <a:t> is </a:t>
            </a:r>
            <a:r>
              <a:rPr lang="en-US" i="1">
                <a:solidFill>
                  <a:schemeClr val="accent2"/>
                </a:solidFill>
              </a:rPr>
              <a:t>prime</a:t>
            </a:r>
            <a:r>
              <a:rPr lang="en-US">
                <a:solidFill>
                  <a:schemeClr val="accent2"/>
                </a:solidFill>
              </a:rPr>
              <a:t> and 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 </a:t>
            </a:r>
            <a:r>
              <a:rPr lang="en-US">
                <a:solidFill>
                  <a:schemeClr val="accent2"/>
                </a:solidFill>
              </a:rPr>
              <a:t>&lt; ½</a:t>
            </a:r>
            <a:r>
              <a:rPr lang="en-US"/>
              <a:t>, then quadratic probing will find an empty slot in at most </a:t>
            </a:r>
            <a:r>
              <a:rPr lang="en-US" sz="2400" b="1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/2 </a:t>
            </a:r>
            <a:r>
              <a:rPr lang="en-US"/>
              <a:t>probes</a:t>
            </a:r>
          </a:p>
          <a:p>
            <a:r>
              <a:rPr lang="en-US">
                <a:sym typeface="Symbol" pitchFamily="18" charset="2"/>
              </a:rPr>
              <a:t>So: If you keep  </a:t>
            </a:r>
            <a:r>
              <a:rPr lang="en-US"/>
              <a:t>&lt; ½ and </a:t>
            </a:r>
            <a:r>
              <a:rPr lang="en-US" sz="2400" b="1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/>
              <a:t> is </a:t>
            </a:r>
            <a:r>
              <a:rPr lang="en-US" i="1"/>
              <a:t>prime</a:t>
            </a:r>
            <a:r>
              <a:rPr lang="en-US"/>
              <a:t>, no need to detect cycles</a:t>
            </a:r>
            <a:endParaRPr lang="en-US">
              <a:sym typeface="Symbol" pitchFamily="18" charset="2"/>
            </a:endParaRPr>
          </a:p>
          <a:p>
            <a:pPr eaLnBrk="1" hangingPunct="1">
              <a:defRPr/>
            </a:pPr>
            <a:endParaRPr lang="en-US" sz="300"/>
          </a:p>
        </p:txBody>
      </p:sp>
      <p:sp>
        <p:nvSpPr>
          <p:cNvPr id="121859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121860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836C43FC-8FA8-458E-8FB7-7754A1EAE44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Separate Chaining: Review</a:t>
            </a:r>
          </a:p>
        </p:txBody>
      </p:sp>
      <p:sp>
        <p:nvSpPr>
          <p:cNvPr id="33794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DD1CC0DD-0B81-48D2-8CA8-31CE581A7194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1336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83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814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10	</a:t>
            </a:r>
          </a:p>
        </p:txBody>
      </p:sp>
      <p:sp>
        <p:nvSpPr>
          <p:cNvPr id="33832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86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34" name="AutoShape 9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30480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35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6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/</a:t>
            </a:r>
          </a:p>
        </p:txBody>
      </p:sp>
      <p:sp>
        <p:nvSpPr>
          <p:cNvPr id="33836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57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42	</a:t>
            </a:r>
          </a:p>
        </p:txBody>
      </p:sp>
      <p:sp>
        <p:nvSpPr>
          <p:cNvPr id="33837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62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8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100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39" name="AutoShape 9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>
            <a:off x="31242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40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962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33841" name="Rectangle 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338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107	</a:t>
            </a:r>
          </a:p>
        </p:txBody>
      </p:sp>
      <p:sp>
        <p:nvSpPr>
          <p:cNvPr id="33842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3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862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44" name="AutoShape 9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>
            <a:off x="3200400" y="44196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45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38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/</a:t>
            </a:r>
          </a:p>
        </p:txBody>
      </p:sp>
      <p:sp>
        <p:nvSpPr>
          <p:cNvPr id="33846" name="Rectangl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6482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12	</a:t>
            </a:r>
          </a:p>
        </p:txBody>
      </p:sp>
      <p:sp>
        <p:nvSpPr>
          <p:cNvPr id="33847" name="Rectangle 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53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8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8006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49" name="AutoShape 9"/>
          <p:cNvCxnSpPr>
            <a:cxnSpLocks noChangeShapeType="1"/>
          </p:cNvCxnSpPr>
          <p:nvPr>
            <p:custDataLst>
              <p:tags r:id="rId23"/>
            </p:custDataLst>
          </p:nvPr>
        </p:nvCxnSpPr>
        <p:spPr bwMode="auto">
          <a:xfrm>
            <a:off x="41148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50" name="Rectangle 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953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33851" name="Rectangle 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6388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22	</a:t>
            </a:r>
          </a:p>
        </p:txBody>
      </p:sp>
      <p:sp>
        <p:nvSpPr>
          <p:cNvPr id="33852" name="Rectangle 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43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7912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54" name="AutoShape 9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>
            <a:off x="51054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55" name="Rectangle 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43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/</a:t>
            </a:r>
          </a:p>
        </p:txBody>
      </p:sp>
      <p:sp>
        <p:nvSpPr>
          <p:cNvPr id="33856" name="Content Placeholder 2"/>
          <p:cNvSpPr>
            <a:spLocks noGrp="1"/>
          </p:cNvSpPr>
          <p:nvPr>
            <p:ph idx="1"/>
            <p:custDataLst>
              <p:tags r:id="rId30"/>
            </p:custDataLst>
          </p:nvPr>
        </p:nvSpPr>
        <p:spPr>
          <a:xfrm>
            <a:off x="6553200" y="1181100"/>
            <a:ext cx="4800600" cy="5175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/>
              <a:t>Chaining: All keys that map to the same table location are kept in a list    (a.k.a. a “chain” or “bucket”)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/>
              <a:t>As easy as it sounds</a:t>
            </a:r>
          </a:p>
          <a:p>
            <a:pPr lvl="1" eaLnBrk="1" hangingPunct="1"/>
            <a:endParaRPr lang="en-US"/>
          </a:p>
          <a:p>
            <a:pPr eaLnBrk="1" hangingPunct="1">
              <a:buFontTx/>
              <a:buNone/>
            </a:pPr>
            <a:r>
              <a:rPr lang="en-US"/>
              <a:t>Example: insert 10, 22, 107, 12, 42 with mod hashing and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/>
              <a:t> = 10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None/>
            </a:pPr>
            <a:r>
              <a:rPr lang="en-US">
                <a:solidFill>
                  <a:srgbClr val="0070C0"/>
                </a:solidFill>
              </a:rPr>
              <a:t>Worst case time for find?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 b="1" i="1">
                <a:solidFill>
                  <a:srgbClr val="0070C0"/>
                </a:solidFill>
              </a:rPr>
              <a:t>Average</a:t>
            </a:r>
            <a:r>
              <a:rPr lang="en-US">
                <a:solidFill>
                  <a:srgbClr val="0070C0"/>
                </a:solidFill>
              </a:rPr>
              <a:t> case time for find?</a:t>
            </a:r>
          </a:p>
          <a:p>
            <a:pPr eaLnBrk="1" hangingPunct="1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082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123906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C3EFD0A3-59B6-4F67-955E-F2F13FA3DC4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209800" y="228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/>
              <a:t>Quadratic Probing:</a:t>
            </a:r>
            <a:br>
              <a:rPr lang="en-US"/>
            </a:br>
            <a:r>
              <a:rPr lang="en-US"/>
              <a:t>Success guarantee for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&lt;</a:t>
            </a:r>
            <a:r>
              <a:rPr lang="en-US"/>
              <a:t> </a:t>
            </a:r>
            <a:r>
              <a:rPr lang="en-US">
                <a:sym typeface="Bookshelf Symbol 2"/>
              </a:rPr>
              <a:t>½</a:t>
            </a:r>
            <a:endParaRPr lang="en-US"/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905000" y="1371600"/>
            <a:ext cx="8458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If size is prime and </a:t>
            </a:r>
            <a:r>
              <a:rPr lang="en-US" sz="2400">
                <a:sym typeface="Symbol" pitchFamily="18" charset="2"/>
              </a:rPr>
              <a:t></a:t>
            </a:r>
            <a:r>
              <a:rPr lang="en-US" sz="2400"/>
              <a:t> &lt; </a:t>
            </a:r>
            <a:r>
              <a:rPr lang="en-US" sz="2400">
                <a:sym typeface="Bookshelf Symbol 2"/>
              </a:rPr>
              <a:t>½, then quadratic probing will find an empty slot in size/2 probes or fewer.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Bookshelf Symbol 2"/>
              </a:rPr>
              <a:t>show for all </a:t>
            </a:r>
            <a:r>
              <a:rPr lang="en-US" sz="1800" b="1">
                <a:latin typeface="Courier New" pitchFamily="49" charset="0"/>
                <a:sym typeface="Bookshelf Symbol 2"/>
              </a:rPr>
              <a:t>0 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 </a:t>
            </a:r>
            <a:r>
              <a:rPr lang="en-US" sz="1800" b="1" err="1">
                <a:latin typeface="Courier New" pitchFamily="49" charset="0"/>
                <a:sym typeface="Symbol" pitchFamily="18" charset="2"/>
              </a:rPr>
              <a:t>i,j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  size/2</a:t>
            </a:r>
            <a:r>
              <a:rPr lang="en-US">
                <a:sym typeface="Symbol" pitchFamily="18" charset="2"/>
              </a:rPr>
              <a:t> and </a:t>
            </a:r>
            <a:r>
              <a:rPr lang="en-US" sz="1800" b="1" err="1">
                <a:latin typeface="Courier New" pitchFamily="49" charset="0"/>
                <a:sym typeface="Symbol" pitchFamily="18" charset="2"/>
              </a:rPr>
              <a:t>i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  j</a:t>
            </a:r>
            <a:endParaRPr lang="en-US"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sym typeface="Bookshelf Symbol 2"/>
              </a:rPr>
              <a:t>		</a:t>
            </a:r>
            <a:r>
              <a:rPr lang="en-US" sz="1800" b="1">
                <a:latin typeface="Courier New" pitchFamily="49" charset="0"/>
                <a:sym typeface="Bookshelf Symbol 2"/>
              </a:rPr>
              <a:t>(h(x) + i</a:t>
            </a:r>
            <a:r>
              <a:rPr lang="en-US" sz="1800" b="1" baseline="30000">
                <a:latin typeface="Courier New" pitchFamily="49" charset="0"/>
                <a:sym typeface="Bookshelf Symbol 2"/>
              </a:rPr>
              <a:t>2</a:t>
            </a:r>
            <a:r>
              <a:rPr lang="en-US" sz="1800" b="1">
                <a:latin typeface="Courier New" pitchFamily="49" charset="0"/>
                <a:sym typeface="Bookshelf Symbol 2"/>
              </a:rPr>
              <a:t>) mod size 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 (h(x) + j</a:t>
            </a:r>
            <a:r>
              <a:rPr lang="en-US" sz="1800" b="1" baseline="30000">
                <a:latin typeface="Courier New" pitchFamily="49" charset="0"/>
                <a:sym typeface="Symbol" pitchFamily="18" charset="2"/>
              </a:rPr>
              <a:t>2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) mod size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by contradiction: suppose that for some </a:t>
            </a:r>
            <a:r>
              <a:rPr lang="en-US" err="1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 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</a:t>
            </a:r>
            <a:r>
              <a:rPr lang="en-US">
                <a:sym typeface="Symbol" pitchFamily="18" charset="2"/>
              </a:rPr>
              <a:t> j: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  <a:sym typeface="Bookshelf Symbol 2"/>
              </a:rPr>
              <a:t>		(h(x) + i</a:t>
            </a:r>
            <a:r>
              <a:rPr lang="en-US" sz="1800" b="1" baseline="30000">
                <a:latin typeface="Courier New" pitchFamily="49" charset="0"/>
                <a:sym typeface="Bookshelf Symbol 2"/>
              </a:rPr>
              <a:t>2</a:t>
            </a:r>
            <a:r>
              <a:rPr lang="en-US" sz="1800" b="1">
                <a:latin typeface="Courier New" pitchFamily="49" charset="0"/>
                <a:sym typeface="Bookshelf Symbol 2"/>
              </a:rPr>
              <a:t>) mod size 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= (h(x) + j</a:t>
            </a:r>
            <a:r>
              <a:rPr lang="en-US" sz="1800" b="1" baseline="30000">
                <a:latin typeface="Courier New" pitchFamily="49" charset="0"/>
                <a:sym typeface="Symbol" pitchFamily="18" charset="2"/>
              </a:rPr>
              <a:t>2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) mod size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  <a:sym typeface="Symbol" pitchFamily="18" charset="2"/>
              </a:rPr>
              <a:t>		  i</a:t>
            </a:r>
            <a:r>
              <a:rPr lang="en-US" sz="1800" b="1" baseline="30000">
                <a:latin typeface="Courier New" pitchFamily="49" charset="0"/>
                <a:sym typeface="Symbol" pitchFamily="18" charset="2"/>
              </a:rPr>
              <a:t>2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 mod size = j</a:t>
            </a:r>
            <a:r>
              <a:rPr lang="en-US" sz="1800" b="1" baseline="30000">
                <a:latin typeface="Courier New" pitchFamily="49" charset="0"/>
                <a:sym typeface="Symbol" pitchFamily="18" charset="2"/>
              </a:rPr>
              <a:t>2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 mod size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  <a:sym typeface="Symbol" pitchFamily="18" charset="2"/>
              </a:rPr>
              <a:t>		 (i</a:t>
            </a:r>
            <a:r>
              <a:rPr lang="en-US" sz="1800" b="1" baseline="30000">
                <a:latin typeface="Courier New" pitchFamily="49" charset="0"/>
                <a:sym typeface="Symbol" pitchFamily="18" charset="2"/>
              </a:rPr>
              <a:t>2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 - j</a:t>
            </a:r>
            <a:r>
              <a:rPr lang="en-US" sz="1800" b="1" baseline="30000">
                <a:latin typeface="Courier New" pitchFamily="49" charset="0"/>
                <a:sym typeface="Symbol" pitchFamily="18" charset="2"/>
              </a:rPr>
              <a:t>2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) mod size = 0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  <a:sym typeface="Symbol" pitchFamily="18" charset="2"/>
              </a:rPr>
              <a:t>		 [(</a:t>
            </a:r>
            <a:r>
              <a:rPr lang="en-US" sz="1800" b="1" err="1">
                <a:latin typeface="Courier New" pitchFamily="49" charset="0"/>
                <a:sym typeface="Symbol" pitchFamily="18" charset="2"/>
              </a:rPr>
              <a:t>i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 + j)(</a:t>
            </a:r>
            <a:r>
              <a:rPr lang="en-US" sz="1800" b="1" err="1">
                <a:latin typeface="Courier New" pitchFamily="49" charset="0"/>
                <a:sym typeface="Symbol" pitchFamily="18" charset="2"/>
              </a:rPr>
              <a:t>i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 - j)] mod size = 0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>
                <a:sym typeface="Symbol" pitchFamily="18" charset="2"/>
              </a:rPr>
              <a:t>BUT size does not divide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 (</a:t>
            </a:r>
            <a:r>
              <a:rPr lang="en-US" sz="1800" b="1" err="1">
                <a:latin typeface="Courier New" pitchFamily="49" charset="0"/>
                <a:sym typeface="Symbol" pitchFamily="18" charset="2"/>
              </a:rPr>
              <a:t>i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 - j) </a:t>
            </a:r>
            <a:r>
              <a:rPr lang="en-US" sz="1800">
                <a:sym typeface="Symbol" pitchFamily="18" charset="2"/>
              </a:rPr>
              <a:t>or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 (</a:t>
            </a:r>
            <a:r>
              <a:rPr lang="en-US" sz="1800" b="1" err="1">
                <a:latin typeface="Courier New" pitchFamily="49" charset="0"/>
                <a:sym typeface="Symbol" pitchFamily="18" charset="2"/>
              </a:rPr>
              <a:t>i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 + j)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800" b="1">
              <a:latin typeface="Courier New" pitchFamily="49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>
                <a:sym typeface="Symbol" pitchFamily="18" charset="2"/>
              </a:rPr>
              <a:t>How can </a:t>
            </a:r>
            <a:r>
              <a:rPr lang="en-US" sz="1800" b="1" err="1">
                <a:latin typeface="Courier New" pitchFamily="49" charset="0"/>
                <a:sym typeface="Symbol" pitchFamily="18" charset="2"/>
              </a:rPr>
              <a:t>i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 + j = 0 </a:t>
            </a:r>
            <a:r>
              <a:rPr lang="en-US" sz="1800">
                <a:sym typeface="Symbol" pitchFamily="18" charset="2"/>
              </a:rPr>
              <a:t>or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 </a:t>
            </a:r>
            <a:r>
              <a:rPr lang="en-US" sz="1800" b="1" err="1">
                <a:latin typeface="Courier New" pitchFamily="49" charset="0"/>
                <a:sym typeface="Symbol" pitchFamily="18" charset="2"/>
              </a:rPr>
              <a:t>i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 + j = size </a:t>
            </a:r>
            <a:r>
              <a:rPr lang="en-US" sz="1800">
                <a:sym typeface="Symbol" pitchFamily="18" charset="2"/>
              </a:rPr>
              <a:t>when: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  <a:sym typeface="Symbol" pitchFamily="18" charset="2"/>
              </a:rPr>
              <a:t>	</a:t>
            </a:r>
            <a:r>
              <a:rPr lang="en-US" sz="1800" b="1" err="1">
                <a:latin typeface="Courier New" pitchFamily="49" charset="0"/>
                <a:sym typeface="Symbol" pitchFamily="18" charset="2"/>
              </a:rPr>
              <a:t>i</a:t>
            </a:r>
            <a:r>
              <a:rPr lang="en-US" sz="1800">
                <a:sym typeface="Symbol" pitchFamily="18" charset="2"/>
              </a:rPr>
              <a:t> </a:t>
            </a:r>
            <a:r>
              <a:rPr lang="en-US" sz="1600" b="1">
                <a:latin typeface="Courier New" pitchFamily="49" charset="0"/>
                <a:sym typeface="Symbol" pitchFamily="18" charset="2"/>
              </a:rPr>
              <a:t></a:t>
            </a:r>
            <a:r>
              <a:rPr lang="en-US" sz="1800">
                <a:sym typeface="Symbol" pitchFamily="18" charset="2"/>
              </a:rPr>
              <a:t> 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j</a:t>
            </a:r>
            <a:r>
              <a:rPr lang="en-US" sz="1800">
                <a:sym typeface="Symbol" pitchFamily="18" charset="2"/>
              </a:rPr>
              <a:t> 	and 	</a:t>
            </a:r>
            <a:r>
              <a:rPr lang="en-US" sz="1800" b="1">
                <a:latin typeface="Courier New" pitchFamily="49" charset="0"/>
                <a:sym typeface="Bookshelf Symbol 2"/>
              </a:rPr>
              <a:t> 0 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 </a:t>
            </a:r>
            <a:r>
              <a:rPr lang="en-US" sz="1800" b="1" err="1">
                <a:latin typeface="Courier New" pitchFamily="49" charset="0"/>
                <a:sym typeface="Symbol" pitchFamily="18" charset="2"/>
              </a:rPr>
              <a:t>i,j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  size/2</a:t>
            </a:r>
            <a:r>
              <a:rPr lang="en-US">
                <a:sym typeface="Symbol" pitchFamily="18" charset="2"/>
              </a:rPr>
              <a:t>?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>
                <a:sym typeface="Symbol" pitchFamily="18" charset="2"/>
              </a:rPr>
              <a:t>Similarly how can </a:t>
            </a:r>
            <a:r>
              <a:rPr lang="en-US" sz="1800" b="1" err="1">
                <a:latin typeface="Courier New" pitchFamily="49" charset="0"/>
                <a:sym typeface="Symbol" pitchFamily="18" charset="2"/>
              </a:rPr>
              <a:t>i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 - j = 0 </a:t>
            </a:r>
            <a:r>
              <a:rPr lang="en-US" sz="1800">
                <a:sym typeface="Symbol" pitchFamily="18" charset="2"/>
              </a:rPr>
              <a:t>or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 </a:t>
            </a:r>
            <a:r>
              <a:rPr lang="en-US" sz="1800" b="1" err="1">
                <a:latin typeface="Courier New" pitchFamily="49" charset="0"/>
                <a:sym typeface="Symbol" pitchFamily="18" charset="2"/>
              </a:rPr>
              <a:t>i</a:t>
            </a:r>
            <a:r>
              <a:rPr lang="en-US" sz="1800" b="1">
                <a:latin typeface="Courier New" pitchFamily="49" charset="0"/>
                <a:sym typeface="Symbol" pitchFamily="18" charset="2"/>
              </a:rPr>
              <a:t> - j = size ?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800" b="1">
              <a:latin typeface="Courier New" pitchFamily="49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b="1">
              <a:latin typeface="Courier New" pitchFamily="49" charset="0"/>
              <a:sym typeface="Symbol" pitchFamily="18" charset="2"/>
            </a:endParaRPr>
          </a:p>
        </p:txBody>
      </p:sp>
      <p:sp>
        <p:nvSpPr>
          <p:cNvPr id="123909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0" y="152400"/>
            <a:ext cx="3048000" cy="1066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First size/2 probes distinct. </a:t>
            </a:r>
            <a:br>
              <a:rPr lang="en-US" sz="1800"/>
            </a:br>
            <a:r>
              <a:rPr lang="en-US" sz="1800"/>
              <a:t>If &lt; half full, one is empty.</a:t>
            </a:r>
          </a:p>
        </p:txBody>
      </p:sp>
      <p:sp>
        <p:nvSpPr>
          <p:cNvPr id="123911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985126" y="1896071"/>
            <a:ext cx="2390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(</a:t>
            </a:r>
            <a:r>
              <a:rPr lang="en-US" sz="1600" err="1">
                <a:solidFill>
                  <a:srgbClr val="FF0000"/>
                </a:solidFill>
              </a:rPr>
              <a:t>ith</a:t>
            </a:r>
            <a:r>
              <a:rPr lang="en-US" sz="1600">
                <a:solidFill>
                  <a:srgbClr val="FF0000"/>
                </a:solidFill>
              </a:rPr>
              <a:t> probe and </a:t>
            </a:r>
            <a:r>
              <a:rPr lang="en-US" sz="1600" err="1">
                <a:solidFill>
                  <a:srgbClr val="FF0000"/>
                </a:solidFill>
              </a:rPr>
              <a:t>jth</a:t>
            </a:r>
            <a:r>
              <a:rPr lang="en-US" sz="1600">
                <a:solidFill>
                  <a:srgbClr val="FF0000"/>
                </a:solidFill>
              </a:rPr>
              <a:t> probe map to distinct locations)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113767-BD33-954E-A1F4-F97C697AD3CC}"/>
              </a:ext>
            </a:extLst>
          </p:cNvPr>
          <p:cNvSpPr txBox="1"/>
          <p:nvPr/>
        </p:nvSpPr>
        <p:spPr>
          <a:xfrm>
            <a:off x="8251371" y="3869323"/>
            <a:ext cx="3661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+mn-lt"/>
              </a:rPr>
              <a:t>(Optional for this class, but just know the guarantee for &lt; half full)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Clustering reconsidered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600200"/>
            <a:ext cx="10265229" cy="4495800"/>
          </a:xfrm>
        </p:spPr>
        <p:txBody>
          <a:bodyPr>
            <a:normAutofit lnSpcReduction="10000"/>
          </a:bodyPr>
          <a:lstStyle/>
          <a:p>
            <a:r>
              <a:rPr lang="en-US" sz="2400"/>
              <a:t>Quadratic probing does not suffer from primary clustering: </a:t>
            </a:r>
            <a:br>
              <a:rPr lang="en-US" sz="2400"/>
            </a:br>
            <a:r>
              <a:rPr lang="en-US" sz="2400"/>
              <a:t>As we resolve collisions we are not merely growing “big blobs” by adding one more item to the end of a cluster, we are looking i</a:t>
            </a:r>
            <a:r>
              <a:rPr lang="en-US" sz="2400" baseline="30000"/>
              <a:t>2 </a:t>
            </a:r>
            <a:r>
              <a:rPr lang="en-US" sz="2400"/>
              <a:t>locations away, for the next possible spot.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But quadratic probing does not help resolve collisions between keys that initially hash </a:t>
            </a:r>
            <a:r>
              <a:rPr lang="en-US" sz="2400" i="1"/>
              <a:t>to the same </a:t>
            </a:r>
            <a:r>
              <a:rPr lang="en-US" sz="2400" b="1" i="1"/>
              <a:t>index</a:t>
            </a:r>
          </a:p>
          <a:p>
            <a:pPr lvl="1" eaLnBrk="1" hangingPunct="1"/>
            <a:r>
              <a:rPr lang="en-US" sz="2000"/>
              <a:t>Any 2 keys that initially hash to the same index </a:t>
            </a:r>
            <a:r>
              <a:rPr lang="en-US" sz="2000" b="1"/>
              <a:t>will have the same series of moves after that </a:t>
            </a:r>
            <a:r>
              <a:rPr lang="en-US" sz="2000"/>
              <a:t>looking for any empty spot</a:t>
            </a:r>
            <a:endParaRPr lang="en-US" sz="2000">
              <a:solidFill>
                <a:schemeClr val="accent2"/>
              </a:solidFill>
            </a:endParaRPr>
          </a:p>
          <a:p>
            <a:pPr lvl="1" eaLnBrk="1" hangingPunct="1"/>
            <a:r>
              <a:rPr lang="en-US" sz="2000"/>
              <a:t>Called </a:t>
            </a:r>
            <a:r>
              <a:rPr lang="en-US" sz="2000">
                <a:solidFill>
                  <a:schemeClr val="accent2"/>
                </a:solidFill>
              </a:rPr>
              <a:t>secondary clustering</a:t>
            </a:r>
          </a:p>
          <a:p>
            <a:pPr lvl="1" eaLnBrk="1" hangingPunct="1"/>
            <a:endParaRPr lang="en-US" sz="2000"/>
          </a:p>
          <a:p>
            <a:pPr eaLnBrk="1" hangingPunct="1"/>
            <a:r>
              <a:rPr lang="en-US" sz="2400"/>
              <a:t>Can avoid secondary clustering with </a:t>
            </a:r>
            <a:r>
              <a:rPr lang="en-US" sz="2400" i="1"/>
              <a:t>a probe function that depends on the key</a:t>
            </a:r>
            <a:r>
              <a:rPr lang="en-US" sz="2400"/>
              <a:t>: </a:t>
            </a:r>
            <a:r>
              <a:rPr lang="en-US" sz="2400">
                <a:solidFill>
                  <a:schemeClr val="accent2"/>
                </a:solidFill>
              </a:rPr>
              <a:t>double hashing</a:t>
            </a:r>
            <a:r>
              <a:rPr lang="en-US" sz="2400"/>
              <a:t>…</a:t>
            </a:r>
          </a:p>
        </p:txBody>
      </p:sp>
      <p:sp>
        <p:nvSpPr>
          <p:cNvPr id="125955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125956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0FA51160-9D69-42E4-BCC3-7A7D1770D7D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Open Addressing: Double hashing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19200"/>
            <a:ext cx="10419608" cy="50292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  <a:defRPr/>
            </a:pPr>
            <a:r>
              <a:rPr lang="en-US" b="1"/>
              <a:t>Idea:</a:t>
            </a:r>
            <a:r>
              <a:rPr lang="en-US"/>
              <a:t> Given two good hash functions </a:t>
            </a:r>
            <a:r>
              <a:rPr lang="en-US" i="1"/>
              <a:t>h</a:t>
            </a:r>
            <a:r>
              <a:rPr lang="en-US"/>
              <a:t> and </a:t>
            </a:r>
            <a:r>
              <a:rPr lang="en-US" i="1"/>
              <a:t>g</a:t>
            </a:r>
            <a:r>
              <a:rPr lang="en-US"/>
              <a:t>, and two different keys </a:t>
            </a:r>
            <a:r>
              <a:rPr lang="en-US" i="1"/>
              <a:t>k1</a:t>
            </a:r>
            <a:r>
              <a:rPr lang="en-US"/>
              <a:t> and </a:t>
            </a:r>
            <a:r>
              <a:rPr lang="en-US" i="1"/>
              <a:t>k2</a:t>
            </a:r>
            <a:r>
              <a:rPr lang="en-US"/>
              <a:t>, it is very unlikely that: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h(k1)==h(k2)</a:t>
            </a:r>
            <a:r>
              <a:rPr lang="en-US" b="1">
                <a:cs typeface="Courier New" pitchFamily="49" charset="0"/>
              </a:rPr>
              <a:t> </a:t>
            </a:r>
            <a:r>
              <a:rPr lang="en-US"/>
              <a:t>and</a:t>
            </a:r>
            <a:r>
              <a:rPr lang="en-US" b="1">
                <a:cs typeface="Courier New" pitchFamily="49" charset="0"/>
              </a:rPr>
              <a:t>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g(k1)==g(k2) </a:t>
            </a:r>
            <a:endParaRPr lang="en-US"/>
          </a:p>
          <a:p>
            <a:pPr eaLnBrk="1" hangingPunct="1">
              <a:buFontTx/>
              <a:buNone/>
              <a:defRPr/>
            </a:pPr>
            <a:r>
              <a:rPr lang="en-US"/>
              <a:t>		(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h(key) + f(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)) 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/>
          </a:p>
          <a:p>
            <a:pPr lvl="1" eaLnBrk="1" hangingPunct="1">
              <a:defRPr/>
            </a:pPr>
            <a:r>
              <a:rPr lang="en-US"/>
              <a:t>For double hashing: </a:t>
            </a:r>
          </a:p>
          <a:p>
            <a:pPr lvl="5">
              <a:buFontTx/>
              <a:buNone/>
              <a:defRPr/>
            </a:pPr>
            <a:r>
              <a:rPr lang="en-US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f(</a:t>
            </a:r>
            <a:r>
              <a:rPr lang="en-US" b="1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b="1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*g(key)</a:t>
            </a:r>
          </a:p>
          <a:p>
            <a:pPr lvl="1" eaLnBrk="1" hangingPunct="1">
              <a:defRPr/>
            </a:pPr>
            <a:r>
              <a:rPr lang="en-US"/>
              <a:t>So probe sequence is:</a:t>
            </a:r>
          </a:p>
          <a:p>
            <a:pPr lvl="2" eaLnBrk="1" hangingPunct="1">
              <a:defRPr/>
            </a:pPr>
            <a:r>
              <a:rPr lang="en-US"/>
              <a:t>0</a:t>
            </a:r>
            <a:r>
              <a:rPr lang="en-US" baseline="30000"/>
              <a:t>th</a:t>
            </a:r>
            <a:r>
              <a:rPr lang="en-US"/>
              <a:t> probe: 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h(key) 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defRPr/>
            </a:pPr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probe: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g(key)) 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defRPr/>
            </a:pPr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probe: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+ 2*g(key)) 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defRPr/>
            </a:pPr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probe: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+ 3*g(key)) 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defRPr/>
            </a:pPr>
            <a:r>
              <a:rPr lang="en-US"/>
              <a:t>…</a:t>
            </a:r>
          </a:p>
          <a:p>
            <a:pPr lvl="2" eaLnBrk="1" hangingPunct="1">
              <a:defRPr/>
            </a:pPr>
            <a:r>
              <a:rPr lang="en-US" err="1">
                <a:solidFill>
                  <a:srgbClr val="0070C0"/>
                </a:solidFill>
              </a:rPr>
              <a:t>i</a:t>
            </a:r>
            <a:r>
              <a:rPr lang="en-US" baseline="30000" err="1">
                <a:solidFill>
                  <a:srgbClr val="0070C0"/>
                </a:solidFill>
              </a:rPr>
              <a:t>th</a:t>
            </a:r>
            <a:r>
              <a:rPr lang="en-US">
                <a:solidFill>
                  <a:srgbClr val="0070C0"/>
                </a:solidFill>
              </a:rPr>
              <a:t> probe: 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(h(key) + </a:t>
            </a:r>
            <a:r>
              <a:rPr lang="en-US" b="1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*g(key))</a:t>
            </a:r>
            <a:r>
              <a:rPr lang="en-US" b="1" baseline="300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% </a:t>
            </a:r>
            <a:r>
              <a:rPr lang="en-US" b="1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defRPr/>
            </a:pPr>
            <a:endParaRPr lang="en-US" sz="1000"/>
          </a:p>
          <a:p>
            <a:pPr eaLnBrk="1" hangingPunct="1">
              <a:defRPr/>
            </a:pPr>
            <a:r>
              <a:rPr lang="en-US">
                <a:cs typeface="Courier New" pitchFamily="49" charset="0"/>
              </a:rPr>
              <a:t>Detail: Make sure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g(key)</a:t>
            </a:r>
            <a:r>
              <a:rPr lang="en-US">
                <a:cs typeface="Courier New" pitchFamily="49" charset="0"/>
              </a:rPr>
              <a:t> can’t be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0</a:t>
            </a:r>
          </a:p>
          <a:p>
            <a:pPr eaLnBrk="1" hangingPunct="1">
              <a:defRPr/>
            </a:pPr>
            <a:endParaRPr lang="en-US"/>
          </a:p>
        </p:txBody>
      </p:sp>
      <p:sp>
        <p:nvSpPr>
          <p:cNvPr id="128003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128004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F457EE6F-9686-4C2B-B651-E0C78BF0FF6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130050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F026FBA6-C06E-43C2-A2B9-72D27AEBDB3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676400" y="171450"/>
            <a:ext cx="8839200" cy="685800"/>
          </a:xfrm>
        </p:spPr>
        <p:txBody>
          <a:bodyPr/>
          <a:lstStyle/>
          <a:p>
            <a:r>
              <a:rPr lang="en-US" sz="3600"/>
              <a:t>Open Addressing: Double Hashing</a:t>
            </a:r>
          </a:p>
        </p:txBody>
      </p:sp>
      <p:graphicFrame>
        <p:nvGraphicFramePr>
          <p:cNvPr id="756739" name="Group 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844800" y="914400"/>
          <a:ext cx="2133600" cy="45720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0086" name="Text Box 4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7400" y="2590800"/>
            <a:ext cx="4343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Insert these values into the hash table in this order.  Resolve any collisions with double hashing:</a:t>
            </a:r>
          </a:p>
          <a:p>
            <a:r>
              <a:rPr lang="en-US" sz="2800"/>
              <a:t>13</a:t>
            </a:r>
          </a:p>
          <a:p>
            <a:r>
              <a:rPr lang="en-US" sz="2800"/>
              <a:t>28</a:t>
            </a:r>
          </a:p>
          <a:p>
            <a:r>
              <a:rPr lang="en-US" sz="2800"/>
              <a:t>33</a:t>
            </a:r>
          </a:p>
          <a:p>
            <a:r>
              <a:rPr lang="en-US" sz="2800"/>
              <a:t>147</a:t>
            </a:r>
          </a:p>
          <a:p>
            <a:r>
              <a:rPr lang="en-US" sz="2800"/>
              <a:t>43</a:t>
            </a:r>
          </a:p>
        </p:txBody>
      </p:sp>
      <p:sp>
        <p:nvSpPr>
          <p:cNvPr id="130087" name="Rectangle 50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5943600" y="914400"/>
            <a:ext cx="4495800" cy="1524000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T = 10 (TableSize)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u="sng"/>
              <a:t>Hash Functions</a:t>
            </a:r>
            <a:r>
              <a:rPr lang="en-US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h(key) = key mod 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g(key) = 1 + ((key/T) mod (T-1))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</a:t>
            </a:r>
          </a:p>
        </p:txBody>
      </p:sp>
      <p:sp>
        <p:nvSpPr>
          <p:cNvPr id="2" name="TextBox 1"/>
          <p:cNvSpPr txBox="1"/>
          <p:nvPr>
            <p:custDataLst>
              <p:tags r:id="rId7"/>
            </p:custDataLst>
          </p:nvPr>
        </p:nvSpPr>
        <p:spPr>
          <a:xfrm>
            <a:off x="4495800" y="0"/>
            <a:ext cx="6039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/>
              <a:t>ith</a:t>
            </a:r>
            <a:r>
              <a:rPr lang="en-US" sz="2000"/>
              <a:t> probe: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(h(key) +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*g(key)) %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2000" b="0"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676400" y="171450"/>
            <a:ext cx="8839200" cy="685800"/>
          </a:xfrm>
        </p:spPr>
        <p:txBody>
          <a:bodyPr/>
          <a:lstStyle/>
          <a:p>
            <a:r>
              <a:rPr lang="en-US" sz="3600"/>
              <a:t>Double Hashing</a:t>
            </a:r>
          </a:p>
        </p:txBody>
      </p:sp>
      <p:sp>
        <p:nvSpPr>
          <p:cNvPr id="130086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36623" y="3117467"/>
            <a:ext cx="6660445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/>
              <a:t>Insert these values into the hash table in this order.  Resolve any collisions with double hashing:</a:t>
            </a:r>
          </a:p>
          <a:p>
            <a:pPr>
              <a:spcBef>
                <a:spcPts val="600"/>
              </a:spcBef>
            </a:pPr>
            <a:r>
              <a:rPr lang="en-US" sz="2000"/>
              <a:t>13</a:t>
            </a:r>
          </a:p>
          <a:p>
            <a:pPr>
              <a:spcBef>
                <a:spcPts val="600"/>
              </a:spcBef>
            </a:pPr>
            <a:r>
              <a:rPr lang="en-US" sz="2000"/>
              <a:t>28</a:t>
            </a:r>
          </a:p>
          <a:p>
            <a:pPr>
              <a:spcBef>
                <a:spcPts val="600"/>
              </a:spcBef>
            </a:pPr>
            <a:r>
              <a:rPr lang="en-US" sz="2000"/>
              <a:t>33</a:t>
            </a:r>
          </a:p>
          <a:p>
            <a:pPr>
              <a:spcBef>
                <a:spcPts val="600"/>
              </a:spcBef>
            </a:pPr>
            <a:r>
              <a:rPr lang="en-US" sz="2000"/>
              <a:t>147</a:t>
            </a:r>
          </a:p>
          <a:p>
            <a:pPr>
              <a:spcBef>
                <a:spcPts val="600"/>
              </a:spcBef>
            </a:pPr>
            <a:r>
              <a:rPr lang="en-US" sz="2000"/>
              <a:t>43</a:t>
            </a:r>
          </a:p>
        </p:txBody>
      </p:sp>
      <p:sp>
        <p:nvSpPr>
          <p:cNvPr id="130087" name="Rectangle 50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736623" y="879651"/>
            <a:ext cx="6395155" cy="2215415"/>
          </a:xfrm>
          <a:ln>
            <a:solidFill>
              <a:schemeClr val="tx1"/>
            </a:solidFill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/>
              <a:t>T = 10 (</a:t>
            </a:r>
            <a:r>
              <a:rPr lang="en-US" sz="2400" err="1"/>
              <a:t>TableSize</a:t>
            </a:r>
            <a:r>
              <a:rPr lang="en-US" sz="240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u="sng"/>
              <a:t>Hash Functions</a:t>
            </a:r>
            <a:r>
              <a:rPr lang="en-US" sz="240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/>
              <a:t>   h(key) = key mod T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/>
              <a:t>   g(key) = 1 + ((key/T) mod (T-1))   </a:t>
            </a:r>
          </a:p>
        </p:txBody>
      </p:sp>
      <p:graphicFrame>
        <p:nvGraphicFramePr>
          <p:cNvPr id="9" name="Group 6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133600" y="1447800"/>
          <a:ext cx="1219200" cy="38100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4495800" y="0"/>
            <a:ext cx="6039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/>
              <a:t>ith</a:t>
            </a:r>
            <a:r>
              <a:rPr lang="en-US" sz="2000"/>
              <a:t> probe: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(h(key) +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*g(key)) %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2000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6431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676400" y="171450"/>
            <a:ext cx="8839200" cy="685800"/>
          </a:xfrm>
        </p:spPr>
        <p:txBody>
          <a:bodyPr/>
          <a:lstStyle/>
          <a:p>
            <a:r>
              <a:rPr lang="en-US" sz="3600"/>
              <a:t>Double Hashing</a:t>
            </a:r>
          </a:p>
        </p:txBody>
      </p:sp>
      <p:graphicFrame>
        <p:nvGraphicFramePr>
          <p:cNvPr id="9" name="Group 6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33600" y="1447800"/>
          <a:ext cx="1219200" cy="38100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4495800" y="0"/>
            <a:ext cx="6039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/>
              <a:t>ith</a:t>
            </a:r>
            <a:r>
              <a:rPr lang="en-US" sz="2000"/>
              <a:t> probe: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(h(key) +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*g(key)) %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2000" b="0">
              <a:latin typeface="+mn-lt"/>
            </a:endParaRPr>
          </a:p>
        </p:txBody>
      </p:sp>
      <p:sp>
        <p:nvSpPr>
          <p:cNvPr id="11" name="Text Box 49">
            <a:extLst>
              <a:ext uri="{FF2B5EF4-FFF2-40B4-BE49-F238E27FC236}">
                <a16:creationId xmlns:a16="http://schemas.microsoft.com/office/drawing/2014/main" id="{B417C6AC-E8E3-1146-8A27-3810C2E97099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6623" y="3117467"/>
            <a:ext cx="6660445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/>
              <a:t>Insert these values into the hash table in this order.  Resolve any collisions with double hashing:</a:t>
            </a:r>
          </a:p>
          <a:p>
            <a:pPr>
              <a:spcBef>
                <a:spcPts val="600"/>
              </a:spcBef>
            </a:pPr>
            <a:r>
              <a:rPr lang="en-US" sz="2000"/>
              <a:t>13</a:t>
            </a:r>
          </a:p>
          <a:p>
            <a:pPr>
              <a:spcBef>
                <a:spcPts val="600"/>
              </a:spcBef>
            </a:pPr>
            <a:r>
              <a:rPr lang="en-US" sz="2000"/>
              <a:t>28</a:t>
            </a:r>
          </a:p>
          <a:p>
            <a:pPr>
              <a:spcBef>
                <a:spcPts val="600"/>
              </a:spcBef>
            </a:pPr>
            <a:r>
              <a:rPr lang="en-US" sz="2000"/>
              <a:t>33</a:t>
            </a:r>
          </a:p>
          <a:p>
            <a:pPr>
              <a:spcBef>
                <a:spcPts val="600"/>
              </a:spcBef>
            </a:pPr>
            <a:r>
              <a:rPr lang="en-US" sz="2000"/>
              <a:t>147</a:t>
            </a:r>
          </a:p>
          <a:p>
            <a:pPr>
              <a:spcBef>
                <a:spcPts val="600"/>
              </a:spcBef>
            </a:pPr>
            <a:r>
              <a:rPr lang="en-US" sz="2000"/>
              <a:t>43</a:t>
            </a:r>
          </a:p>
        </p:txBody>
      </p:sp>
      <p:sp>
        <p:nvSpPr>
          <p:cNvPr id="12" name="Rectangle 50">
            <a:extLst>
              <a:ext uri="{FF2B5EF4-FFF2-40B4-BE49-F238E27FC236}">
                <a16:creationId xmlns:a16="http://schemas.microsoft.com/office/drawing/2014/main" id="{0E038451-3316-6B49-A71B-0C217D3542CA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3736623" y="879651"/>
            <a:ext cx="6395155" cy="22154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/>
              <a:t>T = 10 (TableSize)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u="sng"/>
              <a:t>Hash Functions</a:t>
            </a:r>
            <a:r>
              <a:rPr lang="en-US" sz="240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/>
              <a:t>   h(key) = key mod 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/>
              <a:t>   g(key) = 1 + ((key/T) mod (T-1))   </a:t>
            </a:r>
          </a:p>
        </p:txBody>
      </p:sp>
    </p:spTree>
    <p:extLst>
      <p:ext uri="{BB962C8B-B14F-4D97-AF65-F5344CB8AC3E}">
        <p14:creationId xmlns:p14="http://schemas.microsoft.com/office/powerpoint/2010/main" val="2053352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676400" y="171450"/>
            <a:ext cx="8839200" cy="685800"/>
          </a:xfrm>
        </p:spPr>
        <p:txBody>
          <a:bodyPr/>
          <a:lstStyle/>
          <a:p>
            <a:r>
              <a:rPr lang="en-US" sz="3600"/>
              <a:t>Double Hashing</a:t>
            </a:r>
          </a:p>
        </p:txBody>
      </p:sp>
      <p:graphicFrame>
        <p:nvGraphicFramePr>
          <p:cNvPr id="9" name="Group 6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33600" y="1447800"/>
          <a:ext cx="1219200" cy="38100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4495800" y="0"/>
            <a:ext cx="6039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/>
              <a:t>ith</a:t>
            </a:r>
            <a:r>
              <a:rPr lang="en-US" sz="2000"/>
              <a:t> probe: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(h(key) +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*g(key)) %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2000" b="0">
              <a:latin typeface="+mn-lt"/>
            </a:endParaRPr>
          </a:p>
        </p:txBody>
      </p:sp>
      <p:sp>
        <p:nvSpPr>
          <p:cNvPr id="11" name="Text Box 49">
            <a:extLst>
              <a:ext uri="{FF2B5EF4-FFF2-40B4-BE49-F238E27FC236}">
                <a16:creationId xmlns:a16="http://schemas.microsoft.com/office/drawing/2014/main" id="{D6D967EF-24A9-FD4E-92CC-D8CB93694C12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6623" y="3117467"/>
            <a:ext cx="6660445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/>
              <a:t>Insert these values into the hash table in this order.  Resolve any collisions with double hashing:</a:t>
            </a:r>
          </a:p>
          <a:p>
            <a:pPr>
              <a:spcBef>
                <a:spcPts val="600"/>
              </a:spcBef>
            </a:pPr>
            <a:r>
              <a:rPr lang="en-US" sz="2000"/>
              <a:t>13</a:t>
            </a:r>
          </a:p>
          <a:p>
            <a:pPr>
              <a:spcBef>
                <a:spcPts val="600"/>
              </a:spcBef>
            </a:pPr>
            <a:r>
              <a:rPr lang="en-US" sz="2000"/>
              <a:t>28</a:t>
            </a:r>
          </a:p>
          <a:p>
            <a:pPr>
              <a:spcBef>
                <a:spcPts val="600"/>
              </a:spcBef>
            </a:pPr>
            <a:r>
              <a:rPr lang="en-US" sz="2000"/>
              <a:t>33</a:t>
            </a:r>
            <a:r>
              <a:rPr lang="en-US" sz="2000">
                <a:sym typeface="Wingdings" pitchFamily="2" charset="2"/>
              </a:rPr>
              <a:t> 	 </a:t>
            </a:r>
            <a:r>
              <a:rPr lang="en-US" sz="2000"/>
              <a:t>g(33) = 1 + </a:t>
            </a:r>
            <a:r>
              <a:rPr lang="en-US" sz="2000" dirty="0"/>
              <a:t>3</a:t>
            </a:r>
            <a:r>
              <a:rPr lang="en-US" sz="2000"/>
              <a:t> mod 9 = 6</a:t>
            </a:r>
          </a:p>
          <a:p>
            <a:pPr>
              <a:spcBef>
                <a:spcPts val="600"/>
              </a:spcBef>
            </a:pPr>
            <a:r>
              <a:rPr lang="en-US" sz="2000"/>
              <a:t>147</a:t>
            </a:r>
          </a:p>
          <a:p>
            <a:pPr>
              <a:spcBef>
                <a:spcPts val="600"/>
              </a:spcBef>
            </a:pPr>
            <a:r>
              <a:rPr lang="en-US" sz="2000"/>
              <a:t>43</a:t>
            </a:r>
          </a:p>
        </p:txBody>
      </p:sp>
      <p:sp>
        <p:nvSpPr>
          <p:cNvPr id="12" name="Rectangle 50">
            <a:extLst>
              <a:ext uri="{FF2B5EF4-FFF2-40B4-BE49-F238E27FC236}">
                <a16:creationId xmlns:a16="http://schemas.microsoft.com/office/drawing/2014/main" id="{04468F88-9785-9549-B376-6318BA2549D5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3736623" y="879651"/>
            <a:ext cx="6395155" cy="22154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/>
              <a:t>T = 10 (TableSize)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u="sng"/>
              <a:t>Hash Functions</a:t>
            </a:r>
            <a:r>
              <a:rPr lang="en-US" sz="240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/>
              <a:t>   h(key) = key mod 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/>
              <a:t>   g(key) = 1 + ((key/T) mod (T-1))   </a:t>
            </a:r>
          </a:p>
        </p:txBody>
      </p:sp>
    </p:spTree>
    <p:extLst>
      <p:ext uri="{BB962C8B-B14F-4D97-AF65-F5344CB8AC3E}">
        <p14:creationId xmlns:p14="http://schemas.microsoft.com/office/powerpoint/2010/main" val="16923351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676400" y="171450"/>
            <a:ext cx="8839200" cy="685800"/>
          </a:xfrm>
        </p:spPr>
        <p:txBody>
          <a:bodyPr/>
          <a:lstStyle/>
          <a:p>
            <a:r>
              <a:rPr lang="en-US" sz="3600"/>
              <a:t>Double Hashing</a:t>
            </a:r>
          </a:p>
        </p:txBody>
      </p:sp>
      <p:graphicFrame>
        <p:nvGraphicFramePr>
          <p:cNvPr id="9" name="Group 6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33600" y="1447800"/>
          <a:ext cx="1219200" cy="3810000"/>
        </p:xfrm>
        <a:graphic>
          <a:graphicData uri="http://schemas.openxmlformats.org/drawingml/2006/table">
            <a:tbl>
              <a:tblPr/>
              <a:tblGrid>
                <a:gridCol w="47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147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4495800" y="0"/>
            <a:ext cx="6039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/>
              <a:t>ith</a:t>
            </a:r>
            <a:r>
              <a:rPr lang="en-US" sz="2000"/>
              <a:t> probe: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(h(key) +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*g(key)) %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2000" b="0">
              <a:latin typeface="+mn-lt"/>
            </a:endParaRPr>
          </a:p>
        </p:txBody>
      </p:sp>
      <p:sp>
        <p:nvSpPr>
          <p:cNvPr id="11" name="Text Box 49">
            <a:extLst>
              <a:ext uri="{FF2B5EF4-FFF2-40B4-BE49-F238E27FC236}">
                <a16:creationId xmlns:a16="http://schemas.microsoft.com/office/drawing/2014/main" id="{21515D2E-41D0-284E-8BE5-ED45D24071A6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6623" y="3117467"/>
            <a:ext cx="6660445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/>
              <a:t>Insert these values into the hash table in this order.  Resolve any collisions with double hashing:</a:t>
            </a:r>
          </a:p>
          <a:p>
            <a:pPr>
              <a:spcBef>
                <a:spcPts val="600"/>
              </a:spcBef>
            </a:pPr>
            <a:r>
              <a:rPr lang="en-US" sz="2000"/>
              <a:t>13</a:t>
            </a:r>
          </a:p>
          <a:p>
            <a:pPr>
              <a:spcBef>
                <a:spcPts val="600"/>
              </a:spcBef>
            </a:pPr>
            <a:r>
              <a:rPr lang="en-US" sz="2000"/>
              <a:t>28</a:t>
            </a:r>
          </a:p>
          <a:p>
            <a:pPr>
              <a:spcBef>
                <a:spcPts val="600"/>
              </a:spcBef>
            </a:pPr>
            <a:r>
              <a:rPr lang="en-US" sz="2000"/>
              <a:t>33</a:t>
            </a:r>
            <a:r>
              <a:rPr lang="en-US" sz="2000">
                <a:sym typeface="Wingdings" pitchFamily="2" charset="2"/>
              </a:rPr>
              <a:t>	 </a:t>
            </a:r>
            <a:r>
              <a:rPr lang="en-US" sz="2000"/>
              <a:t>g(33) = 1 + 3 mod 9 = 4</a:t>
            </a:r>
          </a:p>
          <a:p>
            <a:pPr>
              <a:spcBef>
                <a:spcPts val="600"/>
              </a:spcBef>
            </a:pPr>
            <a:r>
              <a:rPr lang="en-US" sz="2000"/>
              <a:t>147</a:t>
            </a:r>
            <a:r>
              <a:rPr lang="en-US" sz="2000">
                <a:sym typeface="Wingdings" pitchFamily="2" charset="2"/>
              </a:rPr>
              <a:t>	 </a:t>
            </a:r>
            <a:r>
              <a:rPr lang="en-US" sz="2000"/>
              <a:t>g(147) = 1 + 14 mod 9 = 6</a:t>
            </a:r>
          </a:p>
          <a:p>
            <a:pPr>
              <a:spcBef>
                <a:spcPts val="600"/>
              </a:spcBef>
            </a:pPr>
            <a:r>
              <a:rPr lang="en-US" sz="2000"/>
              <a:t>43</a:t>
            </a:r>
          </a:p>
        </p:txBody>
      </p:sp>
      <p:sp>
        <p:nvSpPr>
          <p:cNvPr id="12" name="Rectangle 50">
            <a:extLst>
              <a:ext uri="{FF2B5EF4-FFF2-40B4-BE49-F238E27FC236}">
                <a16:creationId xmlns:a16="http://schemas.microsoft.com/office/drawing/2014/main" id="{719914BE-B431-AA4D-8DFB-4DDBA5AF4541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3736623" y="879651"/>
            <a:ext cx="6395155" cy="22154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/>
              <a:t>T = 10 (TableSize)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u="sng"/>
              <a:t>Hash Functions</a:t>
            </a:r>
            <a:r>
              <a:rPr lang="en-US" sz="240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/>
              <a:t>   h(key) = key mod 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/>
              <a:t>   g(key) = 1 + ((key/T) mod (T-1))   </a:t>
            </a:r>
          </a:p>
        </p:txBody>
      </p:sp>
    </p:spTree>
    <p:extLst>
      <p:ext uri="{BB962C8B-B14F-4D97-AF65-F5344CB8AC3E}">
        <p14:creationId xmlns:p14="http://schemas.microsoft.com/office/powerpoint/2010/main" val="21871106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676400" y="171450"/>
            <a:ext cx="8839200" cy="685800"/>
          </a:xfrm>
        </p:spPr>
        <p:txBody>
          <a:bodyPr/>
          <a:lstStyle/>
          <a:p>
            <a:r>
              <a:rPr lang="en-US" sz="3600"/>
              <a:t>Double Hashing</a:t>
            </a:r>
          </a:p>
        </p:txBody>
      </p:sp>
      <p:graphicFrame>
        <p:nvGraphicFramePr>
          <p:cNvPr id="9" name="Group 6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33600" y="1447800"/>
          <a:ext cx="1219200" cy="3810000"/>
        </p:xfrm>
        <a:graphic>
          <a:graphicData uri="http://schemas.openxmlformats.org/drawingml/2006/table">
            <a:tbl>
              <a:tblPr/>
              <a:tblGrid>
                <a:gridCol w="47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4374434" y="5723898"/>
            <a:ext cx="6160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658938" algn="l"/>
                <a:tab pos="3827463" algn="l"/>
              </a:tabLst>
            </a:pPr>
            <a:r>
              <a:rPr lang="en-US" sz="2000" b="0">
                <a:solidFill>
                  <a:srgbClr val="FF0000"/>
                </a:solidFill>
              </a:rPr>
              <a:t>We have a problem:</a:t>
            </a:r>
          </a:p>
          <a:p>
            <a:pPr>
              <a:tabLst>
                <a:tab pos="1658938" algn="l"/>
                <a:tab pos="3827463" algn="l"/>
              </a:tabLst>
            </a:pPr>
            <a:r>
              <a:rPr lang="en-US" sz="2000" b="0">
                <a:solidFill>
                  <a:srgbClr val="FF0000"/>
                </a:solidFill>
              </a:rPr>
              <a:t>3 + 0 = 3	3 + </a:t>
            </a:r>
            <a:r>
              <a:rPr lang="en-US" sz="2000">
                <a:solidFill>
                  <a:srgbClr val="FF0000"/>
                </a:solidFill>
              </a:rPr>
              <a:t>5</a:t>
            </a:r>
            <a:r>
              <a:rPr lang="en-US" sz="2000" b="0">
                <a:solidFill>
                  <a:srgbClr val="FF0000"/>
                </a:solidFill>
              </a:rPr>
              <a:t> = </a:t>
            </a:r>
            <a:r>
              <a:rPr lang="en-US" sz="2000">
                <a:solidFill>
                  <a:srgbClr val="FF0000"/>
                </a:solidFill>
              </a:rPr>
              <a:t>8	3 </a:t>
            </a:r>
            <a:r>
              <a:rPr lang="en-US" sz="2000" b="0">
                <a:solidFill>
                  <a:srgbClr val="FF0000"/>
                </a:solidFill>
              </a:rPr>
              <a:t>+ 10 = </a:t>
            </a:r>
            <a:r>
              <a:rPr lang="en-US" sz="2000">
                <a:solidFill>
                  <a:srgbClr val="FF0000"/>
                </a:solidFill>
              </a:rPr>
              <a:t>13</a:t>
            </a:r>
            <a:br>
              <a:rPr lang="en-US" sz="2000" b="0">
                <a:solidFill>
                  <a:srgbClr val="FF0000"/>
                </a:solidFill>
              </a:rPr>
            </a:br>
            <a:r>
              <a:rPr lang="en-US" sz="2000">
                <a:solidFill>
                  <a:srgbClr val="FF0000"/>
                </a:solidFill>
              </a:rPr>
              <a:t>	</a:t>
            </a:r>
            <a:r>
              <a:rPr lang="en-US" sz="2000" b="0">
                <a:solidFill>
                  <a:srgbClr val="FF0000"/>
                </a:solidFill>
              </a:rPr>
              <a:t>3 + </a:t>
            </a:r>
            <a:r>
              <a:rPr lang="en-US" sz="2000">
                <a:solidFill>
                  <a:srgbClr val="FF0000"/>
                </a:solidFill>
              </a:rPr>
              <a:t>15</a:t>
            </a:r>
            <a:r>
              <a:rPr lang="en-US" sz="2000" b="0">
                <a:solidFill>
                  <a:srgbClr val="FF0000"/>
                </a:solidFill>
              </a:rPr>
              <a:t> = </a:t>
            </a:r>
            <a:r>
              <a:rPr lang="en-US" sz="2000">
                <a:solidFill>
                  <a:srgbClr val="FF0000"/>
                </a:solidFill>
              </a:rPr>
              <a:t>18	</a:t>
            </a:r>
            <a:r>
              <a:rPr lang="en-US" sz="2000" b="0">
                <a:solidFill>
                  <a:srgbClr val="FF0000"/>
                </a:solidFill>
              </a:rPr>
              <a:t>3 + 20 = 23	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4495800" y="0"/>
            <a:ext cx="6039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/>
              <a:t>ith</a:t>
            </a:r>
            <a:r>
              <a:rPr lang="en-US" sz="2000"/>
              <a:t> probe: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(h(key) +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*g(key)) %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2000" b="0">
              <a:latin typeface="+mn-lt"/>
            </a:endParaRPr>
          </a:p>
        </p:txBody>
      </p:sp>
      <p:sp>
        <p:nvSpPr>
          <p:cNvPr id="12" name="Text Box 49">
            <a:extLst>
              <a:ext uri="{FF2B5EF4-FFF2-40B4-BE49-F238E27FC236}">
                <a16:creationId xmlns:a16="http://schemas.microsoft.com/office/drawing/2014/main" id="{12BEE69C-FA94-0A41-AAFE-C5205788A716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6623" y="3117467"/>
            <a:ext cx="6660445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/>
              <a:t>Insert these values into the hash table in this order.  Resolve any collisions with double hashing:</a:t>
            </a:r>
          </a:p>
          <a:p>
            <a:pPr>
              <a:spcBef>
                <a:spcPts val="600"/>
              </a:spcBef>
            </a:pPr>
            <a:r>
              <a:rPr lang="en-US" sz="2000"/>
              <a:t>13</a:t>
            </a:r>
          </a:p>
          <a:p>
            <a:pPr>
              <a:spcBef>
                <a:spcPts val="600"/>
              </a:spcBef>
            </a:pPr>
            <a:r>
              <a:rPr lang="en-US" sz="2000"/>
              <a:t>28</a:t>
            </a:r>
          </a:p>
          <a:p>
            <a:pPr>
              <a:spcBef>
                <a:spcPts val="600"/>
              </a:spcBef>
            </a:pPr>
            <a:r>
              <a:rPr lang="en-US" sz="2000"/>
              <a:t>33</a:t>
            </a:r>
            <a:r>
              <a:rPr lang="en-US" sz="2000">
                <a:sym typeface="Wingdings" pitchFamily="2" charset="2"/>
              </a:rPr>
              <a:t>	  </a:t>
            </a:r>
            <a:r>
              <a:rPr lang="en-US" sz="2000"/>
              <a:t>g(33) = 1 + </a:t>
            </a:r>
            <a:r>
              <a:rPr lang="en-US" sz="2000" dirty="0"/>
              <a:t>3</a:t>
            </a:r>
            <a:r>
              <a:rPr lang="en-US" sz="2000"/>
              <a:t> mod 9 = 6</a:t>
            </a:r>
          </a:p>
          <a:p>
            <a:pPr>
              <a:spcBef>
                <a:spcPts val="600"/>
              </a:spcBef>
              <a:tabLst>
                <a:tab pos="631825" algn="l"/>
                <a:tab pos="971550" algn="l"/>
              </a:tabLst>
            </a:pPr>
            <a:r>
              <a:rPr lang="en-US" sz="2000">
                <a:sym typeface="Wingdings" pitchFamily="2" charset="2"/>
              </a:rPr>
              <a:t>147		 </a:t>
            </a:r>
            <a:r>
              <a:rPr lang="en-US" sz="2000"/>
              <a:t>g(147) = 1 + 14 mod 9 = 6</a:t>
            </a:r>
          </a:p>
          <a:p>
            <a:pPr>
              <a:spcBef>
                <a:spcPts val="600"/>
              </a:spcBef>
              <a:tabLst>
                <a:tab pos="631825" algn="l"/>
                <a:tab pos="971550" algn="l"/>
              </a:tabLst>
            </a:pPr>
            <a:r>
              <a:rPr lang="en-US" sz="2000"/>
              <a:t>43		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/>
              <a:t>g(43) = 1 + 4 mod 9 = 5</a:t>
            </a:r>
          </a:p>
        </p:txBody>
      </p:sp>
      <p:sp>
        <p:nvSpPr>
          <p:cNvPr id="13" name="Rectangle 50">
            <a:extLst>
              <a:ext uri="{FF2B5EF4-FFF2-40B4-BE49-F238E27FC236}">
                <a16:creationId xmlns:a16="http://schemas.microsoft.com/office/drawing/2014/main" id="{CF7B7541-F069-D84C-A1D8-D544AB4C4BEA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3736623" y="879651"/>
            <a:ext cx="6395155" cy="22154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/>
              <a:t>T = 10 (TableSize)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u="sng"/>
              <a:t>Hash Functions</a:t>
            </a:r>
            <a:r>
              <a:rPr lang="en-US" sz="240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/>
              <a:t>   h(key) = key mod 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/>
              <a:t>   g(key) = 1 + ((key/T) mod (T-1))   </a:t>
            </a:r>
          </a:p>
        </p:txBody>
      </p:sp>
    </p:spTree>
    <p:extLst>
      <p:ext uri="{BB962C8B-B14F-4D97-AF65-F5344CB8AC3E}">
        <p14:creationId xmlns:p14="http://schemas.microsoft.com/office/powerpoint/2010/main" val="150404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Double-hashing analysis</a:t>
            </a:r>
          </a:p>
        </p:txBody>
      </p:sp>
      <p:sp>
        <p:nvSpPr>
          <p:cNvPr id="13209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b="1"/>
              <a:t>Intuition</a:t>
            </a:r>
            <a:r>
              <a:rPr lang="en-US" sz="2400"/>
              <a:t>: Since each probe is “jumping” by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g(key)</a:t>
            </a:r>
            <a:r>
              <a:rPr lang="en-US" sz="2400"/>
              <a:t> each time, we “leave the neighborhood” </a:t>
            </a:r>
            <a:r>
              <a:rPr lang="en-US" sz="2400" i="1"/>
              <a:t>and</a:t>
            </a:r>
            <a:r>
              <a:rPr lang="en-US" sz="2400"/>
              <a:t> “go different places from other initial collisions”</a:t>
            </a:r>
          </a:p>
          <a:p>
            <a:pPr marL="0" indent="0" eaLnBrk="1" hangingPunct="1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But, as in quadratic probing, we could still have a problem where we are not "safe" due to an infinite loop despite room in table:</a:t>
            </a:r>
          </a:p>
          <a:p>
            <a:r>
              <a:rPr lang="en-US" sz="2400"/>
              <a:t>No guarantee that </a:t>
            </a:r>
            <a:r>
              <a:rPr lang="en-US" sz="2400" err="1"/>
              <a:t>i</a:t>
            </a:r>
            <a:r>
              <a:rPr lang="en-US" sz="2400"/>
              <a:t>*g(key) will let us try all/most indices</a:t>
            </a:r>
          </a:p>
          <a:p>
            <a:pPr eaLnBrk="1" hangingPunct="1"/>
            <a:r>
              <a:rPr lang="en-US" sz="2400"/>
              <a:t>It is known that this cannot happen in at least one case:</a:t>
            </a:r>
          </a:p>
          <a:p>
            <a:pPr marL="519113" indent="0">
              <a:buNone/>
            </a:pPr>
            <a:r>
              <a:rPr lang="en-US" sz="2400"/>
              <a:t>For primes p and q such that 2 &lt; q &lt; p</a:t>
            </a:r>
          </a:p>
          <a:p>
            <a:pPr marL="914400" lvl="1" indent="0">
              <a:buNone/>
            </a:pPr>
            <a:r>
              <a:rPr lang="en-US" sz="2000"/>
              <a:t>h(key) = key % p</a:t>
            </a:r>
          </a:p>
          <a:p>
            <a:pPr marL="914400" lvl="1" indent="0">
              <a:buNone/>
            </a:pPr>
            <a:r>
              <a:rPr lang="en-US" sz="2000"/>
              <a:t>g(key) = q – (key % q)</a:t>
            </a:r>
          </a:p>
        </p:txBody>
      </p:sp>
      <p:sp>
        <p:nvSpPr>
          <p:cNvPr id="132099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132100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BD3D041A-036C-478F-9A9F-C59FD62FC81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More rigorous separate chaining analysis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7800"/>
            <a:ext cx="91440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Definition: The </a:t>
            </a:r>
            <a:r>
              <a:rPr lang="en-US">
                <a:solidFill>
                  <a:schemeClr val="accent2"/>
                </a:solidFill>
              </a:rPr>
              <a:t>load factor</a:t>
            </a:r>
            <a:r>
              <a:rPr lang="en-US"/>
              <a:t>, </a:t>
            </a:r>
            <a:r>
              <a:rPr lang="en-US" b="1" i="1">
                <a:sym typeface="Symbol" pitchFamily="18" charset="2"/>
              </a:rPr>
              <a:t></a:t>
            </a:r>
            <a:r>
              <a:rPr lang="en-US" i="1">
                <a:sym typeface="Symbol" pitchFamily="18" charset="2"/>
              </a:rPr>
              <a:t>, </a:t>
            </a:r>
            <a:r>
              <a:rPr lang="en-US"/>
              <a:t>of a hash table is</a:t>
            </a:r>
          </a:p>
          <a:p>
            <a:pPr eaLnBrk="1" hangingPunct="1">
              <a:buFontTx/>
              <a:buNone/>
            </a:pPr>
            <a:endParaRPr lang="en-US"/>
          </a:p>
        </p:txBody>
      </p:sp>
      <p:sp>
        <p:nvSpPr>
          <p:cNvPr id="2053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2054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FA3693ED-BC91-460B-BB36-AD11D065094E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267201" y="2171700"/>
          <a:ext cx="1882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00" imgH="393480" progId="">
                  <p:embed/>
                </p:oleObj>
              </mc:Choice>
              <mc:Fallback>
                <p:oleObj name="Equation" r:id="rId10" imgW="927000" imgH="39348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2171700"/>
                        <a:ext cx="18827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34126" y="2171700"/>
            <a:ext cx="31591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 </a:t>
            </a:r>
            <a:r>
              <a:rPr lang="en-US"/>
              <a:t>number of elements</a:t>
            </a:r>
          </a:p>
        </p:txBody>
      </p:sp>
      <p:sp>
        <p:nvSpPr>
          <p:cNvPr id="9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38200" y="3200400"/>
            <a:ext cx="91440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0" kern="0">
                <a:latin typeface="+mn-lt"/>
              </a:rPr>
              <a:t>Under chaining, the average number of elements per bucket is ___</a:t>
            </a:r>
            <a:endParaRPr lang="en-US" sz="2400" i="1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i="1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0">
                <a:latin typeface="+mj-lt"/>
                <a:sym typeface="Symbol" pitchFamily="18" charset="2"/>
              </a:rPr>
              <a:t>So if some inserts are followed by </a:t>
            </a:r>
            <a:r>
              <a:rPr lang="en-US" sz="2400" b="0" i="1">
                <a:latin typeface="+mj-lt"/>
                <a:sym typeface="Symbol" pitchFamily="18" charset="2"/>
              </a:rPr>
              <a:t>random</a:t>
            </a:r>
            <a:r>
              <a:rPr lang="en-US" sz="2400" b="0">
                <a:latin typeface="+mj-lt"/>
                <a:sym typeface="Symbol" pitchFamily="18" charset="2"/>
              </a:rPr>
              <a:t> finds, then on average: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0">
                <a:latin typeface="+mj-lt"/>
                <a:sym typeface="Symbol" pitchFamily="18" charset="2"/>
              </a:rPr>
              <a:t>Each unsuccessful </a:t>
            </a:r>
            <a:r>
              <a:rPr lang="en-US" sz="2400">
                <a:latin typeface="Courier New" pitchFamily="49" charset="0"/>
                <a:cs typeface="Courier New" pitchFamily="49" charset="0"/>
                <a:sym typeface="Symbol" pitchFamily="18" charset="2"/>
              </a:rPr>
              <a:t>find</a:t>
            </a:r>
            <a:r>
              <a:rPr lang="en-US" sz="2400" b="0">
                <a:latin typeface="+mj-lt"/>
                <a:sym typeface="Symbol" pitchFamily="18" charset="2"/>
              </a:rPr>
              <a:t> compares against ____ items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0">
                <a:latin typeface="+mj-lt"/>
                <a:sym typeface="Symbol" pitchFamily="18" charset="2"/>
              </a:rPr>
              <a:t>Each successful </a:t>
            </a:r>
            <a:r>
              <a:rPr lang="en-US" sz="2400">
                <a:latin typeface="Courier New" pitchFamily="49" charset="0"/>
                <a:cs typeface="Courier New" pitchFamily="49" charset="0"/>
                <a:sym typeface="Symbol" pitchFamily="18" charset="2"/>
              </a:rPr>
              <a:t>find</a:t>
            </a:r>
            <a:r>
              <a:rPr lang="en-US" sz="2400" b="0">
                <a:latin typeface="+mj-lt"/>
                <a:sym typeface="Symbol" pitchFamily="18" charset="2"/>
              </a:rPr>
              <a:t> compares against _____ items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0">
              <a:latin typeface="+mj-lt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0">
                <a:latin typeface="+mj-lt"/>
                <a:sym typeface="Symbol" pitchFamily="18" charset="2"/>
              </a:rPr>
              <a:t>How big should </a:t>
            </a:r>
            <a:r>
              <a:rPr lang="en-US" sz="2400" b="0" err="1">
                <a:latin typeface="+mj-lt"/>
                <a:sym typeface="Symbol" pitchFamily="18" charset="2"/>
              </a:rPr>
              <a:t>TableSize</a:t>
            </a:r>
            <a:r>
              <a:rPr lang="en-US" sz="2400" b="0">
                <a:latin typeface="+mj-lt"/>
                <a:sym typeface="Symbol" pitchFamily="18" charset="2"/>
              </a:rPr>
              <a:t> be??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Yet another reason to use a prime TableSize</a:t>
            </a:r>
          </a:p>
        </p:txBody>
      </p:sp>
      <p:sp>
        <p:nvSpPr>
          <p:cNvPr id="134146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1038A2B6-B8F5-4122-A9C7-40F68F63009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/>
              <a:t>So, for double hashing</a:t>
            </a:r>
          </a:p>
          <a:p>
            <a:pPr>
              <a:buFontTx/>
              <a:buNone/>
              <a:defRPr/>
            </a:pPr>
            <a:r>
              <a:rPr lang="en-US"/>
              <a:t>		</a:t>
            </a:r>
            <a:r>
              <a:rPr lang="en-US" err="1"/>
              <a:t>i</a:t>
            </a:r>
            <a:r>
              <a:rPr lang="en-US" baseline="30000" err="1"/>
              <a:t>th</a:t>
            </a:r>
            <a:r>
              <a:rPr lang="en-US"/>
              <a:t> probe:  (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h(key) +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*g(key))%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/>
              <a:t>Say g(key) divides </a:t>
            </a:r>
            <a:r>
              <a:rPr lang="en-US" err="1"/>
              <a:t>Tablesize</a:t>
            </a:r>
            <a:endParaRPr lang="en-US"/>
          </a:p>
          <a:p>
            <a:pPr lvl="1">
              <a:defRPr/>
            </a:pPr>
            <a:r>
              <a:rPr lang="en-US"/>
              <a:t>That is, there is some integer x such that x*g(key)=</a:t>
            </a:r>
            <a:r>
              <a:rPr lang="en-US" err="1"/>
              <a:t>Tablesize</a:t>
            </a:r>
            <a:endParaRPr lang="en-US"/>
          </a:p>
          <a:p>
            <a:pPr lvl="1">
              <a:defRPr/>
            </a:pPr>
            <a:r>
              <a:rPr lang="en-US"/>
              <a:t>After x probes, we’ll be back to trying the same indices as before</a:t>
            </a:r>
          </a:p>
          <a:p>
            <a:pPr>
              <a:defRPr/>
            </a:pPr>
            <a:r>
              <a:rPr lang="en-US"/>
              <a:t>Ex:</a:t>
            </a:r>
          </a:p>
          <a:p>
            <a:pPr lvl="1">
              <a:defRPr/>
            </a:pPr>
            <a:r>
              <a:rPr lang="en-US" err="1"/>
              <a:t>Tablesize</a:t>
            </a:r>
            <a:r>
              <a:rPr lang="en-US"/>
              <a:t>=50</a:t>
            </a:r>
          </a:p>
          <a:p>
            <a:pPr lvl="1">
              <a:defRPr/>
            </a:pPr>
            <a:r>
              <a:rPr lang="en-US"/>
              <a:t>g(key)=25</a:t>
            </a:r>
          </a:p>
          <a:p>
            <a:pPr lvl="1">
              <a:defRPr/>
            </a:pPr>
            <a:r>
              <a:rPr lang="en-US"/>
              <a:t>Probing sequence:</a:t>
            </a:r>
          </a:p>
          <a:p>
            <a:pPr lvl="2">
              <a:defRPr/>
            </a:pPr>
            <a:r>
              <a:rPr lang="en-US"/>
              <a:t>h(key)</a:t>
            </a:r>
          </a:p>
          <a:p>
            <a:pPr lvl="2">
              <a:defRPr/>
            </a:pPr>
            <a:r>
              <a:rPr lang="en-US"/>
              <a:t>h(key)+25</a:t>
            </a:r>
          </a:p>
          <a:p>
            <a:pPr lvl="2">
              <a:defRPr/>
            </a:pPr>
            <a:r>
              <a:rPr lang="en-US"/>
              <a:t>h(key)+50=h(key)</a:t>
            </a:r>
          </a:p>
          <a:p>
            <a:pPr lvl="2">
              <a:defRPr/>
            </a:pPr>
            <a:r>
              <a:rPr lang="en-US"/>
              <a:t>h(key)+75=h(key)+25</a:t>
            </a:r>
          </a:p>
          <a:p>
            <a:pPr>
              <a:defRPr/>
            </a:pPr>
            <a:r>
              <a:rPr lang="en-US"/>
              <a:t>Only 1 &amp; itself divide a prime</a:t>
            </a:r>
          </a:p>
        </p:txBody>
      </p:sp>
      <p:sp>
        <p:nvSpPr>
          <p:cNvPr id="134148" name="Date Placeholder 4"/>
          <p:cNvSpPr>
            <a:spLocks noGrp="1"/>
          </p:cNvSpPr>
          <p:nvPr>
            <p:ph type="dt" sz="quarter" idx="10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More double-hashing facts (Just cool facts)</a:t>
            </a:r>
          </a:p>
        </p:txBody>
      </p:sp>
      <p:sp>
        <p:nvSpPr>
          <p:cNvPr id="8806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7800"/>
            <a:ext cx="9144000" cy="4724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/>
              <a:t>Assume “uniform hashing” </a:t>
            </a:r>
          </a:p>
          <a:p>
            <a:pPr lvl="1" eaLnBrk="1" hangingPunct="1"/>
            <a:r>
              <a:rPr lang="en-US"/>
              <a:t>Means probability of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g(key1) % p == g(key2) % p </a:t>
            </a:r>
            <a:r>
              <a:rPr lang="en-US"/>
              <a:t>is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1/p</a:t>
            </a:r>
          </a:p>
          <a:p>
            <a:pPr lvl="1" eaLnBrk="1" hangingPunct="1"/>
            <a:endParaRPr lang="en-US" sz="1000"/>
          </a:p>
          <a:p>
            <a:pPr eaLnBrk="1" hangingPunct="1"/>
            <a:r>
              <a:rPr lang="en-US">
                <a:sym typeface="Symbol" pitchFamily="18" charset="2"/>
              </a:rPr>
              <a:t>Non-trivial facts we won’t prove:</a:t>
            </a:r>
          </a:p>
          <a:p>
            <a:pPr eaLnBrk="1" hangingPunct="1">
              <a:buFontTx/>
              <a:buNone/>
            </a:pPr>
            <a:r>
              <a:rPr lang="en-US">
                <a:sym typeface="Symbol" pitchFamily="18" charset="2"/>
              </a:rPr>
              <a:t>	Average # of probes given </a:t>
            </a:r>
            <a:r>
              <a:rPr lang="en-US" b="1" i="1">
                <a:sym typeface="Symbol" pitchFamily="18" charset="2"/>
              </a:rPr>
              <a:t> </a:t>
            </a:r>
            <a:r>
              <a:rPr lang="en-US">
                <a:sym typeface="Symbol" pitchFamily="18" charset="2"/>
              </a:rPr>
              <a:t>(in the limit as </a:t>
            </a:r>
            <a:r>
              <a:rPr lang="en-US" b="1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TableSize</a:t>
            </a:r>
            <a:r>
              <a:rPr lang="en-US" b="1" i="1">
                <a:sym typeface="Symbol" pitchFamily="18" charset="2"/>
              </a:rPr>
              <a:t> →</a:t>
            </a:r>
            <a:r>
              <a:rPr lang="en-US">
                <a:sym typeface="Symbol" pitchFamily="18" charset="2"/>
              </a:rPr>
              <a:t> )</a:t>
            </a:r>
            <a:endParaRPr lang="en-US" b="1">
              <a:sym typeface="Symbol" pitchFamily="18" charset="2"/>
            </a:endParaRPr>
          </a:p>
          <a:p>
            <a:pPr lvl="1" eaLnBrk="1" hangingPunct="1"/>
            <a:r>
              <a:rPr lang="en-US">
                <a:sym typeface="Symbol" pitchFamily="18" charset="2"/>
              </a:rPr>
              <a:t>Unsuccessful search (intuitive):</a:t>
            </a:r>
          </a:p>
          <a:p>
            <a:pPr lvl="1" eaLnBrk="1" hangingPunct="1"/>
            <a:endParaRPr lang="en-US">
              <a:sym typeface="Symbol" pitchFamily="18" charset="2"/>
            </a:endParaRPr>
          </a:p>
          <a:p>
            <a:pPr lvl="1" eaLnBrk="1" hangingPunct="1"/>
            <a:endParaRPr lang="en-US">
              <a:sym typeface="Symbol" pitchFamily="18" charset="2"/>
            </a:endParaRPr>
          </a:p>
          <a:p>
            <a:pPr lvl="1" eaLnBrk="1" hangingPunct="1"/>
            <a:r>
              <a:rPr lang="en-US">
                <a:sym typeface="Symbol" pitchFamily="18" charset="2"/>
              </a:rPr>
              <a:t>Successful search (less intuitive):</a:t>
            </a:r>
          </a:p>
          <a:p>
            <a:pPr lvl="1" eaLnBrk="1" hangingPunct="1"/>
            <a:endParaRPr lang="en-US">
              <a:sym typeface="Symbol" pitchFamily="18" charset="2"/>
            </a:endParaRPr>
          </a:p>
          <a:p>
            <a:pPr lvl="1" eaLnBrk="1" hangingPunct="1"/>
            <a:endParaRPr lang="en-US" sz="1000">
              <a:sym typeface="Symbol" pitchFamily="18" charset="2"/>
            </a:endParaRPr>
          </a:p>
          <a:p>
            <a:pPr eaLnBrk="1" hangingPunct="1"/>
            <a:r>
              <a:rPr lang="en-US">
                <a:sym typeface="Symbol" pitchFamily="18" charset="2"/>
              </a:rPr>
              <a:t>Bottom line: unsuccessful bad (but not as bad as </a:t>
            </a:r>
            <a:r>
              <a:rPr lang="en-US"/>
              <a:t>linear probing), but successful is not nearly as bad</a:t>
            </a:r>
          </a:p>
        </p:txBody>
      </p:sp>
      <p:sp>
        <p:nvSpPr>
          <p:cNvPr id="88070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88071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CFAEF56E-1FE2-4329-AD7D-F78748FB2E22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36159776"/>
              </p:ext>
            </p:extLst>
          </p:nvPr>
        </p:nvGraphicFramePr>
        <p:xfrm>
          <a:off x="5410200" y="3132117"/>
          <a:ext cx="7985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42720" imgH="393480" progId="">
                  <p:embed/>
                </p:oleObj>
              </mc:Choice>
              <mc:Fallback>
                <p:oleObj name="Equation" r:id="rId9" imgW="342720" imgH="393480" progId="">
                  <p:embed/>
                  <p:pic>
                    <p:nvPicPr>
                      <p:cNvPr id="880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132117"/>
                        <a:ext cx="7985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33321583"/>
              </p:ext>
            </p:extLst>
          </p:nvPr>
        </p:nvGraphicFramePr>
        <p:xfrm>
          <a:off x="5620988" y="4135642"/>
          <a:ext cx="1865313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01440" imgH="431640" progId="">
                  <p:embed/>
                </p:oleObj>
              </mc:Choice>
              <mc:Fallback>
                <p:oleObj name="Equation" r:id="rId11" imgW="901440" imgH="431640" progId="">
                  <p:embed/>
                  <p:pic>
                    <p:nvPicPr>
                      <p:cNvPr id="880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0988" y="4135642"/>
                        <a:ext cx="1865313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Charts</a:t>
            </a:r>
          </a:p>
        </p:txBody>
      </p:sp>
      <p:sp>
        <p:nvSpPr>
          <p:cNvPr id="138242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138243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53C17B18-F080-4990-B236-CB73E11F1EDA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38244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651000" y="11430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752600" y="38608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019800" y="38608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7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5994400" y="11430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Outline - Where are we?</a:t>
            </a:r>
          </a:p>
        </p:txBody>
      </p:sp>
      <p:sp>
        <p:nvSpPr>
          <p:cNvPr id="14029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95400"/>
            <a:ext cx="94488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u="sng"/>
              <a:t>Separate Chaining</a:t>
            </a:r>
            <a:r>
              <a:rPr lang="en-US" sz="2400"/>
              <a:t> is easy</a:t>
            </a:r>
          </a:p>
          <a:p>
            <a:pPr lvl="1"/>
            <a:r>
              <a:rPr lang="en-US" sz="2000" b="1">
                <a:latin typeface="Courier New" panose="02070309020205020404" pitchFamily="49" charset="0"/>
                <a:cs typeface="Courier New" pitchFamily="49" charset="0"/>
              </a:rPr>
              <a:t>find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insert, delete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/>
              <a:t>proportional to load factor on average if using unsorted linked list nodes</a:t>
            </a:r>
          </a:p>
          <a:p>
            <a:pPr lvl="1"/>
            <a:r>
              <a:rPr lang="en-US" sz="2000"/>
              <a:t>If using another data structure for buckets (e.g. AVL tree) , runtime is proportional to runtime for that structure.</a:t>
            </a:r>
          </a:p>
          <a:p>
            <a:pPr eaLnBrk="1" hangingPunct="1"/>
            <a:r>
              <a:rPr lang="en-US" sz="2400" u="sng"/>
              <a:t>Open addressing</a:t>
            </a:r>
            <a:r>
              <a:rPr lang="en-US" sz="2400"/>
              <a:t> uses probing, has clustering issues as table fills Why use it:</a:t>
            </a:r>
          </a:p>
          <a:p>
            <a:pPr lvl="1" eaLnBrk="1" hangingPunct="1"/>
            <a:r>
              <a:rPr lang="en-US" sz="2000"/>
              <a:t>Less memory allocation?  </a:t>
            </a:r>
          </a:p>
          <a:p>
            <a:pPr lvl="2" eaLnBrk="1" hangingPunct="1"/>
            <a:r>
              <a:rPr lang="en-US" sz="1800"/>
              <a:t>Some run-time overhead for allocating linked list (or whatever) nodes; open addressing could be faster</a:t>
            </a:r>
          </a:p>
          <a:p>
            <a:pPr lvl="1" eaLnBrk="1" hangingPunct="1"/>
            <a:r>
              <a:rPr lang="en-US" sz="2000"/>
              <a:t>Easier data representation?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</a:rPr>
              <a:t>Now</a:t>
            </a:r>
            <a:r>
              <a:rPr lang="en-US" sz="2400"/>
              <a:t>: </a:t>
            </a:r>
          </a:p>
          <a:p>
            <a:pPr lvl="1" eaLnBrk="1" hangingPunct="1"/>
            <a:r>
              <a:rPr lang="en-US" sz="2000"/>
              <a:t>Growing the table when it gets too full (aka “rehashing”)</a:t>
            </a:r>
          </a:p>
          <a:p>
            <a:pPr lvl="1" eaLnBrk="1" hangingPunct="1"/>
            <a:r>
              <a:rPr lang="en-US" sz="2000"/>
              <a:t>Relation between hashing/comparing and connection to Java</a:t>
            </a:r>
          </a:p>
        </p:txBody>
      </p:sp>
      <p:sp>
        <p:nvSpPr>
          <p:cNvPr id="140291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140292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20587FA1-5D03-46AC-ADF2-25BE1D930E66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Rehashing</a:t>
            </a:r>
          </a:p>
        </p:txBody>
      </p:sp>
      <p:sp>
        <p:nvSpPr>
          <p:cNvPr id="14233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02636"/>
            <a:ext cx="9296400" cy="512196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/>
              <a:t>As with array-based stacks/queues/lists, if table gets too full, create a bigger table and copy everything over</a:t>
            </a:r>
          </a:p>
          <a:p>
            <a:pPr eaLnBrk="1" hangingPunct="1"/>
            <a:endParaRPr lang="en-US" sz="800"/>
          </a:p>
          <a:p>
            <a:pPr eaLnBrk="1" hangingPunct="1"/>
            <a:r>
              <a:rPr lang="en-US" sz="2400"/>
              <a:t>With </a:t>
            </a:r>
            <a:r>
              <a:rPr lang="en-US" sz="2400" b="1"/>
              <a:t>separate chaining,</a:t>
            </a:r>
            <a:r>
              <a:rPr lang="en-US" sz="2400"/>
              <a:t> we get to decide what “too full” means</a:t>
            </a:r>
          </a:p>
          <a:p>
            <a:pPr lvl="1" eaLnBrk="1" hangingPunct="1"/>
            <a:r>
              <a:rPr lang="en-US" sz="2000"/>
              <a:t>Keep load factor reasonable (e.g., &lt; 1)?</a:t>
            </a:r>
          </a:p>
          <a:p>
            <a:pPr lvl="1" eaLnBrk="1" hangingPunct="1"/>
            <a:r>
              <a:rPr lang="en-US" sz="2000"/>
              <a:t>Consider average or max size of non-empty chains?</a:t>
            </a:r>
          </a:p>
          <a:p>
            <a:pPr eaLnBrk="1" hangingPunct="1"/>
            <a:r>
              <a:rPr lang="en-US" sz="2400"/>
              <a:t>For </a:t>
            </a:r>
            <a:r>
              <a:rPr lang="en-US" sz="2400" b="1"/>
              <a:t>open addressing</a:t>
            </a:r>
            <a:r>
              <a:rPr lang="en-US" sz="2400"/>
              <a:t>, half-full is a good rule of thumb</a:t>
            </a:r>
          </a:p>
          <a:p>
            <a:pPr lvl="1" eaLnBrk="1" hangingPunct="1"/>
            <a:endParaRPr lang="en-US" sz="800"/>
          </a:p>
          <a:p>
            <a:pPr eaLnBrk="1" hangingPunct="1"/>
            <a:r>
              <a:rPr lang="en-US" sz="2400"/>
              <a:t>New table size</a:t>
            </a:r>
          </a:p>
          <a:p>
            <a:pPr lvl="1" eaLnBrk="1" hangingPunct="1"/>
            <a:r>
              <a:rPr lang="en-US" sz="2000"/>
              <a:t>Twice-as-big is a good idea, except, </a:t>
            </a:r>
            <a:r>
              <a:rPr lang="en-US" sz="2000" err="1"/>
              <a:t>uhm</a:t>
            </a:r>
            <a:r>
              <a:rPr lang="en-US" sz="2000"/>
              <a:t>, that won’t be prime!</a:t>
            </a:r>
          </a:p>
          <a:p>
            <a:pPr lvl="1" eaLnBrk="1" hangingPunct="1"/>
            <a:r>
              <a:rPr lang="en-US" sz="2000"/>
              <a:t>So go </a:t>
            </a:r>
            <a:r>
              <a:rPr lang="en-US" sz="2000" i="1"/>
              <a:t>about</a:t>
            </a:r>
            <a:r>
              <a:rPr lang="en-US" sz="2000"/>
              <a:t> twice-as-big </a:t>
            </a:r>
          </a:p>
          <a:p>
            <a:pPr lvl="1" eaLnBrk="1" hangingPunct="1"/>
            <a:r>
              <a:rPr lang="en-US" sz="2000"/>
              <a:t>Can have a list of prime numbers in your code since you probably won’t grow more than 20-30 times, and then calculate after that</a:t>
            </a:r>
          </a:p>
        </p:txBody>
      </p:sp>
      <p:sp>
        <p:nvSpPr>
          <p:cNvPr id="142339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142340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477570AB-D6C0-4588-B8E7-0F53D2FBB0E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More on rehashing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202636"/>
            <a:ext cx="10324605" cy="5153714"/>
          </a:xfrm>
        </p:spPr>
        <p:txBody>
          <a:bodyPr>
            <a:normAutofit/>
          </a:bodyPr>
          <a:lstStyle/>
          <a:p>
            <a:r>
              <a:rPr lang="en-US" sz="2400">
                <a:sym typeface="Wingdings" pitchFamily="2" charset="2"/>
              </a:rPr>
              <a:t>Can we just copy all data to the same indices in the new table?</a:t>
            </a:r>
          </a:p>
          <a:p>
            <a:pPr lvl="1"/>
            <a:r>
              <a:rPr lang="en-US" sz="2000">
                <a:sym typeface="Wingdings" pitchFamily="2" charset="2"/>
              </a:rPr>
              <a:t>Will not work; we calculated the index based on </a:t>
            </a:r>
            <a:r>
              <a:rPr lang="en-US" sz="2000" b="1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TableSize</a:t>
            </a:r>
            <a:endParaRPr lang="en-US" sz="2000" b="1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endParaRPr lang="en-US" sz="900">
              <a:sym typeface="Wingdings" pitchFamily="2" charset="2"/>
            </a:endParaRPr>
          </a:p>
          <a:p>
            <a:endParaRPr lang="en-US" sz="900">
              <a:sym typeface="Wingdings" pitchFamily="2" charset="2"/>
            </a:endParaRPr>
          </a:p>
          <a:p>
            <a:r>
              <a:rPr lang="en-US" sz="2400">
                <a:sym typeface="Wingdings" pitchFamily="2" charset="2"/>
              </a:rPr>
              <a:t>Go through table, do standard insert for each into new table</a:t>
            </a:r>
          </a:p>
          <a:p>
            <a:pPr lvl="1"/>
            <a:r>
              <a:rPr lang="en-US" sz="2000">
                <a:sym typeface="Wingdings" pitchFamily="2" charset="2"/>
              </a:rPr>
              <a:t>Iterate over old table: O(n)</a:t>
            </a:r>
          </a:p>
          <a:p>
            <a:pPr lvl="1"/>
            <a:r>
              <a:rPr lang="en-US" sz="2000">
                <a:sym typeface="Wingdings" pitchFamily="2" charset="2"/>
              </a:rPr>
              <a:t>n inserts / calls to the hash function: n </a:t>
            </a:r>
            <a:r>
              <a:rPr lang="en-US" sz="2000">
                <a:latin typeface="Arial Unicode MS"/>
                <a:ea typeface="Arial Unicode MS"/>
                <a:cs typeface="Arial Unicode MS"/>
                <a:sym typeface="Wingdings" pitchFamily="2" charset="2"/>
              </a:rPr>
              <a:t>⋅ O(1) = O(n)</a:t>
            </a:r>
            <a:endParaRPr lang="en-US" sz="2000">
              <a:sym typeface="Wingdings" pitchFamily="2" charset="2"/>
            </a:endParaRPr>
          </a:p>
          <a:p>
            <a:pPr lvl="1"/>
            <a:endParaRPr lang="en-US" sz="900">
              <a:sym typeface="Wingdings" pitchFamily="2" charset="2"/>
            </a:endParaRPr>
          </a:p>
          <a:p>
            <a:pPr lvl="1"/>
            <a:endParaRPr lang="en-US" sz="900">
              <a:sym typeface="Wingdings" pitchFamily="2" charset="2"/>
            </a:endParaRPr>
          </a:p>
          <a:p>
            <a:r>
              <a:rPr lang="en-US" sz="2400">
                <a:sym typeface="Wingdings" pitchFamily="2" charset="2"/>
              </a:rPr>
              <a:t>Is there some way to avoid all those hash function calls?</a:t>
            </a:r>
          </a:p>
          <a:p>
            <a:pPr lvl="1"/>
            <a:r>
              <a:rPr lang="en-US" sz="2000">
                <a:sym typeface="Wingdings" pitchFamily="2" charset="2"/>
              </a:rPr>
              <a:t>Space/time tradeoff: Could store </a:t>
            </a:r>
            <a:r>
              <a:rPr lang="en-US" sz="2000" b="1">
                <a:latin typeface="Courier New" pitchFamily="49" charset="0"/>
                <a:cs typeface="Courier New" pitchFamily="49" charset="0"/>
                <a:sym typeface="Wingdings" pitchFamily="2" charset="2"/>
              </a:rPr>
              <a:t>h(key)</a:t>
            </a:r>
            <a:r>
              <a:rPr lang="en-US" sz="2000">
                <a:sym typeface="Wingdings" pitchFamily="2" charset="2"/>
              </a:rPr>
              <a:t> with each data item</a:t>
            </a:r>
          </a:p>
          <a:p>
            <a:pPr lvl="1"/>
            <a:r>
              <a:rPr lang="en-US" sz="2000">
                <a:sym typeface="Wingdings" pitchFamily="2" charset="2"/>
              </a:rPr>
              <a:t>Growing the table is still </a:t>
            </a:r>
            <a:r>
              <a:rPr lang="en-US" sz="2000" i="1">
                <a:sym typeface="Wingdings" pitchFamily="2" charset="2"/>
              </a:rPr>
              <a:t>O</a:t>
            </a:r>
            <a:r>
              <a:rPr lang="en-US" sz="2000">
                <a:sym typeface="Wingdings" pitchFamily="2" charset="2"/>
              </a:rPr>
              <a:t>(</a:t>
            </a:r>
            <a:r>
              <a:rPr lang="en-US" sz="2000" i="1">
                <a:sym typeface="Wingdings" pitchFamily="2" charset="2"/>
              </a:rPr>
              <a:t>n</a:t>
            </a:r>
            <a:r>
              <a:rPr lang="en-US" sz="2000">
                <a:sym typeface="Wingdings" pitchFamily="2" charset="2"/>
              </a:rPr>
              <a:t>); saving </a:t>
            </a:r>
            <a:r>
              <a:rPr lang="en-US" sz="2000" b="1">
                <a:latin typeface="Courier New" pitchFamily="49" charset="0"/>
                <a:cs typeface="Courier New" pitchFamily="49" charset="0"/>
                <a:sym typeface="Wingdings" pitchFamily="2" charset="2"/>
              </a:rPr>
              <a:t>h(key)</a:t>
            </a:r>
            <a:r>
              <a:rPr lang="en-US" sz="2000">
                <a:sym typeface="Wingdings" pitchFamily="2" charset="2"/>
              </a:rPr>
              <a:t> only helps by a constant factor</a:t>
            </a:r>
            <a:endParaRPr lang="en-US" sz="20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958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 Generally Good </a:t>
            </a:r>
            <a:r>
              <a:rPr lang="en-US" err="1"/>
              <a:t>hashCode</a:t>
            </a:r>
            <a:r>
              <a:rPr lang="en-US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err="1">
                <a:cs typeface="Courier New" pitchFamily="49" charset="0"/>
              </a:rPr>
              <a:t>int</a:t>
            </a:r>
            <a:r>
              <a:rPr lang="en-US" sz="2400">
                <a:cs typeface="Courier New" pitchFamily="49" charset="0"/>
              </a:rPr>
              <a:t> result = 17; // start at a prime</a:t>
            </a:r>
          </a:p>
          <a:p>
            <a:pPr marL="0" indent="0">
              <a:buNone/>
            </a:pPr>
            <a:endParaRPr lang="en-US" sz="80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err="1">
                <a:cs typeface="Courier New" pitchFamily="49" charset="0"/>
              </a:rPr>
              <a:t>foreach</a:t>
            </a:r>
            <a:r>
              <a:rPr lang="en-US" sz="2400">
                <a:cs typeface="Courier New" pitchFamily="49" charset="0"/>
              </a:rPr>
              <a:t> field f</a:t>
            </a:r>
          </a:p>
          <a:p>
            <a:pPr marL="57150" indent="0">
              <a:buNone/>
            </a:pPr>
            <a:r>
              <a:rPr lang="en-US" sz="2400">
                <a:cs typeface="Courier New" pitchFamily="49" charset="0"/>
              </a:rPr>
              <a:t>   </a:t>
            </a:r>
            <a:r>
              <a:rPr lang="en-US" sz="2400" err="1">
                <a:cs typeface="Courier New" pitchFamily="49" charset="0"/>
              </a:rPr>
              <a:t>int</a:t>
            </a:r>
            <a:r>
              <a:rPr lang="en-US" sz="2400">
                <a:cs typeface="Courier New" pitchFamily="49" charset="0"/>
              </a:rPr>
              <a:t> </a:t>
            </a:r>
            <a:r>
              <a:rPr lang="en-US" sz="2400" err="1">
                <a:cs typeface="Courier New" pitchFamily="49" charset="0"/>
              </a:rPr>
              <a:t>fieldHashcode</a:t>
            </a:r>
            <a:r>
              <a:rPr lang="en-US" sz="2400">
                <a:cs typeface="Courier New" pitchFamily="49" charset="0"/>
              </a:rPr>
              <a:t> =</a:t>
            </a:r>
          </a:p>
          <a:p>
            <a:pPr marL="114300" indent="0">
              <a:buNone/>
            </a:pPr>
            <a:r>
              <a:rPr lang="en-US" sz="2400">
                <a:cs typeface="Courier New" pitchFamily="49" charset="0"/>
              </a:rPr>
              <a:t>     </a:t>
            </a:r>
            <a:r>
              <a:rPr lang="en-US" sz="2400" err="1">
                <a:cs typeface="Courier New" pitchFamily="49" charset="0"/>
              </a:rPr>
              <a:t>boolean</a:t>
            </a:r>
            <a:r>
              <a:rPr lang="en-US" sz="2400">
                <a:cs typeface="Courier New" pitchFamily="49" charset="0"/>
              </a:rPr>
              <a:t>: (f ? 1: 0)</a:t>
            </a:r>
          </a:p>
          <a:p>
            <a:pPr marL="114300" indent="0">
              <a:buNone/>
            </a:pPr>
            <a:r>
              <a:rPr lang="en-US" sz="2400">
                <a:cs typeface="Courier New" pitchFamily="49" charset="0"/>
              </a:rPr>
              <a:t>     byte, char, short, </a:t>
            </a:r>
            <a:r>
              <a:rPr lang="en-US" sz="2400" err="1">
                <a:cs typeface="Courier New" pitchFamily="49" charset="0"/>
              </a:rPr>
              <a:t>int</a:t>
            </a:r>
            <a:r>
              <a:rPr lang="en-US" sz="2400">
                <a:cs typeface="Courier New" pitchFamily="49" charset="0"/>
              </a:rPr>
              <a:t>: (</a:t>
            </a:r>
            <a:r>
              <a:rPr lang="en-US" sz="2400" err="1">
                <a:cs typeface="Courier New" pitchFamily="49" charset="0"/>
              </a:rPr>
              <a:t>int</a:t>
            </a:r>
            <a:r>
              <a:rPr lang="en-US" sz="2400">
                <a:cs typeface="Courier New" pitchFamily="49" charset="0"/>
              </a:rPr>
              <a:t>) f</a:t>
            </a:r>
          </a:p>
          <a:p>
            <a:pPr marL="114300" indent="0">
              <a:buNone/>
            </a:pPr>
            <a:r>
              <a:rPr lang="en-US" sz="2400">
                <a:cs typeface="Courier New" pitchFamily="49" charset="0"/>
              </a:rPr>
              <a:t>     long: (</a:t>
            </a:r>
            <a:r>
              <a:rPr lang="en-US" sz="2400" err="1">
                <a:cs typeface="Courier New" pitchFamily="49" charset="0"/>
              </a:rPr>
              <a:t>int</a:t>
            </a:r>
            <a:r>
              <a:rPr lang="en-US" sz="2400">
                <a:cs typeface="Courier New" pitchFamily="49" charset="0"/>
              </a:rPr>
              <a:t>) (f ^ (f &gt;&gt;&gt; 32))</a:t>
            </a:r>
          </a:p>
          <a:p>
            <a:pPr marL="114300" indent="0">
              <a:buNone/>
            </a:pPr>
            <a:r>
              <a:rPr lang="en-US" sz="2400">
                <a:cs typeface="Courier New" pitchFamily="49" charset="0"/>
              </a:rPr>
              <a:t>     float: </a:t>
            </a:r>
            <a:r>
              <a:rPr lang="en-US" sz="2400" err="1">
                <a:cs typeface="Courier New" pitchFamily="49" charset="0"/>
              </a:rPr>
              <a:t>Float.floatToIntBits</a:t>
            </a:r>
            <a:r>
              <a:rPr lang="en-US" sz="2400">
                <a:cs typeface="Courier New" pitchFamily="49" charset="0"/>
              </a:rPr>
              <a:t>(f)</a:t>
            </a:r>
          </a:p>
          <a:p>
            <a:pPr marL="114300" indent="0">
              <a:buNone/>
            </a:pPr>
            <a:r>
              <a:rPr lang="en-US" sz="2400">
                <a:cs typeface="Courier New" pitchFamily="49" charset="0"/>
              </a:rPr>
              <a:t>     double: </a:t>
            </a:r>
            <a:r>
              <a:rPr lang="en-US" sz="2400" err="1">
                <a:cs typeface="Courier New" pitchFamily="49" charset="0"/>
              </a:rPr>
              <a:t>Double.doubleToLongBits</a:t>
            </a:r>
            <a:r>
              <a:rPr lang="en-US" sz="2400">
                <a:cs typeface="Courier New" pitchFamily="49" charset="0"/>
              </a:rPr>
              <a:t>(f), then above</a:t>
            </a:r>
          </a:p>
          <a:p>
            <a:pPr marL="114300" indent="0">
              <a:buNone/>
            </a:pPr>
            <a:r>
              <a:rPr lang="en-US" sz="2400">
                <a:cs typeface="Courier New" pitchFamily="49" charset="0"/>
              </a:rPr>
              <a:t>     Object: </a:t>
            </a:r>
            <a:r>
              <a:rPr lang="en-US" sz="2400" err="1">
                <a:cs typeface="Courier New" pitchFamily="49" charset="0"/>
              </a:rPr>
              <a:t>object.hashCode</a:t>
            </a:r>
            <a:r>
              <a:rPr lang="en-US" sz="2400">
                <a:cs typeface="Courier New" pitchFamily="49" charset="0"/>
              </a:rPr>
              <a:t>( )</a:t>
            </a:r>
          </a:p>
          <a:p>
            <a:pPr marL="57150" indent="0">
              <a:buNone/>
            </a:pPr>
            <a:endParaRPr lang="en-US" sz="800">
              <a:cs typeface="Courier New" pitchFamily="49" charset="0"/>
            </a:endParaRPr>
          </a:p>
          <a:p>
            <a:pPr marL="57150" indent="0">
              <a:buNone/>
            </a:pPr>
            <a:r>
              <a:rPr lang="en-US" sz="2400">
                <a:cs typeface="Courier New" pitchFamily="49" charset="0"/>
              </a:rPr>
              <a:t>      result = 31 * result + </a:t>
            </a:r>
            <a:r>
              <a:rPr lang="en-US" sz="2400" err="1">
                <a:cs typeface="Courier New" pitchFamily="49" charset="0"/>
              </a:rPr>
              <a:t>fieldHashcode</a:t>
            </a:r>
            <a:r>
              <a:rPr lang="en-US" sz="2400">
                <a:cs typeface="Courier New" pitchFamily="49" charset="0"/>
              </a:rPr>
              <a:t>; </a:t>
            </a:r>
            <a:endParaRPr lang="en-US" sz="2400"/>
          </a:p>
          <a:p>
            <a:pPr marL="57150" indent="0">
              <a:buNone/>
            </a:pPr>
            <a:r>
              <a:rPr lang="en-US" sz="2400"/>
              <a:t>return result;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98933" y="838200"/>
            <a:ext cx="18288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09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93C76-2DB6-344E-94ED-92F26B4B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 it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FC78D-25F4-B345-A59E-AD4F2F720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https://github.com/openjdk/jdk/blob/master/src/java.base/share/classes/java/lang/Double.java</a:t>
            </a:r>
            <a:endParaRPr lang="en-US" sz="18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60ECC-0904-ED4A-A030-BA04C5576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70CCC-8477-CD47-8CE8-6ADB9AA4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3B1490-BB9E-5D41-8F50-D94B80D27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112" y="2153898"/>
            <a:ext cx="7543800" cy="394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1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Final word on hashing</a:t>
            </a:r>
          </a:p>
        </p:txBody>
      </p:sp>
      <p:sp>
        <p:nvSpPr>
          <p:cNvPr id="15872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95400"/>
            <a:ext cx="10657114" cy="485601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/>
              <a:t>The hash table is one of the most important data structures</a:t>
            </a:r>
          </a:p>
          <a:p>
            <a:pPr lvl="1">
              <a:spcBef>
                <a:spcPts val="0"/>
              </a:spcBef>
            </a:pPr>
            <a:r>
              <a:rPr lang="en-US" sz="2000"/>
              <a:t>Efficient find, insert, and delete</a:t>
            </a:r>
          </a:p>
          <a:p>
            <a:pPr lvl="1">
              <a:spcBef>
                <a:spcPts val="0"/>
              </a:spcBef>
            </a:pPr>
            <a:r>
              <a:rPr lang="en-US" sz="2000"/>
              <a:t>Operations based on sorted order are not so efficient!</a:t>
            </a:r>
          </a:p>
          <a:p>
            <a:pPr lvl="1">
              <a:spcBef>
                <a:spcPts val="0"/>
              </a:spcBef>
            </a:pPr>
            <a:r>
              <a:rPr lang="en-US" sz="2000"/>
              <a:t>Useful in many, many real-world applications</a:t>
            </a:r>
          </a:p>
          <a:p>
            <a:pPr lvl="1">
              <a:spcBef>
                <a:spcPts val="0"/>
              </a:spcBef>
            </a:pPr>
            <a:r>
              <a:rPr lang="en-US" sz="2000"/>
              <a:t>Popular topic for job interview questions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/>
              <a:t>Important to use a good hash function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Good distribution, Uses enough of key’s components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Not overly expensive to calculate (bit shifts good!)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/>
              <a:t>Important to keep hash table at a good size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Prime #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ym typeface="Symbol" pitchFamily="18" charset="2"/>
              </a:rPr>
              <a:t>Preferable  depends on type of table</a:t>
            </a:r>
            <a:endParaRPr lang="en-US" sz="2000"/>
          </a:p>
          <a:p>
            <a:pPr eaLnBrk="1" hangingPunct="1"/>
            <a:r>
              <a:rPr lang="en-US" sz="2400"/>
              <a:t>Side-comment: hash functions have uses beyond hash tables</a:t>
            </a:r>
          </a:p>
          <a:p>
            <a:pPr lvl="1" eaLnBrk="1" hangingPunct="1"/>
            <a:r>
              <a:rPr lang="en-US" sz="2000"/>
              <a:t>Examples: Cryptography, check-sums</a:t>
            </a:r>
          </a:p>
        </p:txBody>
      </p:sp>
      <p:sp>
        <p:nvSpPr>
          <p:cNvPr id="158723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158724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785AAC86-166A-4E40-B25C-F4C5528D4870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EC1A-A372-824D-8B33-C87ACDBE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4AC97-6DFC-1448-804F-96FBFFBA7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Hashing</a:t>
            </a:r>
          </a:p>
          <a:p>
            <a:pPr lvl="1"/>
            <a:r>
              <a:rPr lang="en-US"/>
              <a:t>Open Addressing</a:t>
            </a:r>
          </a:p>
          <a:p>
            <a:pPr lvl="1"/>
            <a:r>
              <a:rPr lang="en-US"/>
              <a:t>Rehashing</a:t>
            </a:r>
          </a:p>
          <a:p>
            <a:pPr lvl="1"/>
            <a:r>
              <a:rPr lang="en-US"/>
              <a:t>Hashing in Practice</a:t>
            </a:r>
          </a:p>
          <a:p>
            <a:pPr lvl="1"/>
            <a:endParaRPr lang="en-US"/>
          </a:p>
          <a:p>
            <a:r>
              <a:rPr lang="en-US">
                <a:solidFill>
                  <a:srgbClr val="FF0000"/>
                </a:solidFill>
              </a:rPr>
              <a:t>Comparison Sorting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687E4-E2D3-AF48-8CBC-48FE5842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C0C55-AAB1-7646-AF89-D29D641B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8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Equal objects must hash the same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7799"/>
            <a:ext cx="9144000" cy="490855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000"/>
              <a:t>The Java library (and your project hash table) make a very important assumption that clients must satisfy…</a:t>
            </a:r>
          </a:p>
          <a:p>
            <a:pPr eaLnBrk="1" hangingPunct="1"/>
            <a:endParaRPr lang="en-US" sz="700"/>
          </a:p>
          <a:p>
            <a:pPr eaLnBrk="1" hangingPunct="1"/>
            <a:r>
              <a:rPr lang="en-US" sz="2000"/>
              <a:t>Object-oriented way of saying it:</a:t>
            </a:r>
          </a:p>
          <a:p>
            <a:pPr lvl="1" eaLnBrk="1" hangingPunct="1">
              <a:buFontTx/>
              <a:buNone/>
            </a:pPr>
            <a:r>
              <a:rPr lang="en-US" sz="1800"/>
              <a:t>	</a:t>
            </a:r>
            <a:r>
              <a:rPr lang="en-US" sz="1800">
                <a:solidFill>
                  <a:schemeClr val="accent2"/>
                </a:solidFill>
              </a:rPr>
              <a:t>If </a:t>
            </a:r>
            <a:r>
              <a:rPr lang="en-US" sz="1800" b="1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a.equals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(b)</a:t>
            </a:r>
            <a:r>
              <a:rPr lang="en-US" sz="1800">
                <a:solidFill>
                  <a:schemeClr val="accent2"/>
                </a:solidFill>
              </a:rPr>
              <a:t>, then we must require </a:t>
            </a:r>
            <a:r>
              <a:rPr lang="en-US" sz="1800" b="1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a.hashCode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()==</a:t>
            </a:r>
            <a:r>
              <a:rPr lang="en-US" sz="1800" b="1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b.hashCode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eaLnBrk="1" hangingPunct="1"/>
            <a:endParaRPr lang="en-US" sz="700" b="1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US" sz="2000">
                <a:cs typeface="Courier New" pitchFamily="49" charset="0"/>
              </a:rPr>
              <a:t>Function object way of saying it:</a:t>
            </a:r>
          </a:p>
          <a:p>
            <a:pPr eaLnBrk="1" hangingPunct="1">
              <a:buFontTx/>
              <a:buNone/>
            </a:pPr>
            <a:r>
              <a:rPr lang="en-US" sz="2000">
                <a:cs typeface="Courier New" pitchFamily="49" charset="0"/>
              </a:rPr>
              <a:t>	</a:t>
            </a:r>
            <a:r>
              <a:rPr lang="en-US" sz="2000">
                <a:solidFill>
                  <a:schemeClr val="accent2"/>
                </a:solidFill>
                <a:cs typeface="Courier New" pitchFamily="49" charset="0"/>
              </a:rPr>
              <a:t>      If </a:t>
            </a:r>
            <a:r>
              <a:rPr lang="en-US" sz="2000" b="1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c.compare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a,b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) == 0</a:t>
            </a:r>
            <a:r>
              <a:rPr lang="en-US" sz="2000">
                <a:solidFill>
                  <a:schemeClr val="accent2"/>
                </a:solidFill>
                <a:cs typeface="Courier New" pitchFamily="49" charset="0"/>
              </a:rPr>
              <a:t>, then we must require</a:t>
            </a:r>
          </a:p>
          <a:p>
            <a:pPr eaLnBrk="1" hangingPunct="1">
              <a:buFontTx/>
              <a:buNone/>
            </a:pPr>
            <a:r>
              <a:rPr lang="en-US" sz="2000">
                <a:solidFill>
                  <a:schemeClr val="accent2"/>
                </a:solidFill>
                <a:cs typeface="Courier New" pitchFamily="49" charset="0"/>
              </a:rPr>
              <a:t>           </a:t>
            </a:r>
            <a:r>
              <a:rPr lang="en-US" sz="2000" b="1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h.hash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(a) == </a:t>
            </a:r>
            <a:r>
              <a:rPr lang="en-US" sz="2000" b="1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h.hash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(b)</a:t>
            </a:r>
          </a:p>
          <a:p>
            <a:pPr eaLnBrk="1" hangingPunct="1">
              <a:buFontTx/>
              <a:buNone/>
            </a:pPr>
            <a:endParaRPr lang="en-US" sz="2000">
              <a:cs typeface="Courier New" pitchFamily="49" charset="0"/>
            </a:endParaRPr>
          </a:p>
          <a:p>
            <a:r>
              <a:rPr lang="en-US" sz="2000"/>
              <a:t>If you ever override equals</a:t>
            </a:r>
          </a:p>
          <a:p>
            <a:pPr lvl="1"/>
            <a:r>
              <a:rPr lang="en-US" sz="1800"/>
              <a:t>You need to override </a:t>
            </a:r>
            <a:r>
              <a:rPr lang="en-US" sz="1800" err="1"/>
              <a:t>hashCode</a:t>
            </a:r>
            <a:r>
              <a:rPr lang="en-US" sz="1800"/>
              <a:t> also in a consistent way</a:t>
            </a:r>
          </a:p>
          <a:p>
            <a:pPr lvl="1"/>
            <a:r>
              <a:rPr lang="en-US" sz="1800"/>
              <a:t>See </a:t>
            </a:r>
            <a:r>
              <a:rPr lang="en-US" sz="1800" err="1"/>
              <a:t>CoreJava</a:t>
            </a:r>
            <a:r>
              <a:rPr lang="en-US" sz="1800"/>
              <a:t> book, Chapter 5 for other "gotchas" with equals</a:t>
            </a:r>
          </a:p>
        </p:txBody>
      </p:sp>
      <p:sp>
        <p:nvSpPr>
          <p:cNvPr id="148483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148484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81090100-0AA1-4F79-A419-DEB5725069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92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/>
                  <a:t>Great general pre-processing step</a:t>
                </a:r>
              </a:p>
              <a:p>
                <a:pPr lvl="1"/>
                <a:r>
                  <a:rPr lang="en-US"/>
                  <a:t>Binary Search</a:t>
                </a:r>
              </a:p>
              <a:p>
                <a:pPr lvl="1"/>
                <a:r>
                  <a:rPr lang="en-US"/>
                  <a:t>Let’s us find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element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/>
                  <a:t> time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 sz="2800"/>
              </a:p>
              <a:p>
                <a:pPr marL="0" indent="0">
                  <a:buNone/>
                </a:pPr>
                <a:r>
                  <a:rPr lang="en-US" sz="2800"/>
                  <a:t>Also, a convenient way to discuss algorithm design principles.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05476-B020-4DD8-B4B5-796D77BE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71F3C-8E3E-44CB-A6E3-CC64473A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709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goals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/>
                  <a:t>Three things you might want in a sorting algorithm:</a:t>
                </a:r>
              </a:p>
              <a:p>
                <a:r>
                  <a:rPr lang="en-US" sz="2800"/>
                  <a:t>In-Place</a:t>
                </a:r>
              </a:p>
              <a:p>
                <a:pPr lvl="1"/>
                <a:r>
                  <a:rPr lang="en-US" sz="2400"/>
                  <a:t>Only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/>
                  <a:t> extra memory. </a:t>
                </a:r>
              </a:p>
              <a:p>
                <a:pPr lvl="1"/>
                <a:r>
                  <a:rPr lang="en-US" sz="2400"/>
                  <a:t>Sorted array given back in the input array.</a:t>
                </a:r>
              </a:p>
              <a:p>
                <a:r>
                  <a:rPr lang="en-US" sz="2800"/>
                  <a:t>Stable</a:t>
                </a:r>
              </a:p>
              <a:p>
                <a:pPr lvl="1"/>
                <a:r>
                  <a:rPr lang="en-US" sz="2400"/>
                  <a:t>If a appears before b in the initial array and </a:t>
                </a:r>
                <a:r>
                  <a:rPr lang="en-US" sz="2400" err="1"/>
                  <a:t>a.compareTo</a:t>
                </a:r>
                <a:r>
                  <a:rPr lang="en-US" sz="2400"/>
                  <a:t>(b) == 0</a:t>
                </a:r>
              </a:p>
              <a:p>
                <a:pPr lvl="1"/>
                <a:r>
                  <a:rPr lang="en-US" sz="2400"/>
                  <a:t>Then a appears before b in the final array.</a:t>
                </a:r>
              </a:p>
              <a:p>
                <a:pPr lvl="1"/>
                <a:r>
                  <a:rPr lang="en-US" sz="2400"/>
                  <a:t>Example: sort by first name, then by last name. </a:t>
                </a:r>
              </a:p>
              <a:p>
                <a:r>
                  <a:rPr lang="en-US" sz="2800"/>
                  <a:t>Fast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65253-7A21-4311-B504-87B627BA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2192C-2367-4FE4-B815-0BC78E94B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/>
              <a:t>How you sort a hand of cards.</a:t>
            </a:r>
          </a:p>
          <a:p>
            <a:endParaRPr lang="en-US" sz="2800"/>
          </a:p>
          <a:p>
            <a:pPr marL="0" indent="0">
              <a:buNone/>
            </a:pPr>
            <a:r>
              <a:rPr lang="en-US" sz="2800"/>
              <a:t>Maintain a sorted subarray at the front.</a:t>
            </a:r>
          </a:p>
          <a:p>
            <a:pPr marL="0" indent="0">
              <a:buNone/>
            </a:pPr>
            <a:r>
              <a:rPr lang="en-US" sz="2800"/>
              <a:t>Start with one element.</a:t>
            </a:r>
          </a:p>
          <a:p>
            <a:pPr marL="0" indent="0">
              <a:buNone/>
            </a:pPr>
            <a:r>
              <a:rPr lang="en-US" sz="2800"/>
              <a:t>While(your subarray is not the full array)</a:t>
            </a:r>
          </a:p>
          <a:p>
            <a:pPr marL="457200" lvl="1" indent="0">
              <a:buNone/>
            </a:pPr>
            <a:r>
              <a:rPr lang="en-US" sz="2400"/>
              <a:t>Take the next element not in your subarray</a:t>
            </a:r>
          </a:p>
          <a:p>
            <a:pPr marL="457200" lvl="1" indent="0">
              <a:buNone/>
            </a:pPr>
            <a:r>
              <a:rPr lang="en-US" sz="2400"/>
              <a:t>Insert it into the sorted subarray</a:t>
            </a:r>
          </a:p>
          <a:p>
            <a:pPr marL="128016" lvl="1" indent="0">
              <a:buNone/>
            </a:pPr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E61D1-6F56-40DC-87A7-F4B099F04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1D7B8-D322-4DF7-8DEE-14D889FB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42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sz="280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from 1 to n-1){</a:t>
            </a:r>
          </a:p>
          <a:p>
            <a:pPr marL="0" indent="0"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index = </a:t>
            </a:r>
            <a:r>
              <a:rPr lang="en-US" sz="280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2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	while(a[index-1] &gt; a[index]){</a:t>
            </a:r>
          </a:p>
          <a:p>
            <a:pPr marL="0" indent="0"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		swap(a[index-1], a[index])</a:t>
            </a:r>
          </a:p>
          <a:p>
            <a:pPr marL="0" indent="0"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		index = index-1</a:t>
            </a:r>
          </a:p>
          <a:p>
            <a:pPr marL="0" indent="0"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F9CAF-D468-4C67-939A-24CF075D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C3D43-D3B1-4B0B-9A96-D0442E5E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955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EE10-9AB4-4E99-8122-AB322E9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498EDF-5CFD-4E0F-9719-EFD70619BB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799838"/>
              </p:ext>
            </p:extLst>
          </p:nvPr>
        </p:nvGraphicFramePr>
        <p:xfrm>
          <a:off x="1160928" y="147546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8DA13-8A2C-489C-B126-9CD7EA3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64</a:t>
            </a:fld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A04B0B8-8457-4430-9947-5A9819C438A0}"/>
              </a:ext>
            </a:extLst>
          </p:cNvPr>
          <p:cNvSpPr/>
          <p:nvPr/>
        </p:nvSpPr>
        <p:spPr>
          <a:xfrm rot="16200000">
            <a:off x="3005680" y="483694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B16E83E-0D84-457D-A86B-86BBFBA3F63F}"/>
              </a:ext>
            </a:extLst>
          </p:cNvPr>
          <p:cNvSpPr/>
          <p:nvPr/>
        </p:nvSpPr>
        <p:spPr>
          <a:xfrm rot="16200000">
            <a:off x="8551553" y="-22345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29B9085-4182-4459-8489-707FB51AFC81}"/>
              </a:ext>
            </a:extLst>
          </p:cNvPr>
          <p:cNvSpPr/>
          <p:nvPr/>
        </p:nvSpPr>
        <p:spPr>
          <a:xfrm rot="10800000">
            <a:off x="5550193" y="232844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5BAF2-8B91-49EC-A049-80EE6E9D378D}"/>
              </a:ext>
            </a:extLst>
          </p:cNvPr>
          <p:cNvSpPr txBox="1"/>
          <p:nvPr/>
        </p:nvSpPr>
        <p:spPr>
          <a:xfrm>
            <a:off x="2452561" y="277800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C223E-BC0F-4FDB-B6C8-E3E52CA1D613}"/>
              </a:ext>
            </a:extLst>
          </p:cNvPr>
          <p:cNvSpPr txBox="1"/>
          <p:nvPr/>
        </p:nvSpPr>
        <p:spPr>
          <a:xfrm>
            <a:off x="7870194" y="2772916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Unsorted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55260-DC7B-457F-89FD-96A6264673A0}"/>
              </a:ext>
            </a:extLst>
          </p:cNvPr>
          <p:cNvSpPr txBox="1"/>
          <p:nvPr/>
        </p:nvSpPr>
        <p:spPr>
          <a:xfrm>
            <a:off x="4993780" y="28919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Current Item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/>
        </p:nvGraphicFramePr>
        <p:xfrm>
          <a:off x="1160930" y="328308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DA83ED5B-16A8-4D31-AB11-4934A192C80E}"/>
              </a:ext>
            </a:extLst>
          </p:cNvPr>
          <p:cNvSpPr/>
          <p:nvPr/>
        </p:nvSpPr>
        <p:spPr>
          <a:xfrm rot="16200000">
            <a:off x="3511720" y="1785282"/>
            <a:ext cx="338260" cy="503983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558F8320-C59C-46F5-AD35-C5E041EAE75B}"/>
              </a:ext>
            </a:extLst>
          </p:cNvPr>
          <p:cNvSpPr/>
          <p:nvPr/>
        </p:nvSpPr>
        <p:spPr>
          <a:xfrm rot="16200000">
            <a:off x="9066242" y="2299966"/>
            <a:ext cx="338260" cy="4010463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5550193" y="414891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B63845-D8B0-4054-A793-4F959F9C0E9A}"/>
              </a:ext>
            </a:extLst>
          </p:cNvPr>
          <p:cNvSpPr txBox="1"/>
          <p:nvPr/>
        </p:nvSpPr>
        <p:spPr>
          <a:xfrm>
            <a:off x="2989276" y="451492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Sorted Items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7F3CA-DA2A-4F7B-A27E-7EE1F750CAED}"/>
              </a:ext>
            </a:extLst>
          </p:cNvPr>
          <p:cNvSpPr txBox="1"/>
          <p:nvPr/>
        </p:nvSpPr>
        <p:spPr>
          <a:xfrm>
            <a:off x="8384883" y="451492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Unsorted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3FE323-1F43-473A-9B5D-9DED69DB4D8F}"/>
              </a:ext>
            </a:extLst>
          </p:cNvPr>
          <p:cNvSpPr txBox="1"/>
          <p:nvPr/>
        </p:nvSpPr>
        <p:spPr>
          <a:xfrm>
            <a:off x="4993780" y="4712444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Current Item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3A99DE67-644A-481C-96BC-48C8D59C0128}"/>
              </a:ext>
            </a:extLst>
          </p:cNvPr>
          <p:cNvSpPr/>
          <p:nvPr/>
        </p:nvSpPr>
        <p:spPr>
          <a:xfrm rot="10800000">
            <a:off x="3157867" y="1024932"/>
            <a:ext cx="2551814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345C6182-F373-4911-8B55-E2D72660E84D}"/>
              </a:ext>
            </a:extLst>
          </p:cNvPr>
          <p:cNvGraphicFramePr>
            <a:graphicFrameLocks/>
          </p:cNvGraphicFramePr>
          <p:nvPr/>
        </p:nvGraphicFramePr>
        <p:xfrm>
          <a:off x="1160928" y="511101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06BC2F27-2692-4C3B-93BC-FCCAE3A26F28}"/>
              </a:ext>
            </a:extLst>
          </p:cNvPr>
          <p:cNvSpPr/>
          <p:nvPr/>
        </p:nvSpPr>
        <p:spPr>
          <a:xfrm rot="16200000">
            <a:off x="4026405" y="3098524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83B56CC-34A0-458D-80B5-FB391386C071}"/>
              </a:ext>
            </a:extLst>
          </p:cNvPr>
          <p:cNvSpPr/>
          <p:nvPr/>
        </p:nvSpPr>
        <p:spPr>
          <a:xfrm rot="16200000">
            <a:off x="9581922" y="4643577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A035A95-5E3E-44A8-A951-28674B76EF36}"/>
              </a:ext>
            </a:extLst>
          </p:cNvPr>
          <p:cNvSpPr/>
          <p:nvPr/>
        </p:nvSpPr>
        <p:spPr>
          <a:xfrm rot="10800000">
            <a:off x="7552019" y="592398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3CAF16-1BBA-42F7-AE2B-917B1B508080}"/>
              </a:ext>
            </a:extLst>
          </p:cNvPr>
          <p:cNvSpPr txBox="1"/>
          <p:nvPr/>
        </p:nvSpPr>
        <p:spPr>
          <a:xfrm>
            <a:off x="3473286" y="634285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89C8B-6C73-4FA9-A6CB-4F5111C618BF}"/>
              </a:ext>
            </a:extLst>
          </p:cNvPr>
          <p:cNvSpPr txBox="1"/>
          <p:nvPr/>
        </p:nvSpPr>
        <p:spPr>
          <a:xfrm>
            <a:off x="8900563" y="634285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Unsorted Items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20979-EC1E-47A5-9EC0-1C7DE318FC7E}"/>
              </a:ext>
            </a:extLst>
          </p:cNvPr>
          <p:cNvSpPr txBox="1"/>
          <p:nvPr/>
        </p:nvSpPr>
        <p:spPr>
          <a:xfrm>
            <a:off x="6995606" y="648751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Current Item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89D6008A-F28E-49F6-866F-4DB7B0A971A8}"/>
              </a:ext>
            </a:extLst>
          </p:cNvPr>
          <p:cNvSpPr/>
          <p:nvPr/>
        </p:nvSpPr>
        <p:spPr>
          <a:xfrm rot="10800000">
            <a:off x="4999995" y="2279216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6C26FD1E-0B91-4932-B554-CC01C23F50C0}"/>
              </a:ext>
            </a:extLst>
          </p:cNvPr>
          <p:cNvSpPr/>
          <p:nvPr/>
        </p:nvSpPr>
        <p:spPr>
          <a:xfrm rot="10800000">
            <a:off x="6444921" y="4108676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67E3C-16D6-4810-8AEB-E8FBDE82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</p:spTree>
    <p:extLst>
      <p:ext uri="{BB962C8B-B14F-4D97-AF65-F5344CB8AC3E}">
        <p14:creationId xmlns:p14="http://schemas.microsoft.com/office/powerpoint/2010/main" val="1297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1642 0.00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7943 -0.005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-27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8021 -0.001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03308 -0.0060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19" grpId="0"/>
      <p:bldP spid="20" grpId="0"/>
      <p:bldP spid="21" grpId="0"/>
      <p:bldP spid="21" grpId="1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2" grpId="0" animBg="1"/>
      <p:bldP spid="32" grpId="1" animBg="1"/>
      <p:bldP spid="33" grpId="0" animBg="1"/>
      <p:bldP spid="33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 Sort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/>
                  <a:t>Stable? Yes! (If you’re careful)</a:t>
                </a:r>
              </a:p>
              <a:p>
                <a:pPr marL="0" indent="0">
                  <a:buNone/>
                </a:pPr>
                <a:r>
                  <a:rPr lang="en-US" sz="2800"/>
                  <a:t>In Place? Yes!</a:t>
                </a:r>
              </a:p>
              <a:p>
                <a:pPr marL="0" indent="0">
                  <a:buNone/>
                </a:pPr>
                <a:r>
                  <a:rPr lang="en-US" sz="2800"/>
                  <a:t>Running time:</a:t>
                </a:r>
              </a:p>
              <a:p>
                <a:pPr marL="457200" lvl="1" indent="0">
                  <a:buNone/>
                </a:pPr>
                <a:r>
                  <a:rPr lang="en-US" sz="2400"/>
                  <a:t>Best Case: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/>
              </a:p>
              <a:p>
                <a:pPr marL="457200" lvl="1" indent="0">
                  <a:buNone/>
                </a:pPr>
                <a:r>
                  <a:rPr lang="en-US" sz="2400"/>
                  <a:t>Worst Case: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/>
              </a:p>
              <a:p>
                <a:pPr marL="457200" lvl="1" indent="0">
                  <a:buNone/>
                </a:pPr>
                <a:r>
                  <a:rPr lang="en-US" sz="2400"/>
                  <a:t>Average Case: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b="0"/>
              </a:p>
              <a:p>
                <a:pPr marL="457200" lvl="1" indent="0">
                  <a:buNone/>
                </a:pPr>
                <a:endParaRPr lang="en-US" sz="24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5F579-B0EA-4F69-810B-49538724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30C08-7CE4-4ECA-8521-47C663D6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7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                </a:t>
            </a:r>
            <a:r>
              <a:rPr lang="en-US"/>
              <a:t>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/>
              <a:t>Here’s another idea for a sorting algorithm:</a:t>
            </a:r>
          </a:p>
          <a:p>
            <a:r>
              <a:rPr lang="en-US" sz="2800"/>
              <a:t>Maintain a sorted subarray</a:t>
            </a:r>
          </a:p>
          <a:p>
            <a:r>
              <a:rPr lang="en-US" sz="2800"/>
              <a:t>While(subarray is not full array)</a:t>
            </a:r>
          </a:p>
          <a:p>
            <a:pPr lvl="1"/>
            <a:r>
              <a:rPr lang="en-US"/>
              <a:t>Find the smallest element remaining in the unsorted part.</a:t>
            </a:r>
          </a:p>
          <a:p>
            <a:pPr lvl="1"/>
            <a:r>
              <a:rPr lang="en-US"/>
              <a:t>Insert it at the end of the sorted part.</a:t>
            </a:r>
          </a:p>
          <a:p>
            <a:endParaRPr lang="en-US" sz="2800"/>
          </a:p>
          <a:p>
            <a:endParaRPr lang="en-US" sz="2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6C5AD-D835-4D3E-9629-BC57A26A5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34B7D-9D3D-479B-BFDE-C18CED40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848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 Selection </a:t>
            </a:r>
            <a:r>
              <a:rPr lang="en-US"/>
              <a:t>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/>
                  <a:t>Here’s another idea for a sorting algorithm:</a:t>
                </a:r>
              </a:p>
              <a:p>
                <a:r>
                  <a:rPr lang="en-US"/>
                  <a:t>Maintain a sorted subarray</a:t>
                </a:r>
              </a:p>
              <a:p>
                <a:r>
                  <a:rPr lang="en-US"/>
                  <a:t>While(subarray is not full array)</a:t>
                </a:r>
              </a:p>
              <a:p>
                <a:pPr lvl="1"/>
                <a:r>
                  <a:rPr lang="en-US"/>
                  <a:t>Find the smallest element remaining in the unsorted part.</a:t>
                </a:r>
              </a:p>
              <a:p>
                <a:pPr lvl="2"/>
                <a:r>
                  <a:rPr lang="en-US" b="1" i="1" u="sng">
                    <a:solidFill>
                      <a:srgbClr val="FF0000"/>
                    </a:solidFill>
                  </a:rPr>
                  <a:t>By scanning the remainder of the array</a:t>
                </a:r>
              </a:p>
              <a:p>
                <a:pPr lvl="1"/>
                <a:r>
                  <a:rPr lang="en-US"/>
                  <a:t>Insert it at the end of the sorted part.</a:t>
                </a:r>
              </a:p>
              <a:p>
                <a:endParaRPr lang="en-US"/>
              </a:p>
              <a:p>
                <a:pPr marL="0" indent="0">
                  <a:buNone/>
                </a:pPr>
                <a:r>
                  <a:rPr lang="en-US" sz="2800"/>
                  <a:t>Running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DE718-3D93-489E-8009-97E3A4350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F7AD0-3DA2-44D3-96F6-844AD31BB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578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EE10-9AB4-4E99-8122-AB322E9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498EDF-5CFD-4E0F-9719-EFD70619BB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60928" y="147546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8DA13-8A2C-489C-B126-9CD7EA3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68</a:t>
            </a:fld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A04B0B8-8457-4430-9947-5A9819C438A0}"/>
              </a:ext>
            </a:extLst>
          </p:cNvPr>
          <p:cNvSpPr/>
          <p:nvPr/>
        </p:nvSpPr>
        <p:spPr>
          <a:xfrm rot="16200000">
            <a:off x="3005680" y="483694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B16E83E-0D84-457D-A86B-86BBFBA3F63F}"/>
              </a:ext>
            </a:extLst>
          </p:cNvPr>
          <p:cNvSpPr/>
          <p:nvPr/>
        </p:nvSpPr>
        <p:spPr>
          <a:xfrm rot="16200000">
            <a:off x="8551553" y="-22345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29B9085-4182-4459-8489-707FB51AFC81}"/>
              </a:ext>
            </a:extLst>
          </p:cNvPr>
          <p:cNvSpPr/>
          <p:nvPr/>
        </p:nvSpPr>
        <p:spPr>
          <a:xfrm rot="10800000">
            <a:off x="5550193" y="232844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5BAF2-8B91-49EC-A049-80EE6E9D378D}"/>
              </a:ext>
            </a:extLst>
          </p:cNvPr>
          <p:cNvSpPr txBox="1"/>
          <p:nvPr/>
        </p:nvSpPr>
        <p:spPr>
          <a:xfrm>
            <a:off x="2452561" y="277800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C223E-BC0F-4FDB-B6C8-E3E52CA1D613}"/>
              </a:ext>
            </a:extLst>
          </p:cNvPr>
          <p:cNvSpPr txBox="1"/>
          <p:nvPr/>
        </p:nvSpPr>
        <p:spPr>
          <a:xfrm>
            <a:off x="7870194" y="2772916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Unsorted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55260-DC7B-457F-89FD-96A6264673A0}"/>
              </a:ext>
            </a:extLst>
          </p:cNvPr>
          <p:cNvSpPr txBox="1"/>
          <p:nvPr/>
        </p:nvSpPr>
        <p:spPr>
          <a:xfrm>
            <a:off x="4993780" y="28919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Current Item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/>
        </p:nvGraphicFramePr>
        <p:xfrm>
          <a:off x="1160930" y="328308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DA83ED5B-16A8-4D31-AB11-4934A192C80E}"/>
              </a:ext>
            </a:extLst>
          </p:cNvPr>
          <p:cNvSpPr/>
          <p:nvPr/>
        </p:nvSpPr>
        <p:spPr>
          <a:xfrm rot="16200000">
            <a:off x="3511720" y="1785282"/>
            <a:ext cx="338260" cy="503983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558F8320-C59C-46F5-AD35-C5E041EAE75B}"/>
              </a:ext>
            </a:extLst>
          </p:cNvPr>
          <p:cNvSpPr/>
          <p:nvPr/>
        </p:nvSpPr>
        <p:spPr>
          <a:xfrm rot="16200000">
            <a:off x="9066242" y="2299966"/>
            <a:ext cx="338260" cy="4010463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6526376" y="408105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B63845-D8B0-4054-A793-4F959F9C0E9A}"/>
              </a:ext>
            </a:extLst>
          </p:cNvPr>
          <p:cNvSpPr txBox="1"/>
          <p:nvPr/>
        </p:nvSpPr>
        <p:spPr>
          <a:xfrm>
            <a:off x="2989276" y="451492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Sorted Items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7F3CA-DA2A-4F7B-A27E-7EE1F750CAED}"/>
              </a:ext>
            </a:extLst>
          </p:cNvPr>
          <p:cNvSpPr txBox="1"/>
          <p:nvPr/>
        </p:nvSpPr>
        <p:spPr>
          <a:xfrm>
            <a:off x="8384883" y="451492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Unsorted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3FE323-1F43-473A-9B5D-9DED69DB4D8F}"/>
              </a:ext>
            </a:extLst>
          </p:cNvPr>
          <p:cNvSpPr txBox="1"/>
          <p:nvPr/>
        </p:nvSpPr>
        <p:spPr>
          <a:xfrm>
            <a:off x="5969963" y="4644586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Current Item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3A99DE67-644A-481C-96BC-48C8D59C0128}"/>
              </a:ext>
            </a:extLst>
          </p:cNvPr>
          <p:cNvSpPr/>
          <p:nvPr/>
        </p:nvSpPr>
        <p:spPr>
          <a:xfrm rot="10800000">
            <a:off x="5550192" y="1053922"/>
            <a:ext cx="321301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345C6182-F373-4911-8B55-E2D72660E84D}"/>
              </a:ext>
            </a:extLst>
          </p:cNvPr>
          <p:cNvGraphicFramePr>
            <a:graphicFrameLocks/>
          </p:cNvGraphicFramePr>
          <p:nvPr/>
        </p:nvGraphicFramePr>
        <p:xfrm>
          <a:off x="1160928" y="511101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06BC2F27-2692-4C3B-93BC-FCCAE3A26F28}"/>
              </a:ext>
            </a:extLst>
          </p:cNvPr>
          <p:cNvSpPr/>
          <p:nvPr/>
        </p:nvSpPr>
        <p:spPr>
          <a:xfrm rot="16200000">
            <a:off x="4026405" y="3098524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83B56CC-34A0-458D-80B5-FB391386C071}"/>
              </a:ext>
            </a:extLst>
          </p:cNvPr>
          <p:cNvSpPr/>
          <p:nvPr/>
        </p:nvSpPr>
        <p:spPr>
          <a:xfrm rot="16200000">
            <a:off x="9581922" y="4643577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A035A95-5E3E-44A8-A951-28674B76EF36}"/>
              </a:ext>
            </a:extLst>
          </p:cNvPr>
          <p:cNvSpPr/>
          <p:nvPr/>
        </p:nvSpPr>
        <p:spPr>
          <a:xfrm rot="10800000">
            <a:off x="7552019" y="592398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3CAF16-1BBA-42F7-AE2B-917B1B508080}"/>
              </a:ext>
            </a:extLst>
          </p:cNvPr>
          <p:cNvSpPr txBox="1"/>
          <p:nvPr/>
        </p:nvSpPr>
        <p:spPr>
          <a:xfrm>
            <a:off x="3473286" y="634285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89C8B-6C73-4FA9-A6CB-4F5111C618BF}"/>
              </a:ext>
            </a:extLst>
          </p:cNvPr>
          <p:cNvSpPr txBox="1"/>
          <p:nvPr/>
        </p:nvSpPr>
        <p:spPr>
          <a:xfrm>
            <a:off x="8900563" y="634285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Unsorted Items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20979-EC1E-47A5-9EC0-1C7DE318FC7E}"/>
              </a:ext>
            </a:extLst>
          </p:cNvPr>
          <p:cNvSpPr txBox="1"/>
          <p:nvPr/>
        </p:nvSpPr>
        <p:spPr>
          <a:xfrm>
            <a:off x="6995606" y="648751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Current Item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2D0B7501-187B-4B65-8CFF-AC4BBA66B62D}"/>
              </a:ext>
            </a:extLst>
          </p:cNvPr>
          <p:cNvSpPr/>
          <p:nvPr/>
        </p:nvSpPr>
        <p:spPr>
          <a:xfrm rot="10800000">
            <a:off x="5550193" y="2323713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87652FB1-AF01-421C-AD66-BAA76F35853A}"/>
              </a:ext>
            </a:extLst>
          </p:cNvPr>
          <p:cNvSpPr/>
          <p:nvPr/>
        </p:nvSpPr>
        <p:spPr>
          <a:xfrm rot="10800000" flipH="1">
            <a:off x="5569850" y="749507"/>
            <a:ext cx="321301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42F32CB0-F8C5-4B75-A499-6F18AEF0A1CE}"/>
              </a:ext>
            </a:extLst>
          </p:cNvPr>
          <p:cNvSpPr/>
          <p:nvPr/>
        </p:nvSpPr>
        <p:spPr>
          <a:xfrm rot="10800000">
            <a:off x="6532838" y="408105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29">
            <a:extLst>
              <a:ext uri="{FF2B5EF4-FFF2-40B4-BE49-F238E27FC236}">
                <a16:creationId xmlns:a16="http://schemas.microsoft.com/office/drawing/2014/main" id="{2D0B7501-187B-4B65-8CFF-AC4BBA66B62D}"/>
              </a:ext>
            </a:extLst>
          </p:cNvPr>
          <p:cNvSpPr/>
          <p:nvPr/>
        </p:nvSpPr>
        <p:spPr>
          <a:xfrm rot="10800000">
            <a:off x="8561195" y="231423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8B2CDA-519F-4FAC-9606-C7B00C88C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</p:spTree>
    <p:extLst>
      <p:ext uri="{BB962C8B-B14F-4D97-AF65-F5344CB8AC3E}">
        <p14:creationId xmlns:p14="http://schemas.microsoft.com/office/powerpoint/2010/main" val="378768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4125 -0.008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37318 0.008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0" grpId="1" animBg="1"/>
      <p:bldP spid="30" grpId="2" animBg="1"/>
      <p:bldP spid="31" grpId="0" animBg="1"/>
      <p:bldP spid="32" grpId="0" animBg="1"/>
      <p:bldP spid="32" grpId="1" animBg="1"/>
      <p:bldP spid="3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 Selection </a:t>
            </a:r>
            <a:r>
              <a:rPr lang="en-US"/>
              <a:t>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/>
                  <a:t>Here’s another idea for a sorting algorithm:</a:t>
                </a:r>
              </a:p>
              <a:p>
                <a:r>
                  <a:rPr lang="en-US"/>
                  <a:t>Maintain a sorted subarray</a:t>
                </a:r>
              </a:p>
              <a:p>
                <a:r>
                  <a:rPr lang="en-US"/>
                  <a:t>While(subarray is not full array)</a:t>
                </a:r>
              </a:p>
              <a:p>
                <a:pPr lvl="1"/>
                <a:r>
                  <a:rPr lang="en-US"/>
                  <a:t>Find the smallest element remaining in the unsorted part.</a:t>
                </a:r>
              </a:p>
              <a:p>
                <a:pPr lvl="2"/>
                <a:r>
                  <a:rPr lang="en-US" b="1" i="1" u="sng">
                    <a:solidFill>
                      <a:srgbClr val="FF0000"/>
                    </a:solidFill>
                  </a:rPr>
                  <a:t>By scanning the remainder of the array</a:t>
                </a:r>
              </a:p>
              <a:p>
                <a:pPr lvl="1"/>
                <a:r>
                  <a:rPr lang="en-US"/>
                  <a:t>Insert it at the end of the sorted part.</a:t>
                </a:r>
              </a:p>
              <a:p>
                <a:endParaRPr lang="en-US"/>
              </a:p>
              <a:p>
                <a:pPr marL="0" indent="0">
                  <a:buNone/>
                </a:pPr>
                <a:r>
                  <a:rPr lang="en-US"/>
                  <a:t>Running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sz="2800"/>
                  <a:t>Can we do better? With a data structure?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49B6F-C26C-4D55-A67D-C4BA3620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715F5-AF9E-4D9F-982D-FF074400A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7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Hashing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21296"/>
            <a:ext cx="10515600" cy="4935054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AutoNum type="arabicPeriod"/>
            </a:pPr>
            <a:r>
              <a:rPr lang="en-US"/>
              <a:t>Choose a Hash function</a:t>
            </a:r>
          </a:p>
          <a:p>
            <a:pPr marL="457200" indent="-457200">
              <a:buFontTx/>
              <a:buAutoNum type="arabicPeriod"/>
            </a:pPr>
            <a:r>
              <a:rPr lang="en-US"/>
              <a:t>Choose </a:t>
            </a:r>
            <a:r>
              <a:rPr lang="en-US" err="1"/>
              <a:t>TableSize</a:t>
            </a:r>
            <a:endParaRPr lang="en-US"/>
          </a:p>
          <a:p>
            <a:pPr marL="457200" indent="-457200">
              <a:buFontTx/>
              <a:buAutoNum type="arabicPeriod"/>
            </a:pPr>
            <a:r>
              <a:rPr lang="en-US"/>
              <a:t>Choose a Collision Resolution Strategy from these:</a:t>
            </a:r>
          </a:p>
          <a:p>
            <a:pPr lvl="1"/>
            <a:r>
              <a:rPr lang="en-US"/>
              <a:t>Separate Chaining</a:t>
            </a:r>
          </a:p>
          <a:p>
            <a:pPr lvl="1"/>
            <a:r>
              <a:rPr lang="en-US"/>
              <a:t>Open Addressing</a:t>
            </a:r>
          </a:p>
          <a:p>
            <a:pPr lvl="2"/>
            <a:r>
              <a:rPr lang="en-US"/>
              <a:t>Linear Probing</a:t>
            </a:r>
          </a:p>
          <a:p>
            <a:pPr lvl="2"/>
            <a:r>
              <a:rPr lang="en-US"/>
              <a:t>Quadratic Probing</a:t>
            </a:r>
          </a:p>
          <a:p>
            <a:pPr lvl="2"/>
            <a:r>
              <a:rPr lang="en-US"/>
              <a:t>Double Hashing</a:t>
            </a:r>
          </a:p>
          <a:p>
            <a:pPr marL="914400" lvl="2" indent="0">
              <a:buNone/>
            </a:pPr>
            <a:endParaRPr lang="en-US"/>
          </a:p>
          <a:p>
            <a:pPr marL="0" indent="0">
              <a:buNone/>
            </a:pPr>
            <a:r>
              <a:rPr lang="en-US" sz="2400"/>
              <a:t>Other issues to consider:</a:t>
            </a:r>
          </a:p>
          <a:p>
            <a:r>
              <a:rPr lang="en-US" sz="2400"/>
              <a:t>Deletion?</a:t>
            </a:r>
          </a:p>
          <a:p>
            <a:r>
              <a:rPr lang="en-US" sz="2400"/>
              <a:t>What to do when the hash table gets “too full”?		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8FB453F4-5055-4C1B-B863-5E17D011B2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   Heap   </a:t>
            </a:r>
            <a:r>
              <a:rPr lang="en-US"/>
              <a:t>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/>
                  <a:t>Here’s another idea for a sorting algorithm:</a:t>
                </a:r>
              </a:p>
              <a:p>
                <a:r>
                  <a:rPr lang="en-US" sz="2800"/>
                  <a:t>Maintain a sorted subarray; </a:t>
                </a:r>
                <a:r>
                  <a:rPr lang="en-US" sz="2800" b="1">
                    <a:solidFill>
                      <a:srgbClr val="FF0000"/>
                    </a:solidFill>
                  </a:rPr>
                  <a:t>Make the unsorted part a min-heap</a:t>
                </a:r>
              </a:p>
              <a:p>
                <a:r>
                  <a:rPr lang="en-US" sz="2800"/>
                  <a:t>While(subarray is not full array)</a:t>
                </a:r>
              </a:p>
              <a:p>
                <a:pPr lvl="1"/>
                <a:r>
                  <a:rPr lang="en-US"/>
                  <a:t>Find the smallest element remaining in the unsorted part.</a:t>
                </a:r>
              </a:p>
              <a:p>
                <a:pPr lvl="2"/>
                <a:r>
                  <a:rPr lang="en-US" b="1" i="1" u="sng">
                    <a:solidFill>
                      <a:srgbClr val="FF0000"/>
                    </a:solidFill>
                  </a:rPr>
                  <a:t>By calling </a:t>
                </a:r>
                <a:r>
                  <a:rPr lang="en-US" b="1" i="1" u="sng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</a:t>
                </a:r>
                <a:r>
                  <a:rPr lang="en-US" b="1" i="1" u="sng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i="1" u="sng">
                    <a:solidFill>
                      <a:srgbClr val="FF0000"/>
                    </a:solidFill>
                  </a:rPr>
                  <a:t>on the heap</a:t>
                </a:r>
              </a:p>
              <a:p>
                <a:pPr lvl="1"/>
                <a:r>
                  <a:rPr lang="en-US"/>
                  <a:t>Insert it at the end of the sorted part.</a:t>
                </a:r>
              </a:p>
              <a:p>
                <a:pPr marL="0" indent="0">
                  <a:buNone/>
                </a:pPr>
                <a:endParaRPr lang="en-US" sz="2800"/>
              </a:p>
              <a:p>
                <a:pPr marL="0" indent="0">
                  <a:buNone/>
                </a:pPr>
                <a:r>
                  <a:rPr lang="en-US" sz="2800"/>
                  <a:t>Running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/>
              </a:p>
              <a:p>
                <a:endParaRPr lang="en-US" sz="28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51E95-1A5C-4819-88A3-E021DC768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E6AE9-D2B6-4601-B442-EBF70BC0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683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2762-3C91-4F48-9AD7-3FB899C0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Heap Sort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466CF-C5C1-4A89-AA49-FBABEA77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71</a:t>
            </a:fld>
            <a:endParaRPr lang="en-US"/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6C76A5A9-04E5-44CC-8B3C-45E4D1E825F1}"/>
              </a:ext>
            </a:extLst>
          </p:cNvPr>
          <p:cNvGraphicFramePr>
            <a:graphicFrameLocks/>
          </p:cNvGraphicFramePr>
          <p:nvPr/>
        </p:nvGraphicFramePr>
        <p:xfrm>
          <a:off x="1056165" y="1195188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7" name="Left Brace 16">
            <a:extLst>
              <a:ext uri="{FF2B5EF4-FFF2-40B4-BE49-F238E27FC236}">
                <a16:creationId xmlns:a16="http://schemas.microsoft.com/office/drawing/2014/main" id="{72919F19-BC94-4FAB-8754-22E5B00C09FE}"/>
              </a:ext>
            </a:extLst>
          </p:cNvPr>
          <p:cNvSpPr/>
          <p:nvPr/>
        </p:nvSpPr>
        <p:spPr>
          <a:xfrm rot="16200000">
            <a:off x="5926870" y="-2822538"/>
            <a:ext cx="338260" cy="10079677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6C292C45-92F1-4A13-A765-5E0E9E6025B3}"/>
              </a:ext>
            </a:extLst>
          </p:cNvPr>
          <p:cNvSpPr/>
          <p:nvPr/>
        </p:nvSpPr>
        <p:spPr>
          <a:xfrm rot="16200000">
            <a:off x="10943849" y="2194441"/>
            <a:ext cx="338260" cy="4571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62F6ED-44EA-45BE-920D-9A73E299606B}"/>
              </a:ext>
            </a:extLst>
          </p:cNvPr>
          <p:cNvSpPr txBox="1"/>
          <p:nvPr/>
        </p:nvSpPr>
        <p:spPr>
          <a:xfrm>
            <a:off x="5812841" y="236541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Heap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3DBE4D-863B-40F9-AB64-EC62B71D4E21}"/>
              </a:ext>
            </a:extLst>
          </p:cNvPr>
          <p:cNvSpPr txBox="1"/>
          <p:nvPr/>
        </p:nvSpPr>
        <p:spPr>
          <a:xfrm>
            <a:off x="10367870" y="2370124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9EF7A3-59DF-4217-9DEB-9855F1A1DAD5}"/>
              </a:ext>
            </a:extLst>
          </p:cNvPr>
          <p:cNvSpPr txBox="1"/>
          <p:nvPr/>
        </p:nvSpPr>
        <p:spPr>
          <a:xfrm>
            <a:off x="834447" y="2587855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Current Item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BD4CD201-B4C9-4B4D-8DC3-0B67BB6F4520}"/>
              </a:ext>
            </a:extLst>
          </p:cNvPr>
          <p:cNvSpPr/>
          <p:nvPr/>
        </p:nvSpPr>
        <p:spPr>
          <a:xfrm rot="10800000">
            <a:off x="1390861" y="199251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619943E0-75D9-4458-9232-3EF1FD7AFC34}"/>
              </a:ext>
            </a:extLst>
          </p:cNvPr>
          <p:cNvSpPr/>
          <p:nvPr/>
        </p:nvSpPr>
        <p:spPr>
          <a:xfrm rot="10800000" flipH="1">
            <a:off x="1658138" y="577267"/>
            <a:ext cx="9102011" cy="685320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urved Up 23">
            <a:extLst>
              <a:ext uri="{FF2B5EF4-FFF2-40B4-BE49-F238E27FC236}">
                <a16:creationId xmlns:a16="http://schemas.microsoft.com/office/drawing/2014/main" id="{A0853AEA-92F1-4EA4-B08B-40E5BBBF202E}"/>
              </a:ext>
            </a:extLst>
          </p:cNvPr>
          <p:cNvSpPr/>
          <p:nvPr/>
        </p:nvSpPr>
        <p:spPr>
          <a:xfrm rot="10800000">
            <a:off x="1498649" y="207625"/>
            <a:ext cx="9102011" cy="811978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7" name="Content Placeholder 6">
            <a:extLst>
              <a:ext uri="{FF2B5EF4-FFF2-40B4-BE49-F238E27FC236}">
                <a16:creationId xmlns:a16="http://schemas.microsoft.com/office/drawing/2014/main" id="{2F03078E-4338-46D2-B2F9-F59DD9B10983}"/>
              </a:ext>
            </a:extLst>
          </p:cNvPr>
          <p:cNvGraphicFramePr>
            <a:graphicFrameLocks/>
          </p:cNvGraphicFramePr>
          <p:nvPr/>
        </p:nvGraphicFramePr>
        <p:xfrm>
          <a:off x="1056165" y="3049078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8" name="Left Brace 27">
            <a:extLst>
              <a:ext uri="{FF2B5EF4-FFF2-40B4-BE49-F238E27FC236}">
                <a16:creationId xmlns:a16="http://schemas.microsoft.com/office/drawing/2014/main" id="{2007D5E0-31AA-4208-8E5B-83DD3D196BF9}"/>
              </a:ext>
            </a:extLst>
          </p:cNvPr>
          <p:cNvSpPr/>
          <p:nvPr/>
        </p:nvSpPr>
        <p:spPr>
          <a:xfrm rot="16200000">
            <a:off x="5402509" y="-444286"/>
            <a:ext cx="338260" cy="903095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996DF560-680F-45C7-AEA7-4C3F1D5204AF}"/>
              </a:ext>
            </a:extLst>
          </p:cNvPr>
          <p:cNvSpPr/>
          <p:nvPr/>
        </p:nvSpPr>
        <p:spPr>
          <a:xfrm rot="16200000">
            <a:off x="10442349" y="3546830"/>
            <a:ext cx="338260" cy="104872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902DD5-2C02-4833-8C9D-3A045DA68B6C}"/>
              </a:ext>
            </a:extLst>
          </p:cNvPr>
          <p:cNvSpPr txBox="1"/>
          <p:nvPr/>
        </p:nvSpPr>
        <p:spPr>
          <a:xfrm>
            <a:off x="5287864" y="422042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Heap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637F1C-C2DB-4540-A6F3-464DAC9B88BD}"/>
              </a:ext>
            </a:extLst>
          </p:cNvPr>
          <p:cNvSpPr txBox="1"/>
          <p:nvPr/>
        </p:nvSpPr>
        <p:spPr>
          <a:xfrm>
            <a:off x="9889230" y="4240321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Sorted Items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986AB5-7C36-4768-9637-A4DA3D5154AD}"/>
              </a:ext>
            </a:extLst>
          </p:cNvPr>
          <p:cNvSpPr txBox="1"/>
          <p:nvPr/>
        </p:nvSpPr>
        <p:spPr>
          <a:xfrm>
            <a:off x="834447" y="4441745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Current Item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258A13B5-4531-4D7A-AAB2-C9DC3C787D99}"/>
              </a:ext>
            </a:extLst>
          </p:cNvPr>
          <p:cNvSpPr/>
          <p:nvPr/>
        </p:nvSpPr>
        <p:spPr>
          <a:xfrm rot="10800000">
            <a:off x="1390861" y="384640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Content Placeholder 6">
            <a:extLst>
              <a:ext uri="{FF2B5EF4-FFF2-40B4-BE49-F238E27FC236}">
                <a16:creationId xmlns:a16="http://schemas.microsoft.com/office/drawing/2014/main" id="{1B39B718-5B45-4CB9-A205-CC460E30F5CE}"/>
              </a:ext>
            </a:extLst>
          </p:cNvPr>
          <p:cNvGraphicFramePr>
            <a:graphicFrameLocks/>
          </p:cNvGraphicFramePr>
          <p:nvPr/>
        </p:nvGraphicFramePr>
        <p:xfrm>
          <a:off x="960083" y="492903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35" name="Left Brace 34">
            <a:extLst>
              <a:ext uri="{FF2B5EF4-FFF2-40B4-BE49-F238E27FC236}">
                <a16:creationId xmlns:a16="http://schemas.microsoft.com/office/drawing/2014/main" id="{97A06DB9-3838-4BDE-A051-D18C44E8C1BA}"/>
              </a:ext>
            </a:extLst>
          </p:cNvPr>
          <p:cNvSpPr/>
          <p:nvPr/>
        </p:nvSpPr>
        <p:spPr>
          <a:xfrm rot="16200000">
            <a:off x="5306427" y="1435672"/>
            <a:ext cx="338260" cy="903095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14C15E5F-20FF-40A1-A1E6-45AB574C17C8}"/>
              </a:ext>
            </a:extLst>
          </p:cNvPr>
          <p:cNvSpPr/>
          <p:nvPr/>
        </p:nvSpPr>
        <p:spPr>
          <a:xfrm rot="16200000">
            <a:off x="10346267" y="5426788"/>
            <a:ext cx="338260" cy="104872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9DBC93-0983-4018-9DD9-0903B0AEADDB}"/>
              </a:ext>
            </a:extLst>
          </p:cNvPr>
          <p:cNvSpPr txBox="1"/>
          <p:nvPr/>
        </p:nvSpPr>
        <p:spPr>
          <a:xfrm>
            <a:off x="5191782" y="61003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Heap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8D2C25-DA16-44FE-9262-BF05336B293E}"/>
              </a:ext>
            </a:extLst>
          </p:cNvPr>
          <p:cNvSpPr txBox="1"/>
          <p:nvPr/>
        </p:nvSpPr>
        <p:spPr>
          <a:xfrm>
            <a:off x="9793148" y="6120279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Sorted Items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AEB6FB-3E8C-494F-90D9-B0E97BF1EF0E}"/>
              </a:ext>
            </a:extLst>
          </p:cNvPr>
          <p:cNvSpPr txBox="1"/>
          <p:nvPr/>
        </p:nvSpPr>
        <p:spPr>
          <a:xfrm>
            <a:off x="738365" y="632170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Current Item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1F46088C-B255-4EA8-A7C1-873A79EF16DD}"/>
              </a:ext>
            </a:extLst>
          </p:cNvPr>
          <p:cNvSpPr/>
          <p:nvPr/>
        </p:nvSpPr>
        <p:spPr>
          <a:xfrm rot="10800000">
            <a:off x="1294779" y="572636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5BB014BA-DC18-4094-B0C6-C722A6862DFC}"/>
              </a:ext>
            </a:extLst>
          </p:cNvPr>
          <p:cNvSpPr/>
          <p:nvPr/>
        </p:nvSpPr>
        <p:spPr>
          <a:xfrm rot="10800000">
            <a:off x="1390318" y="386146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D0CDF1-D6FA-412F-9A76-3DA4EEE69728}"/>
              </a:ext>
            </a:extLst>
          </p:cNvPr>
          <p:cNvSpPr txBox="1"/>
          <p:nvPr/>
        </p:nvSpPr>
        <p:spPr>
          <a:xfrm>
            <a:off x="1731684" y="4105264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solidFill>
                  <a:srgbClr val="00B050"/>
                </a:solidFill>
              </a:rPr>
              <a:t>percolateDown</a:t>
            </a:r>
            <a:r>
              <a:rPr lang="en-US">
                <a:solidFill>
                  <a:srgbClr val="00B050"/>
                </a:solidFill>
              </a:rPr>
              <a:t>(22)</a:t>
            </a:r>
          </a:p>
        </p:txBody>
      </p:sp>
      <p:sp>
        <p:nvSpPr>
          <p:cNvPr id="43" name="Arrow: Curved Up 42">
            <a:extLst>
              <a:ext uri="{FF2B5EF4-FFF2-40B4-BE49-F238E27FC236}">
                <a16:creationId xmlns:a16="http://schemas.microsoft.com/office/drawing/2014/main" id="{2AD1EC18-D35F-46C9-8F24-AB3C9580B812}"/>
              </a:ext>
            </a:extLst>
          </p:cNvPr>
          <p:cNvSpPr/>
          <p:nvPr/>
        </p:nvSpPr>
        <p:spPr>
          <a:xfrm rot="10800000" flipH="1">
            <a:off x="1390318" y="4472579"/>
            <a:ext cx="8402830" cy="685320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Arrow: Curved Up 43">
            <a:extLst>
              <a:ext uri="{FF2B5EF4-FFF2-40B4-BE49-F238E27FC236}">
                <a16:creationId xmlns:a16="http://schemas.microsoft.com/office/drawing/2014/main" id="{D2218815-7235-4890-B2D3-0621DC4101A5}"/>
              </a:ext>
            </a:extLst>
          </p:cNvPr>
          <p:cNvSpPr/>
          <p:nvPr/>
        </p:nvSpPr>
        <p:spPr>
          <a:xfrm rot="10800000">
            <a:off x="1230828" y="4102937"/>
            <a:ext cx="8460513" cy="811978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39244F-B906-4FF5-813B-E20287AEE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</p:spTree>
    <p:extLst>
      <p:ext uri="{BB962C8B-B14F-4D97-AF65-F5344CB8AC3E}">
        <p14:creationId xmlns:p14="http://schemas.microsoft.com/office/powerpoint/2010/main" val="17676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49584 -0.002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  <p:bldP spid="30" grpId="0"/>
      <p:bldP spid="31" grpId="0"/>
      <p:bldP spid="32" grpId="0"/>
      <p:bldP spid="33" grpId="0" animBg="1"/>
      <p:bldP spid="35" grpId="0" animBg="1"/>
      <p:bldP spid="36" grpId="0" animBg="1"/>
      <p:bldP spid="37" grpId="0"/>
      <p:bldP spid="38" grpId="0"/>
      <p:bldP spid="39" grpId="0"/>
      <p:bldP spid="40" grpId="0" animBg="1"/>
      <p:bldP spid="41" grpId="0" animBg="1"/>
      <p:bldP spid="41" grpId="1" animBg="1"/>
      <p:bldP spid="42" grpId="0"/>
      <p:bldP spid="43" grpId="0" animBg="1"/>
      <p:bldP spid="4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Heap Sort (Better)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/>
                  <a:t>We’re sorting in the wrong order!</a:t>
                </a:r>
              </a:p>
              <a:p>
                <a:pPr lvl="1"/>
                <a:r>
                  <a:rPr lang="en-US" sz="2400"/>
                  <a:t>Could reverse at the end.</a:t>
                </a:r>
              </a:p>
              <a:p>
                <a:r>
                  <a:rPr lang="en-US" sz="2800"/>
                  <a:t>Our heap implementation will implicitly assume that the heap is on the left of the array.</a:t>
                </a:r>
              </a:p>
              <a:p>
                <a:r>
                  <a:rPr lang="en-US" sz="2800"/>
                  <a:t>Switch to a max-heap and keep the sorted stuff on the right.</a:t>
                </a:r>
              </a:p>
              <a:p>
                <a:endParaRPr lang="en-US" sz="2800"/>
              </a:p>
              <a:p>
                <a:r>
                  <a:rPr lang="en-US" sz="2800"/>
                  <a:t>What’s our running time?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EE2D9-427A-4EA3-9753-8C427601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ED753-1D63-4809-A54C-F265FDB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5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Our first step is to make a heap. Does using </a:t>
            </a:r>
            <a:r>
              <a:rPr lang="en-US" sz="2800" err="1">
                <a:latin typeface="Courier New" panose="02070309020205020404" pitchFamily="49" charset="0"/>
                <a:cs typeface="Courier New" panose="02070309020205020404" pitchFamily="49" charset="0"/>
              </a:rPr>
              <a:t>buildHeap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/>
              <a:t>instead of inserts improve the running time?</a:t>
            </a:r>
          </a:p>
          <a:p>
            <a:r>
              <a:rPr lang="en-US" sz="2800"/>
              <a:t> Not in a big-O sense (though we did by a constant factor).</a:t>
            </a:r>
          </a:p>
          <a:p>
            <a:endParaRPr lang="en-US" sz="2800"/>
          </a:p>
          <a:p>
            <a:r>
              <a:rPr lang="en-US" sz="2800"/>
              <a:t>In place: Yes</a:t>
            </a:r>
          </a:p>
          <a:p>
            <a:r>
              <a:rPr lang="en-US" sz="2800"/>
              <a:t>Stable: No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7FB0D-2152-44CE-A455-7874CE8F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A26BD-A3BF-4E95-B9CD-943A34D5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9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27B2-F0F1-FB49-B1A2-48C21CBA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4CB33-47F2-FC4A-BC14-7AF9A612D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MergeSort</a:t>
            </a:r>
            <a:r>
              <a:rPr lang="en-US" dirty="0"/>
              <a:t>, </a:t>
            </a:r>
            <a:r>
              <a:rPr lang="en-US" dirty="0" err="1"/>
              <a:t>QuickSort</a:t>
            </a:r>
            <a:endParaRPr lang="en-US" dirty="0"/>
          </a:p>
          <a:p>
            <a:r>
              <a:rPr lang="en-US" dirty="0"/>
              <a:t>Beyond Comparison Sorting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6BC0E-4EA6-9F46-95A8-FDBD40EE3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F09C7-C2F7-844F-864A-C437A5AF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2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Open Addressing: Linear Probing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/>
              <a:t>Why not use up the empty space in the table?</a:t>
            </a:r>
          </a:p>
          <a:p>
            <a:pPr eaLnBrk="1" hangingPunct="1"/>
            <a:r>
              <a:rPr lang="en-US" sz="2400"/>
              <a:t>Store directly in the array cell (no linked list)</a:t>
            </a:r>
          </a:p>
          <a:p>
            <a:pPr eaLnBrk="1" hangingPunct="1"/>
            <a:r>
              <a:rPr lang="en-US" sz="2400"/>
              <a:t>How to deal with collisions?</a:t>
            </a:r>
          </a:p>
          <a:p>
            <a:pPr eaLnBrk="1" hangingPunct="1"/>
            <a:r>
              <a:rPr lang="en-US" sz="2400"/>
              <a:t>If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sz="2400"/>
              <a:t> is already full, </a:t>
            </a:r>
          </a:p>
          <a:p>
            <a:pPr lvl="1" eaLnBrk="1" hangingPunct="1"/>
            <a:r>
              <a:rPr lang="en-US" sz="2000"/>
              <a:t>try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sz="2000" b="1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000"/>
              <a:t>.  If full,</a:t>
            </a:r>
          </a:p>
          <a:p>
            <a:pPr lvl="1" eaLnBrk="1" hangingPunct="1"/>
            <a:r>
              <a:rPr lang="en-US" sz="2000"/>
              <a:t>try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sz="2000" b="1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000"/>
              <a:t>.  If full,</a:t>
            </a:r>
          </a:p>
          <a:p>
            <a:pPr lvl="1" eaLnBrk="1" hangingPunct="1"/>
            <a:r>
              <a:rPr lang="en-US" sz="2000"/>
              <a:t>try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sz="2000" b="1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000"/>
              <a:t>.  If full…</a:t>
            </a:r>
          </a:p>
          <a:p>
            <a:pPr lvl="1" eaLnBrk="1" hangingPunct="1"/>
            <a:endParaRPr lang="en-US" sz="2000"/>
          </a:p>
          <a:p>
            <a:pPr eaLnBrk="1" hangingPunct="1"/>
            <a:r>
              <a:rPr lang="en-US" sz="2400"/>
              <a:t>Example: insert 38, 19, 8, 109, 10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7A8035A7-238D-4A75-A2BC-773DF7027057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8229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Open Addressing: Linear Probing</a:t>
            </a:r>
          </a:p>
        </p:txBody>
      </p:sp>
      <p:sp>
        <p:nvSpPr>
          <p:cNvPr id="24578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7/20/2022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F1702138-7693-4EFA-A14B-3CF4C85A9845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8229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236404-DCF2-3B48-BF38-888D02ECE0F2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838200" y="1421296"/>
            <a:ext cx="10515600" cy="4755667"/>
          </a:xfrm>
        </p:spPr>
        <p:txBody>
          <a:bodyPr/>
          <a:lstStyle/>
          <a:p>
            <a:pPr eaLnBrk="1" hangingPunct="1"/>
            <a:r>
              <a:rPr lang="en-US"/>
              <a:t>Another simple idea: If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/>
              <a:t> is already full, </a:t>
            </a:r>
          </a:p>
          <a:p>
            <a:pPr lvl="1" eaLnBrk="1" hangingPunct="1"/>
            <a:r>
              <a:rPr lang="en-US"/>
              <a:t>try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/>
              <a:t>.  If full,</a:t>
            </a:r>
          </a:p>
          <a:p>
            <a:pPr lvl="1" eaLnBrk="1" hangingPunct="1"/>
            <a:r>
              <a:rPr lang="en-US"/>
              <a:t>try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/>
              <a:t>.  If full,</a:t>
            </a:r>
          </a:p>
          <a:p>
            <a:pPr lvl="1" eaLnBrk="1" hangingPunct="1"/>
            <a:r>
              <a:rPr lang="en-US"/>
              <a:t>try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/>
              <a:t>.  If full…</a:t>
            </a:r>
          </a:p>
          <a:p>
            <a:pPr lvl="1" eaLnBrk="1" hangingPunct="1"/>
            <a:endParaRPr lang="en-US"/>
          </a:p>
          <a:p>
            <a:pPr eaLnBrk="1" hangingPunct="1"/>
            <a:r>
              <a:rPr lang="en-US"/>
              <a:t>Example: insert 38, 19, 8, 109, 10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006FBF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6268</Words>
  <Application>Microsoft Macintosh PowerPoint</Application>
  <PresentationFormat>Widescreen</PresentationFormat>
  <Paragraphs>1528</Paragraphs>
  <Slides>74</Slides>
  <Notes>54</Notes>
  <HiddenSlides>6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4" baseType="lpstr">
      <vt:lpstr>Arial Unicode MS</vt:lpstr>
      <vt:lpstr>Arial</vt:lpstr>
      <vt:lpstr>Calibri</vt:lpstr>
      <vt:lpstr>Cambria Math</vt:lpstr>
      <vt:lpstr>Courier New</vt:lpstr>
      <vt:lpstr>Franklin Gothic Book</vt:lpstr>
      <vt:lpstr>Franklin Gothic Medium</vt:lpstr>
      <vt:lpstr>Times New Roman</vt:lpstr>
      <vt:lpstr>Office Theme</vt:lpstr>
      <vt:lpstr>Equation</vt:lpstr>
      <vt:lpstr>CSE 332: Data Structures &amp; Parallelism Lecture 11: Hashing 2, Comparison Sorts</vt:lpstr>
      <vt:lpstr>Outline</vt:lpstr>
      <vt:lpstr>Hash Tables: Review</vt:lpstr>
      <vt:lpstr>Separate Chaining: Review</vt:lpstr>
      <vt:lpstr>More rigorous separate chaining analysis</vt:lpstr>
      <vt:lpstr>Equal objects must hash the same</vt:lpstr>
      <vt:lpstr>Hashing Choices</vt:lpstr>
      <vt:lpstr>Open Addressing: Linear Probing</vt:lpstr>
      <vt:lpstr>Open Addressing: Linear Probing</vt:lpstr>
      <vt:lpstr>Open Addressing: Linear Probing</vt:lpstr>
      <vt:lpstr>Open Addressing: Linear Probing</vt:lpstr>
      <vt:lpstr>Open Addressing: Linear Probing</vt:lpstr>
      <vt:lpstr>Open Addressing: Linear Probing</vt:lpstr>
      <vt:lpstr>Open addressing</vt:lpstr>
      <vt:lpstr>Aside: Terminology</vt:lpstr>
      <vt:lpstr>Questions: Open Addressing: Linear Probing</vt:lpstr>
      <vt:lpstr>Open Addressing: Linear Probing</vt:lpstr>
      <vt:lpstr>Open Addressing: Other Operations</vt:lpstr>
      <vt:lpstr>Primary Clustering</vt:lpstr>
      <vt:lpstr>Analysis of Linear Probing</vt:lpstr>
      <vt:lpstr>Analysis in chart form</vt:lpstr>
      <vt:lpstr>Open Addressing: Linear probing</vt:lpstr>
      <vt:lpstr>Open Addressing: Quadratic probing</vt:lpstr>
      <vt:lpstr>Quadratic Probing Example</vt:lpstr>
      <vt:lpstr>Quadratic Probing Example</vt:lpstr>
      <vt:lpstr>Quadratic Probing Example</vt:lpstr>
      <vt:lpstr>Quadratic Probing Example</vt:lpstr>
      <vt:lpstr>Quadratic Probing Example</vt:lpstr>
      <vt:lpstr>Quadratic Probing Example</vt:lpstr>
      <vt:lpstr>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From bad news to good news</vt:lpstr>
      <vt:lpstr>Quadratic Probing: Success guarantee for  &lt; ½</vt:lpstr>
      <vt:lpstr>Clustering reconsidered</vt:lpstr>
      <vt:lpstr>Open Addressing: Double hashing</vt:lpstr>
      <vt:lpstr>Open Addressing: Double Hashing</vt:lpstr>
      <vt:lpstr>Double Hashing</vt:lpstr>
      <vt:lpstr>Double Hashing</vt:lpstr>
      <vt:lpstr>Double Hashing</vt:lpstr>
      <vt:lpstr>Double Hashing</vt:lpstr>
      <vt:lpstr>Double Hashing</vt:lpstr>
      <vt:lpstr>Double-hashing analysis</vt:lpstr>
      <vt:lpstr>Yet another reason to use a prime TableSize</vt:lpstr>
      <vt:lpstr>More double-hashing facts (Just cool facts)</vt:lpstr>
      <vt:lpstr>Charts</vt:lpstr>
      <vt:lpstr>Outline - Where are we?</vt:lpstr>
      <vt:lpstr>Rehashing</vt:lpstr>
      <vt:lpstr>More on rehashing</vt:lpstr>
      <vt:lpstr>A Generally Good hashCode()</vt:lpstr>
      <vt:lpstr>Check it out!</vt:lpstr>
      <vt:lpstr>Final word on hashing</vt:lpstr>
      <vt:lpstr>Outline</vt:lpstr>
      <vt:lpstr>Sorting</vt:lpstr>
      <vt:lpstr>Three goals </vt:lpstr>
      <vt:lpstr>Insertion Sort</vt:lpstr>
      <vt:lpstr>Insertion Sort</vt:lpstr>
      <vt:lpstr>Insertion Sort</vt:lpstr>
      <vt:lpstr>Insertion Sort Analysis</vt:lpstr>
      <vt:lpstr>                 Sort</vt:lpstr>
      <vt:lpstr> Selection  Sort</vt:lpstr>
      <vt:lpstr>Selection Sort</vt:lpstr>
      <vt:lpstr> Selection  Sort</vt:lpstr>
      <vt:lpstr>   Heap    Sort</vt:lpstr>
      <vt:lpstr>Heap Sort</vt:lpstr>
      <vt:lpstr>Heap Sort (Better)</vt:lpstr>
      <vt:lpstr>Heap Sort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Disjoint Sets</dc:title>
  <dc:creator>Arthur Liu</dc:creator>
  <cp:lastModifiedBy>Arthur Liu</cp:lastModifiedBy>
  <cp:revision>1</cp:revision>
  <cp:lastPrinted>2022-07-20T07:52:50Z</cp:lastPrinted>
  <dcterms:created xsi:type="dcterms:W3CDTF">2021-11-15T03:16:16Z</dcterms:created>
  <dcterms:modified xsi:type="dcterms:W3CDTF">2022-07-20T07:52:53Z</dcterms:modified>
</cp:coreProperties>
</file>