
<file path=[Content_Types].xml><?xml version="1.0" encoding="utf-8"?>
<Types xmlns="http://schemas.openxmlformats.org/package/2006/content-types">
  <Default Extension="bin" ContentType="application/vnd.openxmlformats-officedocument.oleObject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6.xml" ContentType="application/vnd.openxmlformats-officedocument.presentationml.notesSlide+xml"/>
  <Override PartName="/ppt/tags/tag116.xml" ContentType="application/vnd.openxmlformats-officedocument.presentationml.tags+xml"/>
  <Override PartName="/ppt/notesSlides/notesSlide1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4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2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7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28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9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30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31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32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33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34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35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36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37.xml" ContentType="application/vnd.openxmlformats-officedocument.presentationml.notesSlid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38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39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40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notesSlides/notesSlide41.xml" ContentType="application/vnd.openxmlformats-officedocument.presentationml.notesSlide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notesSlides/notesSlide42.xml" ContentType="application/vnd.openxmlformats-officedocument.presentationml.notesSlide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43.xml" ContentType="application/vnd.openxmlformats-officedocument.presentationml.notesSlide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170.xml" ContentType="application/vnd.openxmlformats-officedocument.presentationml.tags+xml"/>
  <Override PartName="/ppt/tags/tag3420.xml" ContentType="application/vnd.openxmlformats-officedocument.presentationml.tags+xml"/>
  <Override PartName="/ppt/tags/tag3430.xml" ContentType="application/vnd.openxmlformats-officedocument.presentationml.tags+xml"/>
  <Override PartName="/ppt/tags/tag3680.xml" ContentType="application/vnd.openxmlformats-officedocument.presentationml.tags+xml"/>
  <Override PartName="/ppt/tags/tag4570.xml" ContentType="application/vnd.openxmlformats-officedocument.presentationml.tags+xml"/>
  <Override PartName="/ppt/tags/tag45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666" r:id="rId3"/>
    <p:sldId id="536" r:id="rId4"/>
    <p:sldId id="379" r:id="rId5"/>
    <p:sldId id="668" r:id="rId6"/>
    <p:sldId id="392" r:id="rId7"/>
    <p:sldId id="669" r:id="rId8"/>
    <p:sldId id="690" r:id="rId9"/>
    <p:sldId id="303" r:id="rId10"/>
    <p:sldId id="688" r:id="rId11"/>
    <p:sldId id="306" r:id="rId12"/>
    <p:sldId id="394" r:id="rId13"/>
    <p:sldId id="313" r:id="rId14"/>
    <p:sldId id="314" r:id="rId15"/>
    <p:sldId id="307" r:id="rId16"/>
    <p:sldId id="671" r:id="rId17"/>
    <p:sldId id="312" r:id="rId18"/>
    <p:sldId id="388" r:id="rId19"/>
    <p:sldId id="395" r:id="rId20"/>
    <p:sldId id="316" r:id="rId21"/>
    <p:sldId id="383" r:id="rId22"/>
    <p:sldId id="685" r:id="rId23"/>
    <p:sldId id="672" r:id="rId24"/>
    <p:sldId id="321" r:id="rId25"/>
    <p:sldId id="385" r:id="rId26"/>
    <p:sldId id="678" r:id="rId27"/>
    <p:sldId id="708" r:id="rId28"/>
    <p:sldId id="682" r:id="rId29"/>
    <p:sldId id="681" r:id="rId30"/>
    <p:sldId id="679" r:id="rId31"/>
    <p:sldId id="680" r:id="rId32"/>
    <p:sldId id="676" r:id="rId33"/>
    <p:sldId id="376" r:id="rId34"/>
    <p:sldId id="329" r:id="rId35"/>
    <p:sldId id="330" r:id="rId36"/>
    <p:sldId id="331" r:id="rId37"/>
    <p:sldId id="386" r:id="rId38"/>
    <p:sldId id="389" r:id="rId39"/>
    <p:sldId id="387" r:id="rId40"/>
    <p:sldId id="390" r:id="rId41"/>
    <p:sldId id="378" r:id="rId42"/>
    <p:sldId id="377" r:id="rId43"/>
    <p:sldId id="683" r:id="rId44"/>
    <p:sldId id="381" r:id="rId45"/>
    <p:sldId id="380" r:id="rId46"/>
    <p:sldId id="670" r:id="rId47"/>
    <p:sldId id="391" r:id="rId48"/>
    <p:sldId id="673" r:id="rId49"/>
    <p:sldId id="687" r:id="rId50"/>
    <p:sldId id="674" r:id="rId51"/>
    <p:sldId id="367" r:id="rId52"/>
    <p:sldId id="675" r:id="rId53"/>
    <p:sldId id="684" r:id="rId5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FC269-EDA9-CD45-8B5E-027F60D40B39}" v="88" dt="2022-07-15T06:27:34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6"/>
    <p:restoredTop sz="72834"/>
  </p:normalViewPr>
  <p:slideViewPr>
    <p:cSldViewPr snapToGrid="0" snapToObjects="1">
      <p:cViewPr varScale="1">
        <p:scale>
          <a:sx n="107" d="100"/>
          <a:sy n="107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6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61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62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6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64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96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97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299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301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302"/>
        </pc:sldMkLst>
      </pc:sldChg>
      <pc:sldChg chg="addSp delSp 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03"/>
        </pc:sldMkLst>
        <pc:spChg chg="mod">
          <ac:chgData name="Arthur Liu" userId="57266d67-1d41-4103-859a-8797e8098ce0" providerId="ADAL" clId="{988FC269-EDA9-CD45-8B5E-027F60D40B39}" dt="2022-07-12T23:13:53.433" v="861" actId="1076"/>
          <ac:spMkLst>
            <pc:docMk/>
            <pc:sldMk cId="0" sldId="303"/>
            <ac:spMk id="14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13:06.215" v="851" actId="1076"/>
          <ac:spMkLst>
            <pc:docMk/>
            <pc:sldMk cId="0" sldId="303"/>
            <ac:spMk id="15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12:56.258" v="842" actId="478"/>
          <ac:spMkLst>
            <pc:docMk/>
            <pc:sldMk cId="0" sldId="303"/>
            <ac:spMk id="16" creationId="{00000000-0000-0000-0000-000000000000}"/>
          </ac:spMkLst>
        </pc:spChg>
        <pc:spChg chg="add mod">
          <ac:chgData name="Arthur Liu" userId="57266d67-1d41-4103-859a-8797e8098ce0" providerId="ADAL" clId="{988FC269-EDA9-CD45-8B5E-027F60D40B39}" dt="2022-07-12T23:13:40.647" v="858" actId="1076"/>
          <ac:spMkLst>
            <pc:docMk/>
            <pc:sldMk cId="0" sldId="303"/>
            <ac:spMk id="19" creationId="{32D4B4E6-F8A0-D447-BF25-BF35759BB28F}"/>
          </ac:spMkLst>
        </pc:spChg>
        <pc:spChg chg="add mod">
          <ac:chgData name="Arthur Liu" userId="57266d67-1d41-4103-859a-8797e8098ce0" providerId="ADAL" clId="{988FC269-EDA9-CD45-8B5E-027F60D40B39}" dt="2022-07-12T23:14:04.615" v="864" actId="1076"/>
          <ac:spMkLst>
            <pc:docMk/>
            <pc:sldMk cId="0" sldId="303"/>
            <ac:spMk id="21" creationId="{48A20DFA-07D6-7444-BB99-3BFD119EFA49}"/>
          </ac:spMkLst>
        </pc:spChg>
        <pc:spChg chg="mod">
          <ac:chgData name="Arthur Liu" userId="57266d67-1d41-4103-859a-8797e8098ce0" providerId="ADAL" clId="{988FC269-EDA9-CD45-8B5E-027F60D40B39}" dt="2022-07-12T23:25:24.632" v="1326" actId="404"/>
          <ac:spMkLst>
            <pc:docMk/>
            <pc:sldMk cId="0" sldId="303"/>
            <ac:spMk id="64514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13:51.197" v="860" actId="1076"/>
          <ac:spMkLst>
            <pc:docMk/>
            <pc:sldMk cId="0" sldId="303"/>
            <ac:spMk id="6451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12:28.764" v="837" actId="1076"/>
          <ac:spMkLst>
            <pc:docMk/>
            <pc:sldMk cId="0" sldId="303"/>
            <ac:spMk id="64548" creationId="{00000000-0000-0000-0000-000000000000}"/>
          </ac:spMkLst>
        </pc:spChg>
        <pc:graphicFrameChg chg="modGraphic">
          <ac:chgData name="Arthur Liu" userId="57266d67-1d41-4103-859a-8797e8098ce0" providerId="ADAL" clId="{988FC269-EDA9-CD45-8B5E-027F60D40B39}" dt="2022-07-12T23:12:32.197" v="838" actId="14734"/>
          <ac:graphicFrameMkLst>
            <pc:docMk/>
            <pc:sldMk cId="0" sldId="303"/>
            <ac:graphicFrameMk id="9" creationId="{00000000-0000-0000-0000-000000000000}"/>
          </ac:graphicFrameMkLst>
        </pc:graphicFrameChg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304"/>
        </pc:sldMkLst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06"/>
        </pc:sldMkLst>
        <pc:spChg chg="mod">
          <ac:chgData name="Arthur Liu" userId="57266d67-1d41-4103-859a-8797e8098ce0" providerId="ADAL" clId="{988FC269-EDA9-CD45-8B5E-027F60D40B39}" dt="2022-07-13T00:14:46.443" v="1934" actId="14100"/>
          <ac:spMkLst>
            <pc:docMk/>
            <pc:sldMk cId="0" sldId="306"/>
            <ac:spMk id="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28:13.206" v="1459" actId="20577"/>
          <ac:spMkLst>
            <pc:docMk/>
            <pc:sldMk cId="0" sldId="306"/>
            <ac:spMk id="70657" creationId="{00000000-0000-0000-0000-000000000000}"/>
          </ac:spMkLst>
        </pc:spChg>
        <pc:grpChg chg="mod">
          <ac:chgData name="Arthur Liu" userId="57266d67-1d41-4103-859a-8797e8098ce0" providerId="ADAL" clId="{988FC269-EDA9-CD45-8B5E-027F60D40B39}" dt="2022-07-12T23:27:45.170" v="1416" actId="1076"/>
          <ac:grpSpMkLst>
            <pc:docMk/>
            <pc:sldMk cId="0" sldId="306"/>
            <ac:grpSpMk id="70663" creationId="{00000000-0000-0000-0000-000000000000}"/>
          </ac:grpSpMkLst>
        </pc:grpChg>
      </pc:sldChg>
      <pc:sldChg chg="modSp add mod ord modTransition modNotes modNotesTx">
        <pc:chgData name="Arthur Liu" userId="57266d67-1d41-4103-859a-8797e8098ce0" providerId="ADAL" clId="{988FC269-EDA9-CD45-8B5E-027F60D40B39}" dt="2022-07-13T07:19:00.321" v="3479"/>
        <pc:sldMkLst>
          <pc:docMk/>
          <pc:sldMk cId="0" sldId="307"/>
        </pc:sldMkLst>
        <pc:spChg chg="mod">
          <ac:chgData name="Arthur Liu" userId="57266d67-1d41-4103-859a-8797e8098ce0" providerId="ADAL" clId="{988FC269-EDA9-CD45-8B5E-027F60D40B39}" dt="2022-07-12T23:36:38.762" v="1675" actId="20577"/>
          <ac:spMkLst>
            <pc:docMk/>
            <pc:sldMk cId="0" sldId="307"/>
            <ac:spMk id="76802" creationId="{00000000-0000-0000-0000-000000000000}"/>
          </ac:spMkLst>
        </pc:spChg>
      </pc:sldChg>
      <pc:sldChg chg="add del ord modTransition">
        <pc:chgData name="Arthur Liu" userId="57266d67-1d41-4103-859a-8797e8098ce0" providerId="ADAL" clId="{988FC269-EDA9-CD45-8B5E-027F60D40B39}" dt="2022-07-12T23:36:44.973" v="1677" actId="2696"/>
        <pc:sldMkLst>
          <pc:docMk/>
          <pc:sldMk cId="0" sldId="308"/>
        </pc:sldMkLst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12"/>
        </pc:sldMkLst>
        <pc:spChg chg="mod">
          <ac:chgData name="Arthur Liu" userId="57266d67-1d41-4103-859a-8797e8098ce0" providerId="ADAL" clId="{988FC269-EDA9-CD45-8B5E-027F60D40B39}" dt="2022-07-13T01:28:17.881" v="3038" actId="20577"/>
          <ac:spMkLst>
            <pc:docMk/>
            <pc:sldMk cId="0" sldId="312"/>
            <ac:spMk id="3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13"/>
        </pc:sldMkLst>
        <pc:spChg chg="mod">
          <ac:chgData name="Arthur Liu" userId="57266d67-1d41-4103-859a-8797e8098ce0" providerId="ADAL" clId="{988FC269-EDA9-CD45-8B5E-027F60D40B39}" dt="2022-07-12T23:30:27.716" v="1545" actId="1076"/>
          <ac:spMkLst>
            <pc:docMk/>
            <pc:sldMk cId="0" sldId="313"/>
            <ac:spMk id="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30:21.054" v="1543" actId="20577"/>
          <ac:spMkLst>
            <pc:docMk/>
            <pc:sldMk cId="0" sldId="313"/>
            <ac:spMk id="72705" creationId="{00000000-0000-0000-0000-000000000000}"/>
          </ac:spMkLst>
        </pc:spChg>
      </pc:sldChg>
      <pc:sldChg chg="modSp add mod ord modTransition modAnim modShow modNotes">
        <pc:chgData name="Arthur Liu" userId="57266d67-1d41-4103-859a-8797e8098ce0" providerId="ADAL" clId="{988FC269-EDA9-CD45-8B5E-027F60D40B39}" dt="2022-07-15T05:22:35.827" v="3599" actId="729"/>
        <pc:sldMkLst>
          <pc:docMk/>
          <pc:sldMk cId="0" sldId="314"/>
        </pc:sldMkLst>
        <pc:spChg chg="mod">
          <ac:chgData name="Arthur Liu" userId="57266d67-1d41-4103-859a-8797e8098ce0" providerId="ADAL" clId="{988FC269-EDA9-CD45-8B5E-027F60D40B39}" dt="2022-07-13T00:16:26.448" v="1938" actId="404"/>
          <ac:spMkLst>
            <pc:docMk/>
            <pc:sldMk cId="0" sldId="314"/>
            <ac:spMk id="82946" creationId="{00000000-0000-0000-0000-000000000000}"/>
          </ac:spMkLst>
        </pc:spChg>
      </pc:sldChg>
      <pc:sldChg chg="addSp delSp modSp add mod modTransition modNotes modNotesTx">
        <pc:chgData name="Arthur Liu" userId="57266d67-1d41-4103-859a-8797e8098ce0" providerId="ADAL" clId="{988FC269-EDA9-CD45-8B5E-027F60D40B39}" dt="2022-07-15T07:02:27.733" v="4085" actId="20577"/>
        <pc:sldMkLst>
          <pc:docMk/>
          <pc:sldMk cId="0" sldId="316"/>
        </pc:sldMkLst>
        <pc:spChg chg="add del mod">
          <ac:chgData name="Arthur Liu" userId="57266d67-1d41-4103-859a-8797e8098ce0" providerId="ADAL" clId="{988FC269-EDA9-CD45-8B5E-027F60D40B39}" dt="2022-07-13T01:33:46.854" v="3042" actId="478"/>
          <ac:spMkLst>
            <pc:docMk/>
            <pc:sldMk cId="0" sldId="316"/>
            <ac:spMk id="6" creationId="{E60A3D57-CB70-CB48-89FA-79362B4A66E7}"/>
          </ac:spMkLst>
        </pc:spChg>
        <pc:spChg chg="mod">
          <ac:chgData name="Arthur Liu" userId="57266d67-1d41-4103-859a-8797e8098ce0" providerId="ADAL" clId="{988FC269-EDA9-CD45-8B5E-027F60D40B39}" dt="2022-07-12T23:35:09.205" v="1665" actId="6549"/>
          <ac:spMkLst>
            <pc:docMk/>
            <pc:sldMk cId="0" sldId="316"/>
            <ac:spMk id="88066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21"/>
        </pc:sldMkLst>
        <pc:spChg chg="mod">
          <ac:chgData name="Arthur Liu" userId="57266d67-1d41-4103-859a-8797e8098ce0" providerId="ADAL" clId="{988FC269-EDA9-CD45-8B5E-027F60D40B39}" dt="2022-07-12T23:37:33.901" v="1720" actId="20577"/>
          <ac:spMkLst>
            <pc:docMk/>
            <pc:sldMk cId="0" sldId="321"/>
            <ac:spMk id="21506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2T23:56:58.757" v="1849" actId="2696"/>
        <pc:sldMkLst>
          <pc:docMk/>
          <pc:sldMk cId="0" sldId="322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881613822" sldId="322"/>
        </pc:sldMkLst>
      </pc:sldChg>
      <pc:sldChg chg="add del modTransition">
        <pc:chgData name="Arthur Liu" userId="57266d67-1d41-4103-859a-8797e8098ce0" providerId="ADAL" clId="{988FC269-EDA9-CD45-8B5E-027F60D40B39}" dt="2022-07-12T23:56:58.757" v="1849" actId="2696"/>
        <pc:sldMkLst>
          <pc:docMk/>
          <pc:sldMk cId="0" sldId="32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679470702" sldId="323"/>
        </pc:sldMkLst>
      </pc:sldChg>
      <pc:sldChg chg="add del modTransition">
        <pc:chgData name="Arthur Liu" userId="57266d67-1d41-4103-859a-8797e8098ce0" providerId="ADAL" clId="{988FC269-EDA9-CD45-8B5E-027F60D40B39}" dt="2022-07-12T23:56:58.757" v="1849" actId="2696"/>
        <pc:sldMkLst>
          <pc:docMk/>
          <pc:sldMk cId="0" sldId="324"/>
        </pc:sldMkLst>
      </pc:sldChg>
      <pc:sldChg chg="add del modTransition">
        <pc:chgData name="Arthur Liu" userId="57266d67-1d41-4103-859a-8797e8098ce0" providerId="ADAL" clId="{988FC269-EDA9-CD45-8B5E-027F60D40B39}" dt="2022-07-12T23:56:58.757" v="1849" actId="2696"/>
        <pc:sldMkLst>
          <pc:docMk/>
          <pc:sldMk cId="0" sldId="325"/>
        </pc:sldMkLst>
      </pc:sldChg>
      <pc:sldChg chg="add del modTransition">
        <pc:chgData name="Arthur Liu" userId="57266d67-1d41-4103-859a-8797e8098ce0" providerId="ADAL" clId="{988FC269-EDA9-CD45-8B5E-027F60D40B39}" dt="2022-07-12T23:56:58.757" v="1849" actId="2696"/>
        <pc:sldMkLst>
          <pc:docMk/>
          <pc:sldMk cId="0" sldId="326"/>
        </pc:sldMkLst>
      </pc:sldChg>
      <pc:sldChg chg="modSp add del mod modTransition">
        <pc:chgData name="Arthur Liu" userId="57266d67-1d41-4103-859a-8797e8098ce0" providerId="ADAL" clId="{988FC269-EDA9-CD45-8B5E-027F60D40B39}" dt="2022-07-12T23:56:58.757" v="1849" actId="2696"/>
        <pc:sldMkLst>
          <pc:docMk/>
          <pc:sldMk cId="0" sldId="327"/>
        </pc:sldMkLst>
        <pc:spChg chg="mod">
          <ac:chgData name="Arthur Liu" userId="57266d67-1d41-4103-859a-8797e8098ce0" providerId="ADAL" clId="{988FC269-EDA9-CD45-8B5E-027F60D40B39}" dt="2022-07-12T23:54:18.073" v="1810" actId="1076"/>
          <ac:spMkLst>
            <pc:docMk/>
            <pc:sldMk cId="0" sldId="327"/>
            <ac:spMk id="3379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5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6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38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0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5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6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48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50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5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5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5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24.951" v="1811" actId="1076"/>
          <ac:spMkLst>
            <pc:docMk/>
            <pc:sldMk cId="0" sldId="327"/>
            <ac:spMk id="33855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4:58.685" v="1819" actId="20577"/>
          <ac:spMkLst>
            <pc:docMk/>
            <pc:sldMk cId="0" sldId="327"/>
            <ac:spMk id="33856" creationId="{00000000-0000-0000-0000-000000000000}"/>
          </ac:spMkLst>
        </pc:spChg>
        <pc:graphicFrameChg chg="mod">
          <ac:chgData name="Arthur Liu" userId="57266d67-1d41-4103-859a-8797e8098ce0" providerId="ADAL" clId="{988FC269-EDA9-CD45-8B5E-027F60D40B39}" dt="2022-07-12T23:54:24.951" v="1811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  <pc:cxnChg chg="mod">
          <ac:chgData name="Arthur Liu" userId="57266d67-1d41-4103-859a-8797e8098ce0" providerId="ADAL" clId="{988FC269-EDA9-CD45-8B5E-027F60D40B39}" dt="2022-07-12T23:54:24.951" v="1811" actId="1076"/>
          <ac:cxnSpMkLst>
            <pc:docMk/>
            <pc:sldMk cId="0" sldId="327"/>
            <ac:cxnSpMk id="33834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4:24.951" v="1811" actId="1076"/>
          <ac:cxnSpMkLst>
            <pc:docMk/>
            <pc:sldMk cId="0" sldId="327"/>
            <ac:cxnSpMk id="33839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4:24.951" v="1811" actId="1076"/>
          <ac:cxnSpMkLst>
            <pc:docMk/>
            <pc:sldMk cId="0" sldId="327"/>
            <ac:cxnSpMk id="33844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4:24.951" v="1811" actId="1076"/>
          <ac:cxnSpMkLst>
            <pc:docMk/>
            <pc:sldMk cId="0" sldId="327"/>
            <ac:cxnSpMk id="33849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4:24.951" v="1811" actId="1076"/>
          <ac:cxnSpMkLst>
            <pc:docMk/>
            <pc:sldMk cId="0" sldId="327"/>
            <ac:cxnSpMk id="33854" creationId="{00000000-0000-0000-0000-000000000000}"/>
          </ac:cxnSpMkLst>
        </pc:cxnChg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035389613" sldId="327"/>
        </pc:sldMkLst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29"/>
        </pc:sldMkLst>
        <pc:spChg chg="mod">
          <ac:chgData name="Arthur Liu" userId="57266d67-1d41-4103-859a-8797e8098ce0" providerId="ADAL" clId="{988FC269-EDA9-CD45-8B5E-027F60D40B39}" dt="2022-07-12T23:59:19.206" v="1874" actId="14100"/>
          <ac:spMkLst>
            <pc:docMk/>
            <pc:sldMk cId="0" sldId="329"/>
            <ac:spMk id="3788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2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28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2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4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6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8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3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4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6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8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4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5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9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98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799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800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800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800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8004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25.226" v="1875" actId="1076"/>
          <ac:spMkLst>
            <pc:docMk/>
            <pc:sldMk cId="0" sldId="329"/>
            <ac:spMk id="38006" creationId="{00000000-0000-0000-0000-000000000000}"/>
          </ac:spMkLst>
        </pc:spChg>
        <pc:graphicFrameChg chg="mod">
          <ac:chgData name="Arthur Liu" userId="57266d67-1d41-4103-859a-8797e8098ce0" providerId="ADAL" clId="{988FC269-EDA9-CD45-8B5E-027F60D40B39}" dt="2022-07-12T23:59:25.226" v="1875" actId="1076"/>
          <ac:graphicFrameMkLst>
            <pc:docMk/>
            <pc:sldMk cId="0" sldId="329"/>
            <ac:graphicFrameMk id="7" creationId="{00000000-0000-0000-0000-000000000000}"/>
          </ac:graphicFrameMkLst>
        </pc:graphicFrameChg>
        <pc:graphicFrameChg chg="mod">
          <ac:chgData name="Arthur Liu" userId="57266d67-1d41-4103-859a-8797e8098ce0" providerId="ADAL" clId="{988FC269-EDA9-CD45-8B5E-027F60D40B39}" dt="2022-07-12T23:59:25.226" v="1875" actId="1076"/>
          <ac:graphicFrameMkLst>
            <pc:docMk/>
            <pc:sldMk cId="0" sldId="329"/>
            <ac:graphicFrameMk id="33" creationId="{00000000-0000-0000-0000-000000000000}"/>
          </ac:graphicFrameMkLst>
        </pc:graphicFrame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7930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7935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7940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7945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7950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8000" creationId="{00000000-0000-0000-0000-000000000000}"/>
          </ac:cxnSpMkLst>
        </pc:cxnChg>
        <pc:cxnChg chg="mod">
          <ac:chgData name="Arthur Liu" userId="57266d67-1d41-4103-859a-8797e8098ce0" providerId="ADAL" clId="{988FC269-EDA9-CD45-8B5E-027F60D40B39}" dt="2022-07-12T23:59:25.226" v="1875" actId="1076"/>
          <ac:cxnSpMkLst>
            <pc:docMk/>
            <pc:sldMk cId="0" sldId="329"/>
            <ac:cxnSpMk id="38005" creationId="{00000000-0000-0000-0000-000000000000}"/>
          </ac:cxnSpMkLst>
        </pc:cxnChg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30"/>
        </pc:sldMkLst>
        <pc:spChg chg="mod">
          <ac:chgData name="Arthur Liu" userId="57266d67-1d41-4103-859a-8797e8098ce0" providerId="ADAL" clId="{988FC269-EDA9-CD45-8B5E-027F60D40B39}" dt="2022-07-12T23:59:37.945" v="1876" actId="14100"/>
          <ac:spMkLst>
            <pc:docMk/>
            <pc:sldMk cId="0" sldId="330"/>
            <ac:spMk id="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9:40.688" v="1877" actId="14100"/>
          <ac:spMkLst>
            <pc:docMk/>
            <pc:sldMk cId="0" sldId="330"/>
            <ac:spMk id="2052" creationId="{00000000-0000-0000-0000-000000000000}"/>
          </ac:spMkLst>
        </pc:spChg>
      </pc:sldChg>
      <pc:sldChg chg="modSp add mod modTransition modShow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31"/>
        </pc:sldMkLst>
        <pc:spChg chg="mod">
          <ac:chgData name="Arthur Liu" userId="57266d67-1d41-4103-859a-8797e8098ce0" providerId="ADAL" clId="{988FC269-EDA9-CD45-8B5E-027F60D40B39}" dt="2022-07-13T00:37:55.737" v="2763" actId="14100"/>
          <ac:spMkLst>
            <pc:docMk/>
            <pc:sldMk cId="0" sldId="331"/>
            <ac:spMk id="9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3T00:37:58.397" v="2764" actId="14100"/>
          <ac:spMkLst>
            <pc:docMk/>
            <pc:sldMk cId="0" sldId="331"/>
            <ac:spMk id="3076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4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5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6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7"/>
        </pc:sldMkLst>
        <pc:spChg chg="mod">
          <ac:chgData name="Arthur Liu" userId="57266d67-1d41-4103-859a-8797e8098ce0" providerId="ADAL" clId="{988FC269-EDA9-CD45-8B5E-027F60D40B39}" dt="2022-07-13T21:29:06.772" v="3494" actId="27636"/>
          <ac:spMkLst>
            <pc:docMk/>
            <pc:sldMk cId="0" sldId="337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8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0"/>
        </pc:sldMkLst>
        <pc:spChg chg="mod">
          <ac:chgData name="Arthur Liu" userId="57266d67-1d41-4103-859a-8797e8098ce0" providerId="ADAL" clId="{988FC269-EDA9-CD45-8B5E-027F60D40B39}" dt="2022-07-13T21:29:06.819" v="3497" actId="27636"/>
          <ac:spMkLst>
            <pc:docMk/>
            <pc:sldMk cId="0" sldId="340"/>
            <ac:spMk id="40962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1"/>
        </pc:sldMkLst>
        <pc:spChg chg="mod">
          <ac:chgData name="Arthur Liu" userId="57266d67-1d41-4103-859a-8797e8098ce0" providerId="ADAL" clId="{988FC269-EDA9-CD45-8B5E-027F60D40B39}" dt="2022-07-13T21:29:06.838" v="3498" actId="27636"/>
          <ac:spMkLst>
            <pc:docMk/>
            <pc:sldMk cId="0" sldId="341"/>
            <ac:spMk id="87045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3"/>
        </pc:sldMkLst>
        <pc:spChg chg="mod">
          <ac:chgData name="Arthur Liu" userId="57266d67-1d41-4103-859a-8797e8098ce0" providerId="ADAL" clId="{988FC269-EDA9-CD45-8B5E-027F60D40B39}" dt="2022-07-13T21:29:06.877" v="3500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50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57"/>
        </pc:sldMkLst>
        <pc:spChg chg="mod">
          <ac:chgData name="Arthur Liu" userId="57266d67-1d41-4103-859a-8797e8098ce0" providerId="ADAL" clId="{988FC269-EDA9-CD45-8B5E-027F60D40B39}" dt="2022-07-13T21:29:06.907" v="3501" actId="27636"/>
          <ac:spMkLst>
            <pc:docMk/>
            <pc:sldMk cId="0" sldId="357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58"/>
        </pc:sldMkLst>
        <pc:spChg chg="mod">
          <ac:chgData name="Arthur Liu" userId="57266d67-1d41-4103-859a-8797e8098ce0" providerId="ADAL" clId="{988FC269-EDA9-CD45-8B5E-027F60D40B39}" dt="2022-07-13T21:29:06.931" v="3503" actId="27636"/>
          <ac:spMkLst>
            <pc:docMk/>
            <pc:sldMk cId="0" sldId="358"/>
            <ac:spMk id="12595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0"/>
        </pc:sldMkLst>
        <pc:spChg chg="mod">
          <ac:chgData name="Arthur Liu" userId="57266d67-1d41-4103-859a-8797e8098ce0" providerId="ADAL" clId="{988FC269-EDA9-CD45-8B5E-027F60D40B39}" dt="2022-07-13T21:29:06.404" v="3484" actId="27636"/>
          <ac:spMkLst>
            <pc:docMk/>
            <pc:sldMk cId="0" sldId="360"/>
            <ac:spMk id="13209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1"/>
        </pc:sldMkLst>
        <pc:spChg chg="mod">
          <ac:chgData name="Arthur Liu" userId="57266d67-1d41-4103-859a-8797e8098ce0" providerId="ADAL" clId="{988FC269-EDA9-CD45-8B5E-027F60D40B39}" dt="2022-07-13T21:29:06.430" v="3486" actId="27636"/>
          <ac:spMkLst>
            <pc:docMk/>
            <pc:sldMk cId="0" sldId="361"/>
            <ac:spMk id="88069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2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3"/>
        </pc:sldMkLst>
        <pc:spChg chg="mod">
          <ac:chgData name="Arthur Liu" userId="57266d67-1d41-4103-859a-8797e8098ce0" providerId="ADAL" clId="{988FC269-EDA9-CD45-8B5E-027F60D40B39}" dt="2022-07-13T21:29:06.450" v="3487" actId="27636"/>
          <ac:spMkLst>
            <pc:docMk/>
            <pc:sldMk cId="0" sldId="363"/>
            <ac:spMk id="140290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4"/>
        </pc:sldMkLst>
        <pc:spChg chg="mod">
          <ac:chgData name="Arthur Liu" userId="57266d67-1d41-4103-859a-8797e8098ce0" providerId="ADAL" clId="{988FC269-EDA9-CD45-8B5E-027F60D40B39}" dt="2022-07-13T21:29:06.466" v="3488" actId="27636"/>
          <ac:spMkLst>
            <pc:docMk/>
            <pc:sldMk cId="0" sldId="364"/>
            <ac:spMk id="142338" creationId="{00000000-0000-0000-0000-000000000000}"/>
          </ac:spMkLst>
        </pc:spChg>
      </pc:sldChg>
      <pc:sldChg chg="modSp add mod ord modShow modNotes">
        <pc:chgData name="Arthur Liu" userId="57266d67-1d41-4103-859a-8797e8098ce0" providerId="ADAL" clId="{988FC269-EDA9-CD45-8B5E-027F60D40B39}" dt="2022-07-15T06:44:23.004" v="3747" actId="403"/>
        <pc:sldMkLst>
          <pc:docMk/>
          <pc:sldMk cId="262579270" sldId="367"/>
        </pc:sldMkLst>
        <pc:spChg chg="mod">
          <ac:chgData name="Arthur Liu" userId="57266d67-1d41-4103-859a-8797e8098ce0" providerId="ADAL" clId="{988FC269-EDA9-CD45-8B5E-027F60D40B39}" dt="2022-07-15T06:44:23.004" v="3747" actId="403"/>
          <ac:spMkLst>
            <pc:docMk/>
            <pc:sldMk cId="262579270" sldId="367"/>
            <ac:spMk id="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1:59.437" v="1802" actId="207"/>
          <ac:spMkLst>
            <pc:docMk/>
            <pc:sldMk cId="262579270" sldId="367"/>
            <ac:spMk id="148481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71"/>
        </pc:sldMkLst>
        <pc:spChg chg="mod">
          <ac:chgData name="Arthur Liu" userId="57266d67-1d41-4103-859a-8797e8098ce0" providerId="ADAL" clId="{988FC269-EDA9-CD45-8B5E-027F60D40B39}" dt="2022-07-13T21:29:06.548" v="3492" actId="27636"/>
          <ac:spMkLst>
            <pc:docMk/>
            <pc:sldMk cId="0" sldId="371"/>
            <ac:spMk id="158722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74"/>
        </pc:sldMkLst>
        <pc:spChg chg="mod">
          <ac:chgData name="Arthur Liu" userId="57266d67-1d41-4103-859a-8797e8098ce0" providerId="ADAL" clId="{988FC269-EDA9-CD45-8B5E-027F60D40B39}" dt="2022-07-13T21:29:06.737" v="3493" actId="27636"/>
          <ac:spMkLst>
            <pc:docMk/>
            <pc:sldMk cId="0" sldId="374"/>
            <ac:spMk id="3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0" sldId="376"/>
        </pc:sldMkLst>
        <pc:spChg chg="mod">
          <ac:chgData name="Arthur Liu" userId="57266d67-1d41-4103-859a-8797e8098ce0" providerId="ADAL" clId="{988FC269-EDA9-CD45-8B5E-027F60D40B39}" dt="2022-07-13T00:37:04.536" v="2762" actId="207"/>
          <ac:spMkLst>
            <pc:docMk/>
            <pc:sldMk cId="0" sldId="376"/>
            <ac:spMk id="3" creationId="{00000000-0000-0000-0000-000000000000}"/>
          </ac:spMkLst>
        </pc:spChg>
      </pc:sldChg>
      <pc:sldChg chg="add">
        <pc:chgData name="Arthur Liu" userId="57266d67-1d41-4103-859a-8797e8098ce0" providerId="ADAL" clId="{988FC269-EDA9-CD45-8B5E-027F60D40B39}" dt="2022-07-12T22:56:40.335" v="214"/>
        <pc:sldMkLst>
          <pc:docMk/>
          <pc:sldMk cId="0" sldId="377"/>
        </pc:sldMkLst>
      </pc:sldChg>
      <pc:sldChg chg="add modTransition">
        <pc:chgData name="Arthur Liu" userId="57266d67-1d41-4103-859a-8797e8098ce0" providerId="ADAL" clId="{988FC269-EDA9-CD45-8B5E-027F60D40B39}" dt="2022-07-12T22:56:40.335" v="214"/>
        <pc:sldMkLst>
          <pc:docMk/>
          <pc:sldMk cId="0" sldId="378"/>
        </pc:sldMkLst>
      </pc:sldChg>
      <pc:sldChg chg="addSp modSp add mod or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2588634734" sldId="379"/>
        </pc:sldMkLst>
        <pc:spChg chg="mod">
          <ac:chgData name="Arthur Liu" userId="57266d67-1d41-4103-859a-8797e8098ce0" providerId="ADAL" clId="{988FC269-EDA9-CD45-8B5E-027F60D40B39}" dt="2022-07-12T23:01:30.606" v="600" actId="20577"/>
          <ac:spMkLst>
            <pc:docMk/>
            <pc:sldMk cId="2588634734" sldId="379"/>
            <ac:spMk id="6147" creationId="{00000000-0000-0000-0000-000000000000}"/>
          </ac:spMkLst>
        </pc:spChg>
        <pc:graphicFrameChg chg="add mod modGraphic">
          <ac:chgData name="Arthur Liu" userId="57266d67-1d41-4103-859a-8797e8098ce0" providerId="ADAL" clId="{988FC269-EDA9-CD45-8B5E-027F60D40B39}" dt="2022-07-12T23:03:17.977" v="661" actId="6549"/>
          <ac:graphicFrameMkLst>
            <pc:docMk/>
            <pc:sldMk cId="2588634734" sldId="379"/>
            <ac:graphicFrameMk id="4" creationId="{6BE0FD47-FFB0-5F43-BD0D-2A6EDF480126}"/>
          </ac:graphicFrameMkLst>
        </pc:graphicFrameChg>
      </pc:sldChg>
      <pc:sldChg chg="modSp add mod or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994686553" sldId="380"/>
        </pc:sldMkLst>
        <pc:spChg chg="mod">
          <ac:chgData name="Arthur Liu" userId="57266d67-1d41-4103-859a-8797e8098ce0" providerId="ADAL" clId="{988FC269-EDA9-CD45-8B5E-027F60D40B39}" dt="2022-07-13T01:50:14.071" v="3199" actId="14100"/>
          <ac:spMkLst>
            <pc:docMk/>
            <pc:sldMk cId="994686553" sldId="380"/>
            <ac:spMk id="3" creationId="{00000000-0000-0000-0000-000000000000}"/>
          </ac:spMkLst>
        </pc:spChg>
      </pc:sldChg>
      <pc:sldChg chg="modSp add mod ord modTransition modAnim modShow modNotes">
        <pc:chgData name="Arthur Liu" userId="57266d67-1d41-4103-859a-8797e8098ce0" providerId="ADAL" clId="{988FC269-EDA9-CD45-8B5E-027F60D40B39}" dt="2022-07-13T07:19:00.321" v="3479"/>
        <pc:sldMkLst>
          <pc:docMk/>
          <pc:sldMk cId="1934030600" sldId="381"/>
        </pc:sldMkLst>
        <pc:spChg chg="mod">
          <ac:chgData name="Arthur Liu" userId="57266d67-1d41-4103-859a-8797e8098ce0" providerId="ADAL" clId="{988FC269-EDA9-CD45-8B5E-027F60D40B39}" dt="2022-07-13T01:50:29.745" v="3201" actId="403"/>
          <ac:spMkLst>
            <pc:docMk/>
            <pc:sldMk cId="1934030600" sldId="381"/>
            <ac:spMk id="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3T01:50:17.695" v="3200" actId="403"/>
          <ac:spMkLst>
            <pc:docMk/>
            <pc:sldMk cId="1934030600" sldId="381"/>
            <ac:spMk id="3" creationId="{00000000-0000-0000-0000-000000000000}"/>
          </ac:spMkLst>
        </pc:spChg>
      </pc:sldChg>
      <pc:sldChg chg="modSp add del mod ord modTransition modAnim modShow modNotes">
        <pc:chgData name="Arthur Liu" userId="57266d67-1d41-4103-859a-8797e8098ce0" providerId="ADAL" clId="{988FC269-EDA9-CD45-8B5E-027F60D40B39}" dt="2022-07-15T05:17:04.754" v="3596" actId="2696"/>
        <pc:sldMkLst>
          <pc:docMk/>
          <pc:sldMk cId="2615773014" sldId="382"/>
        </pc:sldMkLst>
        <pc:spChg chg="mod">
          <ac:chgData name="Arthur Liu" userId="57266d67-1d41-4103-859a-8797e8098ce0" providerId="ADAL" clId="{988FC269-EDA9-CD45-8B5E-027F60D40B39}" dt="2022-07-13T00:18:58.806" v="1958" actId="403"/>
          <ac:spMkLst>
            <pc:docMk/>
            <pc:sldMk cId="2615773014" sldId="382"/>
            <ac:spMk id="3" creationId="{00000000-0000-0000-0000-000000000000}"/>
          </ac:spMkLst>
        </pc:spChg>
      </pc:sldChg>
      <pc:sldChg chg="modSp add mod modTransition modAnim modNotes">
        <pc:chgData name="Arthur Liu" userId="57266d67-1d41-4103-859a-8797e8098ce0" providerId="ADAL" clId="{988FC269-EDA9-CD45-8B5E-027F60D40B39}" dt="2022-07-15T06:00:03.286" v="3638"/>
        <pc:sldMkLst>
          <pc:docMk/>
          <pc:sldMk cId="968056275" sldId="383"/>
        </pc:sldMkLst>
        <pc:spChg chg="mod">
          <ac:chgData name="Arthur Liu" userId="57266d67-1d41-4103-859a-8797e8098ce0" providerId="ADAL" clId="{988FC269-EDA9-CD45-8B5E-027F60D40B39}" dt="2022-07-13T00:13:59.730" v="1932" actId="404"/>
          <ac:spMkLst>
            <pc:docMk/>
            <pc:sldMk cId="968056275" sldId="383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876396564" sldId="384"/>
        </pc:sldMkLst>
        <pc:spChg chg="mod">
          <ac:chgData name="Arthur Liu" userId="57266d67-1d41-4103-859a-8797e8098ce0" providerId="ADAL" clId="{988FC269-EDA9-CD45-8B5E-027F60D40B39}" dt="2022-07-13T21:29:06.856" v="3499" actId="27636"/>
          <ac:spMkLst>
            <pc:docMk/>
            <pc:sldMk cId="2876396564" sldId="384"/>
            <ac:spMk id="3" creationId="{00000000-0000-0000-0000-000000000000}"/>
          </ac:spMkLst>
        </pc:spChg>
      </pc:sldChg>
      <pc:sldChg chg="add modTransition">
        <pc:chgData name="Arthur Liu" userId="57266d67-1d41-4103-859a-8797e8098ce0" providerId="ADAL" clId="{988FC269-EDA9-CD45-8B5E-027F60D40B39}" dt="2022-07-12T22:56:40.335" v="214"/>
        <pc:sldMkLst>
          <pc:docMk/>
          <pc:sldMk cId="1400937917" sldId="385"/>
        </pc:sldMkLst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862103078" sldId="386"/>
        </pc:sldMkLst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2514592656" sldId="387"/>
        </pc:sldMkLst>
      </pc:sldChg>
      <pc:sldChg chg="addSp delSp modSp add mod modTransition modNotes modNotesTx">
        <pc:chgData name="Arthur Liu" userId="57266d67-1d41-4103-859a-8797e8098ce0" providerId="ADAL" clId="{988FC269-EDA9-CD45-8B5E-027F60D40B39}" dt="2022-07-15T06:54:13.115" v="3997" actId="20577"/>
        <pc:sldMkLst>
          <pc:docMk/>
          <pc:sldMk cId="2779522163" sldId="388"/>
        </pc:sldMkLst>
        <pc:spChg chg="mod">
          <ac:chgData name="Arthur Liu" userId="57266d67-1d41-4103-859a-8797e8098ce0" providerId="ADAL" clId="{988FC269-EDA9-CD45-8B5E-027F60D40B39}" dt="2022-07-12T23:33:26.180" v="1619" actId="27636"/>
          <ac:spMkLst>
            <pc:docMk/>
            <pc:sldMk cId="2779522163" sldId="388"/>
            <ac:spMk id="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33:52.816" v="1624" actId="1076"/>
          <ac:spMkLst>
            <pc:docMk/>
            <pc:sldMk cId="2779522163" sldId="388"/>
            <ac:spMk id="6" creationId="{00000000-0000-0000-0000-000000000000}"/>
          </ac:spMkLst>
        </pc:spChg>
        <pc:spChg chg="add del mod">
          <ac:chgData name="Arthur Liu" userId="57266d67-1d41-4103-859a-8797e8098ce0" providerId="ADAL" clId="{988FC269-EDA9-CD45-8B5E-027F60D40B39}" dt="2022-07-13T01:33:02.516" v="3040" actId="21"/>
          <ac:spMkLst>
            <pc:docMk/>
            <pc:sldMk cId="2779522163" sldId="388"/>
            <ac:spMk id="9" creationId="{0AB1122E-7DA9-3B4D-9A8F-D2B398D5A519}"/>
          </ac:spMkLst>
        </pc:spChg>
        <pc:graphicFrameChg chg="mod">
          <ac:chgData name="Arthur Liu" userId="57266d67-1d41-4103-859a-8797e8098ce0" providerId="ADAL" clId="{988FC269-EDA9-CD45-8B5E-027F60D40B39}" dt="2022-07-12T23:33:32.995" v="1621" actId="1076"/>
          <ac:graphicFrameMkLst>
            <pc:docMk/>
            <pc:sldMk cId="2779522163" sldId="388"/>
            <ac:graphicFrameMk id="1027" creationId="{00000000-0000-0000-0000-000000000000}"/>
          </ac:graphicFrameMkLst>
        </pc:graphicFrameChg>
        <pc:graphicFrameChg chg="mod">
          <ac:chgData name="Arthur Liu" userId="57266d67-1d41-4103-859a-8797e8098ce0" providerId="ADAL" clId="{988FC269-EDA9-CD45-8B5E-027F60D40B39}" dt="2022-07-12T23:33:30.089" v="1620" actId="1076"/>
          <ac:graphicFrameMkLst>
            <pc:docMk/>
            <pc:sldMk cId="2779522163" sldId="388"/>
            <ac:graphicFrameMk id="1028" creationId="{00000000-0000-0000-0000-000000000000}"/>
          </ac:graphicFrameMkLst>
        </pc:graphicFrameChg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2700814955" sldId="389"/>
        </pc:sldMkLst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816758077" sldId="390"/>
        </pc:sldMkLst>
      </pc:sldChg>
      <pc:sldChg chg="modSp add mod ord modShow modNotes">
        <pc:chgData name="Arthur Liu" userId="57266d67-1d41-4103-859a-8797e8098ce0" providerId="ADAL" clId="{988FC269-EDA9-CD45-8B5E-027F60D40B39}" dt="2022-07-15T05:14:25.654" v="3592" actId="20578"/>
        <pc:sldMkLst>
          <pc:docMk/>
          <pc:sldMk cId="1728342105" sldId="391"/>
        </pc:sldMkLst>
        <pc:spChg chg="mod">
          <ac:chgData name="Arthur Liu" userId="57266d67-1d41-4103-859a-8797e8098ce0" providerId="ADAL" clId="{988FC269-EDA9-CD45-8B5E-027F60D40B39}" dt="2022-07-13T00:57:07.149" v="2894" actId="20577"/>
          <ac:spMkLst>
            <pc:docMk/>
            <pc:sldMk cId="1728342105" sldId="391"/>
            <ac:spMk id="64513" creationId="{00000000-0000-0000-0000-000000000000}"/>
          </ac:spMkLst>
        </pc:spChg>
      </pc:sldChg>
      <pc:sldChg chg="addSp delSp modSp add del mod ord modTransition">
        <pc:chgData name="Arthur Liu" userId="57266d67-1d41-4103-859a-8797e8098ce0" providerId="ADAL" clId="{988FC269-EDA9-CD45-8B5E-027F60D40B39}" dt="2022-07-13T00:55:39.299" v="2767" actId="2696"/>
        <pc:sldMkLst>
          <pc:docMk/>
          <pc:sldMk cId="3184069469" sldId="391"/>
        </pc:sldMkLst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14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15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16" creationId="{00000000-0000-0000-0000-000000000000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17" creationId="{75BB7458-1388-B24B-A986-397DAE919B52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18" creationId="{A5468983-FD0C-F049-9831-A14269136831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0" creationId="{4F5844A5-7948-8743-A96D-347D3363A816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1" creationId="{EC9A993E-D265-FB4C-87E4-6D70C6D5D50C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2" creationId="{C1835D6A-83F7-F641-80B9-4CB476C5ED29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3" creationId="{FBBC7D69-4B09-7040-892D-90616DD764E3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4" creationId="{F0790CFD-BFD5-F041-9C1D-6B47CE8CBB54}"/>
          </ac:spMkLst>
        </pc:spChg>
        <pc:spChg chg="add del mod">
          <ac:chgData name="Arthur Liu" userId="57266d67-1d41-4103-859a-8797e8098ce0" providerId="ADAL" clId="{988FC269-EDA9-CD45-8B5E-027F60D40B39}" dt="2022-07-12T23:16:48.304" v="914" actId="478"/>
          <ac:spMkLst>
            <pc:docMk/>
            <pc:sldMk cId="3184069469" sldId="391"/>
            <ac:spMk id="25" creationId="{6A9C5B93-80F6-5E44-9025-C7FB31A00D6A}"/>
          </ac:spMkLst>
        </pc:spChg>
        <pc:spChg chg="add del mod">
          <ac:chgData name="Arthur Liu" userId="57266d67-1d41-4103-859a-8797e8098ce0" providerId="ADAL" clId="{988FC269-EDA9-CD45-8B5E-027F60D40B39}" dt="2022-07-12T23:16:44.943" v="912" actId="478"/>
          <ac:spMkLst>
            <pc:docMk/>
            <pc:sldMk cId="3184069469" sldId="391"/>
            <ac:spMk id="26" creationId="{754BCEF2-D362-A944-AA6F-19F2BD87D3C4}"/>
          </ac:spMkLst>
        </pc:spChg>
        <pc:spChg chg="add del mod">
          <ac:chgData name="Arthur Liu" userId="57266d67-1d41-4103-859a-8797e8098ce0" providerId="ADAL" clId="{988FC269-EDA9-CD45-8B5E-027F60D40B39}" dt="2022-07-12T23:16:46.577" v="913" actId="478"/>
          <ac:spMkLst>
            <pc:docMk/>
            <pc:sldMk cId="3184069469" sldId="391"/>
            <ac:spMk id="27" creationId="{61E9CA9F-9EEF-AD4F-9F93-254C2024F2A9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8" creationId="{12D9881E-D464-514A-9152-633A25DB6F7B}"/>
          </ac:spMkLst>
        </pc:spChg>
        <pc:spChg chg="add mod">
          <ac:chgData name="Arthur Liu" userId="57266d67-1d41-4103-859a-8797e8098ce0" providerId="ADAL" clId="{988FC269-EDA9-CD45-8B5E-027F60D40B39}" dt="2022-07-12T23:16:39.446" v="911"/>
          <ac:spMkLst>
            <pc:docMk/>
            <pc:sldMk cId="3184069469" sldId="391"/>
            <ac:spMk id="29" creationId="{FAB43A0B-7C37-544A-B659-699D75BF6494}"/>
          </ac:spMkLst>
        </pc:spChg>
        <pc:spChg chg="mod">
          <ac:chgData name="Arthur Liu" userId="57266d67-1d41-4103-859a-8797e8098ce0" providerId="ADAL" clId="{988FC269-EDA9-CD45-8B5E-027F60D40B39}" dt="2022-07-12T23:25:31.192" v="1328" actId="20578"/>
          <ac:spMkLst>
            <pc:docMk/>
            <pc:sldMk cId="3184069469" sldId="391"/>
            <ac:spMk id="64514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64518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64519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64546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64548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16:38.675" v="910" actId="478"/>
          <ac:spMkLst>
            <pc:docMk/>
            <pc:sldMk cId="3184069469" sldId="391"/>
            <ac:spMk id="64549" creationId="{00000000-0000-0000-0000-000000000000}"/>
          </ac:spMkLst>
        </pc:spChg>
        <pc:graphicFrameChg chg="del">
          <ac:chgData name="Arthur Liu" userId="57266d67-1d41-4103-859a-8797e8098ce0" providerId="ADAL" clId="{988FC269-EDA9-CD45-8B5E-027F60D40B39}" dt="2022-07-12T23:16:38.675" v="910" actId="478"/>
          <ac:graphicFrameMkLst>
            <pc:docMk/>
            <pc:sldMk cId="3184069469" sldId="391"/>
            <ac:graphicFrameMk id="9" creationId="{00000000-0000-0000-0000-000000000000}"/>
          </ac:graphicFrameMkLst>
        </pc:graphicFrameChg>
        <pc:graphicFrameChg chg="add mod">
          <ac:chgData name="Arthur Liu" userId="57266d67-1d41-4103-859a-8797e8098ce0" providerId="ADAL" clId="{988FC269-EDA9-CD45-8B5E-027F60D40B39}" dt="2022-07-12T23:16:39.446" v="911"/>
          <ac:graphicFrameMkLst>
            <pc:docMk/>
            <pc:sldMk cId="3184069469" sldId="391"/>
            <ac:graphicFrameMk id="19" creationId="{91C1E1AF-9498-544D-B164-0FD7D37AE1E2}"/>
          </ac:graphicFrameMkLst>
        </pc:graphicFrameChg>
      </pc:sldChg>
      <pc:sldChg chg="addSp delSp modSp add mod modTransition">
        <pc:chgData name="Arthur Liu" userId="57266d67-1d41-4103-859a-8797e8098ce0" providerId="ADAL" clId="{988FC269-EDA9-CD45-8B5E-027F60D40B39}" dt="2022-07-13T05:27:12.519" v="3478"/>
        <pc:sldMkLst>
          <pc:docMk/>
          <pc:sldMk cId="1863882744" sldId="392"/>
        </pc:sldMkLst>
        <pc:spChg chg="add mod">
          <ac:chgData name="Arthur Liu" userId="57266d67-1d41-4103-859a-8797e8098ce0" providerId="ADAL" clId="{988FC269-EDA9-CD45-8B5E-027F60D40B39}" dt="2022-07-13T05:27:12.519" v="3478"/>
          <ac:spMkLst>
            <pc:docMk/>
            <pc:sldMk cId="1863882744" sldId="392"/>
            <ac:spMk id="2" creationId="{FB37919D-9FAF-8743-93BB-484F1AE32FD5}"/>
          </ac:spMkLst>
        </pc:spChg>
        <pc:spChg chg="add mod">
          <ac:chgData name="Arthur Liu" userId="57266d67-1d41-4103-859a-8797e8098ce0" providerId="ADAL" clId="{988FC269-EDA9-CD45-8B5E-027F60D40B39}" dt="2022-07-12T23:03:39.748" v="714" actId="5793"/>
          <ac:spMkLst>
            <pc:docMk/>
            <pc:sldMk cId="1863882744" sldId="392"/>
            <ac:spMk id="3" creationId="{104CE0E1-EFE2-154C-905C-961C68B6ADDC}"/>
          </ac:spMkLst>
        </pc:spChg>
        <pc:spChg chg="add mod">
          <ac:chgData name="Arthur Liu" userId="57266d67-1d41-4103-859a-8797e8098ce0" providerId="ADAL" clId="{988FC269-EDA9-CD45-8B5E-027F60D40B39}" dt="2022-07-13T05:27:12.519" v="3478"/>
          <ac:spMkLst>
            <pc:docMk/>
            <pc:sldMk cId="1863882744" sldId="392"/>
            <ac:spMk id="4" creationId="{A6E964B2-7193-FE41-AA3B-CCD3988DEBCC}"/>
          </ac:spMkLst>
        </pc:spChg>
        <pc:spChg chg="del mod">
          <ac:chgData name="Arthur Liu" userId="57266d67-1d41-4103-859a-8797e8098ce0" providerId="ADAL" clId="{988FC269-EDA9-CD45-8B5E-027F60D40B39}" dt="2022-07-12T23:03:24.222" v="662" actId="478"/>
          <ac:spMkLst>
            <pc:docMk/>
            <pc:sldMk cId="1863882744" sldId="392"/>
            <ac:spMk id="7" creationId="{8CB7C289-25B3-2843-A5A2-C417A6113B6F}"/>
          </ac:spMkLst>
        </pc:spChg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754934518" sldId="393"/>
        </pc:sldMkLst>
      </pc:sldChg>
      <pc:sldChg chg="modSp add del mod modTransition">
        <pc:chgData name="Arthur Liu" userId="57266d67-1d41-4103-859a-8797e8098ce0" providerId="ADAL" clId="{988FC269-EDA9-CD45-8B5E-027F60D40B39}" dt="2022-07-12T23:12:08.388" v="835" actId="2696"/>
        <pc:sldMkLst>
          <pc:docMk/>
          <pc:sldMk cId="3977170278" sldId="393"/>
        </pc:sldMkLst>
        <pc:spChg chg="mod">
          <ac:chgData name="Arthur Liu" userId="57266d67-1d41-4103-859a-8797e8098ce0" providerId="ADAL" clId="{988FC269-EDA9-CD45-8B5E-027F60D40B39}" dt="2022-07-12T22:56:40.537" v="218" actId="27636"/>
          <ac:spMkLst>
            <pc:docMk/>
            <pc:sldMk cId="3977170278" sldId="393"/>
            <ac:spMk id="614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988FC269-EDA9-CD45-8B5E-027F60D40B39}" dt="2022-07-13T07:19:00.321" v="3479"/>
        <pc:sldMkLst>
          <pc:docMk/>
          <pc:sldMk cId="64916102" sldId="394"/>
        </pc:sldMkLst>
        <pc:spChg chg="mod">
          <ac:chgData name="Arthur Liu" userId="57266d67-1d41-4103-859a-8797e8098ce0" providerId="ADAL" clId="{988FC269-EDA9-CD45-8B5E-027F60D40B39}" dt="2022-07-13T00:14:53.504" v="1935" actId="5793"/>
          <ac:spMkLst>
            <pc:docMk/>
            <pc:sldMk cId="64916102" sldId="394"/>
            <ac:spMk id="7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2" creationId="{2B664FBE-2077-6B4E-B7FB-3C84637A2616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3" creationId="{E0673A83-CE00-A646-9293-074397E70C88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4" creationId="{202336F6-0C88-2F49-BBF0-779FC5FB9B43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5" creationId="{32BAB40B-2CB0-2D40-AB54-3210E985B9E0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6" creationId="{7E3857E4-AB0E-0142-A9B3-8F95DA4FACBA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7" creationId="{C0757C9A-D3CC-BA41-8EB3-08AA5C19805D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8" creationId="{7815F324-0000-9A4D-80DC-01FEE3FB0824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29" creationId="{3FC15FD2-2B4A-3C43-9C5B-5ED943B1E296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30" creationId="{173CD022-865A-6245-8D4F-716527733E08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31" creationId="{990D127B-9FCC-AC4B-BE00-367F17273463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32" creationId="{BAC4E55F-1378-F541-BD91-EE6E7CBB9D74}"/>
          </ac:spMkLst>
        </pc:spChg>
        <pc:spChg chg="mod">
          <ac:chgData name="Arthur Liu" userId="57266d67-1d41-4103-859a-8797e8098ce0" providerId="ADAL" clId="{988FC269-EDA9-CD45-8B5E-027F60D40B39}" dt="2022-07-12T23:28:49.427" v="1479"/>
          <ac:spMkLst>
            <pc:docMk/>
            <pc:sldMk cId="64916102" sldId="394"/>
            <ac:spMk id="33" creationId="{FFC2B6B5-B79B-CE49-9196-E04786090BA2}"/>
          </ac:spMkLst>
        </pc:spChg>
        <pc:spChg chg="mod">
          <ac:chgData name="Arthur Liu" userId="57266d67-1d41-4103-859a-8797e8098ce0" providerId="ADAL" clId="{988FC269-EDA9-CD45-8B5E-027F60D40B39}" dt="2022-07-12T23:28:33.238" v="1475" actId="20577"/>
          <ac:spMkLst>
            <pc:docMk/>
            <pc:sldMk cId="64916102" sldId="394"/>
            <ac:spMk id="70657" creationId="{00000000-0000-0000-0000-000000000000}"/>
          </ac:spMkLst>
        </pc:spChg>
        <pc:grpChg chg="add mod">
          <ac:chgData name="Arthur Liu" userId="57266d67-1d41-4103-859a-8797e8098ce0" providerId="ADAL" clId="{988FC269-EDA9-CD45-8B5E-027F60D40B39}" dt="2022-07-12T23:28:49.427" v="1479"/>
          <ac:grpSpMkLst>
            <pc:docMk/>
            <pc:sldMk cId="64916102" sldId="394"/>
            <ac:grpSpMk id="21" creationId="{83D747FF-9A0B-C144-9931-DC1F4C0D5CCA}"/>
          </ac:grpSpMkLst>
        </pc:grpChg>
        <pc:grpChg chg="del mod">
          <ac:chgData name="Arthur Liu" userId="57266d67-1d41-4103-859a-8797e8098ce0" providerId="ADAL" clId="{988FC269-EDA9-CD45-8B5E-027F60D40B39}" dt="2022-07-12T23:28:49.267" v="1478" actId="478"/>
          <ac:grpSpMkLst>
            <pc:docMk/>
            <pc:sldMk cId="64916102" sldId="394"/>
            <ac:grpSpMk id="70663" creationId="{00000000-0000-0000-0000-000000000000}"/>
          </ac:grpSpMkLst>
        </pc:grpChg>
      </pc:sldChg>
      <pc:sldChg chg="addSp modSp add mod modTransition">
        <pc:chgData name="Arthur Liu" userId="57266d67-1d41-4103-859a-8797e8098ce0" providerId="ADAL" clId="{988FC269-EDA9-CD45-8B5E-027F60D40B39}" dt="2022-07-12T23:34:43.570" v="1661" actId="1076"/>
        <pc:sldMkLst>
          <pc:docMk/>
          <pc:sldMk cId="843281688" sldId="395"/>
        </pc:sldMkLst>
        <pc:spChg chg="mod">
          <ac:chgData name="Arthur Liu" userId="57266d67-1d41-4103-859a-8797e8098ce0" providerId="ADAL" clId="{988FC269-EDA9-CD45-8B5E-027F60D40B39}" dt="2022-07-12T23:34:11.230" v="1626" actId="14100"/>
          <ac:spMkLst>
            <pc:docMk/>
            <pc:sldMk cId="843281688" sldId="395"/>
            <ac:spMk id="8" creationId="{5933E697-344A-D84E-937F-1D59F15BC05F}"/>
          </ac:spMkLst>
        </pc:spChg>
        <pc:spChg chg="add mod">
          <ac:chgData name="Arthur Liu" userId="57266d67-1d41-4103-859a-8797e8098ce0" providerId="ADAL" clId="{988FC269-EDA9-CD45-8B5E-027F60D40B39}" dt="2022-07-12T23:34:43.570" v="1661" actId="1076"/>
          <ac:spMkLst>
            <pc:docMk/>
            <pc:sldMk cId="843281688" sldId="395"/>
            <ac:spMk id="9" creationId="{EC57F7C1-5FF0-D24F-8C0B-FC261CC50C73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3T00:01:49.708" v="1890" actId="2696"/>
        <pc:sldMkLst>
          <pc:docMk/>
          <pc:sldMk cId="1558680750" sldId="396"/>
        </pc:sldMkLst>
        <pc:spChg chg="mod">
          <ac:chgData name="Arthur Liu" userId="57266d67-1d41-4103-859a-8797e8098ce0" providerId="ADAL" clId="{988FC269-EDA9-CD45-8B5E-027F60D40B39}" dt="2022-07-12T22:56:40.452" v="215" actId="27636"/>
          <ac:spMkLst>
            <pc:docMk/>
            <pc:sldMk cId="1558680750" sldId="396"/>
            <ac:spMk id="6147" creationId="{00000000-0000-0000-0000-000000000000}"/>
          </ac:spMkLst>
        </pc:spChg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53180154" sldId="396"/>
        </pc:sldMkLst>
      </pc:sldChg>
      <pc:sldChg chg="add del modTransition">
        <pc:chgData name="Arthur Liu" userId="57266d67-1d41-4103-859a-8797e8098ce0" providerId="ADAL" clId="{988FC269-EDA9-CD45-8B5E-027F60D40B39}" dt="2022-07-13T00:04:18.811" v="1924" actId="2696"/>
        <pc:sldMkLst>
          <pc:docMk/>
          <pc:sldMk cId="385503109" sldId="39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777733929" sldId="39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675599482" sldId="398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849107864" sldId="399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1056360993" sldId="400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4159890344" sldId="401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785954318" sldId="40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876431545" sldId="40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053352090" sldId="404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692335159" sldId="405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187110689" sldId="406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504048144" sldId="40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15510966" sldId="409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074777158" sldId="41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2264137" sldId="413"/>
        </pc:sldMkLst>
      </pc:sldChg>
      <pc:sldChg chg="del">
        <pc:chgData name="Arthur Liu" userId="57266d67-1d41-4103-859a-8797e8098ce0" providerId="ADAL" clId="{988FC269-EDA9-CD45-8B5E-027F60D40B39}" dt="2022-07-12T22:51:56.320" v="103" actId="2696"/>
        <pc:sldMkLst>
          <pc:docMk/>
          <pc:sldMk cId="3396411815" sldId="535"/>
        </pc:sldMkLst>
      </pc:sldChg>
      <pc:sldChg chg="modSp mod">
        <pc:chgData name="Arthur Liu" userId="57266d67-1d41-4103-859a-8797e8098ce0" providerId="ADAL" clId="{988FC269-EDA9-CD45-8B5E-027F60D40B39}" dt="2022-07-15T05:09:28.260" v="3576" actId="12"/>
        <pc:sldMkLst>
          <pc:docMk/>
          <pc:sldMk cId="3166776780" sldId="536"/>
        </pc:sldMkLst>
        <pc:spChg chg="mod">
          <ac:chgData name="Arthur Liu" userId="57266d67-1d41-4103-859a-8797e8098ce0" providerId="ADAL" clId="{988FC269-EDA9-CD45-8B5E-027F60D40B39}" dt="2022-07-15T05:09:28.260" v="3576" actId="12"/>
          <ac:spMkLst>
            <pc:docMk/>
            <pc:sldMk cId="3166776780" sldId="536"/>
            <ac:spMk id="3" creationId="{3EEC30FF-9B34-8A4C-B40D-C183E6D962FA}"/>
          </ac:spMkLst>
        </pc:spChg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4148530891" sldId="537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4092381755" sldId="538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821393647" sldId="539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642069856" sldId="54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674074476" sldId="541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995902493" sldId="542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948638873" sldId="54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179418955" sldId="544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95998155" sldId="545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454485183" sldId="546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813050140" sldId="547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438664501" sldId="548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629828208" sldId="55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591469168" sldId="551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568523376" sldId="552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863320794" sldId="626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962931180" sldId="627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647576496" sldId="628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30195169" sldId="629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639787309" sldId="63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133239499" sldId="63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4059717423" sldId="634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622397978" sldId="635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955140014" sldId="636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860159406" sldId="637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282728455" sldId="638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175129454" sldId="639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764001600" sldId="64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395626186" sldId="64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649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65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3073239724" sldId="651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0" sldId="652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667971177" sldId="65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972870979" sldId="663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941337212" sldId="664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8347269" sldId="665"/>
        </pc:sldMkLst>
      </pc:sldChg>
      <pc:sldChg chg="modSp mod">
        <pc:chgData name="Arthur Liu" userId="57266d67-1d41-4103-859a-8797e8098ce0" providerId="ADAL" clId="{988FC269-EDA9-CD45-8B5E-027F60D40B39}" dt="2022-07-15T06:55:02.136" v="4059" actId="20577"/>
        <pc:sldMkLst>
          <pc:docMk/>
          <pc:sldMk cId="3305716346" sldId="666"/>
        </pc:sldMkLst>
        <pc:spChg chg="mod">
          <ac:chgData name="Arthur Liu" userId="57266d67-1d41-4103-859a-8797e8098ce0" providerId="ADAL" clId="{988FC269-EDA9-CD45-8B5E-027F60D40B39}" dt="2022-07-15T06:55:02.136" v="4059" actId="20577"/>
          <ac:spMkLst>
            <pc:docMk/>
            <pc:sldMk cId="3305716346" sldId="666"/>
            <ac:spMk id="3" creationId="{A91CBEFA-94DC-1B46-9519-DE38140070CE}"/>
          </ac:spMkLst>
        </pc:spChg>
      </pc:sldChg>
      <pc:sldChg chg="modSp add del mod">
        <pc:chgData name="Arthur Liu" userId="57266d67-1d41-4103-859a-8797e8098ce0" providerId="ADAL" clId="{988FC269-EDA9-CD45-8B5E-027F60D40B39}" dt="2022-07-12T23:03:12.569" v="658" actId="2696"/>
        <pc:sldMkLst>
          <pc:docMk/>
          <pc:sldMk cId="1565966429" sldId="667"/>
        </pc:sldMkLst>
        <pc:graphicFrameChg chg="modGraphic">
          <ac:chgData name="Arthur Liu" userId="57266d67-1d41-4103-859a-8797e8098ce0" providerId="ADAL" clId="{988FC269-EDA9-CD45-8B5E-027F60D40B39}" dt="2022-07-12T23:02:00.829" v="602" actId="2161"/>
          <ac:graphicFrameMkLst>
            <pc:docMk/>
            <pc:sldMk cId="1565966429" sldId="667"/>
            <ac:graphicFrameMk id="4" creationId="{6BE0FD47-FFB0-5F43-BD0D-2A6EDF480126}"/>
          </ac:graphicFrameMkLst>
        </pc:graphicFrameChg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67620780" sldId="668"/>
        </pc:sldMkLst>
      </pc:sldChg>
      <pc:sldChg chg="addSp modSp add mod">
        <pc:chgData name="Arthur Liu" userId="57266d67-1d41-4103-859a-8797e8098ce0" providerId="ADAL" clId="{988FC269-EDA9-CD45-8B5E-027F60D40B39}" dt="2022-07-13T05:27:12.519" v="3478"/>
        <pc:sldMkLst>
          <pc:docMk/>
          <pc:sldMk cId="760784224" sldId="669"/>
        </pc:sldMkLst>
        <pc:spChg chg="add mod">
          <ac:chgData name="Arthur Liu" userId="57266d67-1d41-4103-859a-8797e8098ce0" providerId="ADAL" clId="{988FC269-EDA9-CD45-8B5E-027F60D40B39}" dt="2022-07-12T23:06:55.407" v="834" actId="1076"/>
          <ac:spMkLst>
            <pc:docMk/>
            <pc:sldMk cId="760784224" sldId="669"/>
            <ac:spMk id="4" creationId="{D05DECD1-A6CC-C844-A132-D175E60F2C75}"/>
          </ac:spMkLst>
        </pc:spChg>
        <pc:spChg chg="add mod">
          <ac:chgData name="Arthur Liu" userId="57266d67-1d41-4103-859a-8797e8098ce0" providerId="ADAL" clId="{988FC269-EDA9-CD45-8B5E-027F60D40B39}" dt="2022-07-13T05:27:12.519" v="3478"/>
          <ac:spMkLst>
            <pc:docMk/>
            <pc:sldMk cId="760784224" sldId="669"/>
            <ac:spMk id="5" creationId="{1BD1C8F8-2AFC-304D-879B-1663F73F9C06}"/>
          </ac:spMkLst>
        </pc:spChg>
        <pc:spChg chg="add mod">
          <ac:chgData name="Arthur Liu" userId="57266d67-1d41-4103-859a-8797e8098ce0" providerId="ADAL" clId="{988FC269-EDA9-CD45-8B5E-027F60D40B39}" dt="2022-07-13T05:27:12.519" v="3478"/>
          <ac:spMkLst>
            <pc:docMk/>
            <pc:sldMk cId="760784224" sldId="669"/>
            <ac:spMk id="6" creationId="{A5FA7011-B560-0E4E-BB69-AAA0B2D00816}"/>
          </ac:spMkLst>
        </pc:spChg>
        <pc:graphicFrameChg chg="add mod modGraphic">
          <ac:chgData name="Arthur Liu" userId="57266d67-1d41-4103-859a-8797e8098ce0" providerId="ADAL" clId="{988FC269-EDA9-CD45-8B5E-027F60D40B39}" dt="2022-07-12T23:06:08.358" v="781" actId="1076"/>
          <ac:graphicFrameMkLst>
            <pc:docMk/>
            <pc:sldMk cId="760784224" sldId="669"/>
            <ac:graphicFrameMk id="2" creationId="{90FBFC35-D7E2-4047-B6D7-A137C804ABC2}"/>
          </ac:graphicFrameMkLst>
        </pc:graphicFrameChg>
      </pc:sldChg>
      <pc:sldChg chg="modSp add del mod">
        <pc:chgData name="Arthur Liu" userId="57266d67-1d41-4103-859a-8797e8098ce0" providerId="ADAL" clId="{988FC269-EDA9-CD45-8B5E-027F60D40B39}" dt="2022-07-13T00:55:39.299" v="2767" actId="2696"/>
        <pc:sldMkLst>
          <pc:docMk/>
          <pc:sldMk cId="271958745" sldId="670"/>
        </pc:sldMkLst>
        <pc:spChg chg="mod">
          <ac:chgData name="Arthur Liu" userId="57266d67-1d41-4103-859a-8797e8098ce0" providerId="ADAL" clId="{988FC269-EDA9-CD45-8B5E-027F60D40B39}" dt="2022-07-12T23:25:45.566" v="1330" actId="207"/>
          <ac:spMkLst>
            <pc:docMk/>
            <pc:sldMk cId="271958745" sldId="670"/>
            <ac:spMk id="64514" creationId="{00000000-0000-0000-0000-000000000000}"/>
          </ac:spMkLst>
        </pc:spChg>
      </pc:sldChg>
      <pc:sldChg chg="modSp add mod ord modShow modNotes">
        <pc:chgData name="Arthur Liu" userId="57266d67-1d41-4103-859a-8797e8098ce0" providerId="ADAL" clId="{988FC269-EDA9-CD45-8B5E-027F60D40B39}" dt="2022-07-15T05:14:25.654" v="3592" actId="20578"/>
        <pc:sldMkLst>
          <pc:docMk/>
          <pc:sldMk cId="1411331898" sldId="670"/>
        </pc:sldMkLst>
        <pc:spChg chg="mod">
          <ac:chgData name="Arthur Liu" userId="57266d67-1d41-4103-859a-8797e8098ce0" providerId="ADAL" clId="{988FC269-EDA9-CD45-8B5E-027F60D40B39}" dt="2022-07-13T00:56:47.126" v="2839" actId="20577"/>
          <ac:spMkLst>
            <pc:docMk/>
            <pc:sldMk cId="1411331898" sldId="670"/>
            <ac:spMk id="6451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3T00:57:39.944" v="2897" actId="115"/>
          <ac:spMkLst>
            <pc:docMk/>
            <pc:sldMk cId="1411331898" sldId="670"/>
            <ac:spMk id="64514" creationId="{00000000-0000-0000-0000-000000000000}"/>
          </ac:spMkLst>
        </pc:spChg>
      </pc:sldChg>
      <pc:sldChg chg="modSp add mod modShow modNotes">
        <pc:chgData name="Arthur Liu" userId="57266d67-1d41-4103-859a-8797e8098ce0" providerId="ADAL" clId="{988FC269-EDA9-CD45-8B5E-027F60D40B39}" dt="2022-07-13T07:19:00.321" v="3479"/>
        <pc:sldMkLst>
          <pc:docMk/>
          <pc:sldMk cId="3908058404" sldId="671"/>
        </pc:sldMkLst>
        <pc:spChg chg="mod">
          <ac:chgData name="Arthur Liu" userId="57266d67-1d41-4103-859a-8797e8098ce0" providerId="ADAL" clId="{988FC269-EDA9-CD45-8B5E-027F60D40B39}" dt="2022-07-12T23:36:36.221" v="1674" actId="20577"/>
          <ac:spMkLst>
            <pc:docMk/>
            <pc:sldMk cId="3908058404" sldId="671"/>
            <ac:spMk id="76802" creationId="{00000000-0000-0000-0000-000000000000}"/>
          </ac:spMkLst>
        </pc:spChg>
        <pc:graphicFrameChg chg="mod">
          <ac:chgData name="Arthur Liu" userId="57266d67-1d41-4103-859a-8797e8098ce0" providerId="ADAL" clId="{988FC269-EDA9-CD45-8B5E-027F60D40B39}" dt="2022-07-12T23:36:21.057" v="1673"/>
          <ac:graphicFrameMkLst>
            <pc:docMk/>
            <pc:sldMk cId="3908058404" sldId="671"/>
            <ac:graphicFrameMk id="7" creationId="{00000000-0000-0000-0000-000000000000}"/>
          </ac:graphicFrameMkLst>
        </pc:graphicFrameChg>
      </pc:sldChg>
      <pc:sldChg chg="modSp add mod modNotes">
        <pc:chgData name="Arthur Liu" userId="57266d67-1d41-4103-859a-8797e8098ce0" providerId="ADAL" clId="{988FC269-EDA9-CD45-8B5E-027F60D40B39}" dt="2022-07-13T07:19:00.321" v="3479"/>
        <pc:sldMkLst>
          <pc:docMk/>
          <pc:sldMk cId="122107856" sldId="672"/>
        </pc:sldMkLst>
        <pc:spChg chg="mod">
          <ac:chgData name="Arthur Liu" userId="57266d67-1d41-4103-859a-8797e8098ce0" providerId="ADAL" clId="{988FC269-EDA9-CD45-8B5E-027F60D40B39}" dt="2022-07-12T23:37:17.377" v="1719" actId="5793"/>
          <ac:spMkLst>
            <pc:docMk/>
            <pc:sldMk cId="122107856" sldId="672"/>
            <ac:spMk id="76801" creationId="{00000000-0000-0000-0000-000000000000}"/>
          </ac:spMkLst>
        </pc:spChg>
      </pc:sldChg>
      <pc:sldChg chg="add mod ord modShow">
        <pc:chgData name="Arthur Liu" userId="57266d67-1d41-4103-859a-8797e8098ce0" providerId="ADAL" clId="{988FC269-EDA9-CD45-8B5E-027F60D40B39}" dt="2022-07-15T05:14:25.654" v="3592" actId="20578"/>
        <pc:sldMkLst>
          <pc:docMk/>
          <pc:sldMk cId="2464205121" sldId="673"/>
        </pc:sldMkLst>
      </pc:sldChg>
      <pc:sldChg chg="delSp modSp new del mod">
        <pc:chgData name="Arthur Liu" userId="57266d67-1d41-4103-859a-8797e8098ce0" providerId="ADAL" clId="{988FC269-EDA9-CD45-8B5E-027F60D40B39}" dt="2022-07-13T00:55:39.299" v="2767" actId="2696"/>
        <pc:sldMkLst>
          <pc:docMk/>
          <pc:sldMk cId="4221837752" sldId="673"/>
        </pc:sldMkLst>
        <pc:spChg chg="mod">
          <ac:chgData name="Arthur Liu" userId="57266d67-1d41-4103-859a-8797e8098ce0" providerId="ADAL" clId="{988FC269-EDA9-CD45-8B5E-027F60D40B39}" dt="2022-07-12T23:52:42.310" v="1807" actId="1076"/>
          <ac:spMkLst>
            <pc:docMk/>
            <pc:sldMk cId="4221837752" sldId="673"/>
            <ac:spMk id="2" creationId="{728F5B45-0ED4-7D47-B8E9-76210CF10210}"/>
          </ac:spMkLst>
        </pc:spChg>
        <pc:spChg chg="del mod">
          <ac:chgData name="Arthur Liu" userId="57266d67-1d41-4103-859a-8797e8098ce0" providerId="ADAL" clId="{988FC269-EDA9-CD45-8B5E-027F60D40B39}" dt="2022-07-12T23:52:44.410" v="1808" actId="478"/>
          <ac:spMkLst>
            <pc:docMk/>
            <pc:sldMk cId="4221837752" sldId="673"/>
            <ac:spMk id="3" creationId="{947EF339-B5D9-3048-BDCA-496992B1133F}"/>
          </ac:spMkLst>
        </pc:spChg>
      </pc:sldChg>
      <pc:sldChg chg="modSp add mod ord modShow modNotes">
        <pc:chgData name="Arthur Liu" userId="57266d67-1d41-4103-859a-8797e8098ce0" providerId="ADAL" clId="{988FC269-EDA9-CD45-8B5E-027F60D40B39}" dt="2022-07-15T06:44:03.470" v="3745" actId="113"/>
        <pc:sldMkLst>
          <pc:docMk/>
          <pc:sldMk cId="470506426" sldId="674"/>
        </pc:sldMkLst>
        <pc:spChg chg="mod">
          <ac:chgData name="Arthur Liu" userId="57266d67-1d41-4103-859a-8797e8098ce0" providerId="ADAL" clId="{988FC269-EDA9-CD45-8B5E-027F60D40B39}" dt="2022-07-15T06:43:46.950" v="3728" actId="20577"/>
          <ac:spMkLst>
            <pc:docMk/>
            <pc:sldMk cId="470506426" sldId="674"/>
            <ac:spMk id="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5T06:44:03.470" v="3745" actId="113"/>
          <ac:spMkLst>
            <pc:docMk/>
            <pc:sldMk cId="470506426" sldId="674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3T00:55:39.299" v="2767" actId="2696"/>
        <pc:sldMkLst>
          <pc:docMk/>
          <pc:sldMk cId="1480749149" sldId="674"/>
        </pc:sldMkLst>
        <pc:spChg chg="mod">
          <ac:chgData name="Arthur Liu" userId="57266d67-1d41-4103-859a-8797e8098ce0" providerId="ADAL" clId="{988FC269-EDA9-CD45-8B5E-027F60D40B39}" dt="2022-07-12T23:45:21.024" v="1788" actId="20577"/>
          <ac:spMkLst>
            <pc:docMk/>
            <pc:sldMk cId="1480749149" sldId="674"/>
            <ac:spMk id="3" creationId="{00000000-0000-0000-0000-000000000000}"/>
          </ac:spMkLst>
        </pc:spChg>
      </pc:sldChg>
      <pc:sldChg chg="add mod ord modShow modNotes">
        <pc:chgData name="Arthur Liu" userId="57266d67-1d41-4103-859a-8797e8098ce0" providerId="ADAL" clId="{988FC269-EDA9-CD45-8B5E-027F60D40B39}" dt="2022-07-15T05:15:01.057" v="3593" actId="20578"/>
        <pc:sldMkLst>
          <pc:docMk/>
          <pc:sldMk cId="1104235078" sldId="675"/>
        </pc:sldMkLst>
      </pc:sldChg>
      <pc:sldChg chg="modSp add del mod modTransition">
        <pc:chgData name="Arthur Liu" userId="57266d67-1d41-4103-859a-8797e8098ce0" providerId="ADAL" clId="{988FC269-EDA9-CD45-8B5E-027F60D40B39}" dt="2022-07-13T00:55:39.299" v="2767" actId="2696"/>
        <pc:sldMkLst>
          <pc:docMk/>
          <pc:sldMk cId="1541020352" sldId="675"/>
        </pc:sldMkLst>
        <pc:spChg chg="mod">
          <ac:chgData name="Arthur Liu" userId="57266d67-1d41-4103-859a-8797e8098ce0" providerId="ADAL" clId="{988FC269-EDA9-CD45-8B5E-027F60D40B39}" dt="2022-07-12T23:52:17.807" v="1806" actId="20577"/>
          <ac:spMkLst>
            <pc:docMk/>
            <pc:sldMk cId="1541020352" sldId="675"/>
            <ac:spMk id="3" creationId="{00000000-0000-0000-0000-000000000000}"/>
          </ac:spMkLst>
        </pc:spChg>
      </pc:sldChg>
      <pc:sldChg chg="add modNotes modNotesTx">
        <pc:chgData name="Arthur Liu" userId="57266d67-1d41-4103-859a-8797e8098ce0" providerId="ADAL" clId="{988FC269-EDA9-CD45-8B5E-027F60D40B39}" dt="2022-07-13T07:19:00.321" v="3479"/>
        <pc:sldMkLst>
          <pc:docMk/>
          <pc:sldMk cId="363596786" sldId="676"/>
        </pc:sldMkLst>
      </pc:sldChg>
      <pc:sldChg chg="add del">
        <pc:chgData name="Arthur Liu" userId="57266d67-1d41-4103-859a-8797e8098ce0" providerId="ADAL" clId="{988FC269-EDA9-CD45-8B5E-027F60D40B39}" dt="2022-07-12T23:56:58.757" v="1849" actId="2696"/>
        <pc:sldMkLst>
          <pc:docMk/>
          <pc:sldMk cId="2552304508" sldId="677"/>
        </pc:sldMkLst>
      </pc:sldChg>
      <pc:sldChg chg="delSp modSp add mod modNotes modNotesTx">
        <pc:chgData name="Arthur Liu" userId="57266d67-1d41-4103-859a-8797e8098ce0" providerId="ADAL" clId="{988FC269-EDA9-CD45-8B5E-027F60D40B39}" dt="2022-07-15T06:01:29.368" v="3641" actId="20577"/>
        <pc:sldMkLst>
          <pc:docMk/>
          <pc:sldMk cId="1722446843" sldId="678"/>
        </pc:sldMkLst>
        <pc:spChg chg="del">
          <ac:chgData name="Arthur Liu" userId="57266d67-1d41-4103-859a-8797e8098ce0" providerId="ADAL" clId="{988FC269-EDA9-CD45-8B5E-027F60D40B39}" dt="2022-07-12T23:56:49.598" v="1847" actId="478"/>
          <ac:spMkLst>
            <pc:docMk/>
            <pc:sldMk cId="1722446843" sldId="678"/>
            <ac:spMk id="33831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49.598" v="1847" actId="478"/>
          <ac:spMkLst>
            <pc:docMk/>
            <pc:sldMk cId="1722446843" sldId="678"/>
            <ac:spMk id="33832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49.598" v="1847" actId="478"/>
          <ac:spMkLst>
            <pc:docMk/>
            <pc:sldMk cId="1722446843" sldId="678"/>
            <ac:spMk id="33833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49.598" v="1847" actId="478"/>
          <ac:spMkLst>
            <pc:docMk/>
            <pc:sldMk cId="1722446843" sldId="678"/>
            <ac:spMk id="33835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5:44.109" v="1826" actId="478"/>
          <ac:spMkLst>
            <pc:docMk/>
            <pc:sldMk cId="1722446843" sldId="678"/>
            <ac:spMk id="33836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5:43.024" v="1824" actId="478"/>
          <ac:spMkLst>
            <pc:docMk/>
            <pc:sldMk cId="1722446843" sldId="678"/>
            <ac:spMk id="33837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5:43.589" v="1825" actId="478"/>
          <ac:spMkLst>
            <pc:docMk/>
            <pc:sldMk cId="1722446843" sldId="678"/>
            <ac:spMk id="33838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5:41.273" v="1822" actId="478"/>
          <ac:spMkLst>
            <pc:docMk/>
            <pc:sldMk cId="1722446843" sldId="678"/>
            <ac:spMk id="33840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13.206" v="1832" actId="478"/>
          <ac:spMkLst>
            <pc:docMk/>
            <pc:sldMk cId="1722446843" sldId="678"/>
            <ac:spMk id="33841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13.206" v="1832" actId="478"/>
          <ac:spMkLst>
            <pc:docMk/>
            <pc:sldMk cId="1722446843" sldId="678"/>
            <ac:spMk id="33842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13.206" v="1832" actId="478"/>
          <ac:spMkLst>
            <pc:docMk/>
            <pc:sldMk cId="1722446843" sldId="678"/>
            <ac:spMk id="33843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6:12.165" v="1831" actId="478"/>
          <ac:spMkLst>
            <pc:docMk/>
            <pc:sldMk cId="1722446843" sldId="678"/>
            <ac:spMk id="33845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28.847" v="1837" actId="478"/>
          <ac:spMkLst>
            <pc:docMk/>
            <pc:sldMk cId="1722446843" sldId="678"/>
            <ac:spMk id="33846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28.340" v="1836" actId="478"/>
          <ac:spMkLst>
            <pc:docMk/>
            <pc:sldMk cId="1722446843" sldId="678"/>
            <ac:spMk id="33847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27.849" v="1835" actId="478"/>
          <ac:spMkLst>
            <pc:docMk/>
            <pc:sldMk cId="1722446843" sldId="678"/>
            <ac:spMk id="33848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27.169" v="1834" actId="478"/>
          <ac:spMkLst>
            <pc:docMk/>
            <pc:sldMk cId="1722446843" sldId="678"/>
            <ac:spMk id="33850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42.710" v="1844" actId="478"/>
          <ac:spMkLst>
            <pc:docMk/>
            <pc:sldMk cId="1722446843" sldId="678"/>
            <ac:spMk id="33851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42.331" v="1843" actId="478"/>
          <ac:spMkLst>
            <pc:docMk/>
            <pc:sldMk cId="1722446843" sldId="678"/>
            <ac:spMk id="33852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41.897" v="1842" actId="478"/>
          <ac:spMkLst>
            <pc:docMk/>
            <pc:sldMk cId="1722446843" sldId="678"/>
            <ac:spMk id="33853" creationId="{00000000-0000-0000-0000-000000000000}"/>
          </ac:spMkLst>
        </pc:spChg>
        <pc:spChg chg="del mod">
          <ac:chgData name="Arthur Liu" userId="57266d67-1d41-4103-859a-8797e8098ce0" providerId="ADAL" clId="{988FC269-EDA9-CD45-8B5E-027F60D40B39}" dt="2022-07-12T23:56:41.372" v="1841" actId="478"/>
          <ac:spMkLst>
            <pc:docMk/>
            <pc:sldMk cId="1722446843" sldId="678"/>
            <ac:spMk id="33855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5T06:01:29.368" v="3641" actId="20577"/>
          <ac:spMkLst>
            <pc:docMk/>
            <pc:sldMk cId="1722446843" sldId="678"/>
            <ac:spMk id="33856" creationId="{00000000-0000-0000-0000-000000000000}"/>
          </ac:spMkLst>
        </pc:spChg>
        <pc:graphicFrameChg chg="modGraphic">
          <ac:chgData name="Arthur Liu" userId="57266d67-1d41-4103-859a-8797e8098ce0" providerId="ADAL" clId="{988FC269-EDA9-CD45-8B5E-027F60D40B39}" dt="2022-07-15T05:11:14.438" v="3580" actId="6549"/>
          <ac:graphicFrameMkLst>
            <pc:docMk/>
            <pc:sldMk cId="1722446843" sldId="678"/>
            <ac:graphicFrameMk id="7" creationId="{00000000-0000-0000-0000-000000000000}"/>
          </ac:graphicFrameMkLst>
        </pc:graphicFrameChg>
        <pc:cxnChg chg="del">
          <ac:chgData name="Arthur Liu" userId="57266d67-1d41-4103-859a-8797e8098ce0" providerId="ADAL" clId="{988FC269-EDA9-CD45-8B5E-027F60D40B39}" dt="2022-07-12T23:56:50.776" v="1848" actId="478"/>
          <ac:cxnSpMkLst>
            <pc:docMk/>
            <pc:sldMk cId="1722446843" sldId="678"/>
            <ac:cxnSpMk id="33834" creationId="{00000000-0000-0000-0000-000000000000}"/>
          </ac:cxnSpMkLst>
        </pc:cxnChg>
        <pc:cxnChg chg="del">
          <ac:chgData name="Arthur Liu" userId="57266d67-1d41-4103-859a-8797e8098ce0" providerId="ADAL" clId="{988FC269-EDA9-CD45-8B5E-027F60D40B39}" dt="2022-07-12T23:56:43.712" v="1845" actId="478"/>
          <ac:cxnSpMkLst>
            <pc:docMk/>
            <pc:sldMk cId="1722446843" sldId="678"/>
            <ac:cxnSpMk id="33839" creationId="{00000000-0000-0000-0000-000000000000}"/>
          </ac:cxnSpMkLst>
        </pc:cxnChg>
        <pc:cxnChg chg="del">
          <ac:chgData name="Arthur Liu" userId="57266d67-1d41-4103-859a-8797e8098ce0" providerId="ADAL" clId="{988FC269-EDA9-CD45-8B5E-027F60D40B39}" dt="2022-07-12T23:56:10.145" v="1830" actId="478"/>
          <ac:cxnSpMkLst>
            <pc:docMk/>
            <pc:sldMk cId="1722446843" sldId="678"/>
            <ac:cxnSpMk id="33844" creationId="{00000000-0000-0000-0000-000000000000}"/>
          </ac:cxnSpMkLst>
        </pc:cxnChg>
        <pc:cxnChg chg="del">
          <ac:chgData name="Arthur Liu" userId="57266d67-1d41-4103-859a-8797e8098ce0" providerId="ADAL" clId="{988FC269-EDA9-CD45-8B5E-027F60D40B39}" dt="2022-07-12T23:55:47.440" v="1827" actId="478"/>
          <ac:cxnSpMkLst>
            <pc:docMk/>
            <pc:sldMk cId="1722446843" sldId="678"/>
            <ac:cxnSpMk id="33849" creationId="{00000000-0000-0000-0000-000000000000}"/>
          </ac:cxnSpMkLst>
        </pc:cxnChg>
        <pc:cxnChg chg="del mod">
          <ac:chgData name="Arthur Liu" userId="57266d67-1d41-4103-859a-8797e8098ce0" providerId="ADAL" clId="{988FC269-EDA9-CD45-8B5E-027F60D40B39}" dt="2022-07-12T23:56:29.707" v="1838" actId="478"/>
          <ac:cxnSpMkLst>
            <pc:docMk/>
            <pc:sldMk cId="1722446843" sldId="678"/>
            <ac:cxnSpMk id="33854" creationId="{00000000-0000-0000-0000-000000000000}"/>
          </ac:cxnSpMkLst>
        </pc:cxnChg>
      </pc:sldChg>
      <pc:sldChg chg="delSp modSp add mod ord modNotes">
        <pc:chgData name="Arthur Liu" userId="57266d67-1d41-4103-859a-8797e8098ce0" providerId="ADAL" clId="{988FC269-EDA9-CD45-8B5E-027F60D40B39}" dt="2022-07-13T07:19:00.321" v="3479"/>
        <pc:sldMkLst>
          <pc:docMk/>
          <pc:sldMk cId="137922220" sldId="679"/>
        </pc:sldMkLst>
        <pc:spChg chg="del mod">
          <ac:chgData name="Arthur Liu" userId="57266d67-1d41-4103-859a-8797e8098ce0" providerId="ADAL" clId="{988FC269-EDA9-CD45-8B5E-027F60D40B39}" dt="2022-07-12T23:57:40.941" v="1854" actId="478"/>
          <ac:spMkLst>
            <pc:docMk/>
            <pc:sldMk cId="137922220" sldId="679"/>
            <ac:spMk id="33846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7:40.941" v="1854" actId="478"/>
          <ac:spMkLst>
            <pc:docMk/>
            <pc:sldMk cId="137922220" sldId="679"/>
            <ac:spMk id="33847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7:38.184" v="1852" actId="478"/>
          <ac:spMkLst>
            <pc:docMk/>
            <pc:sldMk cId="137922220" sldId="679"/>
            <ac:spMk id="33848" creationId="{00000000-0000-0000-0000-000000000000}"/>
          </ac:spMkLst>
        </pc:spChg>
        <pc:spChg chg="del">
          <ac:chgData name="Arthur Liu" userId="57266d67-1d41-4103-859a-8797e8098ce0" providerId="ADAL" clId="{988FC269-EDA9-CD45-8B5E-027F60D40B39}" dt="2022-07-12T23:57:37.652" v="1851" actId="478"/>
          <ac:spMkLst>
            <pc:docMk/>
            <pc:sldMk cId="137922220" sldId="679"/>
            <ac:spMk id="33850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7:46.998" v="1856" actId="1076"/>
          <ac:spMkLst>
            <pc:docMk/>
            <pc:sldMk cId="137922220" sldId="679"/>
            <ac:spMk id="33851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7:46.998" v="1856" actId="1076"/>
          <ac:spMkLst>
            <pc:docMk/>
            <pc:sldMk cId="137922220" sldId="679"/>
            <ac:spMk id="33852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7:46.998" v="1856" actId="1076"/>
          <ac:spMkLst>
            <pc:docMk/>
            <pc:sldMk cId="137922220" sldId="679"/>
            <ac:spMk id="3385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7:46.998" v="1856" actId="1076"/>
          <ac:spMkLst>
            <pc:docMk/>
            <pc:sldMk cId="137922220" sldId="679"/>
            <ac:spMk id="33855" creationId="{00000000-0000-0000-0000-000000000000}"/>
          </ac:spMkLst>
        </pc:spChg>
        <pc:cxnChg chg="del">
          <ac:chgData name="Arthur Liu" userId="57266d67-1d41-4103-859a-8797e8098ce0" providerId="ADAL" clId="{988FC269-EDA9-CD45-8B5E-027F60D40B39}" dt="2022-07-12T23:57:43.024" v="1855" actId="478"/>
          <ac:cxnSpMkLst>
            <pc:docMk/>
            <pc:sldMk cId="137922220" sldId="679"/>
            <ac:cxnSpMk id="33854" creationId="{00000000-0000-0000-0000-000000000000}"/>
          </ac:cxnSpMkLst>
        </pc:cxnChg>
      </pc:sldChg>
      <pc:sldChg chg="addSp modSp add modNotes">
        <pc:chgData name="Arthur Liu" userId="57266d67-1d41-4103-859a-8797e8098ce0" providerId="ADAL" clId="{988FC269-EDA9-CD45-8B5E-027F60D40B39}" dt="2022-07-13T07:19:00.321" v="3479"/>
        <pc:sldMkLst>
          <pc:docMk/>
          <pc:sldMk cId="1895080604" sldId="680"/>
        </pc:sldMkLst>
        <pc:spChg chg="add mod">
          <ac:chgData name="Arthur Liu" userId="57266d67-1d41-4103-859a-8797e8098ce0" providerId="ADAL" clId="{988FC269-EDA9-CD45-8B5E-027F60D40B39}" dt="2022-07-12T23:57:55.940" v="1857"/>
          <ac:spMkLst>
            <pc:docMk/>
            <pc:sldMk cId="1895080604" sldId="680"/>
            <ac:spMk id="22" creationId="{82860988-C714-DE43-9CB1-B4F7A5A25CE9}"/>
          </ac:spMkLst>
        </pc:spChg>
        <pc:spChg chg="add mod">
          <ac:chgData name="Arthur Liu" userId="57266d67-1d41-4103-859a-8797e8098ce0" providerId="ADAL" clId="{988FC269-EDA9-CD45-8B5E-027F60D40B39}" dt="2022-07-12T23:57:55.940" v="1857"/>
          <ac:spMkLst>
            <pc:docMk/>
            <pc:sldMk cId="1895080604" sldId="680"/>
            <ac:spMk id="23" creationId="{CC7FB962-A4E2-CB40-9C31-359D5DEEB1E6}"/>
          </ac:spMkLst>
        </pc:spChg>
        <pc:spChg chg="add mod">
          <ac:chgData name="Arthur Liu" userId="57266d67-1d41-4103-859a-8797e8098ce0" providerId="ADAL" clId="{988FC269-EDA9-CD45-8B5E-027F60D40B39}" dt="2022-07-12T23:57:55.940" v="1857"/>
          <ac:spMkLst>
            <pc:docMk/>
            <pc:sldMk cId="1895080604" sldId="680"/>
            <ac:spMk id="24" creationId="{9E6BE361-B312-8A42-A83E-F2E09613C533}"/>
          </ac:spMkLst>
        </pc:spChg>
        <pc:spChg chg="add mod">
          <ac:chgData name="Arthur Liu" userId="57266d67-1d41-4103-859a-8797e8098ce0" providerId="ADAL" clId="{988FC269-EDA9-CD45-8B5E-027F60D40B39}" dt="2022-07-12T23:57:55.940" v="1857"/>
          <ac:spMkLst>
            <pc:docMk/>
            <pc:sldMk cId="1895080604" sldId="680"/>
            <ac:spMk id="26" creationId="{8DD3E97D-4AD9-E848-9DF3-7F2F50E45130}"/>
          </ac:spMkLst>
        </pc:spChg>
        <pc:cxnChg chg="add mod">
          <ac:chgData name="Arthur Liu" userId="57266d67-1d41-4103-859a-8797e8098ce0" providerId="ADAL" clId="{988FC269-EDA9-CD45-8B5E-027F60D40B39}" dt="2022-07-12T23:57:55.940" v="1857"/>
          <ac:cxnSpMkLst>
            <pc:docMk/>
            <pc:sldMk cId="1895080604" sldId="680"/>
            <ac:cxnSpMk id="25" creationId="{FEF30E8F-C2A4-3842-BAA8-69186F11704E}"/>
          </ac:cxnSpMkLst>
        </pc:cxnChg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712908545" sldId="681"/>
        </pc:sldMkLst>
      </pc:sldChg>
      <pc:sldChg chg="add modNotes">
        <pc:chgData name="Arthur Liu" userId="57266d67-1d41-4103-859a-8797e8098ce0" providerId="ADAL" clId="{988FC269-EDA9-CD45-8B5E-027F60D40B39}" dt="2022-07-13T07:19:00.321" v="3479"/>
        <pc:sldMkLst>
          <pc:docMk/>
          <pc:sldMk cId="22362018" sldId="682"/>
        </pc:sldMkLst>
      </pc:sldChg>
      <pc:sldChg chg="add modNotes modNotesTx">
        <pc:chgData name="Arthur Liu" userId="57266d67-1d41-4103-859a-8797e8098ce0" providerId="ADAL" clId="{988FC269-EDA9-CD45-8B5E-027F60D40B39}" dt="2022-07-13T07:19:00.321" v="3479"/>
        <pc:sldMkLst>
          <pc:docMk/>
          <pc:sldMk cId="5099388" sldId="683"/>
        </pc:sldMkLst>
      </pc:sldChg>
      <pc:sldChg chg="modSp new del mod">
        <pc:chgData name="Arthur Liu" userId="57266d67-1d41-4103-859a-8797e8098ce0" providerId="ADAL" clId="{988FC269-EDA9-CD45-8B5E-027F60D40B39}" dt="2022-07-13T00:13:33.848" v="1929" actId="2696"/>
        <pc:sldMkLst>
          <pc:docMk/>
          <pc:sldMk cId="717713571" sldId="684"/>
        </pc:sldMkLst>
        <pc:spChg chg="mod">
          <ac:chgData name="Arthur Liu" userId="57266d67-1d41-4103-859a-8797e8098ce0" providerId="ADAL" clId="{988FC269-EDA9-CD45-8B5E-027F60D40B39}" dt="2022-07-13T00:03:14.245" v="1905" actId="20577"/>
          <ac:spMkLst>
            <pc:docMk/>
            <pc:sldMk cId="717713571" sldId="684"/>
            <ac:spMk id="2" creationId="{BF6EA2F2-08DE-CB43-B38B-3612021A45BA}"/>
          </ac:spMkLst>
        </pc:spChg>
      </pc:sldChg>
      <pc:sldChg chg="modSp new mod">
        <pc:chgData name="Arthur Liu" userId="57266d67-1d41-4103-859a-8797e8098ce0" providerId="ADAL" clId="{988FC269-EDA9-CD45-8B5E-027F60D40B39}" dt="2022-07-13T00:59:14.859" v="2996" actId="20577"/>
        <pc:sldMkLst>
          <pc:docMk/>
          <pc:sldMk cId="2455776148" sldId="684"/>
        </pc:sldMkLst>
        <pc:spChg chg="mod">
          <ac:chgData name="Arthur Liu" userId="57266d67-1d41-4103-859a-8797e8098ce0" providerId="ADAL" clId="{988FC269-EDA9-CD45-8B5E-027F60D40B39}" dt="2022-07-13T00:20:43.372" v="1970" actId="20577"/>
          <ac:spMkLst>
            <pc:docMk/>
            <pc:sldMk cId="2455776148" sldId="684"/>
            <ac:spMk id="2" creationId="{E1AA1AA1-4A34-3A42-92A8-B10F55A893B9}"/>
          </ac:spMkLst>
        </pc:spChg>
        <pc:spChg chg="mod">
          <ac:chgData name="Arthur Liu" userId="57266d67-1d41-4103-859a-8797e8098ce0" providerId="ADAL" clId="{988FC269-EDA9-CD45-8B5E-027F60D40B39}" dt="2022-07-13T00:59:14.859" v="2996" actId="20577"/>
          <ac:spMkLst>
            <pc:docMk/>
            <pc:sldMk cId="2455776148" sldId="684"/>
            <ac:spMk id="3" creationId="{4603AEEE-8075-954E-9143-8FE42A519B82}"/>
          </ac:spMkLst>
        </pc:spChg>
      </pc:sldChg>
      <pc:sldChg chg="modSp add mod">
        <pc:chgData name="Arthur Liu" userId="57266d67-1d41-4103-859a-8797e8098ce0" providerId="ADAL" clId="{988FC269-EDA9-CD45-8B5E-027F60D40B39}" dt="2022-07-15T05:10:18.702" v="3579" actId="6549"/>
        <pc:sldMkLst>
          <pc:docMk/>
          <pc:sldMk cId="1276175948" sldId="685"/>
        </pc:sldMkLst>
        <pc:spChg chg="mod">
          <ac:chgData name="Arthur Liu" userId="57266d67-1d41-4103-859a-8797e8098ce0" providerId="ADAL" clId="{988FC269-EDA9-CD45-8B5E-027F60D40B39}" dt="2022-07-15T05:10:18.702" v="3579" actId="6549"/>
          <ac:spMkLst>
            <pc:docMk/>
            <pc:sldMk cId="1276175948" sldId="685"/>
            <ac:spMk id="3" creationId="{3EEC30FF-9B34-8A4C-B40D-C183E6D962FA}"/>
          </ac:spMkLst>
        </pc:spChg>
      </pc:sldChg>
      <pc:sldChg chg="new del">
        <pc:chgData name="Arthur Liu" userId="57266d67-1d41-4103-859a-8797e8098ce0" providerId="ADAL" clId="{988FC269-EDA9-CD45-8B5E-027F60D40B39}" dt="2022-07-13T00:58:42.586" v="2900" actId="2696"/>
        <pc:sldMkLst>
          <pc:docMk/>
          <pc:sldMk cId="187095548" sldId="686"/>
        </pc:sldMkLst>
      </pc:sldChg>
      <pc:sldChg chg="addSp delSp modSp new del mod">
        <pc:chgData name="Arthur Liu" userId="57266d67-1d41-4103-859a-8797e8098ce0" providerId="ADAL" clId="{988FC269-EDA9-CD45-8B5E-027F60D40B39}" dt="2022-07-13T00:55:39.299" v="2767" actId="2696"/>
        <pc:sldMkLst>
          <pc:docMk/>
          <pc:sldMk cId="4081700003" sldId="686"/>
        </pc:sldMkLst>
        <pc:spChg chg="mod">
          <ac:chgData name="Arthur Liu" userId="57266d67-1d41-4103-859a-8797e8098ce0" providerId="ADAL" clId="{988FC269-EDA9-CD45-8B5E-027F60D40B39}" dt="2022-07-13T00:23:42.219" v="2197" actId="20577"/>
          <ac:spMkLst>
            <pc:docMk/>
            <pc:sldMk cId="4081700003" sldId="686"/>
            <ac:spMk id="2" creationId="{3DBFF05E-865F-5D4B-847E-A651B21EE594}"/>
          </ac:spMkLst>
        </pc:spChg>
        <pc:spChg chg="mod">
          <ac:chgData name="Arthur Liu" userId="57266d67-1d41-4103-859a-8797e8098ce0" providerId="ADAL" clId="{988FC269-EDA9-CD45-8B5E-027F60D40B39}" dt="2022-07-13T00:26:52.878" v="2529" actId="1076"/>
          <ac:spMkLst>
            <pc:docMk/>
            <pc:sldMk cId="4081700003" sldId="686"/>
            <ac:spMk id="3" creationId="{7FFE5E99-4274-954F-B2AD-220E53B69D70}"/>
          </ac:spMkLst>
        </pc:spChg>
        <pc:spChg chg="add mod">
          <ac:chgData name="Arthur Liu" userId="57266d67-1d41-4103-859a-8797e8098ce0" providerId="ADAL" clId="{988FC269-EDA9-CD45-8B5E-027F60D40B39}" dt="2022-07-13T00:28:25.521" v="2576" actId="14100"/>
          <ac:spMkLst>
            <pc:docMk/>
            <pc:sldMk cId="4081700003" sldId="686"/>
            <ac:spMk id="6" creationId="{DFE61309-7F0F-4C4F-9859-0093C69E3B2A}"/>
          </ac:spMkLst>
        </pc:spChg>
        <pc:spChg chg="add del mod">
          <ac:chgData name="Arthur Liu" userId="57266d67-1d41-4103-859a-8797e8098ce0" providerId="ADAL" clId="{988FC269-EDA9-CD45-8B5E-027F60D40B39}" dt="2022-07-13T00:27:06.192" v="2535" actId="478"/>
          <ac:spMkLst>
            <pc:docMk/>
            <pc:sldMk cId="4081700003" sldId="686"/>
            <ac:spMk id="7" creationId="{59070DE9-B095-D349-8BC5-60034AC48434}"/>
          </ac:spMkLst>
        </pc:spChg>
        <pc:spChg chg="add mod">
          <ac:chgData name="Arthur Liu" userId="57266d67-1d41-4103-859a-8797e8098ce0" providerId="ADAL" clId="{988FC269-EDA9-CD45-8B5E-027F60D40B39}" dt="2022-07-13T00:28:19.894" v="2575" actId="20577"/>
          <ac:spMkLst>
            <pc:docMk/>
            <pc:sldMk cId="4081700003" sldId="686"/>
            <ac:spMk id="9" creationId="{1F49F2F1-6020-2E4B-A5C9-3D4896AEA10A}"/>
          </ac:spMkLst>
        </pc:spChg>
        <pc:spChg chg="add mod">
          <ac:chgData name="Arthur Liu" userId="57266d67-1d41-4103-859a-8797e8098ce0" providerId="ADAL" clId="{988FC269-EDA9-CD45-8B5E-027F60D40B39}" dt="2022-07-13T00:28:55.443" v="2602" actId="121"/>
          <ac:spMkLst>
            <pc:docMk/>
            <pc:sldMk cId="4081700003" sldId="686"/>
            <ac:spMk id="10" creationId="{A03413F9-2C0F-B349-AE7C-D7C1204B8558}"/>
          </ac:spMkLst>
        </pc:spChg>
        <pc:spChg chg="add mod">
          <ac:chgData name="Arthur Liu" userId="57266d67-1d41-4103-859a-8797e8098ce0" providerId="ADAL" clId="{988FC269-EDA9-CD45-8B5E-027F60D40B39}" dt="2022-07-13T00:28:55.443" v="2602" actId="121"/>
          <ac:spMkLst>
            <pc:docMk/>
            <pc:sldMk cId="4081700003" sldId="686"/>
            <ac:spMk id="11" creationId="{C7D77199-F3DD-5044-887F-3DEDF3BE7CC5}"/>
          </ac:spMkLst>
        </pc:spChg>
        <pc:spChg chg="add mod">
          <ac:chgData name="Arthur Liu" userId="57266d67-1d41-4103-859a-8797e8098ce0" providerId="ADAL" clId="{988FC269-EDA9-CD45-8B5E-027F60D40B39}" dt="2022-07-13T00:29:32.835" v="2614" actId="14100"/>
          <ac:spMkLst>
            <pc:docMk/>
            <pc:sldMk cId="4081700003" sldId="686"/>
            <ac:spMk id="12" creationId="{A217AF6F-E806-E044-B98A-E0517676317C}"/>
          </ac:spMkLst>
        </pc:spChg>
        <pc:spChg chg="add mod">
          <ac:chgData name="Arthur Liu" userId="57266d67-1d41-4103-859a-8797e8098ce0" providerId="ADAL" clId="{988FC269-EDA9-CD45-8B5E-027F60D40B39}" dt="2022-07-13T00:29:02.900" v="2604" actId="1076"/>
          <ac:spMkLst>
            <pc:docMk/>
            <pc:sldMk cId="4081700003" sldId="686"/>
            <ac:spMk id="14" creationId="{277FD465-731E-D645-AE63-80ED56DCA19C}"/>
          </ac:spMkLst>
        </pc:spChg>
        <pc:spChg chg="add mod">
          <ac:chgData name="Arthur Liu" userId="57266d67-1d41-4103-859a-8797e8098ce0" providerId="ADAL" clId="{988FC269-EDA9-CD45-8B5E-027F60D40B39}" dt="2022-07-13T00:29:02.900" v="2604" actId="1076"/>
          <ac:spMkLst>
            <pc:docMk/>
            <pc:sldMk cId="4081700003" sldId="686"/>
            <ac:spMk id="15" creationId="{AF8AA1CA-4539-2C47-BCC6-1F33671BA1F5}"/>
          </ac:spMkLst>
        </pc:spChg>
        <pc:spChg chg="add mod">
          <ac:chgData name="Arthur Liu" userId="57266d67-1d41-4103-859a-8797e8098ce0" providerId="ADAL" clId="{988FC269-EDA9-CD45-8B5E-027F60D40B39}" dt="2022-07-13T00:29:02.900" v="2604" actId="1076"/>
          <ac:spMkLst>
            <pc:docMk/>
            <pc:sldMk cId="4081700003" sldId="686"/>
            <ac:spMk id="16" creationId="{F0BA7996-3AD4-AF4C-854E-63FF287C2195}"/>
          </ac:spMkLst>
        </pc:spChg>
        <pc:spChg chg="add mod">
          <ac:chgData name="Arthur Liu" userId="57266d67-1d41-4103-859a-8797e8098ce0" providerId="ADAL" clId="{988FC269-EDA9-CD45-8B5E-027F60D40B39}" dt="2022-07-13T00:29:55.218" v="2632" actId="1076"/>
          <ac:spMkLst>
            <pc:docMk/>
            <pc:sldMk cId="4081700003" sldId="686"/>
            <ac:spMk id="17" creationId="{6F478273-F5D9-3B44-817E-AD7216F02655}"/>
          </ac:spMkLst>
        </pc:spChg>
        <pc:spChg chg="add mod">
          <ac:chgData name="Arthur Liu" userId="57266d67-1d41-4103-859a-8797e8098ce0" providerId="ADAL" clId="{988FC269-EDA9-CD45-8B5E-027F60D40B39}" dt="2022-07-13T00:30:03.737" v="2636" actId="1076"/>
          <ac:spMkLst>
            <pc:docMk/>
            <pc:sldMk cId="4081700003" sldId="686"/>
            <ac:spMk id="18" creationId="{DAF7CA47-C471-4349-91ED-73D75A592C21}"/>
          </ac:spMkLst>
        </pc:spChg>
        <pc:spChg chg="add mod">
          <ac:chgData name="Arthur Liu" userId="57266d67-1d41-4103-859a-8797e8098ce0" providerId="ADAL" clId="{988FC269-EDA9-CD45-8B5E-027F60D40B39}" dt="2022-07-13T00:35:53.234" v="2761" actId="14100"/>
          <ac:spMkLst>
            <pc:docMk/>
            <pc:sldMk cId="4081700003" sldId="686"/>
            <ac:spMk id="19" creationId="{3F4AC8B0-2BA3-F044-9A7E-9205FBBA2AE8}"/>
          </ac:spMkLst>
        </pc:spChg>
        <pc:spChg chg="add mod">
          <ac:chgData name="Arthur Liu" userId="57266d67-1d41-4103-859a-8797e8098ce0" providerId="ADAL" clId="{988FC269-EDA9-CD45-8B5E-027F60D40B39}" dt="2022-07-13T00:35:46.093" v="2759"/>
          <ac:spMkLst>
            <pc:docMk/>
            <pc:sldMk cId="4081700003" sldId="686"/>
            <ac:spMk id="20" creationId="{B69D75F1-0154-0344-A952-F64B1DE7B1F5}"/>
          </ac:spMkLst>
        </pc:spChg>
        <pc:graphicFrameChg chg="add mod modGraphic">
          <ac:chgData name="Arthur Liu" userId="57266d67-1d41-4103-859a-8797e8098ce0" providerId="ADAL" clId="{988FC269-EDA9-CD45-8B5E-027F60D40B39}" dt="2022-07-13T00:27:50.885" v="2567" actId="20577"/>
          <ac:graphicFrameMkLst>
            <pc:docMk/>
            <pc:sldMk cId="4081700003" sldId="686"/>
            <ac:graphicFrameMk id="8" creationId="{9C29F63C-E26A-124D-B0D4-043511D91587}"/>
          </ac:graphicFrameMkLst>
        </pc:graphicFrameChg>
        <pc:graphicFrameChg chg="add mod modGraphic">
          <ac:chgData name="Arthur Liu" userId="57266d67-1d41-4103-859a-8797e8098ce0" providerId="ADAL" clId="{988FC269-EDA9-CD45-8B5E-027F60D40B39}" dt="2022-07-13T00:29:37.917" v="2618" actId="20577"/>
          <ac:graphicFrameMkLst>
            <pc:docMk/>
            <pc:sldMk cId="4081700003" sldId="686"/>
            <ac:graphicFrameMk id="13" creationId="{AA5E452C-AAF0-6C44-B397-9E82C8747489}"/>
          </ac:graphicFrameMkLst>
        </pc:graphicFrameChg>
      </pc:sldChg>
      <pc:sldChg chg="modSp add mod ord modShow">
        <pc:chgData name="Arthur Liu" userId="57266d67-1d41-4103-859a-8797e8098ce0" providerId="ADAL" clId="{988FC269-EDA9-CD45-8B5E-027F60D40B39}" dt="2022-07-15T06:13:46.917" v="3642" actId="20578"/>
        <pc:sldMkLst>
          <pc:docMk/>
          <pc:sldMk cId="2627008907" sldId="687"/>
        </pc:sldMkLst>
        <pc:spChg chg="mod">
          <ac:chgData name="Arthur Liu" userId="57266d67-1d41-4103-859a-8797e8098ce0" providerId="ADAL" clId="{988FC269-EDA9-CD45-8B5E-027F60D40B39}" dt="2022-07-13T05:23:42.454" v="3452" actId="14100"/>
          <ac:spMkLst>
            <pc:docMk/>
            <pc:sldMk cId="2627008907" sldId="687"/>
            <ac:spMk id="11" creationId="{C7D77199-F3DD-5044-887F-3DEDF3BE7CC5}"/>
          </ac:spMkLst>
        </pc:spChg>
        <pc:spChg chg="mod">
          <ac:chgData name="Arthur Liu" userId="57266d67-1d41-4103-859a-8797e8098ce0" providerId="ADAL" clId="{988FC269-EDA9-CD45-8B5E-027F60D40B39}" dt="2022-07-13T05:23:44.512" v="3453" actId="14100"/>
          <ac:spMkLst>
            <pc:docMk/>
            <pc:sldMk cId="2627008907" sldId="687"/>
            <ac:spMk id="16" creationId="{F0BA7996-3AD4-AF4C-854E-63FF287C2195}"/>
          </ac:spMkLst>
        </pc:spChg>
      </pc:sldChg>
      <pc:sldChg chg="modSp add mod modNotes modNotesTx">
        <pc:chgData name="Arthur Liu" userId="57266d67-1d41-4103-859a-8797e8098ce0" providerId="ADAL" clId="{988FC269-EDA9-CD45-8B5E-027F60D40B39}" dt="2022-07-15T06:49:21.161" v="3835" actId="20577"/>
        <pc:sldMkLst>
          <pc:docMk/>
          <pc:sldMk cId="3084652852" sldId="688"/>
        </pc:sldMkLst>
        <pc:spChg chg="mod">
          <ac:chgData name="Arthur Liu" userId="57266d67-1d41-4103-859a-8797e8098ce0" providerId="ADAL" clId="{988FC269-EDA9-CD45-8B5E-027F60D40B39}" dt="2022-07-13T00:56:38.520" v="2823" actId="20577"/>
          <ac:spMkLst>
            <pc:docMk/>
            <pc:sldMk cId="3084652852" sldId="688"/>
            <ac:spMk id="64513" creationId="{00000000-0000-0000-0000-000000000000}"/>
          </ac:spMkLst>
        </pc:spChg>
      </pc:sldChg>
      <pc:sldChg chg="modSp add del mod modShow">
        <pc:chgData name="Arthur Liu" userId="57266d67-1d41-4103-859a-8797e8098ce0" providerId="ADAL" clId="{988FC269-EDA9-CD45-8B5E-027F60D40B39}" dt="2022-07-15T05:16:57.335" v="3595" actId="2696"/>
        <pc:sldMkLst>
          <pc:docMk/>
          <pc:sldMk cId="2367626820" sldId="689"/>
        </pc:sldMkLst>
        <pc:spChg chg="mod">
          <ac:chgData name="Arthur Liu" userId="57266d67-1d41-4103-859a-8797e8098ce0" providerId="ADAL" clId="{988FC269-EDA9-CD45-8B5E-027F60D40B39}" dt="2022-07-13T05:26:12.487" v="3476" actId="20577"/>
          <ac:spMkLst>
            <pc:docMk/>
            <pc:sldMk cId="2367626820" sldId="689"/>
            <ac:spMk id="3" creationId="{4603AEEE-8075-954E-9143-8FE42A519B82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691"/>
        </pc:sldMkLst>
        <pc:spChg chg="mod">
          <ac:chgData name="Arthur Liu" userId="57266d67-1d41-4103-859a-8797e8098ce0" providerId="ADAL" clId="{988FC269-EDA9-CD45-8B5E-027F60D40B39}" dt="2022-07-13T21:29:06.788" v="3495" actId="27636"/>
          <ac:spMkLst>
            <pc:docMk/>
            <pc:sldMk cId="0" sldId="691"/>
            <ac:spMk id="36866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721412568" sldId="692"/>
        </pc:sldMkLst>
        <pc:spChg chg="mod">
          <ac:chgData name="Arthur Liu" userId="57266d67-1d41-4103-859a-8797e8098ce0" providerId="ADAL" clId="{988FC269-EDA9-CD45-8B5E-027F60D40B39}" dt="2022-07-13T21:29:06.812" v="3496" actId="27636"/>
          <ac:spMkLst>
            <pc:docMk/>
            <pc:sldMk cId="2721412568" sldId="692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69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700194067" sldId="694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26859063" sldId="695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426021141" sldId="696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415799493" sldId="69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650962506" sldId="698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4069272422" sldId="699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700"/>
        </pc:sldMkLst>
        <pc:spChg chg="mod">
          <ac:chgData name="Arthur Liu" userId="57266d67-1d41-4103-859a-8797e8098ce0" providerId="ADAL" clId="{988FC269-EDA9-CD45-8B5E-027F60D40B39}" dt="2022-07-13T21:29:06.918" v="3502" actId="27636"/>
          <ac:spMkLst>
            <pc:docMk/>
            <pc:sldMk cId="0" sldId="700"/>
            <ac:spMk id="123907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701"/>
        </pc:sldMkLst>
        <pc:spChg chg="mod">
          <ac:chgData name="Arthur Liu" userId="57266d67-1d41-4103-859a-8797e8098ce0" providerId="ADAL" clId="{988FC269-EDA9-CD45-8B5E-027F60D40B39}" dt="2022-07-13T21:29:06.949" v="3504" actId="27636"/>
          <ac:spMkLst>
            <pc:docMk/>
            <pc:sldMk cId="0" sldId="701"/>
            <ac:spMk id="69634" creationId="{00000000-0000-0000-0000-000000000000}"/>
          </ac:spMkLst>
        </pc:spChg>
      </pc:sldChg>
      <pc:sldChg chg="modSp add del mod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702"/>
        </pc:sldMkLst>
        <pc:spChg chg="mod">
          <ac:chgData name="Arthur Liu" userId="57266d67-1d41-4103-859a-8797e8098ce0" providerId="ADAL" clId="{988FC269-EDA9-CD45-8B5E-027F60D40B39}" dt="2022-07-13T21:29:06.958" v="3505" actId="27636"/>
          <ac:spMkLst>
            <pc:docMk/>
            <pc:sldMk cId="0" sldId="702"/>
            <ac:spMk id="130087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703"/>
        </pc:sldMkLst>
        <pc:spChg chg="mod">
          <ac:chgData name="Arthur Liu" userId="57266d67-1d41-4103-859a-8797e8098ce0" providerId="ADAL" clId="{988FC269-EDA9-CD45-8B5E-027F60D40B39}" dt="2022-07-13T21:29:06.413" v="3485" actId="27636"/>
          <ac:spMkLst>
            <pc:docMk/>
            <pc:sldMk cId="0" sldId="703"/>
            <ac:spMk id="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919995868" sldId="704"/>
        </pc:sldMkLst>
        <pc:spChg chg="mod">
          <ac:chgData name="Arthur Liu" userId="57266d67-1d41-4103-859a-8797e8098ce0" providerId="ADAL" clId="{988FC269-EDA9-CD45-8B5E-027F60D40B39}" dt="2022-07-13T21:29:06.489" v="3489" actId="27636"/>
          <ac:spMkLst>
            <pc:docMk/>
            <pc:sldMk cId="2919995868" sldId="704"/>
            <ac:spMk id="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480749149" sldId="705"/>
        </pc:sldMkLst>
        <pc:spChg chg="mod">
          <ac:chgData name="Arthur Liu" userId="57266d67-1d41-4103-859a-8797e8098ce0" providerId="ADAL" clId="{988FC269-EDA9-CD45-8B5E-027F60D40B39}" dt="2022-07-13T21:29:06.506" v="3490" actId="27636"/>
          <ac:spMkLst>
            <pc:docMk/>
            <pc:sldMk cId="1480749149" sldId="705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706"/>
        </pc:sldMkLst>
        <pc:spChg chg="mod">
          <ac:chgData name="Arthur Liu" userId="57266d67-1d41-4103-859a-8797e8098ce0" providerId="ADAL" clId="{988FC269-EDA9-CD45-8B5E-027F60D40B39}" dt="2022-07-13T21:29:06.525" v="3491" actId="27636"/>
          <ac:spMkLst>
            <pc:docMk/>
            <pc:sldMk cId="0" sldId="706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541020352" sldId="707"/>
        </pc:sldMkLst>
      </pc:sldChg>
      <pc:sldChg chg="modSp add mod">
        <pc:chgData name="Arthur Liu" userId="57266d67-1d41-4103-859a-8797e8098ce0" providerId="ADAL" clId="{988FC269-EDA9-CD45-8B5E-027F60D40B39}" dt="2022-07-15T05:11:44.913" v="3591" actId="20577"/>
        <pc:sldMkLst>
          <pc:docMk/>
          <pc:sldMk cId="1327347091" sldId="708"/>
        </pc:sldMkLst>
        <pc:graphicFrameChg chg="modGraphic">
          <ac:chgData name="Arthur Liu" userId="57266d67-1d41-4103-859a-8797e8098ce0" providerId="ADAL" clId="{988FC269-EDA9-CD45-8B5E-027F60D40B39}" dt="2022-07-15T05:11:44.913" v="3591" actId="20577"/>
          <ac:graphicFrameMkLst>
            <pc:docMk/>
            <pc:sldMk cId="1327347091" sldId="708"/>
            <ac:graphicFrameMk id="7" creationId="{00000000-0000-0000-0000-000000000000}"/>
          </ac:graphicFrameMkLst>
        </pc:graphicFrame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3T07:10:40.953" v="707"/>
      <pc:docMkLst>
        <pc:docMk/>
      </pc:docMkLst>
      <pc:sldChg chg="modNotesTx">
        <pc:chgData name="Arthur Liu" userId="57266d67-1d41-4103-859a-8797e8098ce0" providerId="ADAL" clId="{645FE0B8-D34A-420A-A00D-8227D77358DD}" dt="2022-07-13T07:02:41.342" v="431" actId="20577"/>
        <pc:sldMkLst>
          <pc:docMk/>
          <pc:sldMk cId="0" sldId="303"/>
        </pc:sldMkLst>
      </pc:sldChg>
      <pc:sldChg chg="modSp">
        <pc:chgData name="Arthur Liu" userId="57266d67-1d41-4103-859a-8797e8098ce0" providerId="ADAL" clId="{645FE0B8-D34A-420A-A00D-8227D77358DD}" dt="2022-07-13T07:07:45.687" v="706" actId="14100"/>
        <pc:sldMkLst>
          <pc:docMk/>
          <pc:sldMk cId="0" sldId="306"/>
        </pc:sldMkLst>
        <pc:spChg chg="mod">
          <ac:chgData name="Arthur Liu" userId="57266d67-1d41-4103-859a-8797e8098ce0" providerId="ADAL" clId="{645FE0B8-D34A-420A-A00D-8227D77358DD}" dt="2022-07-13T07:07:45.687" v="706" actId="14100"/>
          <ac:spMkLst>
            <pc:docMk/>
            <pc:sldMk cId="0" sldId="306"/>
            <ac:spMk id="3" creationId="{00000000-0000-0000-0000-000000000000}"/>
          </ac:spMkLst>
        </pc:spChg>
      </pc:sldChg>
      <pc:sldChg chg="modNotesTx">
        <pc:chgData name="Arthur Liu" userId="57266d67-1d41-4103-859a-8797e8098ce0" providerId="ADAL" clId="{645FE0B8-D34A-420A-A00D-8227D77358DD}" dt="2022-07-13T07:00:21.874" v="187" actId="20577"/>
        <pc:sldMkLst>
          <pc:docMk/>
          <pc:sldMk cId="0" sldId="312"/>
        </pc:sldMkLst>
      </pc:sldChg>
      <pc:sldChg chg="modSp">
        <pc:chgData name="Arthur Liu" userId="57266d67-1d41-4103-859a-8797e8098ce0" providerId="ADAL" clId="{645FE0B8-D34A-420A-A00D-8227D77358DD}" dt="2022-07-13T07:07:09.140" v="704" actId="403"/>
        <pc:sldMkLst>
          <pc:docMk/>
          <pc:sldMk cId="0" sldId="313"/>
        </pc:sldMkLst>
        <pc:spChg chg="mod">
          <ac:chgData name="Arthur Liu" userId="57266d67-1d41-4103-859a-8797e8098ce0" providerId="ADAL" clId="{645FE0B8-D34A-420A-A00D-8227D77358DD}" dt="2022-07-13T07:07:09.140" v="704" actId="403"/>
          <ac:spMkLst>
            <pc:docMk/>
            <pc:sldMk cId="0" sldId="313"/>
            <ac:spMk id="7" creationId="{00000000-0000-0000-0000-000000000000}"/>
          </ac:spMkLst>
        </pc:spChg>
      </pc:sldChg>
      <pc:sldChg chg="addSp delSp modAnim modNotesTx">
        <pc:chgData name="Arthur Liu" userId="57266d67-1d41-4103-859a-8797e8098ce0" providerId="ADAL" clId="{645FE0B8-D34A-420A-A00D-8227D77358DD}" dt="2022-07-13T07:10:40.953" v="707"/>
        <pc:sldMkLst>
          <pc:docMk/>
          <pc:sldMk cId="2779522163" sldId="388"/>
        </pc:sldMkLst>
        <pc:spChg chg="add del">
          <ac:chgData name="Arthur Liu" userId="57266d67-1d41-4103-859a-8797e8098ce0" providerId="ADAL" clId="{645FE0B8-D34A-420A-A00D-8227D77358DD}" dt="2022-07-13T07:10:40.953" v="707"/>
          <ac:spMkLst>
            <pc:docMk/>
            <pc:sldMk cId="2779522163" sldId="388"/>
            <ac:spMk id="9" creationId="{A0477B34-4347-425E-AF04-0C32F3E60F8D}"/>
          </ac:spMkLst>
        </pc:spChg>
      </pc:sldChg>
      <pc:sldChg chg="modNotesTx">
        <pc:chgData name="Arthur Liu" userId="57266d67-1d41-4103-859a-8797e8098ce0" providerId="ADAL" clId="{645FE0B8-D34A-420A-A00D-8227D77358DD}" dt="2022-07-13T06:59:58.004" v="68" actId="20577"/>
        <pc:sldMkLst>
          <pc:docMk/>
          <pc:sldMk cId="843281688" sldId="395"/>
        </pc:sldMkLst>
      </pc:sldChg>
      <pc:sldChg chg="modSp">
        <pc:chgData name="Arthur Liu" userId="57266d67-1d41-4103-859a-8797e8098ce0" providerId="ADAL" clId="{645FE0B8-D34A-420A-A00D-8227D77358DD}" dt="2022-07-13T05:42:30.274" v="0" actId="207"/>
        <pc:sldMkLst>
          <pc:docMk/>
          <pc:sldMk cId="3166776780" sldId="536"/>
        </pc:sldMkLst>
        <pc:spChg chg="mod">
          <ac:chgData name="Arthur Liu" userId="57266d67-1d41-4103-859a-8797e8098ce0" providerId="ADAL" clId="{645FE0B8-D34A-420A-A00D-8227D77358DD}" dt="2022-07-13T05:42:30.274" v="0" actId="207"/>
          <ac:spMkLst>
            <pc:docMk/>
            <pc:sldMk cId="3166776780" sldId="536"/>
            <ac:spMk id="3" creationId="{3EEC30FF-9B34-8A4C-B40D-C183E6D962FA}"/>
          </ac:spMkLst>
        </pc:spChg>
      </pc:sldChg>
      <pc:sldChg chg="modSp modNotesTx">
        <pc:chgData name="Arthur Liu" userId="57266d67-1d41-4103-859a-8797e8098ce0" providerId="ADAL" clId="{645FE0B8-D34A-420A-A00D-8227D77358DD}" dt="2022-07-13T07:05:24.162" v="703" actId="20577"/>
        <pc:sldMkLst>
          <pc:docMk/>
          <pc:sldMk cId="3084652852" sldId="688"/>
        </pc:sldMkLst>
        <pc:spChg chg="mod">
          <ac:chgData name="Arthur Liu" userId="57266d67-1d41-4103-859a-8797e8098ce0" providerId="ADAL" clId="{645FE0B8-D34A-420A-A00D-8227D77358DD}" dt="2022-07-13T07:04:13.678" v="521" actId="20577"/>
          <ac:spMkLst>
            <pc:docMk/>
            <pc:sldMk cId="3084652852" sldId="688"/>
            <ac:spMk id="64514" creationId="{00000000-0000-0000-0000-000000000000}"/>
          </ac:spMkLst>
        </pc:spChg>
      </pc:sldChg>
      <pc:sldChg chg="addSp modSp add modNotesTx">
        <pc:chgData name="Arthur Liu" userId="57266d67-1d41-4103-859a-8797e8098ce0" providerId="ADAL" clId="{645FE0B8-D34A-420A-A00D-8227D77358DD}" dt="2022-07-13T07:02:18.555" v="346" actId="20577"/>
        <pc:sldMkLst>
          <pc:docMk/>
          <pc:sldMk cId="192324910" sldId="690"/>
        </pc:sldMkLst>
        <pc:spChg chg="add mod">
          <ac:chgData name="Arthur Liu" userId="57266d67-1d41-4103-859a-8797e8098ce0" providerId="ADAL" clId="{645FE0B8-D34A-420A-A00D-8227D77358DD}" dt="2022-07-13T06:51:07.071" v="47" actId="1076"/>
          <ac:spMkLst>
            <pc:docMk/>
            <pc:sldMk cId="192324910" sldId="690"/>
            <ac:spMk id="7" creationId="{9550E336-B93C-4DEB-9A19-4226C9AE2385}"/>
          </ac:spMkLst>
        </pc:spChg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  <pc:sldChg chg="del">
        <pc:chgData name="Arthur Liu" userId="57266d67-1d41-4103-859a-8797e8098ce0" providerId="ADAL" clId="{4EC16DF3-C4C9-134A-8346-032C3FAAAD14}" dt="2022-07-10T22:00:19.375" v="1006" actId="2696"/>
        <pc:sldMkLst>
          <pc:docMk/>
          <pc:sldMk cId="0" sldId="321"/>
        </pc:sldMkLst>
      </pc:sldChg>
      <pc:sldChg chg="addSp delSp modSp add mod">
        <pc:chgData name="Arthur Liu" userId="57266d67-1d41-4103-859a-8797e8098ce0" providerId="ADAL" clId="{4EC16DF3-C4C9-134A-8346-032C3FAAAD14}" dt="2022-07-12T22:33:20.667" v="6679" actId="14100"/>
        <pc:sldMkLst>
          <pc:docMk/>
          <pc:sldMk cId="3881613822" sldId="322"/>
        </pc:sldMkLst>
        <pc:spChg chg="mod">
          <ac:chgData name="Arthur Liu" userId="57266d67-1d41-4103-859a-8797e8098ce0" providerId="ADAL" clId="{4EC16DF3-C4C9-134A-8346-032C3FAAAD14}" dt="2022-07-12T22:33:20.667" v="6679" actId="14100"/>
          <ac:spMkLst>
            <pc:docMk/>
            <pc:sldMk cId="3881613822" sldId="322"/>
            <ac:spMk id="3" creationId="{00000000-0000-0000-0000-000000000000}"/>
          </ac:spMkLst>
        </pc:spChg>
        <pc:spChg chg="add del mod">
          <ac:chgData name="Arthur Liu" userId="57266d67-1d41-4103-859a-8797e8098ce0" providerId="ADAL" clId="{4EC16DF3-C4C9-134A-8346-032C3FAAAD14}" dt="2022-07-11T01:03:34.216" v="5937"/>
          <ac:spMkLst>
            <pc:docMk/>
            <pc:sldMk cId="3881613822" sldId="322"/>
            <ac:spMk id="4" creationId="{D7A799E6-D098-C249-A25D-72FCBC591FBC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3881613822" sldId="322"/>
            <ac:spMk id="5" creationId="{8899C41D-D560-CA48-976A-21D8A5DA4715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3881613822" sldId="322"/>
            <ac:spMk id="6" creationId="{D2F4544D-89D9-9C4E-B016-35DD3F4A5533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3881613822" sldId="322"/>
            <ac:spMk id="8" creationId="{00000000-0000-0000-0000-000000000000}"/>
          </ac:spMkLst>
        </pc:spChg>
        <pc:inkChg chg="del">
          <ac:chgData name="Arthur Liu" userId="57266d67-1d41-4103-859a-8797e8098ce0" providerId="ADAL" clId="{4EC16DF3-C4C9-134A-8346-032C3FAAAD14}" dt="2022-07-11T00:59:42.671" v="5852" actId="478"/>
          <ac:inkMkLst>
            <pc:docMk/>
            <pc:sldMk cId="3881613822" sldId="322"/>
            <ac:inkMk id="12" creationId="{302F24DB-8E2C-4BDC-B219-D28058983BCE}"/>
          </ac:inkMkLst>
        </pc:inkChg>
        <pc:inkChg chg="del">
          <ac:chgData name="Arthur Liu" userId="57266d67-1d41-4103-859a-8797e8098ce0" providerId="ADAL" clId="{4EC16DF3-C4C9-134A-8346-032C3FAAAD14}" dt="2022-07-11T00:59:49.208" v="5877"/>
          <ac:inkMkLst>
            <pc:docMk/>
            <pc:sldMk cId="3881613822" sldId="322"/>
            <ac:inkMk id="30" creationId="{3BDAF72F-9DD9-438C-8D51-1A182E0F4972}"/>
          </ac:inkMkLst>
        </pc:inkChg>
        <pc:inkChg chg="del">
          <ac:chgData name="Arthur Liu" userId="57266d67-1d41-4103-859a-8797e8098ce0" providerId="ADAL" clId="{4EC16DF3-C4C9-134A-8346-032C3FAAAD14}" dt="2022-07-11T00:59:49.205" v="5863"/>
          <ac:inkMkLst>
            <pc:docMk/>
            <pc:sldMk cId="3881613822" sldId="322"/>
            <ac:inkMk id="31" creationId="{06EA9FD4-D754-4A00-BD22-AB6806727A4D}"/>
          </ac:inkMkLst>
        </pc:inkChg>
        <pc:inkChg chg="del">
          <ac:chgData name="Arthur Liu" userId="57266d67-1d41-4103-859a-8797e8098ce0" providerId="ADAL" clId="{4EC16DF3-C4C9-134A-8346-032C3FAAAD14}" dt="2022-07-11T00:59:49.206" v="5869"/>
          <ac:inkMkLst>
            <pc:docMk/>
            <pc:sldMk cId="3881613822" sldId="322"/>
            <ac:inkMk id="36" creationId="{C899642D-F8D3-4E06-9C8F-F3E69BF4DCB7}"/>
          </ac:inkMkLst>
        </pc:inkChg>
        <pc:inkChg chg="del">
          <ac:chgData name="Arthur Liu" userId="57266d67-1d41-4103-859a-8797e8098ce0" providerId="ADAL" clId="{4EC16DF3-C4C9-134A-8346-032C3FAAAD14}" dt="2022-07-11T00:59:49.208" v="5876"/>
          <ac:inkMkLst>
            <pc:docMk/>
            <pc:sldMk cId="3881613822" sldId="322"/>
            <ac:inkMk id="37" creationId="{B32E2127-8D4C-4336-9AB6-DB724611C5B4}"/>
          </ac:inkMkLst>
        </pc:inkChg>
        <pc:inkChg chg="del">
          <ac:chgData name="Arthur Liu" userId="57266d67-1d41-4103-859a-8797e8098ce0" providerId="ADAL" clId="{4EC16DF3-C4C9-134A-8346-032C3FAAAD14}" dt="2022-07-11T00:59:49.209" v="5881"/>
          <ac:inkMkLst>
            <pc:docMk/>
            <pc:sldMk cId="3881613822" sldId="322"/>
            <ac:inkMk id="38" creationId="{3C329134-E3CF-4301-844C-6CA4AE25DCF9}"/>
          </ac:inkMkLst>
        </pc:inkChg>
        <pc:inkChg chg="del">
          <ac:chgData name="Arthur Liu" userId="57266d67-1d41-4103-859a-8797e8098ce0" providerId="ADAL" clId="{4EC16DF3-C4C9-134A-8346-032C3FAAAD14}" dt="2022-07-11T00:59:49.205" v="5861"/>
          <ac:inkMkLst>
            <pc:docMk/>
            <pc:sldMk cId="3881613822" sldId="322"/>
            <ac:inkMk id="39" creationId="{20199D69-71BA-42D8-8DB8-9893BF8B1B6E}"/>
          </ac:inkMkLst>
        </pc:inkChg>
        <pc:inkChg chg="del">
          <ac:chgData name="Arthur Liu" userId="57266d67-1d41-4103-859a-8797e8098ce0" providerId="ADAL" clId="{4EC16DF3-C4C9-134A-8346-032C3FAAAD14}" dt="2022-07-11T00:59:49.207" v="5871"/>
          <ac:inkMkLst>
            <pc:docMk/>
            <pc:sldMk cId="3881613822" sldId="322"/>
            <ac:inkMk id="40" creationId="{61DB1E3B-8A1D-40E5-A54E-CE791918F31F}"/>
          </ac:inkMkLst>
        </pc:inkChg>
        <pc:inkChg chg="del">
          <ac:chgData name="Arthur Liu" userId="57266d67-1d41-4103-859a-8797e8098ce0" providerId="ADAL" clId="{4EC16DF3-C4C9-134A-8346-032C3FAAAD14}" dt="2022-07-11T00:59:49.209" v="5883"/>
          <ac:inkMkLst>
            <pc:docMk/>
            <pc:sldMk cId="3881613822" sldId="322"/>
            <ac:inkMk id="41" creationId="{75F013F1-ABC1-4B52-AF59-923C5BA4E431}"/>
          </ac:inkMkLst>
        </pc:inkChg>
        <pc:inkChg chg="del">
          <ac:chgData name="Arthur Liu" userId="57266d67-1d41-4103-859a-8797e8098ce0" providerId="ADAL" clId="{4EC16DF3-C4C9-134A-8346-032C3FAAAD14}" dt="2022-07-11T00:59:49.202" v="5853"/>
          <ac:inkMkLst>
            <pc:docMk/>
            <pc:sldMk cId="3881613822" sldId="322"/>
            <ac:inkMk id="47" creationId="{C3F270FF-A305-4584-AE51-B017702A7DE2}"/>
          </ac:inkMkLst>
        </pc:inkChg>
        <pc:inkChg chg="del">
          <ac:chgData name="Arthur Liu" userId="57266d67-1d41-4103-859a-8797e8098ce0" providerId="ADAL" clId="{4EC16DF3-C4C9-134A-8346-032C3FAAAD14}" dt="2022-07-11T00:59:49.204" v="5858"/>
          <ac:inkMkLst>
            <pc:docMk/>
            <pc:sldMk cId="3881613822" sldId="322"/>
            <ac:inkMk id="68" creationId="{3A0EDE23-D077-42EE-B67E-30741CE90241}"/>
          </ac:inkMkLst>
        </pc:inkChg>
        <pc:inkChg chg="del">
          <ac:chgData name="Arthur Liu" userId="57266d67-1d41-4103-859a-8797e8098ce0" providerId="ADAL" clId="{4EC16DF3-C4C9-134A-8346-032C3FAAAD14}" dt="2022-07-11T00:59:49.207" v="5873"/>
          <ac:inkMkLst>
            <pc:docMk/>
            <pc:sldMk cId="3881613822" sldId="322"/>
            <ac:inkMk id="80" creationId="{2DC37089-3193-4003-9AA2-7384282AF58D}"/>
          </ac:inkMkLst>
        </pc:inkChg>
        <pc:inkChg chg="mod">
          <ac:chgData name="Arthur Liu" userId="57266d67-1d41-4103-859a-8797e8098ce0" providerId="ADAL" clId="{4EC16DF3-C4C9-134A-8346-032C3FAAAD14}" dt="2022-07-11T00:59:49.204" v="5859"/>
          <ac:inkMkLst>
            <pc:docMk/>
            <pc:sldMk cId="3881613822" sldId="322"/>
            <ac:inkMk id="81" creationId="{C18D0703-9658-4E56-8701-1D6F7FC431BA}"/>
          </ac:inkMkLst>
        </pc:inkChg>
        <pc:inkChg chg="del">
          <ac:chgData name="Arthur Liu" userId="57266d67-1d41-4103-859a-8797e8098ce0" providerId="ADAL" clId="{4EC16DF3-C4C9-134A-8346-032C3FAAAD14}" dt="2022-07-11T00:59:49.206" v="5866"/>
          <ac:inkMkLst>
            <pc:docMk/>
            <pc:sldMk cId="3881613822" sldId="322"/>
            <ac:inkMk id="82" creationId="{9AC067F7-938D-49EF-B47A-9CAFA9921109}"/>
          </ac:inkMkLst>
        </pc:inkChg>
        <pc:inkChg chg="del">
          <ac:chgData name="Arthur Liu" userId="57266d67-1d41-4103-859a-8797e8098ce0" providerId="ADAL" clId="{4EC16DF3-C4C9-134A-8346-032C3FAAAD14}" dt="2022-07-11T00:59:49.206" v="5870"/>
          <ac:inkMkLst>
            <pc:docMk/>
            <pc:sldMk cId="3881613822" sldId="322"/>
            <ac:inkMk id="83" creationId="{67AE33FF-40BF-44A4-BD0C-C7E3ED8B140F}"/>
          </ac:inkMkLst>
        </pc:inkChg>
        <pc:inkChg chg="del">
          <ac:chgData name="Arthur Liu" userId="57266d67-1d41-4103-859a-8797e8098ce0" providerId="ADAL" clId="{4EC16DF3-C4C9-134A-8346-032C3FAAAD14}" dt="2022-07-11T00:59:49.207" v="5872"/>
          <ac:inkMkLst>
            <pc:docMk/>
            <pc:sldMk cId="3881613822" sldId="322"/>
            <ac:inkMk id="93" creationId="{A821AD41-D4F8-474B-BAF1-144535AEE2D1}"/>
          </ac:inkMkLst>
        </pc:inkChg>
        <pc:inkChg chg="del">
          <ac:chgData name="Arthur Liu" userId="57266d67-1d41-4103-859a-8797e8098ce0" providerId="ADAL" clId="{4EC16DF3-C4C9-134A-8346-032C3FAAAD14}" dt="2022-07-11T00:59:49.205" v="5864"/>
          <ac:inkMkLst>
            <pc:docMk/>
            <pc:sldMk cId="3881613822" sldId="322"/>
            <ac:inkMk id="94" creationId="{F1516685-044D-47AA-87AD-5F0B61A293AD}"/>
          </ac:inkMkLst>
        </pc:inkChg>
        <pc:inkChg chg="del">
          <ac:chgData name="Arthur Liu" userId="57266d67-1d41-4103-859a-8797e8098ce0" providerId="ADAL" clId="{4EC16DF3-C4C9-134A-8346-032C3FAAAD14}" dt="2022-07-11T00:59:49.209" v="5882"/>
          <ac:inkMkLst>
            <pc:docMk/>
            <pc:sldMk cId="3881613822" sldId="322"/>
            <ac:inkMk id="95" creationId="{2187EE46-2D49-4F59-AEB6-C26C99E4C033}"/>
          </ac:inkMkLst>
        </pc:inkChg>
        <pc:inkChg chg="del">
          <ac:chgData name="Arthur Liu" userId="57266d67-1d41-4103-859a-8797e8098ce0" providerId="ADAL" clId="{4EC16DF3-C4C9-134A-8346-032C3FAAAD14}" dt="2022-07-11T00:59:49.208" v="5878"/>
          <ac:inkMkLst>
            <pc:docMk/>
            <pc:sldMk cId="3881613822" sldId="322"/>
            <ac:inkMk id="98" creationId="{0EB34F74-446E-4274-AFC2-C4D8AFD22B94}"/>
          </ac:inkMkLst>
        </pc:inkChg>
        <pc:inkChg chg="del">
          <ac:chgData name="Arthur Liu" userId="57266d67-1d41-4103-859a-8797e8098ce0" providerId="ADAL" clId="{4EC16DF3-C4C9-134A-8346-032C3FAAAD14}" dt="2022-07-11T00:59:49.205" v="5862"/>
          <ac:inkMkLst>
            <pc:docMk/>
            <pc:sldMk cId="3881613822" sldId="322"/>
            <ac:inkMk id="99" creationId="{A2D02029-73D7-4D7E-9E7E-11947DCB2FB4}"/>
          </ac:inkMkLst>
        </pc:inkChg>
        <pc:inkChg chg="del">
          <ac:chgData name="Arthur Liu" userId="57266d67-1d41-4103-859a-8797e8098ce0" providerId="ADAL" clId="{4EC16DF3-C4C9-134A-8346-032C3FAAAD14}" dt="2022-07-11T00:59:49.203" v="5855"/>
          <ac:inkMkLst>
            <pc:docMk/>
            <pc:sldMk cId="3881613822" sldId="322"/>
            <ac:inkMk id="100" creationId="{36145F43-8CFC-4C0E-B5D0-CBEA0517830C}"/>
          </ac:inkMkLst>
        </pc:inkChg>
        <pc:inkChg chg="del">
          <ac:chgData name="Arthur Liu" userId="57266d67-1d41-4103-859a-8797e8098ce0" providerId="ADAL" clId="{4EC16DF3-C4C9-134A-8346-032C3FAAAD14}" dt="2022-07-11T00:59:49.203" v="5854"/>
          <ac:inkMkLst>
            <pc:docMk/>
            <pc:sldMk cId="3881613822" sldId="322"/>
            <ac:inkMk id="108" creationId="{71140DFC-ECBD-48A4-BD0B-88C9D6391384}"/>
          </ac:inkMkLst>
        </pc:inkChg>
        <pc:inkChg chg="del">
          <ac:chgData name="Arthur Liu" userId="57266d67-1d41-4103-859a-8797e8098ce0" providerId="ADAL" clId="{4EC16DF3-C4C9-134A-8346-032C3FAAAD14}" dt="2022-07-11T00:59:49.205" v="5865"/>
          <ac:inkMkLst>
            <pc:docMk/>
            <pc:sldMk cId="3881613822" sldId="322"/>
            <ac:inkMk id="119" creationId="{329B8EE9-EF09-4813-AB1C-C370D13BD97B}"/>
          </ac:inkMkLst>
        </pc:inkChg>
        <pc:inkChg chg="del">
          <ac:chgData name="Arthur Liu" userId="57266d67-1d41-4103-859a-8797e8098ce0" providerId="ADAL" clId="{4EC16DF3-C4C9-134A-8346-032C3FAAAD14}" dt="2022-07-11T00:59:49.204" v="5857"/>
          <ac:inkMkLst>
            <pc:docMk/>
            <pc:sldMk cId="3881613822" sldId="322"/>
            <ac:inkMk id="120" creationId="{47EE58C6-442D-4817-82BF-E7791D10413A}"/>
          </ac:inkMkLst>
        </pc:inkChg>
        <pc:inkChg chg="del">
          <ac:chgData name="Arthur Liu" userId="57266d67-1d41-4103-859a-8797e8098ce0" providerId="ADAL" clId="{4EC16DF3-C4C9-134A-8346-032C3FAAAD14}" dt="2022-07-11T00:59:49.206" v="5867"/>
          <ac:inkMkLst>
            <pc:docMk/>
            <pc:sldMk cId="3881613822" sldId="322"/>
            <ac:inkMk id="127" creationId="{57355216-70C1-4F7F-AAD7-E8C93D1DA19C}"/>
          </ac:inkMkLst>
        </pc:inkChg>
        <pc:inkChg chg="del">
          <ac:chgData name="Arthur Liu" userId="57266d67-1d41-4103-859a-8797e8098ce0" providerId="ADAL" clId="{4EC16DF3-C4C9-134A-8346-032C3FAAAD14}" dt="2022-07-11T00:59:49.208" v="5879"/>
          <ac:inkMkLst>
            <pc:docMk/>
            <pc:sldMk cId="3881613822" sldId="322"/>
            <ac:inkMk id="128" creationId="{11900BA7-33AC-4B3B-B8A7-A673E1785D6B}"/>
          </ac:inkMkLst>
        </pc:inkChg>
        <pc:inkChg chg="del">
          <ac:chgData name="Arthur Liu" userId="57266d67-1d41-4103-859a-8797e8098ce0" providerId="ADAL" clId="{4EC16DF3-C4C9-134A-8346-032C3FAAAD14}" dt="2022-07-11T00:59:49.209" v="5880"/>
          <ac:inkMkLst>
            <pc:docMk/>
            <pc:sldMk cId="3881613822" sldId="322"/>
            <ac:inkMk id="129" creationId="{14D8021B-A726-49B5-88E4-3010CA345EE4}"/>
          </ac:inkMkLst>
        </pc:inkChg>
        <pc:inkChg chg="del">
          <ac:chgData name="Arthur Liu" userId="57266d67-1d41-4103-859a-8797e8098ce0" providerId="ADAL" clId="{4EC16DF3-C4C9-134A-8346-032C3FAAAD14}" dt="2022-07-11T00:59:49.204" v="5856"/>
          <ac:inkMkLst>
            <pc:docMk/>
            <pc:sldMk cId="3881613822" sldId="322"/>
            <ac:inkMk id="142" creationId="{5A7D6AB3-8A4C-4515-ACED-9BBB08CDEF7F}"/>
          </ac:inkMkLst>
        </pc:inkChg>
        <pc:inkChg chg="del">
          <ac:chgData name="Arthur Liu" userId="57266d67-1d41-4103-859a-8797e8098ce0" providerId="ADAL" clId="{4EC16DF3-C4C9-134A-8346-032C3FAAAD14}" dt="2022-07-11T00:59:49.204" v="5860"/>
          <ac:inkMkLst>
            <pc:docMk/>
            <pc:sldMk cId="3881613822" sldId="322"/>
            <ac:inkMk id="143" creationId="{6184222A-D399-461C-A78E-FBCA7A206ACA}"/>
          </ac:inkMkLst>
        </pc:inkChg>
        <pc:inkChg chg="del">
          <ac:chgData name="Arthur Liu" userId="57266d67-1d41-4103-859a-8797e8098ce0" providerId="ADAL" clId="{4EC16DF3-C4C9-134A-8346-032C3FAAAD14}" dt="2022-07-11T00:59:49.206" v="5868"/>
          <ac:inkMkLst>
            <pc:docMk/>
            <pc:sldMk cId="3881613822" sldId="322"/>
            <ac:inkMk id="144" creationId="{51303C60-5B55-41D4-AA6F-FF1863A5ECB1}"/>
          </ac:inkMkLst>
        </pc:inkChg>
        <pc:inkChg chg="del">
          <ac:chgData name="Arthur Liu" userId="57266d67-1d41-4103-859a-8797e8098ce0" providerId="ADAL" clId="{4EC16DF3-C4C9-134A-8346-032C3FAAAD14}" dt="2022-07-11T00:59:49.209" v="5884"/>
          <ac:inkMkLst>
            <pc:docMk/>
            <pc:sldMk cId="3881613822" sldId="322"/>
            <ac:inkMk id="147" creationId="{379FE2B9-CC16-4D96-B44A-5D0519F5E4A5}"/>
          </ac:inkMkLst>
        </pc:inkChg>
        <pc:inkChg chg="del">
          <ac:chgData name="Arthur Liu" userId="57266d67-1d41-4103-859a-8797e8098ce0" providerId="ADAL" clId="{4EC16DF3-C4C9-134A-8346-032C3FAAAD14}" dt="2022-07-11T00:59:38.893" v="5850" actId="478"/>
          <ac:inkMkLst>
            <pc:docMk/>
            <pc:sldMk cId="3881613822" sldId="322"/>
            <ac:inkMk id="195" creationId="{CD633769-DFF5-4D62-A37D-F79DF8F0CCB4}"/>
          </ac:inkMkLst>
        </pc:inkChg>
        <pc:inkChg chg="del">
          <ac:chgData name="Arthur Liu" userId="57266d67-1d41-4103-859a-8797e8098ce0" providerId="ADAL" clId="{4EC16DF3-C4C9-134A-8346-032C3FAAAD14}" dt="2022-07-11T00:59:49.207" v="5874"/>
          <ac:inkMkLst>
            <pc:docMk/>
            <pc:sldMk cId="3881613822" sldId="322"/>
            <ac:inkMk id="213" creationId="{D6969F39-A186-4708-9A69-A8C30FA44CAA}"/>
          </ac:inkMkLst>
        </pc:inkChg>
        <pc:inkChg chg="del">
          <ac:chgData name="Arthur Liu" userId="57266d67-1d41-4103-859a-8797e8098ce0" providerId="ADAL" clId="{4EC16DF3-C4C9-134A-8346-032C3FAAAD14}" dt="2022-07-11T00:59:49.207" v="5875"/>
          <ac:inkMkLst>
            <pc:docMk/>
            <pc:sldMk cId="3881613822" sldId="322"/>
            <ac:inkMk id="215" creationId="{DA690706-9F32-4C75-943F-E1A67D67DEB6}"/>
          </ac:inkMkLst>
        </pc:inkChg>
        <pc:inkChg chg="del">
          <ac:chgData name="Arthur Liu" userId="57266d67-1d41-4103-859a-8797e8098ce0" providerId="ADAL" clId="{4EC16DF3-C4C9-134A-8346-032C3FAAAD14}" dt="2022-07-11T00:59:40.858" v="5851" actId="478"/>
          <ac:inkMkLst>
            <pc:docMk/>
            <pc:sldMk cId="3881613822" sldId="322"/>
            <ac:inkMk id="241" creationId="{97919B4B-3CD9-4BCD-B018-7BD752E17488}"/>
          </ac:inkMkLst>
        </pc:inkChg>
        <pc:inkChg chg="del">
          <ac:chgData name="Arthur Liu" userId="57266d67-1d41-4103-859a-8797e8098ce0" providerId="ADAL" clId="{4EC16DF3-C4C9-134A-8346-032C3FAAAD14}" dt="2022-07-11T00:59:38.521" v="5849" actId="478"/>
          <ac:inkMkLst>
            <pc:docMk/>
            <pc:sldMk cId="3881613822" sldId="322"/>
            <ac:inkMk id="242" creationId="{663C59CB-D2D6-4D5B-8A1C-51A6A3F57646}"/>
          </ac:inkMkLst>
        </pc:inkChg>
      </pc:sldChg>
      <pc:sldChg chg="del">
        <pc:chgData name="Arthur Liu" userId="57266d67-1d41-4103-859a-8797e8098ce0" providerId="ADAL" clId="{4EC16DF3-C4C9-134A-8346-032C3FAAAD14}" dt="2022-07-10T22:00:19.375" v="1006" actId="2696"/>
        <pc:sldMkLst>
          <pc:docMk/>
          <pc:sldMk cId="0" sldId="329"/>
        </pc:sldMkLst>
      </pc:sldChg>
      <pc:sldChg chg="del">
        <pc:chgData name="Arthur Liu" userId="57266d67-1d41-4103-859a-8797e8098ce0" providerId="ADAL" clId="{4EC16DF3-C4C9-134A-8346-032C3FAAAD14}" dt="2022-07-10T22:00:19.375" v="1006" actId="2696"/>
        <pc:sldMkLst>
          <pc:docMk/>
          <pc:sldMk cId="0" sldId="330"/>
        </pc:sldMkLst>
      </pc:sldChg>
      <pc:sldChg chg="del">
        <pc:chgData name="Arthur Liu" userId="57266d67-1d41-4103-859a-8797e8098ce0" providerId="ADAL" clId="{4EC16DF3-C4C9-134A-8346-032C3FAAAD14}" dt="2022-07-10T22:00:19.375" v="1006" actId="2696"/>
        <pc:sldMkLst>
          <pc:docMk/>
          <pc:sldMk cId="0" sldId="331"/>
        </pc:sldMkLst>
      </pc:sldChg>
      <pc:sldChg chg="addSp delSp modSp new mod">
        <pc:chgData name="Arthur Liu" userId="57266d67-1d41-4103-859a-8797e8098ce0" providerId="ADAL" clId="{4EC16DF3-C4C9-134A-8346-032C3FAAAD14}" dt="2022-07-11T04:52:34.250" v="6675" actId="207"/>
        <pc:sldMkLst>
          <pc:docMk/>
          <pc:sldMk cId="3166776780" sldId="536"/>
        </pc:sldMkLst>
        <pc:spChg chg="mod">
          <ac:chgData name="Arthur Liu" userId="57266d67-1d41-4103-859a-8797e8098ce0" providerId="ADAL" clId="{4EC16DF3-C4C9-134A-8346-032C3FAAAD14}" dt="2022-07-10T05:06:32.013" v="677" actId="20577"/>
          <ac:spMkLst>
            <pc:docMk/>
            <pc:sldMk cId="3166776780" sldId="536"/>
            <ac:spMk id="2" creationId="{3DD191C8-B00B-E946-9E85-B5D6D2D756F2}"/>
          </ac:spMkLst>
        </pc:spChg>
        <pc:spChg chg="mod">
          <ac:chgData name="Arthur Liu" userId="57266d67-1d41-4103-859a-8797e8098ce0" providerId="ADAL" clId="{4EC16DF3-C4C9-134A-8346-032C3FAAAD14}" dt="2022-07-11T04:52:34.250" v="6675" actId="207"/>
          <ac:spMkLst>
            <pc:docMk/>
            <pc:sldMk cId="3166776780" sldId="536"/>
            <ac:spMk id="3" creationId="{3EEC30FF-9B34-8A4C-B40D-C183E6D962FA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3166776780" sldId="536"/>
            <ac:spMk id="4" creationId="{568707F1-4FAC-E04B-B159-7BEC0CDE8548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3166776780" sldId="536"/>
            <ac:spMk id="5" creationId="{5A63B720-4B13-E440-A971-D72DA3FC273C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3166776780" sldId="536"/>
            <ac:spMk id="6" creationId="{2F780AE0-FD07-A448-8D26-D11A1755FF25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3166776780" sldId="536"/>
            <ac:spMk id="7" creationId="{8A6A7834-8BA8-B04C-A75F-D80A10C9AFF0}"/>
          </ac:spMkLst>
        </pc:spChg>
      </pc:sldChg>
      <pc:sldChg chg="modSp new mod">
        <pc:chgData name="Arthur Liu" userId="57266d67-1d41-4103-859a-8797e8098ce0" providerId="ADAL" clId="{4EC16DF3-C4C9-134A-8346-032C3FAAAD14}" dt="2022-07-11T04:47:56.622" v="6674" actId="20577"/>
        <pc:sldMkLst>
          <pc:docMk/>
          <pc:sldMk cId="3305716346" sldId="666"/>
        </pc:sldMkLst>
        <pc:spChg chg="mod">
          <ac:chgData name="Arthur Liu" userId="57266d67-1d41-4103-859a-8797e8098ce0" providerId="ADAL" clId="{4EC16DF3-C4C9-134A-8346-032C3FAAAD14}" dt="2022-07-11T04:46:32.842" v="6384" actId="20577"/>
          <ac:spMkLst>
            <pc:docMk/>
            <pc:sldMk cId="3305716346" sldId="666"/>
            <ac:spMk id="2" creationId="{8A4F23A3-A4DA-7B4C-A236-9D696DE3A910}"/>
          </ac:spMkLst>
        </pc:spChg>
        <pc:spChg chg="mod">
          <ac:chgData name="Arthur Liu" userId="57266d67-1d41-4103-859a-8797e8098ce0" providerId="ADAL" clId="{4EC16DF3-C4C9-134A-8346-032C3FAAAD14}" dt="2022-07-11T04:47:56.622" v="6674" actId="20577"/>
          <ac:spMkLst>
            <pc:docMk/>
            <pc:sldMk cId="3305716346" sldId="666"/>
            <ac:spMk id="3" creationId="{A91CBEFA-94DC-1B46-9519-DE38140070CE}"/>
          </ac:spMkLst>
        </pc:spChg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1441B-9AE2-4B19-94B5-027884969B9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62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Ex: 10, 20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EA521-64C2-4ACA-81BA-5AC8ED401D1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8B0AE-6867-4446-8331-21EC4A4D6D1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What if we tried to insert 17?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1BC7A-64EF-46BB-AA18-52764350A46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1BC7A-64EF-46BB-AA18-52764350A46E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4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366 days of year</a:t>
            </a:r>
          </a:p>
          <a:p>
            <a:pPr eaLnBrk="1" hangingPunct="1"/>
            <a:r>
              <a:rPr lang="en-US" dirty="0">
                <a:latin typeface="Arial" charset="0"/>
              </a:rPr>
              <a:t>Some cultures don’t have middle names</a:t>
            </a:r>
          </a:p>
          <a:p>
            <a:pPr eaLnBrk="1" hangingPunct="1"/>
            <a:r>
              <a:rPr lang="en-US" dirty="0">
                <a:latin typeface="Arial" charset="0"/>
              </a:rPr>
              <a:t>Some cultures have a lot of the same last names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2FD43-DB49-4FE8-B353-74DC520B8A2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things that can conflict for 2</a:t>
            </a:r>
            <a:r>
              <a:rPr lang="en-US" baseline="30000" dirty="0"/>
              <a:t>nd</a:t>
            </a:r>
            <a:r>
              <a:rPr lang="en-US" dirty="0"/>
              <a:t> hash function</a:t>
            </a:r>
          </a:p>
          <a:p>
            <a:r>
              <a:rPr lang="en-US" b="1" dirty="0"/>
              <a:t>Can talk about an even worse hash function (just returns a singular value)</a:t>
            </a:r>
          </a:p>
          <a:p>
            <a:endParaRPr lang="en-US" b="1" dirty="0"/>
          </a:p>
          <a:p>
            <a:r>
              <a:rPr lang="en-US" b="0" dirty="0"/>
              <a:t>Note that when implementing this, java already has implemented </a:t>
            </a:r>
            <a:r>
              <a:rPr lang="en-US" b="0" dirty="0" err="1"/>
              <a:t>hashcode</a:t>
            </a:r>
            <a:r>
              <a:rPr lang="en-US" b="0" dirty="0"/>
              <a:t> for a lot of objects so you can just call the </a:t>
            </a:r>
            <a:r>
              <a:rPr lang="en-US" b="0" dirty="0" err="1"/>
              <a:t>hashcode</a:t>
            </a:r>
            <a:r>
              <a:rPr lang="en-US" b="0" dirty="0"/>
              <a:t> method!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Horner’s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7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http</a:t>
            </a:r>
          </a:p>
          <a:p>
            <a:pPr eaLnBrk="1" hangingPunct="1"/>
            <a:r>
              <a:rPr lang="en-US" dirty="0">
                <a:latin typeface="Arial" charset="0"/>
              </a:rPr>
              <a:t>.com</a:t>
            </a:r>
          </a:p>
          <a:p>
            <a:pPr eaLnBrk="1" hangingPunct="1"/>
            <a:r>
              <a:rPr lang="en-US" dirty="0">
                <a:latin typeface="Arial" charset="0"/>
              </a:rPr>
              <a:t>UW websites?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8029A-224B-4582-A25F-94A314678C5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F1B0D3-FDB0-4762-8500-37FE58FC14A1}" type="datetime1">
              <a:rPr lang="en-US" smtClean="0"/>
              <a:pPr/>
              <a:t>7/14/22</a:t>
            </a:fld>
            <a:endParaRPr lang="en-US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9A4F-FB9C-49DE-B82D-BDED7039EE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805" y="3307550"/>
            <a:ext cx="6843816" cy="3132558"/>
          </a:xfrm>
          <a:noFill/>
          <a:ln/>
        </p:spPr>
        <p:txBody>
          <a:bodyPr/>
          <a:lstStyle/>
          <a:p>
            <a:r>
              <a:rPr lang="en-US" dirty="0"/>
              <a:t>Add in row</a:t>
            </a:r>
            <a:r>
              <a:rPr lang="en-US" baseline="0" dirty="0"/>
              <a:t> for “Really big Array” O(1) O(1) O(1)</a:t>
            </a:r>
          </a:p>
          <a:p>
            <a:r>
              <a:rPr lang="en-US" baseline="0" dirty="0"/>
              <a:t>Point out wasted space.</a:t>
            </a:r>
          </a:p>
          <a:p>
            <a:r>
              <a:rPr lang="en-US" baseline="0" dirty="0"/>
              <a:t>Maybe we can approach that performance, get </a:t>
            </a:r>
            <a:r>
              <a:rPr lang="en-US" baseline="0" dirty="0" err="1"/>
              <a:t>avg</a:t>
            </a:r>
            <a:r>
              <a:rPr lang="en-US" baseline="0" dirty="0"/>
              <a:t> O(1)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1BC7A-64EF-46BB-AA18-52764350A46E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0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DE646-B990-4740-A050-ED9FF4C4E818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2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0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8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39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4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can we improve worst case time for find?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CA9C-2084-4742-95A0-EE2A31B6389F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76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F1B0D3-FDB0-4762-8500-37FE58FC14A1}" type="datetime1">
              <a:rPr lang="en-US" smtClean="0"/>
              <a:pPr/>
              <a:t>7/14/22</a:t>
            </a:fld>
            <a:endParaRPr lang="en-US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9A4F-FB9C-49DE-B82D-BDED7039EE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805" y="3307550"/>
            <a:ext cx="6843816" cy="3132558"/>
          </a:xfrm>
          <a:noFill/>
          <a:ln/>
        </p:spPr>
        <p:txBody>
          <a:bodyPr/>
          <a:lstStyle/>
          <a:p>
            <a:r>
              <a:rPr lang="en-US" dirty="0"/>
              <a:t>Add in row</a:t>
            </a:r>
            <a:r>
              <a:rPr lang="en-US" baseline="0" dirty="0"/>
              <a:t> for “Really big Array” O(1) O(1) O(1)</a:t>
            </a:r>
          </a:p>
          <a:p>
            <a:r>
              <a:rPr lang="en-US" baseline="0" dirty="0"/>
              <a:t>Point out wasted space.</a:t>
            </a:r>
          </a:p>
          <a:p>
            <a:r>
              <a:rPr lang="en-US" baseline="0" dirty="0"/>
              <a:t>Maybe we can approach that performance, get </a:t>
            </a:r>
            <a:r>
              <a:rPr lang="en-US" baseline="0" dirty="0" err="1"/>
              <a:t>avg</a:t>
            </a:r>
            <a:r>
              <a:rPr lang="en-US" baseline="0" dirty="0"/>
              <a:t> O(1)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0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550CE-A77D-4A4C-AB9A-F6F5883B5AE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9E603-E431-498E-85ED-9057F6E2ED92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F1B0D3-FDB0-4762-8500-37FE58FC14A1}" type="datetime1">
              <a:rPr lang="en-US" smtClean="0"/>
              <a:pPr/>
              <a:t>7/14/22</a:t>
            </a:fld>
            <a:endParaRPr lang="en-US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9A4F-FB9C-49DE-B82D-BDED7039EE7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805" y="3307550"/>
            <a:ext cx="6843816" cy="3132558"/>
          </a:xfrm>
          <a:noFill/>
          <a:ln/>
        </p:spPr>
        <p:txBody>
          <a:bodyPr/>
          <a:lstStyle/>
          <a:p>
            <a:r>
              <a:rPr lang="en-US" dirty="0"/>
              <a:t>It feels a little odd that we can just say </a:t>
            </a:r>
            <a:r>
              <a:rPr lang="en-US" dirty="0" err="1"/>
              <a:t>HashTables</a:t>
            </a:r>
            <a:r>
              <a:rPr lang="en-US" dirty="0"/>
              <a:t> get to be their average case</a:t>
            </a:r>
          </a:p>
        </p:txBody>
      </p:sp>
    </p:spTree>
    <p:extLst>
      <p:ext uri="{BB962C8B-B14F-4D97-AF65-F5344CB8AC3E}">
        <p14:creationId xmlns:p14="http://schemas.microsoft.com/office/powerpoint/2010/main" val="3210303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Big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0D9B-B4FA-44D5-B6DB-BF17CA224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67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of a hash function keys -&gt; student numbers</a:t>
            </a:r>
          </a:p>
          <a:p>
            <a:pPr eaLnBrk="1" hangingPunct="1"/>
            <a:r>
              <a:rPr lang="en-US" dirty="0" err="1">
                <a:latin typeface="Arial" charset="0"/>
              </a:rPr>
              <a:t>hashFunction</a:t>
            </a:r>
            <a:r>
              <a:rPr lang="en-US" dirty="0">
                <a:latin typeface="Arial" charset="0"/>
              </a:rPr>
              <a:t>(student #) -&gt; first digit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4DE7-3E49-4893-ADA3-158938F5E91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36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of a hash function keys -&gt; student numbers</a:t>
            </a:r>
          </a:p>
          <a:p>
            <a:pPr eaLnBrk="1" hangingPunct="1"/>
            <a:r>
              <a:rPr lang="en-US" dirty="0" err="1">
                <a:latin typeface="Arial" charset="0"/>
              </a:rPr>
              <a:t>hashFunction</a:t>
            </a:r>
            <a:r>
              <a:rPr lang="en-US" dirty="0">
                <a:latin typeface="Arial" charset="0"/>
              </a:rPr>
              <a:t>(student #) -&gt; first digit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4DE7-3E49-4893-ADA3-158938F5E913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5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0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659"/>
            <a:fld id="{1699AE80-58D8-4953-99B2-00D15671EE95}" type="slidenum">
              <a:rPr lang="en-US" smtClean="0"/>
              <a:pPr defTabSz="942659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73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Big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0D9B-B4FA-44D5-B6DB-BF17CA224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Big Array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Let’s not disregard these ideas from this example, </a:t>
            </a:r>
            <a:r>
              <a:rPr lang="en-US" dirty="0" err="1">
                <a:latin typeface="Arial" charset="0"/>
              </a:rPr>
              <a:t>hashtables</a:t>
            </a:r>
            <a:r>
              <a:rPr lang="en-US" dirty="0">
                <a:latin typeface="Arial" charset="0"/>
              </a:rPr>
              <a:t> will borrow from this idea but in a more practical sense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0D9B-B4FA-44D5-B6DB-BF17CA224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Giant key space (10,000,000+ keys)</a:t>
            </a:r>
          </a:p>
          <a:p>
            <a:pPr eaLnBrk="1" hangingPunct="1"/>
            <a:r>
              <a:rPr lang="en-US" dirty="0">
                <a:latin typeface="Arial" charset="0"/>
              </a:rPr>
              <a:t>Take a hash function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We need good hash function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4DE7-3E49-4893-ADA3-158938F5E91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Hash function is used for every operation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charset="0"/>
              </a:rPr>
              <a:t>STAY ON THIS SLIDE A LITTLE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Example of a hash function keys -&gt; student numbers</a:t>
            </a:r>
          </a:p>
          <a:p>
            <a:pPr eaLnBrk="1" hangingPunct="1"/>
            <a:r>
              <a:rPr lang="en-US" dirty="0" err="1">
                <a:latin typeface="Arial" charset="0"/>
              </a:rPr>
              <a:t>hashFunction</a:t>
            </a:r>
            <a:r>
              <a:rPr lang="en-US" dirty="0">
                <a:latin typeface="Arial" charset="0"/>
              </a:rPr>
              <a:t>(student #) -&gt; first digit</a:t>
            </a:r>
          </a:p>
          <a:p>
            <a:pPr eaLnBrk="1" hangingPunct="1"/>
            <a:r>
              <a:rPr lang="en-US" dirty="0">
                <a:latin typeface="Arial" charset="0"/>
              </a:rPr>
              <a:t>Anyone comfortable with revealing their first digit?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Digits only 0-9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Some of the things to consider when making a good hash function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4DE7-3E49-4893-ADA3-158938F5E91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3150" y="522288"/>
            <a:ext cx="4643438" cy="2611437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1441B-9AE2-4B19-94B5-027884969B9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21" Type="http://schemas.openxmlformats.org/officeDocument/2006/relationships/image" Target="../media/image3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image" Target="../media/image2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wmf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4.wmf"/><Relationship Id="rId5" Type="http://schemas.openxmlformats.org/officeDocument/2006/relationships/tags" Target="../tags/tag113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12.xml"/><Relationship Id="rId9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notesSlide" Target="../notesSlides/notesSlide25.xml"/><Relationship Id="rId2" Type="http://schemas.openxmlformats.org/officeDocument/2006/relationships/tags" Target="../tags/tag15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3" Type="http://schemas.openxmlformats.org/officeDocument/2006/relationships/tags" Target="../tags/tag17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3" Type="http://schemas.openxmlformats.org/officeDocument/2006/relationships/tags" Target="../tags/tag220.xml"/><Relationship Id="rId21" Type="http://schemas.openxmlformats.org/officeDocument/2006/relationships/tags" Target="../tags/tag238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tags" Target="../tags/tag246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notesSlide" Target="../notesSlides/notesSlide28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tags" Target="../tags/tag290.xml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42" Type="http://schemas.openxmlformats.org/officeDocument/2006/relationships/notesSlide" Target="../notesSlides/notesSlide30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tags" Target="../tags/tag288.xml"/><Relationship Id="rId40" Type="http://schemas.openxmlformats.org/officeDocument/2006/relationships/tags" Target="../tags/tag291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tags" Target="../tags/tag287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tags" Target="../tags/tag282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8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6.wmf"/><Relationship Id="rId5" Type="http://schemas.openxmlformats.org/officeDocument/2006/relationships/tags" Target="../tags/tag296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95.xml"/><Relationship Id="rId9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image" Target="../media/image6.wmf"/><Relationship Id="rId5" Type="http://schemas.openxmlformats.org/officeDocument/2006/relationships/tags" Target="../tags/tag303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02.xml"/><Relationship Id="rId9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29" Type="http://schemas.openxmlformats.org/officeDocument/2006/relationships/image" Target="../media/image5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170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tags" Target="../tags/tag356.xml"/><Relationship Id="rId3" Type="http://schemas.openxmlformats.org/officeDocument/2006/relationships/tags" Target="../tags/tag333.xml"/><Relationship Id="rId21" Type="http://schemas.openxmlformats.org/officeDocument/2006/relationships/tags" Target="../tags/tag351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tags" Target="../tags/tag350.xml"/><Relationship Id="rId29" Type="http://schemas.openxmlformats.org/officeDocument/2006/relationships/tags" Target="../tags/tag3420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image" Target="../media/image6.pn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31" Type="http://schemas.openxmlformats.org/officeDocument/2006/relationships/tags" Target="../tags/tag343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382.xml"/><Relationship Id="rId21" Type="http://schemas.openxmlformats.org/officeDocument/2006/relationships/tags" Target="../tags/tag377.xml"/><Relationship Id="rId42" Type="http://schemas.openxmlformats.org/officeDocument/2006/relationships/tags" Target="../tags/tag398.xml"/><Relationship Id="rId47" Type="http://schemas.openxmlformats.org/officeDocument/2006/relationships/tags" Target="../tags/tag403.xml"/><Relationship Id="rId63" Type="http://schemas.openxmlformats.org/officeDocument/2006/relationships/tags" Target="../tags/tag419.xml"/><Relationship Id="rId68" Type="http://schemas.openxmlformats.org/officeDocument/2006/relationships/tags" Target="../tags/tag424.xml"/><Relationship Id="rId84" Type="http://schemas.openxmlformats.org/officeDocument/2006/relationships/tags" Target="../tags/tag440.xml"/><Relationship Id="rId89" Type="http://schemas.openxmlformats.org/officeDocument/2006/relationships/tags" Target="../tags/tag445.xml"/><Relationship Id="rId16" Type="http://schemas.openxmlformats.org/officeDocument/2006/relationships/tags" Target="../tags/tag372.xml"/><Relationship Id="rId11" Type="http://schemas.openxmlformats.org/officeDocument/2006/relationships/tags" Target="../tags/tag367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53" Type="http://schemas.openxmlformats.org/officeDocument/2006/relationships/tags" Target="../tags/tag409.xml"/><Relationship Id="rId58" Type="http://schemas.openxmlformats.org/officeDocument/2006/relationships/tags" Target="../tags/tag414.xml"/><Relationship Id="rId74" Type="http://schemas.openxmlformats.org/officeDocument/2006/relationships/tags" Target="../tags/tag430.xml"/><Relationship Id="rId79" Type="http://schemas.openxmlformats.org/officeDocument/2006/relationships/tags" Target="../tags/tag435.xml"/><Relationship Id="rId5" Type="http://schemas.openxmlformats.org/officeDocument/2006/relationships/tags" Target="../tags/tag361.xml"/><Relationship Id="rId90" Type="http://schemas.openxmlformats.org/officeDocument/2006/relationships/slideLayout" Target="../slideLayouts/slideLayout2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43" Type="http://schemas.openxmlformats.org/officeDocument/2006/relationships/tags" Target="../tags/tag399.xml"/><Relationship Id="rId48" Type="http://schemas.openxmlformats.org/officeDocument/2006/relationships/tags" Target="../tags/tag404.xml"/><Relationship Id="rId64" Type="http://schemas.openxmlformats.org/officeDocument/2006/relationships/tags" Target="../tags/tag420.xml"/><Relationship Id="rId69" Type="http://schemas.openxmlformats.org/officeDocument/2006/relationships/tags" Target="../tags/tag425.xml"/><Relationship Id="rId8" Type="http://schemas.openxmlformats.org/officeDocument/2006/relationships/tags" Target="../tags/tag364.xml"/><Relationship Id="rId51" Type="http://schemas.openxmlformats.org/officeDocument/2006/relationships/tags" Target="../tags/tag407.xml"/><Relationship Id="rId72" Type="http://schemas.openxmlformats.org/officeDocument/2006/relationships/tags" Target="../tags/tag428.xml"/><Relationship Id="rId80" Type="http://schemas.openxmlformats.org/officeDocument/2006/relationships/tags" Target="../tags/tag436.xml"/><Relationship Id="rId85" Type="http://schemas.openxmlformats.org/officeDocument/2006/relationships/tags" Target="../tags/tag441.xml"/><Relationship Id="rId93" Type="http://schemas.openxmlformats.org/officeDocument/2006/relationships/image" Target="../media/image5.png"/><Relationship Id="rId3" Type="http://schemas.openxmlformats.org/officeDocument/2006/relationships/tags" Target="../tags/tag359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46" Type="http://schemas.openxmlformats.org/officeDocument/2006/relationships/tags" Target="../tags/tag402.xml"/><Relationship Id="rId59" Type="http://schemas.openxmlformats.org/officeDocument/2006/relationships/tags" Target="../tags/tag415.xml"/><Relationship Id="rId67" Type="http://schemas.openxmlformats.org/officeDocument/2006/relationships/tags" Target="../tags/tag423.xml"/><Relationship Id="rId20" Type="http://schemas.openxmlformats.org/officeDocument/2006/relationships/tags" Target="../tags/tag376.xml"/><Relationship Id="rId41" Type="http://schemas.openxmlformats.org/officeDocument/2006/relationships/tags" Target="../tags/tag397.xml"/><Relationship Id="rId54" Type="http://schemas.openxmlformats.org/officeDocument/2006/relationships/tags" Target="../tags/tag410.xml"/><Relationship Id="rId62" Type="http://schemas.openxmlformats.org/officeDocument/2006/relationships/tags" Target="../tags/tag418.xml"/><Relationship Id="rId70" Type="http://schemas.openxmlformats.org/officeDocument/2006/relationships/tags" Target="../tags/tag426.xml"/><Relationship Id="rId75" Type="http://schemas.openxmlformats.org/officeDocument/2006/relationships/tags" Target="../tags/tag431.xml"/><Relationship Id="rId83" Type="http://schemas.openxmlformats.org/officeDocument/2006/relationships/tags" Target="../tags/tag439.xml"/><Relationship Id="rId88" Type="http://schemas.openxmlformats.org/officeDocument/2006/relationships/tags" Target="../tags/tag444.xml"/><Relationship Id="rId91" Type="http://schemas.openxmlformats.org/officeDocument/2006/relationships/notesSlide" Target="../notesSlides/notesSlide35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49" Type="http://schemas.openxmlformats.org/officeDocument/2006/relationships/tags" Target="../tags/tag405.xml"/><Relationship Id="rId57" Type="http://schemas.openxmlformats.org/officeDocument/2006/relationships/tags" Target="../tags/tag413.xml"/><Relationship Id="rId10" Type="http://schemas.openxmlformats.org/officeDocument/2006/relationships/tags" Target="../tags/tag366.xml"/><Relationship Id="rId31" Type="http://schemas.openxmlformats.org/officeDocument/2006/relationships/tags" Target="../tags/tag387.xml"/><Relationship Id="rId44" Type="http://schemas.openxmlformats.org/officeDocument/2006/relationships/tags" Target="../tags/tag400.xml"/><Relationship Id="rId52" Type="http://schemas.openxmlformats.org/officeDocument/2006/relationships/tags" Target="../tags/tag408.xml"/><Relationship Id="rId60" Type="http://schemas.openxmlformats.org/officeDocument/2006/relationships/tags" Target="../tags/tag416.xml"/><Relationship Id="rId65" Type="http://schemas.openxmlformats.org/officeDocument/2006/relationships/tags" Target="../tags/tag421.xml"/><Relationship Id="rId73" Type="http://schemas.openxmlformats.org/officeDocument/2006/relationships/tags" Target="../tags/tag429.xml"/><Relationship Id="rId78" Type="http://schemas.openxmlformats.org/officeDocument/2006/relationships/tags" Target="../tags/tag434.xml"/><Relationship Id="rId81" Type="http://schemas.openxmlformats.org/officeDocument/2006/relationships/tags" Target="../tags/tag437.xml"/><Relationship Id="rId86" Type="http://schemas.openxmlformats.org/officeDocument/2006/relationships/tags" Target="../tags/tag442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39" Type="http://schemas.openxmlformats.org/officeDocument/2006/relationships/tags" Target="../tags/tag395.xml"/><Relationship Id="rId34" Type="http://schemas.openxmlformats.org/officeDocument/2006/relationships/tags" Target="../tags/tag390.xml"/><Relationship Id="rId50" Type="http://schemas.openxmlformats.org/officeDocument/2006/relationships/tags" Target="../tags/tag406.xml"/><Relationship Id="rId55" Type="http://schemas.openxmlformats.org/officeDocument/2006/relationships/tags" Target="../tags/tag411.xml"/><Relationship Id="rId76" Type="http://schemas.openxmlformats.org/officeDocument/2006/relationships/tags" Target="../tags/tag432.xml"/><Relationship Id="rId7" Type="http://schemas.openxmlformats.org/officeDocument/2006/relationships/tags" Target="../tags/tag363.xml"/><Relationship Id="rId71" Type="http://schemas.openxmlformats.org/officeDocument/2006/relationships/tags" Target="../tags/tag427.xml"/><Relationship Id="rId92" Type="http://schemas.openxmlformats.org/officeDocument/2006/relationships/tags" Target="../tags/tag3680.xml"/><Relationship Id="rId2" Type="http://schemas.openxmlformats.org/officeDocument/2006/relationships/tags" Target="../tags/tag358.xml"/><Relationship Id="rId29" Type="http://schemas.openxmlformats.org/officeDocument/2006/relationships/tags" Target="../tags/tag385.xml"/><Relationship Id="rId24" Type="http://schemas.openxmlformats.org/officeDocument/2006/relationships/tags" Target="../tags/tag380.xml"/><Relationship Id="rId40" Type="http://schemas.openxmlformats.org/officeDocument/2006/relationships/tags" Target="../tags/tag396.xml"/><Relationship Id="rId45" Type="http://schemas.openxmlformats.org/officeDocument/2006/relationships/tags" Target="../tags/tag401.xml"/><Relationship Id="rId66" Type="http://schemas.openxmlformats.org/officeDocument/2006/relationships/tags" Target="../tags/tag422.xml"/><Relationship Id="rId87" Type="http://schemas.openxmlformats.org/officeDocument/2006/relationships/tags" Target="../tags/tag443.xml"/><Relationship Id="rId61" Type="http://schemas.openxmlformats.org/officeDocument/2006/relationships/tags" Target="../tags/tag417.xml"/><Relationship Id="rId82" Type="http://schemas.openxmlformats.org/officeDocument/2006/relationships/tags" Target="../tags/tag438.xml"/><Relationship Id="rId19" Type="http://schemas.openxmlformats.org/officeDocument/2006/relationships/tags" Target="../tags/tag375.xml"/><Relationship Id="rId14" Type="http://schemas.openxmlformats.org/officeDocument/2006/relationships/tags" Target="../tags/tag370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56" Type="http://schemas.openxmlformats.org/officeDocument/2006/relationships/tags" Target="../tags/tag412.xml"/><Relationship Id="rId77" Type="http://schemas.openxmlformats.org/officeDocument/2006/relationships/tags" Target="../tags/tag4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471.xml"/><Relationship Id="rId21" Type="http://schemas.openxmlformats.org/officeDocument/2006/relationships/tags" Target="../tags/tag466.xml"/><Relationship Id="rId42" Type="http://schemas.openxmlformats.org/officeDocument/2006/relationships/tags" Target="../tags/tag487.xml"/><Relationship Id="rId47" Type="http://schemas.openxmlformats.org/officeDocument/2006/relationships/tags" Target="../tags/tag492.xml"/><Relationship Id="rId63" Type="http://schemas.openxmlformats.org/officeDocument/2006/relationships/tags" Target="../tags/tag508.xml"/><Relationship Id="rId68" Type="http://schemas.openxmlformats.org/officeDocument/2006/relationships/tags" Target="../tags/tag513.xml"/><Relationship Id="rId84" Type="http://schemas.openxmlformats.org/officeDocument/2006/relationships/tags" Target="../tags/tag529.xml"/><Relationship Id="rId89" Type="http://schemas.openxmlformats.org/officeDocument/2006/relationships/tags" Target="../tags/tag534.xml"/><Relationship Id="rId16" Type="http://schemas.openxmlformats.org/officeDocument/2006/relationships/tags" Target="../tags/tag461.xml"/><Relationship Id="rId11" Type="http://schemas.openxmlformats.org/officeDocument/2006/relationships/tags" Target="../tags/tag456.xml"/><Relationship Id="rId32" Type="http://schemas.openxmlformats.org/officeDocument/2006/relationships/tags" Target="../tags/tag477.xml"/><Relationship Id="rId37" Type="http://schemas.openxmlformats.org/officeDocument/2006/relationships/tags" Target="../tags/tag482.xml"/><Relationship Id="rId53" Type="http://schemas.openxmlformats.org/officeDocument/2006/relationships/tags" Target="../tags/tag498.xml"/><Relationship Id="rId58" Type="http://schemas.openxmlformats.org/officeDocument/2006/relationships/tags" Target="../tags/tag503.xml"/><Relationship Id="rId74" Type="http://schemas.openxmlformats.org/officeDocument/2006/relationships/tags" Target="../tags/tag519.xml"/><Relationship Id="rId79" Type="http://schemas.openxmlformats.org/officeDocument/2006/relationships/tags" Target="../tags/tag524.xml"/><Relationship Id="rId5" Type="http://schemas.openxmlformats.org/officeDocument/2006/relationships/tags" Target="../tags/tag450.xml"/><Relationship Id="rId90" Type="http://schemas.openxmlformats.org/officeDocument/2006/relationships/tags" Target="../tags/tag535.xml"/><Relationship Id="rId95" Type="http://schemas.openxmlformats.org/officeDocument/2006/relationships/tags" Target="../tags/tag4580.xml"/><Relationship Id="rId22" Type="http://schemas.openxmlformats.org/officeDocument/2006/relationships/tags" Target="../tags/tag467.xml"/><Relationship Id="rId27" Type="http://schemas.openxmlformats.org/officeDocument/2006/relationships/tags" Target="../tags/tag472.xml"/><Relationship Id="rId43" Type="http://schemas.openxmlformats.org/officeDocument/2006/relationships/tags" Target="../tags/tag488.xml"/><Relationship Id="rId48" Type="http://schemas.openxmlformats.org/officeDocument/2006/relationships/tags" Target="../tags/tag493.xml"/><Relationship Id="rId64" Type="http://schemas.openxmlformats.org/officeDocument/2006/relationships/tags" Target="../tags/tag509.xml"/><Relationship Id="rId69" Type="http://schemas.openxmlformats.org/officeDocument/2006/relationships/tags" Target="../tags/tag514.xml"/><Relationship Id="rId8" Type="http://schemas.openxmlformats.org/officeDocument/2006/relationships/tags" Target="../tags/tag453.xml"/><Relationship Id="rId51" Type="http://schemas.openxmlformats.org/officeDocument/2006/relationships/tags" Target="../tags/tag496.xml"/><Relationship Id="rId72" Type="http://schemas.openxmlformats.org/officeDocument/2006/relationships/tags" Target="../tags/tag517.xml"/><Relationship Id="rId80" Type="http://schemas.openxmlformats.org/officeDocument/2006/relationships/tags" Target="../tags/tag525.xml"/><Relationship Id="rId85" Type="http://schemas.openxmlformats.org/officeDocument/2006/relationships/tags" Target="../tags/tag530.xml"/><Relationship Id="rId93" Type="http://schemas.openxmlformats.org/officeDocument/2006/relationships/tags" Target="../tags/tag4570.xml"/><Relationship Id="rId3" Type="http://schemas.openxmlformats.org/officeDocument/2006/relationships/tags" Target="../tags/tag448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33" Type="http://schemas.openxmlformats.org/officeDocument/2006/relationships/tags" Target="../tags/tag478.xml"/><Relationship Id="rId38" Type="http://schemas.openxmlformats.org/officeDocument/2006/relationships/tags" Target="../tags/tag483.xml"/><Relationship Id="rId46" Type="http://schemas.openxmlformats.org/officeDocument/2006/relationships/tags" Target="../tags/tag491.xml"/><Relationship Id="rId59" Type="http://schemas.openxmlformats.org/officeDocument/2006/relationships/tags" Target="../tags/tag504.xml"/><Relationship Id="rId67" Type="http://schemas.openxmlformats.org/officeDocument/2006/relationships/tags" Target="../tags/tag512.xml"/><Relationship Id="rId20" Type="http://schemas.openxmlformats.org/officeDocument/2006/relationships/tags" Target="../tags/tag465.xml"/><Relationship Id="rId41" Type="http://schemas.openxmlformats.org/officeDocument/2006/relationships/tags" Target="../tags/tag486.xml"/><Relationship Id="rId54" Type="http://schemas.openxmlformats.org/officeDocument/2006/relationships/tags" Target="../tags/tag499.xml"/><Relationship Id="rId62" Type="http://schemas.openxmlformats.org/officeDocument/2006/relationships/tags" Target="../tags/tag507.xml"/><Relationship Id="rId70" Type="http://schemas.openxmlformats.org/officeDocument/2006/relationships/tags" Target="../tags/tag515.xml"/><Relationship Id="rId75" Type="http://schemas.openxmlformats.org/officeDocument/2006/relationships/tags" Target="../tags/tag520.xml"/><Relationship Id="rId83" Type="http://schemas.openxmlformats.org/officeDocument/2006/relationships/tags" Target="../tags/tag528.xml"/><Relationship Id="rId88" Type="http://schemas.openxmlformats.org/officeDocument/2006/relationships/tags" Target="../tags/tag533.xml"/><Relationship Id="rId91" Type="http://schemas.openxmlformats.org/officeDocument/2006/relationships/slideLayout" Target="../slideLayouts/slideLayout2.xml"/><Relationship Id="rId96" Type="http://schemas.openxmlformats.org/officeDocument/2006/relationships/image" Target="../media/image7.png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tags" Target="../tags/tag473.xml"/><Relationship Id="rId36" Type="http://schemas.openxmlformats.org/officeDocument/2006/relationships/tags" Target="../tags/tag481.xml"/><Relationship Id="rId49" Type="http://schemas.openxmlformats.org/officeDocument/2006/relationships/tags" Target="../tags/tag494.xml"/><Relationship Id="rId57" Type="http://schemas.openxmlformats.org/officeDocument/2006/relationships/tags" Target="../tags/tag502.xml"/><Relationship Id="rId10" Type="http://schemas.openxmlformats.org/officeDocument/2006/relationships/tags" Target="../tags/tag455.xml"/><Relationship Id="rId31" Type="http://schemas.openxmlformats.org/officeDocument/2006/relationships/tags" Target="../tags/tag476.xml"/><Relationship Id="rId44" Type="http://schemas.openxmlformats.org/officeDocument/2006/relationships/tags" Target="../tags/tag489.xml"/><Relationship Id="rId52" Type="http://schemas.openxmlformats.org/officeDocument/2006/relationships/tags" Target="../tags/tag497.xml"/><Relationship Id="rId60" Type="http://schemas.openxmlformats.org/officeDocument/2006/relationships/tags" Target="../tags/tag505.xml"/><Relationship Id="rId65" Type="http://schemas.openxmlformats.org/officeDocument/2006/relationships/tags" Target="../tags/tag510.xml"/><Relationship Id="rId73" Type="http://schemas.openxmlformats.org/officeDocument/2006/relationships/tags" Target="../tags/tag518.xml"/><Relationship Id="rId78" Type="http://schemas.openxmlformats.org/officeDocument/2006/relationships/tags" Target="../tags/tag523.xml"/><Relationship Id="rId81" Type="http://schemas.openxmlformats.org/officeDocument/2006/relationships/tags" Target="../tags/tag526.xml"/><Relationship Id="rId86" Type="http://schemas.openxmlformats.org/officeDocument/2006/relationships/tags" Target="../tags/tag531.xml"/><Relationship Id="rId94" Type="http://schemas.openxmlformats.org/officeDocument/2006/relationships/image" Target="../media/image5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39" Type="http://schemas.openxmlformats.org/officeDocument/2006/relationships/tags" Target="../tags/tag484.xml"/><Relationship Id="rId34" Type="http://schemas.openxmlformats.org/officeDocument/2006/relationships/tags" Target="../tags/tag479.xml"/><Relationship Id="rId50" Type="http://schemas.openxmlformats.org/officeDocument/2006/relationships/tags" Target="../tags/tag495.xml"/><Relationship Id="rId55" Type="http://schemas.openxmlformats.org/officeDocument/2006/relationships/tags" Target="../tags/tag500.xml"/><Relationship Id="rId76" Type="http://schemas.openxmlformats.org/officeDocument/2006/relationships/tags" Target="../tags/tag521.xml"/><Relationship Id="rId7" Type="http://schemas.openxmlformats.org/officeDocument/2006/relationships/tags" Target="../tags/tag452.xml"/><Relationship Id="rId71" Type="http://schemas.openxmlformats.org/officeDocument/2006/relationships/tags" Target="../tags/tag516.xml"/><Relationship Id="rId92" Type="http://schemas.openxmlformats.org/officeDocument/2006/relationships/notesSlide" Target="../notesSlides/notesSlide36.xml"/><Relationship Id="rId2" Type="http://schemas.openxmlformats.org/officeDocument/2006/relationships/tags" Target="../tags/tag447.xml"/><Relationship Id="rId29" Type="http://schemas.openxmlformats.org/officeDocument/2006/relationships/tags" Target="../tags/tag474.xml"/><Relationship Id="rId24" Type="http://schemas.openxmlformats.org/officeDocument/2006/relationships/tags" Target="../tags/tag469.xml"/><Relationship Id="rId40" Type="http://schemas.openxmlformats.org/officeDocument/2006/relationships/tags" Target="../tags/tag485.xml"/><Relationship Id="rId45" Type="http://schemas.openxmlformats.org/officeDocument/2006/relationships/tags" Target="../tags/tag490.xml"/><Relationship Id="rId66" Type="http://schemas.openxmlformats.org/officeDocument/2006/relationships/tags" Target="../tags/tag511.xml"/><Relationship Id="rId87" Type="http://schemas.openxmlformats.org/officeDocument/2006/relationships/tags" Target="../tags/tag532.xml"/><Relationship Id="rId61" Type="http://schemas.openxmlformats.org/officeDocument/2006/relationships/tags" Target="../tags/tag506.xml"/><Relationship Id="rId82" Type="http://schemas.openxmlformats.org/officeDocument/2006/relationships/tags" Target="../tags/tag527.xml"/><Relationship Id="rId19" Type="http://schemas.openxmlformats.org/officeDocument/2006/relationships/tags" Target="../tags/tag464.xml"/><Relationship Id="rId14" Type="http://schemas.openxmlformats.org/officeDocument/2006/relationships/tags" Target="../tags/tag459.xml"/><Relationship Id="rId30" Type="http://schemas.openxmlformats.org/officeDocument/2006/relationships/tags" Target="../tags/tag475.xml"/><Relationship Id="rId35" Type="http://schemas.openxmlformats.org/officeDocument/2006/relationships/tags" Target="../tags/tag480.xml"/><Relationship Id="rId56" Type="http://schemas.openxmlformats.org/officeDocument/2006/relationships/tags" Target="../tags/tag501.xml"/><Relationship Id="rId77" Type="http://schemas.openxmlformats.org/officeDocument/2006/relationships/tags" Target="../tags/tag52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tags" Target="../tags/tag564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" Type="http://schemas.openxmlformats.org/officeDocument/2006/relationships/tags" Target="../tags/tag567.xml"/><Relationship Id="rId21" Type="http://schemas.openxmlformats.org/officeDocument/2006/relationships/tags" Target="../tags/tag585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tags" Target="../tags/tag584.xml"/><Relationship Id="rId29" Type="http://schemas.openxmlformats.org/officeDocument/2006/relationships/tags" Target="../tags/tag593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9.xml"/><Relationship Id="rId4" Type="http://schemas.openxmlformats.org/officeDocument/2006/relationships/tags" Target="../tags/tag59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5" Type="http://schemas.openxmlformats.org/officeDocument/2006/relationships/tags" Target="../tags/tag612.xml"/><Relationship Id="rId15" Type="http://schemas.openxmlformats.org/officeDocument/2006/relationships/notesSlide" Target="../notesSlides/notesSlide40.xml"/><Relationship Id="rId10" Type="http://schemas.openxmlformats.org/officeDocument/2006/relationships/tags" Target="../tags/tag617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tags" Target="../tags/tag633.xml"/><Relationship Id="rId3" Type="http://schemas.openxmlformats.org/officeDocument/2006/relationships/tags" Target="../tags/tag623.xml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5" Type="http://schemas.openxmlformats.org/officeDocument/2006/relationships/tags" Target="../tags/tag625.xml"/><Relationship Id="rId15" Type="http://schemas.openxmlformats.org/officeDocument/2006/relationships/notesSlide" Target="../notesSlides/notesSlide41.xml"/><Relationship Id="rId10" Type="http://schemas.openxmlformats.org/officeDocument/2006/relationships/tags" Target="../tags/tag630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636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8.xml"/><Relationship Id="rId4" Type="http://schemas.openxmlformats.org/officeDocument/2006/relationships/tags" Target="../tags/tag6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</a:t>
            </a:r>
            <a:r>
              <a:rPr lang="en-US" sz="2800" strike="sngStrike" dirty="0"/>
              <a:t>9</a:t>
            </a:r>
            <a:r>
              <a:rPr lang="en-US" sz="4000" dirty="0"/>
              <a:t> 10: 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3977F-57F8-6846-82D4-AED090C4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8CF0-87C4-3A4C-9439-E2CC38C7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5" name="IMG_2366_RQwHSD.mp4" descr="IMG_2366_RQwHSD.mp4">
            <a:hlinkClick r:id="" action="ppaction://media"/>
            <a:extLst>
              <a:ext uri="{FF2B5EF4-FFF2-40B4-BE49-F238E27FC236}">
                <a16:creationId xmlns:a16="http://schemas.microsoft.com/office/drawing/2014/main" id="{5831C560-BE76-D249-8632-AD9999E16F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798" y="2968831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Hash Functions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95400"/>
            <a:ext cx="1039736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An </a:t>
            </a:r>
            <a:r>
              <a:rPr lang="en-US" sz="2400" i="1" dirty="0">
                <a:solidFill>
                  <a:srgbClr val="0070C0"/>
                </a:solidFill>
              </a:rPr>
              <a:t>ideal</a:t>
            </a:r>
            <a:r>
              <a:rPr lang="en-US" sz="2400" dirty="0"/>
              <a:t> hash function:</a:t>
            </a:r>
          </a:p>
          <a:p>
            <a:r>
              <a:rPr lang="en-US" sz="2400" dirty="0"/>
              <a:t>Is fast to compute</a:t>
            </a:r>
          </a:p>
          <a:p>
            <a:pPr eaLnBrk="1" hangingPunct="1"/>
            <a:r>
              <a:rPr lang="en-US" sz="2400" dirty="0"/>
              <a:t>Is different for any two objects where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.equals() == false</a:t>
            </a:r>
          </a:p>
          <a:p>
            <a:pPr lvl="1" eaLnBrk="1" hangingPunct="1"/>
            <a:r>
              <a:rPr lang="en-US" sz="2000" dirty="0"/>
              <a:t>Often impossible in theory; easy in practice</a:t>
            </a:r>
          </a:p>
          <a:p>
            <a:pPr lvl="1" eaLnBrk="1" hangingPunct="1"/>
            <a:r>
              <a:rPr lang="en-US" sz="2000" dirty="0"/>
              <a:t>Will handle </a:t>
            </a:r>
            <a:r>
              <a:rPr lang="en-US" sz="2000" i="1" dirty="0"/>
              <a:t>collisions </a:t>
            </a:r>
            <a:r>
              <a:rPr lang="en-US" sz="2000" dirty="0"/>
              <a:t>a bit later</a:t>
            </a:r>
          </a:p>
          <a:p>
            <a:pPr marL="0" indent="0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CF88D63-82A0-45DB-A159-057AC5EC79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5BB7458-1388-B24B-A986-397DAE919B5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038558" y="4038600"/>
            <a:ext cx="2946400" cy="1733550"/>
          </a:xfrm>
          <a:custGeom>
            <a:avLst/>
            <a:gdLst>
              <a:gd name="T0" fmla="*/ 982 w 1473"/>
              <a:gd name="T1" fmla="*/ 68 h 1959"/>
              <a:gd name="T2" fmla="*/ 598 w 1473"/>
              <a:gd name="T3" fmla="*/ 68 h 1959"/>
              <a:gd name="T4" fmla="*/ 534 w 1473"/>
              <a:gd name="T5" fmla="*/ 90 h 1959"/>
              <a:gd name="T6" fmla="*/ 502 w 1473"/>
              <a:gd name="T7" fmla="*/ 100 h 1959"/>
              <a:gd name="T8" fmla="*/ 353 w 1473"/>
              <a:gd name="T9" fmla="*/ 175 h 1959"/>
              <a:gd name="T10" fmla="*/ 182 w 1473"/>
              <a:gd name="T11" fmla="*/ 303 h 1959"/>
              <a:gd name="T12" fmla="*/ 129 w 1473"/>
              <a:gd name="T13" fmla="*/ 367 h 1959"/>
              <a:gd name="T14" fmla="*/ 76 w 1473"/>
              <a:gd name="T15" fmla="*/ 463 h 1959"/>
              <a:gd name="T16" fmla="*/ 1 w 1473"/>
              <a:gd name="T17" fmla="*/ 719 h 1959"/>
              <a:gd name="T18" fmla="*/ 12 w 1473"/>
              <a:gd name="T19" fmla="*/ 836 h 1959"/>
              <a:gd name="T20" fmla="*/ 86 w 1473"/>
              <a:gd name="T21" fmla="*/ 858 h 1959"/>
              <a:gd name="T22" fmla="*/ 321 w 1473"/>
              <a:gd name="T23" fmla="*/ 879 h 1959"/>
              <a:gd name="T24" fmla="*/ 353 w 1473"/>
              <a:gd name="T25" fmla="*/ 900 h 1959"/>
              <a:gd name="T26" fmla="*/ 374 w 1473"/>
              <a:gd name="T27" fmla="*/ 964 h 1959"/>
              <a:gd name="T28" fmla="*/ 353 w 1473"/>
              <a:gd name="T29" fmla="*/ 1071 h 1959"/>
              <a:gd name="T30" fmla="*/ 257 w 1473"/>
              <a:gd name="T31" fmla="*/ 1231 h 1959"/>
              <a:gd name="T32" fmla="*/ 204 w 1473"/>
              <a:gd name="T33" fmla="*/ 1348 h 1959"/>
              <a:gd name="T34" fmla="*/ 332 w 1473"/>
              <a:gd name="T35" fmla="*/ 1604 h 1959"/>
              <a:gd name="T36" fmla="*/ 460 w 1473"/>
              <a:gd name="T37" fmla="*/ 1594 h 1959"/>
              <a:gd name="T38" fmla="*/ 588 w 1473"/>
              <a:gd name="T39" fmla="*/ 1530 h 1959"/>
              <a:gd name="T40" fmla="*/ 716 w 1473"/>
              <a:gd name="T41" fmla="*/ 1455 h 1959"/>
              <a:gd name="T42" fmla="*/ 844 w 1473"/>
              <a:gd name="T43" fmla="*/ 1498 h 1959"/>
              <a:gd name="T44" fmla="*/ 886 w 1473"/>
              <a:gd name="T45" fmla="*/ 1594 h 1959"/>
              <a:gd name="T46" fmla="*/ 993 w 1473"/>
              <a:gd name="T47" fmla="*/ 1956 h 1959"/>
              <a:gd name="T48" fmla="*/ 1249 w 1473"/>
              <a:gd name="T49" fmla="*/ 1914 h 1959"/>
              <a:gd name="T50" fmla="*/ 1302 w 1473"/>
              <a:gd name="T51" fmla="*/ 1871 h 1959"/>
              <a:gd name="T52" fmla="*/ 1324 w 1473"/>
              <a:gd name="T53" fmla="*/ 1839 h 1959"/>
              <a:gd name="T54" fmla="*/ 1356 w 1473"/>
              <a:gd name="T55" fmla="*/ 1818 h 1959"/>
              <a:gd name="T56" fmla="*/ 1473 w 1473"/>
              <a:gd name="T57" fmla="*/ 1306 h 1959"/>
              <a:gd name="T58" fmla="*/ 1398 w 1473"/>
              <a:gd name="T59" fmla="*/ 911 h 1959"/>
              <a:gd name="T60" fmla="*/ 1345 w 1473"/>
              <a:gd name="T61" fmla="*/ 836 h 1959"/>
              <a:gd name="T62" fmla="*/ 1302 w 1473"/>
              <a:gd name="T63" fmla="*/ 751 h 1959"/>
              <a:gd name="T64" fmla="*/ 1270 w 1473"/>
              <a:gd name="T65" fmla="*/ 634 h 1959"/>
              <a:gd name="T66" fmla="*/ 1345 w 1473"/>
              <a:gd name="T67" fmla="*/ 356 h 1959"/>
              <a:gd name="T68" fmla="*/ 1345 w 1473"/>
              <a:gd name="T69" fmla="*/ 143 h 1959"/>
              <a:gd name="T70" fmla="*/ 1217 w 1473"/>
              <a:gd name="T71" fmla="*/ 58 h 1959"/>
              <a:gd name="T72" fmla="*/ 1153 w 1473"/>
              <a:gd name="T73" fmla="*/ 36 h 1959"/>
              <a:gd name="T74" fmla="*/ 982 w 1473"/>
              <a:gd name="T75" fmla="*/ 68 h 19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73"/>
              <a:gd name="T115" fmla="*/ 0 h 1959"/>
              <a:gd name="T116" fmla="*/ 1473 w 1473"/>
              <a:gd name="T117" fmla="*/ 1959 h 195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5468983-FD0C-F049-9831-A1426913683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7241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Group 89">
            <a:extLst>
              <a:ext uri="{FF2B5EF4-FFF2-40B4-BE49-F238E27FC236}">
                <a16:creationId xmlns:a16="http://schemas.microsoft.com/office/drawing/2014/main" id="{91C1E1AF-9498-544D-B164-0FD7D37AE1E2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8691714" y="3170238"/>
          <a:ext cx="1366686" cy="316992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 Box 85">
            <a:extLst>
              <a:ext uri="{FF2B5EF4-FFF2-40B4-BE49-F238E27FC236}">
                <a16:creationId xmlns:a16="http://schemas.microsoft.com/office/drawing/2014/main" id="{4F5844A5-7948-8743-A96D-347D3363A81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12511" y="594360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TableSize</a:t>
            </a:r>
            <a:r>
              <a:rPr lang="en-US" sz="2000" dirty="0"/>
              <a:t> –1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C9A993E-D265-FB4C-87E4-6D70C6D5D50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05895" y="2758801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hash table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C1835D6A-83F7-F641-80B9-4CB476C5ED2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0765" y="5867400"/>
            <a:ext cx="369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space (e.g., integers, strings)</a:t>
            </a:r>
          </a:p>
        </p:txBody>
      </p:sp>
      <p:sp>
        <p:nvSpPr>
          <p:cNvPr id="23" name="Text Box 86">
            <a:extLst>
              <a:ext uri="{FF2B5EF4-FFF2-40B4-BE49-F238E27FC236}">
                <a16:creationId xmlns:a16="http://schemas.microsoft.com/office/drawing/2014/main" id="{FBBC7D69-4B09-7040-892D-90616DD764E3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66771" y="4204304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h(key)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i</a:t>
            </a:r>
            <a:r>
              <a:rPr lang="en-US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F0790CFD-BFD5-F041-9C1D-6B47CE8CBB54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32886" y="4204304"/>
            <a:ext cx="1766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mod </a:t>
            </a:r>
            <a:r>
              <a:rPr lang="en-US" sz="1600" dirty="0" err="1">
                <a:solidFill>
                  <a:srgbClr val="FF0000"/>
                </a:solidFill>
              </a:rPr>
              <a:t>Tablesize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</a:rPr>
              <a:t> index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D9881E-D464-514A-9152-633A25DB6F7B}"/>
              </a:ext>
            </a:extLst>
          </p:cNvPr>
          <p:cNvSpPr txBox="1"/>
          <p:nvPr/>
        </p:nvSpPr>
        <p:spPr>
          <a:xfrm>
            <a:off x="1647334" y="3714027"/>
            <a:ext cx="13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dirty="0"/>
              <a:t>Basic idea:</a:t>
            </a:r>
          </a:p>
        </p:txBody>
      </p:sp>
      <p:sp>
        <p:nvSpPr>
          <p:cNvPr id="29" name="Line 6">
            <a:extLst>
              <a:ext uri="{FF2B5EF4-FFF2-40B4-BE49-F238E27FC236}">
                <a16:creationId xmlns:a16="http://schemas.microsoft.com/office/drawing/2014/main" id="{FAB43A0B-7C37-544A-B659-699D75BF649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454236" y="494708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Who’s Responsible for Making it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399"/>
            <a:ext cx="9372600" cy="296856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Clients write good </a:t>
            </a:r>
            <a:r>
              <a:rPr lang="en-US" sz="2400" dirty="0" err="1"/>
              <a:t>hashCodes</a:t>
            </a:r>
            <a:r>
              <a:rPr lang="en-US" sz="2400" dirty="0"/>
              <a:t> for their custom objects, so Hash tables can be generic</a:t>
            </a:r>
          </a:p>
          <a:p>
            <a:pPr lvl="1" eaLnBrk="1" hangingPunct="1"/>
            <a:r>
              <a:rPr lang="en-US" sz="2000" dirty="0"/>
              <a:t>To store keys of type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dirty="0"/>
              <a:t>, we just need to be able to:</a:t>
            </a:r>
          </a:p>
          <a:p>
            <a:pPr marL="1314450" lvl="2" indent="-457200" eaLnBrk="1" hangingPunct="1">
              <a:buFontTx/>
              <a:buAutoNum type="arabicPeriod"/>
            </a:pPr>
            <a:r>
              <a:rPr lang="en-US" sz="1800" dirty="0" err="1"/>
              <a:t>Hashable</a:t>
            </a:r>
            <a:r>
              <a:rPr lang="en-US" sz="1800" dirty="0"/>
              <a:t>: convert any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/>
              <a:t> to an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</a:t>
            </a:r>
            <a:endParaRPr lang="en-US" sz="1800" dirty="0"/>
          </a:p>
          <a:p>
            <a:pPr marL="1314450" lvl="2" indent="-457200" eaLnBrk="1" hangingPunct="1">
              <a:buFontTx/>
              <a:buAutoNum type="arabicPeriod"/>
            </a:pPr>
            <a:r>
              <a:rPr lang="en-US" sz="1800" dirty="0"/>
              <a:t>Test equality: are you the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800" dirty="0"/>
              <a:t>I’m looking for?</a:t>
            </a:r>
          </a:p>
          <a:p>
            <a:pPr marL="1314450" lvl="2" indent="-457200" eaLnBrk="1" hangingPunct="1">
              <a:buFontTx/>
              <a:buAutoNum type="arabicPeriod"/>
            </a:pPr>
            <a:endParaRPr lang="en-US" sz="900" dirty="0"/>
          </a:p>
          <a:p>
            <a:pPr eaLnBrk="1" hangingPunct="1"/>
            <a:r>
              <a:rPr lang="en-US" sz="2400" dirty="0"/>
              <a:t>When hash tables are a reusable library, the division of responsibility generally breaks down into two roles:</a:t>
            </a:r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585763A3-32C9-4853-BA46-71AD74DC3A4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0663" name="Group 2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677510" y="4435475"/>
            <a:ext cx="7162800" cy="1295400"/>
            <a:chOff x="1143000" y="3962400"/>
            <a:chExt cx="7162800" cy="1295400"/>
          </a:xfrm>
        </p:grpSpPr>
        <p:sp>
          <p:nvSpPr>
            <p:cNvPr id="70664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Text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3000" y="4629090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urier New" pitchFamily="49" charset="0"/>
                  <a:cs typeface="Courier New" pitchFamily="49" charset="0"/>
                </a:rPr>
                <a:t>E</a:t>
              </a:r>
              <a:endParaRPr lang="en-US" sz="2000" b="0">
                <a:cs typeface="Times New Roman" pitchFamily="18" charset="0"/>
              </a:endParaRPr>
            </a:p>
          </p:txBody>
        </p:sp>
        <p:sp>
          <p:nvSpPr>
            <p:cNvPr id="70666" name="Right Arrow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200" y="47052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Text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43200" y="4609980"/>
              <a:ext cx="4539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int</a:t>
              </a:r>
            </a:p>
          </p:txBody>
        </p:sp>
        <p:sp>
          <p:nvSpPr>
            <p:cNvPr id="70668" name="Text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378" y="4609980"/>
              <a:ext cx="13356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70669" name="Right Arrow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88792" y="47052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Right Arrow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27192" y="4705290"/>
              <a:ext cx="11308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TextBox 1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15000" y="4400490"/>
              <a:ext cx="1178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70672" name="TextBox 1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22218" y="4473714"/>
              <a:ext cx="12073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</a:t>
              </a:r>
            </a:p>
            <a:p>
              <a:r>
                <a:rPr lang="en-US" sz="2000" b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70673" name="Text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52600" y="4019490"/>
              <a:ext cx="7521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70674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Text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05400" y="3962400"/>
              <a:ext cx="1960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hash table library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FBEE8-C2F1-DC4A-8F81-814CEF1059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091" y="1161773"/>
            <a:ext cx="5179973" cy="2811223"/>
          </a:xfrm>
          <a:prstGeom prst="rect">
            <a:avLst/>
          </a:prstGeom>
        </p:spPr>
      </p:pic>
      <p:sp>
        <p:nvSpPr>
          <p:cNvPr id="706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Ex: Java!</a:t>
            </a:r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585763A3-32C9-4853-BA46-71AD74DC3A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140303" y="585124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We will learn both roles, but most programmers “in the real world” spend more time as clients while understanding the library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4FAC1-012D-F140-9066-91E3971CF7F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17003" y="1469738"/>
            <a:ext cx="4746379" cy="233483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3D747FF-9A0B-C144-9931-DC1F4C0D5CCA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677510" y="4435475"/>
            <a:ext cx="7162800" cy="1295400"/>
            <a:chOff x="1143000" y="3962400"/>
            <a:chExt cx="7162800" cy="1295400"/>
          </a:xfrm>
        </p:grpSpPr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2B664FBE-2077-6B4E-B7FB-3C84637A2616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E0673A83-CE00-A646-9293-074397E70C88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3000" y="4629090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urier New" pitchFamily="49" charset="0"/>
                  <a:cs typeface="Courier New" pitchFamily="49" charset="0"/>
                </a:rPr>
                <a:t>E</a:t>
              </a:r>
              <a:endParaRPr lang="en-US" sz="2000" b="0">
                <a:cs typeface="Times New Roman" pitchFamily="18" charset="0"/>
              </a:endParaRPr>
            </a:p>
          </p:txBody>
        </p:sp>
        <p:sp>
          <p:nvSpPr>
            <p:cNvPr id="24" name="Right Arrow 8">
              <a:extLst>
                <a:ext uri="{FF2B5EF4-FFF2-40B4-BE49-F238E27FC236}">
                  <a16:creationId xmlns:a16="http://schemas.microsoft.com/office/drawing/2014/main" id="{202336F6-0C88-2F49-BBF0-779FC5FB9B4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200" y="47052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32BAB40B-2CB0-2D40-AB54-3210E985B9E0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43200" y="4609980"/>
              <a:ext cx="4539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int</a:t>
              </a: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7E3857E4-AB0E-0142-A9B3-8F95DA4FACBA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378" y="4609980"/>
              <a:ext cx="13356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27" name="Right Arrow 11">
              <a:extLst>
                <a:ext uri="{FF2B5EF4-FFF2-40B4-BE49-F238E27FC236}">
                  <a16:creationId xmlns:a16="http://schemas.microsoft.com/office/drawing/2014/main" id="{C0757C9A-D3CC-BA41-8EB3-08AA5C19805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88792" y="47052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ight Arrow 12">
              <a:extLst>
                <a:ext uri="{FF2B5EF4-FFF2-40B4-BE49-F238E27FC236}">
                  <a16:creationId xmlns:a16="http://schemas.microsoft.com/office/drawing/2014/main" id="{7815F324-0000-9A4D-80DC-01FEE3FB08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27192" y="4705290"/>
              <a:ext cx="11308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3FC15FD2-2B4A-3C43-9C5B-5ED943B1E296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15000" y="4400490"/>
              <a:ext cx="1178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173CD022-865A-6245-8D4F-716527733E08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22218" y="4473714"/>
              <a:ext cx="12073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</a:t>
              </a:r>
            </a:p>
            <a:p>
              <a:r>
                <a:rPr lang="en-US" sz="2000" b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990D127B-9FCC-AC4B-BE00-367F17273463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52600" y="4019490"/>
              <a:ext cx="7521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BAC4E55F-1378-F541-BD91-EE6E7CBB9D7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FFC2B6B5-B79B-CE49-9196-E04786090BA2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05400" y="3962400"/>
              <a:ext cx="1960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hash table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1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Each Role’s Responsibility to Make It Good</a:t>
            </a:r>
          </a:p>
        </p:txBody>
      </p:sp>
      <p:sp>
        <p:nvSpPr>
          <p:cNvPr id="72706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652B5595-6F4B-488D-898F-324113A439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8200" y="3521764"/>
            <a:ext cx="944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457200">
              <a:spcBef>
                <a:spcPct val="20000"/>
              </a:spcBef>
              <a:defRPr/>
            </a:pPr>
            <a:r>
              <a:rPr lang="en-US" sz="2400" b="0" kern="0" dirty="0">
                <a:latin typeface="+mn-lt"/>
              </a:rPr>
              <a:t>Two roles must both contribute to minimizing collisions (heuristically)</a:t>
            </a: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 kern="0" dirty="0">
                <a:latin typeface="+mn-lt"/>
              </a:rPr>
              <a:t>Client should aim for different </a:t>
            </a:r>
            <a:r>
              <a:rPr lang="en-US" sz="2400" b="0" kern="0" dirty="0" err="1">
                <a:latin typeface="+mn-lt"/>
              </a:rPr>
              <a:t>ints</a:t>
            </a:r>
            <a:r>
              <a:rPr lang="en-US" sz="2400" b="0" kern="0" dirty="0">
                <a:latin typeface="+mn-lt"/>
              </a:rPr>
              <a:t> for different items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0" kern="0" dirty="0">
                <a:latin typeface="+mn-lt"/>
              </a:rPr>
              <a:t>Avoid “wasting” any part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400" b="0" kern="0" dirty="0">
                <a:latin typeface="+mn-lt"/>
              </a:rPr>
              <a:t> or the 32 bits of the </a:t>
            </a:r>
            <a:r>
              <a:rPr lang="en-US" sz="2400" kern="0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sz="2400" kern="0" dirty="0">
              <a:latin typeface="Courier New" pitchFamily="49" charset="0"/>
              <a:cs typeface="Courier New" pitchFamily="49" charset="0"/>
            </a:endParaRP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 kern="0" dirty="0">
                <a:latin typeface="+mn-lt"/>
              </a:rPr>
              <a:t>Library should aim for putting “similar” </a:t>
            </a:r>
            <a:r>
              <a:rPr lang="en-US" sz="2400" kern="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0" kern="0" dirty="0" err="1">
                <a:latin typeface="+mn-lt"/>
              </a:rPr>
              <a:t>s</a:t>
            </a:r>
            <a:r>
              <a:rPr lang="en-US" sz="2400" b="0" kern="0" dirty="0">
                <a:latin typeface="+mn-lt"/>
              </a:rPr>
              <a:t> in different indices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0" kern="0" dirty="0">
                <a:latin typeface="+mn-lt"/>
              </a:rPr>
              <a:t>conversion to index is almost always “mod table-size”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0" kern="0" dirty="0">
                <a:latin typeface="+mn-lt"/>
              </a:rPr>
              <a:t>using prime numbers for table-size is common</a:t>
            </a: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  <p:grpSp>
        <p:nvGrpSpPr>
          <p:cNvPr id="72710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667000" y="1676400"/>
            <a:ext cx="7162800" cy="1295400"/>
            <a:chOff x="1143000" y="1905000"/>
            <a:chExt cx="7162800" cy="1295400"/>
          </a:xfrm>
        </p:grpSpPr>
        <p:sp>
          <p:nvSpPr>
            <p:cNvPr id="72716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1981200"/>
              <a:ext cx="2057400" cy="1219200"/>
            </a:xfrm>
            <a:prstGeom prst="rect">
              <a:avLst/>
            </a:prstGeom>
            <a:solidFill>
              <a:srgbClr val="FFC00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Text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3000" y="257169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72718" name="Right Arrow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200" y="26478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Text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43200" y="2552580"/>
              <a:ext cx="4539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int</a:t>
              </a:r>
            </a:p>
          </p:txBody>
        </p:sp>
        <p:sp>
          <p:nvSpPr>
            <p:cNvPr id="72720" name="Text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378" y="2552580"/>
              <a:ext cx="13356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72721" name="Right Arrow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88792" y="2647890"/>
              <a:ext cx="9784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Right Arrow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27192" y="2647890"/>
              <a:ext cx="1130808" cy="228600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TextBox 1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15000" y="2343090"/>
              <a:ext cx="1178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72724" name="TextBox 1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22218" y="2416314"/>
              <a:ext cx="12073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collision</a:t>
              </a:r>
            </a:p>
            <a:p>
              <a:r>
                <a:rPr lang="en-US" sz="2000" b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72725" name="Text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52600" y="1962090"/>
              <a:ext cx="7521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72726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19400" y="1981200"/>
              <a:ext cx="5486400" cy="1219200"/>
            </a:xfrm>
            <a:prstGeom prst="rect">
              <a:avLst/>
            </a:prstGeom>
            <a:solidFill>
              <a:srgbClr val="00B0F0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Text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05400" y="1905000"/>
              <a:ext cx="1960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cs typeface="Times New Roman" pitchFamily="18" charset="0"/>
                </a:rPr>
                <a:t>hash table library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More arguments for a prime table size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19200"/>
            <a:ext cx="10344807" cy="518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If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is 60 and…</a:t>
            </a:r>
          </a:p>
          <a:p>
            <a:pPr lvl="1" eaLnBrk="1" hangingPunct="1"/>
            <a:r>
              <a:rPr lang="en-US" sz="1800" dirty="0"/>
              <a:t>Lots of keys are multiples of 5, wasting 80% of table</a:t>
            </a:r>
          </a:p>
          <a:p>
            <a:pPr lvl="1" eaLnBrk="1" hangingPunct="1"/>
            <a:r>
              <a:rPr lang="en-US" sz="1800" dirty="0"/>
              <a:t>Lots of keys are multiples of 10, wasting 90% of table</a:t>
            </a:r>
          </a:p>
          <a:p>
            <a:pPr lvl="1" eaLnBrk="1" hangingPunct="1"/>
            <a:r>
              <a:rPr lang="en-US" sz="1800" dirty="0"/>
              <a:t>Lots of keys are multiples of 2, wasting 50% of table</a:t>
            </a:r>
          </a:p>
          <a:p>
            <a:pPr lvl="1" eaLnBrk="1" hangingPunct="1"/>
            <a:endParaRPr lang="en-US" sz="700" dirty="0"/>
          </a:p>
          <a:p>
            <a:pPr eaLnBrk="1" hangingPunct="1">
              <a:buFontTx/>
              <a:buNone/>
            </a:pPr>
            <a:r>
              <a:rPr lang="en-US" sz="2000" dirty="0"/>
              <a:t>If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is 61…</a:t>
            </a:r>
          </a:p>
          <a:p>
            <a:pPr lvl="1" eaLnBrk="1" hangingPunct="1"/>
            <a:r>
              <a:rPr lang="en-US" sz="1800" dirty="0"/>
              <a:t>Collisions can still happen, but 5, 10, 15, 20, … will fill table</a:t>
            </a:r>
          </a:p>
          <a:p>
            <a:pPr lvl="1" eaLnBrk="1" hangingPunct="1"/>
            <a:r>
              <a:rPr lang="en-US" sz="1800" dirty="0"/>
              <a:t>Collisions can still happen but 10, 20, 30, 40, … will fill table</a:t>
            </a:r>
          </a:p>
          <a:p>
            <a:pPr lvl="1" eaLnBrk="1" hangingPunct="1"/>
            <a:r>
              <a:rPr lang="en-US" sz="1800" dirty="0"/>
              <a:t>Collisions can still happen but 2, 4, 6, 8, … will fill table</a:t>
            </a:r>
          </a:p>
          <a:p>
            <a:pPr lvl="1" eaLnBrk="1" hangingPunct="1"/>
            <a:endParaRPr lang="en-US" sz="700" dirty="0"/>
          </a:p>
          <a:p>
            <a:pPr eaLnBrk="1" hangingPunct="1">
              <a:buFontTx/>
              <a:buNone/>
            </a:pPr>
            <a:r>
              <a:rPr lang="en-US" sz="2000" dirty="0"/>
              <a:t>In general, 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/>
              <a:t> are “co-prime” (means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gcd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)==1</a:t>
            </a:r>
            <a:r>
              <a:rPr lang="en-US" sz="2000" dirty="0"/>
              <a:t>), then 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(a * x) % y == (b * x) % y</a:t>
            </a:r>
            <a:r>
              <a:rPr lang="en-US" sz="2000" dirty="0"/>
              <a:t> if and only 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% y == b % y</a:t>
            </a:r>
          </a:p>
          <a:p>
            <a:pPr lvl="1" eaLnBrk="1" hangingPunct="1"/>
            <a:r>
              <a:rPr lang="en-US" sz="1800" dirty="0"/>
              <a:t>Given table size y and keys as multiples of x, we’ll get a decent distribution if x &amp; y are co-prime </a:t>
            </a:r>
          </a:p>
          <a:p>
            <a:pPr lvl="1" eaLnBrk="1" hangingPunct="1"/>
            <a:r>
              <a:rPr lang="en-US" sz="1800" dirty="0"/>
              <a:t>So good to have a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1800" dirty="0"/>
              <a:t> that has no common factors with any “likely pattern”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829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6109C4B9-2B0A-43B5-B5D1-C406CFB866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Hashing integers (try it out)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02636"/>
            <a:ext cx="6400800" cy="51219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/>
              <a:t>key space = integers</a:t>
            </a:r>
          </a:p>
          <a:p>
            <a:pPr eaLnBrk="1" hangingPunct="1"/>
            <a:endParaRPr lang="en-US" sz="1100" dirty="0"/>
          </a:p>
          <a:p>
            <a:pPr marL="0" indent="0" eaLnBrk="1" hangingPunct="1">
              <a:buNone/>
            </a:pPr>
            <a:r>
              <a:rPr lang="en-US" sz="2000" dirty="0"/>
              <a:t>Simple hash function: </a:t>
            </a:r>
          </a:p>
          <a:p>
            <a:pPr eaLnBrk="1" hangingPunct="1"/>
            <a:r>
              <a:rPr lang="en-US" sz="2000" dirty="0"/>
              <a:t>Client: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h(x) = x</a:t>
            </a:r>
            <a:endParaRPr lang="en-US" sz="2000" dirty="0"/>
          </a:p>
          <a:p>
            <a:pPr eaLnBrk="1" hangingPunct="1"/>
            <a:r>
              <a:rPr lang="en-US" sz="2000" dirty="0"/>
              <a:t>Library: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g(x) = h(x) %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dirty="0"/>
          </a:p>
          <a:p>
            <a:pPr eaLnBrk="1" hangingPunct="1"/>
            <a:r>
              <a:rPr lang="en-US" sz="2000" dirty="0"/>
              <a:t>Fairly fast and natural</a:t>
            </a:r>
          </a:p>
          <a:p>
            <a:pPr lvl="1" eaLnBrk="1" hangingPunct="1">
              <a:buFontTx/>
              <a:buNone/>
            </a:pPr>
            <a:endParaRPr lang="en-US" sz="1100" dirty="0"/>
          </a:p>
          <a:p>
            <a:pPr marL="0" indent="0" eaLnBrk="1" hangingPunct="1">
              <a:buNone/>
            </a:pPr>
            <a:r>
              <a:rPr lang="en-US" sz="2000" dirty="0"/>
              <a:t>Example:</a:t>
            </a:r>
          </a:p>
          <a:p>
            <a:pPr eaLnBrk="1" hangingPunct="1"/>
            <a:r>
              <a:rPr lang="en-US" sz="2000" dirty="0" err="1"/>
              <a:t>TableSize</a:t>
            </a:r>
            <a:r>
              <a:rPr lang="en-US" sz="2000" dirty="0"/>
              <a:t> = 10</a:t>
            </a:r>
          </a:p>
          <a:p>
            <a:pPr eaLnBrk="1" hangingPunct="1"/>
            <a:r>
              <a:rPr lang="en-US" sz="2000" dirty="0"/>
              <a:t>Insert </a:t>
            </a:r>
            <a:r>
              <a:rPr lang="en-US" sz="2000" b="1" dirty="0"/>
              <a:t>7, 18, 41, 34, 10</a:t>
            </a:r>
          </a:p>
          <a:p>
            <a:pPr eaLnBrk="1" hangingPunct="1"/>
            <a:r>
              <a:rPr lang="en-US" sz="2000" dirty="0"/>
              <a:t>(As usual, ignoring corresponding data)</a:t>
            </a: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4F97563-CC24-4839-BD23-FDA4F686A19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315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Hashing integers (try it out)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02636"/>
            <a:ext cx="6400800" cy="51219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/>
              <a:t>key space = integers</a:t>
            </a:r>
          </a:p>
          <a:p>
            <a:pPr eaLnBrk="1" hangingPunct="1"/>
            <a:endParaRPr lang="en-US" sz="1100" dirty="0"/>
          </a:p>
          <a:p>
            <a:pPr marL="0" indent="0" eaLnBrk="1" hangingPunct="1">
              <a:buNone/>
            </a:pPr>
            <a:r>
              <a:rPr lang="en-US" sz="2000" dirty="0"/>
              <a:t>Simple hash function: </a:t>
            </a:r>
          </a:p>
          <a:p>
            <a:pPr eaLnBrk="1" hangingPunct="1"/>
            <a:r>
              <a:rPr lang="en-US" sz="2000" dirty="0"/>
              <a:t>Client: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h(x) = x</a:t>
            </a:r>
            <a:endParaRPr lang="en-US" sz="2000" dirty="0"/>
          </a:p>
          <a:p>
            <a:pPr eaLnBrk="1" hangingPunct="1"/>
            <a:r>
              <a:rPr lang="en-US" sz="2000" dirty="0"/>
              <a:t>Library: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g(x) = h(x) %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dirty="0"/>
          </a:p>
          <a:p>
            <a:pPr eaLnBrk="1" hangingPunct="1"/>
            <a:r>
              <a:rPr lang="en-US" sz="2000" dirty="0"/>
              <a:t>Fairly fast and natural</a:t>
            </a:r>
          </a:p>
          <a:p>
            <a:pPr lvl="1" eaLnBrk="1" hangingPunct="1">
              <a:buFontTx/>
              <a:buNone/>
            </a:pPr>
            <a:endParaRPr lang="en-US" sz="1100" dirty="0"/>
          </a:p>
          <a:p>
            <a:pPr marL="0" indent="0" eaLnBrk="1" hangingPunct="1">
              <a:buNone/>
            </a:pPr>
            <a:r>
              <a:rPr lang="en-US" sz="2000" dirty="0"/>
              <a:t>Example:</a:t>
            </a:r>
          </a:p>
          <a:p>
            <a:pPr eaLnBrk="1" hangingPunct="1"/>
            <a:r>
              <a:rPr lang="en-US" sz="2000" dirty="0" err="1"/>
              <a:t>TableSize</a:t>
            </a:r>
            <a:r>
              <a:rPr lang="en-US" sz="2000" dirty="0"/>
              <a:t> = 10</a:t>
            </a:r>
          </a:p>
          <a:p>
            <a:pPr eaLnBrk="1" hangingPunct="1"/>
            <a:r>
              <a:rPr lang="en-US" sz="2000" dirty="0"/>
              <a:t>Insert </a:t>
            </a:r>
            <a:r>
              <a:rPr lang="en-US" sz="2000" b="1" dirty="0"/>
              <a:t>7, 18, 41, 34, 10</a:t>
            </a:r>
          </a:p>
          <a:p>
            <a:pPr eaLnBrk="1" hangingPunct="1"/>
            <a:r>
              <a:rPr lang="en-US" sz="2000" dirty="0"/>
              <a:t>(As usual, ignoring corresponding data)</a:t>
            </a: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4F97563-CC24-4839-BD23-FDA4F686A19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55156851"/>
              </p:ext>
            </p:extLst>
          </p:nvPr>
        </p:nvGraphicFramePr>
        <p:xfrm>
          <a:off x="7315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05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hash?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525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57150" indent="0" eaLnBrk="1" hangingPunct="1">
              <a:buNone/>
              <a:defRPr/>
            </a:pPr>
            <a:r>
              <a:rPr lang="en-US" sz="2400" dirty="0"/>
              <a:t>If you have objects with several fields, it is usually best to have most of the “identifying fields” contribute to the hash to avoid collisions</a:t>
            </a:r>
          </a:p>
          <a:p>
            <a:pPr marL="57150" indent="0" eaLnBrk="1" hangingPunct="1">
              <a:buNone/>
              <a:defRPr/>
            </a:pPr>
            <a:endParaRPr lang="en-US" sz="800" dirty="0"/>
          </a:p>
          <a:p>
            <a:pPr marL="57150" indent="0" eaLnBrk="1" hangingPunct="1">
              <a:buNone/>
              <a:defRPr/>
            </a:pPr>
            <a:r>
              <a:rPr lang="en-US" sz="2400" dirty="0"/>
              <a:t>Example: </a:t>
            </a:r>
          </a:p>
          <a:p>
            <a:pPr marL="57150" indent="0">
              <a:lnSpc>
                <a:spcPts val="1700"/>
              </a:lnSpc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class Person { 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String first; String middle; String last;</a:t>
            </a:r>
          </a:p>
          <a:p>
            <a:pPr marL="57150" indent="0">
              <a:lnSpc>
                <a:spcPts val="1700"/>
              </a:lnSpc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Date birthdate; </a:t>
            </a:r>
          </a:p>
          <a:p>
            <a:pPr marL="57150" indent="0">
              <a:lnSpc>
                <a:spcPts val="1700"/>
              </a:lnSpc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7150" indent="0">
              <a:lnSpc>
                <a:spcPts val="1700"/>
              </a:lnSpc>
              <a:buNone/>
              <a:defRPr/>
            </a:pPr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marL="57150" indent="0" eaLnBrk="1" hangingPunct="1">
              <a:buNone/>
              <a:defRPr/>
            </a:pPr>
            <a:r>
              <a:rPr lang="en-US" sz="2400" dirty="0">
                <a:cs typeface="Courier New" pitchFamily="49" charset="0"/>
              </a:rPr>
              <a:t>An inherent trade-off: hashing-time vs. collision-avoidance</a:t>
            </a:r>
          </a:p>
          <a:p>
            <a:pPr marL="457200" lvl="1" indent="0" eaLnBrk="1" hangingPunct="1">
              <a:buNone/>
              <a:defRPr/>
            </a:pPr>
            <a:r>
              <a:rPr lang="en-US" sz="2000" dirty="0">
                <a:cs typeface="Courier New" pitchFamily="49" charset="0"/>
              </a:rPr>
              <a:t>Use all the fields?</a:t>
            </a:r>
          </a:p>
          <a:p>
            <a:pPr marL="457200" lvl="1" indent="0" eaLnBrk="1" hangingPunct="1">
              <a:buNone/>
              <a:defRPr/>
            </a:pPr>
            <a:r>
              <a:rPr lang="en-US" sz="2000" dirty="0">
                <a:cs typeface="Courier New" pitchFamily="49" charset="0"/>
              </a:rPr>
              <a:t>Use only the birthdate?</a:t>
            </a:r>
          </a:p>
          <a:p>
            <a:pPr marL="457200" lvl="1" indent="0" eaLnBrk="1" hangingPunct="1">
              <a:buNone/>
              <a:defRPr/>
            </a:pPr>
            <a:r>
              <a:rPr lang="en-US" sz="2000" dirty="0">
                <a:cs typeface="Courier New" pitchFamily="49" charset="0"/>
              </a:rPr>
              <a:t>Admittedly, what-to-hash is often an unprincipled guess </a:t>
            </a:r>
            <a:r>
              <a:rPr lang="en-US" sz="2000" dirty="0">
                <a:cs typeface="Courier New" pitchFamily="49" charset="0"/>
                <a:sym typeface="Wingdings" pitchFamily="2" charset="2"/>
              </a:rPr>
              <a:t></a:t>
            </a:r>
            <a:endParaRPr lang="en-US" sz="2000" dirty="0">
              <a:cs typeface="Courier New" pitchFamily="49" charset="0"/>
            </a:endParaRPr>
          </a:p>
          <a:p>
            <a:pPr marL="857250" lvl="2" indent="0" eaLnBrk="1" hangingPunct="1">
              <a:buNone/>
              <a:defRPr/>
            </a:pPr>
            <a:endParaRPr lang="en-US" sz="1800" dirty="0">
              <a:latin typeface="+mj-lt"/>
              <a:cs typeface="Courier New" pitchFamily="49" charset="0"/>
            </a:endParaRPr>
          </a:p>
        </p:txBody>
      </p:sp>
      <p:sp>
        <p:nvSpPr>
          <p:cNvPr id="7475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4E84128-91C8-4C86-9A03-522BD47C13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if the key is not an </a:t>
            </a:r>
            <a:r>
              <a:rPr lang="en-US" dirty="0" err="1"/>
              <a:t>int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599"/>
            <a:ext cx="9448800" cy="47454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keys aren’t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err="1"/>
              <a:t>s</a:t>
            </a:r>
            <a:r>
              <a:rPr lang="en-US" sz="2400" dirty="0"/>
              <a:t>, the </a:t>
            </a:r>
            <a:r>
              <a:rPr lang="en-US" sz="2400" b="1" dirty="0"/>
              <a:t>client</a:t>
            </a:r>
            <a:r>
              <a:rPr lang="en-US" sz="2400" dirty="0"/>
              <a:t> must convert to an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/>
              <a:t>Trade-off: speed and distinct keys hashing to distinct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int</a:t>
            </a:r>
            <a:endParaRPr lang="en-US" sz="2000" dirty="0"/>
          </a:p>
          <a:p>
            <a:pPr lvl="1"/>
            <a:endParaRPr lang="en-US" sz="800" dirty="0"/>
          </a:p>
          <a:p>
            <a:r>
              <a:rPr lang="en-US" sz="2400" dirty="0"/>
              <a:t>Common and important example: Strings</a:t>
            </a:r>
          </a:p>
          <a:p>
            <a:pPr lvl="1"/>
            <a:r>
              <a:rPr lang="en-US" sz="2000" dirty="0"/>
              <a:t>Key space K  = s</a:t>
            </a:r>
            <a:r>
              <a:rPr lang="en-US" sz="2000" baseline="-25000" dirty="0"/>
              <a:t>0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…s</a:t>
            </a:r>
            <a:r>
              <a:rPr lang="en-US" sz="2000" baseline="-25000" dirty="0"/>
              <a:t>m-1</a:t>
            </a:r>
            <a:r>
              <a:rPr lang="en-US" sz="2000" dirty="0"/>
              <a:t> </a:t>
            </a:r>
          </a:p>
          <a:p>
            <a:pPr lvl="2"/>
            <a:r>
              <a:rPr lang="en-US" sz="1800" dirty="0"/>
              <a:t>where </a:t>
            </a:r>
            <a:r>
              <a:rPr lang="en-US" sz="1800" dirty="0" err="1"/>
              <a:t>s</a:t>
            </a:r>
            <a:r>
              <a:rPr lang="en-US" sz="1800" baseline="-25000" dirty="0" err="1"/>
              <a:t>i</a:t>
            </a:r>
            <a:r>
              <a:rPr lang="en-US" sz="1800" dirty="0"/>
              <a:t> are chars: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/>
              <a:t>s</a:t>
            </a:r>
            <a:r>
              <a:rPr lang="en-US" sz="1800" baseline="-25000" dirty="0" err="1"/>
              <a:t>i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 [0,256]</a:t>
            </a:r>
          </a:p>
          <a:p>
            <a:pPr lvl="1"/>
            <a:r>
              <a:rPr lang="en-US" sz="2000" dirty="0"/>
              <a:t>Some choices: Which avoid collisions best?</a:t>
            </a:r>
          </a:p>
          <a:p>
            <a:pPr lvl="1"/>
            <a:endParaRPr lang="en-US" sz="800" dirty="0"/>
          </a:p>
          <a:p>
            <a:pPr marL="1009650" lvl="1" indent="-609600">
              <a:buFontTx/>
              <a:buAutoNum type="arabicPeriod"/>
            </a:pPr>
            <a:r>
              <a:rPr lang="en-US" sz="2000" dirty="0"/>
              <a:t>h(K) = s</a:t>
            </a:r>
            <a:r>
              <a:rPr lang="en-US" sz="2000" baseline="-25000" dirty="0"/>
              <a:t>0</a:t>
            </a:r>
            <a:endParaRPr lang="en-US" sz="2000" dirty="0"/>
          </a:p>
          <a:p>
            <a:pPr marL="609600" indent="-609600">
              <a:buFontTx/>
              <a:buAutoNum type="arabicPeriod" startAt="2"/>
            </a:pPr>
            <a:endParaRPr lang="en-US" sz="2400" dirty="0"/>
          </a:p>
          <a:p>
            <a:pPr marL="1009650" lvl="1" indent="-609600">
              <a:buFontTx/>
              <a:buAutoNum type="arabicPeriod" startAt="2"/>
            </a:pPr>
            <a:r>
              <a:rPr lang="en-US" sz="2000" dirty="0"/>
              <a:t>h(K) =</a:t>
            </a:r>
          </a:p>
          <a:p>
            <a:pPr marL="609600" indent="-609600">
              <a:buFontTx/>
              <a:buAutoNum type="arabicPeriod" startAt="3"/>
            </a:pPr>
            <a:endParaRPr lang="en-US" sz="2400" dirty="0"/>
          </a:p>
          <a:p>
            <a:pPr marL="609600" indent="-609600">
              <a:buFontTx/>
              <a:buAutoNum type="arabicPeriod" startAt="3"/>
            </a:pPr>
            <a:endParaRPr lang="en-US" sz="2400" dirty="0"/>
          </a:p>
          <a:p>
            <a:pPr marL="1009650" lvl="1" indent="-609600">
              <a:buFontTx/>
              <a:buAutoNum type="arabicPeriod" startAt="3"/>
            </a:pPr>
            <a:r>
              <a:rPr lang="en-US" sz="2000" dirty="0"/>
              <a:t>h(K) =</a:t>
            </a:r>
          </a:p>
          <a:p>
            <a:pPr lvl="2">
              <a:buNone/>
            </a:pPr>
            <a:endParaRPr lang="en-US" sz="1800" dirty="0"/>
          </a:p>
          <a:p>
            <a:pPr lvl="1"/>
            <a:endParaRPr lang="en-US" sz="20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8961383"/>
              </p:ext>
            </p:extLst>
          </p:nvPr>
        </p:nvGraphicFramePr>
        <p:xfrm>
          <a:off x="2645076" y="4101622"/>
          <a:ext cx="13319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457200" progId="">
                  <p:embed/>
                </p:oleObj>
              </mc:Choice>
              <mc:Fallback>
                <p:oleObj name="Equation" r:id="rId10" imgW="482400" imgH="457200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076" y="4101622"/>
                        <a:ext cx="13319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24048144"/>
              </p:ext>
            </p:extLst>
          </p:nvPr>
        </p:nvGraphicFramePr>
        <p:xfrm>
          <a:off x="2645076" y="5137274"/>
          <a:ext cx="1981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57200" progId="Equation.3">
                  <p:embed/>
                </p:oleObj>
              </mc:Choice>
              <mc:Fallback>
                <p:oleObj name="Equation" r:id="rId12" imgW="749160" imgH="457200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076" y="5137274"/>
                        <a:ext cx="1981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8440018" y="4559615"/>
            <a:ext cx="2213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</a:rPr>
              <a:t>Then on the </a:t>
            </a:r>
            <a:r>
              <a:rPr lang="en-US" sz="1400" b="1" dirty="0">
                <a:latin typeface="+mn-lt"/>
              </a:rPr>
              <a:t>library side</a:t>
            </a:r>
            <a:r>
              <a:rPr lang="en-US" sz="1400" b="0" dirty="0">
                <a:latin typeface="+mn-lt"/>
              </a:rPr>
              <a:t> we</a:t>
            </a:r>
            <a:br>
              <a:rPr lang="en-US" sz="1400" b="0" dirty="0">
                <a:latin typeface="+mn-lt"/>
              </a:rPr>
            </a:br>
            <a:r>
              <a:rPr lang="en-US" sz="1400" b="0" dirty="0">
                <a:latin typeface="+mn-lt"/>
              </a:rPr>
              <a:t>typically mod by </a:t>
            </a:r>
            <a:r>
              <a:rPr lang="en-US" sz="1400" b="0" dirty="0" err="1">
                <a:latin typeface="+mn-lt"/>
              </a:rPr>
              <a:t>Tablesize</a:t>
            </a:r>
            <a:endParaRPr lang="en-US" sz="1400" b="0" dirty="0">
              <a:latin typeface="+mn-lt"/>
            </a:endParaRPr>
          </a:p>
          <a:p>
            <a:r>
              <a:rPr lang="en-US" sz="1400" b="0" dirty="0">
                <a:latin typeface="+mn-lt"/>
              </a:rPr>
              <a:t>to find index into the table</a:t>
            </a:r>
          </a:p>
        </p:txBody>
      </p:sp>
    </p:spTree>
    <p:extLst>
      <p:ext uri="{BB962C8B-B14F-4D97-AF65-F5344CB8AC3E}">
        <p14:creationId xmlns:p14="http://schemas.microsoft.com/office/powerpoint/2010/main" val="27795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2771-38E9-F546-BB39-AE6EF8E7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C2F8-3374-0F46-8C48-AEDA8DAA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heavy computation by using tricks!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C33D1-86F8-7846-9C0C-FC707DEE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D68DF-F353-5F4F-94B3-9054FA9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D87BD13-AF7A-F442-B2A9-D9BC6C8C1A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454400" y="2362200"/>
          <a:ext cx="1981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57200" progId="Equation.3">
                  <p:embed/>
                </p:oleObj>
              </mc:Choice>
              <mc:Fallback>
                <p:oleObj name="Equation" r:id="rId4" imgW="749160" imgH="457200" progId="Equation.3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0D87BD13-AF7A-F442-B2A9-D9BC6C8C1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362200"/>
                        <a:ext cx="1981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33E697-344A-D84E-937F-1D59F15BC05F}"/>
              </a:ext>
            </a:extLst>
          </p:cNvPr>
          <p:cNvSpPr txBox="1"/>
          <p:nvPr/>
        </p:nvSpPr>
        <p:spPr>
          <a:xfrm>
            <a:off x="1219200" y="4038600"/>
            <a:ext cx="5402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" pitchFamily="2" charset="0"/>
              </a:rPr>
              <a:t>String s;</a:t>
            </a:r>
          </a:p>
          <a:p>
            <a:r>
              <a:rPr lang="en-US" sz="2000" b="0" dirty="0">
                <a:latin typeface="Courier" pitchFamily="2" charset="0"/>
              </a:rPr>
              <a:t>h = 1;</a:t>
            </a:r>
          </a:p>
          <a:p>
            <a:r>
              <a:rPr lang="en-US" sz="2000" b="0" dirty="0">
                <a:latin typeface="Courier" pitchFamily="2" charset="0"/>
              </a:rPr>
              <a:t>for (int </a:t>
            </a:r>
            <a:r>
              <a:rPr lang="en-US" sz="2000" b="0" dirty="0" err="1">
                <a:latin typeface="Courier" pitchFamily="2" charset="0"/>
              </a:rPr>
              <a:t>i</a:t>
            </a:r>
            <a:r>
              <a:rPr lang="en-US" sz="2000" b="0" dirty="0">
                <a:latin typeface="Courier" pitchFamily="2" charset="0"/>
              </a:rPr>
              <a:t> = k – 1; </a:t>
            </a:r>
            <a:r>
              <a:rPr lang="en-US" sz="2000" b="0" dirty="0" err="1">
                <a:latin typeface="Courier" pitchFamily="2" charset="0"/>
              </a:rPr>
              <a:t>i</a:t>
            </a:r>
            <a:r>
              <a:rPr lang="en-US" sz="2000" b="0" dirty="0">
                <a:latin typeface="Courier" pitchFamily="2" charset="0"/>
              </a:rPr>
              <a:t> &gt;= 0; </a:t>
            </a:r>
            <a:r>
              <a:rPr lang="en-US" sz="2000" b="0" dirty="0" err="1">
                <a:latin typeface="Courier" pitchFamily="2" charset="0"/>
              </a:rPr>
              <a:t>i</a:t>
            </a:r>
            <a:r>
              <a:rPr lang="en-US" sz="2000" b="0" dirty="0">
                <a:latin typeface="Courier" pitchFamily="2" charset="0"/>
              </a:rPr>
              <a:t>--) {</a:t>
            </a:r>
          </a:p>
          <a:p>
            <a:r>
              <a:rPr lang="en-US" sz="2000" b="0" dirty="0">
                <a:latin typeface="Courier" pitchFamily="2" charset="0"/>
              </a:rPr>
              <a:t>  h = 31 * h + s[</a:t>
            </a:r>
            <a:r>
              <a:rPr lang="en-US" sz="2000" b="0" dirty="0" err="1">
                <a:latin typeface="Courier" pitchFamily="2" charset="0"/>
              </a:rPr>
              <a:t>i</a:t>
            </a:r>
            <a:r>
              <a:rPr lang="en-US" sz="2000" b="0" dirty="0">
                <a:latin typeface="Courier" pitchFamily="2" charset="0"/>
              </a:rPr>
              <a:t>];</a:t>
            </a:r>
          </a:p>
          <a:p>
            <a:r>
              <a:rPr lang="en-US" sz="2000" b="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7F7C1-5FF0-D24F-8C0B-FC261CC50C73}"/>
              </a:ext>
            </a:extLst>
          </p:cNvPr>
          <p:cNvSpPr txBox="1"/>
          <p:nvPr/>
        </p:nvSpPr>
        <p:spPr>
          <a:xfrm>
            <a:off x="7662041" y="4854208"/>
            <a:ext cx="407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ourier" pitchFamily="2" charset="0"/>
              </a:rPr>
              <a:t>Math.Pow</a:t>
            </a:r>
            <a:r>
              <a:rPr lang="en-US" sz="2000" b="0" dirty="0">
                <a:latin typeface="Courier" pitchFamily="2" charset="0"/>
              </a:rPr>
              <a:t>(37, </a:t>
            </a:r>
            <a:r>
              <a:rPr lang="en-US" sz="2000" b="0" dirty="0" err="1">
                <a:latin typeface="Courier" pitchFamily="2" charset="0"/>
              </a:rPr>
              <a:t>i</a:t>
            </a:r>
            <a:r>
              <a:rPr lang="en-US" sz="2000" b="0" dirty="0">
                <a:latin typeface="Courier" pitchFamily="2" charset="0"/>
              </a:rPr>
              <a:t>)	// bad</a:t>
            </a:r>
          </a:p>
        </p:txBody>
      </p:sp>
    </p:spTree>
    <p:extLst>
      <p:ext uri="{BB962C8B-B14F-4D97-AF65-F5344CB8AC3E}">
        <p14:creationId xmlns:p14="http://schemas.microsoft.com/office/powerpoint/2010/main" val="8432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23A3-A4DA-7B4C-A236-9D696DE3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BEFA-94DC-1B46-9519-DE381400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9398330" cy="4755667"/>
          </a:xfrm>
        </p:spPr>
        <p:txBody>
          <a:bodyPr/>
          <a:lstStyle/>
          <a:p>
            <a:r>
              <a:rPr lang="en-US" dirty="0"/>
              <a:t>Reminder EX05 due tonight!</a:t>
            </a:r>
          </a:p>
          <a:p>
            <a:r>
              <a:rPr lang="en-US" dirty="0"/>
              <a:t>P2 Writeup is significant! (A LOT TO WRITE!!)</a:t>
            </a:r>
          </a:p>
          <a:p>
            <a:r>
              <a:rPr lang="en-US" dirty="0"/>
              <a:t>Midterm Monday</a:t>
            </a:r>
          </a:p>
          <a:p>
            <a:pPr lvl="1"/>
            <a:r>
              <a:rPr lang="en-US" dirty="0"/>
              <a:t>Review Session Today at 2:15 MORE 220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124D-63FD-7F42-8FAE-BF87F43C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1DCD-AB87-7D47-BBC0-974C8EFA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Specializing hash functions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How might you hash differently if all your strings were web addresses (URLs)?</a:t>
            </a:r>
          </a:p>
        </p:txBody>
      </p:sp>
      <p:sp>
        <p:nvSpPr>
          <p:cNvPr id="8806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1B64DA21-09BB-4697-9A51-DB58A4A714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Aside: Combining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A few rules of thumb / tricks:</a:t>
            </a:r>
          </a:p>
          <a:p>
            <a:pPr>
              <a:buNone/>
            </a:pPr>
            <a:endParaRPr lang="en-US" sz="7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all 32 bits (careful, that includes negative numbers)</a:t>
            </a:r>
          </a:p>
          <a:p>
            <a:pPr marL="457200" indent="-457200">
              <a:buFont typeface="+mj-lt"/>
              <a:buAutoNum type="arabicPeriod"/>
            </a:pPr>
            <a:endParaRPr lang="en-US" sz="7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different overlapping bits for different parts of the hash </a:t>
            </a:r>
          </a:p>
          <a:p>
            <a:pPr marL="857250" lvl="1" indent="-457200"/>
            <a:r>
              <a:rPr lang="en-US" sz="1800" dirty="0"/>
              <a:t>This is why  a factor of 37</a:t>
            </a:r>
            <a:r>
              <a:rPr lang="en-US" sz="1800" baseline="30000" dirty="0"/>
              <a:t>i</a:t>
            </a:r>
            <a:r>
              <a:rPr lang="en-US" sz="1800" dirty="0"/>
              <a:t> works better than 256</a:t>
            </a:r>
            <a:r>
              <a:rPr lang="en-US" sz="1800" baseline="30000" dirty="0"/>
              <a:t>i</a:t>
            </a:r>
          </a:p>
          <a:p>
            <a:pPr marL="457200" indent="-457200">
              <a:buFont typeface="+mj-lt"/>
              <a:buAutoNum type="arabicPeriod"/>
            </a:pPr>
            <a:endParaRPr lang="en-US" sz="700" baseline="30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smashing two hashes into one hash, use bitwise-</a:t>
            </a:r>
            <a:r>
              <a:rPr lang="en-US" sz="2000" dirty="0" err="1"/>
              <a:t>xor</a:t>
            </a:r>
            <a:endParaRPr lang="en-US" sz="2000" dirty="0"/>
          </a:p>
          <a:p>
            <a:pPr marL="857250" lvl="1" indent="-457200"/>
            <a:r>
              <a:rPr lang="en-US" sz="1800" dirty="0"/>
              <a:t>bitwise-and produces too many 0 bits</a:t>
            </a:r>
          </a:p>
          <a:p>
            <a:pPr marL="857250" lvl="1" indent="-457200"/>
            <a:r>
              <a:rPr lang="en-US" sz="1800" dirty="0"/>
              <a:t>bitwise-or produces too many 1 bits</a:t>
            </a:r>
          </a:p>
          <a:p>
            <a:pPr marL="857250" lvl="1" indent="-457200"/>
            <a:endParaRPr lang="en-US" sz="7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Rely on expertise of others; consult books and other resources</a:t>
            </a:r>
          </a:p>
          <a:p>
            <a:pPr marL="857250" lvl="1" indent="-457200"/>
            <a:endParaRPr lang="en-US" sz="7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keys are known ahead of time, choose a </a:t>
            </a:r>
            <a:r>
              <a:rPr lang="en-US" sz="2000" i="1" dirty="0"/>
              <a:t>perfect hash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91C8-B00B-E946-9E85-B5D6D2D7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30FF-9B34-8A4C-B40D-C183E6D96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  <a:p>
            <a:pPr lvl="1"/>
            <a:r>
              <a:rPr lang="en-US" dirty="0"/>
              <a:t>Hashing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Collision Handling</a:t>
            </a:r>
          </a:p>
          <a:p>
            <a:pPr lvl="2"/>
            <a:r>
              <a:rPr lang="en-US" dirty="0"/>
              <a:t>Separate Chaining</a:t>
            </a:r>
          </a:p>
          <a:p>
            <a:pPr lvl="2"/>
            <a:r>
              <a:rPr lang="en-US" dirty="0"/>
              <a:t>Open Addressing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780AE0-FD07-A448-8D26-D11A1755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A7834-8BA8-B04C-A75F-D80A10C9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Okay so collisions happen…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02636"/>
            <a:ext cx="6400800" cy="51219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/>
              <a:t>key space = integers</a:t>
            </a:r>
          </a:p>
          <a:p>
            <a:pPr eaLnBrk="1" hangingPunct="1"/>
            <a:endParaRPr lang="en-US" sz="1100" dirty="0"/>
          </a:p>
          <a:p>
            <a:pPr marL="0" indent="0" eaLnBrk="1" hangingPunct="1">
              <a:buNone/>
            </a:pPr>
            <a:r>
              <a:rPr lang="en-US" sz="2000" dirty="0"/>
              <a:t>Simple hash function: </a:t>
            </a:r>
          </a:p>
          <a:p>
            <a:pPr eaLnBrk="1" hangingPunct="1"/>
            <a:r>
              <a:rPr lang="en-US" sz="2000" dirty="0"/>
              <a:t>Client: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h(x) = x</a:t>
            </a:r>
            <a:endParaRPr lang="en-US" sz="2000" dirty="0"/>
          </a:p>
          <a:p>
            <a:pPr eaLnBrk="1" hangingPunct="1"/>
            <a:r>
              <a:rPr lang="en-US" sz="2000" dirty="0"/>
              <a:t>Library: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g(x) = h(x) %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000" dirty="0"/>
          </a:p>
          <a:p>
            <a:pPr eaLnBrk="1" hangingPunct="1"/>
            <a:r>
              <a:rPr lang="en-US" sz="2000" dirty="0"/>
              <a:t>Fairly fast and natural</a:t>
            </a:r>
          </a:p>
          <a:p>
            <a:pPr lvl="1" eaLnBrk="1" hangingPunct="1">
              <a:buFontTx/>
              <a:buNone/>
            </a:pPr>
            <a:endParaRPr lang="en-US" sz="1100" dirty="0"/>
          </a:p>
          <a:p>
            <a:pPr marL="0" indent="0" eaLnBrk="1" hangingPunct="1">
              <a:buNone/>
            </a:pPr>
            <a:r>
              <a:rPr lang="en-US" sz="2000" dirty="0"/>
              <a:t>Example:</a:t>
            </a:r>
          </a:p>
          <a:p>
            <a:pPr eaLnBrk="1" hangingPunct="1"/>
            <a:r>
              <a:rPr lang="en-US" sz="2000" dirty="0" err="1"/>
              <a:t>TableSize</a:t>
            </a:r>
            <a:r>
              <a:rPr lang="en-US" sz="2000" dirty="0"/>
              <a:t> = 10</a:t>
            </a:r>
          </a:p>
          <a:p>
            <a:pPr eaLnBrk="1" hangingPunct="1"/>
            <a:r>
              <a:rPr lang="en-US" sz="2000" dirty="0"/>
              <a:t>Insert </a:t>
            </a:r>
            <a:r>
              <a:rPr lang="en-US" sz="2000" b="1" dirty="0"/>
              <a:t>7, 18, 41, 34, 10</a:t>
            </a:r>
          </a:p>
          <a:p>
            <a:pPr eaLnBrk="1" hangingPunct="1"/>
            <a:r>
              <a:rPr lang="en-US" sz="2000" dirty="0"/>
              <a:t>(As usual, ignoring corresponding data)</a:t>
            </a: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4F97563-CC24-4839-BD23-FDA4F686A19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315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0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Collision resolution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Collision</a:t>
            </a:r>
            <a:r>
              <a:rPr 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dirty="0"/>
              <a:t>	When two keys map to the same location in the hash table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We try to avoid it, but number-of-possible-keys exceeds table size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So, hash tables should support </a:t>
            </a:r>
            <a:r>
              <a:rPr lang="en-US" dirty="0">
                <a:solidFill>
                  <a:schemeClr val="accent2"/>
                </a:solidFill>
              </a:rPr>
              <a:t>collision resolution</a:t>
            </a:r>
          </a:p>
          <a:p>
            <a:pPr lvl="1" eaLnBrk="1" hangingPunct="1"/>
            <a:r>
              <a:rPr lang="en-US" dirty="0"/>
              <a:t>Ideas?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4CE751F6-12AB-47A0-B71C-A2005394B0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Flavors of Collision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Separate Chaining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Addressing</a:t>
            </a:r>
          </a:p>
          <a:p>
            <a:r>
              <a:rPr lang="en-US" dirty="0"/>
              <a:t>Linear Probing</a:t>
            </a:r>
          </a:p>
          <a:p>
            <a:r>
              <a:rPr lang="en-US" dirty="0"/>
              <a:t>Quadratic Probing</a:t>
            </a:r>
          </a:p>
          <a:p>
            <a:r>
              <a:rPr lang="en-US" dirty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7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92564700"/>
              </p:ext>
            </p:ext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44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89444508"/>
              </p:ext>
            </p:ext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34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38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4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7526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5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62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38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4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7526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5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cxnSp>
        <p:nvCxnSpPr>
          <p:cNvPr id="33839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828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51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385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5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15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90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91C8-B00B-E946-9E85-B5D6D2D7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30FF-9B34-8A4C-B40D-C183E6D96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  <a:p>
            <a:pPr lvl="1"/>
            <a:r>
              <a:rPr lang="en-US" dirty="0"/>
              <a:t>Hashing</a:t>
            </a:r>
          </a:p>
          <a:p>
            <a:pPr lvl="1"/>
            <a:r>
              <a:rPr lang="en-US" dirty="0"/>
              <a:t>Collision Handling</a:t>
            </a:r>
          </a:p>
          <a:p>
            <a:pPr lvl="2"/>
            <a:r>
              <a:rPr lang="en-US" dirty="0"/>
              <a:t>Separate Chaining</a:t>
            </a:r>
          </a:p>
          <a:p>
            <a:pPr lvl="2"/>
            <a:r>
              <a:rPr lang="en-US" dirty="0"/>
              <a:t>Open Addressing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780AE0-FD07-A448-8D26-D11A1755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A7834-8BA8-B04C-A75F-D80A10C9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6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38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4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7526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5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cxnSp>
        <p:nvCxnSpPr>
          <p:cNvPr id="33839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828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1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107	</a:t>
            </a:r>
          </a:p>
        </p:txBody>
      </p:sp>
      <p:sp>
        <p:nvSpPr>
          <p:cNvPr id="3384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32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908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44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19050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5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432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1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59572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3852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4372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11972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5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4372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20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2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38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4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7526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5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cxnSp>
        <p:nvCxnSpPr>
          <p:cNvPr id="33839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828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6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12	</a:t>
            </a:r>
          </a:p>
        </p:txBody>
      </p:sp>
      <p:sp>
        <p:nvSpPr>
          <p:cNvPr id="33847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3851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3852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57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05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54" name="AutoShape 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2819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55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20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2860988-C714-DE43-9CB1-B4F7A5A25CE9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384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107	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C7FB962-A4E2-CB40-9C31-359D5DEEB1E6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7432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9E6BE361-B312-8A42-A83E-F2E09613C533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908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FEF30E8F-C2A4-3842-BAA8-69186F11704E}"/>
              </a:ext>
            </a:extLst>
          </p:cNvPr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19050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8DD3E97D-4AD9-E848-9DF3-7F2F50E45130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32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9508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Separate Chaining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D1CC0DD-0B81-48D2-8CA8-31CE581A7194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8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38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4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7526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35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36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42	</a:t>
            </a:r>
          </a:p>
        </p:txBody>
      </p:sp>
      <p:sp>
        <p:nvSpPr>
          <p:cNvPr id="33837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39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1828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0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3841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107	</a:t>
            </a:r>
          </a:p>
        </p:txBody>
      </p:sp>
      <p:sp>
        <p:nvSpPr>
          <p:cNvPr id="33842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432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8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44" name="AutoShape 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19050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45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46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52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12	</a:t>
            </a:r>
          </a:p>
        </p:txBody>
      </p:sp>
      <p:sp>
        <p:nvSpPr>
          <p:cNvPr id="33847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05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49" name="AutoShape 9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2819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50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57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3851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343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3852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958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54" name="AutoShape 9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38100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55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48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3856" name="Content Placeholder 2"/>
          <p:cNvSpPr>
            <a:spLocks noGrp="1"/>
          </p:cNvSpPr>
          <p:nvPr>
            <p:ph idx="1"/>
            <p:custDataLst>
              <p:tags r:id="rId30"/>
            </p:custDataLst>
          </p:nvPr>
        </p:nvSpPr>
        <p:spPr>
          <a:xfrm>
            <a:off x="5638800" y="1295400"/>
            <a:ext cx="4800600" cy="48636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Chaining: All keys that map to the same table location are kept in a list    (a.k.a. a “chain” or “bucket”)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As easy as it sounds</a:t>
            </a:r>
          </a:p>
          <a:p>
            <a:pPr lvl="1" eaLnBrk="1" hangingPunct="1"/>
            <a:endParaRPr lang="en-US" sz="1800" dirty="0"/>
          </a:p>
          <a:p>
            <a:pPr eaLnBrk="1" hangingPunct="1">
              <a:buFontTx/>
              <a:buNone/>
            </a:pPr>
            <a:r>
              <a:rPr lang="en-US" sz="2000" dirty="0"/>
              <a:t>Example: insert 10, 22, 107, 12, 42 with mod hashing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000" dirty="0"/>
              <a:t> = 10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Worst case time for find?</a:t>
            </a:r>
          </a:p>
          <a:p>
            <a:pPr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596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Thoughts on separate chaining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38200" y="1313793"/>
            <a:ext cx="10515600" cy="478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Worst-case time 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/>
              <a:t>?</a:t>
            </a:r>
          </a:p>
          <a:p>
            <a:r>
              <a:rPr lang="en-US" sz="2000" dirty="0"/>
              <a:t>Linear</a:t>
            </a:r>
          </a:p>
          <a:p>
            <a:r>
              <a:rPr lang="en-US" sz="2000" dirty="0"/>
              <a:t>But only with really bad luck or bad hash function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So not worth avoiding </a:t>
            </a:r>
            <a:r>
              <a:rPr lang="en-US" sz="2000" dirty="0"/>
              <a:t>(e.g., with balanced trees at each bucket)</a:t>
            </a:r>
          </a:p>
          <a:p>
            <a:pPr lvl="1"/>
            <a:r>
              <a:rPr lang="en-US" sz="1800" dirty="0"/>
              <a:t>Keep # of items in each bucket small</a:t>
            </a:r>
          </a:p>
          <a:p>
            <a:pPr lvl="1"/>
            <a:r>
              <a:rPr lang="en-US" sz="1800" dirty="0"/>
              <a:t>Overhead of AVL tree, etc. not worth it if small # items per bucket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Beyond asymptotic complexity, some “data-structure engineering” can improve constant factors</a:t>
            </a:r>
          </a:p>
          <a:p>
            <a:r>
              <a:rPr lang="en-US" sz="2000" dirty="0"/>
              <a:t>Linked list vs. array or a hybrid of the two</a:t>
            </a:r>
          </a:p>
          <a:p>
            <a:r>
              <a:rPr lang="en-US" sz="2000" dirty="0"/>
              <a:t>Move-to-front (part of Project 2)</a:t>
            </a:r>
          </a:p>
          <a:p>
            <a:r>
              <a:rPr lang="en-US" sz="2000" dirty="0"/>
              <a:t>Leave room for 1 element (or 2?) in the table itself, to optimize constant factors for the common case</a:t>
            </a:r>
          </a:p>
          <a:p>
            <a:pPr lvl="1"/>
            <a:r>
              <a:rPr lang="en-US" sz="1800" dirty="0"/>
              <a:t>A time-space trade-off…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/>
              <a:t>Time vs. space </a:t>
            </a:r>
            <a:br>
              <a:rPr lang="en-US" dirty="0"/>
            </a:br>
            <a:r>
              <a:rPr lang="en-US" sz="2000" dirty="0"/>
              <a:t>(only makes a difference in constant factors)</a:t>
            </a:r>
          </a:p>
        </p:txBody>
      </p:sp>
      <p:sp>
        <p:nvSpPr>
          <p:cNvPr id="3789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F98F259-3B08-41A6-AE15-BF66F892E64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83049928"/>
              </p:ext>
            </p:extLst>
          </p:nvPr>
        </p:nvGraphicFramePr>
        <p:xfrm>
          <a:off x="1902373" y="1958975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9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0173" y="2035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	</a:t>
            </a:r>
          </a:p>
        </p:txBody>
      </p:sp>
      <p:sp>
        <p:nvSpPr>
          <p:cNvPr id="3792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4973" y="2035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2573" y="203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30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816773" y="21875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31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4973" y="2035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7932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63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42	</a:t>
            </a:r>
          </a:p>
        </p:txBody>
      </p:sp>
      <p:sp>
        <p:nvSpPr>
          <p:cNvPr id="3793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11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78773" y="2797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35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2892973" y="29495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36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11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7937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2573" y="47783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107	</a:t>
            </a:r>
          </a:p>
        </p:txBody>
      </p:sp>
      <p:sp>
        <p:nvSpPr>
          <p:cNvPr id="3793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7373" y="47783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4973" y="4778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40" name="AutoShape 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2969173" y="49307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4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07373" y="47783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sp>
        <p:nvSpPr>
          <p:cNvPr id="3794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169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12	</a:t>
            </a:r>
          </a:p>
        </p:txBody>
      </p:sp>
      <p:sp>
        <p:nvSpPr>
          <p:cNvPr id="37943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217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4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69373" y="2797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45" name="AutoShape 9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3883573" y="29495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46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217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7947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075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7948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123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9" name="Rectangle 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9973" y="2797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50" name="AutoShape 9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4874173" y="29495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51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712373" y="27971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120962839"/>
              </p:ext>
            </p:extLst>
          </p:nvPr>
        </p:nvGraphicFramePr>
        <p:xfrm>
          <a:off x="6321973" y="1882775"/>
          <a:ext cx="1676400" cy="3962400"/>
        </p:xfrm>
        <a:graphic>
          <a:graphicData uri="http://schemas.openxmlformats.org/drawingml/2006/table">
            <a:tbl>
              <a:tblPr/>
              <a:tblGrid>
                <a:gridCol w="59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997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03173" y="27209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12	</a:t>
            </a:r>
          </a:p>
        </p:txBody>
      </p:sp>
      <p:sp>
        <p:nvSpPr>
          <p:cNvPr id="3799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607973" y="27209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99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455573" y="2720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000" name="AutoShape 9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>
            <a:off x="7769773" y="28733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001" name="Rectangle 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607973" y="27209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8002" name="Rectangle 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293773" y="27209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22	</a:t>
            </a:r>
          </a:p>
        </p:txBody>
      </p:sp>
      <p:sp>
        <p:nvSpPr>
          <p:cNvPr id="3800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9598573" y="27209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04" name="Rectangle 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446173" y="2720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005" name="AutoShape 9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8760373" y="28733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006" name="Rectangle 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9598573" y="27209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More rigorous separate chaining analysis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Definition: The </a:t>
            </a:r>
            <a:r>
              <a:rPr lang="en-US" dirty="0">
                <a:solidFill>
                  <a:schemeClr val="accent2"/>
                </a:solidFill>
              </a:rPr>
              <a:t>load factor</a:t>
            </a:r>
            <a:r>
              <a:rPr lang="en-US" dirty="0"/>
              <a:t>, </a:t>
            </a:r>
            <a:r>
              <a:rPr lang="en-US" b="1" i="1" dirty="0">
                <a:sym typeface="Symbol" pitchFamily="18" charset="2"/>
              </a:rPr>
              <a:t></a:t>
            </a:r>
            <a:r>
              <a:rPr lang="en-US" i="1" dirty="0">
                <a:sym typeface="Symbol" pitchFamily="18" charset="2"/>
              </a:rPr>
              <a:t>, </a:t>
            </a:r>
            <a:r>
              <a:rPr lang="en-US" dirty="0"/>
              <a:t>of a hash table is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205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A3693ED-BC91-460B-BB36-AD11D065094E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267201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393480" progId="">
                  <p:embed/>
                </p:oleObj>
              </mc:Choice>
              <mc:Fallback>
                <p:oleObj name="Equation" r:id="rId10" imgW="927000" imgH="39348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34126" y="2171700"/>
            <a:ext cx="31591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 </a:t>
            </a:r>
            <a:r>
              <a:rPr lang="en-US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38200" y="3200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Under chaining, the average number of elements per bucket is ___</a:t>
            </a:r>
            <a:endParaRPr lang="en-US" sz="2000" i="1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i="1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>
                <a:latin typeface="+mj-lt"/>
                <a:sym typeface="Symbol" pitchFamily="18" charset="2"/>
              </a:rPr>
              <a:t>random</a:t>
            </a:r>
            <a:r>
              <a:rPr lang="en-US" sz="2000" b="0" dirty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>
                <a:latin typeface="+mj-lt"/>
                <a:sym typeface="Symbol" pitchFamily="18" charset="2"/>
              </a:rPr>
              <a:t> compares against ____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Each 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>
                <a:latin typeface="+mj-lt"/>
                <a:sym typeface="Symbol" pitchFamily="18" charset="2"/>
              </a:rPr>
              <a:t> compares against _____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0" dirty="0"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How big should </a:t>
            </a:r>
            <a:r>
              <a:rPr lang="en-US" sz="2000" b="0" dirty="0" err="1">
                <a:latin typeface="+mj-lt"/>
                <a:sym typeface="Symbol" pitchFamily="18" charset="2"/>
              </a:rPr>
              <a:t>TableSize</a:t>
            </a:r>
            <a:r>
              <a:rPr lang="en-US" sz="2000" b="0" dirty="0">
                <a:latin typeface="+mj-lt"/>
                <a:sym typeface="Symbol" pitchFamily="18" charset="2"/>
              </a:rPr>
              <a:t> be??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More rigorous separate chaining analysis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Definition: The </a:t>
            </a:r>
            <a:r>
              <a:rPr lang="en-US">
                <a:solidFill>
                  <a:schemeClr val="accent2"/>
                </a:solidFill>
              </a:rPr>
              <a:t>load factor</a:t>
            </a:r>
            <a:r>
              <a:rPr lang="en-US"/>
              <a:t>, </a:t>
            </a:r>
            <a:r>
              <a:rPr lang="en-US" b="1" i="1">
                <a:sym typeface="Symbol" pitchFamily="18" charset="2"/>
              </a:rPr>
              <a:t></a:t>
            </a:r>
            <a:r>
              <a:rPr lang="en-US" i="1">
                <a:sym typeface="Symbol" pitchFamily="18" charset="2"/>
              </a:rPr>
              <a:t>, </a:t>
            </a:r>
            <a:r>
              <a:rPr lang="en-US"/>
              <a:t>of a hash table is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307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DF8243F0-2A48-41D2-A111-78AAB22C390E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267201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393480" progId="">
                  <p:embed/>
                </p:oleObj>
              </mc:Choice>
              <mc:Fallback>
                <p:oleObj name="Equation" r:id="rId10" imgW="927000" imgH="393480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34126" y="2171700"/>
            <a:ext cx="31591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 </a:t>
            </a:r>
            <a:r>
              <a:rPr lang="en-US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38200" y="3200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Under chaining, the average number of elements per bucket is </a:t>
            </a:r>
            <a:r>
              <a:rPr lang="en-US" sz="2000" i="1" dirty="0">
                <a:solidFill>
                  <a:srgbClr val="0070C0"/>
                </a:solidFill>
                <a:sym typeface="Symbol" pitchFamily="18" charset="2"/>
              </a:rPr>
              <a:t>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i="1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>
                <a:latin typeface="+mj-lt"/>
                <a:sym typeface="Symbol" pitchFamily="18" charset="2"/>
              </a:rPr>
              <a:t>random</a:t>
            </a:r>
            <a:r>
              <a:rPr lang="en-US" sz="2000" b="0" dirty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>
                <a:latin typeface="+mj-lt"/>
                <a:sym typeface="Symbol" pitchFamily="18" charset="2"/>
              </a:rPr>
              <a:t> compares against </a:t>
            </a:r>
            <a:r>
              <a:rPr lang="en-US" sz="2000" i="1" dirty="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2000" b="0" dirty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latin typeface="+mj-lt"/>
                <a:sym typeface="Symbol" pitchFamily="18" charset="2"/>
              </a:rPr>
              <a:t>Each 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>
                <a:latin typeface="+mj-lt"/>
                <a:sym typeface="Symbol" pitchFamily="18" charset="2"/>
              </a:rPr>
              <a:t> compares against </a:t>
            </a:r>
            <a:r>
              <a:rPr lang="en-US" sz="2000" i="1" dirty="0">
                <a:solidFill>
                  <a:schemeClr val="accent2"/>
                </a:solidFill>
                <a:sym typeface="Symbol" pitchFamily="18" charset="2"/>
              </a:rPr>
              <a:t> / 2</a:t>
            </a:r>
            <a:r>
              <a:rPr lang="en-US" sz="2000" b="0" dirty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sym typeface="Symbol" pitchFamily="18" charset="2"/>
              </a:rPr>
              <a:t>If </a:t>
            </a:r>
            <a:r>
              <a:rPr lang="en-US" sz="2000" i="1" dirty="0">
                <a:sym typeface="Symbol" pitchFamily="18" charset="2"/>
              </a:rPr>
              <a:t></a:t>
            </a:r>
            <a:r>
              <a:rPr lang="en-US" sz="2000" b="0" dirty="0">
                <a:sym typeface="Symbol" pitchFamily="18" charset="2"/>
              </a:rPr>
              <a:t> is low, find &amp; insert likely to be O(1)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sym typeface="Symbol" pitchFamily="18" charset="2"/>
              </a:rPr>
              <a:t>We like to keep </a:t>
            </a:r>
            <a:r>
              <a:rPr lang="en-US" sz="2000" i="1" dirty="0">
                <a:sym typeface="Symbol" pitchFamily="18" charset="2"/>
              </a:rPr>
              <a:t>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around 1 for separate chaining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b="0" dirty="0"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3181351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>
              <p:custDataLst>
                <p:tags r:id="rId23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>
            <p:custDataLst>
              <p:tags r:id="rId4"/>
            </p:custDataLst>
          </p:nvPr>
        </p:nvGrpSpPr>
        <p:grpSpPr>
          <a:xfrm>
            <a:off x="3181351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>
                <p:custDataLst>
                  <p:tags r:id="rId21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42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22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>
              <p:custDataLst>
                <p:tags r:id="rId20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>
            <p:custDataLst>
              <p:tags r:id="rId5"/>
            </p:custDataLst>
          </p:nvPr>
        </p:nvGrpSpPr>
        <p:grpSpPr>
          <a:xfrm>
            <a:off x="3181351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86</a:t>
                </a:r>
              </a:p>
            </p:txBody>
          </p:sp>
          <p:sp>
            <p:nvSpPr>
              <p:cNvPr id="27" name="Rectangle 26"/>
              <p:cNvSpPr/>
              <p:nvPr>
                <p:custDataLst>
                  <p:tags r:id="rId19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>
              <p:custDataLst>
                <p:tags r:id="rId17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4113108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>
              <p:custDataLst>
                <p:tags r:id="rId14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>
            <p:custDataLst>
              <p:tags r:id="rId7"/>
            </p:custDataLst>
          </p:nvPr>
        </p:nvGrpSpPr>
        <p:grpSpPr>
          <a:xfrm>
            <a:off x="5058624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22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13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>
              <p:custDataLst>
                <p:tags r:id="rId11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𝜆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blipFill>
                <a:blip r:embed="rId2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3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3181351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>
              <p:custDataLst>
                <p:tags r:id="rId24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>
            <p:custDataLst>
              <p:tags r:id="rId4"/>
            </p:custDataLst>
          </p:nvPr>
        </p:nvGrpSpPr>
        <p:grpSpPr>
          <a:xfrm>
            <a:off x="3181351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42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>
              <p:custDataLst>
                <p:tags r:id="rId21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>
            <p:custDataLst>
              <p:tags r:id="rId5"/>
            </p:custDataLst>
          </p:nvPr>
        </p:nvGrpSpPr>
        <p:grpSpPr>
          <a:xfrm>
            <a:off x="3181351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86</a:t>
                </a:r>
              </a:p>
            </p:txBody>
          </p:sp>
          <p:sp>
            <p:nvSpPr>
              <p:cNvPr id="27" name="Rectangle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>
              <p:custDataLst>
                <p:tags r:id="rId18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4113108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>
                <p:custDataLst>
                  <p:tags r:id="rId16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>
                <p:custDataLst>
                  <p:tags r:id="rId17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>
              <p:custDataLst>
                <p:tags r:id="rId15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>
            <p:custDataLst>
              <p:tags r:id="rId7"/>
            </p:custDataLst>
          </p:nvPr>
        </p:nvGrpSpPr>
        <p:grpSpPr>
          <a:xfrm>
            <a:off x="5058624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>
                <p:custDataLst>
                  <p:tags r:id="rId13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22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14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>
              <p:custDataLst>
                <p:tags r:id="rId12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𝜆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blipFill>
                <a:blip r:embed="rId3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7016" y="4923789"/>
                <a:ext cx="2186432" cy="10275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7367016" y="4923789"/>
                <a:ext cx="2186432" cy="1027525"/>
              </a:xfrm>
              <a:prstGeom prst="rect">
                <a:avLst/>
              </a:prstGeom>
              <a:blipFill>
                <a:blip r:embed="rId32"/>
                <a:stretch>
                  <a:fillRect l="-5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3181351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>
                <p:custDataLst>
                  <p:tags r:id="rId88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89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>
              <p:custDataLst>
                <p:tags r:id="rId87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>
            <p:custDataLst>
              <p:tags r:id="rId4"/>
            </p:custDataLst>
          </p:nvPr>
        </p:nvGrpSpPr>
        <p:grpSpPr>
          <a:xfrm>
            <a:off x="3181351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>
                <p:custDataLst>
                  <p:tags r:id="rId85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42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86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>
              <p:custDataLst>
                <p:tags r:id="rId84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>
            <p:custDataLst>
              <p:tags r:id="rId5"/>
            </p:custDataLst>
          </p:nvPr>
        </p:nvGrpSpPr>
        <p:grpSpPr>
          <a:xfrm>
            <a:off x="3181351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>
                <p:custDataLst>
                  <p:tags r:id="rId82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86</a:t>
                </a:r>
              </a:p>
            </p:txBody>
          </p:sp>
          <p:sp>
            <p:nvSpPr>
              <p:cNvPr id="27" name="Rectangle 26"/>
              <p:cNvSpPr/>
              <p:nvPr>
                <p:custDataLst>
                  <p:tags r:id="rId83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>
              <p:custDataLst>
                <p:tags r:id="rId81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4113108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>
                <p:custDataLst>
                  <p:tags r:id="rId79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>
                <p:custDataLst>
                  <p:tags r:id="rId80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>
              <p:custDataLst>
                <p:tags r:id="rId78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>
            <p:custDataLst>
              <p:tags r:id="rId7"/>
            </p:custDataLst>
          </p:nvPr>
        </p:nvGrpSpPr>
        <p:grpSpPr>
          <a:xfrm>
            <a:off x="5058624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>
                <p:custDataLst>
                  <p:tags r:id="rId76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22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77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>
              <p:custDataLst>
                <p:tags r:id="rId75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𝜆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blipFill>
                <a:blip r:embed="rId9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>
            <p:custDataLst>
              <p:tags r:id="rId9"/>
            </p:custDataLst>
          </p:nvPr>
        </p:nvGrpSpPr>
        <p:grpSpPr>
          <a:xfrm>
            <a:off x="3181351" y="1853777"/>
            <a:ext cx="1114637" cy="365760"/>
            <a:chOff x="1657350" y="1455420"/>
            <a:chExt cx="1114637" cy="365760"/>
          </a:xfrm>
        </p:grpSpPr>
        <p:grpSp>
          <p:nvGrpSpPr>
            <p:cNvPr id="41" name="Group 4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3" name="Rectangle 42"/>
              <p:cNvSpPr/>
              <p:nvPr>
                <p:custDataLst>
                  <p:tags r:id="rId73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71</a:t>
                </a:r>
              </a:p>
            </p:txBody>
          </p:sp>
          <p:sp>
            <p:nvSpPr>
              <p:cNvPr id="44" name="Rectangle 43"/>
              <p:cNvSpPr/>
              <p:nvPr>
                <p:custDataLst>
                  <p:tags r:id="rId74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endCxn id="43" idx="1"/>
            </p:cNvCxnSpPr>
            <p:nvPr>
              <p:custDataLst>
                <p:tags r:id="rId72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>
            <p:custDataLst>
              <p:tags r:id="rId10"/>
            </p:custDataLst>
          </p:nvPr>
        </p:nvGrpSpPr>
        <p:grpSpPr>
          <a:xfrm>
            <a:off x="4113108" y="1853777"/>
            <a:ext cx="1114637" cy="365760"/>
            <a:chOff x="1657350" y="1455420"/>
            <a:chExt cx="1114637" cy="365760"/>
          </a:xfrm>
        </p:grpSpPr>
        <p:grpSp>
          <p:nvGrpSpPr>
            <p:cNvPr id="46" name="Group 4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8" name="Rectangle 47"/>
              <p:cNvSpPr/>
              <p:nvPr>
                <p:custDataLst>
                  <p:tags r:id="rId70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49" name="Rectangle 48"/>
              <p:cNvSpPr/>
              <p:nvPr>
                <p:custDataLst>
                  <p:tags r:id="rId71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Straight Arrow Connector 46"/>
            <p:cNvCxnSpPr>
              <a:endCxn id="48" idx="1"/>
            </p:cNvCxnSpPr>
            <p:nvPr>
              <p:custDataLst>
                <p:tags r:id="rId69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>
            <p:custDataLst>
              <p:tags r:id="rId11"/>
            </p:custDataLst>
          </p:nvPr>
        </p:nvGrpSpPr>
        <p:grpSpPr>
          <a:xfrm>
            <a:off x="5058624" y="1853777"/>
            <a:ext cx="1114637" cy="365760"/>
            <a:chOff x="1657350" y="1455420"/>
            <a:chExt cx="1114637" cy="365760"/>
          </a:xfrm>
        </p:grpSpPr>
        <p:grpSp>
          <p:nvGrpSpPr>
            <p:cNvPr id="51" name="Group 5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3" name="Rectangle 52"/>
              <p:cNvSpPr/>
              <p:nvPr>
                <p:custDataLst>
                  <p:tags r:id="rId67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31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68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52" name="Straight Arrow Connector 51"/>
            <p:cNvCxnSpPr>
              <a:endCxn id="53" idx="1"/>
            </p:cNvCxnSpPr>
            <p:nvPr>
              <p:custDataLst>
                <p:tags r:id="rId66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>
            <p:custDataLst>
              <p:tags r:id="rId12"/>
            </p:custDataLst>
          </p:nvPr>
        </p:nvGrpSpPr>
        <p:grpSpPr>
          <a:xfrm>
            <a:off x="3181351" y="2619163"/>
            <a:ext cx="1114637" cy="365760"/>
            <a:chOff x="1657350" y="1455420"/>
            <a:chExt cx="1114637" cy="365760"/>
          </a:xfrm>
        </p:grpSpPr>
        <p:grpSp>
          <p:nvGrpSpPr>
            <p:cNvPr id="56" name="Group 5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8" name="Rectangle 57"/>
              <p:cNvSpPr/>
              <p:nvPr>
                <p:custDataLst>
                  <p:tags r:id="rId64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63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65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7" name="Straight Arrow Connector 56"/>
            <p:cNvCxnSpPr>
              <a:endCxn id="58" idx="1"/>
            </p:cNvCxnSpPr>
            <p:nvPr>
              <p:custDataLst>
                <p:tags r:id="rId63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>
            <p:custDataLst>
              <p:tags r:id="rId13"/>
            </p:custDataLst>
          </p:nvPr>
        </p:nvGrpSpPr>
        <p:grpSpPr>
          <a:xfrm>
            <a:off x="4113108" y="2619163"/>
            <a:ext cx="1114637" cy="365760"/>
            <a:chOff x="1657350" y="1455420"/>
            <a:chExt cx="1114637" cy="365760"/>
          </a:xfrm>
        </p:grpSpPr>
        <p:grpSp>
          <p:nvGrpSpPr>
            <p:cNvPr id="61" name="Group 6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63" name="Rectangle 62"/>
              <p:cNvSpPr/>
              <p:nvPr>
                <p:custDataLst>
                  <p:tags r:id="rId61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73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62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62" name="Straight Arrow Connector 61"/>
            <p:cNvCxnSpPr>
              <a:endCxn id="63" idx="1"/>
            </p:cNvCxnSpPr>
            <p:nvPr>
              <p:custDataLst>
                <p:tags r:id="rId60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>
            <p:custDataLst>
              <p:tags r:id="rId14"/>
            </p:custDataLst>
          </p:nvPr>
        </p:nvGrpSpPr>
        <p:grpSpPr>
          <a:xfrm>
            <a:off x="3181351" y="3349202"/>
            <a:ext cx="1114637" cy="365760"/>
            <a:chOff x="1657350" y="1455420"/>
            <a:chExt cx="1114637" cy="365760"/>
          </a:xfrm>
        </p:grpSpPr>
        <p:grpSp>
          <p:nvGrpSpPr>
            <p:cNvPr id="71" name="Group 7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73" name="Rectangle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75</a:t>
                </a:r>
              </a:p>
            </p:txBody>
          </p:sp>
          <p:sp>
            <p:nvSpPr>
              <p:cNvPr id="74" name="Rectangle 73"/>
              <p:cNvSpPr/>
              <p:nvPr>
                <p:custDataLst>
                  <p:tags r:id="rId59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2" name="Straight Arrow Connector 71"/>
            <p:cNvCxnSpPr>
              <a:endCxn id="73" idx="1"/>
            </p:cNvCxnSpPr>
            <p:nvPr>
              <p:custDataLst>
                <p:tags r:id="rId57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>
            <p:custDataLst>
              <p:tags r:id="rId15"/>
            </p:custDataLst>
          </p:nvPr>
        </p:nvGrpSpPr>
        <p:grpSpPr>
          <a:xfrm>
            <a:off x="4113108" y="3349202"/>
            <a:ext cx="1114637" cy="365760"/>
            <a:chOff x="1657350" y="1455420"/>
            <a:chExt cx="1114637" cy="365760"/>
          </a:xfrm>
        </p:grpSpPr>
        <p:grpSp>
          <p:nvGrpSpPr>
            <p:cNvPr id="76" name="Group 7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78" name="Rectangle 77"/>
              <p:cNvSpPr/>
              <p:nvPr>
                <p:custDataLst>
                  <p:tags r:id="rId55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79" name="Rectangle 78"/>
              <p:cNvSpPr/>
              <p:nvPr>
                <p:custDataLst>
                  <p:tags r:id="rId56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7" name="Straight Arrow Connector 76"/>
            <p:cNvCxnSpPr>
              <a:endCxn id="78" idx="1"/>
            </p:cNvCxnSpPr>
            <p:nvPr>
              <p:custDataLst>
                <p:tags r:id="rId54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>
            <p:custDataLst>
              <p:tags r:id="rId16"/>
            </p:custDataLst>
          </p:nvPr>
        </p:nvGrpSpPr>
        <p:grpSpPr>
          <a:xfrm>
            <a:off x="5058624" y="3349202"/>
            <a:ext cx="1114637" cy="365760"/>
            <a:chOff x="1657350" y="1455420"/>
            <a:chExt cx="1114637" cy="365760"/>
          </a:xfrm>
        </p:grpSpPr>
        <p:grpSp>
          <p:nvGrpSpPr>
            <p:cNvPr id="91" name="Group 9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93" name="Rectangle 92"/>
              <p:cNvSpPr/>
              <p:nvPr>
                <p:custDataLst>
                  <p:tags r:id="rId52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65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53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92" name="Straight Arrow Connector 91"/>
            <p:cNvCxnSpPr>
              <a:endCxn id="93" idx="1"/>
            </p:cNvCxnSpPr>
            <p:nvPr>
              <p:custDataLst>
                <p:tags r:id="rId51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>
            <p:custDataLst>
              <p:tags r:id="rId17"/>
            </p:custDataLst>
          </p:nvPr>
        </p:nvGrpSpPr>
        <p:grpSpPr>
          <a:xfrm>
            <a:off x="5990381" y="3349202"/>
            <a:ext cx="1114637" cy="365760"/>
            <a:chOff x="1657350" y="1455420"/>
            <a:chExt cx="1114637" cy="365760"/>
          </a:xfrm>
        </p:grpSpPr>
        <p:grpSp>
          <p:nvGrpSpPr>
            <p:cNvPr id="96" name="Group 9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98" name="Rectangle 97"/>
              <p:cNvSpPr/>
              <p:nvPr>
                <p:custDataLst>
                  <p:tags r:id="rId49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95</a:t>
                </a:r>
              </a:p>
            </p:txBody>
          </p:sp>
          <p:sp>
            <p:nvSpPr>
              <p:cNvPr id="99" name="Rectangle 98"/>
              <p:cNvSpPr/>
              <p:nvPr>
                <p:custDataLst>
                  <p:tags r:id="rId50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97" name="Straight Arrow Connector 96"/>
            <p:cNvCxnSpPr>
              <a:endCxn id="98" idx="1"/>
            </p:cNvCxnSpPr>
            <p:nvPr>
              <p:custDataLst>
                <p:tags r:id="rId48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>
            <p:custDataLst>
              <p:tags r:id="rId18"/>
            </p:custDataLst>
          </p:nvPr>
        </p:nvGrpSpPr>
        <p:grpSpPr>
          <a:xfrm>
            <a:off x="3181351" y="4114588"/>
            <a:ext cx="1114637" cy="365760"/>
            <a:chOff x="1657350" y="1455420"/>
            <a:chExt cx="1114637" cy="36576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03" name="Rectangle 102"/>
              <p:cNvSpPr/>
              <p:nvPr>
                <p:custDataLst>
                  <p:tags r:id="rId46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27</a:t>
                </a:r>
              </a:p>
            </p:txBody>
          </p:sp>
          <p:sp>
            <p:nvSpPr>
              <p:cNvPr id="104" name="Rectangle 103"/>
              <p:cNvSpPr/>
              <p:nvPr>
                <p:custDataLst>
                  <p:tags r:id="rId47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02" name="Straight Arrow Connector 101"/>
            <p:cNvCxnSpPr>
              <a:endCxn id="103" idx="1"/>
            </p:cNvCxnSpPr>
            <p:nvPr>
              <p:custDataLst>
                <p:tags r:id="rId45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>
            <p:custDataLst>
              <p:tags r:id="rId19"/>
            </p:custDataLst>
          </p:nvPr>
        </p:nvGrpSpPr>
        <p:grpSpPr>
          <a:xfrm>
            <a:off x="4113108" y="4114588"/>
            <a:ext cx="1114637" cy="365760"/>
            <a:chOff x="1657350" y="1455420"/>
            <a:chExt cx="1114637" cy="365760"/>
          </a:xfrm>
        </p:grpSpPr>
        <p:grpSp>
          <p:nvGrpSpPr>
            <p:cNvPr id="106" name="Group 10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08" name="Rectangle 107"/>
              <p:cNvSpPr/>
              <p:nvPr>
                <p:custDataLst>
                  <p:tags r:id="rId43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47</a:t>
                </a:r>
              </a:p>
            </p:txBody>
          </p:sp>
          <p:sp>
            <p:nvSpPr>
              <p:cNvPr id="109" name="Rectangle 108"/>
              <p:cNvSpPr/>
              <p:nvPr>
                <p:custDataLst>
                  <p:tags r:id="rId44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07" name="Straight Arrow Connector 106"/>
            <p:cNvCxnSpPr>
              <a:endCxn id="108" idx="1"/>
            </p:cNvCxnSpPr>
            <p:nvPr>
              <p:custDataLst>
                <p:tags r:id="rId42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>
            <p:custDataLst>
              <p:tags r:id="rId20"/>
            </p:custDataLst>
          </p:nvPr>
        </p:nvGrpSpPr>
        <p:grpSpPr>
          <a:xfrm>
            <a:off x="3181351" y="4497281"/>
            <a:ext cx="1114637" cy="365760"/>
            <a:chOff x="1657350" y="1455420"/>
            <a:chExt cx="1114637" cy="365760"/>
          </a:xfrm>
        </p:grpSpPr>
        <p:grpSp>
          <p:nvGrpSpPr>
            <p:cNvPr id="111" name="Group 11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13" name="Rectangle 112"/>
              <p:cNvSpPr/>
              <p:nvPr>
                <p:custDataLst>
                  <p:tags r:id="rId40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88</a:t>
                </a:r>
              </a:p>
            </p:txBody>
          </p:sp>
          <p:sp>
            <p:nvSpPr>
              <p:cNvPr id="114" name="Rectangle 113"/>
              <p:cNvSpPr/>
              <p:nvPr>
                <p:custDataLst>
                  <p:tags r:id="rId41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12" name="Straight Arrow Connector 111"/>
            <p:cNvCxnSpPr>
              <a:endCxn id="113" idx="1"/>
            </p:cNvCxnSpPr>
            <p:nvPr>
              <p:custDataLst>
                <p:tags r:id="rId39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>
            <p:custDataLst>
              <p:tags r:id="rId21"/>
            </p:custDataLst>
          </p:nvPr>
        </p:nvGrpSpPr>
        <p:grpSpPr>
          <a:xfrm>
            <a:off x="4113108" y="4497281"/>
            <a:ext cx="1114637" cy="365760"/>
            <a:chOff x="1657350" y="1455420"/>
            <a:chExt cx="1114637" cy="365760"/>
          </a:xfrm>
        </p:grpSpPr>
        <p:grpSp>
          <p:nvGrpSpPr>
            <p:cNvPr id="116" name="Group 1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18" name="Rectangle 117"/>
              <p:cNvSpPr/>
              <p:nvPr>
                <p:custDataLst>
                  <p:tags r:id="rId37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18</a:t>
                </a:r>
              </a:p>
            </p:txBody>
          </p:sp>
          <p:sp>
            <p:nvSpPr>
              <p:cNvPr id="119" name="Rectangle 118"/>
              <p:cNvSpPr/>
              <p:nvPr>
                <p:custDataLst>
                  <p:tags r:id="rId38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17" name="Straight Arrow Connector 116"/>
            <p:cNvCxnSpPr>
              <a:endCxn id="118" idx="1"/>
            </p:cNvCxnSpPr>
            <p:nvPr>
              <p:custDataLst>
                <p:tags r:id="rId36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>
            <p:custDataLst>
              <p:tags r:id="rId22"/>
            </p:custDataLst>
          </p:nvPr>
        </p:nvGrpSpPr>
        <p:grpSpPr>
          <a:xfrm>
            <a:off x="5058624" y="4497281"/>
            <a:ext cx="1114637" cy="365760"/>
            <a:chOff x="1657350" y="1455420"/>
            <a:chExt cx="1114637" cy="365760"/>
          </a:xfrm>
        </p:grpSpPr>
        <p:grpSp>
          <p:nvGrpSpPr>
            <p:cNvPr id="121" name="Group 12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23" name="Rectangle 122"/>
              <p:cNvSpPr/>
              <p:nvPr>
                <p:custDataLst>
                  <p:tags r:id="rId34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38</a:t>
                </a:r>
              </a:p>
            </p:txBody>
          </p:sp>
          <p:sp>
            <p:nvSpPr>
              <p:cNvPr id="124" name="Rectangle 123"/>
              <p:cNvSpPr/>
              <p:nvPr>
                <p:custDataLst>
                  <p:tags r:id="rId35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2" name="Straight Arrow Connector 121"/>
            <p:cNvCxnSpPr>
              <a:endCxn id="123" idx="1"/>
            </p:cNvCxnSpPr>
            <p:nvPr>
              <p:custDataLst>
                <p:tags r:id="rId33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>
            <p:custDataLst>
              <p:tags r:id="rId23"/>
            </p:custDataLst>
          </p:nvPr>
        </p:nvGrpSpPr>
        <p:grpSpPr>
          <a:xfrm>
            <a:off x="5990381" y="4497281"/>
            <a:ext cx="1114637" cy="365760"/>
            <a:chOff x="1657350" y="1455420"/>
            <a:chExt cx="1114637" cy="365760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28" name="Rectangle 127"/>
              <p:cNvSpPr/>
              <p:nvPr>
                <p:custDataLst>
                  <p:tags r:id="rId31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98</a:t>
                </a:r>
              </a:p>
            </p:txBody>
          </p:sp>
          <p:sp>
            <p:nvSpPr>
              <p:cNvPr id="129" name="Rectangle 128"/>
              <p:cNvSpPr/>
              <p:nvPr>
                <p:custDataLst>
                  <p:tags r:id="rId32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127" name="Straight Arrow Connector 126"/>
            <p:cNvCxnSpPr>
              <a:endCxn id="128" idx="1"/>
            </p:cNvCxnSpPr>
            <p:nvPr>
              <p:custDataLst>
                <p:tags r:id="rId30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>
            <p:custDataLst>
              <p:tags r:id="rId24"/>
            </p:custDataLst>
          </p:nvPr>
        </p:nvGrpSpPr>
        <p:grpSpPr>
          <a:xfrm>
            <a:off x="3181351" y="4879974"/>
            <a:ext cx="1114637" cy="365760"/>
            <a:chOff x="1657350" y="1455420"/>
            <a:chExt cx="1114637" cy="365760"/>
          </a:xfrm>
        </p:grpSpPr>
        <p:grpSp>
          <p:nvGrpSpPr>
            <p:cNvPr id="131" name="Group 13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33" name="Rectangle 132"/>
              <p:cNvSpPr/>
              <p:nvPr>
                <p:custDataLst>
                  <p:tags r:id="rId28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99</a:t>
                </a:r>
              </a:p>
            </p:txBody>
          </p:sp>
          <p:sp>
            <p:nvSpPr>
              <p:cNvPr id="134" name="Rectangle 133"/>
              <p:cNvSpPr/>
              <p:nvPr>
                <p:custDataLst>
                  <p:tags r:id="rId29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132" name="Straight Arrow Connector 131"/>
            <p:cNvCxnSpPr>
              <a:endCxn id="133" idx="1"/>
            </p:cNvCxnSpPr>
            <p:nvPr>
              <p:custDataLst>
                <p:tags r:id="rId27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Motivating Hash Tables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295400"/>
            <a:ext cx="10765221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For dictionary with </a:t>
            </a:r>
            <a:r>
              <a:rPr lang="en-US" sz="2400" i="1" dirty="0"/>
              <a:t>n</a:t>
            </a:r>
            <a:r>
              <a:rPr lang="en-US" sz="2400" dirty="0"/>
              <a:t> key/value pairs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1400" dirty="0"/>
              <a:t>* Assuming we must check to see if the key has already been inserted. Cost becomes cost of a find operation, inserting itself is O(1).</a:t>
            </a: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800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E0FD47-FFB0-5F43-BD0D-2A6EDF480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92329"/>
              </p:ext>
            </p:extLst>
          </p:nvPr>
        </p:nvGraphicFramePr>
        <p:xfrm>
          <a:off x="1807780" y="1935480"/>
          <a:ext cx="9546020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252">
                  <a:extLst>
                    <a:ext uri="{9D8B030D-6E8A-4147-A177-3AD203B41FA5}">
                      <a16:colId xmlns:a16="http://schemas.microsoft.com/office/drawing/2014/main" val="3649679653"/>
                    </a:ext>
                  </a:extLst>
                </a:gridCol>
                <a:gridCol w="1570156">
                  <a:extLst>
                    <a:ext uri="{9D8B030D-6E8A-4147-A177-3AD203B41FA5}">
                      <a16:colId xmlns:a16="http://schemas.microsoft.com/office/drawing/2014/main" val="2588089968"/>
                    </a:ext>
                  </a:extLst>
                </a:gridCol>
                <a:gridCol w="1909204">
                  <a:extLst>
                    <a:ext uri="{9D8B030D-6E8A-4147-A177-3AD203B41FA5}">
                      <a16:colId xmlns:a16="http://schemas.microsoft.com/office/drawing/2014/main" val="2694122497"/>
                    </a:ext>
                  </a:extLst>
                </a:gridCol>
                <a:gridCol w="1448382">
                  <a:extLst>
                    <a:ext uri="{9D8B030D-6E8A-4147-A177-3AD203B41FA5}">
                      <a16:colId xmlns:a16="http://schemas.microsoft.com/office/drawing/2014/main" val="2957472053"/>
                    </a:ext>
                  </a:extLst>
                </a:gridCol>
                <a:gridCol w="2370026">
                  <a:extLst>
                    <a:ext uri="{9D8B030D-6E8A-4147-A177-3AD203B41FA5}">
                      <a16:colId xmlns:a16="http://schemas.microsoft.com/office/drawing/2014/main" val="181895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Unsorted linked-list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9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7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Sorted linked-list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5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5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Balanced</a:t>
                      </a:r>
                      <a:r>
                        <a:rPr lang="en-US" sz="2000" dirty="0"/>
                        <a:t>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634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3181351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>
                <p:custDataLst>
                  <p:tags r:id="rId89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90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>
              <p:custDataLst>
                <p:tags r:id="rId88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>
            <p:custDataLst>
              <p:tags r:id="rId4"/>
            </p:custDataLst>
          </p:nvPr>
        </p:nvGrpSpPr>
        <p:grpSpPr>
          <a:xfrm>
            <a:off x="3181351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>
                <p:custDataLst>
                  <p:tags r:id="rId86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42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87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>
              <p:custDataLst>
                <p:tags r:id="rId85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>
            <p:custDataLst>
              <p:tags r:id="rId5"/>
            </p:custDataLst>
          </p:nvPr>
        </p:nvGrpSpPr>
        <p:grpSpPr>
          <a:xfrm>
            <a:off x="3181351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>
                <p:custDataLst>
                  <p:tags r:id="rId83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86</a:t>
                </a:r>
              </a:p>
            </p:txBody>
          </p:sp>
          <p:sp>
            <p:nvSpPr>
              <p:cNvPr id="27" name="Rectangle 26"/>
              <p:cNvSpPr/>
              <p:nvPr>
                <p:custDataLst>
                  <p:tags r:id="rId84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>
              <p:custDataLst>
                <p:tags r:id="rId82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4113108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>
                <p:custDataLst>
                  <p:tags r:id="rId80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>
                <p:custDataLst>
                  <p:tags r:id="rId81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>
              <p:custDataLst>
                <p:tags r:id="rId79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>
            <p:custDataLst>
              <p:tags r:id="rId7"/>
            </p:custDataLst>
          </p:nvPr>
        </p:nvGrpSpPr>
        <p:grpSpPr>
          <a:xfrm>
            <a:off x="5058624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>
                <p:custDataLst>
                  <p:tags r:id="rId77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22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78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>
              <p:custDataLst>
                <p:tags r:id="rId76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𝜆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4645238" y="5019898"/>
                <a:ext cx="3553152" cy="935962"/>
              </a:xfrm>
              <a:prstGeom prst="rect">
                <a:avLst/>
              </a:prstGeom>
              <a:blipFill>
                <a:blip r:embed="rId9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7017" y="4928790"/>
                <a:ext cx="2186431" cy="10175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>
                          <a:latin typeface="Cambria Math"/>
                        </a:rPr>
                        <m:t>=2.1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7367017" y="4928790"/>
                <a:ext cx="2186431" cy="1017523"/>
              </a:xfrm>
              <a:prstGeom prst="rect">
                <a:avLst/>
              </a:prstGeom>
              <a:blipFill>
                <a:blip r:embed="rId96"/>
                <a:stretch>
                  <a:fillRect l="-57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>
            <p:custDataLst>
              <p:tags r:id="rId10"/>
            </p:custDataLst>
          </p:nvPr>
        </p:nvGrpSpPr>
        <p:grpSpPr>
          <a:xfrm>
            <a:off x="3181351" y="1853777"/>
            <a:ext cx="1114637" cy="365760"/>
            <a:chOff x="1657350" y="1455420"/>
            <a:chExt cx="1114637" cy="365760"/>
          </a:xfrm>
        </p:grpSpPr>
        <p:grpSp>
          <p:nvGrpSpPr>
            <p:cNvPr id="41" name="Group 4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3" name="Rectangle 42"/>
              <p:cNvSpPr/>
              <p:nvPr>
                <p:custDataLst>
                  <p:tags r:id="rId74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71</a:t>
                </a:r>
              </a:p>
            </p:txBody>
          </p:sp>
          <p:sp>
            <p:nvSpPr>
              <p:cNvPr id="44" name="Rectangle 43"/>
              <p:cNvSpPr/>
              <p:nvPr>
                <p:custDataLst>
                  <p:tags r:id="rId75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endCxn id="43" idx="1"/>
            </p:cNvCxnSpPr>
            <p:nvPr>
              <p:custDataLst>
                <p:tags r:id="rId73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>
            <p:custDataLst>
              <p:tags r:id="rId11"/>
            </p:custDataLst>
          </p:nvPr>
        </p:nvGrpSpPr>
        <p:grpSpPr>
          <a:xfrm>
            <a:off x="4113108" y="1853777"/>
            <a:ext cx="1114637" cy="365760"/>
            <a:chOff x="1657350" y="1455420"/>
            <a:chExt cx="1114637" cy="365760"/>
          </a:xfrm>
        </p:grpSpPr>
        <p:grpSp>
          <p:nvGrpSpPr>
            <p:cNvPr id="46" name="Group 4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8" name="Rectangle 47"/>
              <p:cNvSpPr/>
              <p:nvPr>
                <p:custDataLst>
                  <p:tags r:id="rId71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49" name="Rectangle 48"/>
              <p:cNvSpPr/>
              <p:nvPr>
                <p:custDataLst>
                  <p:tags r:id="rId72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Straight Arrow Connector 46"/>
            <p:cNvCxnSpPr>
              <a:endCxn id="48" idx="1"/>
            </p:cNvCxnSpPr>
            <p:nvPr>
              <p:custDataLst>
                <p:tags r:id="rId70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>
            <p:custDataLst>
              <p:tags r:id="rId12"/>
            </p:custDataLst>
          </p:nvPr>
        </p:nvGrpSpPr>
        <p:grpSpPr>
          <a:xfrm>
            <a:off x="5058624" y="1853777"/>
            <a:ext cx="1114637" cy="365760"/>
            <a:chOff x="1657350" y="1455420"/>
            <a:chExt cx="1114637" cy="365760"/>
          </a:xfrm>
        </p:grpSpPr>
        <p:grpSp>
          <p:nvGrpSpPr>
            <p:cNvPr id="51" name="Group 5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3" name="Rectangle 52"/>
              <p:cNvSpPr/>
              <p:nvPr>
                <p:custDataLst>
                  <p:tags r:id="rId68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31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69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52" name="Straight Arrow Connector 51"/>
            <p:cNvCxnSpPr>
              <a:endCxn id="53" idx="1"/>
            </p:cNvCxnSpPr>
            <p:nvPr>
              <p:custDataLst>
                <p:tags r:id="rId67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>
            <p:custDataLst>
              <p:tags r:id="rId13"/>
            </p:custDataLst>
          </p:nvPr>
        </p:nvGrpSpPr>
        <p:grpSpPr>
          <a:xfrm>
            <a:off x="3181351" y="2619163"/>
            <a:ext cx="1114637" cy="365760"/>
            <a:chOff x="1657350" y="1455420"/>
            <a:chExt cx="1114637" cy="365760"/>
          </a:xfrm>
        </p:grpSpPr>
        <p:grpSp>
          <p:nvGrpSpPr>
            <p:cNvPr id="56" name="Group 5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8" name="Rectangle 57"/>
              <p:cNvSpPr/>
              <p:nvPr>
                <p:custDataLst>
                  <p:tags r:id="rId65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63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66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7" name="Straight Arrow Connector 56"/>
            <p:cNvCxnSpPr>
              <a:endCxn id="58" idx="1"/>
            </p:cNvCxnSpPr>
            <p:nvPr>
              <p:custDataLst>
                <p:tags r:id="rId64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>
            <p:custDataLst>
              <p:tags r:id="rId14"/>
            </p:custDataLst>
          </p:nvPr>
        </p:nvGrpSpPr>
        <p:grpSpPr>
          <a:xfrm>
            <a:off x="4113108" y="2619163"/>
            <a:ext cx="1114637" cy="365760"/>
            <a:chOff x="1657350" y="1455420"/>
            <a:chExt cx="1114637" cy="365760"/>
          </a:xfrm>
        </p:grpSpPr>
        <p:grpSp>
          <p:nvGrpSpPr>
            <p:cNvPr id="61" name="Group 6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63" name="Rectangle 62"/>
              <p:cNvSpPr/>
              <p:nvPr>
                <p:custDataLst>
                  <p:tags r:id="rId62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73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63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62" name="Straight Arrow Connector 61"/>
            <p:cNvCxnSpPr>
              <a:endCxn id="63" idx="1"/>
            </p:cNvCxnSpPr>
            <p:nvPr>
              <p:custDataLst>
                <p:tags r:id="rId61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>
            <p:custDataLst>
              <p:tags r:id="rId15"/>
            </p:custDataLst>
          </p:nvPr>
        </p:nvGrpSpPr>
        <p:grpSpPr>
          <a:xfrm>
            <a:off x="3181351" y="3349202"/>
            <a:ext cx="1114637" cy="365760"/>
            <a:chOff x="1657350" y="1455420"/>
            <a:chExt cx="1114637" cy="365760"/>
          </a:xfrm>
        </p:grpSpPr>
        <p:grpSp>
          <p:nvGrpSpPr>
            <p:cNvPr id="71" name="Group 7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73" name="Rectangle 72"/>
              <p:cNvSpPr/>
              <p:nvPr>
                <p:custDataLst>
                  <p:tags r:id="rId59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75</a:t>
                </a:r>
              </a:p>
            </p:txBody>
          </p:sp>
          <p:sp>
            <p:nvSpPr>
              <p:cNvPr id="74" name="Rectangle 73"/>
              <p:cNvSpPr/>
              <p:nvPr>
                <p:custDataLst>
                  <p:tags r:id="rId60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2" name="Straight Arrow Connector 71"/>
            <p:cNvCxnSpPr>
              <a:endCxn id="73" idx="1"/>
            </p:cNvCxnSpPr>
            <p:nvPr>
              <p:custDataLst>
                <p:tags r:id="rId58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>
            <p:custDataLst>
              <p:tags r:id="rId16"/>
            </p:custDataLst>
          </p:nvPr>
        </p:nvGrpSpPr>
        <p:grpSpPr>
          <a:xfrm>
            <a:off x="4113108" y="3349202"/>
            <a:ext cx="1114637" cy="365760"/>
            <a:chOff x="1657350" y="1455420"/>
            <a:chExt cx="1114637" cy="365760"/>
          </a:xfrm>
        </p:grpSpPr>
        <p:grpSp>
          <p:nvGrpSpPr>
            <p:cNvPr id="76" name="Group 7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78" name="Rectangle 77"/>
              <p:cNvSpPr/>
              <p:nvPr>
                <p:custDataLst>
                  <p:tags r:id="rId56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79" name="Rectangle 78"/>
              <p:cNvSpPr/>
              <p:nvPr>
                <p:custDataLst>
                  <p:tags r:id="rId57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7" name="Straight Arrow Connector 76"/>
            <p:cNvCxnSpPr>
              <a:endCxn id="78" idx="1"/>
            </p:cNvCxnSpPr>
            <p:nvPr>
              <p:custDataLst>
                <p:tags r:id="rId55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>
            <p:custDataLst>
              <p:tags r:id="rId17"/>
            </p:custDataLst>
          </p:nvPr>
        </p:nvGrpSpPr>
        <p:grpSpPr>
          <a:xfrm>
            <a:off x="5058624" y="3349202"/>
            <a:ext cx="1114637" cy="365760"/>
            <a:chOff x="1657350" y="1455420"/>
            <a:chExt cx="1114637" cy="365760"/>
          </a:xfrm>
        </p:grpSpPr>
        <p:grpSp>
          <p:nvGrpSpPr>
            <p:cNvPr id="91" name="Group 9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93" name="Rectangle 92"/>
              <p:cNvSpPr/>
              <p:nvPr>
                <p:custDataLst>
                  <p:tags r:id="rId53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65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54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92" name="Straight Arrow Connector 91"/>
            <p:cNvCxnSpPr>
              <a:endCxn id="93" idx="1"/>
            </p:cNvCxnSpPr>
            <p:nvPr>
              <p:custDataLst>
                <p:tags r:id="rId52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>
            <p:custDataLst>
              <p:tags r:id="rId18"/>
            </p:custDataLst>
          </p:nvPr>
        </p:nvGrpSpPr>
        <p:grpSpPr>
          <a:xfrm>
            <a:off x="5990381" y="3349202"/>
            <a:ext cx="1114637" cy="365760"/>
            <a:chOff x="1657350" y="1455420"/>
            <a:chExt cx="1114637" cy="365760"/>
          </a:xfrm>
        </p:grpSpPr>
        <p:grpSp>
          <p:nvGrpSpPr>
            <p:cNvPr id="96" name="Group 9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98" name="Rectangle 97"/>
              <p:cNvSpPr/>
              <p:nvPr>
                <p:custDataLst>
                  <p:tags r:id="rId50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95</a:t>
                </a:r>
              </a:p>
            </p:txBody>
          </p:sp>
          <p:sp>
            <p:nvSpPr>
              <p:cNvPr id="99" name="Rectangle 98"/>
              <p:cNvSpPr/>
              <p:nvPr>
                <p:custDataLst>
                  <p:tags r:id="rId51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97" name="Straight Arrow Connector 96"/>
            <p:cNvCxnSpPr>
              <a:endCxn id="98" idx="1"/>
            </p:cNvCxnSpPr>
            <p:nvPr>
              <p:custDataLst>
                <p:tags r:id="rId49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>
            <p:custDataLst>
              <p:tags r:id="rId19"/>
            </p:custDataLst>
          </p:nvPr>
        </p:nvGrpSpPr>
        <p:grpSpPr>
          <a:xfrm>
            <a:off x="3181351" y="4114588"/>
            <a:ext cx="1114637" cy="365760"/>
            <a:chOff x="1657350" y="1455420"/>
            <a:chExt cx="1114637" cy="36576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03" name="Rectangle 102"/>
              <p:cNvSpPr/>
              <p:nvPr>
                <p:custDataLst>
                  <p:tags r:id="rId47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27</a:t>
                </a:r>
              </a:p>
            </p:txBody>
          </p:sp>
          <p:sp>
            <p:nvSpPr>
              <p:cNvPr id="104" name="Rectangle 103"/>
              <p:cNvSpPr/>
              <p:nvPr>
                <p:custDataLst>
                  <p:tags r:id="rId48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02" name="Straight Arrow Connector 101"/>
            <p:cNvCxnSpPr>
              <a:endCxn id="103" idx="1"/>
            </p:cNvCxnSpPr>
            <p:nvPr>
              <p:custDataLst>
                <p:tags r:id="rId46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>
            <p:custDataLst>
              <p:tags r:id="rId20"/>
            </p:custDataLst>
          </p:nvPr>
        </p:nvGrpSpPr>
        <p:grpSpPr>
          <a:xfrm>
            <a:off x="4113108" y="4114588"/>
            <a:ext cx="1114637" cy="365760"/>
            <a:chOff x="1657350" y="1455420"/>
            <a:chExt cx="1114637" cy="365760"/>
          </a:xfrm>
        </p:grpSpPr>
        <p:grpSp>
          <p:nvGrpSpPr>
            <p:cNvPr id="106" name="Group 10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08" name="Rectangle 107"/>
              <p:cNvSpPr/>
              <p:nvPr>
                <p:custDataLst>
                  <p:tags r:id="rId44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47</a:t>
                </a:r>
              </a:p>
            </p:txBody>
          </p:sp>
          <p:sp>
            <p:nvSpPr>
              <p:cNvPr id="109" name="Rectangle 108"/>
              <p:cNvSpPr/>
              <p:nvPr>
                <p:custDataLst>
                  <p:tags r:id="rId45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07" name="Straight Arrow Connector 106"/>
            <p:cNvCxnSpPr>
              <a:endCxn id="108" idx="1"/>
            </p:cNvCxnSpPr>
            <p:nvPr>
              <p:custDataLst>
                <p:tags r:id="rId43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>
            <p:custDataLst>
              <p:tags r:id="rId21"/>
            </p:custDataLst>
          </p:nvPr>
        </p:nvGrpSpPr>
        <p:grpSpPr>
          <a:xfrm>
            <a:off x="3181351" y="4497281"/>
            <a:ext cx="1114637" cy="365760"/>
            <a:chOff x="1657350" y="1455420"/>
            <a:chExt cx="1114637" cy="365760"/>
          </a:xfrm>
        </p:grpSpPr>
        <p:grpSp>
          <p:nvGrpSpPr>
            <p:cNvPr id="111" name="Group 11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13" name="Rectangle 112"/>
              <p:cNvSpPr/>
              <p:nvPr>
                <p:custDataLst>
                  <p:tags r:id="rId41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88</a:t>
                </a:r>
              </a:p>
            </p:txBody>
          </p:sp>
          <p:sp>
            <p:nvSpPr>
              <p:cNvPr id="114" name="Rectangle 113"/>
              <p:cNvSpPr/>
              <p:nvPr>
                <p:custDataLst>
                  <p:tags r:id="rId42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12" name="Straight Arrow Connector 111"/>
            <p:cNvCxnSpPr>
              <a:endCxn id="113" idx="1"/>
            </p:cNvCxnSpPr>
            <p:nvPr>
              <p:custDataLst>
                <p:tags r:id="rId40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>
            <p:custDataLst>
              <p:tags r:id="rId22"/>
            </p:custDataLst>
          </p:nvPr>
        </p:nvGrpSpPr>
        <p:grpSpPr>
          <a:xfrm>
            <a:off x="4113108" y="4497281"/>
            <a:ext cx="1114637" cy="365760"/>
            <a:chOff x="1657350" y="1455420"/>
            <a:chExt cx="1114637" cy="365760"/>
          </a:xfrm>
        </p:grpSpPr>
        <p:grpSp>
          <p:nvGrpSpPr>
            <p:cNvPr id="116" name="Group 1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18" name="Rectangle 117"/>
              <p:cNvSpPr/>
              <p:nvPr>
                <p:custDataLst>
                  <p:tags r:id="rId38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18</a:t>
                </a:r>
              </a:p>
            </p:txBody>
          </p:sp>
          <p:sp>
            <p:nvSpPr>
              <p:cNvPr id="119" name="Rectangle 118"/>
              <p:cNvSpPr/>
              <p:nvPr>
                <p:custDataLst>
                  <p:tags r:id="rId39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17" name="Straight Arrow Connector 116"/>
            <p:cNvCxnSpPr>
              <a:endCxn id="118" idx="1"/>
            </p:cNvCxnSpPr>
            <p:nvPr>
              <p:custDataLst>
                <p:tags r:id="rId37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>
            <p:custDataLst>
              <p:tags r:id="rId23"/>
            </p:custDataLst>
          </p:nvPr>
        </p:nvGrpSpPr>
        <p:grpSpPr>
          <a:xfrm>
            <a:off x="5058624" y="4497281"/>
            <a:ext cx="1114637" cy="365760"/>
            <a:chOff x="1657350" y="1455420"/>
            <a:chExt cx="1114637" cy="365760"/>
          </a:xfrm>
        </p:grpSpPr>
        <p:grpSp>
          <p:nvGrpSpPr>
            <p:cNvPr id="121" name="Group 12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23" name="Rectangle 122"/>
              <p:cNvSpPr/>
              <p:nvPr>
                <p:custDataLst>
                  <p:tags r:id="rId35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38</a:t>
                </a:r>
              </a:p>
            </p:txBody>
          </p:sp>
          <p:sp>
            <p:nvSpPr>
              <p:cNvPr id="124" name="Rectangle 123"/>
              <p:cNvSpPr/>
              <p:nvPr>
                <p:custDataLst>
                  <p:tags r:id="rId36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2" name="Straight Arrow Connector 121"/>
            <p:cNvCxnSpPr>
              <a:endCxn id="123" idx="1"/>
            </p:cNvCxnSpPr>
            <p:nvPr>
              <p:custDataLst>
                <p:tags r:id="rId34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>
            <p:custDataLst>
              <p:tags r:id="rId24"/>
            </p:custDataLst>
          </p:nvPr>
        </p:nvGrpSpPr>
        <p:grpSpPr>
          <a:xfrm>
            <a:off x="5990381" y="4497281"/>
            <a:ext cx="1114637" cy="365760"/>
            <a:chOff x="1657350" y="1455420"/>
            <a:chExt cx="1114637" cy="365760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28" name="Rectangle 127"/>
              <p:cNvSpPr/>
              <p:nvPr>
                <p:custDataLst>
                  <p:tags r:id="rId32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98</a:t>
                </a:r>
              </a:p>
            </p:txBody>
          </p:sp>
          <p:sp>
            <p:nvSpPr>
              <p:cNvPr id="129" name="Rectangle 128"/>
              <p:cNvSpPr/>
              <p:nvPr>
                <p:custDataLst>
                  <p:tags r:id="rId33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127" name="Straight Arrow Connector 126"/>
            <p:cNvCxnSpPr>
              <a:endCxn id="128" idx="1"/>
            </p:cNvCxnSpPr>
            <p:nvPr>
              <p:custDataLst>
                <p:tags r:id="rId31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>
            <p:custDataLst>
              <p:tags r:id="rId25"/>
            </p:custDataLst>
          </p:nvPr>
        </p:nvGrpSpPr>
        <p:grpSpPr>
          <a:xfrm>
            <a:off x="3181351" y="4879974"/>
            <a:ext cx="1114637" cy="365760"/>
            <a:chOff x="1657350" y="1455420"/>
            <a:chExt cx="1114637" cy="365760"/>
          </a:xfrm>
        </p:grpSpPr>
        <p:grpSp>
          <p:nvGrpSpPr>
            <p:cNvPr id="131" name="Group 13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33" name="Rectangle 132"/>
              <p:cNvSpPr/>
              <p:nvPr>
                <p:custDataLst>
                  <p:tags r:id="rId29"/>
                </p:custDataLst>
              </p:nvPr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99</a:t>
                </a:r>
              </a:p>
            </p:txBody>
          </p:sp>
          <p:sp>
            <p:nvSpPr>
              <p:cNvPr id="134" name="Rectangle 133"/>
              <p:cNvSpPr/>
              <p:nvPr>
                <p:custDataLst>
                  <p:tags r:id="rId30"/>
                </p:custDataLst>
              </p:nvPr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/</a:t>
                </a:r>
              </a:p>
            </p:txBody>
          </p:sp>
        </p:grpSp>
        <p:cxnSp>
          <p:nvCxnSpPr>
            <p:cNvPr id="132" name="Straight Arrow Connector 131"/>
            <p:cNvCxnSpPr>
              <a:endCxn id="133" idx="1"/>
            </p:cNvCxnSpPr>
            <p:nvPr>
              <p:custDataLst>
                <p:tags r:id="rId28"/>
              </p:custDataLst>
            </p:nvPr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Separate Chaining Deletion?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Group 64">
            <a:extLst>
              <a:ext uri="{FF2B5EF4-FFF2-40B4-BE49-F238E27FC236}">
                <a16:creationId xmlns:a16="http://schemas.microsoft.com/office/drawing/2014/main" id="{F6A658B6-B611-9E46-BD8F-F8C1B690A479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172200" y="16002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33E4E5A3-1E3F-D041-8C36-1BA2FD17AE8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10	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250D22D-5ED2-E945-8544-4DED43F1E91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248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1C20365-3C10-B847-8F7D-D0FA4E51A13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724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629C7FB6-9A1D-794C-A911-E7EDF8969D6E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086600" y="1828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FD79A08D-60EE-6242-B321-94EC706DEC75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248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674D4DA-7C4B-0D48-B789-33E66F5858A3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96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42	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25F4ECE-0923-EB4F-AC1B-AA409051F0B2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01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A30727D-8AAB-174D-A563-A3C2480FAA72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0F621E40-6572-924A-B9B0-62B0737C8FE2}"/>
              </a:ext>
            </a:extLst>
          </p:cNvPr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7162800" y="2590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A4D76229-9D3A-1045-990D-46F52462B118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01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8443AEA-6EE4-7849-9A5E-0E206A74D284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72400" y="4419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107	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91FA6D5C-36F4-CC4E-8763-314D1A506119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77200" y="4419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6FEFCBB5-A0D1-554F-917F-46976BC14D60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4800" y="441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B8CBDBAE-CBC1-1148-8F29-E0B25602D2BC}"/>
              </a:ext>
            </a:extLst>
          </p:cNvPr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7239000" y="4572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7B863B7A-52FE-CA4A-B551-F8964AC6B514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77200" y="4419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12DBC32-82EA-3F45-AA10-954335812A2A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686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12	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4AF6E19-59B3-5441-B4EF-299DB80C67A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991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4CF10DFE-0A8B-9944-9587-BC10428CC5B8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8392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>
            <a:extLst>
              <a:ext uri="{FF2B5EF4-FFF2-40B4-BE49-F238E27FC236}">
                <a16:creationId xmlns:a16="http://schemas.microsoft.com/office/drawing/2014/main" id="{7DC9F014-77CD-0444-9C13-34A44BED4F99}"/>
              </a:ext>
            </a:extLst>
          </p:cNvPr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8153400" y="2590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>
            <a:extLst>
              <a:ext uri="{FF2B5EF4-FFF2-40B4-BE49-F238E27FC236}">
                <a16:creationId xmlns:a16="http://schemas.microsoft.com/office/drawing/2014/main" id="{A0221B47-2324-5345-9F89-36232BFD991D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991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B0650752-7981-7841-97AC-1E732D483F3A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77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22	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CE2DE9F3-580F-C648-ACD2-FE029FC9BD5E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82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F72112D3-A905-F045-A937-73ABF7930D49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8298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>
            <a:extLst>
              <a:ext uri="{FF2B5EF4-FFF2-40B4-BE49-F238E27FC236}">
                <a16:creationId xmlns:a16="http://schemas.microsoft.com/office/drawing/2014/main" id="{07E4D432-5953-2742-98EC-BA12FAD9FB35}"/>
              </a:ext>
            </a:extLst>
          </p:cNvPr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9144000" y="2590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Rectangle 3">
            <a:extLst>
              <a:ext uri="{FF2B5EF4-FFF2-40B4-BE49-F238E27FC236}">
                <a16:creationId xmlns:a16="http://schemas.microsoft.com/office/drawing/2014/main" id="{BB5C7648-EB93-3A46-8B7C-57725C36E240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982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Separate Chaining Deletion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Not too bad</a:t>
            </a:r>
          </a:p>
          <a:p>
            <a:pPr lvl="1"/>
            <a:r>
              <a:rPr lang="en-US" dirty="0"/>
              <a:t>Find in table</a:t>
            </a:r>
          </a:p>
          <a:p>
            <a:pPr lvl="1"/>
            <a:r>
              <a:rPr lang="en-US" dirty="0"/>
              <a:t>Delete from bucket</a:t>
            </a:r>
          </a:p>
          <a:p>
            <a:r>
              <a:rPr lang="en-US" dirty="0"/>
              <a:t>Say, delete 12</a:t>
            </a:r>
          </a:p>
          <a:p>
            <a:r>
              <a:rPr lang="en-US" dirty="0"/>
              <a:t>Similar run-time as insert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172200" y="16002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10	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248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724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086600" y="1828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248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96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42	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01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7162800" y="2590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01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/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72400" y="4419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107	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77200" y="4419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4800" y="441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AutoShape 9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7239000" y="4572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77200" y="4419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686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12	</a:t>
            </a:r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991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8392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AutoShape 9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8153400" y="2590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991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/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77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22	</a:t>
            </a:r>
          </a:p>
        </p:txBody>
      </p:sp>
      <p:sp>
        <p:nvSpPr>
          <p:cNvPr id="27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82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8298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9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9144000" y="25908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982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Motivating Hash Tables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295400"/>
            <a:ext cx="10765221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For dictionary with </a:t>
            </a:r>
            <a:r>
              <a:rPr lang="en-US" sz="2400" i="1" dirty="0"/>
              <a:t>n</a:t>
            </a:r>
            <a:r>
              <a:rPr lang="en-US" sz="2400" dirty="0"/>
              <a:t> key/value pairs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1400" dirty="0"/>
              <a:t>* Assuming we must check to see if the key has already been inserted. Cost becomes cost of a find operation, inserting itself is O(1).</a:t>
            </a: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800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E0FD47-FFB0-5F43-BD0D-2A6EDF480126}"/>
              </a:ext>
            </a:extLst>
          </p:cNvPr>
          <p:cNvGraphicFramePr>
            <a:graphicFrameLocks noGrp="1"/>
          </p:cNvGraphicFramePr>
          <p:nvPr/>
        </p:nvGraphicFramePr>
        <p:xfrm>
          <a:off x="1807780" y="1935480"/>
          <a:ext cx="9546020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252">
                  <a:extLst>
                    <a:ext uri="{9D8B030D-6E8A-4147-A177-3AD203B41FA5}">
                      <a16:colId xmlns:a16="http://schemas.microsoft.com/office/drawing/2014/main" val="3649679653"/>
                    </a:ext>
                  </a:extLst>
                </a:gridCol>
                <a:gridCol w="1570156">
                  <a:extLst>
                    <a:ext uri="{9D8B030D-6E8A-4147-A177-3AD203B41FA5}">
                      <a16:colId xmlns:a16="http://schemas.microsoft.com/office/drawing/2014/main" val="2588089968"/>
                    </a:ext>
                  </a:extLst>
                </a:gridCol>
                <a:gridCol w="1909204">
                  <a:extLst>
                    <a:ext uri="{9D8B030D-6E8A-4147-A177-3AD203B41FA5}">
                      <a16:colId xmlns:a16="http://schemas.microsoft.com/office/drawing/2014/main" val="2694122497"/>
                    </a:ext>
                  </a:extLst>
                </a:gridCol>
                <a:gridCol w="1448382">
                  <a:extLst>
                    <a:ext uri="{9D8B030D-6E8A-4147-A177-3AD203B41FA5}">
                      <a16:colId xmlns:a16="http://schemas.microsoft.com/office/drawing/2014/main" val="2957472053"/>
                    </a:ext>
                  </a:extLst>
                </a:gridCol>
                <a:gridCol w="2370026">
                  <a:extLst>
                    <a:ext uri="{9D8B030D-6E8A-4147-A177-3AD203B41FA5}">
                      <a16:colId xmlns:a16="http://schemas.microsoft.com/office/drawing/2014/main" val="181895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Unsorted linked-list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9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7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Sorted linked-list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5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5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Balanced</a:t>
                      </a:r>
                      <a:r>
                        <a:rPr lang="en-US" sz="2000" dirty="0"/>
                        <a:t>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solidFill>
                            <a:srgbClr val="C00000"/>
                          </a:solidFill>
                        </a:rPr>
                        <a:t>HashTables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(average)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Hash Tables are a great approximation of our Really Big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945414" cy="4763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Not that many elements that we need to store</a:t>
            </a:r>
          </a:p>
          <a:p>
            <a:r>
              <a:rPr lang="en-US" sz="2400" dirty="0"/>
              <a:t>There are </a:t>
            </a:r>
            <a:r>
              <a:rPr lang="en-US" sz="2400" i="1" dirty="0"/>
              <a:t>m</a:t>
            </a:r>
            <a:r>
              <a:rPr lang="en-US" sz="2400" dirty="0"/>
              <a:t> possible keys (</a:t>
            </a:r>
            <a:r>
              <a:rPr lang="en-US" sz="2400" i="1" dirty="0"/>
              <a:t>m</a:t>
            </a:r>
            <a:r>
              <a:rPr lang="en-US" sz="2400" dirty="0"/>
              <a:t> typically large, even infinite) </a:t>
            </a:r>
          </a:p>
          <a:p>
            <a:r>
              <a:rPr lang="en-US" sz="2400" dirty="0"/>
              <a:t>We expect our table to have only </a:t>
            </a:r>
            <a:r>
              <a:rPr lang="en-US" sz="2400" i="1" dirty="0"/>
              <a:t>n</a:t>
            </a:r>
            <a:r>
              <a:rPr lang="en-US" sz="2400" dirty="0"/>
              <a:t> items </a:t>
            </a:r>
          </a:p>
          <a:p>
            <a:r>
              <a:rPr lang="en-US" sz="2400" i="1" dirty="0"/>
              <a:t>n</a:t>
            </a:r>
            <a:r>
              <a:rPr lang="en-US" sz="2400" dirty="0"/>
              <a:t> is much less than </a:t>
            </a:r>
            <a:r>
              <a:rPr lang="en-US" sz="2400" i="1" dirty="0"/>
              <a:t>m</a:t>
            </a:r>
            <a:r>
              <a:rPr lang="en-US" sz="2400" dirty="0"/>
              <a:t> (often written </a:t>
            </a:r>
            <a:r>
              <a:rPr lang="en-US" sz="2400" i="1" dirty="0"/>
              <a:t>n</a:t>
            </a:r>
            <a:r>
              <a:rPr lang="en-US" sz="2400" dirty="0"/>
              <a:t> &lt;&lt; </a:t>
            </a:r>
            <a:r>
              <a:rPr lang="en-US" sz="2400" i="1" dirty="0"/>
              <a:t>m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Many dictionaries have this property</a:t>
            </a:r>
            <a:endParaRPr lang="en-US" sz="800" dirty="0"/>
          </a:p>
          <a:p>
            <a:r>
              <a:rPr lang="en-US" sz="2000" dirty="0"/>
              <a:t>Compiler: All possible identifiers allowed by the language vs. those used in some file of one program</a:t>
            </a:r>
            <a:endParaRPr lang="en-US" sz="1100" dirty="0"/>
          </a:p>
          <a:p>
            <a:r>
              <a:rPr lang="en-US" sz="2000" dirty="0"/>
              <a:t>Database: All possible student names vs. students enrolled</a:t>
            </a:r>
            <a:endParaRPr lang="en-US" sz="1100" dirty="0"/>
          </a:p>
          <a:p>
            <a:r>
              <a:rPr lang="en-US" sz="2000" dirty="0"/>
              <a:t>AI: All possible chess-board configurations vs. those considered by the current player</a:t>
            </a:r>
            <a:endParaRPr lang="en-US" sz="1100" dirty="0"/>
          </a:p>
          <a:p>
            <a:r>
              <a:rPr lang="en-US" sz="2000" dirty="0"/>
              <a:t>…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3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Aside: Hash Tables vs. Balanced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02636"/>
            <a:ext cx="9837717" cy="4893364"/>
          </a:xfrm>
        </p:spPr>
        <p:txBody>
          <a:bodyPr>
            <a:normAutofit/>
          </a:bodyPr>
          <a:lstStyle/>
          <a:p>
            <a:r>
              <a:rPr lang="en-US" sz="2400" dirty="0"/>
              <a:t>In terms of a Dictionary ADT for just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400" dirty="0"/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 dirty="0"/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z="2400" dirty="0"/>
              <a:t>, hash tables and balanced trees are just different data structures</a:t>
            </a:r>
          </a:p>
          <a:p>
            <a:pPr lvl="1"/>
            <a:r>
              <a:rPr lang="en-US" sz="2000" dirty="0"/>
              <a:t>Hash tables </a:t>
            </a:r>
            <a:r>
              <a:rPr lang="en-US" sz="2000" i="1" dirty="0"/>
              <a:t>O</a:t>
            </a:r>
            <a:r>
              <a:rPr lang="en-US" sz="2000" dirty="0"/>
              <a:t>(1) on average (</a:t>
            </a:r>
            <a:r>
              <a:rPr lang="en-US" sz="2000" i="1" dirty="0"/>
              <a:t>assuming</a:t>
            </a:r>
            <a:r>
              <a:rPr lang="en-US" sz="2000" dirty="0"/>
              <a:t> few collisions)</a:t>
            </a:r>
          </a:p>
          <a:p>
            <a:pPr lvl="1"/>
            <a:r>
              <a:rPr lang="en-US" sz="2000" dirty="0"/>
              <a:t>Balanced trees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) worst-case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Constant-time is better, right?</a:t>
            </a:r>
          </a:p>
          <a:p>
            <a:pPr lvl="1"/>
            <a:r>
              <a:rPr lang="en-US" sz="2000" dirty="0"/>
              <a:t>Yes, but you need “hashing to behave” (must avoid collisions)</a:t>
            </a:r>
          </a:p>
          <a:p>
            <a:pPr lvl="1"/>
            <a:r>
              <a:rPr lang="en-US" sz="2000" dirty="0"/>
              <a:t>Yes, but what if we want to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findMax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predecessor</a:t>
            </a:r>
            <a:r>
              <a:rPr lang="en-US" sz="2000" dirty="0"/>
              <a:t>,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successor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printSorted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 lvl="2"/>
            <a:r>
              <a:rPr lang="en-US" sz="1800" dirty="0" err="1"/>
              <a:t>Hashtables</a:t>
            </a:r>
            <a:r>
              <a:rPr lang="en-US" sz="1800" dirty="0"/>
              <a:t> are not designed to efficiently implement these operations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86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Client Collision Avoidance: Recall Our Ideal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95400"/>
            <a:ext cx="1039736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An </a:t>
            </a:r>
            <a:r>
              <a:rPr lang="en-US" sz="2400" i="1" dirty="0">
                <a:solidFill>
                  <a:srgbClr val="0070C0"/>
                </a:solidFill>
              </a:rPr>
              <a:t>ideal</a:t>
            </a:r>
            <a:r>
              <a:rPr lang="en-US" sz="2400" dirty="0"/>
              <a:t> hash function:</a:t>
            </a:r>
          </a:p>
          <a:p>
            <a:pPr eaLnBrk="1" hangingPunct="1"/>
            <a:r>
              <a:rPr lang="en-US" sz="2400" b="1" u="sng" dirty="0"/>
              <a:t>Is different for any two objects where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.equals() == false</a:t>
            </a:r>
          </a:p>
          <a:p>
            <a:pPr lvl="1" eaLnBrk="1" hangingPunct="1"/>
            <a:r>
              <a:rPr lang="en-US" sz="2000" b="1" u="sng" dirty="0"/>
              <a:t>Often impossible in theory; easy in practice</a:t>
            </a:r>
          </a:p>
          <a:p>
            <a:pPr lvl="1" eaLnBrk="1" hangingPunct="1"/>
            <a:r>
              <a:rPr lang="en-US" sz="2000" b="1" u="sng" dirty="0"/>
              <a:t>Will handle </a:t>
            </a:r>
            <a:r>
              <a:rPr lang="en-US" sz="2000" b="1" i="1" u="sng" dirty="0"/>
              <a:t>collisions </a:t>
            </a:r>
            <a:r>
              <a:rPr lang="en-US" sz="2000" b="1" u="sng" dirty="0"/>
              <a:t>a bit later</a:t>
            </a:r>
          </a:p>
          <a:p>
            <a:r>
              <a:rPr lang="en-US" sz="2400" dirty="0"/>
              <a:t>Is fast to compute</a:t>
            </a:r>
          </a:p>
          <a:p>
            <a:pPr marL="0" indent="0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CF88D63-82A0-45DB-A159-057AC5EC793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5BB7458-1388-B24B-A986-397DAE919B5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038558" y="4038600"/>
            <a:ext cx="2946400" cy="1733550"/>
          </a:xfrm>
          <a:custGeom>
            <a:avLst/>
            <a:gdLst>
              <a:gd name="T0" fmla="*/ 982 w 1473"/>
              <a:gd name="T1" fmla="*/ 68 h 1959"/>
              <a:gd name="T2" fmla="*/ 598 w 1473"/>
              <a:gd name="T3" fmla="*/ 68 h 1959"/>
              <a:gd name="T4" fmla="*/ 534 w 1473"/>
              <a:gd name="T5" fmla="*/ 90 h 1959"/>
              <a:gd name="T6" fmla="*/ 502 w 1473"/>
              <a:gd name="T7" fmla="*/ 100 h 1959"/>
              <a:gd name="T8" fmla="*/ 353 w 1473"/>
              <a:gd name="T9" fmla="*/ 175 h 1959"/>
              <a:gd name="T10" fmla="*/ 182 w 1473"/>
              <a:gd name="T11" fmla="*/ 303 h 1959"/>
              <a:gd name="T12" fmla="*/ 129 w 1473"/>
              <a:gd name="T13" fmla="*/ 367 h 1959"/>
              <a:gd name="T14" fmla="*/ 76 w 1473"/>
              <a:gd name="T15" fmla="*/ 463 h 1959"/>
              <a:gd name="T16" fmla="*/ 1 w 1473"/>
              <a:gd name="T17" fmla="*/ 719 h 1959"/>
              <a:gd name="T18" fmla="*/ 12 w 1473"/>
              <a:gd name="T19" fmla="*/ 836 h 1959"/>
              <a:gd name="T20" fmla="*/ 86 w 1473"/>
              <a:gd name="T21" fmla="*/ 858 h 1959"/>
              <a:gd name="T22" fmla="*/ 321 w 1473"/>
              <a:gd name="T23" fmla="*/ 879 h 1959"/>
              <a:gd name="T24" fmla="*/ 353 w 1473"/>
              <a:gd name="T25" fmla="*/ 900 h 1959"/>
              <a:gd name="T26" fmla="*/ 374 w 1473"/>
              <a:gd name="T27" fmla="*/ 964 h 1959"/>
              <a:gd name="T28" fmla="*/ 353 w 1473"/>
              <a:gd name="T29" fmla="*/ 1071 h 1959"/>
              <a:gd name="T30" fmla="*/ 257 w 1473"/>
              <a:gd name="T31" fmla="*/ 1231 h 1959"/>
              <a:gd name="T32" fmla="*/ 204 w 1473"/>
              <a:gd name="T33" fmla="*/ 1348 h 1959"/>
              <a:gd name="T34" fmla="*/ 332 w 1473"/>
              <a:gd name="T35" fmla="*/ 1604 h 1959"/>
              <a:gd name="T36" fmla="*/ 460 w 1473"/>
              <a:gd name="T37" fmla="*/ 1594 h 1959"/>
              <a:gd name="T38" fmla="*/ 588 w 1473"/>
              <a:gd name="T39" fmla="*/ 1530 h 1959"/>
              <a:gd name="T40" fmla="*/ 716 w 1473"/>
              <a:gd name="T41" fmla="*/ 1455 h 1959"/>
              <a:gd name="T42" fmla="*/ 844 w 1473"/>
              <a:gd name="T43" fmla="*/ 1498 h 1959"/>
              <a:gd name="T44" fmla="*/ 886 w 1473"/>
              <a:gd name="T45" fmla="*/ 1594 h 1959"/>
              <a:gd name="T46" fmla="*/ 993 w 1473"/>
              <a:gd name="T47" fmla="*/ 1956 h 1959"/>
              <a:gd name="T48" fmla="*/ 1249 w 1473"/>
              <a:gd name="T49" fmla="*/ 1914 h 1959"/>
              <a:gd name="T50" fmla="*/ 1302 w 1473"/>
              <a:gd name="T51" fmla="*/ 1871 h 1959"/>
              <a:gd name="T52" fmla="*/ 1324 w 1473"/>
              <a:gd name="T53" fmla="*/ 1839 h 1959"/>
              <a:gd name="T54" fmla="*/ 1356 w 1473"/>
              <a:gd name="T55" fmla="*/ 1818 h 1959"/>
              <a:gd name="T56" fmla="*/ 1473 w 1473"/>
              <a:gd name="T57" fmla="*/ 1306 h 1959"/>
              <a:gd name="T58" fmla="*/ 1398 w 1473"/>
              <a:gd name="T59" fmla="*/ 911 h 1959"/>
              <a:gd name="T60" fmla="*/ 1345 w 1473"/>
              <a:gd name="T61" fmla="*/ 836 h 1959"/>
              <a:gd name="T62" fmla="*/ 1302 w 1473"/>
              <a:gd name="T63" fmla="*/ 751 h 1959"/>
              <a:gd name="T64" fmla="*/ 1270 w 1473"/>
              <a:gd name="T65" fmla="*/ 634 h 1959"/>
              <a:gd name="T66" fmla="*/ 1345 w 1473"/>
              <a:gd name="T67" fmla="*/ 356 h 1959"/>
              <a:gd name="T68" fmla="*/ 1345 w 1473"/>
              <a:gd name="T69" fmla="*/ 143 h 1959"/>
              <a:gd name="T70" fmla="*/ 1217 w 1473"/>
              <a:gd name="T71" fmla="*/ 58 h 1959"/>
              <a:gd name="T72" fmla="*/ 1153 w 1473"/>
              <a:gd name="T73" fmla="*/ 36 h 1959"/>
              <a:gd name="T74" fmla="*/ 982 w 1473"/>
              <a:gd name="T75" fmla="*/ 68 h 19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73"/>
              <a:gd name="T115" fmla="*/ 0 h 1959"/>
              <a:gd name="T116" fmla="*/ 1473 w 1473"/>
              <a:gd name="T117" fmla="*/ 1959 h 195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5468983-FD0C-F049-9831-A1426913683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7241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Group 89">
            <a:extLst>
              <a:ext uri="{FF2B5EF4-FFF2-40B4-BE49-F238E27FC236}">
                <a16:creationId xmlns:a16="http://schemas.microsoft.com/office/drawing/2014/main" id="{91C1E1AF-9498-544D-B164-0FD7D37AE1E2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8691714" y="3170238"/>
          <a:ext cx="1366686" cy="316992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 Box 85">
            <a:extLst>
              <a:ext uri="{FF2B5EF4-FFF2-40B4-BE49-F238E27FC236}">
                <a16:creationId xmlns:a16="http://schemas.microsoft.com/office/drawing/2014/main" id="{4F5844A5-7948-8743-A96D-347D3363A81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12511" y="594360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TableSize</a:t>
            </a:r>
            <a:r>
              <a:rPr lang="en-US" sz="2000" dirty="0"/>
              <a:t> –1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C9A993E-D265-FB4C-87E4-6D70C6D5D50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05895" y="2758801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hash table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C1835D6A-83F7-F641-80B9-4CB476C5ED2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0765" y="5867400"/>
            <a:ext cx="369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space (e.g., integers, strings)</a:t>
            </a:r>
          </a:p>
        </p:txBody>
      </p:sp>
      <p:sp>
        <p:nvSpPr>
          <p:cNvPr id="23" name="Text Box 86">
            <a:extLst>
              <a:ext uri="{FF2B5EF4-FFF2-40B4-BE49-F238E27FC236}">
                <a16:creationId xmlns:a16="http://schemas.microsoft.com/office/drawing/2014/main" id="{FBBC7D69-4B09-7040-892D-90616DD764E3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66771" y="4204304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h(key)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i</a:t>
            </a:r>
            <a:r>
              <a:rPr lang="en-US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F0790CFD-BFD5-F041-9C1D-6B47CE8CBB54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32886" y="4204304"/>
            <a:ext cx="1766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mod </a:t>
            </a:r>
            <a:r>
              <a:rPr lang="en-US" sz="1600" dirty="0" err="1">
                <a:solidFill>
                  <a:srgbClr val="FF0000"/>
                </a:solidFill>
              </a:rPr>
              <a:t>Tablesize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</a:rPr>
              <a:t> index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D9881E-D464-514A-9152-633A25DB6F7B}"/>
              </a:ext>
            </a:extLst>
          </p:cNvPr>
          <p:cNvSpPr txBox="1"/>
          <p:nvPr/>
        </p:nvSpPr>
        <p:spPr>
          <a:xfrm>
            <a:off x="1647334" y="3714027"/>
            <a:ext cx="13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dirty="0"/>
              <a:t>Basic idea:</a:t>
            </a:r>
          </a:p>
        </p:txBody>
      </p:sp>
      <p:sp>
        <p:nvSpPr>
          <p:cNvPr id="29" name="Line 6">
            <a:extLst>
              <a:ext uri="{FF2B5EF4-FFF2-40B4-BE49-F238E27FC236}">
                <a16:creationId xmlns:a16="http://schemas.microsoft.com/office/drawing/2014/main" id="{FAB43A0B-7C37-544A-B659-699D75BF649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454236" y="494708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31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But making Sure It’s Still Correct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95400"/>
            <a:ext cx="8140037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C00000"/>
                </a:solidFill>
              </a:rPr>
              <a:t>correct</a:t>
            </a:r>
            <a:r>
              <a:rPr lang="en-US" sz="2400" dirty="0"/>
              <a:t> hash function:</a:t>
            </a:r>
          </a:p>
          <a:p>
            <a:pPr eaLnBrk="1" hangingPunct="1"/>
            <a:r>
              <a:rPr lang="en-US" sz="2400" dirty="0"/>
              <a:t>Any two objects where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.equals() == true</a:t>
            </a:r>
            <a:r>
              <a:rPr lang="en-US" sz="2400" dirty="0"/>
              <a:t> must return the same </a:t>
            </a:r>
            <a:r>
              <a:rPr lang="en-US" sz="2400" dirty="0" err="1"/>
              <a:t>hashcode</a:t>
            </a:r>
            <a:r>
              <a:rPr lang="en-US" sz="2400" dirty="0"/>
              <a:t>!</a:t>
            </a:r>
          </a:p>
          <a:p>
            <a:pPr lvl="1"/>
            <a:r>
              <a:rPr lang="en-US" sz="2000" dirty="0"/>
              <a:t>If you update .equals(), you should update your </a:t>
            </a:r>
            <a:r>
              <a:rPr lang="en-US" sz="2000" dirty="0" err="1"/>
              <a:t>hashCode</a:t>
            </a:r>
            <a:r>
              <a:rPr lang="en-US" sz="2000" dirty="0"/>
              <a:t>() and vice-versa</a:t>
            </a:r>
          </a:p>
          <a:p>
            <a:pPr eaLnBrk="1" hangingPunct="1"/>
            <a:endParaRPr lang="en-US" sz="2400" dirty="0"/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CF88D63-82A0-45DB-A159-057AC5EC793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5BB7458-1388-B24B-A986-397DAE919B5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038558" y="4038600"/>
            <a:ext cx="2946400" cy="1733550"/>
          </a:xfrm>
          <a:custGeom>
            <a:avLst/>
            <a:gdLst>
              <a:gd name="T0" fmla="*/ 982 w 1473"/>
              <a:gd name="T1" fmla="*/ 68 h 1959"/>
              <a:gd name="T2" fmla="*/ 598 w 1473"/>
              <a:gd name="T3" fmla="*/ 68 h 1959"/>
              <a:gd name="T4" fmla="*/ 534 w 1473"/>
              <a:gd name="T5" fmla="*/ 90 h 1959"/>
              <a:gd name="T6" fmla="*/ 502 w 1473"/>
              <a:gd name="T7" fmla="*/ 100 h 1959"/>
              <a:gd name="T8" fmla="*/ 353 w 1473"/>
              <a:gd name="T9" fmla="*/ 175 h 1959"/>
              <a:gd name="T10" fmla="*/ 182 w 1473"/>
              <a:gd name="T11" fmla="*/ 303 h 1959"/>
              <a:gd name="T12" fmla="*/ 129 w 1473"/>
              <a:gd name="T13" fmla="*/ 367 h 1959"/>
              <a:gd name="T14" fmla="*/ 76 w 1473"/>
              <a:gd name="T15" fmla="*/ 463 h 1959"/>
              <a:gd name="T16" fmla="*/ 1 w 1473"/>
              <a:gd name="T17" fmla="*/ 719 h 1959"/>
              <a:gd name="T18" fmla="*/ 12 w 1473"/>
              <a:gd name="T19" fmla="*/ 836 h 1959"/>
              <a:gd name="T20" fmla="*/ 86 w 1473"/>
              <a:gd name="T21" fmla="*/ 858 h 1959"/>
              <a:gd name="T22" fmla="*/ 321 w 1473"/>
              <a:gd name="T23" fmla="*/ 879 h 1959"/>
              <a:gd name="T24" fmla="*/ 353 w 1473"/>
              <a:gd name="T25" fmla="*/ 900 h 1959"/>
              <a:gd name="T26" fmla="*/ 374 w 1473"/>
              <a:gd name="T27" fmla="*/ 964 h 1959"/>
              <a:gd name="T28" fmla="*/ 353 w 1473"/>
              <a:gd name="T29" fmla="*/ 1071 h 1959"/>
              <a:gd name="T30" fmla="*/ 257 w 1473"/>
              <a:gd name="T31" fmla="*/ 1231 h 1959"/>
              <a:gd name="T32" fmla="*/ 204 w 1473"/>
              <a:gd name="T33" fmla="*/ 1348 h 1959"/>
              <a:gd name="T34" fmla="*/ 332 w 1473"/>
              <a:gd name="T35" fmla="*/ 1604 h 1959"/>
              <a:gd name="T36" fmla="*/ 460 w 1473"/>
              <a:gd name="T37" fmla="*/ 1594 h 1959"/>
              <a:gd name="T38" fmla="*/ 588 w 1473"/>
              <a:gd name="T39" fmla="*/ 1530 h 1959"/>
              <a:gd name="T40" fmla="*/ 716 w 1473"/>
              <a:gd name="T41" fmla="*/ 1455 h 1959"/>
              <a:gd name="T42" fmla="*/ 844 w 1473"/>
              <a:gd name="T43" fmla="*/ 1498 h 1959"/>
              <a:gd name="T44" fmla="*/ 886 w 1473"/>
              <a:gd name="T45" fmla="*/ 1594 h 1959"/>
              <a:gd name="T46" fmla="*/ 993 w 1473"/>
              <a:gd name="T47" fmla="*/ 1956 h 1959"/>
              <a:gd name="T48" fmla="*/ 1249 w 1473"/>
              <a:gd name="T49" fmla="*/ 1914 h 1959"/>
              <a:gd name="T50" fmla="*/ 1302 w 1473"/>
              <a:gd name="T51" fmla="*/ 1871 h 1959"/>
              <a:gd name="T52" fmla="*/ 1324 w 1473"/>
              <a:gd name="T53" fmla="*/ 1839 h 1959"/>
              <a:gd name="T54" fmla="*/ 1356 w 1473"/>
              <a:gd name="T55" fmla="*/ 1818 h 1959"/>
              <a:gd name="T56" fmla="*/ 1473 w 1473"/>
              <a:gd name="T57" fmla="*/ 1306 h 1959"/>
              <a:gd name="T58" fmla="*/ 1398 w 1473"/>
              <a:gd name="T59" fmla="*/ 911 h 1959"/>
              <a:gd name="T60" fmla="*/ 1345 w 1473"/>
              <a:gd name="T61" fmla="*/ 836 h 1959"/>
              <a:gd name="T62" fmla="*/ 1302 w 1473"/>
              <a:gd name="T63" fmla="*/ 751 h 1959"/>
              <a:gd name="T64" fmla="*/ 1270 w 1473"/>
              <a:gd name="T65" fmla="*/ 634 h 1959"/>
              <a:gd name="T66" fmla="*/ 1345 w 1473"/>
              <a:gd name="T67" fmla="*/ 356 h 1959"/>
              <a:gd name="T68" fmla="*/ 1345 w 1473"/>
              <a:gd name="T69" fmla="*/ 143 h 1959"/>
              <a:gd name="T70" fmla="*/ 1217 w 1473"/>
              <a:gd name="T71" fmla="*/ 58 h 1959"/>
              <a:gd name="T72" fmla="*/ 1153 w 1473"/>
              <a:gd name="T73" fmla="*/ 36 h 1959"/>
              <a:gd name="T74" fmla="*/ 982 w 1473"/>
              <a:gd name="T75" fmla="*/ 68 h 19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73"/>
              <a:gd name="T115" fmla="*/ 0 h 1959"/>
              <a:gd name="T116" fmla="*/ 1473 w 1473"/>
              <a:gd name="T117" fmla="*/ 1959 h 195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5468983-FD0C-F049-9831-A1426913683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7241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Group 89">
            <a:extLst>
              <a:ext uri="{FF2B5EF4-FFF2-40B4-BE49-F238E27FC236}">
                <a16:creationId xmlns:a16="http://schemas.microsoft.com/office/drawing/2014/main" id="{91C1E1AF-9498-544D-B164-0FD7D37AE1E2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8691714" y="3170238"/>
          <a:ext cx="1366686" cy="316992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 Box 85">
            <a:extLst>
              <a:ext uri="{FF2B5EF4-FFF2-40B4-BE49-F238E27FC236}">
                <a16:creationId xmlns:a16="http://schemas.microsoft.com/office/drawing/2014/main" id="{4F5844A5-7948-8743-A96D-347D3363A81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12511" y="594360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TableSize</a:t>
            </a:r>
            <a:r>
              <a:rPr lang="en-US" sz="2000" dirty="0"/>
              <a:t> –1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C9A993E-D265-FB4C-87E4-6D70C6D5D50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05895" y="2758801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hash table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C1835D6A-83F7-F641-80B9-4CB476C5ED2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0765" y="5867400"/>
            <a:ext cx="369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space (e.g., integers, strings)</a:t>
            </a:r>
          </a:p>
        </p:txBody>
      </p:sp>
      <p:sp>
        <p:nvSpPr>
          <p:cNvPr id="23" name="Text Box 86">
            <a:extLst>
              <a:ext uri="{FF2B5EF4-FFF2-40B4-BE49-F238E27FC236}">
                <a16:creationId xmlns:a16="http://schemas.microsoft.com/office/drawing/2014/main" id="{FBBC7D69-4B09-7040-892D-90616DD764E3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66771" y="4204304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h(key)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i</a:t>
            </a:r>
            <a:r>
              <a:rPr lang="en-US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F0790CFD-BFD5-F041-9C1D-6B47CE8CBB54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32886" y="4204304"/>
            <a:ext cx="1766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mod </a:t>
            </a:r>
            <a:r>
              <a:rPr lang="en-US" sz="1600" dirty="0" err="1">
                <a:solidFill>
                  <a:srgbClr val="FF0000"/>
                </a:solidFill>
              </a:rPr>
              <a:t>Tablesize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</a:rPr>
              <a:t> index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D9881E-D464-514A-9152-633A25DB6F7B}"/>
              </a:ext>
            </a:extLst>
          </p:cNvPr>
          <p:cNvSpPr txBox="1"/>
          <p:nvPr/>
        </p:nvSpPr>
        <p:spPr>
          <a:xfrm>
            <a:off x="1647334" y="3714027"/>
            <a:ext cx="13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dirty="0"/>
              <a:t>Basic idea:</a:t>
            </a:r>
          </a:p>
        </p:txBody>
      </p:sp>
      <p:sp>
        <p:nvSpPr>
          <p:cNvPr id="29" name="Line 6">
            <a:extLst>
              <a:ext uri="{FF2B5EF4-FFF2-40B4-BE49-F238E27FC236}">
                <a16:creationId xmlns:a16="http://schemas.microsoft.com/office/drawing/2014/main" id="{FAB43A0B-7C37-544A-B659-699D75BF649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454236" y="494708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2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5B45-0ED4-7D47-B8E9-76210CF1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1619"/>
            <a:ext cx="10515600" cy="837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🚨 🚨 🚨 Sneaky Bug Alert 🚨 🚨 🚨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CFDC1-5900-5841-BD67-B6ABF425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B5B67-93EF-D04D-A1C2-24DDDDB0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5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F05E-865F-5D4B-847E-A651B21E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bug &gt;:C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E5E99-4274-954F-B2AD-220E53B6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095"/>
            <a:ext cx="5446986" cy="329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// not the most ideal </a:t>
            </a:r>
            <a:r>
              <a:rPr lang="en-US" sz="1600" dirty="0" err="1">
                <a:latin typeface="Courier" pitchFamily="2" charset="0"/>
              </a:rPr>
              <a:t>hashcode</a:t>
            </a:r>
            <a:r>
              <a:rPr lang="en-US" sz="1600" dirty="0">
                <a:latin typeface="Courier" pitchFamily="2" charset="0"/>
              </a:rPr>
              <a:t>, but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// there’s a fatal error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int </a:t>
            </a:r>
            <a:r>
              <a:rPr lang="en-US" sz="1600" dirty="0" err="1">
                <a:latin typeface="Courier" pitchFamily="2" charset="0"/>
              </a:rPr>
              <a:t>hashCode</a:t>
            </a:r>
            <a:r>
              <a:rPr lang="en-US" sz="1600" dirty="0">
                <a:latin typeface="Courier" pitchFamily="2" charset="0"/>
              </a:rPr>
              <a:t>()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int hash = 0;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for (int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</a:t>
            </a:r>
            <a:r>
              <a:rPr lang="en-US" sz="1600" dirty="0" err="1">
                <a:latin typeface="Courier" pitchFamily="2" charset="0"/>
              </a:rPr>
              <a:t>arr.length</a:t>
            </a:r>
            <a:r>
              <a:rPr lang="en-US" sz="1600" dirty="0">
                <a:latin typeface="Courier" pitchFamily="2" charset="0"/>
              </a:rPr>
              <a:t>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hash += </a:t>
            </a:r>
            <a:r>
              <a:rPr lang="en-US" sz="1600" dirty="0" err="1">
                <a:latin typeface="Courier" pitchFamily="2" charset="0"/>
              </a:rPr>
              <a:t>arr</a:t>
            </a:r>
            <a:r>
              <a:rPr lang="en-US" sz="1600" dirty="0">
                <a:latin typeface="Courier" pitchFamily="2" charset="0"/>
              </a:rPr>
              <a:t>[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];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return hash;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4F9C-620C-9943-912A-E4B3D33F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64574-7F31-DC42-8708-D83716BA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61309-7F0F-4C4F-9859-0093C69E3B2A}"/>
              </a:ext>
            </a:extLst>
          </p:cNvPr>
          <p:cNvSpPr/>
          <p:nvPr/>
        </p:nvSpPr>
        <p:spPr>
          <a:xfrm>
            <a:off x="1051034" y="1437289"/>
            <a:ext cx="443536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9F63C-E26A-124D-B0D4-043511D91587}"/>
              </a:ext>
            </a:extLst>
          </p:cNvPr>
          <p:cNvGraphicFramePr>
            <a:graphicFrameLocks noGrp="1"/>
          </p:cNvGraphicFramePr>
          <p:nvPr/>
        </p:nvGraphicFramePr>
        <p:xfrm>
          <a:off x="1948791" y="1523649"/>
          <a:ext cx="305500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168">
                  <a:extLst>
                    <a:ext uri="{9D8B030D-6E8A-4147-A177-3AD203B41FA5}">
                      <a16:colId xmlns:a16="http://schemas.microsoft.com/office/drawing/2014/main" val="1214870680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3695571666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2075872450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1822140125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3274637560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312973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5263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F49F2F1-6020-2E4B-A5C9-3D4896AEA10A}"/>
              </a:ext>
            </a:extLst>
          </p:cNvPr>
          <p:cNvSpPr/>
          <p:nvPr/>
        </p:nvSpPr>
        <p:spPr>
          <a:xfrm>
            <a:off x="1948791" y="1955179"/>
            <a:ext cx="500119" cy="335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3413F9-2C0F-B349-AE7C-D7C1204B8558}"/>
              </a:ext>
            </a:extLst>
          </p:cNvPr>
          <p:cNvSpPr/>
          <p:nvPr/>
        </p:nvSpPr>
        <p:spPr>
          <a:xfrm>
            <a:off x="1323425" y="1541159"/>
            <a:ext cx="500119" cy="335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err="1"/>
              <a:t>arr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77199-F3DD-5044-887F-3DEDF3BE7CC5}"/>
              </a:ext>
            </a:extLst>
          </p:cNvPr>
          <p:cNvSpPr/>
          <p:nvPr/>
        </p:nvSpPr>
        <p:spPr>
          <a:xfrm>
            <a:off x="1150004" y="1928581"/>
            <a:ext cx="673540" cy="335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size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7AF6F-E806-E044-B98A-E0517676317C}"/>
              </a:ext>
            </a:extLst>
          </p:cNvPr>
          <p:cNvSpPr/>
          <p:nvPr/>
        </p:nvSpPr>
        <p:spPr>
          <a:xfrm>
            <a:off x="6285186" y="1437289"/>
            <a:ext cx="485577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AA5E452C-AAF0-6C44-B397-9E82C8747489}"/>
              </a:ext>
            </a:extLst>
          </p:cNvPr>
          <p:cNvGraphicFramePr>
            <a:graphicFrameLocks noGrp="1"/>
          </p:cNvGraphicFramePr>
          <p:nvPr/>
        </p:nvGraphicFramePr>
        <p:xfrm>
          <a:off x="7182943" y="1523649"/>
          <a:ext cx="368563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704">
                  <a:extLst>
                    <a:ext uri="{9D8B030D-6E8A-4147-A177-3AD203B41FA5}">
                      <a16:colId xmlns:a16="http://schemas.microsoft.com/office/drawing/2014/main" val="1214870680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3695571666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2075872450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1822140125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3274637560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3129731145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3185676600"/>
                    </a:ext>
                  </a:extLst>
                </a:gridCol>
                <a:gridCol w="460704">
                  <a:extLst>
                    <a:ext uri="{9D8B030D-6E8A-4147-A177-3AD203B41FA5}">
                      <a16:colId xmlns:a16="http://schemas.microsoft.com/office/drawing/2014/main" val="2895013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52630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77FD465-731E-D645-AE63-80ED56DCA19C}"/>
              </a:ext>
            </a:extLst>
          </p:cNvPr>
          <p:cNvSpPr/>
          <p:nvPr/>
        </p:nvSpPr>
        <p:spPr>
          <a:xfrm>
            <a:off x="7182943" y="1955179"/>
            <a:ext cx="500119" cy="335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AA1CA-4539-2C47-BCC6-1F33671BA1F5}"/>
              </a:ext>
            </a:extLst>
          </p:cNvPr>
          <p:cNvSpPr/>
          <p:nvPr/>
        </p:nvSpPr>
        <p:spPr>
          <a:xfrm>
            <a:off x="6557577" y="1541159"/>
            <a:ext cx="500119" cy="335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err="1"/>
              <a:t>arr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A7996-3AD4-AF4C-854E-63FF287C2195}"/>
              </a:ext>
            </a:extLst>
          </p:cNvPr>
          <p:cNvSpPr/>
          <p:nvPr/>
        </p:nvSpPr>
        <p:spPr>
          <a:xfrm>
            <a:off x="6384156" y="1928581"/>
            <a:ext cx="673540" cy="335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78273-F5D9-3B44-817E-AD7216F02655}"/>
              </a:ext>
            </a:extLst>
          </p:cNvPr>
          <p:cNvSpPr txBox="1"/>
          <p:nvPr/>
        </p:nvSpPr>
        <p:spPr>
          <a:xfrm>
            <a:off x="1021253" y="1071533"/>
            <a:ext cx="18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7CA47-C471-4349-91ED-73D75A592C21}"/>
              </a:ext>
            </a:extLst>
          </p:cNvPr>
          <p:cNvSpPr txBox="1"/>
          <p:nvPr/>
        </p:nvSpPr>
        <p:spPr>
          <a:xfrm>
            <a:off x="6255405" y="1054353"/>
            <a:ext cx="18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4AC8B0-2BA3-F044-9A7E-9205FBBA2AE8}"/>
              </a:ext>
            </a:extLst>
          </p:cNvPr>
          <p:cNvSpPr txBox="1"/>
          <p:nvPr/>
        </p:nvSpPr>
        <p:spPr>
          <a:xfrm>
            <a:off x="6255404" y="3555228"/>
            <a:ext cx="485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Are these two </a:t>
            </a:r>
            <a:r>
              <a:rPr lang="en-US" sz="2400" b="1" dirty="0" err="1"/>
              <a:t>ArrayList’s</a:t>
            </a:r>
            <a:r>
              <a:rPr lang="en-US" sz="2400" b="1" dirty="0"/>
              <a:t> equal()?</a:t>
            </a:r>
          </a:p>
          <a:p>
            <a:endParaRPr lang="en-US" sz="2400" b="1" dirty="0"/>
          </a:p>
          <a:p>
            <a:r>
              <a:rPr lang="en-US" sz="2400" b="1" dirty="0"/>
              <a:t>What’s the error with the </a:t>
            </a:r>
            <a:r>
              <a:rPr lang="en-US" sz="2400" b="1" dirty="0" err="1"/>
              <a:t>hashCode</a:t>
            </a:r>
            <a:r>
              <a:rPr lang="en-US" sz="2400" b="1" dirty="0"/>
              <a:t>()?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69D75F1-0154-0344-A952-F64B1DE7B1F5}"/>
              </a:ext>
            </a:extLst>
          </p:cNvPr>
          <p:cNvSpPr/>
          <p:nvPr/>
        </p:nvSpPr>
        <p:spPr>
          <a:xfrm>
            <a:off x="7536058" y="412376"/>
            <a:ext cx="3505200" cy="5916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62700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Motivating Hash Tables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295400"/>
            <a:ext cx="10765221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For dictionary with </a:t>
            </a:r>
            <a:r>
              <a:rPr lang="en-US" sz="2400" i="1" dirty="0"/>
              <a:t>n</a:t>
            </a:r>
            <a:r>
              <a:rPr lang="en-US" sz="2400" dirty="0"/>
              <a:t> key/value pairs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1400" dirty="0"/>
              <a:t>* Assuming we must check to see if the key has already been inserted. Cost becomes cost of a find operation, inserting itself is O(1).</a:t>
            </a: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800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9FF3B31-309C-4205-B6D4-78AE8D8C13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E0FD47-FFB0-5F43-BD0D-2A6EDF480126}"/>
              </a:ext>
            </a:extLst>
          </p:cNvPr>
          <p:cNvGraphicFramePr>
            <a:graphicFrameLocks noGrp="1"/>
          </p:cNvGraphicFramePr>
          <p:nvPr/>
        </p:nvGraphicFramePr>
        <p:xfrm>
          <a:off x="1807780" y="1935480"/>
          <a:ext cx="9546020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252">
                  <a:extLst>
                    <a:ext uri="{9D8B030D-6E8A-4147-A177-3AD203B41FA5}">
                      <a16:colId xmlns:a16="http://schemas.microsoft.com/office/drawing/2014/main" val="3649679653"/>
                    </a:ext>
                  </a:extLst>
                </a:gridCol>
                <a:gridCol w="1570156">
                  <a:extLst>
                    <a:ext uri="{9D8B030D-6E8A-4147-A177-3AD203B41FA5}">
                      <a16:colId xmlns:a16="http://schemas.microsoft.com/office/drawing/2014/main" val="2588089968"/>
                    </a:ext>
                  </a:extLst>
                </a:gridCol>
                <a:gridCol w="1909204">
                  <a:extLst>
                    <a:ext uri="{9D8B030D-6E8A-4147-A177-3AD203B41FA5}">
                      <a16:colId xmlns:a16="http://schemas.microsoft.com/office/drawing/2014/main" val="2694122497"/>
                    </a:ext>
                  </a:extLst>
                </a:gridCol>
                <a:gridCol w="1448382">
                  <a:extLst>
                    <a:ext uri="{9D8B030D-6E8A-4147-A177-3AD203B41FA5}">
                      <a16:colId xmlns:a16="http://schemas.microsoft.com/office/drawing/2014/main" val="2957472053"/>
                    </a:ext>
                  </a:extLst>
                </a:gridCol>
                <a:gridCol w="2370026">
                  <a:extLst>
                    <a:ext uri="{9D8B030D-6E8A-4147-A177-3AD203B41FA5}">
                      <a16:colId xmlns:a16="http://schemas.microsoft.com/office/drawing/2014/main" val="181895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" pitchFamily="2" charset="0"/>
                        </a:rPr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Unsorted linked-list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9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7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Sorted linked-list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5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5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Balanced</a:t>
                      </a:r>
                      <a:r>
                        <a:rPr lang="en-US" sz="2000" dirty="0"/>
                        <a:t>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solidFill>
                            <a:srgbClr val="C00000"/>
                          </a:solidFill>
                        </a:rPr>
                        <a:t>HashTables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(average)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20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Hashing and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4000"/>
            <a:ext cx="9296400" cy="3200400"/>
          </a:xfrm>
        </p:spPr>
        <p:txBody>
          <a:bodyPr>
            <a:normAutofit fontScale="92500"/>
          </a:bodyPr>
          <a:lstStyle/>
          <a:p>
            <a:r>
              <a:rPr lang="en-US" dirty="0"/>
              <a:t>Our use of </a:t>
            </a:r>
            <a:r>
              <a:rPr lang="en-US" dirty="0" err="1"/>
              <a:t>int</a:t>
            </a:r>
            <a:r>
              <a:rPr lang="en-US" dirty="0"/>
              <a:t> key can lead to us overlooking a critical detail:</a:t>
            </a:r>
          </a:p>
          <a:p>
            <a:pPr lvl="1"/>
            <a:r>
              <a:rPr lang="en-US" dirty="0"/>
              <a:t>We initially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to get a table index</a:t>
            </a:r>
          </a:p>
          <a:p>
            <a:pPr lvl="1"/>
            <a:r>
              <a:rPr lang="en-US" dirty="0"/>
              <a:t>While chaining or probing we need to determine if this is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that I am looking for… </a:t>
            </a:r>
            <a:r>
              <a:rPr lang="en-US" dirty="0" err="1"/>
              <a:t>ie</a:t>
            </a:r>
            <a:r>
              <a:rPr lang="en-US" dirty="0"/>
              <a:t>: </a:t>
            </a:r>
            <a:r>
              <a:rPr lang="en-US" b="1" dirty="0">
                <a:cs typeface="Courier New" pitchFamily="49" charset="0"/>
              </a:rPr>
              <a:t>equality testing!!!</a:t>
            </a:r>
          </a:p>
          <a:p>
            <a:pPr lvl="2"/>
            <a:endParaRPr lang="en-US" sz="1000" dirty="0"/>
          </a:p>
          <a:p>
            <a:r>
              <a:rPr lang="en-US" dirty="0"/>
              <a:t>So a hash table needs a hash function and an equality testing</a:t>
            </a:r>
          </a:p>
          <a:p>
            <a:pPr lvl="1"/>
            <a:r>
              <a:rPr lang="en-US" dirty="0"/>
              <a:t>In the Java library each object has an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dirty="0"/>
              <a:t> method and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dirty="0"/>
              <a:t> method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4724400"/>
            <a:ext cx="49530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/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marL="0" lvl="2"/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(Object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{…}</a:t>
            </a:r>
          </a:p>
          <a:p>
            <a:pPr marL="0" lvl="2"/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 {…}</a:t>
            </a:r>
          </a:p>
          <a:p>
            <a:pPr marL="0" lvl="2"/>
            <a:r>
              <a:rPr lang="en-US" sz="2000" dirty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marL="0" lvl="2"/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Equal objects must hash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799"/>
            <a:ext cx="9144000" cy="490855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/>
              <a:t>The Java library (and your project hash table) make a very important assumption that clients must satisfy…</a:t>
            </a:r>
          </a:p>
          <a:p>
            <a:pPr eaLnBrk="1" hangingPunct="1"/>
            <a:endParaRPr lang="en-US" sz="700" dirty="0"/>
          </a:p>
          <a:p>
            <a:pPr eaLnBrk="1" hangingPunct="1"/>
            <a:r>
              <a:rPr lang="en-US" sz="2000" dirty="0"/>
              <a:t>Object-oriented way of saying it:</a:t>
            </a:r>
          </a:p>
          <a:p>
            <a:pPr lvl="1" eaLnBrk="1" hangingPunct="1">
              <a:buFontTx/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If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(b)</a:t>
            </a:r>
            <a:r>
              <a:rPr lang="en-US" sz="1800" dirty="0">
                <a:solidFill>
                  <a:schemeClr val="accent2"/>
                </a:solidFill>
              </a:rPr>
              <a:t>, then we must require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a.hashCode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()==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b.hashCode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/>
            <a:endParaRPr lang="en-US" sz="7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2000" dirty="0">
                <a:cs typeface="Courier New" pitchFamily="49" charset="0"/>
              </a:rPr>
              <a:t>Function object way of saying it:</a:t>
            </a:r>
          </a:p>
          <a:p>
            <a:pPr eaLnBrk="1" hangingPunct="1">
              <a:buFontTx/>
              <a:buNone/>
            </a:pPr>
            <a:r>
              <a:rPr lang="en-US" sz="2000" dirty="0">
                <a:cs typeface="Courier New" pitchFamily="49" charset="0"/>
              </a:rPr>
              <a:t>	</a:t>
            </a:r>
            <a:r>
              <a:rPr lang="en-US" sz="2000" dirty="0">
                <a:solidFill>
                  <a:schemeClr val="accent2"/>
                </a:solidFill>
                <a:cs typeface="Courier New" pitchFamily="49" charset="0"/>
              </a:rPr>
              <a:t>      If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c.compare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 == 0</a:t>
            </a:r>
            <a:r>
              <a:rPr lang="en-US" sz="2000" dirty="0">
                <a:solidFill>
                  <a:schemeClr val="accent2"/>
                </a:solidFill>
                <a:cs typeface="Courier New" pitchFamily="49" charset="0"/>
              </a:rPr>
              <a:t>, then we must require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accent2"/>
                </a:solidFill>
                <a:cs typeface="Courier New" pitchFamily="49" charset="0"/>
              </a:rPr>
              <a:t>          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h.hash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(a) ==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h.hash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eaLnBrk="1" hangingPunct="1">
              <a:buFontTx/>
              <a:buNone/>
            </a:pPr>
            <a:endParaRPr lang="en-US" sz="2000" dirty="0">
              <a:cs typeface="Courier New" pitchFamily="49" charset="0"/>
            </a:endParaRPr>
          </a:p>
          <a:p>
            <a:r>
              <a:rPr lang="en-US" sz="2000" dirty="0"/>
              <a:t>If you ever override equals</a:t>
            </a:r>
          </a:p>
          <a:p>
            <a:pPr lvl="1"/>
            <a:r>
              <a:rPr lang="en-US" sz="1800" dirty="0"/>
              <a:t>You need to override </a:t>
            </a:r>
            <a:r>
              <a:rPr lang="en-US" sz="1800" dirty="0" err="1"/>
              <a:t>hashCode</a:t>
            </a:r>
            <a:r>
              <a:rPr lang="en-US" sz="1800" dirty="0"/>
              <a:t> also in a consistent way</a:t>
            </a:r>
          </a:p>
          <a:p>
            <a:pPr lvl="1"/>
            <a:r>
              <a:rPr lang="en-US" sz="1800" dirty="0"/>
              <a:t>See </a:t>
            </a:r>
            <a:r>
              <a:rPr lang="en-US" sz="1800" dirty="0" err="1"/>
              <a:t>CoreJava</a:t>
            </a:r>
            <a:r>
              <a:rPr lang="en-US" sz="1800" dirty="0"/>
              <a:t> book, Chapter 5 for other "gotchas" with equals</a:t>
            </a:r>
          </a:p>
        </p:txBody>
      </p:sp>
      <p:sp>
        <p:nvSpPr>
          <p:cNvPr id="14848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14848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1090100-0AA1-4F79-A419-DEB5725069D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9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By the way: comparison has rules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We have not emphasized important “rules” about comparison for:</a:t>
            </a:r>
          </a:p>
          <a:p>
            <a:pPr lvl="1"/>
            <a:r>
              <a:rPr lang="en-US" sz="2000" dirty="0"/>
              <a:t>All our dictionaries</a:t>
            </a:r>
          </a:p>
          <a:p>
            <a:pPr lvl="1"/>
            <a:r>
              <a:rPr lang="en-US" sz="2000" dirty="0"/>
              <a:t>Sorting (next major topic)</a:t>
            </a:r>
          </a:p>
          <a:p>
            <a:pPr lvl="1"/>
            <a:endParaRPr lang="en-US" sz="2000" dirty="0"/>
          </a:p>
          <a:p>
            <a:pPr>
              <a:buNone/>
            </a:pPr>
            <a:r>
              <a:rPr lang="en-US" sz="2400" dirty="0"/>
              <a:t>Comparison must impose a consistent, total ordering: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For all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400" dirty="0"/>
              <a:t>,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/>
              <a:t>,</a:t>
            </a:r>
          </a:p>
          <a:p>
            <a:pPr lvl="1"/>
            <a:r>
              <a:rPr lang="en-US" sz="2000" dirty="0"/>
              <a:t>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&lt; 0</a:t>
            </a:r>
            <a:r>
              <a:rPr lang="en-US" sz="2000" dirty="0"/>
              <a:t>, then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b,a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&gt; 0</a:t>
            </a:r>
          </a:p>
          <a:p>
            <a:pPr lvl="1"/>
            <a:r>
              <a:rPr lang="en-US" sz="2000" dirty="0"/>
              <a:t>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== 0</a:t>
            </a:r>
            <a:r>
              <a:rPr lang="en-US" sz="2000" dirty="0"/>
              <a:t>, then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b,a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== 0</a:t>
            </a:r>
          </a:p>
          <a:p>
            <a:pPr lvl="1"/>
            <a:r>
              <a:rPr lang="en-US" sz="2000" dirty="0"/>
              <a:t>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&lt; 0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b,c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&lt; 0</a:t>
            </a:r>
            <a:r>
              <a:rPr lang="en-US" sz="2000" dirty="0"/>
              <a:t>, then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a,c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&lt; 0</a:t>
            </a: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7/13/2022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3CD59ED-23FA-47DB-B94F-B42E2183576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5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1AA1-4A34-3A42-92A8-B10F55A8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AEEE-8075-954E-9143-8FE42A51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  <a:p>
            <a:pPr lvl="1"/>
            <a:r>
              <a:rPr lang="en-US" dirty="0"/>
              <a:t>3 flavors of open addressing (collision resolution)</a:t>
            </a:r>
          </a:p>
          <a:p>
            <a:pPr lvl="1"/>
            <a:r>
              <a:rPr lang="en-US" dirty="0"/>
              <a:t>More hashing </a:t>
            </a:r>
            <a:r>
              <a:rPr lang="en-US"/>
              <a:t>in practice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4B0C-AF2A-B648-81AE-4BBD4B5E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6A8B6-B8DF-1E4C-953E-E345D4FA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4CE0E1-EFE2-154C-905C-961C68B6ADD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dirty="0"/>
              <a:t>Really Big Array – my idea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7919D-9FAF-8743-93BB-484F1AE3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964B2-7193-FE41-AA3B-CCD3988D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4CE0E1-EFE2-154C-905C-961C68B6ADD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dirty="0"/>
              <a:t>Really Big Array – my idea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0FBFC35-D7E2-4047-B6D7-A137C804A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76696"/>
              </p:ext>
            </p:extLst>
          </p:nvPr>
        </p:nvGraphicFramePr>
        <p:xfrm>
          <a:off x="1138618" y="1276209"/>
          <a:ext cx="2172140" cy="5001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931">
                  <a:extLst>
                    <a:ext uri="{9D8B030D-6E8A-4147-A177-3AD203B41FA5}">
                      <a16:colId xmlns:a16="http://schemas.microsoft.com/office/drawing/2014/main" val="2647295506"/>
                    </a:ext>
                  </a:extLst>
                </a:gridCol>
                <a:gridCol w="746209">
                  <a:extLst>
                    <a:ext uri="{9D8B030D-6E8A-4147-A177-3AD203B41FA5}">
                      <a16:colId xmlns:a16="http://schemas.microsoft.com/office/drawing/2014/main" val="3891303574"/>
                    </a:ext>
                  </a:extLst>
                </a:gridCol>
              </a:tblGrid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430332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75142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5787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749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06267"/>
                  </a:ext>
                </a:extLst>
              </a:tr>
              <a:tr h="8852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149557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9,999,999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0663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5DECD1-A6CC-C844-A132-D175E60F2C75}"/>
              </a:ext>
            </a:extLst>
          </p:cNvPr>
          <p:cNvSpPr txBox="1"/>
          <p:nvPr/>
        </p:nvSpPr>
        <p:spPr>
          <a:xfrm>
            <a:off x="6679323" y="1276209"/>
            <a:ext cx="285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Keys: Student ID’s</a:t>
            </a:r>
          </a:p>
          <a:p>
            <a:r>
              <a:rPr lang="en-US" sz="2400" dirty="0"/>
              <a:t>0 – 9,999,999 </a:t>
            </a:r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C8F8-2AFC-304D-879B-1663F73F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A7011-B560-0E4E-BB69-AAA0B2D0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8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4CE0E1-EFE2-154C-905C-961C68B6ADD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dirty="0"/>
              <a:t>Really Big Array – my idea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0FBFC35-D7E2-4047-B6D7-A137C804ABC2}"/>
              </a:ext>
            </a:extLst>
          </p:cNvPr>
          <p:cNvGraphicFramePr>
            <a:graphicFrameLocks noGrp="1"/>
          </p:cNvGraphicFramePr>
          <p:nvPr/>
        </p:nvGraphicFramePr>
        <p:xfrm>
          <a:off x="1138618" y="1276209"/>
          <a:ext cx="2172140" cy="5001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931">
                  <a:extLst>
                    <a:ext uri="{9D8B030D-6E8A-4147-A177-3AD203B41FA5}">
                      <a16:colId xmlns:a16="http://schemas.microsoft.com/office/drawing/2014/main" val="2647295506"/>
                    </a:ext>
                  </a:extLst>
                </a:gridCol>
                <a:gridCol w="746209">
                  <a:extLst>
                    <a:ext uri="{9D8B030D-6E8A-4147-A177-3AD203B41FA5}">
                      <a16:colId xmlns:a16="http://schemas.microsoft.com/office/drawing/2014/main" val="3891303574"/>
                    </a:ext>
                  </a:extLst>
                </a:gridCol>
              </a:tblGrid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430332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75142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5787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749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06267"/>
                  </a:ext>
                </a:extLst>
              </a:tr>
              <a:tr h="8852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149557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9,999,999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0663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5DECD1-A6CC-C844-A132-D175E60F2C75}"/>
              </a:ext>
            </a:extLst>
          </p:cNvPr>
          <p:cNvSpPr txBox="1"/>
          <p:nvPr/>
        </p:nvSpPr>
        <p:spPr>
          <a:xfrm>
            <a:off x="6679323" y="1276209"/>
            <a:ext cx="285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Keys: Student ID’s</a:t>
            </a:r>
          </a:p>
          <a:p>
            <a:r>
              <a:rPr lang="en-US" sz="2400" dirty="0"/>
              <a:t>0 – 9,999,999 </a:t>
            </a:r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C8F8-2AFC-304D-879B-1663F73F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A7011-B560-0E4E-BB69-AAA0B2D0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0E336-B93C-4DEB-9A19-4226C9AE2385}"/>
              </a:ext>
            </a:extLst>
          </p:cNvPr>
          <p:cNvSpPr txBox="1"/>
          <p:nvPr/>
        </p:nvSpPr>
        <p:spPr>
          <a:xfrm>
            <a:off x="5322237" y="2476538"/>
            <a:ext cx="2853559" cy="195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insert(4)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find(4)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delete(4)</a:t>
            </a:r>
          </a:p>
        </p:txBody>
      </p:sp>
    </p:spTree>
    <p:extLst>
      <p:ext uri="{BB962C8B-B14F-4D97-AF65-F5344CB8AC3E}">
        <p14:creationId xmlns:p14="http://schemas.microsoft.com/office/powerpoint/2010/main" val="19232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">
            <a:extLst>
              <a:ext uri="{FF2B5EF4-FFF2-40B4-BE49-F238E27FC236}">
                <a16:creationId xmlns:a16="http://schemas.microsoft.com/office/drawing/2014/main" id="{5521AC6B-2C78-4542-ADAB-A4F439556620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038558" y="4038600"/>
            <a:ext cx="2946400" cy="1733550"/>
          </a:xfrm>
          <a:custGeom>
            <a:avLst/>
            <a:gdLst>
              <a:gd name="T0" fmla="*/ 982 w 1473"/>
              <a:gd name="T1" fmla="*/ 68 h 1959"/>
              <a:gd name="T2" fmla="*/ 598 w 1473"/>
              <a:gd name="T3" fmla="*/ 68 h 1959"/>
              <a:gd name="T4" fmla="*/ 534 w 1473"/>
              <a:gd name="T5" fmla="*/ 90 h 1959"/>
              <a:gd name="T6" fmla="*/ 502 w 1473"/>
              <a:gd name="T7" fmla="*/ 100 h 1959"/>
              <a:gd name="T8" fmla="*/ 353 w 1473"/>
              <a:gd name="T9" fmla="*/ 175 h 1959"/>
              <a:gd name="T10" fmla="*/ 182 w 1473"/>
              <a:gd name="T11" fmla="*/ 303 h 1959"/>
              <a:gd name="T12" fmla="*/ 129 w 1473"/>
              <a:gd name="T13" fmla="*/ 367 h 1959"/>
              <a:gd name="T14" fmla="*/ 76 w 1473"/>
              <a:gd name="T15" fmla="*/ 463 h 1959"/>
              <a:gd name="T16" fmla="*/ 1 w 1473"/>
              <a:gd name="T17" fmla="*/ 719 h 1959"/>
              <a:gd name="T18" fmla="*/ 12 w 1473"/>
              <a:gd name="T19" fmla="*/ 836 h 1959"/>
              <a:gd name="T20" fmla="*/ 86 w 1473"/>
              <a:gd name="T21" fmla="*/ 858 h 1959"/>
              <a:gd name="T22" fmla="*/ 321 w 1473"/>
              <a:gd name="T23" fmla="*/ 879 h 1959"/>
              <a:gd name="T24" fmla="*/ 353 w 1473"/>
              <a:gd name="T25" fmla="*/ 900 h 1959"/>
              <a:gd name="T26" fmla="*/ 374 w 1473"/>
              <a:gd name="T27" fmla="*/ 964 h 1959"/>
              <a:gd name="T28" fmla="*/ 353 w 1473"/>
              <a:gd name="T29" fmla="*/ 1071 h 1959"/>
              <a:gd name="T30" fmla="*/ 257 w 1473"/>
              <a:gd name="T31" fmla="*/ 1231 h 1959"/>
              <a:gd name="T32" fmla="*/ 204 w 1473"/>
              <a:gd name="T33" fmla="*/ 1348 h 1959"/>
              <a:gd name="T34" fmla="*/ 332 w 1473"/>
              <a:gd name="T35" fmla="*/ 1604 h 1959"/>
              <a:gd name="T36" fmla="*/ 460 w 1473"/>
              <a:gd name="T37" fmla="*/ 1594 h 1959"/>
              <a:gd name="T38" fmla="*/ 588 w 1473"/>
              <a:gd name="T39" fmla="*/ 1530 h 1959"/>
              <a:gd name="T40" fmla="*/ 716 w 1473"/>
              <a:gd name="T41" fmla="*/ 1455 h 1959"/>
              <a:gd name="T42" fmla="*/ 844 w 1473"/>
              <a:gd name="T43" fmla="*/ 1498 h 1959"/>
              <a:gd name="T44" fmla="*/ 886 w 1473"/>
              <a:gd name="T45" fmla="*/ 1594 h 1959"/>
              <a:gd name="T46" fmla="*/ 993 w 1473"/>
              <a:gd name="T47" fmla="*/ 1956 h 1959"/>
              <a:gd name="T48" fmla="*/ 1249 w 1473"/>
              <a:gd name="T49" fmla="*/ 1914 h 1959"/>
              <a:gd name="T50" fmla="*/ 1302 w 1473"/>
              <a:gd name="T51" fmla="*/ 1871 h 1959"/>
              <a:gd name="T52" fmla="*/ 1324 w 1473"/>
              <a:gd name="T53" fmla="*/ 1839 h 1959"/>
              <a:gd name="T54" fmla="*/ 1356 w 1473"/>
              <a:gd name="T55" fmla="*/ 1818 h 1959"/>
              <a:gd name="T56" fmla="*/ 1473 w 1473"/>
              <a:gd name="T57" fmla="*/ 1306 h 1959"/>
              <a:gd name="T58" fmla="*/ 1398 w 1473"/>
              <a:gd name="T59" fmla="*/ 911 h 1959"/>
              <a:gd name="T60" fmla="*/ 1345 w 1473"/>
              <a:gd name="T61" fmla="*/ 836 h 1959"/>
              <a:gd name="T62" fmla="*/ 1302 w 1473"/>
              <a:gd name="T63" fmla="*/ 751 h 1959"/>
              <a:gd name="T64" fmla="*/ 1270 w 1473"/>
              <a:gd name="T65" fmla="*/ 634 h 1959"/>
              <a:gd name="T66" fmla="*/ 1345 w 1473"/>
              <a:gd name="T67" fmla="*/ 356 h 1959"/>
              <a:gd name="T68" fmla="*/ 1345 w 1473"/>
              <a:gd name="T69" fmla="*/ 143 h 1959"/>
              <a:gd name="T70" fmla="*/ 1217 w 1473"/>
              <a:gd name="T71" fmla="*/ 58 h 1959"/>
              <a:gd name="T72" fmla="*/ 1153 w 1473"/>
              <a:gd name="T73" fmla="*/ 36 h 1959"/>
              <a:gd name="T74" fmla="*/ 982 w 1473"/>
              <a:gd name="T75" fmla="*/ 68 h 19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73"/>
              <a:gd name="T115" fmla="*/ 0 h 1959"/>
              <a:gd name="T116" fmla="*/ 1473 w 1473"/>
              <a:gd name="T117" fmla="*/ 1959 h 195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Hash Tables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199" y="1295400"/>
            <a:ext cx="9976945" cy="207139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Aim for constant-time (i.e., </a:t>
            </a:r>
            <a:r>
              <a:rPr lang="en-US" sz="2400" i="1" dirty="0"/>
              <a:t>O</a:t>
            </a:r>
            <a:r>
              <a:rPr lang="en-US" sz="2400" dirty="0"/>
              <a:t>(1))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 dirty="0"/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400" dirty="0"/>
              <a:t>,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delete</a:t>
            </a:r>
            <a:endParaRPr lang="en-US" sz="2400" dirty="0"/>
          </a:p>
          <a:p>
            <a:pPr lvl="1" eaLnBrk="1" hangingPunct="1"/>
            <a:r>
              <a:rPr lang="en-US" sz="2000" dirty="0"/>
              <a:t>“On average” under some reasonable </a:t>
            </a:r>
            <a:r>
              <a:rPr lang="en-US" sz="2000" dirty="0">
                <a:solidFill>
                  <a:schemeClr val="accent2"/>
                </a:solidFill>
              </a:rPr>
              <a:t>assumptions</a:t>
            </a:r>
          </a:p>
          <a:p>
            <a:pPr lvl="1" eaLnBrk="1" hangingPunct="1"/>
            <a:endParaRPr lang="en-US" sz="900" dirty="0"/>
          </a:p>
          <a:p>
            <a:pPr eaLnBrk="1" hangingPunct="1"/>
            <a:r>
              <a:rPr lang="en-US" sz="2400" dirty="0"/>
              <a:t>A hash table is an array of some fixed size</a:t>
            </a:r>
          </a:p>
          <a:p>
            <a:pPr eaLnBrk="1" hangingPunct="1"/>
            <a:endParaRPr lang="en-US" sz="2400" dirty="0"/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7/13/2022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fld id="{0CF88D63-82A0-45DB-A159-057AC5EC79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4519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7241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60555589"/>
              </p:ext>
            </p:extLst>
          </p:nvPr>
        </p:nvGraphicFramePr>
        <p:xfrm>
          <a:off x="8691714" y="3170238"/>
          <a:ext cx="1366686" cy="316992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4546" name="Text Box 8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12511" y="594360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TableSize</a:t>
            </a:r>
            <a:r>
              <a:rPr lang="en-US" sz="2000" dirty="0"/>
              <a:t> –1 </a:t>
            </a:r>
          </a:p>
        </p:txBody>
      </p:sp>
      <p:sp>
        <p:nvSpPr>
          <p:cNvPr id="64548" name="Text Box 8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05895" y="2758801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hash table</a:t>
            </a:r>
          </a:p>
        </p:txBody>
      </p:sp>
      <p:sp>
        <p:nvSpPr>
          <p:cNvPr id="6454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0765" y="5867400"/>
            <a:ext cx="369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space (e.g., integers, strings)</a:t>
            </a:r>
          </a:p>
        </p:txBody>
      </p:sp>
      <p:sp>
        <p:nvSpPr>
          <p:cNvPr id="15" name="Text Box 8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66771" y="4204304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h(key)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i</a:t>
            </a:r>
            <a:r>
              <a:rPr lang="en-US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14" name="Text Box 8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32886" y="4204304"/>
            <a:ext cx="1766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mod </a:t>
            </a:r>
            <a:r>
              <a:rPr lang="en-US" sz="1600" dirty="0" err="1">
                <a:solidFill>
                  <a:srgbClr val="FF0000"/>
                </a:solidFill>
              </a:rPr>
              <a:t>Tablesize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</a:rPr>
              <a:t>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E9FD6-9F0F-D24A-998F-F89976C1F228}"/>
              </a:ext>
            </a:extLst>
          </p:cNvPr>
          <p:cNvSpPr txBox="1"/>
          <p:nvPr/>
        </p:nvSpPr>
        <p:spPr>
          <a:xfrm>
            <a:off x="2595942" y="4244518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2015397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31E4D-79DF-DA45-BA39-068121F8A541}"/>
              </a:ext>
            </a:extLst>
          </p:cNvPr>
          <p:cNvSpPr txBox="1"/>
          <p:nvPr/>
        </p:nvSpPr>
        <p:spPr>
          <a:xfrm>
            <a:off x="2704428" y="4849432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2013486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63129-97FD-6E4E-881A-3EC0CFBCBB62}"/>
              </a:ext>
            </a:extLst>
          </p:cNvPr>
          <p:cNvSpPr txBox="1"/>
          <p:nvPr/>
        </p:nvSpPr>
        <p:spPr>
          <a:xfrm>
            <a:off x="3490976" y="4546975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2028689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4B4E6-F8A0-D447-BF25-BF35759BB28F}"/>
              </a:ext>
            </a:extLst>
          </p:cNvPr>
          <p:cNvSpPr txBox="1"/>
          <p:nvPr/>
        </p:nvSpPr>
        <p:spPr>
          <a:xfrm>
            <a:off x="1647334" y="3714027"/>
            <a:ext cx="13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dirty="0"/>
              <a:t>Basic idea:</a:t>
            </a:r>
          </a:p>
        </p:txBody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48A20DFA-07D6-7444-BB99-3BFD119EFA4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454236" y="494708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006FB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4150</Words>
  <Application>Microsoft Macintosh PowerPoint</Application>
  <PresentationFormat>Widescreen</PresentationFormat>
  <Paragraphs>1203</Paragraphs>
  <Slides>53</Slides>
  <Notes>44</Notes>
  <HiddenSlides>4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Courier</vt:lpstr>
      <vt:lpstr>Courier New</vt:lpstr>
      <vt:lpstr>Franklin Gothic Book</vt:lpstr>
      <vt:lpstr>Franklin Gothic Medium</vt:lpstr>
      <vt:lpstr>Times New Roman</vt:lpstr>
      <vt:lpstr>Office Theme</vt:lpstr>
      <vt:lpstr>Equation</vt:lpstr>
      <vt:lpstr>CSE 332: Data Structures &amp; Parallelism Lecture 9 10: Hashing</vt:lpstr>
      <vt:lpstr>Announcements</vt:lpstr>
      <vt:lpstr>Outline for Today</vt:lpstr>
      <vt:lpstr>Motivating Hash Tables</vt:lpstr>
      <vt:lpstr>Motivating Hash Tables</vt:lpstr>
      <vt:lpstr>Really Big Array – my idea </vt:lpstr>
      <vt:lpstr>Really Big Array – my idea </vt:lpstr>
      <vt:lpstr>Really Big Array – my idea </vt:lpstr>
      <vt:lpstr>Hash Tables</vt:lpstr>
      <vt:lpstr>Hash Functions</vt:lpstr>
      <vt:lpstr>Who’s Responsible for Making it good</vt:lpstr>
      <vt:lpstr>Ex: Java!</vt:lpstr>
      <vt:lpstr>Each Role’s Responsibility to Make It Good</vt:lpstr>
      <vt:lpstr>More arguments for a prime table size</vt:lpstr>
      <vt:lpstr>Hashing integers (try it out)</vt:lpstr>
      <vt:lpstr>Hashing integers (try it out)</vt:lpstr>
      <vt:lpstr>What to hash?</vt:lpstr>
      <vt:lpstr>What if the key is not an int?</vt:lpstr>
      <vt:lpstr>Calculation tricks</vt:lpstr>
      <vt:lpstr>Specializing hash functions</vt:lpstr>
      <vt:lpstr>Aside: Combining hash functions</vt:lpstr>
      <vt:lpstr>Outline for Today</vt:lpstr>
      <vt:lpstr>Okay so collisions happen…</vt:lpstr>
      <vt:lpstr>Collision resolution</vt:lpstr>
      <vt:lpstr>Flavors of Collision Resolution</vt:lpstr>
      <vt:lpstr>Separate Chaining</vt:lpstr>
      <vt:lpstr>Separate Chaining</vt:lpstr>
      <vt:lpstr>Separate Chaining</vt:lpstr>
      <vt:lpstr>Separate Chaining</vt:lpstr>
      <vt:lpstr>Separate Chaining</vt:lpstr>
      <vt:lpstr>Separate Chaining</vt:lpstr>
      <vt:lpstr>Separate Chaining</vt:lpstr>
      <vt:lpstr>Thoughts on separate chaining</vt:lpstr>
      <vt:lpstr>Time vs. space  (only makes a difference in constant factors)</vt:lpstr>
      <vt:lpstr>More rigorous separate chaining analysis</vt:lpstr>
      <vt:lpstr>More rigorous separate chaining analysis</vt:lpstr>
      <vt:lpstr>Load Factor?</vt:lpstr>
      <vt:lpstr>Load Factor?</vt:lpstr>
      <vt:lpstr>Load Factor?</vt:lpstr>
      <vt:lpstr>Load Factor?</vt:lpstr>
      <vt:lpstr>Separate Chaining Deletion?</vt:lpstr>
      <vt:lpstr>Separate Chaining Deletion</vt:lpstr>
      <vt:lpstr>Motivating Hash Tables</vt:lpstr>
      <vt:lpstr>Why Hash Tables are a great approximation of our Really Big Array</vt:lpstr>
      <vt:lpstr>Aside: Hash Tables vs. Balanced Trees</vt:lpstr>
      <vt:lpstr>Client Collision Avoidance: Recall Our Ideal</vt:lpstr>
      <vt:lpstr>But making Sure It’s Still Correct</vt:lpstr>
      <vt:lpstr>🚨 🚨 🚨 Sneaky Bug Alert 🚨 🚨 🚨</vt:lpstr>
      <vt:lpstr>Spot the bug &gt;:C</vt:lpstr>
      <vt:lpstr>Hashing and Equality</vt:lpstr>
      <vt:lpstr>Equal objects must hash the same</vt:lpstr>
      <vt:lpstr>By the way: comparison has rules too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1</cp:revision>
  <cp:lastPrinted>2022-07-15T07:02:06Z</cp:lastPrinted>
  <dcterms:created xsi:type="dcterms:W3CDTF">2021-11-15T03:16:16Z</dcterms:created>
  <dcterms:modified xsi:type="dcterms:W3CDTF">2022-07-15T07:02:31Z</dcterms:modified>
</cp:coreProperties>
</file>