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ppt/ink/ink1.xml" ContentType="application/inkml+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ink/ink5.xml" ContentType="application/inkml+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ink/ink6.xml" ContentType="application/inkml+xml"/>
  <Override PartName="/ppt/ink/ink7.xml" ContentType="application/inkml+xml"/>
  <Override PartName="/ppt/ink/ink8.xml" ContentType="application/inkml+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5.xml" ContentType="application/vnd.openxmlformats-officedocument.presentationml.notesSlide+xml"/>
  <Override PartName="/ppt/ink/ink9.xml" ContentType="application/inkml+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6.xml" ContentType="application/vnd.openxmlformats-officedocument.presentationml.notesSlide+xml"/>
  <Override PartName="/ppt/ink/ink10.xml" ContentType="application/inkml+xml"/>
  <Override PartName="/ppt/tags/tag363.xml" ContentType="application/vnd.openxmlformats-officedocument.presentationml.tags+xml"/>
  <Override PartName="/ppt/tags/tag364.xml" ContentType="application/vnd.openxmlformats-officedocument.presentationml.tags+xml"/>
  <Override PartName="/ppt/notesSlides/notesSlide7.xml" ContentType="application/vnd.openxmlformats-officedocument.presentationml.notesSlide+xml"/>
  <Override PartName="/ppt/ink/ink11.xml" ContentType="application/inkml+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notesSlides/notesSlide8.xml" ContentType="application/vnd.openxmlformats-officedocument.presentationml.notesSlide+xml"/>
  <Override PartName="/ppt/ink/ink12.xml" ContentType="application/inkml+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notesSlides/notesSlide9.xml" ContentType="application/vnd.openxmlformats-officedocument.presentationml.notesSlide+xml"/>
  <Override PartName="/ppt/ink/ink13.xml" ContentType="application/inkml+xml"/>
  <Override PartName="/ppt/notesSlides/notesSlide10.xml" ContentType="application/vnd.openxmlformats-officedocument.presentationml.notesSlide+xml"/>
  <Override PartName="/ppt/ink/ink14.xml" ContentType="application/inkml+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notesSlides/notesSlide11.xml" ContentType="application/vnd.openxmlformats-officedocument.presentationml.notesSlide+xml"/>
  <Override PartName="/ppt/ink/ink15.xml" ContentType="application/inkml+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notesSlides/notesSlide12.xml" ContentType="application/vnd.openxmlformats-officedocument.presentationml.notesSlide+xml"/>
  <Override PartName="/ppt/ink/ink16.xml" ContentType="application/inkml+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notesSlides/notesSlide13.xml" ContentType="application/vnd.openxmlformats-officedocument.presentationml.notesSlide+xml"/>
  <Override PartName="/ppt/ink/ink17.xml" ContentType="application/inkml+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notesSlides/notesSlide14.xml" ContentType="application/vnd.openxmlformats-officedocument.presentationml.notesSlide+xml"/>
  <Override PartName="/ppt/ink/ink18.xml" ContentType="application/inkml+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notesSlides/notesSlide15.xml" ContentType="application/vnd.openxmlformats-officedocument.presentationml.notesSlide+xml"/>
  <Override PartName="/ppt/ink/ink19.xml" ContentType="application/inkml+xml"/>
  <Override PartName="/ppt/ink/ink20.xml" ContentType="application/inkml+xml"/>
  <Override PartName="/ppt/tags/tag1029.xml" ContentType="application/vnd.openxmlformats-officedocument.presentationml.tags+xml"/>
  <Override PartName="/ppt/tags/tag1030.xml" ContentType="application/vnd.openxmlformats-officedocument.presentationml.tags+xml"/>
  <Override PartName="/ppt/notesSlides/notesSlide16.xml" ContentType="application/vnd.openxmlformats-officedocument.presentationml.notesSlide+xml"/>
  <Override PartName="/ppt/tags/tag1031.xml" ContentType="application/vnd.openxmlformats-officedocument.presentationml.tags+xml"/>
  <Override PartName="/ppt/tags/tag103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1.xml" ContentType="application/inkml+xml"/>
  <Override PartName="/ppt/tags/tag1033.xml" ContentType="application/vnd.openxmlformats-officedocument.presentationml.tags+xml"/>
  <Override PartName="/ppt/tags/tag1034.xml" ContentType="application/vnd.openxmlformats-officedocument.presentationml.tags+xml"/>
  <Override PartName="/ppt/notesSlides/notesSlide19.xml" ContentType="application/vnd.openxmlformats-officedocument.presentationml.notesSlide+xml"/>
  <Override PartName="/ppt/ink/ink22.xml" ContentType="application/inkml+xml"/>
  <Override PartName="/ppt/tags/tag1035.xml" ContentType="application/vnd.openxmlformats-officedocument.presentationml.tags+xml"/>
  <Override PartName="/ppt/tags/tag1036.xml" ContentType="application/vnd.openxmlformats-officedocument.presentationml.tags+xml"/>
  <Override PartName="/ppt/notesSlides/notesSlide20.xml" ContentType="application/vnd.openxmlformats-officedocument.presentationml.notesSlide+xml"/>
  <Override PartName="/ppt/ink/ink23.xml" ContentType="application/inkml+xml"/>
  <Override PartName="/ppt/notesSlides/notesSlide21.xml" ContentType="application/vnd.openxmlformats-officedocument.presentationml.notesSlide+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notesSlides/notesSlide22.xml" ContentType="application/vnd.openxmlformats-officedocument.presentationml.notesSlide+xml"/>
  <Override PartName="/ppt/ink/ink24.xml" ContentType="application/inkml+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notesSlides/notesSlide23.xml" ContentType="application/vnd.openxmlformats-officedocument.presentationml.notesSlide+xml"/>
  <Override PartName="/ppt/ink/ink25.xml" ContentType="application/inkml+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notesSlides/notesSlide24.xml" ContentType="application/vnd.openxmlformats-officedocument.presentationml.notesSlide+xml"/>
  <Override PartName="/ppt/ink/ink26.xml" ContentType="application/inkml+xml"/>
  <Override PartName="/ppt/tags/tag1046.xml" ContentType="application/vnd.openxmlformats-officedocument.presentationml.tags+xml"/>
  <Override PartName="/ppt/tags/tag1047.xml" ContentType="application/vnd.openxmlformats-officedocument.presentationml.tags+xml"/>
  <Override PartName="/ppt/notesSlides/notesSlide25.xml" ContentType="application/vnd.openxmlformats-officedocument.presentationml.notesSlide+xml"/>
  <Override PartName="/ppt/ink/ink27.xml" ContentType="application/inkml+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notesSlides/notesSlide26.xml" ContentType="application/vnd.openxmlformats-officedocument.presentationml.notesSlide+xml"/>
  <Override PartName="/ppt/ink/ink28.xml" ContentType="application/inkml+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notesSlides/notesSlide27.xml" ContentType="application/vnd.openxmlformats-officedocument.presentationml.notesSlide+xml"/>
  <Override PartName="/ppt/ink/ink29.xml" ContentType="application/inkml+xml"/>
  <Override PartName="/ppt/tags/tag1054.xml" ContentType="application/vnd.openxmlformats-officedocument.presentationml.tags+xml"/>
  <Override PartName="/ppt/tags/tag1055.xml" ContentType="application/vnd.openxmlformats-officedocument.presentationml.tags+xml"/>
  <Override PartName="/ppt/notesSlides/notesSlide28.xml" ContentType="application/vnd.openxmlformats-officedocument.presentationml.notesSlide+xml"/>
  <Override PartName="/ppt/ink/ink30.xml" ContentType="application/inkml+xml"/>
  <Override PartName="/ppt/tags/tag1056.xml" ContentType="application/vnd.openxmlformats-officedocument.presentationml.tags+xml"/>
  <Override PartName="/ppt/tags/tag1057.xml" ContentType="application/vnd.openxmlformats-officedocument.presentationml.tags+xml"/>
  <Override PartName="/ppt/notesSlides/notesSlide29.xml" ContentType="application/vnd.openxmlformats-officedocument.presentationml.notesSlide+xml"/>
  <Override PartName="/ppt/tags/tag1058.xml" ContentType="application/vnd.openxmlformats-officedocument.presentationml.tags+xml"/>
  <Override PartName="/ppt/tags/tag1059.xml" ContentType="application/vnd.openxmlformats-officedocument.presentationml.tags+xml"/>
  <Override PartName="/ppt/notesSlides/notesSlide30.xml" ContentType="application/vnd.openxmlformats-officedocument.presentationml.notesSlide+xml"/>
  <Override PartName="/ppt/ink/ink31.xml" ContentType="application/inkml+xml"/>
  <Override PartName="/ppt/tags/tag1060.xml" ContentType="application/vnd.openxmlformats-officedocument.presentationml.tags+xml"/>
  <Override PartName="/ppt/tags/tag106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062.xml" ContentType="application/vnd.openxmlformats-officedocument.presentationml.tags+xml"/>
  <Override PartName="/ppt/tags/tag1063.xml" ContentType="application/vnd.openxmlformats-officedocument.presentationml.tags+xml"/>
  <Override PartName="/ppt/notesSlides/notesSlide33.xml" ContentType="application/vnd.openxmlformats-officedocument.presentationml.notesSlide+xml"/>
  <Override PartName="/ppt/ink/ink32.xml" ContentType="application/inkml+xml"/>
  <Override PartName="/ppt/ink/ink33.xml" ContentType="application/inkml+xml"/>
  <Override PartName="/ppt/tags/tag1064.xml" ContentType="application/vnd.openxmlformats-officedocument.presentationml.tags+xml"/>
  <Override PartName="/ppt/tags/tag1065.xml" ContentType="application/vnd.openxmlformats-officedocument.presentationml.tags+xml"/>
  <Override PartName="/ppt/notesSlides/notesSlide34.xml" ContentType="application/vnd.openxmlformats-officedocument.presentationml.notesSlide+xml"/>
  <Override PartName="/ppt/tags/tag1066.xml" ContentType="application/vnd.openxmlformats-officedocument.presentationml.tags+xml"/>
  <Override PartName="/ppt/tags/tag1067.xml" ContentType="application/vnd.openxmlformats-officedocument.presentationml.tags+xml"/>
  <Override PartName="/ppt/notesSlides/notesSlide35.xml" ContentType="application/vnd.openxmlformats-officedocument.presentationml.notesSlide+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notesSlides/notesSlide36.xml" ContentType="application/vnd.openxmlformats-officedocument.presentationml.notesSlide+xml"/>
  <Override PartName="/ppt/ink/ink34.xml" ContentType="application/inkml+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notesSlides/notesSlide37.xml" ContentType="application/vnd.openxmlformats-officedocument.presentationml.notesSlide+xml"/>
  <Override PartName="/ppt/tags/tag1106.xml" ContentType="application/vnd.openxmlformats-officedocument.presentationml.tags+xml"/>
  <Override PartName="/ppt/tags/tag1107.xml" ContentType="application/vnd.openxmlformats-officedocument.presentationml.tags+xml"/>
  <Override PartName="/ppt/notesSlides/notesSlide38.xml" ContentType="application/vnd.openxmlformats-officedocument.presentationml.notesSlide+xml"/>
  <Override PartName="/ppt/tags/tag1108.xml" ContentType="application/vnd.openxmlformats-officedocument.presentationml.tags+xml"/>
  <Override PartName="/ppt/tags/tag1109.xml" ContentType="application/vnd.openxmlformats-officedocument.presentationml.tags+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666" r:id="rId3"/>
    <p:sldId id="535" r:id="rId4"/>
    <p:sldId id="536" r:id="rId5"/>
    <p:sldId id="537" r:id="rId6"/>
    <p:sldId id="538" r:id="rId7"/>
    <p:sldId id="327" r:id="rId8"/>
    <p:sldId id="540" r:id="rId9"/>
    <p:sldId id="539" r:id="rId10"/>
    <p:sldId id="541" r:id="rId11"/>
    <p:sldId id="542" r:id="rId12"/>
    <p:sldId id="543" r:id="rId13"/>
    <p:sldId id="544" r:id="rId14"/>
    <p:sldId id="545" r:id="rId15"/>
    <p:sldId id="551" r:id="rId16"/>
    <p:sldId id="260" r:id="rId17"/>
    <p:sldId id="261" r:id="rId18"/>
    <p:sldId id="262" r:id="rId19"/>
    <p:sldId id="263" r:id="rId20"/>
    <p:sldId id="264" r:id="rId21"/>
    <p:sldId id="546" r:id="rId22"/>
    <p:sldId id="665" r:id="rId23"/>
    <p:sldId id="547" r:id="rId24"/>
    <p:sldId id="548" r:id="rId25"/>
    <p:sldId id="552" r:id="rId26"/>
    <p:sldId id="550" r:id="rId27"/>
    <p:sldId id="626" r:id="rId28"/>
    <p:sldId id="627" r:id="rId29"/>
    <p:sldId id="628" r:id="rId30"/>
    <p:sldId id="629" r:id="rId31"/>
    <p:sldId id="649" r:id="rId32"/>
    <p:sldId id="650" r:id="rId33"/>
    <p:sldId id="651" r:id="rId34"/>
    <p:sldId id="652" r:id="rId35"/>
    <p:sldId id="653" r:id="rId36"/>
    <p:sldId id="633" r:id="rId37"/>
    <p:sldId id="630" r:id="rId38"/>
    <p:sldId id="634" r:id="rId39"/>
    <p:sldId id="635" r:id="rId40"/>
    <p:sldId id="636" r:id="rId41"/>
    <p:sldId id="637" r:id="rId42"/>
    <p:sldId id="638" r:id="rId43"/>
    <p:sldId id="639" r:id="rId44"/>
    <p:sldId id="640" r:id="rId45"/>
    <p:sldId id="296" r:id="rId46"/>
    <p:sldId id="297" r:id="rId47"/>
    <p:sldId id="663" r:id="rId48"/>
    <p:sldId id="322" r:id="rId49"/>
    <p:sldId id="643" r:id="rId50"/>
    <p:sldId id="664" r:id="rId51"/>
    <p:sldId id="299" r:id="rId52"/>
    <p:sldId id="323" r:id="rId53"/>
    <p:sldId id="301" r:id="rId54"/>
    <p:sldId id="302" r:id="rId55"/>
    <p:sldId id="304" r:id="rId5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2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16DF3-C4C9-134A-8346-032C3FAAAD14}" v="674" dt="2022-07-13T07:17:14.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1"/>
    <p:restoredTop sz="94672"/>
  </p:normalViewPr>
  <p:slideViewPr>
    <p:cSldViewPr snapToGrid="0" snapToObjects="1">
      <p:cViewPr varScale="1">
        <p:scale>
          <a:sx n="86" d="100"/>
          <a:sy n="86" d="100"/>
        </p:scale>
        <p:origin x="153"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hur Liu" userId="57266d67-1d41-4103-859a-8797e8098ce0" providerId="ADAL" clId="{4EC16DF3-C4C9-134A-8346-032C3FAAAD14}"/>
    <pc:docChg chg="undo redo custSel addSld delSld modSld sldOrd modNotesMaster modHandout">
      <pc:chgData name="Arthur Liu" userId="57266d67-1d41-4103-859a-8797e8098ce0" providerId="ADAL" clId="{4EC16DF3-C4C9-134A-8346-032C3FAAAD14}" dt="2022-07-13T07:17:14.544" v="6684"/>
      <pc:docMkLst>
        <pc:docMk/>
      </pc:docMkLst>
      <pc:sldChg chg="addSp delSp modSp mod">
        <pc:chgData name="Arthur Liu" userId="57266d67-1d41-4103-859a-8797e8098ce0" providerId="ADAL" clId="{4EC16DF3-C4C9-134A-8346-032C3FAAAD14}" dt="2022-07-11T01:33:35.003" v="5952" actId="1076"/>
        <pc:sldMkLst>
          <pc:docMk/>
          <pc:sldMk cId="778929904" sldId="256"/>
        </pc:sldMkLst>
        <pc:spChg chg="mod">
          <ac:chgData name="Arthur Liu" userId="57266d67-1d41-4103-859a-8797e8098ce0" providerId="ADAL" clId="{4EC16DF3-C4C9-134A-8346-032C3FAAAD14}" dt="2022-07-10T19:37:24.761" v="998" actId="20577"/>
          <ac:spMkLst>
            <pc:docMk/>
            <pc:sldMk cId="778929904" sldId="256"/>
            <ac:spMk id="2" creationId="{25D024DE-D48D-460C-916B-2450517893F2}"/>
          </ac:spMkLst>
        </pc:spChg>
        <pc:spChg chg="add mod">
          <ac:chgData name="Arthur Liu" userId="57266d67-1d41-4103-859a-8797e8098ce0" providerId="ADAL" clId="{4EC16DF3-C4C9-134A-8346-032C3FAAAD14}" dt="2022-07-11T01:03:42.370" v="5938"/>
          <ac:spMkLst>
            <pc:docMk/>
            <pc:sldMk cId="778929904" sldId="256"/>
            <ac:spMk id="4" creationId="{E693977F-57F8-6846-82D4-AED090C4B12C}"/>
          </ac:spMkLst>
        </pc:spChg>
        <pc:spChg chg="del">
          <ac:chgData name="Arthur Liu" userId="57266d67-1d41-4103-859a-8797e8098ce0" providerId="ADAL" clId="{4EC16DF3-C4C9-134A-8346-032C3FAAAD14}" dt="2022-07-11T01:03:34.216" v="5937"/>
          <ac:spMkLst>
            <pc:docMk/>
            <pc:sldMk cId="778929904" sldId="256"/>
            <ac:spMk id="5" creationId="{F39642EC-19F7-804B-B97A-C4759BCC2B3F}"/>
          </ac:spMkLst>
        </pc:spChg>
        <pc:spChg chg="add mod">
          <ac:chgData name="Arthur Liu" userId="57266d67-1d41-4103-859a-8797e8098ce0" providerId="ADAL" clId="{4EC16DF3-C4C9-134A-8346-032C3FAAAD14}" dt="2022-07-11T01:03:42.370" v="5938"/>
          <ac:spMkLst>
            <pc:docMk/>
            <pc:sldMk cId="778929904" sldId="256"/>
            <ac:spMk id="6" creationId="{70168CF0-87C4-3A4C-9439-E2CC38C76F75}"/>
          </ac:spMkLst>
        </pc:spChg>
        <pc:spChg chg="del">
          <ac:chgData name="Arthur Liu" userId="57266d67-1d41-4103-859a-8797e8098ce0" providerId="ADAL" clId="{4EC16DF3-C4C9-134A-8346-032C3FAAAD14}" dt="2022-07-11T01:03:34.216" v="5937"/>
          <ac:spMkLst>
            <pc:docMk/>
            <pc:sldMk cId="778929904" sldId="256"/>
            <ac:spMk id="7" creationId="{048D10A0-3361-7045-989D-EE595C6C9D2C}"/>
          </ac:spMkLst>
        </pc:spChg>
        <pc:picChg chg="add mod">
          <ac:chgData name="Arthur Liu" userId="57266d67-1d41-4103-859a-8797e8098ce0" providerId="ADAL" clId="{4EC16DF3-C4C9-134A-8346-032C3FAAAD14}" dt="2022-07-11T01:33:35.003" v="5952" actId="1076"/>
          <ac:picMkLst>
            <pc:docMk/>
            <pc:sldMk cId="778929904" sldId="256"/>
            <ac:picMk id="1026" creationId="{D1FA5324-10D0-514F-A22E-5BB0A0630292}"/>
          </ac:picMkLst>
        </pc:picChg>
        <pc:inkChg chg="del">
          <ac:chgData name="Arthur Liu" userId="57266d67-1d41-4103-859a-8797e8098ce0" providerId="ADAL" clId="{4EC16DF3-C4C9-134A-8346-032C3FAAAD14}" dt="2022-07-10T04:56:30.058" v="14" actId="478"/>
          <ac:inkMkLst>
            <pc:docMk/>
            <pc:sldMk cId="778929904" sldId="256"/>
            <ac:inkMk id="4" creationId="{9F2AED4D-A392-4A13-BA5E-9C06308E973F}"/>
          </ac:inkMkLst>
        </pc:inkChg>
      </pc:sldChg>
      <pc:sldChg chg="addSp delSp modSp add mod modTransition">
        <pc:chgData name="Arthur Liu" userId="57266d67-1d41-4103-859a-8797e8098ce0" providerId="ADAL" clId="{4EC16DF3-C4C9-134A-8346-032C3FAAAD14}" dt="2022-07-11T01:03:42.370" v="5938"/>
        <pc:sldMkLst>
          <pc:docMk/>
          <pc:sldMk cId="0" sldId="260"/>
        </pc:sldMkLst>
        <pc:spChg chg="add mod">
          <ac:chgData name="Arthur Liu" userId="57266d67-1d41-4103-859a-8797e8098ce0" providerId="ADAL" clId="{4EC16DF3-C4C9-134A-8346-032C3FAAAD14}" dt="2022-07-11T01:03:42.370" v="5938"/>
          <ac:spMkLst>
            <pc:docMk/>
            <pc:sldMk cId="0" sldId="260"/>
            <ac:spMk id="3" creationId="{D87C3760-1D8E-6947-9757-F6BC926ED3FB}"/>
          </ac:spMkLst>
        </pc:spChg>
        <pc:spChg chg="add mod">
          <ac:chgData name="Arthur Liu" userId="57266d67-1d41-4103-859a-8797e8098ce0" providerId="ADAL" clId="{4EC16DF3-C4C9-134A-8346-032C3FAAAD14}" dt="2022-07-11T01:03:42.370" v="5938"/>
          <ac:spMkLst>
            <pc:docMk/>
            <pc:sldMk cId="0" sldId="260"/>
            <ac:spMk id="4" creationId="{A07C0A88-3063-E14A-8CC7-1A688617C791}"/>
          </ac:spMkLst>
        </pc:spChg>
        <pc:spChg chg="mod">
          <ac:chgData name="Arthur Liu" userId="57266d67-1d41-4103-859a-8797e8098ce0" providerId="ADAL" clId="{4EC16DF3-C4C9-134A-8346-032C3FAAAD14}" dt="2022-07-10T23:16:57.171" v="3342" actId="1076"/>
          <ac:spMkLst>
            <pc:docMk/>
            <pc:sldMk cId="0" sldId="260"/>
            <ac:spMk id="93" creationId="{00000000-0000-0000-0000-000000000000}"/>
          </ac:spMkLst>
        </pc:spChg>
        <pc:spChg chg="add del mod">
          <ac:chgData name="Arthur Liu" userId="57266d67-1d41-4103-859a-8797e8098ce0" providerId="ADAL" clId="{4EC16DF3-C4C9-134A-8346-032C3FAAAD14}" dt="2022-07-10T23:59:50.389" v="4920" actId="478"/>
          <ac:spMkLst>
            <pc:docMk/>
            <pc:sldMk cId="0" sldId="260"/>
            <ac:spMk id="95" creationId="{00000000-0000-0000-0000-000000000000}"/>
          </ac:spMkLst>
        </pc:spChg>
        <pc:spChg chg="mod">
          <ac:chgData name="Arthur Liu" userId="57266d67-1d41-4103-859a-8797e8098ce0" providerId="ADAL" clId="{4EC16DF3-C4C9-134A-8346-032C3FAAAD14}" dt="2022-07-11T00:03:30.107" v="5104"/>
          <ac:spMkLst>
            <pc:docMk/>
            <pc:sldMk cId="0" sldId="260"/>
            <ac:spMk id="98" creationId="{B110D1A9-2A46-D349-944D-DF4CBABDB0DB}"/>
          </ac:spMkLst>
        </pc:spChg>
        <pc:spChg chg="mod">
          <ac:chgData name="Arthur Liu" userId="57266d67-1d41-4103-859a-8797e8098ce0" providerId="ADAL" clId="{4EC16DF3-C4C9-134A-8346-032C3FAAAD14}" dt="2022-07-11T00:03:30.107" v="5104"/>
          <ac:spMkLst>
            <pc:docMk/>
            <pc:sldMk cId="0" sldId="260"/>
            <ac:spMk id="100" creationId="{F6B5FDC3-29FC-684B-B2E7-0412B940D6DA}"/>
          </ac:spMkLst>
        </pc:spChg>
        <pc:spChg chg="mod">
          <ac:chgData name="Arthur Liu" userId="57266d67-1d41-4103-859a-8797e8098ce0" providerId="ADAL" clId="{4EC16DF3-C4C9-134A-8346-032C3FAAAD14}" dt="2022-07-11T00:03:30.107" v="5104"/>
          <ac:spMkLst>
            <pc:docMk/>
            <pc:sldMk cId="0" sldId="260"/>
            <ac:spMk id="101" creationId="{4F34A037-D477-7240-8657-76626BF8D299}"/>
          </ac:spMkLst>
        </pc:spChg>
        <pc:spChg chg="mod">
          <ac:chgData name="Arthur Liu" userId="57266d67-1d41-4103-859a-8797e8098ce0" providerId="ADAL" clId="{4EC16DF3-C4C9-134A-8346-032C3FAAAD14}" dt="2022-07-11T00:03:30.107" v="5104"/>
          <ac:spMkLst>
            <pc:docMk/>
            <pc:sldMk cId="0" sldId="260"/>
            <ac:spMk id="102" creationId="{B2EC1F34-035E-0147-87A1-D9E230F51160}"/>
          </ac:spMkLst>
        </pc:spChg>
        <pc:spChg chg="mod">
          <ac:chgData name="Arthur Liu" userId="57266d67-1d41-4103-859a-8797e8098ce0" providerId="ADAL" clId="{4EC16DF3-C4C9-134A-8346-032C3FAAAD14}" dt="2022-07-11T00:03:30.107" v="5104"/>
          <ac:spMkLst>
            <pc:docMk/>
            <pc:sldMk cId="0" sldId="260"/>
            <ac:spMk id="103" creationId="{DE95FC9C-4356-074F-8F80-DA56FE18200B}"/>
          </ac:spMkLst>
        </pc:spChg>
        <pc:spChg chg="mod">
          <ac:chgData name="Arthur Liu" userId="57266d67-1d41-4103-859a-8797e8098ce0" providerId="ADAL" clId="{4EC16DF3-C4C9-134A-8346-032C3FAAAD14}" dt="2022-07-11T00:03:30.107" v="5104"/>
          <ac:spMkLst>
            <pc:docMk/>
            <pc:sldMk cId="0" sldId="260"/>
            <ac:spMk id="104" creationId="{66E0F2EC-4F24-2743-8440-0003517F24FA}"/>
          </ac:spMkLst>
        </pc:spChg>
        <pc:spChg chg="mod">
          <ac:chgData name="Arthur Liu" userId="57266d67-1d41-4103-859a-8797e8098ce0" providerId="ADAL" clId="{4EC16DF3-C4C9-134A-8346-032C3FAAAD14}" dt="2022-07-11T00:03:30.107" v="5104"/>
          <ac:spMkLst>
            <pc:docMk/>
            <pc:sldMk cId="0" sldId="260"/>
            <ac:spMk id="105" creationId="{6FA3A238-C2E1-3F45-9958-CA6928A02072}"/>
          </ac:spMkLst>
        </pc:spChg>
        <pc:spChg chg="mod">
          <ac:chgData name="Arthur Liu" userId="57266d67-1d41-4103-859a-8797e8098ce0" providerId="ADAL" clId="{4EC16DF3-C4C9-134A-8346-032C3FAAAD14}" dt="2022-07-10T23:16:57.171" v="3342" actId="1076"/>
          <ac:spMkLst>
            <pc:docMk/>
            <pc:sldMk cId="0" sldId="260"/>
            <ac:spMk id="106" creationId="{00000000-0000-0000-0000-000000000000}"/>
          </ac:spMkLst>
        </pc:spChg>
        <pc:spChg chg="mod">
          <ac:chgData name="Arthur Liu" userId="57266d67-1d41-4103-859a-8797e8098ce0" providerId="ADAL" clId="{4EC16DF3-C4C9-134A-8346-032C3FAAAD14}" dt="2022-07-10T23:16:57.171" v="3342" actId="1076"/>
          <ac:spMkLst>
            <pc:docMk/>
            <pc:sldMk cId="0" sldId="260"/>
            <ac:spMk id="107" creationId="{00000000-0000-0000-0000-000000000000}"/>
          </ac:spMkLst>
        </pc:spChg>
        <pc:spChg chg="mod">
          <ac:chgData name="Arthur Liu" userId="57266d67-1d41-4103-859a-8797e8098ce0" providerId="ADAL" clId="{4EC16DF3-C4C9-134A-8346-032C3FAAAD14}" dt="2022-07-10T23:16:57.171" v="3342" actId="1076"/>
          <ac:spMkLst>
            <pc:docMk/>
            <pc:sldMk cId="0" sldId="260"/>
            <ac:spMk id="108" creationId="{00000000-0000-0000-0000-000000000000}"/>
          </ac:spMkLst>
        </pc:spChg>
        <pc:spChg chg="mod">
          <ac:chgData name="Arthur Liu" userId="57266d67-1d41-4103-859a-8797e8098ce0" providerId="ADAL" clId="{4EC16DF3-C4C9-134A-8346-032C3FAAAD14}" dt="2022-07-10T23:16:57.171" v="3342" actId="1076"/>
          <ac:spMkLst>
            <pc:docMk/>
            <pc:sldMk cId="0" sldId="260"/>
            <ac:spMk id="109" creationId="{00000000-0000-0000-0000-000000000000}"/>
          </ac:spMkLst>
        </pc:spChg>
        <pc:spChg chg="mod">
          <ac:chgData name="Arthur Liu" userId="57266d67-1d41-4103-859a-8797e8098ce0" providerId="ADAL" clId="{4EC16DF3-C4C9-134A-8346-032C3FAAAD14}" dt="2022-07-11T00:03:30.107" v="5104"/>
          <ac:spMkLst>
            <pc:docMk/>
            <pc:sldMk cId="0" sldId="260"/>
            <ac:spMk id="110" creationId="{6F7A53F2-32F7-B141-B75F-1E54D7CF6226}"/>
          </ac:spMkLst>
        </pc:spChg>
        <pc:spChg chg="mod">
          <ac:chgData name="Arthur Liu" userId="57266d67-1d41-4103-859a-8797e8098ce0" providerId="ADAL" clId="{4EC16DF3-C4C9-134A-8346-032C3FAAAD14}" dt="2022-07-11T00:03:30.107" v="5104"/>
          <ac:spMkLst>
            <pc:docMk/>
            <pc:sldMk cId="0" sldId="260"/>
            <ac:spMk id="111" creationId="{57060892-5F08-494E-A7D3-6F3F64F68E7F}"/>
          </ac:spMkLst>
        </pc:spChg>
        <pc:spChg chg="mod">
          <ac:chgData name="Arthur Liu" userId="57266d67-1d41-4103-859a-8797e8098ce0" providerId="ADAL" clId="{4EC16DF3-C4C9-134A-8346-032C3FAAAD14}" dt="2022-07-11T00:03:30.107" v="5104"/>
          <ac:spMkLst>
            <pc:docMk/>
            <pc:sldMk cId="0" sldId="260"/>
            <ac:spMk id="113" creationId="{FDDE7915-10D3-254A-9100-BBE23B152CA7}"/>
          </ac:spMkLst>
        </pc:spChg>
        <pc:spChg chg="mod">
          <ac:chgData name="Arthur Liu" userId="57266d67-1d41-4103-859a-8797e8098ce0" providerId="ADAL" clId="{4EC16DF3-C4C9-134A-8346-032C3FAAAD14}" dt="2022-07-11T00:03:30.107" v="5104"/>
          <ac:spMkLst>
            <pc:docMk/>
            <pc:sldMk cId="0" sldId="260"/>
            <ac:spMk id="115" creationId="{C8786470-041B-8B4D-97C9-7786D532C8F7}"/>
          </ac:spMkLst>
        </pc:spChg>
        <pc:spChg chg="mod">
          <ac:chgData name="Arthur Liu" userId="57266d67-1d41-4103-859a-8797e8098ce0" providerId="ADAL" clId="{4EC16DF3-C4C9-134A-8346-032C3FAAAD14}" dt="2022-07-11T00:03:30.107" v="5104"/>
          <ac:spMkLst>
            <pc:docMk/>
            <pc:sldMk cId="0" sldId="260"/>
            <ac:spMk id="116" creationId="{71A9787D-6AA9-D549-B5B4-5B420C6FA0A9}"/>
          </ac:spMkLst>
        </pc:spChg>
        <pc:spChg chg="mod">
          <ac:chgData name="Arthur Liu" userId="57266d67-1d41-4103-859a-8797e8098ce0" providerId="ADAL" clId="{4EC16DF3-C4C9-134A-8346-032C3FAAAD14}" dt="2022-07-11T00:03:30.107" v="5104"/>
          <ac:spMkLst>
            <pc:docMk/>
            <pc:sldMk cId="0" sldId="260"/>
            <ac:spMk id="117" creationId="{CC03B00C-CEA1-B944-84AD-595D0DAADC93}"/>
          </ac:spMkLst>
        </pc:spChg>
        <pc:spChg chg="mod">
          <ac:chgData name="Arthur Liu" userId="57266d67-1d41-4103-859a-8797e8098ce0" providerId="ADAL" clId="{4EC16DF3-C4C9-134A-8346-032C3FAAAD14}" dt="2022-07-11T00:03:30.107" v="5104"/>
          <ac:spMkLst>
            <pc:docMk/>
            <pc:sldMk cId="0" sldId="260"/>
            <ac:spMk id="118" creationId="{C6225F2C-BEAE-3346-A60E-86CFA2CDA374}"/>
          </ac:spMkLst>
        </pc:spChg>
        <pc:spChg chg="mod">
          <ac:chgData name="Arthur Liu" userId="57266d67-1d41-4103-859a-8797e8098ce0" providerId="ADAL" clId="{4EC16DF3-C4C9-134A-8346-032C3FAAAD14}" dt="2022-07-11T00:03:30.107" v="5104"/>
          <ac:spMkLst>
            <pc:docMk/>
            <pc:sldMk cId="0" sldId="260"/>
            <ac:spMk id="119" creationId="{6B3DB4BE-5D11-6F4D-B195-F879DA3751A2}"/>
          </ac:spMkLst>
        </pc:spChg>
        <pc:spChg chg="mod">
          <ac:chgData name="Arthur Liu" userId="57266d67-1d41-4103-859a-8797e8098ce0" providerId="ADAL" clId="{4EC16DF3-C4C9-134A-8346-032C3FAAAD14}" dt="2022-07-11T00:03:30.107" v="5104"/>
          <ac:spMkLst>
            <pc:docMk/>
            <pc:sldMk cId="0" sldId="260"/>
            <ac:spMk id="120" creationId="{06758B72-4D9A-0A4C-87B5-1DE3C89E0BC3}"/>
          </ac:spMkLst>
        </pc:spChg>
        <pc:spChg chg="mod">
          <ac:chgData name="Arthur Liu" userId="57266d67-1d41-4103-859a-8797e8098ce0" providerId="ADAL" clId="{4EC16DF3-C4C9-134A-8346-032C3FAAAD14}" dt="2022-07-11T00:03:30.107" v="5104"/>
          <ac:spMkLst>
            <pc:docMk/>
            <pc:sldMk cId="0" sldId="260"/>
            <ac:spMk id="121" creationId="{BA745889-C5E4-DF41-B44F-B99D5881C119}"/>
          </ac:spMkLst>
        </pc:spChg>
        <pc:spChg chg="mod">
          <ac:chgData name="Arthur Liu" userId="57266d67-1d41-4103-859a-8797e8098ce0" providerId="ADAL" clId="{4EC16DF3-C4C9-134A-8346-032C3FAAAD14}" dt="2022-07-11T00:03:30.107" v="5104"/>
          <ac:spMkLst>
            <pc:docMk/>
            <pc:sldMk cId="0" sldId="260"/>
            <ac:spMk id="122" creationId="{6ECEDC0F-19D0-D24B-985E-AD10EDF1C136}"/>
          </ac:spMkLst>
        </pc:spChg>
        <pc:spChg chg="mod">
          <ac:chgData name="Arthur Liu" userId="57266d67-1d41-4103-859a-8797e8098ce0" providerId="ADAL" clId="{4EC16DF3-C4C9-134A-8346-032C3FAAAD14}" dt="2022-07-11T00:03:30.107" v="5104"/>
          <ac:spMkLst>
            <pc:docMk/>
            <pc:sldMk cId="0" sldId="260"/>
            <ac:spMk id="124" creationId="{B2033286-3BBF-454D-9DDE-ED326AAB4282}"/>
          </ac:spMkLst>
        </pc:spChg>
        <pc:spChg chg="mod">
          <ac:chgData name="Arthur Liu" userId="57266d67-1d41-4103-859a-8797e8098ce0" providerId="ADAL" clId="{4EC16DF3-C4C9-134A-8346-032C3FAAAD14}" dt="2022-07-11T00:03:30.107" v="5104"/>
          <ac:spMkLst>
            <pc:docMk/>
            <pc:sldMk cId="0" sldId="260"/>
            <ac:spMk id="126" creationId="{12969178-42C8-3146-B8FF-9133596C0281}"/>
          </ac:spMkLst>
        </pc:spChg>
        <pc:spChg chg="mod">
          <ac:chgData name="Arthur Liu" userId="57266d67-1d41-4103-859a-8797e8098ce0" providerId="ADAL" clId="{4EC16DF3-C4C9-134A-8346-032C3FAAAD14}" dt="2022-07-11T00:03:30.107" v="5104"/>
          <ac:spMkLst>
            <pc:docMk/>
            <pc:sldMk cId="0" sldId="260"/>
            <ac:spMk id="127" creationId="{1E4854B6-F9AF-CB4F-9ACC-9903FA09847F}"/>
          </ac:spMkLst>
        </pc:spChg>
        <pc:spChg chg="mod">
          <ac:chgData name="Arthur Liu" userId="57266d67-1d41-4103-859a-8797e8098ce0" providerId="ADAL" clId="{4EC16DF3-C4C9-134A-8346-032C3FAAAD14}" dt="2022-07-11T00:03:30.107" v="5104"/>
          <ac:spMkLst>
            <pc:docMk/>
            <pc:sldMk cId="0" sldId="260"/>
            <ac:spMk id="128" creationId="{F8DB1CC8-E03F-D24F-B4B9-18852A70C362}"/>
          </ac:spMkLst>
        </pc:spChg>
        <pc:spChg chg="mod">
          <ac:chgData name="Arthur Liu" userId="57266d67-1d41-4103-859a-8797e8098ce0" providerId="ADAL" clId="{4EC16DF3-C4C9-134A-8346-032C3FAAAD14}" dt="2022-07-11T00:03:30.107" v="5104"/>
          <ac:spMkLst>
            <pc:docMk/>
            <pc:sldMk cId="0" sldId="260"/>
            <ac:spMk id="129" creationId="{157B5615-9CBF-DA4B-ABE8-B6F0AE60AC61}"/>
          </ac:spMkLst>
        </pc:spChg>
        <pc:spChg chg="mod">
          <ac:chgData name="Arthur Liu" userId="57266d67-1d41-4103-859a-8797e8098ce0" providerId="ADAL" clId="{4EC16DF3-C4C9-134A-8346-032C3FAAAD14}" dt="2022-07-11T00:03:30.107" v="5104"/>
          <ac:spMkLst>
            <pc:docMk/>
            <pc:sldMk cId="0" sldId="260"/>
            <ac:spMk id="130" creationId="{B461E863-D574-DC41-A5AC-5F86AA3C7554}"/>
          </ac:spMkLst>
        </pc:spChg>
        <pc:spChg chg="mod">
          <ac:chgData name="Arthur Liu" userId="57266d67-1d41-4103-859a-8797e8098ce0" providerId="ADAL" clId="{4EC16DF3-C4C9-134A-8346-032C3FAAAD14}" dt="2022-07-11T00:03:30.107" v="5104"/>
          <ac:spMkLst>
            <pc:docMk/>
            <pc:sldMk cId="0" sldId="260"/>
            <ac:spMk id="131" creationId="{C2E53957-58CF-9B4B-9A74-3B5CF1A0E26E}"/>
          </ac:spMkLst>
        </pc:spChg>
        <pc:spChg chg="mod">
          <ac:chgData name="Arthur Liu" userId="57266d67-1d41-4103-859a-8797e8098ce0" providerId="ADAL" clId="{4EC16DF3-C4C9-134A-8346-032C3FAAAD14}" dt="2022-07-11T00:03:30.107" v="5104"/>
          <ac:spMkLst>
            <pc:docMk/>
            <pc:sldMk cId="0" sldId="260"/>
            <ac:spMk id="132" creationId="{867941E2-B832-0943-97A0-B1C0810980A1}"/>
          </ac:spMkLst>
        </pc:spChg>
        <pc:spChg chg="mod">
          <ac:chgData name="Arthur Liu" userId="57266d67-1d41-4103-859a-8797e8098ce0" providerId="ADAL" clId="{4EC16DF3-C4C9-134A-8346-032C3FAAAD14}" dt="2022-07-11T00:03:30.107" v="5104"/>
          <ac:spMkLst>
            <pc:docMk/>
            <pc:sldMk cId="0" sldId="260"/>
            <ac:spMk id="133" creationId="{D4EB1233-3478-6E4A-A9BE-4C4BD49223EC}"/>
          </ac:spMkLst>
        </pc:spChg>
        <pc:spChg chg="mod">
          <ac:chgData name="Arthur Liu" userId="57266d67-1d41-4103-859a-8797e8098ce0" providerId="ADAL" clId="{4EC16DF3-C4C9-134A-8346-032C3FAAAD14}" dt="2022-07-11T00:03:30.107" v="5104"/>
          <ac:spMkLst>
            <pc:docMk/>
            <pc:sldMk cId="0" sldId="260"/>
            <ac:spMk id="135" creationId="{5CD80E93-7489-4842-AF2B-DBA42A65982F}"/>
          </ac:spMkLst>
        </pc:spChg>
        <pc:spChg chg="mod">
          <ac:chgData name="Arthur Liu" userId="57266d67-1d41-4103-859a-8797e8098ce0" providerId="ADAL" clId="{4EC16DF3-C4C9-134A-8346-032C3FAAAD14}" dt="2022-07-11T00:03:30.107" v="5104"/>
          <ac:spMkLst>
            <pc:docMk/>
            <pc:sldMk cId="0" sldId="260"/>
            <ac:spMk id="137" creationId="{E5021B60-88D9-BD46-9A70-1FF130C763B9}"/>
          </ac:spMkLst>
        </pc:spChg>
        <pc:spChg chg="mod">
          <ac:chgData name="Arthur Liu" userId="57266d67-1d41-4103-859a-8797e8098ce0" providerId="ADAL" clId="{4EC16DF3-C4C9-134A-8346-032C3FAAAD14}" dt="2022-07-11T00:03:30.107" v="5104"/>
          <ac:spMkLst>
            <pc:docMk/>
            <pc:sldMk cId="0" sldId="260"/>
            <ac:spMk id="138" creationId="{3F81491B-77C2-B943-935F-EB50CE55FD46}"/>
          </ac:spMkLst>
        </pc:spChg>
        <pc:spChg chg="mod">
          <ac:chgData name="Arthur Liu" userId="57266d67-1d41-4103-859a-8797e8098ce0" providerId="ADAL" clId="{4EC16DF3-C4C9-134A-8346-032C3FAAAD14}" dt="2022-07-11T00:03:30.107" v="5104"/>
          <ac:spMkLst>
            <pc:docMk/>
            <pc:sldMk cId="0" sldId="260"/>
            <ac:spMk id="139" creationId="{A709BD88-8E6F-8B41-B0CE-E04AA721A24D}"/>
          </ac:spMkLst>
        </pc:spChg>
        <pc:spChg chg="mod">
          <ac:chgData name="Arthur Liu" userId="57266d67-1d41-4103-859a-8797e8098ce0" providerId="ADAL" clId="{4EC16DF3-C4C9-134A-8346-032C3FAAAD14}" dt="2022-07-11T00:03:30.107" v="5104"/>
          <ac:spMkLst>
            <pc:docMk/>
            <pc:sldMk cId="0" sldId="260"/>
            <ac:spMk id="140" creationId="{7C8E0403-7AD9-364E-A0CD-D5D7B192D76F}"/>
          </ac:spMkLst>
        </pc:spChg>
        <pc:spChg chg="mod">
          <ac:chgData name="Arthur Liu" userId="57266d67-1d41-4103-859a-8797e8098ce0" providerId="ADAL" clId="{4EC16DF3-C4C9-134A-8346-032C3FAAAD14}" dt="2022-07-11T00:03:30.107" v="5104"/>
          <ac:spMkLst>
            <pc:docMk/>
            <pc:sldMk cId="0" sldId="260"/>
            <ac:spMk id="141" creationId="{A0A8E012-E955-4B48-8C96-0617DE7C76CF}"/>
          </ac:spMkLst>
        </pc:spChg>
        <pc:spChg chg="mod">
          <ac:chgData name="Arthur Liu" userId="57266d67-1d41-4103-859a-8797e8098ce0" providerId="ADAL" clId="{4EC16DF3-C4C9-134A-8346-032C3FAAAD14}" dt="2022-07-11T00:03:30.107" v="5104"/>
          <ac:spMkLst>
            <pc:docMk/>
            <pc:sldMk cId="0" sldId="260"/>
            <ac:spMk id="142" creationId="{C8EF0427-0792-1E42-AD38-79009FF9A9A9}"/>
          </ac:spMkLst>
        </pc:spChg>
        <pc:spChg chg="mod">
          <ac:chgData name="Arthur Liu" userId="57266d67-1d41-4103-859a-8797e8098ce0" providerId="ADAL" clId="{4EC16DF3-C4C9-134A-8346-032C3FAAAD14}" dt="2022-07-11T00:03:30.107" v="5104"/>
          <ac:spMkLst>
            <pc:docMk/>
            <pc:sldMk cId="0" sldId="260"/>
            <ac:spMk id="143" creationId="{8E352277-8558-4441-A89D-1C19E849D889}"/>
          </ac:spMkLst>
        </pc:spChg>
        <pc:spChg chg="mod">
          <ac:chgData name="Arthur Liu" userId="57266d67-1d41-4103-859a-8797e8098ce0" providerId="ADAL" clId="{4EC16DF3-C4C9-134A-8346-032C3FAAAD14}" dt="2022-07-11T00:03:30.107" v="5104"/>
          <ac:spMkLst>
            <pc:docMk/>
            <pc:sldMk cId="0" sldId="260"/>
            <ac:spMk id="144" creationId="{E0322109-2152-0840-97C8-23D3171FC5C4}"/>
          </ac:spMkLst>
        </pc:spChg>
        <pc:spChg chg="mod">
          <ac:chgData name="Arthur Liu" userId="57266d67-1d41-4103-859a-8797e8098ce0" providerId="ADAL" clId="{4EC16DF3-C4C9-134A-8346-032C3FAAAD14}" dt="2022-07-11T00:03:30.107" v="5104"/>
          <ac:spMkLst>
            <pc:docMk/>
            <pc:sldMk cId="0" sldId="260"/>
            <ac:spMk id="146" creationId="{64A7BCCC-9075-F748-A4C8-5B8D6F268431}"/>
          </ac:spMkLst>
        </pc:spChg>
        <pc:spChg chg="mod">
          <ac:chgData name="Arthur Liu" userId="57266d67-1d41-4103-859a-8797e8098ce0" providerId="ADAL" clId="{4EC16DF3-C4C9-134A-8346-032C3FAAAD14}" dt="2022-07-11T00:03:30.107" v="5104"/>
          <ac:spMkLst>
            <pc:docMk/>
            <pc:sldMk cId="0" sldId="260"/>
            <ac:spMk id="148" creationId="{0C574669-247B-414A-BAD3-470B9B4602CE}"/>
          </ac:spMkLst>
        </pc:spChg>
        <pc:spChg chg="mod">
          <ac:chgData name="Arthur Liu" userId="57266d67-1d41-4103-859a-8797e8098ce0" providerId="ADAL" clId="{4EC16DF3-C4C9-134A-8346-032C3FAAAD14}" dt="2022-07-11T00:03:30.107" v="5104"/>
          <ac:spMkLst>
            <pc:docMk/>
            <pc:sldMk cId="0" sldId="260"/>
            <ac:spMk id="149" creationId="{11058AE9-7464-5940-ACC7-F5552EEB540B}"/>
          </ac:spMkLst>
        </pc:spChg>
        <pc:spChg chg="mod">
          <ac:chgData name="Arthur Liu" userId="57266d67-1d41-4103-859a-8797e8098ce0" providerId="ADAL" clId="{4EC16DF3-C4C9-134A-8346-032C3FAAAD14}" dt="2022-07-11T00:03:30.107" v="5104"/>
          <ac:spMkLst>
            <pc:docMk/>
            <pc:sldMk cId="0" sldId="260"/>
            <ac:spMk id="150" creationId="{4CFB9457-0E84-C748-BBAF-4F9311A9AA08}"/>
          </ac:spMkLst>
        </pc:spChg>
        <pc:spChg chg="mod">
          <ac:chgData name="Arthur Liu" userId="57266d67-1d41-4103-859a-8797e8098ce0" providerId="ADAL" clId="{4EC16DF3-C4C9-134A-8346-032C3FAAAD14}" dt="2022-07-11T00:03:30.107" v="5104"/>
          <ac:spMkLst>
            <pc:docMk/>
            <pc:sldMk cId="0" sldId="260"/>
            <ac:spMk id="151" creationId="{D4481CF4-B4A1-2B4C-A6C9-D5BBD066C472}"/>
          </ac:spMkLst>
        </pc:spChg>
        <pc:spChg chg="mod">
          <ac:chgData name="Arthur Liu" userId="57266d67-1d41-4103-859a-8797e8098ce0" providerId="ADAL" clId="{4EC16DF3-C4C9-134A-8346-032C3FAAAD14}" dt="2022-07-11T00:03:30.107" v="5104"/>
          <ac:spMkLst>
            <pc:docMk/>
            <pc:sldMk cId="0" sldId="260"/>
            <ac:spMk id="152" creationId="{08115116-C9DB-BF48-B380-C739EAE2BB40}"/>
          </ac:spMkLst>
        </pc:spChg>
        <pc:spChg chg="mod">
          <ac:chgData name="Arthur Liu" userId="57266d67-1d41-4103-859a-8797e8098ce0" providerId="ADAL" clId="{4EC16DF3-C4C9-134A-8346-032C3FAAAD14}" dt="2022-07-11T00:03:30.107" v="5104"/>
          <ac:spMkLst>
            <pc:docMk/>
            <pc:sldMk cId="0" sldId="260"/>
            <ac:spMk id="153" creationId="{D58B25D7-302D-9D41-9D04-EE9F8FA0873B}"/>
          </ac:spMkLst>
        </pc:spChg>
        <pc:spChg chg="mod">
          <ac:chgData name="Arthur Liu" userId="57266d67-1d41-4103-859a-8797e8098ce0" providerId="ADAL" clId="{4EC16DF3-C4C9-134A-8346-032C3FAAAD14}" dt="2022-07-11T00:03:30.107" v="5104"/>
          <ac:spMkLst>
            <pc:docMk/>
            <pc:sldMk cId="0" sldId="260"/>
            <ac:spMk id="154" creationId="{59D523D3-F7C9-704C-9555-7DD89A8CB215}"/>
          </ac:spMkLst>
        </pc:spChg>
        <pc:spChg chg="mod">
          <ac:chgData name="Arthur Liu" userId="57266d67-1d41-4103-859a-8797e8098ce0" providerId="ADAL" clId="{4EC16DF3-C4C9-134A-8346-032C3FAAAD14}" dt="2022-07-11T00:03:30.107" v="5104"/>
          <ac:spMkLst>
            <pc:docMk/>
            <pc:sldMk cId="0" sldId="260"/>
            <ac:spMk id="155" creationId="{4ADA73CD-B07A-534D-BFCC-76DCBA66C69E}"/>
          </ac:spMkLst>
        </pc:spChg>
        <pc:spChg chg="mod">
          <ac:chgData name="Arthur Liu" userId="57266d67-1d41-4103-859a-8797e8098ce0" providerId="ADAL" clId="{4EC16DF3-C4C9-134A-8346-032C3FAAAD14}" dt="2022-07-11T00:03:30.107" v="5104"/>
          <ac:spMkLst>
            <pc:docMk/>
            <pc:sldMk cId="0" sldId="260"/>
            <ac:spMk id="157" creationId="{0D541EF8-CB7C-C349-87EC-27BEDE25E16E}"/>
          </ac:spMkLst>
        </pc:spChg>
        <pc:spChg chg="mod">
          <ac:chgData name="Arthur Liu" userId="57266d67-1d41-4103-859a-8797e8098ce0" providerId="ADAL" clId="{4EC16DF3-C4C9-134A-8346-032C3FAAAD14}" dt="2022-07-11T00:03:30.107" v="5104"/>
          <ac:spMkLst>
            <pc:docMk/>
            <pc:sldMk cId="0" sldId="260"/>
            <ac:spMk id="159" creationId="{9882CD92-2C55-1F48-B3F9-3F55CC18AF16}"/>
          </ac:spMkLst>
        </pc:spChg>
        <pc:spChg chg="mod">
          <ac:chgData name="Arthur Liu" userId="57266d67-1d41-4103-859a-8797e8098ce0" providerId="ADAL" clId="{4EC16DF3-C4C9-134A-8346-032C3FAAAD14}" dt="2022-07-11T00:03:30.107" v="5104"/>
          <ac:spMkLst>
            <pc:docMk/>
            <pc:sldMk cId="0" sldId="260"/>
            <ac:spMk id="160" creationId="{E24D2515-CBE5-EA44-9DC8-90BEB6D9395B}"/>
          </ac:spMkLst>
        </pc:spChg>
        <pc:spChg chg="mod">
          <ac:chgData name="Arthur Liu" userId="57266d67-1d41-4103-859a-8797e8098ce0" providerId="ADAL" clId="{4EC16DF3-C4C9-134A-8346-032C3FAAAD14}" dt="2022-07-11T00:03:30.107" v="5104"/>
          <ac:spMkLst>
            <pc:docMk/>
            <pc:sldMk cId="0" sldId="260"/>
            <ac:spMk id="161" creationId="{2858B99F-CA56-3941-90B1-2CD07E2741A9}"/>
          </ac:spMkLst>
        </pc:spChg>
        <pc:spChg chg="mod">
          <ac:chgData name="Arthur Liu" userId="57266d67-1d41-4103-859a-8797e8098ce0" providerId="ADAL" clId="{4EC16DF3-C4C9-134A-8346-032C3FAAAD14}" dt="2022-07-11T00:03:30.107" v="5104"/>
          <ac:spMkLst>
            <pc:docMk/>
            <pc:sldMk cId="0" sldId="260"/>
            <ac:spMk id="162" creationId="{DC2B3286-5940-8D41-924B-E552F103DD8D}"/>
          </ac:spMkLst>
        </pc:spChg>
        <pc:spChg chg="mod">
          <ac:chgData name="Arthur Liu" userId="57266d67-1d41-4103-859a-8797e8098ce0" providerId="ADAL" clId="{4EC16DF3-C4C9-134A-8346-032C3FAAAD14}" dt="2022-07-11T00:03:30.107" v="5104"/>
          <ac:spMkLst>
            <pc:docMk/>
            <pc:sldMk cId="0" sldId="260"/>
            <ac:spMk id="163" creationId="{E96E3C15-AD62-E14A-B431-9DAAD78521CA}"/>
          </ac:spMkLst>
        </pc:spChg>
        <pc:spChg chg="mod">
          <ac:chgData name="Arthur Liu" userId="57266d67-1d41-4103-859a-8797e8098ce0" providerId="ADAL" clId="{4EC16DF3-C4C9-134A-8346-032C3FAAAD14}" dt="2022-07-11T00:03:30.107" v="5104"/>
          <ac:spMkLst>
            <pc:docMk/>
            <pc:sldMk cId="0" sldId="260"/>
            <ac:spMk id="164" creationId="{FC5AC126-0948-5A49-97AB-216C93F06C04}"/>
          </ac:spMkLst>
        </pc:spChg>
        <pc:spChg chg="mod">
          <ac:chgData name="Arthur Liu" userId="57266d67-1d41-4103-859a-8797e8098ce0" providerId="ADAL" clId="{4EC16DF3-C4C9-134A-8346-032C3FAAAD14}" dt="2022-07-11T00:03:30.107" v="5104"/>
          <ac:spMkLst>
            <pc:docMk/>
            <pc:sldMk cId="0" sldId="260"/>
            <ac:spMk id="165" creationId="{6F5F96B3-38A1-3043-A7C7-BFE3A91DB6E1}"/>
          </ac:spMkLst>
        </pc:spChg>
        <pc:spChg chg="mod">
          <ac:chgData name="Arthur Liu" userId="57266d67-1d41-4103-859a-8797e8098ce0" providerId="ADAL" clId="{4EC16DF3-C4C9-134A-8346-032C3FAAAD14}" dt="2022-07-11T00:03:30.107" v="5104"/>
          <ac:spMkLst>
            <pc:docMk/>
            <pc:sldMk cId="0" sldId="260"/>
            <ac:spMk id="166" creationId="{52D3DAFD-C9D0-C948-9EF3-57F2A4EDD2D7}"/>
          </ac:spMkLst>
        </pc:spChg>
        <pc:spChg chg="add del mod">
          <ac:chgData name="Arthur Liu" userId="57266d67-1d41-4103-859a-8797e8098ce0" providerId="ADAL" clId="{4EC16DF3-C4C9-134A-8346-032C3FAAAD14}" dt="2022-07-11T00:03:33.380" v="5106" actId="478"/>
          <ac:spMkLst>
            <pc:docMk/>
            <pc:sldMk cId="0" sldId="260"/>
            <ac:spMk id="167" creationId="{60FF3A87-BFF7-E646-AC4A-B9C343737FCD}"/>
          </ac:spMkLst>
        </pc:spChg>
        <pc:spChg chg="add del mod">
          <ac:chgData name="Arthur Liu" userId="57266d67-1d41-4103-859a-8797e8098ce0" providerId="ADAL" clId="{4EC16DF3-C4C9-134A-8346-032C3FAAAD14}" dt="2022-07-11T00:03:33.380" v="5106" actId="478"/>
          <ac:spMkLst>
            <pc:docMk/>
            <pc:sldMk cId="0" sldId="260"/>
            <ac:spMk id="168" creationId="{552F6DCF-C7CE-D04E-991D-7D8AB24D40FD}"/>
          </ac:spMkLst>
        </pc:spChg>
        <pc:spChg chg="add del mod">
          <ac:chgData name="Arthur Liu" userId="57266d67-1d41-4103-859a-8797e8098ce0" providerId="ADAL" clId="{4EC16DF3-C4C9-134A-8346-032C3FAAAD14}" dt="2022-07-11T00:03:33.380" v="5106" actId="478"/>
          <ac:spMkLst>
            <pc:docMk/>
            <pc:sldMk cId="0" sldId="260"/>
            <ac:spMk id="169" creationId="{9EC98EFC-0D06-6948-AEFA-EFDC8724865E}"/>
          </ac:spMkLst>
        </pc:spChg>
        <pc:spChg chg="add del mod">
          <ac:chgData name="Arthur Liu" userId="57266d67-1d41-4103-859a-8797e8098ce0" providerId="ADAL" clId="{4EC16DF3-C4C9-134A-8346-032C3FAAAD14}" dt="2022-07-11T00:03:33.380" v="5106" actId="478"/>
          <ac:spMkLst>
            <pc:docMk/>
            <pc:sldMk cId="0" sldId="260"/>
            <ac:spMk id="170" creationId="{D7278601-9210-A84A-AEA2-D0496FBACDDE}"/>
          </ac:spMkLst>
        </pc:spChg>
        <pc:spChg chg="add del mod">
          <ac:chgData name="Arthur Liu" userId="57266d67-1d41-4103-859a-8797e8098ce0" providerId="ADAL" clId="{4EC16DF3-C4C9-134A-8346-032C3FAAAD14}" dt="2022-07-11T00:03:33.380" v="5106" actId="478"/>
          <ac:spMkLst>
            <pc:docMk/>
            <pc:sldMk cId="0" sldId="260"/>
            <ac:spMk id="171" creationId="{7E3365DB-2DA4-7E4D-AF6A-BEE563259596}"/>
          </ac:spMkLst>
        </pc:spChg>
        <pc:spChg chg="add del mod">
          <ac:chgData name="Arthur Liu" userId="57266d67-1d41-4103-859a-8797e8098ce0" providerId="ADAL" clId="{4EC16DF3-C4C9-134A-8346-032C3FAAAD14}" dt="2022-07-11T00:03:33.380" v="5106" actId="478"/>
          <ac:spMkLst>
            <pc:docMk/>
            <pc:sldMk cId="0" sldId="260"/>
            <ac:spMk id="172" creationId="{5FEA3A11-13BB-134D-869F-EB8913076C34}"/>
          </ac:spMkLst>
        </pc:spChg>
        <pc:spChg chg="add del mod">
          <ac:chgData name="Arthur Liu" userId="57266d67-1d41-4103-859a-8797e8098ce0" providerId="ADAL" clId="{4EC16DF3-C4C9-134A-8346-032C3FAAAD14}" dt="2022-07-11T00:03:33.380" v="5106" actId="478"/>
          <ac:spMkLst>
            <pc:docMk/>
            <pc:sldMk cId="0" sldId="260"/>
            <ac:spMk id="173" creationId="{6AEA9338-4977-3F45-90F7-8163CD846E84}"/>
          </ac:spMkLst>
        </pc:spChg>
        <pc:spChg chg="mod">
          <ac:chgData name="Arthur Liu" userId="57266d67-1d41-4103-859a-8797e8098ce0" providerId="ADAL" clId="{4EC16DF3-C4C9-134A-8346-032C3FAAAD14}" dt="2022-07-10T23:58:39.984" v="4917" actId="27636"/>
          <ac:spMkLst>
            <pc:docMk/>
            <pc:sldMk cId="0" sldId="260"/>
            <ac:spMk id="27649" creationId="{00000000-0000-0000-0000-000000000000}"/>
          </ac:spMkLst>
        </pc:spChg>
        <pc:spChg chg="mod">
          <ac:chgData name="Arthur Liu" userId="57266d67-1d41-4103-859a-8797e8098ce0" providerId="ADAL" clId="{4EC16DF3-C4C9-134A-8346-032C3FAAAD14}" dt="2022-07-11T00:07:16.004" v="5217" actId="114"/>
          <ac:spMkLst>
            <pc:docMk/>
            <pc:sldMk cId="0" sldId="260"/>
            <ac:spMk id="27650" creationId="{00000000-0000-0000-0000-000000000000}"/>
          </ac:spMkLst>
        </pc:spChg>
        <pc:spChg chg="del">
          <ac:chgData name="Arthur Liu" userId="57266d67-1d41-4103-859a-8797e8098ce0" providerId="ADAL" clId="{4EC16DF3-C4C9-134A-8346-032C3FAAAD14}" dt="2022-07-11T01:03:34.216" v="5937"/>
          <ac:spMkLst>
            <pc:docMk/>
            <pc:sldMk cId="0" sldId="260"/>
            <ac:spMk id="27651" creationId="{00000000-0000-0000-0000-000000000000}"/>
          </ac:spMkLst>
        </pc:spChg>
        <pc:spChg chg="del">
          <ac:chgData name="Arthur Liu" userId="57266d67-1d41-4103-859a-8797e8098ce0" providerId="ADAL" clId="{4EC16DF3-C4C9-134A-8346-032C3FAAAD14}" dt="2022-07-11T01:03:34.216" v="5937"/>
          <ac:spMkLst>
            <pc:docMk/>
            <pc:sldMk cId="0" sldId="260"/>
            <ac:spMk id="27652" creationId="{00000000-0000-0000-0000-000000000000}"/>
          </ac:spMkLst>
        </pc:spChg>
        <pc:spChg chg="mod">
          <ac:chgData name="Arthur Liu" userId="57266d67-1d41-4103-859a-8797e8098ce0" providerId="ADAL" clId="{4EC16DF3-C4C9-134A-8346-032C3FAAAD14}" dt="2022-07-10T23:16:57.171" v="3342" actId="1076"/>
          <ac:spMkLst>
            <pc:docMk/>
            <pc:sldMk cId="0" sldId="260"/>
            <ac:spMk id="27664" creationId="{00000000-0000-0000-0000-000000000000}"/>
          </ac:spMkLst>
        </pc:spChg>
        <pc:spChg chg="mod">
          <ac:chgData name="Arthur Liu" userId="57266d67-1d41-4103-859a-8797e8098ce0" providerId="ADAL" clId="{4EC16DF3-C4C9-134A-8346-032C3FAAAD14}" dt="2022-07-10T23:16:57.171" v="3342" actId="1076"/>
          <ac:spMkLst>
            <pc:docMk/>
            <pc:sldMk cId="0" sldId="260"/>
            <ac:spMk id="27665" creationId="{00000000-0000-0000-0000-000000000000}"/>
          </ac:spMkLst>
        </pc:spChg>
        <pc:spChg chg="mod">
          <ac:chgData name="Arthur Liu" userId="57266d67-1d41-4103-859a-8797e8098ce0" providerId="ADAL" clId="{4EC16DF3-C4C9-134A-8346-032C3FAAAD14}" dt="2022-07-10T23:16:57.171" v="3342" actId="1076"/>
          <ac:spMkLst>
            <pc:docMk/>
            <pc:sldMk cId="0" sldId="260"/>
            <ac:spMk id="27666" creationId="{00000000-0000-0000-0000-000000000000}"/>
          </ac:spMkLst>
        </pc:spChg>
        <pc:spChg chg="mod">
          <ac:chgData name="Arthur Liu" userId="57266d67-1d41-4103-859a-8797e8098ce0" providerId="ADAL" clId="{4EC16DF3-C4C9-134A-8346-032C3FAAAD14}" dt="2022-07-10T23:16:57.171" v="3342" actId="1076"/>
          <ac:spMkLst>
            <pc:docMk/>
            <pc:sldMk cId="0" sldId="260"/>
            <ac:spMk id="27667" creationId="{00000000-0000-0000-0000-000000000000}"/>
          </ac:spMkLst>
        </pc:spChg>
        <pc:spChg chg="mod">
          <ac:chgData name="Arthur Liu" userId="57266d67-1d41-4103-859a-8797e8098ce0" providerId="ADAL" clId="{4EC16DF3-C4C9-134A-8346-032C3FAAAD14}" dt="2022-07-10T23:16:57.171" v="3342" actId="1076"/>
          <ac:spMkLst>
            <pc:docMk/>
            <pc:sldMk cId="0" sldId="260"/>
            <ac:spMk id="27668" creationId="{00000000-0000-0000-0000-000000000000}"/>
          </ac:spMkLst>
        </pc:spChg>
        <pc:spChg chg="mod">
          <ac:chgData name="Arthur Liu" userId="57266d67-1d41-4103-859a-8797e8098ce0" providerId="ADAL" clId="{4EC16DF3-C4C9-134A-8346-032C3FAAAD14}" dt="2022-07-10T23:16:57.171" v="3342" actId="1076"/>
          <ac:spMkLst>
            <pc:docMk/>
            <pc:sldMk cId="0" sldId="260"/>
            <ac:spMk id="27669" creationId="{00000000-0000-0000-0000-000000000000}"/>
          </ac:spMkLst>
        </pc:spChg>
        <pc:spChg chg="mod">
          <ac:chgData name="Arthur Liu" userId="57266d67-1d41-4103-859a-8797e8098ce0" providerId="ADAL" clId="{4EC16DF3-C4C9-134A-8346-032C3FAAAD14}" dt="2022-07-10T23:16:57.171" v="3342" actId="1076"/>
          <ac:spMkLst>
            <pc:docMk/>
            <pc:sldMk cId="0" sldId="260"/>
            <ac:spMk id="27670" creationId="{00000000-0000-0000-0000-000000000000}"/>
          </ac:spMkLst>
        </pc:spChg>
        <pc:spChg chg="mod">
          <ac:chgData name="Arthur Liu" userId="57266d67-1d41-4103-859a-8797e8098ce0" providerId="ADAL" clId="{4EC16DF3-C4C9-134A-8346-032C3FAAAD14}" dt="2022-07-10T23:16:57.171" v="3342" actId="1076"/>
          <ac:spMkLst>
            <pc:docMk/>
            <pc:sldMk cId="0" sldId="260"/>
            <ac:spMk id="27671" creationId="{00000000-0000-0000-0000-000000000000}"/>
          </ac:spMkLst>
        </pc:spChg>
        <pc:spChg chg="mod">
          <ac:chgData name="Arthur Liu" userId="57266d67-1d41-4103-859a-8797e8098ce0" providerId="ADAL" clId="{4EC16DF3-C4C9-134A-8346-032C3FAAAD14}" dt="2022-07-10T23:16:57.171" v="3342" actId="1076"/>
          <ac:spMkLst>
            <pc:docMk/>
            <pc:sldMk cId="0" sldId="260"/>
            <ac:spMk id="27672" creationId="{00000000-0000-0000-0000-000000000000}"/>
          </ac:spMkLst>
        </pc:spChg>
        <pc:spChg chg="mod">
          <ac:chgData name="Arthur Liu" userId="57266d67-1d41-4103-859a-8797e8098ce0" providerId="ADAL" clId="{4EC16DF3-C4C9-134A-8346-032C3FAAAD14}" dt="2022-07-10T23:16:57.171" v="3342" actId="1076"/>
          <ac:spMkLst>
            <pc:docMk/>
            <pc:sldMk cId="0" sldId="260"/>
            <ac:spMk id="27673" creationId="{00000000-0000-0000-0000-000000000000}"/>
          </ac:spMkLst>
        </pc:spChg>
        <pc:spChg chg="mod">
          <ac:chgData name="Arthur Liu" userId="57266d67-1d41-4103-859a-8797e8098ce0" providerId="ADAL" clId="{4EC16DF3-C4C9-134A-8346-032C3FAAAD14}" dt="2022-07-10T23:16:57.171" v="3342" actId="1076"/>
          <ac:spMkLst>
            <pc:docMk/>
            <pc:sldMk cId="0" sldId="260"/>
            <ac:spMk id="27674" creationId="{00000000-0000-0000-0000-000000000000}"/>
          </ac:spMkLst>
        </pc:spChg>
        <pc:spChg chg="mod">
          <ac:chgData name="Arthur Liu" userId="57266d67-1d41-4103-859a-8797e8098ce0" providerId="ADAL" clId="{4EC16DF3-C4C9-134A-8346-032C3FAAAD14}" dt="2022-07-10T23:16:57.171" v="3342" actId="1076"/>
          <ac:spMkLst>
            <pc:docMk/>
            <pc:sldMk cId="0" sldId="260"/>
            <ac:spMk id="27675" creationId="{00000000-0000-0000-0000-000000000000}"/>
          </ac:spMkLst>
        </pc:spChg>
        <pc:grpChg chg="add del mod">
          <ac:chgData name="Arthur Liu" userId="57266d67-1d41-4103-859a-8797e8098ce0" providerId="ADAL" clId="{4EC16DF3-C4C9-134A-8346-032C3FAAAD14}" dt="2022-07-11T00:03:33.380" v="5106" actId="478"/>
          <ac:grpSpMkLst>
            <pc:docMk/>
            <pc:sldMk cId="0" sldId="260"/>
            <ac:grpSpMk id="97" creationId="{96EE5467-5254-DE4D-B43D-08FF2AC6184B}"/>
          </ac:grpSpMkLst>
        </pc:grpChg>
        <pc:grpChg chg="mod">
          <ac:chgData name="Arthur Liu" userId="57266d67-1d41-4103-859a-8797e8098ce0" providerId="ADAL" clId="{4EC16DF3-C4C9-134A-8346-032C3FAAAD14}" dt="2022-07-11T00:03:30.107" v="5104"/>
          <ac:grpSpMkLst>
            <pc:docMk/>
            <pc:sldMk cId="0" sldId="260"/>
            <ac:grpSpMk id="99" creationId="{DBFD66F6-8AF6-4145-88EB-292A4E1E13EE}"/>
          </ac:grpSpMkLst>
        </pc:grpChg>
        <pc:grpChg chg="add del mod">
          <ac:chgData name="Arthur Liu" userId="57266d67-1d41-4103-859a-8797e8098ce0" providerId="ADAL" clId="{4EC16DF3-C4C9-134A-8346-032C3FAAAD14}" dt="2022-07-11T00:03:33.380" v="5106" actId="478"/>
          <ac:grpSpMkLst>
            <pc:docMk/>
            <pc:sldMk cId="0" sldId="260"/>
            <ac:grpSpMk id="112" creationId="{02B7C660-75E5-504A-B5CF-9E010B66A71B}"/>
          </ac:grpSpMkLst>
        </pc:grpChg>
        <pc:grpChg chg="mod">
          <ac:chgData name="Arthur Liu" userId="57266d67-1d41-4103-859a-8797e8098ce0" providerId="ADAL" clId="{4EC16DF3-C4C9-134A-8346-032C3FAAAD14}" dt="2022-07-11T00:03:30.107" v="5104"/>
          <ac:grpSpMkLst>
            <pc:docMk/>
            <pc:sldMk cId="0" sldId="260"/>
            <ac:grpSpMk id="114" creationId="{A1712E16-73EB-BA4F-AE87-71411DDF13EB}"/>
          </ac:grpSpMkLst>
        </pc:grpChg>
        <pc:grpChg chg="add del mod">
          <ac:chgData name="Arthur Liu" userId="57266d67-1d41-4103-859a-8797e8098ce0" providerId="ADAL" clId="{4EC16DF3-C4C9-134A-8346-032C3FAAAD14}" dt="2022-07-11T00:03:33.380" v="5106" actId="478"/>
          <ac:grpSpMkLst>
            <pc:docMk/>
            <pc:sldMk cId="0" sldId="260"/>
            <ac:grpSpMk id="123" creationId="{58A6CEBB-AA37-7742-ABC3-43FAD4DBCE46}"/>
          </ac:grpSpMkLst>
        </pc:grpChg>
        <pc:grpChg chg="mod">
          <ac:chgData name="Arthur Liu" userId="57266d67-1d41-4103-859a-8797e8098ce0" providerId="ADAL" clId="{4EC16DF3-C4C9-134A-8346-032C3FAAAD14}" dt="2022-07-11T00:03:30.107" v="5104"/>
          <ac:grpSpMkLst>
            <pc:docMk/>
            <pc:sldMk cId="0" sldId="260"/>
            <ac:grpSpMk id="125" creationId="{188FB88E-B475-AB47-B9BC-4A53638D0E66}"/>
          </ac:grpSpMkLst>
        </pc:grpChg>
        <pc:grpChg chg="add del mod">
          <ac:chgData name="Arthur Liu" userId="57266d67-1d41-4103-859a-8797e8098ce0" providerId="ADAL" clId="{4EC16DF3-C4C9-134A-8346-032C3FAAAD14}" dt="2022-07-11T00:03:33.380" v="5106" actId="478"/>
          <ac:grpSpMkLst>
            <pc:docMk/>
            <pc:sldMk cId="0" sldId="260"/>
            <ac:grpSpMk id="134" creationId="{3F1C1477-AC2D-F741-AAB5-A002672E54A4}"/>
          </ac:grpSpMkLst>
        </pc:grpChg>
        <pc:grpChg chg="mod">
          <ac:chgData name="Arthur Liu" userId="57266d67-1d41-4103-859a-8797e8098ce0" providerId="ADAL" clId="{4EC16DF3-C4C9-134A-8346-032C3FAAAD14}" dt="2022-07-11T00:03:30.107" v="5104"/>
          <ac:grpSpMkLst>
            <pc:docMk/>
            <pc:sldMk cId="0" sldId="260"/>
            <ac:grpSpMk id="136" creationId="{ABEB33D8-E5F2-4244-8033-A0C5D9A8F6F7}"/>
          </ac:grpSpMkLst>
        </pc:grpChg>
        <pc:grpChg chg="add del mod">
          <ac:chgData name="Arthur Liu" userId="57266d67-1d41-4103-859a-8797e8098ce0" providerId="ADAL" clId="{4EC16DF3-C4C9-134A-8346-032C3FAAAD14}" dt="2022-07-11T00:03:33.380" v="5106" actId="478"/>
          <ac:grpSpMkLst>
            <pc:docMk/>
            <pc:sldMk cId="0" sldId="260"/>
            <ac:grpSpMk id="145" creationId="{348B1D90-5DAA-DE40-94BA-A9509A6054CE}"/>
          </ac:grpSpMkLst>
        </pc:grpChg>
        <pc:grpChg chg="mod">
          <ac:chgData name="Arthur Liu" userId="57266d67-1d41-4103-859a-8797e8098ce0" providerId="ADAL" clId="{4EC16DF3-C4C9-134A-8346-032C3FAAAD14}" dt="2022-07-11T00:03:30.107" v="5104"/>
          <ac:grpSpMkLst>
            <pc:docMk/>
            <pc:sldMk cId="0" sldId="260"/>
            <ac:grpSpMk id="147" creationId="{7C853A7F-FFF2-3A43-9D52-9CA5FD5DC4BF}"/>
          </ac:grpSpMkLst>
        </pc:grpChg>
        <pc:grpChg chg="add del mod">
          <ac:chgData name="Arthur Liu" userId="57266d67-1d41-4103-859a-8797e8098ce0" providerId="ADAL" clId="{4EC16DF3-C4C9-134A-8346-032C3FAAAD14}" dt="2022-07-11T00:03:33.380" v="5106" actId="478"/>
          <ac:grpSpMkLst>
            <pc:docMk/>
            <pc:sldMk cId="0" sldId="260"/>
            <ac:grpSpMk id="156" creationId="{0EF6206E-9779-864B-A48C-865DD334D40A}"/>
          </ac:grpSpMkLst>
        </pc:grpChg>
        <pc:grpChg chg="mod">
          <ac:chgData name="Arthur Liu" userId="57266d67-1d41-4103-859a-8797e8098ce0" providerId="ADAL" clId="{4EC16DF3-C4C9-134A-8346-032C3FAAAD14}" dt="2022-07-11T00:03:30.107" v="5104"/>
          <ac:grpSpMkLst>
            <pc:docMk/>
            <pc:sldMk cId="0" sldId="260"/>
            <ac:grpSpMk id="158" creationId="{CCBC25C3-06D3-CF4E-9EC3-879759F9BCC9}"/>
          </ac:grpSpMkLst>
        </pc:grpChg>
        <pc:grpChg chg="mod">
          <ac:chgData name="Arthur Liu" userId="57266d67-1d41-4103-859a-8797e8098ce0" providerId="ADAL" clId="{4EC16DF3-C4C9-134A-8346-032C3FAAAD14}" dt="2022-07-10T23:16:57.171" v="3342" actId="1076"/>
          <ac:grpSpMkLst>
            <pc:docMk/>
            <pc:sldMk cId="0" sldId="260"/>
            <ac:grpSpMk id="27653" creationId="{00000000-0000-0000-0000-000000000000}"/>
          </ac:grpSpMkLst>
        </pc:grpChg>
        <pc:grpChg chg="mod">
          <ac:chgData name="Arthur Liu" userId="57266d67-1d41-4103-859a-8797e8098ce0" providerId="ADAL" clId="{4EC16DF3-C4C9-134A-8346-032C3FAAAD14}" dt="2022-07-10T23:16:57.171" v="3342" actId="1076"/>
          <ac:grpSpMkLst>
            <pc:docMk/>
            <pc:sldMk cId="0" sldId="260"/>
            <ac:grpSpMk id="27654" creationId="{00000000-0000-0000-0000-000000000000}"/>
          </ac:grpSpMkLst>
        </pc:grpChg>
        <pc:grpChg chg="mod">
          <ac:chgData name="Arthur Liu" userId="57266d67-1d41-4103-859a-8797e8098ce0" providerId="ADAL" clId="{4EC16DF3-C4C9-134A-8346-032C3FAAAD14}" dt="2022-07-10T23:16:57.171" v="3342" actId="1076"/>
          <ac:grpSpMkLst>
            <pc:docMk/>
            <pc:sldMk cId="0" sldId="260"/>
            <ac:grpSpMk id="27655" creationId="{00000000-0000-0000-0000-000000000000}"/>
          </ac:grpSpMkLst>
        </pc:grpChg>
        <pc:grpChg chg="mod">
          <ac:chgData name="Arthur Liu" userId="57266d67-1d41-4103-859a-8797e8098ce0" providerId="ADAL" clId="{4EC16DF3-C4C9-134A-8346-032C3FAAAD14}" dt="2022-07-10T23:16:57.171" v="3342" actId="1076"/>
          <ac:grpSpMkLst>
            <pc:docMk/>
            <pc:sldMk cId="0" sldId="260"/>
            <ac:grpSpMk id="27656" creationId="{00000000-0000-0000-0000-000000000000}"/>
          </ac:grpSpMkLst>
        </pc:grpChg>
        <pc:grpChg chg="mod">
          <ac:chgData name="Arthur Liu" userId="57266d67-1d41-4103-859a-8797e8098ce0" providerId="ADAL" clId="{4EC16DF3-C4C9-134A-8346-032C3FAAAD14}" dt="2022-07-10T23:16:57.171" v="3342" actId="1076"/>
          <ac:grpSpMkLst>
            <pc:docMk/>
            <pc:sldMk cId="0" sldId="260"/>
            <ac:grpSpMk id="27657" creationId="{00000000-0000-0000-0000-000000000000}"/>
          </ac:grpSpMkLst>
        </pc:grpChg>
        <pc:grpChg chg="mod">
          <ac:chgData name="Arthur Liu" userId="57266d67-1d41-4103-859a-8797e8098ce0" providerId="ADAL" clId="{4EC16DF3-C4C9-134A-8346-032C3FAAAD14}" dt="2022-07-10T23:16:57.171" v="3342" actId="1076"/>
          <ac:grpSpMkLst>
            <pc:docMk/>
            <pc:sldMk cId="0" sldId="260"/>
            <ac:grpSpMk id="27663" creationId="{00000000-0000-0000-0000-000000000000}"/>
          </ac:grpSpMkLst>
        </pc:grpChg>
        <pc:graphicFrameChg chg="add mod modGraphic">
          <ac:chgData name="Arthur Liu" userId="57266d67-1d41-4103-859a-8797e8098ce0" providerId="ADAL" clId="{4EC16DF3-C4C9-134A-8346-032C3FAAAD14}" dt="2022-07-11T00:07:01.227" v="5215" actId="14734"/>
          <ac:graphicFrameMkLst>
            <pc:docMk/>
            <pc:sldMk cId="0" sldId="260"/>
            <ac:graphicFrameMk id="2" creationId="{F8BD2FEF-DA9E-5A45-987D-3628725E2237}"/>
          </ac:graphicFrameMkLst>
        </pc:graphicFrameChg>
        <pc:graphicFrameChg chg="add mod modGraphic">
          <ac:chgData name="Arthur Liu" userId="57266d67-1d41-4103-859a-8797e8098ce0" providerId="ADAL" clId="{4EC16DF3-C4C9-134A-8346-032C3FAAAD14}" dt="2022-07-11T00:00:58.464" v="4972" actId="1076"/>
          <ac:graphicFrameMkLst>
            <pc:docMk/>
            <pc:sldMk cId="0" sldId="260"/>
            <ac:graphicFrameMk id="96" creationId="{EF3B4DCA-622F-264F-B92F-A568796D1F71}"/>
          </ac:graphicFrameMkLst>
        </pc:graphicFrameChg>
        <pc:cxnChg chg="mod">
          <ac:chgData name="Arthur Liu" userId="57266d67-1d41-4103-859a-8797e8098ce0" providerId="ADAL" clId="{4EC16DF3-C4C9-134A-8346-032C3FAAAD14}" dt="2022-07-10T23:16:57.171" v="3342" actId="1076"/>
          <ac:cxnSpMkLst>
            <pc:docMk/>
            <pc:sldMk cId="0" sldId="260"/>
            <ac:cxnSpMk id="27658" creationId="{00000000-0000-0000-0000-000000000000}"/>
          </ac:cxnSpMkLst>
        </pc:cxnChg>
        <pc:cxnChg chg="mod">
          <ac:chgData name="Arthur Liu" userId="57266d67-1d41-4103-859a-8797e8098ce0" providerId="ADAL" clId="{4EC16DF3-C4C9-134A-8346-032C3FAAAD14}" dt="2022-07-10T23:16:57.171" v="3342" actId="1076"/>
          <ac:cxnSpMkLst>
            <pc:docMk/>
            <pc:sldMk cId="0" sldId="260"/>
            <ac:cxnSpMk id="27659" creationId="{00000000-0000-0000-0000-000000000000}"/>
          </ac:cxnSpMkLst>
        </pc:cxnChg>
        <pc:cxnChg chg="mod">
          <ac:chgData name="Arthur Liu" userId="57266d67-1d41-4103-859a-8797e8098ce0" providerId="ADAL" clId="{4EC16DF3-C4C9-134A-8346-032C3FAAAD14}" dt="2022-07-10T23:16:57.171" v="3342" actId="1076"/>
          <ac:cxnSpMkLst>
            <pc:docMk/>
            <pc:sldMk cId="0" sldId="260"/>
            <ac:cxnSpMk id="27660" creationId="{00000000-0000-0000-0000-000000000000}"/>
          </ac:cxnSpMkLst>
        </pc:cxnChg>
        <pc:cxnChg chg="mod">
          <ac:chgData name="Arthur Liu" userId="57266d67-1d41-4103-859a-8797e8098ce0" providerId="ADAL" clId="{4EC16DF3-C4C9-134A-8346-032C3FAAAD14}" dt="2022-07-10T23:16:57.171" v="3342" actId="1076"/>
          <ac:cxnSpMkLst>
            <pc:docMk/>
            <pc:sldMk cId="0" sldId="260"/>
            <ac:cxnSpMk id="27661" creationId="{00000000-0000-0000-0000-000000000000}"/>
          </ac:cxnSpMkLst>
        </pc:cxnChg>
        <pc:cxnChg chg="mod">
          <ac:chgData name="Arthur Liu" userId="57266d67-1d41-4103-859a-8797e8098ce0" providerId="ADAL" clId="{4EC16DF3-C4C9-134A-8346-032C3FAAAD14}" dt="2022-07-10T23:16:57.171" v="3342" actId="1076"/>
          <ac:cxnSpMkLst>
            <pc:docMk/>
            <pc:sldMk cId="0" sldId="260"/>
            <ac:cxnSpMk id="27662" creationId="{00000000-0000-0000-0000-000000000000}"/>
          </ac:cxnSpMkLst>
        </pc:cxnChg>
      </pc:sldChg>
      <pc:sldChg chg="addSp delSp modSp add mod modTransition">
        <pc:chgData name="Arthur Liu" userId="57266d67-1d41-4103-859a-8797e8098ce0" providerId="ADAL" clId="{4EC16DF3-C4C9-134A-8346-032C3FAAAD14}" dt="2022-07-11T01:03:42.370" v="5938"/>
        <pc:sldMkLst>
          <pc:docMk/>
          <pc:sldMk cId="0" sldId="261"/>
        </pc:sldMkLst>
        <pc:spChg chg="add mod">
          <ac:chgData name="Arthur Liu" userId="57266d67-1d41-4103-859a-8797e8098ce0" providerId="ADAL" clId="{4EC16DF3-C4C9-134A-8346-032C3FAAAD14}" dt="2022-07-11T01:03:42.370" v="5938"/>
          <ac:spMkLst>
            <pc:docMk/>
            <pc:sldMk cId="0" sldId="261"/>
            <ac:spMk id="2" creationId="{0C79A8E9-D17D-334F-8C75-CDEE483477E7}"/>
          </ac:spMkLst>
        </pc:spChg>
        <pc:spChg chg="add mod">
          <ac:chgData name="Arthur Liu" userId="57266d67-1d41-4103-859a-8797e8098ce0" providerId="ADAL" clId="{4EC16DF3-C4C9-134A-8346-032C3FAAAD14}" dt="2022-07-11T01:03:42.370" v="5938"/>
          <ac:spMkLst>
            <pc:docMk/>
            <pc:sldMk cId="0" sldId="261"/>
            <ac:spMk id="3" creationId="{E18FD08D-1D2B-0040-B778-58DF1197B71C}"/>
          </ac:spMkLst>
        </pc:spChg>
        <pc:spChg chg="mod">
          <ac:chgData name="Arthur Liu" userId="57266d67-1d41-4103-859a-8797e8098ce0" providerId="ADAL" clId="{4EC16DF3-C4C9-134A-8346-032C3FAAAD14}" dt="2022-07-10T23:22:29.959" v="3469" actId="1076"/>
          <ac:spMkLst>
            <pc:docMk/>
            <pc:sldMk cId="0" sldId="261"/>
            <ac:spMk id="90" creationId="{00000000-0000-0000-0000-000000000000}"/>
          </ac:spMkLst>
        </pc:spChg>
        <pc:spChg chg="mod">
          <ac:chgData name="Arthur Liu" userId="57266d67-1d41-4103-859a-8797e8098ce0" providerId="ADAL" clId="{4EC16DF3-C4C9-134A-8346-032C3FAAAD14}" dt="2022-07-10T23:22:29.959" v="3469" actId="1076"/>
          <ac:spMkLst>
            <pc:docMk/>
            <pc:sldMk cId="0" sldId="261"/>
            <ac:spMk id="91" creationId="{00000000-0000-0000-0000-000000000000}"/>
          </ac:spMkLst>
        </pc:spChg>
        <pc:spChg chg="mod">
          <ac:chgData name="Arthur Liu" userId="57266d67-1d41-4103-859a-8797e8098ce0" providerId="ADAL" clId="{4EC16DF3-C4C9-134A-8346-032C3FAAAD14}" dt="2022-07-10T23:22:29.959" v="3469" actId="1076"/>
          <ac:spMkLst>
            <pc:docMk/>
            <pc:sldMk cId="0" sldId="261"/>
            <ac:spMk id="92" creationId="{00000000-0000-0000-0000-000000000000}"/>
          </ac:spMkLst>
        </pc:spChg>
        <pc:spChg chg="mod">
          <ac:chgData name="Arthur Liu" userId="57266d67-1d41-4103-859a-8797e8098ce0" providerId="ADAL" clId="{4EC16DF3-C4C9-134A-8346-032C3FAAAD14}" dt="2022-07-10T23:22:29.959" v="3469" actId="1076"/>
          <ac:spMkLst>
            <pc:docMk/>
            <pc:sldMk cId="0" sldId="261"/>
            <ac:spMk id="93" creationId="{00000000-0000-0000-0000-000000000000}"/>
          </ac:spMkLst>
        </pc:spChg>
        <pc:spChg chg="mod">
          <ac:chgData name="Arthur Liu" userId="57266d67-1d41-4103-859a-8797e8098ce0" providerId="ADAL" clId="{4EC16DF3-C4C9-134A-8346-032C3FAAAD14}" dt="2022-07-10T23:22:29.959" v="3469" actId="1076"/>
          <ac:spMkLst>
            <pc:docMk/>
            <pc:sldMk cId="0" sldId="261"/>
            <ac:spMk id="94" creationId="{00000000-0000-0000-0000-000000000000}"/>
          </ac:spMkLst>
        </pc:spChg>
        <pc:spChg chg="mod">
          <ac:chgData name="Arthur Liu" userId="57266d67-1d41-4103-859a-8797e8098ce0" providerId="ADAL" clId="{4EC16DF3-C4C9-134A-8346-032C3FAAAD14}" dt="2022-07-10T23:22:25.585" v="3468" actId="1076"/>
          <ac:spMkLst>
            <pc:docMk/>
            <pc:sldMk cId="0" sldId="261"/>
            <ac:spMk id="29697" creationId="{00000000-0000-0000-0000-000000000000}"/>
          </ac:spMkLst>
        </pc:spChg>
        <pc:spChg chg="mod">
          <ac:chgData name="Arthur Liu" userId="57266d67-1d41-4103-859a-8797e8098ce0" providerId="ADAL" clId="{4EC16DF3-C4C9-134A-8346-032C3FAAAD14}" dt="2022-07-10T23:22:16.240" v="3466" actId="27636"/>
          <ac:spMkLst>
            <pc:docMk/>
            <pc:sldMk cId="0" sldId="261"/>
            <ac:spMk id="29698" creationId="{00000000-0000-0000-0000-000000000000}"/>
          </ac:spMkLst>
        </pc:spChg>
        <pc:spChg chg="del">
          <ac:chgData name="Arthur Liu" userId="57266d67-1d41-4103-859a-8797e8098ce0" providerId="ADAL" clId="{4EC16DF3-C4C9-134A-8346-032C3FAAAD14}" dt="2022-07-11T01:03:34.216" v="5937"/>
          <ac:spMkLst>
            <pc:docMk/>
            <pc:sldMk cId="0" sldId="261"/>
            <ac:spMk id="29699" creationId="{00000000-0000-0000-0000-000000000000}"/>
          </ac:spMkLst>
        </pc:spChg>
        <pc:spChg chg="del">
          <ac:chgData name="Arthur Liu" userId="57266d67-1d41-4103-859a-8797e8098ce0" providerId="ADAL" clId="{4EC16DF3-C4C9-134A-8346-032C3FAAAD14}" dt="2022-07-11T01:03:34.216" v="5937"/>
          <ac:spMkLst>
            <pc:docMk/>
            <pc:sldMk cId="0" sldId="261"/>
            <ac:spMk id="29700" creationId="{00000000-0000-0000-0000-000000000000}"/>
          </ac:spMkLst>
        </pc:spChg>
        <pc:spChg chg="mod">
          <ac:chgData name="Arthur Liu" userId="57266d67-1d41-4103-859a-8797e8098ce0" providerId="ADAL" clId="{4EC16DF3-C4C9-134A-8346-032C3FAAAD14}" dt="2022-07-10T23:22:29.959" v="3469" actId="1076"/>
          <ac:spMkLst>
            <pc:docMk/>
            <pc:sldMk cId="0" sldId="261"/>
            <ac:spMk id="29712" creationId="{00000000-0000-0000-0000-000000000000}"/>
          </ac:spMkLst>
        </pc:spChg>
        <pc:spChg chg="mod">
          <ac:chgData name="Arthur Liu" userId="57266d67-1d41-4103-859a-8797e8098ce0" providerId="ADAL" clId="{4EC16DF3-C4C9-134A-8346-032C3FAAAD14}" dt="2022-07-10T23:22:29.959" v="3469" actId="1076"/>
          <ac:spMkLst>
            <pc:docMk/>
            <pc:sldMk cId="0" sldId="261"/>
            <ac:spMk id="29713" creationId="{00000000-0000-0000-0000-000000000000}"/>
          </ac:spMkLst>
        </pc:spChg>
        <pc:spChg chg="mod">
          <ac:chgData name="Arthur Liu" userId="57266d67-1d41-4103-859a-8797e8098ce0" providerId="ADAL" clId="{4EC16DF3-C4C9-134A-8346-032C3FAAAD14}" dt="2022-07-10T23:22:29.959" v="3469" actId="1076"/>
          <ac:spMkLst>
            <pc:docMk/>
            <pc:sldMk cId="0" sldId="261"/>
            <ac:spMk id="29714" creationId="{00000000-0000-0000-0000-000000000000}"/>
          </ac:spMkLst>
        </pc:spChg>
        <pc:spChg chg="mod">
          <ac:chgData name="Arthur Liu" userId="57266d67-1d41-4103-859a-8797e8098ce0" providerId="ADAL" clId="{4EC16DF3-C4C9-134A-8346-032C3FAAAD14}" dt="2022-07-10T23:22:29.959" v="3469" actId="1076"/>
          <ac:spMkLst>
            <pc:docMk/>
            <pc:sldMk cId="0" sldId="261"/>
            <ac:spMk id="29715" creationId="{00000000-0000-0000-0000-000000000000}"/>
          </ac:spMkLst>
        </pc:spChg>
        <pc:spChg chg="mod">
          <ac:chgData name="Arthur Liu" userId="57266d67-1d41-4103-859a-8797e8098ce0" providerId="ADAL" clId="{4EC16DF3-C4C9-134A-8346-032C3FAAAD14}" dt="2022-07-10T23:22:29.959" v="3469" actId="1076"/>
          <ac:spMkLst>
            <pc:docMk/>
            <pc:sldMk cId="0" sldId="261"/>
            <ac:spMk id="29716" creationId="{00000000-0000-0000-0000-000000000000}"/>
          </ac:spMkLst>
        </pc:spChg>
        <pc:spChg chg="mod">
          <ac:chgData name="Arthur Liu" userId="57266d67-1d41-4103-859a-8797e8098ce0" providerId="ADAL" clId="{4EC16DF3-C4C9-134A-8346-032C3FAAAD14}" dt="2022-07-10T23:22:29.959" v="3469" actId="1076"/>
          <ac:spMkLst>
            <pc:docMk/>
            <pc:sldMk cId="0" sldId="261"/>
            <ac:spMk id="29717" creationId="{00000000-0000-0000-0000-000000000000}"/>
          </ac:spMkLst>
        </pc:spChg>
        <pc:spChg chg="mod">
          <ac:chgData name="Arthur Liu" userId="57266d67-1d41-4103-859a-8797e8098ce0" providerId="ADAL" clId="{4EC16DF3-C4C9-134A-8346-032C3FAAAD14}" dt="2022-07-10T23:22:29.959" v="3469" actId="1076"/>
          <ac:spMkLst>
            <pc:docMk/>
            <pc:sldMk cId="0" sldId="261"/>
            <ac:spMk id="29718" creationId="{00000000-0000-0000-0000-000000000000}"/>
          </ac:spMkLst>
        </pc:spChg>
        <pc:spChg chg="mod">
          <ac:chgData name="Arthur Liu" userId="57266d67-1d41-4103-859a-8797e8098ce0" providerId="ADAL" clId="{4EC16DF3-C4C9-134A-8346-032C3FAAAD14}" dt="2022-07-10T23:22:29.959" v="3469" actId="1076"/>
          <ac:spMkLst>
            <pc:docMk/>
            <pc:sldMk cId="0" sldId="261"/>
            <ac:spMk id="29719" creationId="{00000000-0000-0000-0000-000000000000}"/>
          </ac:spMkLst>
        </pc:spChg>
        <pc:spChg chg="mod">
          <ac:chgData name="Arthur Liu" userId="57266d67-1d41-4103-859a-8797e8098ce0" providerId="ADAL" clId="{4EC16DF3-C4C9-134A-8346-032C3FAAAD14}" dt="2022-07-10T23:22:29.959" v="3469" actId="1076"/>
          <ac:spMkLst>
            <pc:docMk/>
            <pc:sldMk cId="0" sldId="261"/>
            <ac:spMk id="29720" creationId="{00000000-0000-0000-0000-000000000000}"/>
          </ac:spMkLst>
        </pc:spChg>
        <pc:spChg chg="mod">
          <ac:chgData name="Arthur Liu" userId="57266d67-1d41-4103-859a-8797e8098ce0" providerId="ADAL" clId="{4EC16DF3-C4C9-134A-8346-032C3FAAAD14}" dt="2022-07-10T23:22:29.959" v="3469" actId="1076"/>
          <ac:spMkLst>
            <pc:docMk/>
            <pc:sldMk cId="0" sldId="261"/>
            <ac:spMk id="29721" creationId="{00000000-0000-0000-0000-000000000000}"/>
          </ac:spMkLst>
        </pc:spChg>
        <pc:spChg chg="mod">
          <ac:chgData name="Arthur Liu" userId="57266d67-1d41-4103-859a-8797e8098ce0" providerId="ADAL" clId="{4EC16DF3-C4C9-134A-8346-032C3FAAAD14}" dt="2022-07-10T23:22:29.959" v="3469" actId="1076"/>
          <ac:spMkLst>
            <pc:docMk/>
            <pc:sldMk cId="0" sldId="261"/>
            <ac:spMk id="29722" creationId="{00000000-0000-0000-0000-000000000000}"/>
          </ac:spMkLst>
        </pc:spChg>
        <pc:spChg chg="mod">
          <ac:chgData name="Arthur Liu" userId="57266d67-1d41-4103-859a-8797e8098ce0" providerId="ADAL" clId="{4EC16DF3-C4C9-134A-8346-032C3FAAAD14}" dt="2022-07-10T23:22:29.959" v="3469" actId="1076"/>
          <ac:spMkLst>
            <pc:docMk/>
            <pc:sldMk cId="0" sldId="261"/>
            <ac:spMk id="29723" creationId="{00000000-0000-0000-0000-000000000000}"/>
          </ac:spMkLst>
        </pc:spChg>
        <pc:grpChg chg="mod">
          <ac:chgData name="Arthur Liu" userId="57266d67-1d41-4103-859a-8797e8098ce0" providerId="ADAL" clId="{4EC16DF3-C4C9-134A-8346-032C3FAAAD14}" dt="2022-07-10T23:22:29.959" v="3469" actId="1076"/>
          <ac:grpSpMkLst>
            <pc:docMk/>
            <pc:sldMk cId="0" sldId="261"/>
            <ac:grpSpMk id="29701" creationId="{00000000-0000-0000-0000-000000000000}"/>
          </ac:grpSpMkLst>
        </pc:grpChg>
        <pc:grpChg chg="mod">
          <ac:chgData name="Arthur Liu" userId="57266d67-1d41-4103-859a-8797e8098ce0" providerId="ADAL" clId="{4EC16DF3-C4C9-134A-8346-032C3FAAAD14}" dt="2022-07-10T23:22:29.959" v="3469" actId="1076"/>
          <ac:grpSpMkLst>
            <pc:docMk/>
            <pc:sldMk cId="0" sldId="261"/>
            <ac:grpSpMk id="29702" creationId="{00000000-0000-0000-0000-000000000000}"/>
          </ac:grpSpMkLst>
        </pc:grpChg>
        <pc:grpChg chg="mod">
          <ac:chgData name="Arthur Liu" userId="57266d67-1d41-4103-859a-8797e8098ce0" providerId="ADAL" clId="{4EC16DF3-C4C9-134A-8346-032C3FAAAD14}" dt="2022-07-10T23:22:29.959" v="3469" actId="1076"/>
          <ac:grpSpMkLst>
            <pc:docMk/>
            <pc:sldMk cId="0" sldId="261"/>
            <ac:grpSpMk id="29703" creationId="{00000000-0000-0000-0000-000000000000}"/>
          </ac:grpSpMkLst>
        </pc:grpChg>
        <pc:grpChg chg="mod">
          <ac:chgData name="Arthur Liu" userId="57266d67-1d41-4103-859a-8797e8098ce0" providerId="ADAL" clId="{4EC16DF3-C4C9-134A-8346-032C3FAAAD14}" dt="2022-07-10T23:22:29.959" v="3469" actId="1076"/>
          <ac:grpSpMkLst>
            <pc:docMk/>
            <pc:sldMk cId="0" sldId="261"/>
            <ac:grpSpMk id="29704" creationId="{00000000-0000-0000-0000-000000000000}"/>
          </ac:grpSpMkLst>
        </pc:grpChg>
        <pc:grpChg chg="mod">
          <ac:chgData name="Arthur Liu" userId="57266d67-1d41-4103-859a-8797e8098ce0" providerId="ADAL" clId="{4EC16DF3-C4C9-134A-8346-032C3FAAAD14}" dt="2022-07-10T23:22:29.959" v="3469" actId="1076"/>
          <ac:grpSpMkLst>
            <pc:docMk/>
            <pc:sldMk cId="0" sldId="261"/>
            <ac:grpSpMk id="29705" creationId="{00000000-0000-0000-0000-000000000000}"/>
          </ac:grpSpMkLst>
        </pc:grpChg>
        <pc:grpChg chg="mod">
          <ac:chgData name="Arthur Liu" userId="57266d67-1d41-4103-859a-8797e8098ce0" providerId="ADAL" clId="{4EC16DF3-C4C9-134A-8346-032C3FAAAD14}" dt="2022-07-10T23:22:29.959" v="3469" actId="1076"/>
          <ac:grpSpMkLst>
            <pc:docMk/>
            <pc:sldMk cId="0" sldId="261"/>
            <ac:grpSpMk id="29711" creationId="{00000000-0000-0000-0000-000000000000}"/>
          </ac:grpSpMkLst>
        </pc:grpChg>
        <pc:cxnChg chg="mod">
          <ac:chgData name="Arthur Liu" userId="57266d67-1d41-4103-859a-8797e8098ce0" providerId="ADAL" clId="{4EC16DF3-C4C9-134A-8346-032C3FAAAD14}" dt="2022-07-10T23:22:29.959" v="3469" actId="1076"/>
          <ac:cxnSpMkLst>
            <pc:docMk/>
            <pc:sldMk cId="0" sldId="261"/>
            <ac:cxnSpMk id="29706" creationId="{00000000-0000-0000-0000-000000000000}"/>
          </ac:cxnSpMkLst>
        </pc:cxnChg>
        <pc:cxnChg chg="mod">
          <ac:chgData name="Arthur Liu" userId="57266d67-1d41-4103-859a-8797e8098ce0" providerId="ADAL" clId="{4EC16DF3-C4C9-134A-8346-032C3FAAAD14}" dt="2022-07-10T23:22:29.959" v="3469" actId="1076"/>
          <ac:cxnSpMkLst>
            <pc:docMk/>
            <pc:sldMk cId="0" sldId="261"/>
            <ac:cxnSpMk id="29707" creationId="{00000000-0000-0000-0000-000000000000}"/>
          </ac:cxnSpMkLst>
        </pc:cxnChg>
        <pc:cxnChg chg="mod">
          <ac:chgData name="Arthur Liu" userId="57266d67-1d41-4103-859a-8797e8098ce0" providerId="ADAL" clId="{4EC16DF3-C4C9-134A-8346-032C3FAAAD14}" dt="2022-07-10T23:22:29.959" v="3469" actId="1076"/>
          <ac:cxnSpMkLst>
            <pc:docMk/>
            <pc:sldMk cId="0" sldId="261"/>
            <ac:cxnSpMk id="29708" creationId="{00000000-0000-0000-0000-000000000000}"/>
          </ac:cxnSpMkLst>
        </pc:cxnChg>
        <pc:cxnChg chg="mod">
          <ac:chgData name="Arthur Liu" userId="57266d67-1d41-4103-859a-8797e8098ce0" providerId="ADAL" clId="{4EC16DF3-C4C9-134A-8346-032C3FAAAD14}" dt="2022-07-10T23:22:29.959" v="3469" actId="1076"/>
          <ac:cxnSpMkLst>
            <pc:docMk/>
            <pc:sldMk cId="0" sldId="261"/>
            <ac:cxnSpMk id="29709" creationId="{00000000-0000-0000-0000-000000000000}"/>
          </ac:cxnSpMkLst>
        </pc:cxnChg>
        <pc:cxnChg chg="mod">
          <ac:chgData name="Arthur Liu" userId="57266d67-1d41-4103-859a-8797e8098ce0" providerId="ADAL" clId="{4EC16DF3-C4C9-134A-8346-032C3FAAAD14}" dt="2022-07-10T23:22:29.959" v="3469" actId="1076"/>
          <ac:cxnSpMkLst>
            <pc:docMk/>
            <pc:sldMk cId="0" sldId="261"/>
            <ac:cxnSpMk id="29710" creationId="{00000000-0000-0000-0000-000000000000}"/>
          </ac:cxnSpMkLst>
        </pc:cxnChg>
      </pc:sldChg>
      <pc:sldChg chg="addSp delSp modSp add mod modTransition">
        <pc:chgData name="Arthur Liu" userId="57266d67-1d41-4103-859a-8797e8098ce0" providerId="ADAL" clId="{4EC16DF3-C4C9-134A-8346-032C3FAAAD14}" dt="2022-07-11T02:24:42.957" v="6271" actId="1076"/>
        <pc:sldMkLst>
          <pc:docMk/>
          <pc:sldMk cId="0" sldId="262"/>
        </pc:sldMkLst>
        <pc:spChg chg="add mod">
          <ac:chgData name="Arthur Liu" userId="57266d67-1d41-4103-859a-8797e8098ce0" providerId="ADAL" clId="{4EC16DF3-C4C9-134A-8346-032C3FAAAD14}" dt="2022-07-11T01:03:42.370" v="5938"/>
          <ac:spMkLst>
            <pc:docMk/>
            <pc:sldMk cId="0" sldId="262"/>
            <ac:spMk id="2" creationId="{BE3E6A3D-6C1C-AE4F-BE9E-9B44F0FD8D45}"/>
          </ac:spMkLst>
        </pc:spChg>
        <pc:spChg chg="add mod">
          <ac:chgData name="Arthur Liu" userId="57266d67-1d41-4103-859a-8797e8098ce0" providerId="ADAL" clId="{4EC16DF3-C4C9-134A-8346-032C3FAAAD14}" dt="2022-07-11T01:03:42.370" v="5938"/>
          <ac:spMkLst>
            <pc:docMk/>
            <pc:sldMk cId="0" sldId="262"/>
            <ac:spMk id="3" creationId="{C2D2683F-533C-D041-A2D1-F33B082A870E}"/>
          </ac:spMkLst>
        </pc:spChg>
        <pc:spChg chg="mod">
          <ac:chgData name="Arthur Liu" userId="57266d67-1d41-4103-859a-8797e8098ce0" providerId="ADAL" clId="{4EC16DF3-C4C9-134A-8346-032C3FAAAD14}" dt="2022-07-10T23:23:43.989" v="3523" actId="27636"/>
          <ac:spMkLst>
            <pc:docMk/>
            <pc:sldMk cId="0" sldId="262"/>
            <ac:spMk id="31746" creationId="{00000000-0000-0000-0000-000000000000}"/>
          </ac:spMkLst>
        </pc:spChg>
        <pc:spChg chg="del">
          <ac:chgData name="Arthur Liu" userId="57266d67-1d41-4103-859a-8797e8098ce0" providerId="ADAL" clId="{4EC16DF3-C4C9-134A-8346-032C3FAAAD14}" dt="2022-07-11T01:03:34.216" v="5937"/>
          <ac:spMkLst>
            <pc:docMk/>
            <pc:sldMk cId="0" sldId="262"/>
            <ac:spMk id="31747" creationId="{00000000-0000-0000-0000-000000000000}"/>
          </ac:spMkLst>
        </pc:spChg>
        <pc:spChg chg="del">
          <ac:chgData name="Arthur Liu" userId="57266d67-1d41-4103-859a-8797e8098ce0" providerId="ADAL" clId="{4EC16DF3-C4C9-134A-8346-032C3FAAAD14}" dt="2022-07-11T01:03:34.216" v="5937"/>
          <ac:spMkLst>
            <pc:docMk/>
            <pc:sldMk cId="0" sldId="262"/>
            <ac:spMk id="31748" creationId="{00000000-0000-0000-0000-000000000000}"/>
          </ac:spMkLst>
        </pc:spChg>
        <pc:picChg chg="add mod">
          <ac:chgData name="Arthur Liu" userId="57266d67-1d41-4103-859a-8797e8098ce0" providerId="ADAL" clId="{4EC16DF3-C4C9-134A-8346-032C3FAAAD14}" dt="2022-07-11T02:24:42.957" v="6271" actId="1076"/>
          <ac:picMkLst>
            <pc:docMk/>
            <pc:sldMk cId="0" sldId="262"/>
            <ac:picMk id="2050" creationId="{1CAE39A8-9EA1-0341-A8BD-0C89CE0017D6}"/>
          </ac:picMkLst>
        </pc:picChg>
      </pc:sldChg>
      <pc:sldChg chg="addSp delSp modSp add mod modTransition modAnim">
        <pc:chgData name="Arthur Liu" userId="57266d67-1d41-4103-859a-8797e8098ce0" providerId="ADAL" clId="{4EC16DF3-C4C9-134A-8346-032C3FAAAD14}" dt="2022-07-13T04:43:45.838" v="6681"/>
        <pc:sldMkLst>
          <pc:docMk/>
          <pc:sldMk cId="0" sldId="263"/>
        </pc:sldMkLst>
        <pc:spChg chg="add mod">
          <ac:chgData name="Arthur Liu" userId="57266d67-1d41-4103-859a-8797e8098ce0" providerId="ADAL" clId="{4EC16DF3-C4C9-134A-8346-032C3FAAAD14}" dt="2022-07-11T01:03:42.370" v="5938"/>
          <ac:spMkLst>
            <pc:docMk/>
            <pc:sldMk cId="0" sldId="263"/>
            <ac:spMk id="2" creationId="{350C9DBA-B4F8-DA47-BBD6-6468C4D04F37}"/>
          </ac:spMkLst>
        </pc:spChg>
        <pc:spChg chg="add mod">
          <ac:chgData name="Arthur Liu" userId="57266d67-1d41-4103-859a-8797e8098ce0" providerId="ADAL" clId="{4EC16DF3-C4C9-134A-8346-032C3FAAAD14}" dt="2022-07-11T01:03:42.370" v="5938"/>
          <ac:spMkLst>
            <pc:docMk/>
            <pc:sldMk cId="0" sldId="263"/>
            <ac:spMk id="3" creationId="{306123CE-E709-A54E-89FA-6581F8257B09}"/>
          </ac:spMkLst>
        </pc:spChg>
        <pc:spChg chg="mod">
          <ac:chgData name="Arthur Liu" userId="57266d67-1d41-4103-859a-8797e8098ce0" providerId="ADAL" clId="{4EC16DF3-C4C9-134A-8346-032C3FAAAD14}" dt="2022-07-10T23:48:24.771" v="4684"/>
          <ac:spMkLst>
            <pc:docMk/>
            <pc:sldMk cId="0" sldId="263"/>
            <ac:spMk id="614" creationId="{BB07830C-E512-DD46-BD58-3E91DD9985B8}"/>
          </ac:spMkLst>
        </pc:spChg>
        <pc:spChg chg="mod">
          <ac:chgData name="Arthur Liu" userId="57266d67-1d41-4103-859a-8797e8098ce0" providerId="ADAL" clId="{4EC16DF3-C4C9-134A-8346-032C3FAAAD14}" dt="2022-07-10T23:48:24.771" v="4684"/>
          <ac:spMkLst>
            <pc:docMk/>
            <pc:sldMk cId="0" sldId="263"/>
            <ac:spMk id="616" creationId="{97088786-8400-E541-A452-8F3909D8D747}"/>
          </ac:spMkLst>
        </pc:spChg>
        <pc:spChg chg="mod">
          <ac:chgData name="Arthur Liu" userId="57266d67-1d41-4103-859a-8797e8098ce0" providerId="ADAL" clId="{4EC16DF3-C4C9-134A-8346-032C3FAAAD14}" dt="2022-07-10T23:48:24.771" v="4684"/>
          <ac:spMkLst>
            <pc:docMk/>
            <pc:sldMk cId="0" sldId="263"/>
            <ac:spMk id="617" creationId="{33C531FC-CDE7-4142-9164-9D5DF912A6FC}"/>
          </ac:spMkLst>
        </pc:spChg>
        <pc:spChg chg="mod">
          <ac:chgData name="Arthur Liu" userId="57266d67-1d41-4103-859a-8797e8098ce0" providerId="ADAL" clId="{4EC16DF3-C4C9-134A-8346-032C3FAAAD14}" dt="2022-07-10T23:48:24.771" v="4684"/>
          <ac:spMkLst>
            <pc:docMk/>
            <pc:sldMk cId="0" sldId="263"/>
            <ac:spMk id="618" creationId="{68F72CD1-F70E-D24D-997C-4E65EEC2F652}"/>
          </ac:spMkLst>
        </pc:spChg>
        <pc:spChg chg="mod">
          <ac:chgData name="Arthur Liu" userId="57266d67-1d41-4103-859a-8797e8098ce0" providerId="ADAL" clId="{4EC16DF3-C4C9-134A-8346-032C3FAAAD14}" dt="2022-07-10T23:48:24.771" v="4684"/>
          <ac:spMkLst>
            <pc:docMk/>
            <pc:sldMk cId="0" sldId="263"/>
            <ac:spMk id="619" creationId="{9BFA5DDD-C780-4740-BFB1-31D85BE15DC2}"/>
          </ac:spMkLst>
        </pc:spChg>
        <pc:spChg chg="mod">
          <ac:chgData name="Arthur Liu" userId="57266d67-1d41-4103-859a-8797e8098ce0" providerId="ADAL" clId="{4EC16DF3-C4C9-134A-8346-032C3FAAAD14}" dt="2022-07-10T23:48:24.771" v="4684"/>
          <ac:spMkLst>
            <pc:docMk/>
            <pc:sldMk cId="0" sldId="263"/>
            <ac:spMk id="620" creationId="{0975885F-723E-A744-B0C7-3C0B6F711970}"/>
          </ac:spMkLst>
        </pc:spChg>
        <pc:spChg chg="mod">
          <ac:chgData name="Arthur Liu" userId="57266d67-1d41-4103-859a-8797e8098ce0" providerId="ADAL" clId="{4EC16DF3-C4C9-134A-8346-032C3FAAAD14}" dt="2022-07-10T23:48:24.771" v="4684"/>
          <ac:spMkLst>
            <pc:docMk/>
            <pc:sldMk cId="0" sldId="263"/>
            <ac:spMk id="621" creationId="{3D9B715C-16DE-3E41-AC5E-9502A30D28E0}"/>
          </ac:spMkLst>
        </pc:spChg>
        <pc:spChg chg="mod">
          <ac:chgData name="Arthur Liu" userId="57266d67-1d41-4103-859a-8797e8098ce0" providerId="ADAL" clId="{4EC16DF3-C4C9-134A-8346-032C3FAAAD14}" dt="2022-07-10T23:48:24.771" v="4684"/>
          <ac:spMkLst>
            <pc:docMk/>
            <pc:sldMk cId="0" sldId="263"/>
            <ac:spMk id="622" creationId="{D700E76E-7FD4-1C41-B2E5-E89109B3710B}"/>
          </ac:spMkLst>
        </pc:spChg>
        <pc:spChg chg="mod">
          <ac:chgData name="Arthur Liu" userId="57266d67-1d41-4103-859a-8797e8098ce0" providerId="ADAL" clId="{4EC16DF3-C4C9-134A-8346-032C3FAAAD14}" dt="2022-07-10T23:48:24.771" v="4684"/>
          <ac:spMkLst>
            <pc:docMk/>
            <pc:sldMk cId="0" sldId="263"/>
            <ac:spMk id="623" creationId="{6390EC5B-76CF-FD43-984B-B67B3AA0C092}"/>
          </ac:spMkLst>
        </pc:spChg>
        <pc:spChg chg="mod">
          <ac:chgData name="Arthur Liu" userId="57266d67-1d41-4103-859a-8797e8098ce0" providerId="ADAL" clId="{4EC16DF3-C4C9-134A-8346-032C3FAAAD14}" dt="2022-07-10T23:48:24.771" v="4684"/>
          <ac:spMkLst>
            <pc:docMk/>
            <pc:sldMk cId="0" sldId="263"/>
            <ac:spMk id="624" creationId="{4965173E-BB79-A341-9B5D-F2E46A3D93D9}"/>
          </ac:spMkLst>
        </pc:spChg>
        <pc:spChg chg="mod">
          <ac:chgData name="Arthur Liu" userId="57266d67-1d41-4103-859a-8797e8098ce0" providerId="ADAL" clId="{4EC16DF3-C4C9-134A-8346-032C3FAAAD14}" dt="2022-07-10T23:48:24.771" v="4684"/>
          <ac:spMkLst>
            <pc:docMk/>
            <pc:sldMk cId="0" sldId="263"/>
            <ac:spMk id="626" creationId="{81970391-820D-6145-820B-CF3DD447A2D0}"/>
          </ac:spMkLst>
        </pc:spChg>
        <pc:spChg chg="mod">
          <ac:chgData name="Arthur Liu" userId="57266d67-1d41-4103-859a-8797e8098ce0" providerId="ADAL" clId="{4EC16DF3-C4C9-134A-8346-032C3FAAAD14}" dt="2022-07-10T23:48:24.771" v="4684"/>
          <ac:spMkLst>
            <pc:docMk/>
            <pc:sldMk cId="0" sldId="263"/>
            <ac:spMk id="627" creationId="{DEE98325-0EAE-2040-984C-30000D4EA60A}"/>
          </ac:spMkLst>
        </pc:spChg>
        <pc:spChg chg="mod">
          <ac:chgData name="Arthur Liu" userId="57266d67-1d41-4103-859a-8797e8098ce0" providerId="ADAL" clId="{4EC16DF3-C4C9-134A-8346-032C3FAAAD14}" dt="2022-07-10T23:48:24.771" v="4684"/>
          <ac:spMkLst>
            <pc:docMk/>
            <pc:sldMk cId="0" sldId="263"/>
            <ac:spMk id="628" creationId="{F3D89474-208D-054A-8C29-6D16FFEC0BA3}"/>
          </ac:spMkLst>
        </pc:spChg>
        <pc:spChg chg="mod">
          <ac:chgData name="Arthur Liu" userId="57266d67-1d41-4103-859a-8797e8098ce0" providerId="ADAL" clId="{4EC16DF3-C4C9-134A-8346-032C3FAAAD14}" dt="2022-07-10T23:48:24.771" v="4684"/>
          <ac:spMkLst>
            <pc:docMk/>
            <pc:sldMk cId="0" sldId="263"/>
            <ac:spMk id="629" creationId="{C8B03D24-4860-9543-9867-CD441CA2D44B}"/>
          </ac:spMkLst>
        </pc:spChg>
        <pc:spChg chg="mod">
          <ac:chgData name="Arthur Liu" userId="57266d67-1d41-4103-859a-8797e8098ce0" providerId="ADAL" clId="{4EC16DF3-C4C9-134A-8346-032C3FAAAD14}" dt="2022-07-10T23:48:24.771" v="4684"/>
          <ac:spMkLst>
            <pc:docMk/>
            <pc:sldMk cId="0" sldId="263"/>
            <ac:spMk id="630" creationId="{A8B2B901-F5F2-2340-A396-FDAA3A93B2E5}"/>
          </ac:spMkLst>
        </pc:spChg>
        <pc:spChg chg="mod">
          <ac:chgData name="Arthur Liu" userId="57266d67-1d41-4103-859a-8797e8098ce0" providerId="ADAL" clId="{4EC16DF3-C4C9-134A-8346-032C3FAAAD14}" dt="2022-07-10T23:48:24.771" v="4684"/>
          <ac:spMkLst>
            <pc:docMk/>
            <pc:sldMk cId="0" sldId="263"/>
            <ac:spMk id="631" creationId="{A1766A55-0604-F64E-A902-B86D9E222FAA}"/>
          </ac:spMkLst>
        </pc:spChg>
        <pc:spChg chg="mod">
          <ac:chgData name="Arthur Liu" userId="57266d67-1d41-4103-859a-8797e8098ce0" providerId="ADAL" clId="{4EC16DF3-C4C9-134A-8346-032C3FAAAD14}" dt="2022-07-10T23:48:24.771" v="4684"/>
          <ac:spMkLst>
            <pc:docMk/>
            <pc:sldMk cId="0" sldId="263"/>
            <ac:spMk id="632" creationId="{88847329-6B83-5340-9002-E39E403B1E35}"/>
          </ac:spMkLst>
        </pc:spChg>
        <pc:spChg chg="mod">
          <ac:chgData name="Arthur Liu" userId="57266d67-1d41-4103-859a-8797e8098ce0" providerId="ADAL" clId="{4EC16DF3-C4C9-134A-8346-032C3FAAAD14}" dt="2022-07-10T23:48:24.771" v="4684"/>
          <ac:spMkLst>
            <pc:docMk/>
            <pc:sldMk cId="0" sldId="263"/>
            <ac:spMk id="633" creationId="{1F95E9AD-19ED-8247-8D2E-F7F10F5A40A4}"/>
          </ac:spMkLst>
        </pc:spChg>
        <pc:spChg chg="mod">
          <ac:chgData name="Arthur Liu" userId="57266d67-1d41-4103-859a-8797e8098ce0" providerId="ADAL" clId="{4EC16DF3-C4C9-134A-8346-032C3FAAAD14}" dt="2022-07-10T23:48:24.771" v="4684"/>
          <ac:spMkLst>
            <pc:docMk/>
            <pc:sldMk cId="0" sldId="263"/>
            <ac:spMk id="634" creationId="{D5612CF2-CF17-3147-BBBB-C7EA278934CE}"/>
          </ac:spMkLst>
        </pc:spChg>
        <pc:spChg chg="mod">
          <ac:chgData name="Arthur Liu" userId="57266d67-1d41-4103-859a-8797e8098ce0" providerId="ADAL" clId="{4EC16DF3-C4C9-134A-8346-032C3FAAAD14}" dt="2022-07-10T23:48:24.771" v="4684"/>
          <ac:spMkLst>
            <pc:docMk/>
            <pc:sldMk cId="0" sldId="263"/>
            <ac:spMk id="636" creationId="{4A8846EE-5C92-F34F-80F9-121AB4C2B646}"/>
          </ac:spMkLst>
        </pc:spChg>
        <pc:spChg chg="mod">
          <ac:chgData name="Arthur Liu" userId="57266d67-1d41-4103-859a-8797e8098ce0" providerId="ADAL" clId="{4EC16DF3-C4C9-134A-8346-032C3FAAAD14}" dt="2022-07-10T23:48:24.771" v="4684"/>
          <ac:spMkLst>
            <pc:docMk/>
            <pc:sldMk cId="0" sldId="263"/>
            <ac:spMk id="637" creationId="{985BD909-D1A9-4848-B6EA-794530B2E929}"/>
          </ac:spMkLst>
        </pc:spChg>
        <pc:spChg chg="mod">
          <ac:chgData name="Arthur Liu" userId="57266d67-1d41-4103-859a-8797e8098ce0" providerId="ADAL" clId="{4EC16DF3-C4C9-134A-8346-032C3FAAAD14}" dt="2022-07-10T23:48:24.771" v="4684"/>
          <ac:spMkLst>
            <pc:docMk/>
            <pc:sldMk cId="0" sldId="263"/>
            <ac:spMk id="638" creationId="{E580A898-EF43-094B-B8C7-0FFA26E0F308}"/>
          </ac:spMkLst>
        </pc:spChg>
        <pc:spChg chg="mod">
          <ac:chgData name="Arthur Liu" userId="57266d67-1d41-4103-859a-8797e8098ce0" providerId="ADAL" clId="{4EC16DF3-C4C9-134A-8346-032C3FAAAD14}" dt="2022-07-10T23:48:24.771" v="4684"/>
          <ac:spMkLst>
            <pc:docMk/>
            <pc:sldMk cId="0" sldId="263"/>
            <ac:spMk id="639" creationId="{36C4DF12-40F0-594E-A719-E97F80614C69}"/>
          </ac:spMkLst>
        </pc:spChg>
        <pc:spChg chg="mod">
          <ac:chgData name="Arthur Liu" userId="57266d67-1d41-4103-859a-8797e8098ce0" providerId="ADAL" clId="{4EC16DF3-C4C9-134A-8346-032C3FAAAD14}" dt="2022-07-10T23:48:24.771" v="4684"/>
          <ac:spMkLst>
            <pc:docMk/>
            <pc:sldMk cId="0" sldId="263"/>
            <ac:spMk id="640" creationId="{5F356A0A-C2E7-8A43-8179-27FCE01BC0B9}"/>
          </ac:spMkLst>
        </pc:spChg>
        <pc:spChg chg="mod">
          <ac:chgData name="Arthur Liu" userId="57266d67-1d41-4103-859a-8797e8098ce0" providerId="ADAL" clId="{4EC16DF3-C4C9-134A-8346-032C3FAAAD14}" dt="2022-07-10T23:48:24.771" v="4684"/>
          <ac:spMkLst>
            <pc:docMk/>
            <pc:sldMk cId="0" sldId="263"/>
            <ac:spMk id="641" creationId="{9E00BE13-7CBF-834F-9447-A4FBE1616D7B}"/>
          </ac:spMkLst>
        </pc:spChg>
        <pc:spChg chg="mod">
          <ac:chgData name="Arthur Liu" userId="57266d67-1d41-4103-859a-8797e8098ce0" providerId="ADAL" clId="{4EC16DF3-C4C9-134A-8346-032C3FAAAD14}" dt="2022-07-10T23:48:24.771" v="4684"/>
          <ac:spMkLst>
            <pc:docMk/>
            <pc:sldMk cId="0" sldId="263"/>
            <ac:spMk id="642" creationId="{FC4329DD-273F-B848-8BED-C8C71003D50C}"/>
          </ac:spMkLst>
        </pc:spChg>
        <pc:spChg chg="mod">
          <ac:chgData name="Arthur Liu" userId="57266d67-1d41-4103-859a-8797e8098ce0" providerId="ADAL" clId="{4EC16DF3-C4C9-134A-8346-032C3FAAAD14}" dt="2022-07-10T23:48:24.771" v="4684"/>
          <ac:spMkLst>
            <pc:docMk/>
            <pc:sldMk cId="0" sldId="263"/>
            <ac:spMk id="643" creationId="{E55F4D97-E316-FE45-829E-574E3186F4D9}"/>
          </ac:spMkLst>
        </pc:spChg>
        <pc:spChg chg="mod">
          <ac:chgData name="Arthur Liu" userId="57266d67-1d41-4103-859a-8797e8098ce0" providerId="ADAL" clId="{4EC16DF3-C4C9-134A-8346-032C3FAAAD14}" dt="2022-07-10T23:48:24.771" v="4684"/>
          <ac:spMkLst>
            <pc:docMk/>
            <pc:sldMk cId="0" sldId="263"/>
            <ac:spMk id="644" creationId="{73365EA8-77AA-F04E-87DC-8C3F57C007B0}"/>
          </ac:spMkLst>
        </pc:spChg>
        <pc:spChg chg="mod">
          <ac:chgData name="Arthur Liu" userId="57266d67-1d41-4103-859a-8797e8098ce0" providerId="ADAL" clId="{4EC16DF3-C4C9-134A-8346-032C3FAAAD14}" dt="2022-07-10T23:48:24.771" v="4684"/>
          <ac:spMkLst>
            <pc:docMk/>
            <pc:sldMk cId="0" sldId="263"/>
            <ac:spMk id="646" creationId="{63927A0A-3E53-2949-8B48-237731A2FD62}"/>
          </ac:spMkLst>
        </pc:spChg>
        <pc:spChg chg="mod">
          <ac:chgData name="Arthur Liu" userId="57266d67-1d41-4103-859a-8797e8098ce0" providerId="ADAL" clId="{4EC16DF3-C4C9-134A-8346-032C3FAAAD14}" dt="2022-07-10T23:48:24.771" v="4684"/>
          <ac:spMkLst>
            <pc:docMk/>
            <pc:sldMk cId="0" sldId="263"/>
            <ac:spMk id="647" creationId="{F23463BA-50CC-0E4A-A801-89857E49CA83}"/>
          </ac:spMkLst>
        </pc:spChg>
        <pc:spChg chg="mod">
          <ac:chgData name="Arthur Liu" userId="57266d67-1d41-4103-859a-8797e8098ce0" providerId="ADAL" clId="{4EC16DF3-C4C9-134A-8346-032C3FAAAD14}" dt="2022-07-10T23:48:24.771" v="4684"/>
          <ac:spMkLst>
            <pc:docMk/>
            <pc:sldMk cId="0" sldId="263"/>
            <ac:spMk id="648" creationId="{0473B377-5F57-A84B-8404-6FFA0A63E7DF}"/>
          </ac:spMkLst>
        </pc:spChg>
        <pc:spChg chg="mod">
          <ac:chgData name="Arthur Liu" userId="57266d67-1d41-4103-859a-8797e8098ce0" providerId="ADAL" clId="{4EC16DF3-C4C9-134A-8346-032C3FAAAD14}" dt="2022-07-10T23:48:24.771" v="4684"/>
          <ac:spMkLst>
            <pc:docMk/>
            <pc:sldMk cId="0" sldId="263"/>
            <ac:spMk id="649" creationId="{2505D55D-E073-8148-A597-627E9DCB6FEF}"/>
          </ac:spMkLst>
        </pc:spChg>
        <pc:spChg chg="mod">
          <ac:chgData name="Arthur Liu" userId="57266d67-1d41-4103-859a-8797e8098ce0" providerId="ADAL" clId="{4EC16DF3-C4C9-134A-8346-032C3FAAAD14}" dt="2022-07-10T23:48:24.771" v="4684"/>
          <ac:spMkLst>
            <pc:docMk/>
            <pc:sldMk cId="0" sldId="263"/>
            <ac:spMk id="650" creationId="{C3CFCCC4-95F5-DD4C-93DE-9B060D540851}"/>
          </ac:spMkLst>
        </pc:spChg>
        <pc:spChg chg="mod">
          <ac:chgData name="Arthur Liu" userId="57266d67-1d41-4103-859a-8797e8098ce0" providerId="ADAL" clId="{4EC16DF3-C4C9-134A-8346-032C3FAAAD14}" dt="2022-07-10T23:48:24.771" v="4684"/>
          <ac:spMkLst>
            <pc:docMk/>
            <pc:sldMk cId="0" sldId="263"/>
            <ac:spMk id="651" creationId="{7A950BCD-58B3-D942-8BF7-148F57862FF7}"/>
          </ac:spMkLst>
        </pc:spChg>
        <pc:spChg chg="mod">
          <ac:chgData name="Arthur Liu" userId="57266d67-1d41-4103-859a-8797e8098ce0" providerId="ADAL" clId="{4EC16DF3-C4C9-134A-8346-032C3FAAAD14}" dt="2022-07-10T23:48:24.771" v="4684"/>
          <ac:spMkLst>
            <pc:docMk/>
            <pc:sldMk cId="0" sldId="263"/>
            <ac:spMk id="652" creationId="{D9E782E0-4C34-474C-8FAB-7A5D91598386}"/>
          </ac:spMkLst>
        </pc:spChg>
        <pc:spChg chg="mod">
          <ac:chgData name="Arthur Liu" userId="57266d67-1d41-4103-859a-8797e8098ce0" providerId="ADAL" clId="{4EC16DF3-C4C9-134A-8346-032C3FAAAD14}" dt="2022-07-10T23:48:24.771" v="4684"/>
          <ac:spMkLst>
            <pc:docMk/>
            <pc:sldMk cId="0" sldId="263"/>
            <ac:spMk id="653" creationId="{5319FEDF-5C27-3648-AD04-535FE5EBBA84}"/>
          </ac:spMkLst>
        </pc:spChg>
        <pc:spChg chg="mod">
          <ac:chgData name="Arthur Liu" userId="57266d67-1d41-4103-859a-8797e8098ce0" providerId="ADAL" clId="{4EC16DF3-C4C9-134A-8346-032C3FAAAD14}" dt="2022-07-10T23:48:24.771" v="4684"/>
          <ac:spMkLst>
            <pc:docMk/>
            <pc:sldMk cId="0" sldId="263"/>
            <ac:spMk id="655" creationId="{0B656FEB-91F3-E54E-B3F1-C8555DC85D50}"/>
          </ac:spMkLst>
        </pc:spChg>
        <pc:spChg chg="mod">
          <ac:chgData name="Arthur Liu" userId="57266d67-1d41-4103-859a-8797e8098ce0" providerId="ADAL" clId="{4EC16DF3-C4C9-134A-8346-032C3FAAAD14}" dt="2022-07-10T23:48:24.771" v="4684"/>
          <ac:spMkLst>
            <pc:docMk/>
            <pc:sldMk cId="0" sldId="263"/>
            <ac:spMk id="657" creationId="{4110BB28-0926-014A-9D37-4B829FD3D79F}"/>
          </ac:spMkLst>
        </pc:spChg>
        <pc:spChg chg="mod">
          <ac:chgData name="Arthur Liu" userId="57266d67-1d41-4103-859a-8797e8098ce0" providerId="ADAL" clId="{4EC16DF3-C4C9-134A-8346-032C3FAAAD14}" dt="2022-07-10T23:48:24.771" v="4684"/>
          <ac:spMkLst>
            <pc:docMk/>
            <pc:sldMk cId="0" sldId="263"/>
            <ac:spMk id="658" creationId="{F354C9BD-45EF-A445-A2A9-41109227086C}"/>
          </ac:spMkLst>
        </pc:spChg>
        <pc:spChg chg="mod">
          <ac:chgData name="Arthur Liu" userId="57266d67-1d41-4103-859a-8797e8098ce0" providerId="ADAL" clId="{4EC16DF3-C4C9-134A-8346-032C3FAAAD14}" dt="2022-07-10T23:48:24.771" v="4684"/>
          <ac:spMkLst>
            <pc:docMk/>
            <pc:sldMk cId="0" sldId="263"/>
            <ac:spMk id="659" creationId="{5C2A593A-EFDC-5A47-9A92-95026855CE75}"/>
          </ac:spMkLst>
        </pc:spChg>
        <pc:spChg chg="mod">
          <ac:chgData name="Arthur Liu" userId="57266d67-1d41-4103-859a-8797e8098ce0" providerId="ADAL" clId="{4EC16DF3-C4C9-134A-8346-032C3FAAAD14}" dt="2022-07-10T23:48:24.771" v="4684"/>
          <ac:spMkLst>
            <pc:docMk/>
            <pc:sldMk cId="0" sldId="263"/>
            <ac:spMk id="660" creationId="{8CF36FAE-F0EE-3B4C-B134-F889071677D3}"/>
          </ac:spMkLst>
        </pc:spChg>
        <pc:spChg chg="mod">
          <ac:chgData name="Arthur Liu" userId="57266d67-1d41-4103-859a-8797e8098ce0" providerId="ADAL" clId="{4EC16DF3-C4C9-134A-8346-032C3FAAAD14}" dt="2022-07-10T23:48:24.771" v="4684"/>
          <ac:spMkLst>
            <pc:docMk/>
            <pc:sldMk cId="0" sldId="263"/>
            <ac:spMk id="661" creationId="{3ACA183C-E812-9C4F-A55E-62159442B644}"/>
          </ac:spMkLst>
        </pc:spChg>
        <pc:spChg chg="mod">
          <ac:chgData name="Arthur Liu" userId="57266d67-1d41-4103-859a-8797e8098ce0" providerId="ADAL" clId="{4EC16DF3-C4C9-134A-8346-032C3FAAAD14}" dt="2022-07-10T23:48:24.771" v="4684"/>
          <ac:spMkLst>
            <pc:docMk/>
            <pc:sldMk cId="0" sldId="263"/>
            <ac:spMk id="662" creationId="{C8668A80-0A52-0E49-A474-84D14E552022}"/>
          </ac:spMkLst>
        </pc:spChg>
        <pc:spChg chg="mod">
          <ac:chgData name="Arthur Liu" userId="57266d67-1d41-4103-859a-8797e8098ce0" providerId="ADAL" clId="{4EC16DF3-C4C9-134A-8346-032C3FAAAD14}" dt="2022-07-10T23:48:24.771" v="4684"/>
          <ac:spMkLst>
            <pc:docMk/>
            <pc:sldMk cId="0" sldId="263"/>
            <ac:spMk id="663" creationId="{E968D042-5E81-BC40-A10A-02850CF2D503}"/>
          </ac:spMkLst>
        </pc:spChg>
        <pc:spChg chg="mod">
          <ac:chgData name="Arthur Liu" userId="57266d67-1d41-4103-859a-8797e8098ce0" providerId="ADAL" clId="{4EC16DF3-C4C9-134A-8346-032C3FAAAD14}" dt="2022-07-10T23:48:24.771" v="4684"/>
          <ac:spMkLst>
            <pc:docMk/>
            <pc:sldMk cId="0" sldId="263"/>
            <ac:spMk id="665" creationId="{A3E443E0-BB1A-4F43-A6F3-15E2090F1855}"/>
          </ac:spMkLst>
        </pc:spChg>
        <pc:spChg chg="mod">
          <ac:chgData name="Arthur Liu" userId="57266d67-1d41-4103-859a-8797e8098ce0" providerId="ADAL" clId="{4EC16DF3-C4C9-134A-8346-032C3FAAAD14}" dt="2022-07-10T23:57:07.435" v="4903" actId="20577"/>
          <ac:spMkLst>
            <pc:docMk/>
            <pc:sldMk cId="0" sldId="263"/>
            <ac:spMk id="33794" creationId="{00000000-0000-0000-0000-000000000000}"/>
          </ac:spMkLst>
        </pc:spChg>
        <pc:spChg chg="del">
          <ac:chgData name="Arthur Liu" userId="57266d67-1d41-4103-859a-8797e8098ce0" providerId="ADAL" clId="{4EC16DF3-C4C9-134A-8346-032C3FAAAD14}" dt="2022-07-11T01:03:34.216" v="5937"/>
          <ac:spMkLst>
            <pc:docMk/>
            <pc:sldMk cId="0" sldId="263"/>
            <ac:spMk id="33795" creationId="{00000000-0000-0000-0000-000000000000}"/>
          </ac:spMkLst>
        </pc:spChg>
        <pc:spChg chg="del">
          <ac:chgData name="Arthur Liu" userId="57266d67-1d41-4103-859a-8797e8098ce0" providerId="ADAL" clId="{4EC16DF3-C4C9-134A-8346-032C3FAAAD14}" dt="2022-07-11T01:03:34.216" v="5937"/>
          <ac:spMkLst>
            <pc:docMk/>
            <pc:sldMk cId="0" sldId="263"/>
            <ac:spMk id="3379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4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4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4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4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4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4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4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4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4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5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5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5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5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5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5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5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6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7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7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7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7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7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7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7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7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8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8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8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8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8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8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8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9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9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9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9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9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9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9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9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89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0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0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0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0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0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0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0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0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0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1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1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1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1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1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1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1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1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1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2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2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2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2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2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2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2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2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2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3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3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3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3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3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3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3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3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3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4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4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4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4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4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4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4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4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4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5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5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5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5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5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5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5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5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5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6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6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6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6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6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6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6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6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6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7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7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7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7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7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7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7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7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7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8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8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8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8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8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8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8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8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8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9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9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9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9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9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9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9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9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399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0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0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0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0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0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0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0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0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0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1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1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1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1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1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1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1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1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1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2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2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2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2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2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2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2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2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2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3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3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3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3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3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3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3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3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3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4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4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4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4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4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4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4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4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4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5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5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5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5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5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5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5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5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5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6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6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6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6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6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6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6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6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6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7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7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7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7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7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7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7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7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7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8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8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8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8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8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8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8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8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8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9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9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9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9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9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9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9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9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09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0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0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0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0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0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0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0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0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0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1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1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1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1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1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1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1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1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1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2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2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2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2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2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2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2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2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2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3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3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3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3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3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3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3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3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3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4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4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4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4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4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4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4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4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4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5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5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5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5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5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5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5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5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5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6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6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6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6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6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7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7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7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7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7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7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7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7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7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8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8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8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8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8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8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8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8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8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9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9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9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9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9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9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9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9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19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0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0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0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0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0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0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0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0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0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1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1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1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1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1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1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1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1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1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2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2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2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2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2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2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2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2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2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3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3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3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3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3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3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3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3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3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4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4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4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4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4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4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4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4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4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5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5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5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5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5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5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5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5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5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6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6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6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6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6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6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6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6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6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7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7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7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7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7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7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7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7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7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8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8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8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8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8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8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8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8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8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9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9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9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9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9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9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9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9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29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0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0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0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0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0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0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0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0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0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1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1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1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1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1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1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1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1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1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2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2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2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2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2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2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2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2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2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3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3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3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3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3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3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3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3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3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4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4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4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4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4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4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4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4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4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5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51"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5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5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5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5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6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6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6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6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6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6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6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6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6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7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7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7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7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7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7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7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7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7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8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8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8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8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8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8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8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8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89"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90"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92"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93"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94"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95"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96"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97"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98" creationId="{00000000-0000-0000-0000-000000000000}"/>
          </ac:spMkLst>
        </pc:spChg>
        <pc:spChg chg="mod">
          <ac:chgData name="Arthur Liu" userId="57266d67-1d41-4103-859a-8797e8098ce0" providerId="ADAL" clId="{4EC16DF3-C4C9-134A-8346-032C3FAAAD14}" dt="2022-07-10T23:24:44.363" v="3527" actId="2711"/>
          <ac:spMkLst>
            <pc:docMk/>
            <pc:sldMk cId="0" sldId="263"/>
            <ac:spMk id="34399" creationId="{00000000-0000-0000-0000-000000000000}"/>
          </ac:spMkLst>
        </pc:spChg>
        <pc:grpChg chg="add del mod">
          <ac:chgData name="Arthur Liu" userId="57266d67-1d41-4103-859a-8797e8098ce0" providerId="ADAL" clId="{4EC16DF3-C4C9-134A-8346-032C3FAAAD14}" dt="2022-07-10T23:48:25.322" v="4685"/>
          <ac:grpSpMkLst>
            <pc:docMk/>
            <pc:sldMk cId="0" sldId="263"/>
            <ac:grpSpMk id="609" creationId="{7445E08B-3316-0543-BDFB-6257D653175F}"/>
          </ac:grpSpMkLst>
        </pc:grpChg>
        <pc:grpChg chg="mod">
          <ac:chgData name="Arthur Liu" userId="57266d67-1d41-4103-859a-8797e8098ce0" providerId="ADAL" clId="{4EC16DF3-C4C9-134A-8346-032C3FAAAD14}" dt="2022-07-10T23:48:24.771" v="4684"/>
          <ac:grpSpMkLst>
            <pc:docMk/>
            <pc:sldMk cId="0" sldId="263"/>
            <ac:grpSpMk id="610" creationId="{DFEB55DC-7CCA-2D49-8DBF-CC870BB6DD6E}"/>
          </ac:grpSpMkLst>
        </pc:grpChg>
        <pc:grpChg chg="mod">
          <ac:chgData name="Arthur Liu" userId="57266d67-1d41-4103-859a-8797e8098ce0" providerId="ADAL" clId="{4EC16DF3-C4C9-134A-8346-032C3FAAAD14}" dt="2022-07-10T23:48:24.771" v="4684"/>
          <ac:grpSpMkLst>
            <pc:docMk/>
            <pc:sldMk cId="0" sldId="263"/>
            <ac:grpSpMk id="611" creationId="{A8C0796A-2924-BE43-AEEB-2271B87AA7C7}"/>
          </ac:grpSpMkLst>
        </pc:grpChg>
        <pc:grpChg chg="mod">
          <ac:chgData name="Arthur Liu" userId="57266d67-1d41-4103-859a-8797e8098ce0" providerId="ADAL" clId="{4EC16DF3-C4C9-134A-8346-032C3FAAAD14}" dt="2022-07-10T23:48:24.771" v="4684"/>
          <ac:grpSpMkLst>
            <pc:docMk/>
            <pc:sldMk cId="0" sldId="263"/>
            <ac:grpSpMk id="612" creationId="{55955F83-83C1-8D4C-A906-C895C7303476}"/>
          </ac:grpSpMkLst>
        </pc:grpChg>
        <pc:grpChg chg="mod">
          <ac:chgData name="Arthur Liu" userId="57266d67-1d41-4103-859a-8797e8098ce0" providerId="ADAL" clId="{4EC16DF3-C4C9-134A-8346-032C3FAAAD14}" dt="2022-07-10T23:48:24.771" v="4684"/>
          <ac:grpSpMkLst>
            <pc:docMk/>
            <pc:sldMk cId="0" sldId="263"/>
            <ac:grpSpMk id="613" creationId="{B29ECC55-DFD3-594F-AA4E-8E6BDF93235F}"/>
          </ac:grpSpMkLst>
        </pc:grpChg>
        <pc:grpChg chg="mod">
          <ac:chgData name="Arthur Liu" userId="57266d67-1d41-4103-859a-8797e8098ce0" providerId="ADAL" clId="{4EC16DF3-C4C9-134A-8346-032C3FAAAD14}" dt="2022-07-10T23:48:24.771" v="4684"/>
          <ac:grpSpMkLst>
            <pc:docMk/>
            <pc:sldMk cId="0" sldId="263"/>
            <ac:grpSpMk id="615" creationId="{A8499036-9D56-F54A-A7D3-41A1C26020E6}"/>
          </ac:grpSpMkLst>
        </pc:grpChg>
        <pc:grpChg chg="mod">
          <ac:chgData name="Arthur Liu" userId="57266d67-1d41-4103-859a-8797e8098ce0" providerId="ADAL" clId="{4EC16DF3-C4C9-134A-8346-032C3FAAAD14}" dt="2022-07-10T23:48:24.771" v="4684"/>
          <ac:grpSpMkLst>
            <pc:docMk/>
            <pc:sldMk cId="0" sldId="263"/>
            <ac:grpSpMk id="625" creationId="{FE511D0E-3009-E548-BD5D-7D07F106D8A7}"/>
          </ac:grpSpMkLst>
        </pc:grpChg>
        <pc:grpChg chg="mod">
          <ac:chgData name="Arthur Liu" userId="57266d67-1d41-4103-859a-8797e8098ce0" providerId="ADAL" clId="{4EC16DF3-C4C9-134A-8346-032C3FAAAD14}" dt="2022-07-10T23:48:24.771" v="4684"/>
          <ac:grpSpMkLst>
            <pc:docMk/>
            <pc:sldMk cId="0" sldId="263"/>
            <ac:grpSpMk id="635" creationId="{7E98FC2E-7714-0247-9EC4-2AF7512A55B9}"/>
          </ac:grpSpMkLst>
        </pc:grpChg>
        <pc:grpChg chg="mod">
          <ac:chgData name="Arthur Liu" userId="57266d67-1d41-4103-859a-8797e8098ce0" providerId="ADAL" clId="{4EC16DF3-C4C9-134A-8346-032C3FAAAD14}" dt="2022-07-10T23:48:24.771" v="4684"/>
          <ac:grpSpMkLst>
            <pc:docMk/>
            <pc:sldMk cId="0" sldId="263"/>
            <ac:grpSpMk id="645" creationId="{0F77C6C3-D96F-D545-85AE-043991099B3A}"/>
          </ac:grpSpMkLst>
        </pc:grpChg>
        <pc:grpChg chg="add del mod">
          <ac:chgData name="Arthur Liu" userId="57266d67-1d41-4103-859a-8797e8098ce0" providerId="ADAL" clId="{4EC16DF3-C4C9-134A-8346-032C3FAAAD14}" dt="2022-07-10T23:48:25.322" v="4685"/>
          <ac:grpSpMkLst>
            <pc:docMk/>
            <pc:sldMk cId="0" sldId="263"/>
            <ac:grpSpMk id="654" creationId="{F0CFA3B9-A517-9545-9A89-AD8C5535F62C}"/>
          </ac:grpSpMkLst>
        </pc:grpChg>
        <pc:grpChg chg="mod">
          <ac:chgData name="Arthur Liu" userId="57266d67-1d41-4103-859a-8797e8098ce0" providerId="ADAL" clId="{4EC16DF3-C4C9-134A-8346-032C3FAAAD14}" dt="2022-07-10T23:48:24.771" v="4684"/>
          <ac:grpSpMkLst>
            <pc:docMk/>
            <pc:sldMk cId="0" sldId="263"/>
            <ac:grpSpMk id="656" creationId="{B059B8F8-6532-F34F-9664-EA0B884185EA}"/>
          </ac:grpSpMkLst>
        </pc:grpChg>
      </pc:sldChg>
      <pc:sldChg chg="addSp delSp modSp add mod modTransition">
        <pc:chgData name="Arthur Liu" userId="57266d67-1d41-4103-859a-8797e8098ce0" providerId="ADAL" clId="{4EC16DF3-C4C9-134A-8346-032C3FAAAD14}" dt="2022-07-11T01:03:42.370" v="5938"/>
        <pc:sldMkLst>
          <pc:docMk/>
          <pc:sldMk cId="0" sldId="264"/>
        </pc:sldMkLst>
        <pc:spChg chg="add del mod">
          <ac:chgData name="Arthur Liu" userId="57266d67-1d41-4103-859a-8797e8098ce0" providerId="ADAL" clId="{4EC16DF3-C4C9-134A-8346-032C3FAAAD14}" dt="2022-07-10T23:31:58.365" v="3788"/>
          <ac:spMkLst>
            <pc:docMk/>
            <pc:sldMk cId="0" sldId="264"/>
            <ac:spMk id="4" creationId="{B528E1B7-6E9F-5042-91A1-246821111935}"/>
          </ac:spMkLst>
        </pc:spChg>
        <pc:spChg chg="add mod">
          <ac:chgData name="Arthur Liu" userId="57266d67-1d41-4103-859a-8797e8098ce0" providerId="ADAL" clId="{4EC16DF3-C4C9-134A-8346-032C3FAAAD14}" dt="2022-07-10T23:31:48.698" v="3782" actId="1076"/>
          <ac:spMkLst>
            <pc:docMk/>
            <pc:sldMk cId="0" sldId="264"/>
            <ac:spMk id="5" creationId="{94C51D29-C4F0-5447-8107-444F5D86E910}"/>
          </ac:spMkLst>
        </pc:spChg>
        <pc:spChg chg="mod">
          <ac:chgData name="Arthur Liu" userId="57266d67-1d41-4103-859a-8797e8098ce0" providerId="ADAL" clId="{4EC16DF3-C4C9-134A-8346-032C3FAAAD14}" dt="2022-07-10T23:31:09.570" v="3739" actId="20577"/>
          <ac:spMkLst>
            <pc:docMk/>
            <pc:sldMk cId="0" sldId="264"/>
            <ac:spMk id="8" creationId="{00000000-0000-0000-0000-000000000000}"/>
          </ac:spMkLst>
        </pc:spChg>
        <pc:spChg chg="add del">
          <ac:chgData name="Arthur Liu" userId="57266d67-1d41-4103-859a-8797e8098ce0" providerId="ADAL" clId="{4EC16DF3-C4C9-134A-8346-032C3FAAAD14}" dt="2022-07-10T23:26:58.490" v="3605" actId="22"/>
          <ac:spMkLst>
            <pc:docMk/>
            <pc:sldMk cId="0" sldId="264"/>
            <ac:spMk id="12" creationId="{8A08232D-84BB-9A46-82B2-D52CBB87E4DF}"/>
          </ac:spMkLst>
        </pc:spChg>
        <pc:spChg chg="add mod">
          <ac:chgData name="Arthur Liu" userId="57266d67-1d41-4103-859a-8797e8098ce0" providerId="ADAL" clId="{4EC16DF3-C4C9-134A-8346-032C3FAAAD14}" dt="2022-07-10T23:31:02.170" v="3736" actId="1076"/>
          <ac:spMkLst>
            <pc:docMk/>
            <pc:sldMk cId="0" sldId="264"/>
            <ac:spMk id="14" creationId="{65B39452-4AE1-9B4D-8D6E-00028BCE825F}"/>
          </ac:spMkLst>
        </pc:spChg>
        <pc:spChg chg="add del mod">
          <ac:chgData name="Arthur Liu" userId="57266d67-1d41-4103-859a-8797e8098ce0" providerId="ADAL" clId="{4EC16DF3-C4C9-134A-8346-032C3FAAAD14}" dt="2022-07-10T23:31:22.268" v="3744" actId="478"/>
          <ac:spMkLst>
            <pc:docMk/>
            <pc:sldMk cId="0" sldId="264"/>
            <ac:spMk id="15" creationId="{611D8B1C-3FF8-064E-9840-912835D3E524}"/>
          </ac:spMkLst>
        </pc:spChg>
        <pc:spChg chg="add mod">
          <ac:chgData name="Arthur Liu" userId="57266d67-1d41-4103-859a-8797e8098ce0" providerId="ADAL" clId="{4EC16DF3-C4C9-134A-8346-032C3FAAAD14}" dt="2022-07-11T01:03:42.370" v="5938"/>
          <ac:spMkLst>
            <pc:docMk/>
            <pc:sldMk cId="0" sldId="264"/>
            <ac:spMk id="17" creationId="{590D142B-DCBD-814B-BA28-F5A0CC7BA518}"/>
          </ac:spMkLst>
        </pc:spChg>
        <pc:spChg chg="add del mod">
          <ac:chgData name="Arthur Liu" userId="57266d67-1d41-4103-859a-8797e8098ce0" providerId="ADAL" clId="{4EC16DF3-C4C9-134A-8346-032C3FAAAD14}" dt="2022-07-10T23:31:56.900" v="3786" actId="478"/>
          <ac:spMkLst>
            <pc:docMk/>
            <pc:sldMk cId="0" sldId="264"/>
            <ac:spMk id="18" creationId="{CAA43E8F-3582-EC43-86CB-C39509A950CC}"/>
          </ac:spMkLst>
        </pc:spChg>
        <pc:spChg chg="add mod">
          <ac:chgData name="Arthur Liu" userId="57266d67-1d41-4103-859a-8797e8098ce0" providerId="ADAL" clId="{4EC16DF3-C4C9-134A-8346-032C3FAAAD14}" dt="2022-07-11T01:03:42.370" v="5938"/>
          <ac:spMkLst>
            <pc:docMk/>
            <pc:sldMk cId="0" sldId="264"/>
            <ac:spMk id="19" creationId="{347DC2F6-31DF-6C45-9413-1800E942B3A4}"/>
          </ac:spMkLst>
        </pc:spChg>
        <pc:spChg chg="mod">
          <ac:chgData name="Arthur Liu" userId="57266d67-1d41-4103-859a-8797e8098ce0" providerId="ADAL" clId="{4EC16DF3-C4C9-134A-8346-032C3FAAAD14}" dt="2022-07-10T23:32:26.601" v="3797"/>
          <ac:spMkLst>
            <pc:docMk/>
            <pc:sldMk cId="0" sldId="264"/>
            <ac:spMk id="28" creationId="{49CEA5FB-8330-A349-8DB8-D06586F04204}"/>
          </ac:spMkLst>
        </pc:spChg>
        <pc:spChg chg="mod">
          <ac:chgData name="Arthur Liu" userId="57266d67-1d41-4103-859a-8797e8098ce0" providerId="ADAL" clId="{4EC16DF3-C4C9-134A-8346-032C3FAAAD14}" dt="2022-07-10T23:32:26.601" v="3797"/>
          <ac:spMkLst>
            <pc:docMk/>
            <pc:sldMk cId="0" sldId="264"/>
            <ac:spMk id="30" creationId="{E2F282F8-02EB-504E-8A51-67619FF10E76}"/>
          </ac:spMkLst>
        </pc:spChg>
        <pc:spChg chg="mod">
          <ac:chgData name="Arthur Liu" userId="57266d67-1d41-4103-859a-8797e8098ce0" providerId="ADAL" clId="{4EC16DF3-C4C9-134A-8346-032C3FAAAD14}" dt="2022-07-10T23:32:26.601" v="3797"/>
          <ac:spMkLst>
            <pc:docMk/>
            <pc:sldMk cId="0" sldId="264"/>
            <ac:spMk id="31" creationId="{12E58876-E7EA-6042-BB1D-90F2A9B2298F}"/>
          </ac:spMkLst>
        </pc:spChg>
        <pc:spChg chg="mod">
          <ac:chgData name="Arthur Liu" userId="57266d67-1d41-4103-859a-8797e8098ce0" providerId="ADAL" clId="{4EC16DF3-C4C9-134A-8346-032C3FAAAD14}" dt="2022-07-10T23:32:26.601" v="3797"/>
          <ac:spMkLst>
            <pc:docMk/>
            <pc:sldMk cId="0" sldId="264"/>
            <ac:spMk id="32" creationId="{FB2FF201-73E0-A748-9F4B-6DBCEA0205D2}"/>
          </ac:spMkLst>
        </pc:spChg>
        <pc:spChg chg="mod">
          <ac:chgData name="Arthur Liu" userId="57266d67-1d41-4103-859a-8797e8098ce0" providerId="ADAL" clId="{4EC16DF3-C4C9-134A-8346-032C3FAAAD14}" dt="2022-07-10T23:32:26.601" v="3797"/>
          <ac:spMkLst>
            <pc:docMk/>
            <pc:sldMk cId="0" sldId="264"/>
            <ac:spMk id="33" creationId="{13F53F4D-B2FC-084B-B24B-0D7AFA540C89}"/>
          </ac:spMkLst>
        </pc:spChg>
        <pc:spChg chg="mod">
          <ac:chgData name="Arthur Liu" userId="57266d67-1d41-4103-859a-8797e8098ce0" providerId="ADAL" clId="{4EC16DF3-C4C9-134A-8346-032C3FAAAD14}" dt="2022-07-10T23:32:26.601" v="3797"/>
          <ac:spMkLst>
            <pc:docMk/>
            <pc:sldMk cId="0" sldId="264"/>
            <ac:spMk id="34" creationId="{AF209607-B1FF-1B48-A334-BBD7CA65D62F}"/>
          </ac:spMkLst>
        </pc:spChg>
        <pc:spChg chg="mod">
          <ac:chgData name="Arthur Liu" userId="57266d67-1d41-4103-859a-8797e8098ce0" providerId="ADAL" clId="{4EC16DF3-C4C9-134A-8346-032C3FAAAD14}" dt="2022-07-10T23:32:26.601" v="3797"/>
          <ac:spMkLst>
            <pc:docMk/>
            <pc:sldMk cId="0" sldId="264"/>
            <ac:spMk id="35" creationId="{812800ED-5D91-2640-A2FC-FB4BF474C83E}"/>
          </ac:spMkLst>
        </pc:spChg>
        <pc:spChg chg="mod">
          <ac:chgData name="Arthur Liu" userId="57266d67-1d41-4103-859a-8797e8098ce0" providerId="ADAL" clId="{4EC16DF3-C4C9-134A-8346-032C3FAAAD14}" dt="2022-07-10T23:32:26.601" v="3797"/>
          <ac:spMkLst>
            <pc:docMk/>
            <pc:sldMk cId="0" sldId="264"/>
            <ac:spMk id="36" creationId="{742F0ED7-2896-EE4C-8941-579AAB38FA4B}"/>
          </ac:spMkLst>
        </pc:spChg>
        <pc:spChg chg="mod">
          <ac:chgData name="Arthur Liu" userId="57266d67-1d41-4103-859a-8797e8098ce0" providerId="ADAL" clId="{4EC16DF3-C4C9-134A-8346-032C3FAAAD14}" dt="2022-07-10T23:32:26.601" v="3797"/>
          <ac:spMkLst>
            <pc:docMk/>
            <pc:sldMk cId="0" sldId="264"/>
            <ac:spMk id="37" creationId="{9B339147-F38C-474D-9A0B-57339E175F14}"/>
          </ac:spMkLst>
        </pc:spChg>
        <pc:spChg chg="mod">
          <ac:chgData name="Arthur Liu" userId="57266d67-1d41-4103-859a-8797e8098ce0" providerId="ADAL" clId="{4EC16DF3-C4C9-134A-8346-032C3FAAAD14}" dt="2022-07-10T23:32:26.601" v="3797"/>
          <ac:spMkLst>
            <pc:docMk/>
            <pc:sldMk cId="0" sldId="264"/>
            <ac:spMk id="38" creationId="{936CD6CD-060A-104E-99C4-A91993391E4C}"/>
          </ac:spMkLst>
        </pc:spChg>
        <pc:spChg chg="mod">
          <ac:chgData name="Arthur Liu" userId="57266d67-1d41-4103-859a-8797e8098ce0" providerId="ADAL" clId="{4EC16DF3-C4C9-134A-8346-032C3FAAAD14}" dt="2022-07-10T23:32:26.601" v="3797"/>
          <ac:spMkLst>
            <pc:docMk/>
            <pc:sldMk cId="0" sldId="264"/>
            <ac:spMk id="40" creationId="{4B5B8468-ABB0-3443-A8F3-9557B81416EB}"/>
          </ac:spMkLst>
        </pc:spChg>
        <pc:spChg chg="mod">
          <ac:chgData name="Arthur Liu" userId="57266d67-1d41-4103-859a-8797e8098ce0" providerId="ADAL" clId="{4EC16DF3-C4C9-134A-8346-032C3FAAAD14}" dt="2022-07-10T23:32:26.601" v="3797"/>
          <ac:spMkLst>
            <pc:docMk/>
            <pc:sldMk cId="0" sldId="264"/>
            <ac:spMk id="41" creationId="{334676B3-9D48-1949-8FAB-43DC67B1669C}"/>
          </ac:spMkLst>
        </pc:spChg>
        <pc:spChg chg="mod">
          <ac:chgData name="Arthur Liu" userId="57266d67-1d41-4103-859a-8797e8098ce0" providerId="ADAL" clId="{4EC16DF3-C4C9-134A-8346-032C3FAAAD14}" dt="2022-07-10T23:32:26.601" v="3797"/>
          <ac:spMkLst>
            <pc:docMk/>
            <pc:sldMk cId="0" sldId="264"/>
            <ac:spMk id="42" creationId="{6B288D53-F141-914B-B2A4-72BD05A0ED82}"/>
          </ac:spMkLst>
        </pc:spChg>
        <pc:spChg chg="mod">
          <ac:chgData name="Arthur Liu" userId="57266d67-1d41-4103-859a-8797e8098ce0" providerId="ADAL" clId="{4EC16DF3-C4C9-134A-8346-032C3FAAAD14}" dt="2022-07-10T23:32:26.601" v="3797"/>
          <ac:spMkLst>
            <pc:docMk/>
            <pc:sldMk cId="0" sldId="264"/>
            <ac:spMk id="43" creationId="{B0C3F19A-BDFC-2249-B9F6-E59F2EED30B3}"/>
          </ac:spMkLst>
        </pc:spChg>
        <pc:spChg chg="mod">
          <ac:chgData name="Arthur Liu" userId="57266d67-1d41-4103-859a-8797e8098ce0" providerId="ADAL" clId="{4EC16DF3-C4C9-134A-8346-032C3FAAAD14}" dt="2022-07-10T23:32:26.601" v="3797"/>
          <ac:spMkLst>
            <pc:docMk/>
            <pc:sldMk cId="0" sldId="264"/>
            <ac:spMk id="44" creationId="{7163090E-E20F-C04F-8C36-0CB31911A8DA}"/>
          </ac:spMkLst>
        </pc:spChg>
        <pc:spChg chg="mod">
          <ac:chgData name="Arthur Liu" userId="57266d67-1d41-4103-859a-8797e8098ce0" providerId="ADAL" clId="{4EC16DF3-C4C9-134A-8346-032C3FAAAD14}" dt="2022-07-10T23:32:26.601" v="3797"/>
          <ac:spMkLst>
            <pc:docMk/>
            <pc:sldMk cId="0" sldId="264"/>
            <ac:spMk id="45" creationId="{4BA0281D-75C1-5C44-A47F-35C639705188}"/>
          </ac:spMkLst>
        </pc:spChg>
        <pc:spChg chg="mod">
          <ac:chgData name="Arthur Liu" userId="57266d67-1d41-4103-859a-8797e8098ce0" providerId="ADAL" clId="{4EC16DF3-C4C9-134A-8346-032C3FAAAD14}" dt="2022-07-10T23:32:26.601" v="3797"/>
          <ac:spMkLst>
            <pc:docMk/>
            <pc:sldMk cId="0" sldId="264"/>
            <ac:spMk id="46" creationId="{35471277-B68B-124D-B5A5-D5E4A9319AC5}"/>
          </ac:spMkLst>
        </pc:spChg>
        <pc:spChg chg="mod">
          <ac:chgData name="Arthur Liu" userId="57266d67-1d41-4103-859a-8797e8098ce0" providerId="ADAL" clId="{4EC16DF3-C4C9-134A-8346-032C3FAAAD14}" dt="2022-07-10T23:32:26.601" v="3797"/>
          <ac:spMkLst>
            <pc:docMk/>
            <pc:sldMk cId="0" sldId="264"/>
            <ac:spMk id="47" creationId="{E210396F-80F2-544B-90F1-328DD968B69B}"/>
          </ac:spMkLst>
        </pc:spChg>
        <pc:spChg chg="mod">
          <ac:chgData name="Arthur Liu" userId="57266d67-1d41-4103-859a-8797e8098ce0" providerId="ADAL" clId="{4EC16DF3-C4C9-134A-8346-032C3FAAAD14}" dt="2022-07-10T23:32:26.601" v="3797"/>
          <ac:spMkLst>
            <pc:docMk/>
            <pc:sldMk cId="0" sldId="264"/>
            <ac:spMk id="48" creationId="{52FCEB9E-D724-FC46-824A-53BA685E9D8A}"/>
          </ac:spMkLst>
        </pc:spChg>
        <pc:spChg chg="mod">
          <ac:chgData name="Arthur Liu" userId="57266d67-1d41-4103-859a-8797e8098ce0" providerId="ADAL" clId="{4EC16DF3-C4C9-134A-8346-032C3FAAAD14}" dt="2022-07-10T23:32:26.601" v="3797"/>
          <ac:spMkLst>
            <pc:docMk/>
            <pc:sldMk cId="0" sldId="264"/>
            <ac:spMk id="50" creationId="{F9D9235F-2642-944D-A441-98D0D6533DCE}"/>
          </ac:spMkLst>
        </pc:spChg>
        <pc:spChg chg="mod">
          <ac:chgData name="Arthur Liu" userId="57266d67-1d41-4103-859a-8797e8098ce0" providerId="ADAL" clId="{4EC16DF3-C4C9-134A-8346-032C3FAAAD14}" dt="2022-07-10T23:32:26.601" v="3797"/>
          <ac:spMkLst>
            <pc:docMk/>
            <pc:sldMk cId="0" sldId="264"/>
            <ac:spMk id="51" creationId="{D0B05A60-A07D-C84D-B964-6ADF73082814}"/>
          </ac:spMkLst>
        </pc:spChg>
        <pc:spChg chg="mod">
          <ac:chgData name="Arthur Liu" userId="57266d67-1d41-4103-859a-8797e8098ce0" providerId="ADAL" clId="{4EC16DF3-C4C9-134A-8346-032C3FAAAD14}" dt="2022-07-10T23:32:26.601" v="3797"/>
          <ac:spMkLst>
            <pc:docMk/>
            <pc:sldMk cId="0" sldId="264"/>
            <ac:spMk id="52" creationId="{DCB27176-1DA3-9B47-962E-C2F1490E8D80}"/>
          </ac:spMkLst>
        </pc:spChg>
        <pc:spChg chg="mod">
          <ac:chgData name="Arthur Liu" userId="57266d67-1d41-4103-859a-8797e8098ce0" providerId="ADAL" clId="{4EC16DF3-C4C9-134A-8346-032C3FAAAD14}" dt="2022-07-10T23:32:26.601" v="3797"/>
          <ac:spMkLst>
            <pc:docMk/>
            <pc:sldMk cId="0" sldId="264"/>
            <ac:spMk id="53" creationId="{683AFB4D-8077-A440-BF71-0217ECB1CDCC}"/>
          </ac:spMkLst>
        </pc:spChg>
        <pc:spChg chg="mod">
          <ac:chgData name="Arthur Liu" userId="57266d67-1d41-4103-859a-8797e8098ce0" providerId="ADAL" clId="{4EC16DF3-C4C9-134A-8346-032C3FAAAD14}" dt="2022-07-10T23:32:26.601" v="3797"/>
          <ac:spMkLst>
            <pc:docMk/>
            <pc:sldMk cId="0" sldId="264"/>
            <ac:spMk id="54" creationId="{E6EC29EE-789A-9742-907B-3EF26C064FA4}"/>
          </ac:spMkLst>
        </pc:spChg>
        <pc:spChg chg="mod">
          <ac:chgData name="Arthur Liu" userId="57266d67-1d41-4103-859a-8797e8098ce0" providerId="ADAL" clId="{4EC16DF3-C4C9-134A-8346-032C3FAAAD14}" dt="2022-07-10T23:32:26.601" v="3797"/>
          <ac:spMkLst>
            <pc:docMk/>
            <pc:sldMk cId="0" sldId="264"/>
            <ac:spMk id="55" creationId="{F86D2CE3-D440-BE4C-AE6A-363D20EF7C0C}"/>
          </ac:spMkLst>
        </pc:spChg>
        <pc:spChg chg="mod">
          <ac:chgData name="Arthur Liu" userId="57266d67-1d41-4103-859a-8797e8098ce0" providerId="ADAL" clId="{4EC16DF3-C4C9-134A-8346-032C3FAAAD14}" dt="2022-07-10T23:32:26.601" v="3797"/>
          <ac:spMkLst>
            <pc:docMk/>
            <pc:sldMk cId="0" sldId="264"/>
            <ac:spMk id="56" creationId="{AE84DC47-D3C7-6C48-9693-CCA92E986230}"/>
          </ac:spMkLst>
        </pc:spChg>
        <pc:spChg chg="mod">
          <ac:chgData name="Arthur Liu" userId="57266d67-1d41-4103-859a-8797e8098ce0" providerId="ADAL" clId="{4EC16DF3-C4C9-134A-8346-032C3FAAAD14}" dt="2022-07-10T23:32:26.601" v="3797"/>
          <ac:spMkLst>
            <pc:docMk/>
            <pc:sldMk cId="0" sldId="264"/>
            <ac:spMk id="57" creationId="{33B785F5-05D1-DE42-8C26-26E4E5CF72F9}"/>
          </ac:spMkLst>
        </pc:spChg>
        <pc:spChg chg="mod">
          <ac:chgData name="Arthur Liu" userId="57266d67-1d41-4103-859a-8797e8098ce0" providerId="ADAL" clId="{4EC16DF3-C4C9-134A-8346-032C3FAAAD14}" dt="2022-07-10T23:32:26.601" v="3797"/>
          <ac:spMkLst>
            <pc:docMk/>
            <pc:sldMk cId="0" sldId="264"/>
            <ac:spMk id="58" creationId="{2DF533F1-5D4D-364F-9135-45184DC4B76A}"/>
          </ac:spMkLst>
        </pc:spChg>
        <pc:spChg chg="mod">
          <ac:chgData name="Arthur Liu" userId="57266d67-1d41-4103-859a-8797e8098ce0" providerId="ADAL" clId="{4EC16DF3-C4C9-134A-8346-032C3FAAAD14}" dt="2022-07-10T23:32:26.601" v="3797"/>
          <ac:spMkLst>
            <pc:docMk/>
            <pc:sldMk cId="0" sldId="264"/>
            <ac:spMk id="60" creationId="{93BFF77D-2C66-E040-8821-1A01072A06D2}"/>
          </ac:spMkLst>
        </pc:spChg>
        <pc:spChg chg="mod">
          <ac:chgData name="Arthur Liu" userId="57266d67-1d41-4103-859a-8797e8098ce0" providerId="ADAL" clId="{4EC16DF3-C4C9-134A-8346-032C3FAAAD14}" dt="2022-07-10T23:32:26.601" v="3797"/>
          <ac:spMkLst>
            <pc:docMk/>
            <pc:sldMk cId="0" sldId="264"/>
            <ac:spMk id="61" creationId="{E3AACAB1-2779-684B-8897-A7B4DA512E4B}"/>
          </ac:spMkLst>
        </pc:spChg>
        <pc:spChg chg="mod">
          <ac:chgData name="Arthur Liu" userId="57266d67-1d41-4103-859a-8797e8098ce0" providerId="ADAL" clId="{4EC16DF3-C4C9-134A-8346-032C3FAAAD14}" dt="2022-07-10T23:32:26.601" v="3797"/>
          <ac:spMkLst>
            <pc:docMk/>
            <pc:sldMk cId="0" sldId="264"/>
            <ac:spMk id="62" creationId="{DAC54AA5-4669-A345-9191-0A811FBB5AED}"/>
          </ac:spMkLst>
        </pc:spChg>
        <pc:spChg chg="mod">
          <ac:chgData name="Arthur Liu" userId="57266d67-1d41-4103-859a-8797e8098ce0" providerId="ADAL" clId="{4EC16DF3-C4C9-134A-8346-032C3FAAAD14}" dt="2022-07-10T23:32:26.601" v="3797"/>
          <ac:spMkLst>
            <pc:docMk/>
            <pc:sldMk cId="0" sldId="264"/>
            <ac:spMk id="63" creationId="{61A571FB-F0F4-2942-8C9D-DE3C5FCE9D01}"/>
          </ac:spMkLst>
        </pc:spChg>
        <pc:spChg chg="mod">
          <ac:chgData name="Arthur Liu" userId="57266d67-1d41-4103-859a-8797e8098ce0" providerId="ADAL" clId="{4EC16DF3-C4C9-134A-8346-032C3FAAAD14}" dt="2022-07-10T23:32:26.601" v="3797"/>
          <ac:spMkLst>
            <pc:docMk/>
            <pc:sldMk cId="0" sldId="264"/>
            <ac:spMk id="64" creationId="{54CB31E9-3B69-974D-84D5-F7CB1498E520}"/>
          </ac:spMkLst>
        </pc:spChg>
        <pc:spChg chg="mod">
          <ac:chgData name="Arthur Liu" userId="57266d67-1d41-4103-859a-8797e8098ce0" providerId="ADAL" clId="{4EC16DF3-C4C9-134A-8346-032C3FAAAD14}" dt="2022-07-10T23:32:26.601" v="3797"/>
          <ac:spMkLst>
            <pc:docMk/>
            <pc:sldMk cId="0" sldId="264"/>
            <ac:spMk id="65" creationId="{6E24F9FD-30EE-7442-AF69-68CC6F1CD072}"/>
          </ac:spMkLst>
        </pc:spChg>
        <pc:spChg chg="mod">
          <ac:chgData name="Arthur Liu" userId="57266d67-1d41-4103-859a-8797e8098ce0" providerId="ADAL" clId="{4EC16DF3-C4C9-134A-8346-032C3FAAAD14}" dt="2022-07-10T23:32:26.601" v="3797"/>
          <ac:spMkLst>
            <pc:docMk/>
            <pc:sldMk cId="0" sldId="264"/>
            <ac:spMk id="66" creationId="{F02CDAC8-5056-764D-AB57-A850F613018A}"/>
          </ac:spMkLst>
        </pc:spChg>
        <pc:spChg chg="mod">
          <ac:chgData name="Arthur Liu" userId="57266d67-1d41-4103-859a-8797e8098ce0" providerId="ADAL" clId="{4EC16DF3-C4C9-134A-8346-032C3FAAAD14}" dt="2022-07-10T23:32:26.601" v="3797"/>
          <ac:spMkLst>
            <pc:docMk/>
            <pc:sldMk cId="0" sldId="264"/>
            <ac:spMk id="67" creationId="{F8AE0E10-B438-A64D-93FC-62F9C007F6B6}"/>
          </ac:spMkLst>
        </pc:spChg>
        <pc:spChg chg="mod">
          <ac:chgData name="Arthur Liu" userId="57266d67-1d41-4103-859a-8797e8098ce0" providerId="ADAL" clId="{4EC16DF3-C4C9-134A-8346-032C3FAAAD14}" dt="2022-07-10T23:32:26.601" v="3797"/>
          <ac:spMkLst>
            <pc:docMk/>
            <pc:sldMk cId="0" sldId="264"/>
            <ac:spMk id="69" creationId="{9C79A508-91BC-F447-9C7F-D20A47DFB343}"/>
          </ac:spMkLst>
        </pc:spChg>
        <pc:spChg chg="mod">
          <ac:chgData name="Arthur Liu" userId="57266d67-1d41-4103-859a-8797e8098ce0" providerId="ADAL" clId="{4EC16DF3-C4C9-134A-8346-032C3FAAAD14}" dt="2022-07-10T23:32:26.601" v="3797"/>
          <ac:spMkLst>
            <pc:docMk/>
            <pc:sldMk cId="0" sldId="264"/>
            <ac:spMk id="71" creationId="{C741DA13-75DF-BC4C-A69A-355956639F25}"/>
          </ac:spMkLst>
        </pc:spChg>
        <pc:spChg chg="mod">
          <ac:chgData name="Arthur Liu" userId="57266d67-1d41-4103-859a-8797e8098ce0" providerId="ADAL" clId="{4EC16DF3-C4C9-134A-8346-032C3FAAAD14}" dt="2022-07-10T23:32:26.601" v="3797"/>
          <ac:spMkLst>
            <pc:docMk/>
            <pc:sldMk cId="0" sldId="264"/>
            <ac:spMk id="72" creationId="{9A205E43-F456-FA47-BA96-380218A14D81}"/>
          </ac:spMkLst>
        </pc:spChg>
        <pc:spChg chg="mod">
          <ac:chgData name="Arthur Liu" userId="57266d67-1d41-4103-859a-8797e8098ce0" providerId="ADAL" clId="{4EC16DF3-C4C9-134A-8346-032C3FAAAD14}" dt="2022-07-10T23:32:26.601" v="3797"/>
          <ac:spMkLst>
            <pc:docMk/>
            <pc:sldMk cId="0" sldId="264"/>
            <ac:spMk id="73" creationId="{6B0656BA-3197-214D-BDDA-7BE7D135DD60}"/>
          </ac:spMkLst>
        </pc:spChg>
        <pc:spChg chg="mod">
          <ac:chgData name="Arthur Liu" userId="57266d67-1d41-4103-859a-8797e8098ce0" providerId="ADAL" clId="{4EC16DF3-C4C9-134A-8346-032C3FAAAD14}" dt="2022-07-10T23:32:26.601" v="3797"/>
          <ac:spMkLst>
            <pc:docMk/>
            <pc:sldMk cId="0" sldId="264"/>
            <ac:spMk id="74" creationId="{4997353C-E48E-2848-A4E0-CD3068FBEC78}"/>
          </ac:spMkLst>
        </pc:spChg>
        <pc:spChg chg="mod">
          <ac:chgData name="Arthur Liu" userId="57266d67-1d41-4103-859a-8797e8098ce0" providerId="ADAL" clId="{4EC16DF3-C4C9-134A-8346-032C3FAAAD14}" dt="2022-07-10T23:32:26.601" v="3797"/>
          <ac:spMkLst>
            <pc:docMk/>
            <pc:sldMk cId="0" sldId="264"/>
            <ac:spMk id="75" creationId="{009BBC4C-EB9B-9644-B46C-D6E1ED67F033}"/>
          </ac:spMkLst>
        </pc:spChg>
        <pc:spChg chg="mod">
          <ac:chgData name="Arthur Liu" userId="57266d67-1d41-4103-859a-8797e8098ce0" providerId="ADAL" clId="{4EC16DF3-C4C9-134A-8346-032C3FAAAD14}" dt="2022-07-10T23:32:26.601" v="3797"/>
          <ac:spMkLst>
            <pc:docMk/>
            <pc:sldMk cId="0" sldId="264"/>
            <ac:spMk id="76" creationId="{D63DA8F2-3157-2946-BB09-4EC2D3EA1C6F}"/>
          </ac:spMkLst>
        </pc:spChg>
        <pc:spChg chg="mod">
          <ac:chgData name="Arthur Liu" userId="57266d67-1d41-4103-859a-8797e8098ce0" providerId="ADAL" clId="{4EC16DF3-C4C9-134A-8346-032C3FAAAD14}" dt="2022-07-10T23:32:26.601" v="3797"/>
          <ac:spMkLst>
            <pc:docMk/>
            <pc:sldMk cId="0" sldId="264"/>
            <ac:spMk id="77" creationId="{ACBA859C-2715-634C-94CC-B03103F1E557}"/>
          </ac:spMkLst>
        </pc:spChg>
        <pc:spChg chg="mod">
          <ac:chgData name="Arthur Liu" userId="57266d67-1d41-4103-859a-8797e8098ce0" providerId="ADAL" clId="{4EC16DF3-C4C9-134A-8346-032C3FAAAD14}" dt="2022-07-10T23:32:26.601" v="3797"/>
          <ac:spMkLst>
            <pc:docMk/>
            <pc:sldMk cId="0" sldId="264"/>
            <ac:spMk id="78" creationId="{4BA40812-03FD-AF4B-9AFA-970E5DFC6B18}"/>
          </ac:spMkLst>
        </pc:spChg>
        <pc:spChg chg="mod">
          <ac:chgData name="Arthur Liu" userId="57266d67-1d41-4103-859a-8797e8098ce0" providerId="ADAL" clId="{4EC16DF3-C4C9-134A-8346-032C3FAAAD14}" dt="2022-07-10T23:32:26.601" v="3797"/>
          <ac:spMkLst>
            <pc:docMk/>
            <pc:sldMk cId="0" sldId="264"/>
            <ac:spMk id="80" creationId="{81F4449C-C6D6-3D4B-8FDD-0AFC2EF62437}"/>
          </ac:spMkLst>
        </pc:spChg>
        <pc:spChg chg="mod">
          <ac:chgData name="Arthur Liu" userId="57266d67-1d41-4103-859a-8797e8098ce0" providerId="ADAL" clId="{4EC16DF3-C4C9-134A-8346-032C3FAAAD14}" dt="2022-07-10T23:32:26.601" v="3797"/>
          <ac:spMkLst>
            <pc:docMk/>
            <pc:sldMk cId="0" sldId="264"/>
            <ac:spMk id="82" creationId="{DEDF8C2D-E9F9-444B-A263-FE458225FF34}"/>
          </ac:spMkLst>
        </pc:spChg>
        <pc:spChg chg="mod">
          <ac:chgData name="Arthur Liu" userId="57266d67-1d41-4103-859a-8797e8098ce0" providerId="ADAL" clId="{4EC16DF3-C4C9-134A-8346-032C3FAAAD14}" dt="2022-07-10T23:32:26.601" v="3797"/>
          <ac:spMkLst>
            <pc:docMk/>
            <pc:sldMk cId="0" sldId="264"/>
            <ac:spMk id="83" creationId="{927C943C-08D5-EE4D-B5BA-5590CB0EA87A}"/>
          </ac:spMkLst>
        </pc:spChg>
        <pc:spChg chg="mod">
          <ac:chgData name="Arthur Liu" userId="57266d67-1d41-4103-859a-8797e8098ce0" providerId="ADAL" clId="{4EC16DF3-C4C9-134A-8346-032C3FAAAD14}" dt="2022-07-10T23:32:26.601" v="3797"/>
          <ac:spMkLst>
            <pc:docMk/>
            <pc:sldMk cId="0" sldId="264"/>
            <ac:spMk id="84" creationId="{FAB68723-759B-D14B-BCB1-5A55E96C0DD0}"/>
          </ac:spMkLst>
        </pc:spChg>
        <pc:spChg chg="mod">
          <ac:chgData name="Arthur Liu" userId="57266d67-1d41-4103-859a-8797e8098ce0" providerId="ADAL" clId="{4EC16DF3-C4C9-134A-8346-032C3FAAAD14}" dt="2022-07-10T23:32:26.601" v="3797"/>
          <ac:spMkLst>
            <pc:docMk/>
            <pc:sldMk cId="0" sldId="264"/>
            <ac:spMk id="85" creationId="{C48E1EF9-C5CB-2E45-9F9C-A84617D5CDFB}"/>
          </ac:spMkLst>
        </pc:spChg>
        <pc:spChg chg="mod">
          <ac:chgData name="Arthur Liu" userId="57266d67-1d41-4103-859a-8797e8098ce0" providerId="ADAL" clId="{4EC16DF3-C4C9-134A-8346-032C3FAAAD14}" dt="2022-07-10T23:32:26.601" v="3797"/>
          <ac:spMkLst>
            <pc:docMk/>
            <pc:sldMk cId="0" sldId="264"/>
            <ac:spMk id="86" creationId="{A0E3A977-DC16-6B4E-805A-35B681EA7F3A}"/>
          </ac:spMkLst>
        </pc:spChg>
        <pc:spChg chg="mod">
          <ac:chgData name="Arthur Liu" userId="57266d67-1d41-4103-859a-8797e8098ce0" providerId="ADAL" clId="{4EC16DF3-C4C9-134A-8346-032C3FAAAD14}" dt="2022-07-10T23:32:26.601" v="3797"/>
          <ac:spMkLst>
            <pc:docMk/>
            <pc:sldMk cId="0" sldId="264"/>
            <ac:spMk id="87" creationId="{CF239D44-6707-BE42-98BB-EECD2BAA8F16}"/>
          </ac:spMkLst>
        </pc:spChg>
        <pc:spChg chg="mod">
          <ac:chgData name="Arthur Liu" userId="57266d67-1d41-4103-859a-8797e8098ce0" providerId="ADAL" clId="{4EC16DF3-C4C9-134A-8346-032C3FAAAD14}" dt="2022-07-10T23:32:26.601" v="3797"/>
          <ac:spMkLst>
            <pc:docMk/>
            <pc:sldMk cId="0" sldId="264"/>
            <ac:spMk id="88" creationId="{40712C19-A161-8E4C-BADE-9B45A744394B}"/>
          </ac:spMkLst>
        </pc:spChg>
        <pc:spChg chg="mod">
          <ac:chgData name="Arthur Liu" userId="57266d67-1d41-4103-859a-8797e8098ce0" providerId="ADAL" clId="{4EC16DF3-C4C9-134A-8346-032C3FAAAD14}" dt="2022-07-10T23:32:26.601" v="3797"/>
          <ac:spMkLst>
            <pc:docMk/>
            <pc:sldMk cId="0" sldId="264"/>
            <ac:spMk id="89" creationId="{610B1B1E-B09E-A84D-9B72-0B3882563309}"/>
          </ac:spMkLst>
        </pc:spChg>
        <pc:spChg chg="mod">
          <ac:chgData name="Arthur Liu" userId="57266d67-1d41-4103-859a-8797e8098ce0" providerId="ADAL" clId="{4EC16DF3-C4C9-134A-8346-032C3FAAAD14}" dt="2022-07-10T23:32:26.601" v="3797"/>
          <ac:spMkLst>
            <pc:docMk/>
            <pc:sldMk cId="0" sldId="264"/>
            <ac:spMk id="91" creationId="{FAFEB5CF-3CF1-434E-9B9E-55B24877A685}"/>
          </ac:spMkLst>
        </pc:spChg>
        <pc:spChg chg="mod">
          <ac:chgData name="Arthur Liu" userId="57266d67-1d41-4103-859a-8797e8098ce0" providerId="ADAL" clId="{4EC16DF3-C4C9-134A-8346-032C3FAAAD14}" dt="2022-07-10T23:32:26.601" v="3797"/>
          <ac:spMkLst>
            <pc:docMk/>
            <pc:sldMk cId="0" sldId="264"/>
            <ac:spMk id="93" creationId="{AC264CF6-01C9-5E4D-8F90-0ED6A8EEA7A5}"/>
          </ac:spMkLst>
        </pc:spChg>
        <pc:spChg chg="mod">
          <ac:chgData name="Arthur Liu" userId="57266d67-1d41-4103-859a-8797e8098ce0" providerId="ADAL" clId="{4EC16DF3-C4C9-134A-8346-032C3FAAAD14}" dt="2022-07-10T23:32:26.601" v="3797"/>
          <ac:spMkLst>
            <pc:docMk/>
            <pc:sldMk cId="0" sldId="264"/>
            <ac:spMk id="94" creationId="{05C8B91C-C9D1-EF43-A94D-5E8BBEAD2BDD}"/>
          </ac:spMkLst>
        </pc:spChg>
        <pc:spChg chg="mod">
          <ac:chgData name="Arthur Liu" userId="57266d67-1d41-4103-859a-8797e8098ce0" providerId="ADAL" clId="{4EC16DF3-C4C9-134A-8346-032C3FAAAD14}" dt="2022-07-10T23:32:26.601" v="3797"/>
          <ac:spMkLst>
            <pc:docMk/>
            <pc:sldMk cId="0" sldId="264"/>
            <ac:spMk id="95" creationId="{EB96E9CB-B99B-BA44-800C-1092BEB1AB22}"/>
          </ac:spMkLst>
        </pc:spChg>
        <pc:spChg chg="mod">
          <ac:chgData name="Arthur Liu" userId="57266d67-1d41-4103-859a-8797e8098ce0" providerId="ADAL" clId="{4EC16DF3-C4C9-134A-8346-032C3FAAAD14}" dt="2022-07-10T23:32:26.601" v="3797"/>
          <ac:spMkLst>
            <pc:docMk/>
            <pc:sldMk cId="0" sldId="264"/>
            <ac:spMk id="96" creationId="{CC0B1F7D-BCF4-E94F-B2FD-4955BAD9B3B7}"/>
          </ac:spMkLst>
        </pc:spChg>
        <pc:spChg chg="mod">
          <ac:chgData name="Arthur Liu" userId="57266d67-1d41-4103-859a-8797e8098ce0" providerId="ADAL" clId="{4EC16DF3-C4C9-134A-8346-032C3FAAAD14}" dt="2022-07-10T23:32:26.601" v="3797"/>
          <ac:spMkLst>
            <pc:docMk/>
            <pc:sldMk cId="0" sldId="264"/>
            <ac:spMk id="97" creationId="{E70B8F7A-58CF-B242-A012-98E3E4A45B33}"/>
          </ac:spMkLst>
        </pc:spChg>
        <pc:spChg chg="mod">
          <ac:chgData name="Arthur Liu" userId="57266d67-1d41-4103-859a-8797e8098ce0" providerId="ADAL" clId="{4EC16DF3-C4C9-134A-8346-032C3FAAAD14}" dt="2022-07-10T23:32:26.601" v="3797"/>
          <ac:spMkLst>
            <pc:docMk/>
            <pc:sldMk cId="0" sldId="264"/>
            <ac:spMk id="98" creationId="{35B29981-4018-4943-A117-0A149FAC1300}"/>
          </ac:spMkLst>
        </pc:spChg>
        <pc:spChg chg="mod">
          <ac:chgData name="Arthur Liu" userId="57266d67-1d41-4103-859a-8797e8098ce0" providerId="ADAL" clId="{4EC16DF3-C4C9-134A-8346-032C3FAAAD14}" dt="2022-07-10T23:32:26.601" v="3797"/>
          <ac:spMkLst>
            <pc:docMk/>
            <pc:sldMk cId="0" sldId="264"/>
            <ac:spMk id="99" creationId="{DD20CA06-D78E-CF45-93A7-C257ACAFB218}"/>
          </ac:spMkLst>
        </pc:spChg>
        <pc:spChg chg="mod">
          <ac:chgData name="Arthur Liu" userId="57266d67-1d41-4103-859a-8797e8098ce0" providerId="ADAL" clId="{4EC16DF3-C4C9-134A-8346-032C3FAAAD14}" dt="2022-07-10T23:32:26.601" v="3797"/>
          <ac:spMkLst>
            <pc:docMk/>
            <pc:sldMk cId="0" sldId="264"/>
            <ac:spMk id="100" creationId="{C92C3537-59F5-EB4E-9460-B592421737B3}"/>
          </ac:spMkLst>
        </pc:spChg>
        <pc:spChg chg="mod">
          <ac:chgData name="Arthur Liu" userId="57266d67-1d41-4103-859a-8797e8098ce0" providerId="ADAL" clId="{4EC16DF3-C4C9-134A-8346-032C3FAAAD14}" dt="2022-07-10T23:32:26.601" v="3797"/>
          <ac:spMkLst>
            <pc:docMk/>
            <pc:sldMk cId="0" sldId="264"/>
            <ac:spMk id="102" creationId="{71E7DCE9-AAE6-DB4A-AB02-48100EC21598}"/>
          </ac:spMkLst>
        </pc:spChg>
        <pc:spChg chg="mod">
          <ac:chgData name="Arthur Liu" userId="57266d67-1d41-4103-859a-8797e8098ce0" providerId="ADAL" clId="{4EC16DF3-C4C9-134A-8346-032C3FAAAD14}" dt="2022-07-10T23:32:26.601" v="3797"/>
          <ac:spMkLst>
            <pc:docMk/>
            <pc:sldMk cId="0" sldId="264"/>
            <ac:spMk id="104" creationId="{A9B6F58B-D01A-4242-BC4D-A106C99F24FF}"/>
          </ac:spMkLst>
        </pc:spChg>
        <pc:spChg chg="mod">
          <ac:chgData name="Arthur Liu" userId="57266d67-1d41-4103-859a-8797e8098ce0" providerId="ADAL" clId="{4EC16DF3-C4C9-134A-8346-032C3FAAAD14}" dt="2022-07-10T23:32:26.601" v="3797"/>
          <ac:spMkLst>
            <pc:docMk/>
            <pc:sldMk cId="0" sldId="264"/>
            <ac:spMk id="105" creationId="{84C11E53-699E-FA4B-A7F7-96D93EAA8C1C}"/>
          </ac:spMkLst>
        </pc:spChg>
        <pc:spChg chg="mod">
          <ac:chgData name="Arthur Liu" userId="57266d67-1d41-4103-859a-8797e8098ce0" providerId="ADAL" clId="{4EC16DF3-C4C9-134A-8346-032C3FAAAD14}" dt="2022-07-10T23:32:26.601" v="3797"/>
          <ac:spMkLst>
            <pc:docMk/>
            <pc:sldMk cId="0" sldId="264"/>
            <ac:spMk id="106" creationId="{55CF8868-15E5-304B-AE4C-3EFAD1AA1382}"/>
          </ac:spMkLst>
        </pc:spChg>
        <pc:spChg chg="mod">
          <ac:chgData name="Arthur Liu" userId="57266d67-1d41-4103-859a-8797e8098ce0" providerId="ADAL" clId="{4EC16DF3-C4C9-134A-8346-032C3FAAAD14}" dt="2022-07-10T23:32:26.601" v="3797"/>
          <ac:spMkLst>
            <pc:docMk/>
            <pc:sldMk cId="0" sldId="264"/>
            <ac:spMk id="107" creationId="{41447182-797C-0D4F-8AA5-E725F6AAD78B}"/>
          </ac:spMkLst>
        </pc:spChg>
        <pc:spChg chg="mod">
          <ac:chgData name="Arthur Liu" userId="57266d67-1d41-4103-859a-8797e8098ce0" providerId="ADAL" clId="{4EC16DF3-C4C9-134A-8346-032C3FAAAD14}" dt="2022-07-10T23:32:26.601" v="3797"/>
          <ac:spMkLst>
            <pc:docMk/>
            <pc:sldMk cId="0" sldId="264"/>
            <ac:spMk id="108" creationId="{28F8C8F3-7998-4D48-8E09-B01EAF78C915}"/>
          </ac:spMkLst>
        </pc:spChg>
        <pc:spChg chg="mod">
          <ac:chgData name="Arthur Liu" userId="57266d67-1d41-4103-859a-8797e8098ce0" providerId="ADAL" clId="{4EC16DF3-C4C9-134A-8346-032C3FAAAD14}" dt="2022-07-10T23:32:26.601" v="3797"/>
          <ac:spMkLst>
            <pc:docMk/>
            <pc:sldMk cId="0" sldId="264"/>
            <ac:spMk id="109" creationId="{62F8A8C1-D00B-D647-8838-1BD1ABA922AD}"/>
          </ac:spMkLst>
        </pc:spChg>
        <pc:spChg chg="mod">
          <ac:chgData name="Arthur Liu" userId="57266d67-1d41-4103-859a-8797e8098ce0" providerId="ADAL" clId="{4EC16DF3-C4C9-134A-8346-032C3FAAAD14}" dt="2022-07-10T23:32:26.601" v="3797"/>
          <ac:spMkLst>
            <pc:docMk/>
            <pc:sldMk cId="0" sldId="264"/>
            <ac:spMk id="110" creationId="{58534053-93E5-5E40-9CD8-ED63A168C7F7}"/>
          </ac:spMkLst>
        </pc:spChg>
        <pc:spChg chg="mod">
          <ac:chgData name="Arthur Liu" userId="57266d67-1d41-4103-859a-8797e8098ce0" providerId="ADAL" clId="{4EC16DF3-C4C9-134A-8346-032C3FAAAD14}" dt="2022-07-10T23:32:26.601" v="3797"/>
          <ac:spMkLst>
            <pc:docMk/>
            <pc:sldMk cId="0" sldId="264"/>
            <ac:spMk id="111" creationId="{E68290AC-B09D-F748-A949-0C73D389FCA3}"/>
          </ac:spMkLst>
        </pc:spChg>
        <pc:spChg chg="mod">
          <ac:chgData name="Arthur Liu" userId="57266d67-1d41-4103-859a-8797e8098ce0" providerId="ADAL" clId="{4EC16DF3-C4C9-134A-8346-032C3FAAAD14}" dt="2022-07-10T23:32:26.601" v="3797"/>
          <ac:spMkLst>
            <pc:docMk/>
            <pc:sldMk cId="0" sldId="264"/>
            <ac:spMk id="113" creationId="{5AC4E869-B6E7-7845-B054-DF49E849AFFF}"/>
          </ac:spMkLst>
        </pc:spChg>
        <pc:spChg chg="mod">
          <ac:chgData name="Arthur Liu" userId="57266d67-1d41-4103-859a-8797e8098ce0" providerId="ADAL" clId="{4EC16DF3-C4C9-134A-8346-032C3FAAAD14}" dt="2022-07-10T23:32:26.601" v="3797"/>
          <ac:spMkLst>
            <pc:docMk/>
            <pc:sldMk cId="0" sldId="264"/>
            <ac:spMk id="115" creationId="{71D2A6E8-93D3-8942-8402-EA9D16455A9C}"/>
          </ac:spMkLst>
        </pc:spChg>
        <pc:spChg chg="mod">
          <ac:chgData name="Arthur Liu" userId="57266d67-1d41-4103-859a-8797e8098ce0" providerId="ADAL" clId="{4EC16DF3-C4C9-134A-8346-032C3FAAAD14}" dt="2022-07-10T23:32:26.601" v="3797"/>
          <ac:spMkLst>
            <pc:docMk/>
            <pc:sldMk cId="0" sldId="264"/>
            <ac:spMk id="116" creationId="{3EACF56A-1741-7D46-9F17-565FD1B782B9}"/>
          </ac:spMkLst>
        </pc:spChg>
        <pc:spChg chg="mod">
          <ac:chgData name="Arthur Liu" userId="57266d67-1d41-4103-859a-8797e8098ce0" providerId="ADAL" clId="{4EC16DF3-C4C9-134A-8346-032C3FAAAD14}" dt="2022-07-10T23:32:26.601" v="3797"/>
          <ac:spMkLst>
            <pc:docMk/>
            <pc:sldMk cId="0" sldId="264"/>
            <ac:spMk id="117" creationId="{2C08192A-5AEE-CA4C-88F8-B45DE36265DD}"/>
          </ac:spMkLst>
        </pc:spChg>
        <pc:spChg chg="mod">
          <ac:chgData name="Arthur Liu" userId="57266d67-1d41-4103-859a-8797e8098ce0" providerId="ADAL" clId="{4EC16DF3-C4C9-134A-8346-032C3FAAAD14}" dt="2022-07-10T23:32:26.601" v="3797"/>
          <ac:spMkLst>
            <pc:docMk/>
            <pc:sldMk cId="0" sldId="264"/>
            <ac:spMk id="118" creationId="{19B34568-13B3-C348-9B1C-084C9B8CE9A3}"/>
          </ac:spMkLst>
        </pc:spChg>
        <pc:spChg chg="mod">
          <ac:chgData name="Arthur Liu" userId="57266d67-1d41-4103-859a-8797e8098ce0" providerId="ADAL" clId="{4EC16DF3-C4C9-134A-8346-032C3FAAAD14}" dt="2022-07-10T23:32:26.601" v="3797"/>
          <ac:spMkLst>
            <pc:docMk/>
            <pc:sldMk cId="0" sldId="264"/>
            <ac:spMk id="119" creationId="{DD5A1586-3B1C-9A41-8010-F3ECDBF1CC77}"/>
          </ac:spMkLst>
        </pc:spChg>
        <pc:spChg chg="mod">
          <ac:chgData name="Arthur Liu" userId="57266d67-1d41-4103-859a-8797e8098ce0" providerId="ADAL" clId="{4EC16DF3-C4C9-134A-8346-032C3FAAAD14}" dt="2022-07-10T23:32:26.601" v="3797"/>
          <ac:spMkLst>
            <pc:docMk/>
            <pc:sldMk cId="0" sldId="264"/>
            <ac:spMk id="120" creationId="{DA9C0C8E-5CB8-9C4A-AFA8-800EB3F0682C}"/>
          </ac:spMkLst>
        </pc:spChg>
        <pc:spChg chg="mod">
          <ac:chgData name="Arthur Liu" userId="57266d67-1d41-4103-859a-8797e8098ce0" providerId="ADAL" clId="{4EC16DF3-C4C9-134A-8346-032C3FAAAD14}" dt="2022-07-10T23:32:26.601" v="3797"/>
          <ac:spMkLst>
            <pc:docMk/>
            <pc:sldMk cId="0" sldId="264"/>
            <ac:spMk id="121" creationId="{FFEFFBED-FE5F-1A42-A18F-C9125B854705}"/>
          </ac:spMkLst>
        </pc:spChg>
        <pc:spChg chg="mod">
          <ac:chgData name="Arthur Liu" userId="57266d67-1d41-4103-859a-8797e8098ce0" providerId="ADAL" clId="{4EC16DF3-C4C9-134A-8346-032C3FAAAD14}" dt="2022-07-10T23:32:26.601" v="3797"/>
          <ac:spMkLst>
            <pc:docMk/>
            <pc:sldMk cId="0" sldId="264"/>
            <ac:spMk id="122" creationId="{F07DE3A1-77ED-9B46-B8BA-F46C24ABCB59}"/>
          </ac:spMkLst>
        </pc:spChg>
        <pc:spChg chg="mod">
          <ac:chgData name="Arthur Liu" userId="57266d67-1d41-4103-859a-8797e8098ce0" providerId="ADAL" clId="{4EC16DF3-C4C9-134A-8346-032C3FAAAD14}" dt="2022-07-10T23:32:26.601" v="3797"/>
          <ac:spMkLst>
            <pc:docMk/>
            <pc:sldMk cId="0" sldId="264"/>
            <ac:spMk id="124" creationId="{16068ED4-AB0B-224C-9874-8CF3D362AD77}"/>
          </ac:spMkLst>
        </pc:spChg>
        <pc:spChg chg="mod">
          <ac:chgData name="Arthur Liu" userId="57266d67-1d41-4103-859a-8797e8098ce0" providerId="ADAL" clId="{4EC16DF3-C4C9-134A-8346-032C3FAAAD14}" dt="2022-07-10T23:32:26.601" v="3797"/>
          <ac:spMkLst>
            <pc:docMk/>
            <pc:sldMk cId="0" sldId="264"/>
            <ac:spMk id="126" creationId="{97EF2A04-F96C-6E48-AEBE-609F29E11B62}"/>
          </ac:spMkLst>
        </pc:spChg>
        <pc:spChg chg="mod">
          <ac:chgData name="Arthur Liu" userId="57266d67-1d41-4103-859a-8797e8098ce0" providerId="ADAL" clId="{4EC16DF3-C4C9-134A-8346-032C3FAAAD14}" dt="2022-07-10T23:32:26.601" v="3797"/>
          <ac:spMkLst>
            <pc:docMk/>
            <pc:sldMk cId="0" sldId="264"/>
            <ac:spMk id="127" creationId="{862BC51F-BDFC-8E4C-9EE8-918A551C4B86}"/>
          </ac:spMkLst>
        </pc:spChg>
        <pc:spChg chg="mod">
          <ac:chgData name="Arthur Liu" userId="57266d67-1d41-4103-859a-8797e8098ce0" providerId="ADAL" clId="{4EC16DF3-C4C9-134A-8346-032C3FAAAD14}" dt="2022-07-10T23:32:26.601" v="3797"/>
          <ac:spMkLst>
            <pc:docMk/>
            <pc:sldMk cId="0" sldId="264"/>
            <ac:spMk id="128" creationId="{8ECC5950-2A12-914B-AE43-751D49F67EA7}"/>
          </ac:spMkLst>
        </pc:spChg>
        <pc:spChg chg="mod">
          <ac:chgData name="Arthur Liu" userId="57266d67-1d41-4103-859a-8797e8098ce0" providerId="ADAL" clId="{4EC16DF3-C4C9-134A-8346-032C3FAAAD14}" dt="2022-07-10T23:32:26.601" v="3797"/>
          <ac:spMkLst>
            <pc:docMk/>
            <pc:sldMk cId="0" sldId="264"/>
            <ac:spMk id="129" creationId="{9A341002-0F37-EF40-A639-1E4CA2FC475B}"/>
          </ac:spMkLst>
        </pc:spChg>
        <pc:spChg chg="mod">
          <ac:chgData name="Arthur Liu" userId="57266d67-1d41-4103-859a-8797e8098ce0" providerId="ADAL" clId="{4EC16DF3-C4C9-134A-8346-032C3FAAAD14}" dt="2022-07-10T23:32:26.601" v="3797"/>
          <ac:spMkLst>
            <pc:docMk/>
            <pc:sldMk cId="0" sldId="264"/>
            <ac:spMk id="130" creationId="{69DEF3A2-9956-2349-88DD-0007A4D00AC1}"/>
          </ac:spMkLst>
        </pc:spChg>
        <pc:spChg chg="mod">
          <ac:chgData name="Arthur Liu" userId="57266d67-1d41-4103-859a-8797e8098ce0" providerId="ADAL" clId="{4EC16DF3-C4C9-134A-8346-032C3FAAAD14}" dt="2022-07-10T23:32:26.601" v="3797"/>
          <ac:spMkLst>
            <pc:docMk/>
            <pc:sldMk cId="0" sldId="264"/>
            <ac:spMk id="131" creationId="{CFAE2256-7627-2947-BF2F-6512D66B4D1E}"/>
          </ac:spMkLst>
        </pc:spChg>
        <pc:spChg chg="mod">
          <ac:chgData name="Arthur Liu" userId="57266d67-1d41-4103-859a-8797e8098ce0" providerId="ADAL" clId="{4EC16DF3-C4C9-134A-8346-032C3FAAAD14}" dt="2022-07-10T23:32:26.601" v="3797"/>
          <ac:spMkLst>
            <pc:docMk/>
            <pc:sldMk cId="0" sldId="264"/>
            <ac:spMk id="132" creationId="{4F06F672-1398-4D4E-84C9-E6EBF7CF218A}"/>
          </ac:spMkLst>
        </pc:spChg>
        <pc:spChg chg="mod">
          <ac:chgData name="Arthur Liu" userId="57266d67-1d41-4103-859a-8797e8098ce0" providerId="ADAL" clId="{4EC16DF3-C4C9-134A-8346-032C3FAAAD14}" dt="2022-07-10T23:32:26.601" v="3797"/>
          <ac:spMkLst>
            <pc:docMk/>
            <pc:sldMk cId="0" sldId="264"/>
            <ac:spMk id="133" creationId="{F280D87B-0117-9E4B-A5DF-D20971E855FE}"/>
          </ac:spMkLst>
        </pc:spChg>
        <pc:spChg chg="mod">
          <ac:chgData name="Arthur Liu" userId="57266d67-1d41-4103-859a-8797e8098ce0" providerId="ADAL" clId="{4EC16DF3-C4C9-134A-8346-032C3FAAAD14}" dt="2022-07-10T23:32:26.601" v="3797"/>
          <ac:spMkLst>
            <pc:docMk/>
            <pc:sldMk cId="0" sldId="264"/>
            <ac:spMk id="135" creationId="{47F327E6-A338-DF4C-9791-8A87E9172C97}"/>
          </ac:spMkLst>
        </pc:spChg>
        <pc:spChg chg="mod">
          <ac:chgData name="Arthur Liu" userId="57266d67-1d41-4103-859a-8797e8098ce0" providerId="ADAL" clId="{4EC16DF3-C4C9-134A-8346-032C3FAAAD14}" dt="2022-07-10T23:32:26.601" v="3797"/>
          <ac:spMkLst>
            <pc:docMk/>
            <pc:sldMk cId="0" sldId="264"/>
            <ac:spMk id="137" creationId="{FA4DE28B-4977-D947-A6FD-B83F61791058}"/>
          </ac:spMkLst>
        </pc:spChg>
        <pc:spChg chg="mod">
          <ac:chgData name="Arthur Liu" userId="57266d67-1d41-4103-859a-8797e8098ce0" providerId="ADAL" clId="{4EC16DF3-C4C9-134A-8346-032C3FAAAD14}" dt="2022-07-10T23:32:26.601" v="3797"/>
          <ac:spMkLst>
            <pc:docMk/>
            <pc:sldMk cId="0" sldId="264"/>
            <ac:spMk id="138" creationId="{30576218-EFE4-6C48-AA2B-80E9B3551E9E}"/>
          </ac:spMkLst>
        </pc:spChg>
        <pc:spChg chg="mod">
          <ac:chgData name="Arthur Liu" userId="57266d67-1d41-4103-859a-8797e8098ce0" providerId="ADAL" clId="{4EC16DF3-C4C9-134A-8346-032C3FAAAD14}" dt="2022-07-10T23:32:26.601" v="3797"/>
          <ac:spMkLst>
            <pc:docMk/>
            <pc:sldMk cId="0" sldId="264"/>
            <ac:spMk id="139" creationId="{C21A4B96-55BC-7946-B251-9EC9D81BAE4A}"/>
          </ac:spMkLst>
        </pc:spChg>
        <pc:spChg chg="mod">
          <ac:chgData name="Arthur Liu" userId="57266d67-1d41-4103-859a-8797e8098ce0" providerId="ADAL" clId="{4EC16DF3-C4C9-134A-8346-032C3FAAAD14}" dt="2022-07-10T23:32:26.601" v="3797"/>
          <ac:spMkLst>
            <pc:docMk/>
            <pc:sldMk cId="0" sldId="264"/>
            <ac:spMk id="140" creationId="{78E27D2F-C45C-D649-8105-4E93B463A001}"/>
          </ac:spMkLst>
        </pc:spChg>
        <pc:spChg chg="mod">
          <ac:chgData name="Arthur Liu" userId="57266d67-1d41-4103-859a-8797e8098ce0" providerId="ADAL" clId="{4EC16DF3-C4C9-134A-8346-032C3FAAAD14}" dt="2022-07-10T23:32:26.601" v="3797"/>
          <ac:spMkLst>
            <pc:docMk/>
            <pc:sldMk cId="0" sldId="264"/>
            <ac:spMk id="141" creationId="{CDEC337D-AA11-8A48-92B0-CE2627F4EB84}"/>
          </ac:spMkLst>
        </pc:spChg>
        <pc:spChg chg="mod">
          <ac:chgData name="Arthur Liu" userId="57266d67-1d41-4103-859a-8797e8098ce0" providerId="ADAL" clId="{4EC16DF3-C4C9-134A-8346-032C3FAAAD14}" dt="2022-07-10T23:32:26.601" v="3797"/>
          <ac:spMkLst>
            <pc:docMk/>
            <pc:sldMk cId="0" sldId="264"/>
            <ac:spMk id="142" creationId="{BE0A1FAB-6B1E-2643-A04F-EC09CCAE88A9}"/>
          </ac:spMkLst>
        </pc:spChg>
        <pc:spChg chg="mod">
          <ac:chgData name="Arthur Liu" userId="57266d67-1d41-4103-859a-8797e8098ce0" providerId="ADAL" clId="{4EC16DF3-C4C9-134A-8346-032C3FAAAD14}" dt="2022-07-10T23:32:26.601" v="3797"/>
          <ac:spMkLst>
            <pc:docMk/>
            <pc:sldMk cId="0" sldId="264"/>
            <ac:spMk id="143" creationId="{ABFD46CE-D5EA-5042-9AF2-FED2A1DD4DCD}"/>
          </ac:spMkLst>
        </pc:spChg>
        <pc:spChg chg="mod">
          <ac:chgData name="Arthur Liu" userId="57266d67-1d41-4103-859a-8797e8098ce0" providerId="ADAL" clId="{4EC16DF3-C4C9-134A-8346-032C3FAAAD14}" dt="2022-07-10T23:32:26.601" v="3797"/>
          <ac:spMkLst>
            <pc:docMk/>
            <pc:sldMk cId="0" sldId="264"/>
            <ac:spMk id="144" creationId="{66E145AF-D1C4-5F4F-9CF2-0513D5A4155E}"/>
          </ac:spMkLst>
        </pc:spChg>
        <pc:spChg chg="mod">
          <ac:chgData name="Arthur Liu" userId="57266d67-1d41-4103-859a-8797e8098ce0" providerId="ADAL" clId="{4EC16DF3-C4C9-134A-8346-032C3FAAAD14}" dt="2022-07-10T23:32:26.601" v="3797"/>
          <ac:spMkLst>
            <pc:docMk/>
            <pc:sldMk cId="0" sldId="264"/>
            <ac:spMk id="146" creationId="{37752F17-37AF-254F-9D08-E71E1AF16BAA}"/>
          </ac:spMkLst>
        </pc:spChg>
        <pc:spChg chg="mod">
          <ac:chgData name="Arthur Liu" userId="57266d67-1d41-4103-859a-8797e8098ce0" providerId="ADAL" clId="{4EC16DF3-C4C9-134A-8346-032C3FAAAD14}" dt="2022-07-10T23:32:26.601" v="3797"/>
          <ac:spMkLst>
            <pc:docMk/>
            <pc:sldMk cId="0" sldId="264"/>
            <ac:spMk id="148" creationId="{EF4F4A88-73D2-D04C-AF2D-F8B47B86B2D4}"/>
          </ac:spMkLst>
        </pc:spChg>
        <pc:spChg chg="mod">
          <ac:chgData name="Arthur Liu" userId="57266d67-1d41-4103-859a-8797e8098ce0" providerId="ADAL" clId="{4EC16DF3-C4C9-134A-8346-032C3FAAAD14}" dt="2022-07-10T23:32:26.601" v="3797"/>
          <ac:spMkLst>
            <pc:docMk/>
            <pc:sldMk cId="0" sldId="264"/>
            <ac:spMk id="149" creationId="{D24FADE7-C16A-C946-AB41-8749DC18BCB6}"/>
          </ac:spMkLst>
        </pc:spChg>
        <pc:spChg chg="mod">
          <ac:chgData name="Arthur Liu" userId="57266d67-1d41-4103-859a-8797e8098ce0" providerId="ADAL" clId="{4EC16DF3-C4C9-134A-8346-032C3FAAAD14}" dt="2022-07-10T23:32:26.601" v="3797"/>
          <ac:spMkLst>
            <pc:docMk/>
            <pc:sldMk cId="0" sldId="264"/>
            <ac:spMk id="150" creationId="{484C2CF5-2B18-FC45-8A36-A1EDCF9DB768}"/>
          </ac:spMkLst>
        </pc:spChg>
        <pc:spChg chg="mod">
          <ac:chgData name="Arthur Liu" userId="57266d67-1d41-4103-859a-8797e8098ce0" providerId="ADAL" clId="{4EC16DF3-C4C9-134A-8346-032C3FAAAD14}" dt="2022-07-10T23:32:26.601" v="3797"/>
          <ac:spMkLst>
            <pc:docMk/>
            <pc:sldMk cId="0" sldId="264"/>
            <ac:spMk id="151" creationId="{AD4EA7DE-F521-344D-96F7-72C890114D7C}"/>
          </ac:spMkLst>
        </pc:spChg>
        <pc:spChg chg="mod">
          <ac:chgData name="Arthur Liu" userId="57266d67-1d41-4103-859a-8797e8098ce0" providerId="ADAL" clId="{4EC16DF3-C4C9-134A-8346-032C3FAAAD14}" dt="2022-07-10T23:32:26.601" v="3797"/>
          <ac:spMkLst>
            <pc:docMk/>
            <pc:sldMk cId="0" sldId="264"/>
            <ac:spMk id="152" creationId="{9E78168C-CCFE-9F47-8079-F248B38314D6}"/>
          </ac:spMkLst>
        </pc:spChg>
        <pc:spChg chg="mod">
          <ac:chgData name="Arthur Liu" userId="57266d67-1d41-4103-859a-8797e8098ce0" providerId="ADAL" clId="{4EC16DF3-C4C9-134A-8346-032C3FAAAD14}" dt="2022-07-10T23:32:26.601" v="3797"/>
          <ac:spMkLst>
            <pc:docMk/>
            <pc:sldMk cId="0" sldId="264"/>
            <ac:spMk id="153" creationId="{B11367D0-56F9-064B-A8B1-ECC42F10D498}"/>
          </ac:spMkLst>
        </pc:spChg>
        <pc:spChg chg="mod">
          <ac:chgData name="Arthur Liu" userId="57266d67-1d41-4103-859a-8797e8098ce0" providerId="ADAL" clId="{4EC16DF3-C4C9-134A-8346-032C3FAAAD14}" dt="2022-07-10T23:32:26.601" v="3797"/>
          <ac:spMkLst>
            <pc:docMk/>
            <pc:sldMk cId="0" sldId="264"/>
            <ac:spMk id="154" creationId="{BC851A7B-B8B7-3542-B411-D3B79AA7684F}"/>
          </ac:spMkLst>
        </pc:spChg>
        <pc:spChg chg="mod">
          <ac:chgData name="Arthur Liu" userId="57266d67-1d41-4103-859a-8797e8098ce0" providerId="ADAL" clId="{4EC16DF3-C4C9-134A-8346-032C3FAAAD14}" dt="2022-07-10T23:32:26.601" v="3797"/>
          <ac:spMkLst>
            <pc:docMk/>
            <pc:sldMk cId="0" sldId="264"/>
            <ac:spMk id="155" creationId="{DE72CBE7-864D-AF46-9F9C-B7FB44ED4265}"/>
          </ac:spMkLst>
        </pc:spChg>
        <pc:spChg chg="mod">
          <ac:chgData name="Arthur Liu" userId="57266d67-1d41-4103-859a-8797e8098ce0" providerId="ADAL" clId="{4EC16DF3-C4C9-134A-8346-032C3FAAAD14}" dt="2022-07-10T23:32:26.601" v="3797"/>
          <ac:spMkLst>
            <pc:docMk/>
            <pc:sldMk cId="0" sldId="264"/>
            <ac:spMk id="157" creationId="{4235B99A-49A6-0745-A0C5-37ED11F8272D}"/>
          </ac:spMkLst>
        </pc:spChg>
        <pc:spChg chg="mod">
          <ac:chgData name="Arthur Liu" userId="57266d67-1d41-4103-859a-8797e8098ce0" providerId="ADAL" clId="{4EC16DF3-C4C9-134A-8346-032C3FAAAD14}" dt="2022-07-10T23:32:26.601" v="3797"/>
          <ac:spMkLst>
            <pc:docMk/>
            <pc:sldMk cId="0" sldId="264"/>
            <ac:spMk id="159" creationId="{D287DA53-D2E1-5741-8539-748772B94A88}"/>
          </ac:spMkLst>
        </pc:spChg>
        <pc:spChg chg="mod">
          <ac:chgData name="Arthur Liu" userId="57266d67-1d41-4103-859a-8797e8098ce0" providerId="ADAL" clId="{4EC16DF3-C4C9-134A-8346-032C3FAAAD14}" dt="2022-07-10T23:32:26.601" v="3797"/>
          <ac:spMkLst>
            <pc:docMk/>
            <pc:sldMk cId="0" sldId="264"/>
            <ac:spMk id="160" creationId="{E48100D8-64BA-CD44-95E4-606198158BE8}"/>
          </ac:spMkLst>
        </pc:spChg>
        <pc:spChg chg="mod">
          <ac:chgData name="Arthur Liu" userId="57266d67-1d41-4103-859a-8797e8098ce0" providerId="ADAL" clId="{4EC16DF3-C4C9-134A-8346-032C3FAAAD14}" dt="2022-07-10T23:32:26.601" v="3797"/>
          <ac:spMkLst>
            <pc:docMk/>
            <pc:sldMk cId="0" sldId="264"/>
            <ac:spMk id="161" creationId="{AC19394D-F456-1F43-8278-83925AF30AB3}"/>
          </ac:spMkLst>
        </pc:spChg>
        <pc:spChg chg="mod">
          <ac:chgData name="Arthur Liu" userId="57266d67-1d41-4103-859a-8797e8098ce0" providerId="ADAL" clId="{4EC16DF3-C4C9-134A-8346-032C3FAAAD14}" dt="2022-07-10T23:32:26.601" v="3797"/>
          <ac:spMkLst>
            <pc:docMk/>
            <pc:sldMk cId="0" sldId="264"/>
            <ac:spMk id="162" creationId="{AC271C40-A888-C249-A2D5-63375D989E13}"/>
          </ac:spMkLst>
        </pc:spChg>
        <pc:spChg chg="mod">
          <ac:chgData name="Arthur Liu" userId="57266d67-1d41-4103-859a-8797e8098ce0" providerId="ADAL" clId="{4EC16DF3-C4C9-134A-8346-032C3FAAAD14}" dt="2022-07-10T23:32:26.601" v="3797"/>
          <ac:spMkLst>
            <pc:docMk/>
            <pc:sldMk cId="0" sldId="264"/>
            <ac:spMk id="163" creationId="{98007469-EEEA-524A-8384-A5C76E170C44}"/>
          </ac:spMkLst>
        </pc:spChg>
        <pc:spChg chg="mod">
          <ac:chgData name="Arthur Liu" userId="57266d67-1d41-4103-859a-8797e8098ce0" providerId="ADAL" clId="{4EC16DF3-C4C9-134A-8346-032C3FAAAD14}" dt="2022-07-10T23:32:26.601" v="3797"/>
          <ac:spMkLst>
            <pc:docMk/>
            <pc:sldMk cId="0" sldId="264"/>
            <ac:spMk id="164" creationId="{F5BB7959-ECBE-8746-A36C-B68DB81E68BF}"/>
          </ac:spMkLst>
        </pc:spChg>
        <pc:spChg chg="mod">
          <ac:chgData name="Arthur Liu" userId="57266d67-1d41-4103-859a-8797e8098ce0" providerId="ADAL" clId="{4EC16DF3-C4C9-134A-8346-032C3FAAAD14}" dt="2022-07-10T23:32:26.601" v="3797"/>
          <ac:spMkLst>
            <pc:docMk/>
            <pc:sldMk cId="0" sldId="264"/>
            <ac:spMk id="165" creationId="{12698BAE-24E1-C246-87CA-0601B9E315D1}"/>
          </ac:spMkLst>
        </pc:spChg>
        <pc:spChg chg="mod">
          <ac:chgData name="Arthur Liu" userId="57266d67-1d41-4103-859a-8797e8098ce0" providerId="ADAL" clId="{4EC16DF3-C4C9-134A-8346-032C3FAAAD14}" dt="2022-07-10T23:32:26.601" v="3797"/>
          <ac:spMkLst>
            <pc:docMk/>
            <pc:sldMk cId="0" sldId="264"/>
            <ac:spMk id="166" creationId="{E7FCFFF2-48FF-0A42-A442-157AFF1B4744}"/>
          </ac:spMkLst>
        </pc:spChg>
        <pc:spChg chg="mod">
          <ac:chgData name="Arthur Liu" userId="57266d67-1d41-4103-859a-8797e8098ce0" providerId="ADAL" clId="{4EC16DF3-C4C9-134A-8346-032C3FAAAD14}" dt="2022-07-10T23:32:26.601" v="3797"/>
          <ac:spMkLst>
            <pc:docMk/>
            <pc:sldMk cId="0" sldId="264"/>
            <ac:spMk id="168" creationId="{6E0D9B3A-7A6D-7441-A8F5-22FC59EF4CA3}"/>
          </ac:spMkLst>
        </pc:spChg>
        <pc:spChg chg="mod">
          <ac:chgData name="Arthur Liu" userId="57266d67-1d41-4103-859a-8797e8098ce0" providerId="ADAL" clId="{4EC16DF3-C4C9-134A-8346-032C3FAAAD14}" dt="2022-07-10T23:32:26.601" v="3797"/>
          <ac:spMkLst>
            <pc:docMk/>
            <pc:sldMk cId="0" sldId="264"/>
            <ac:spMk id="170" creationId="{6C6DFA44-8406-4449-AF0F-F578FA79895E}"/>
          </ac:spMkLst>
        </pc:spChg>
        <pc:spChg chg="mod">
          <ac:chgData name="Arthur Liu" userId="57266d67-1d41-4103-859a-8797e8098ce0" providerId="ADAL" clId="{4EC16DF3-C4C9-134A-8346-032C3FAAAD14}" dt="2022-07-10T23:32:26.601" v="3797"/>
          <ac:spMkLst>
            <pc:docMk/>
            <pc:sldMk cId="0" sldId="264"/>
            <ac:spMk id="171" creationId="{D7179E6C-B767-AD47-9FAF-7B839DA3BD1F}"/>
          </ac:spMkLst>
        </pc:spChg>
        <pc:spChg chg="mod">
          <ac:chgData name="Arthur Liu" userId="57266d67-1d41-4103-859a-8797e8098ce0" providerId="ADAL" clId="{4EC16DF3-C4C9-134A-8346-032C3FAAAD14}" dt="2022-07-10T23:32:26.601" v="3797"/>
          <ac:spMkLst>
            <pc:docMk/>
            <pc:sldMk cId="0" sldId="264"/>
            <ac:spMk id="172" creationId="{B2756210-E3CE-8C43-85DF-B19F0A49C712}"/>
          </ac:spMkLst>
        </pc:spChg>
        <pc:spChg chg="mod">
          <ac:chgData name="Arthur Liu" userId="57266d67-1d41-4103-859a-8797e8098ce0" providerId="ADAL" clId="{4EC16DF3-C4C9-134A-8346-032C3FAAAD14}" dt="2022-07-10T23:32:26.601" v="3797"/>
          <ac:spMkLst>
            <pc:docMk/>
            <pc:sldMk cId="0" sldId="264"/>
            <ac:spMk id="173" creationId="{E9B05C72-7DA5-4746-8532-552A27A62BDE}"/>
          </ac:spMkLst>
        </pc:spChg>
        <pc:spChg chg="mod">
          <ac:chgData name="Arthur Liu" userId="57266d67-1d41-4103-859a-8797e8098ce0" providerId="ADAL" clId="{4EC16DF3-C4C9-134A-8346-032C3FAAAD14}" dt="2022-07-10T23:32:26.601" v="3797"/>
          <ac:spMkLst>
            <pc:docMk/>
            <pc:sldMk cId="0" sldId="264"/>
            <ac:spMk id="174" creationId="{F9A246D5-6A96-A543-AC5B-5662AF449848}"/>
          </ac:spMkLst>
        </pc:spChg>
        <pc:spChg chg="mod">
          <ac:chgData name="Arthur Liu" userId="57266d67-1d41-4103-859a-8797e8098ce0" providerId="ADAL" clId="{4EC16DF3-C4C9-134A-8346-032C3FAAAD14}" dt="2022-07-10T23:32:26.601" v="3797"/>
          <ac:spMkLst>
            <pc:docMk/>
            <pc:sldMk cId="0" sldId="264"/>
            <ac:spMk id="175" creationId="{9E2A0EE5-26EA-4247-BA6B-A658CA9FF4AB}"/>
          </ac:spMkLst>
        </pc:spChg>
        <pc:spChg chg="mod">
          <ac:chgData name="Arthur Liu" userId="57266d67-1d41-4103-859a-8797e8098ce0" providerId="ADAL" clId="{4EC16DF3-C4C9-134A-8346-032C3FAAAD14}" dt="2022-07-10T23:32:26.601" v="3797"/>
          <ac:spMkLst>
            <pc:docMk/>
            <pc:sldMk cId="0" sldId="264"/>
            <ac:spMk id="176" creationId="{7F78653B-EC74-7242-A03E-7CBE43327F5B}"/>
          </ac:spMkLst>
        </pc:spChg>
        <pc:spChg chg="mod">
          <ac:chgData name="Arthur Liu" userId="57266d67-1d41-4103-859a-8797e8098ce0" providerId="ADAL" clId="{4EC16DF3-C4C9-134A-8346-032C3FAAAD14}" dt="2022-07-10T23:32:26.601" v="3797"/>
          <ac:spMkLst>
            <pc:docMk/>
            <pc:sldMk cId="0" sldId="264"/>
            <ac:spMk id="177" creationId="{C88777DB-4C3A-C244-B70F-7B1F9E369031}"/>
          </ac:spMkLst>
        </pc:spChg>
        <pc:spChg chg="mod">
          <ac:chgData name="Arthur Liu" userId="57266d67-1d41-4103-859a-8797e8098ce0" providerId="ADAL" clId="{4EC16DF3-C4C9-134A-8346-032C3FAAAD14}" dt="2022-07-10T23:32:26.601" v="3797"/>
          <ac:spMkLst>
            <pc:docMk/>
            <pc:sldMk cId="0" sldId="264"/>
            <ac:spMk id="179" creationId="{8148359D-2B15-3D4B-8898-30A35C6D32CB}"/>
          </ac:spMkLst>
        </pc:spChg>
        <pc:spChg chg="mod">
          <ac:chgData name="Arthur Liu" userId="57266d67-1d41-4103-859a-8797e8098ce0" providerId="ADAL" clId="{4EC16DF3-C4C9-134A-8346-032C3FAAAD14}" dt="2022-07-10T23:32:26.601" v="3797"/>
          <ac:spMkLst>
            <pc:docMk/>
            <pc:sldMk cId="0" sldId="264"/>
            <ac:spMk id="181" creationId="{7B4EDDD8-A519-1D47-A4FB-645C3BCC62AE}"/>
          </ac:spMkLst>
        </pc:spChg>
        <pc:spChg chg="mod">
          <ac:chgData name="Arthur Liu" userId="57266d67-1d41-4103-859a-8797e8098ce0" providerId="ADAL" clId="{4EC16DF3-C4C9-134A-8346-032C3FAAAD14}" dt="2022-07-10T23:32:26.601" v="3797"/>
          <ac:spMkLst>
            <pc:docMk/>
            <pc:sldMk cId="0" sldId="264"/>
            <ac:spMk id="182" creationId="{3AF569B7-B1CC-DC4E-9F99-94A934485403}"/>
          </ac:spMkLst>
        </pc:spChg>
        <pc:spChg chg="mod">
          <ac:chgData name="Arthur Liu" userId="57266d67-1d41-4103-859a-8797e8098ce0" providerId="ADAL" clId="{4EC16DF3-C4C9-134A-8346-032C3FAAAD14}" dt="2022-07-10T23:32:26.601" v="3797"/>
          <ac:spMkLst>
            <pc:docMk/>
            <pc:sldMk cId="0" sldId="264"/>
            <ac:spMk id="183" creationId="{97B07012-4076-D34F-AA4F-63118195C422}"/>
          </ac:spMkLst>
        </pc:spChg>
        <pc:spChg chg="mod">
          <ac:chgData name="Arthur Liu" userId="57266d67-1d41-4103-859a-8797e8098ce0" providerId="ADAL" clId="{4EC16DF3-C4C9-134A-8346-032C3FAAAD14}" dt="2022-07-10T23:32:26.601" v="3797"/>
          <ac:spMkLst>
            <pc:docMk/>
            <pc:sldMk cId="0" sldId="264"/>
            <ac:spMk id="184" creationId="{2AAA859E-D0EC-6E40-9C56-F69EE90711BF}"/>
          </ac:spMkLst>
        </pc:spChg>
        <pc:spChg chg="mod">
          <ac:chgData name="Arthur Liu" userId="57266d67-1d41-4103-859a-8797e8098ce0" providerId="ADAL" clId="{4EC16DF3-C4C9-134A-8346-032C3FAAAD14}" dt="2022-07-10T23:32:26.601" v="3797"/>
          <ac:spMkLst>
            <pc:docMk/>
            <pc:sldMk cId="0" sldId="264"/>
            <ac:spMk id="185" creationId="{5987759E-0644-4547-9E49-CBBE95BA997E}"/>
          </ac:spMkLst>
        </pc:spChg>
        <pc:spChg chg="mod">
          <ac:chgData name="Arthur Liu" userId="57266d67-1d41-4103-859a-8797e8098ce0" providerId="ADAL" clId="{4EC16DF3-C4C9-134A-8346-032C3FAAAD14}" dt="2022-07-10T23:32:26.601" v="3797"/>
          <ac:spMkLst>
            <pc:docMk/>
            <pc:sldMk cId="0" sldId="264"/>
            <ac:spMk id="186" creationId="{E6C72805-C685-2149-A61E-E808B9EED34E}"/>
          </ac:spMkLst>
        </pc:spChg>
        <pc:spChg chg="mod">
          <ac:chgData name="Arthur Liu" userId="57266d67-1d41-4103-859a-8797e8098ce0" providerId="ADAL" clId="{4EC16DF3-C4C9-134A-8346-032C3FAAAD14}" dt="2022-07-10T23:32:26.601" v="3797"/>
          <ac:spMkLst>
            <pc:docMk/>
            <pc:sldMk cId="0" sldId="264"/>
            <ac:spMk id="187" creationId="{DB5018F8-243F-8740-8615-95203277C5F6}"/>
          </ac:spMkLst>
        </pc:spChg>
        <pc:spChg chg="mod">
          <ac:chgData name="Arthur Liu" userId="57266d67-1d41-4103-859a-8797e8098ce0" providerId="ADAL" clId="{4EC16DF3-C4C9-134A-8346-032C3FAAAD14}" dt="2022-07-10T23:32:26.601" v="3797"/>
          <ac:spMkLst>
            <pc:docMk/>
            <pc:sldMk cId="0" sldId="264"/>
            <ac:spMk id="188" creationId="{2CEFA8AD-3470-3747-AB4E-AB9D56AC17DB}"/>
          </ac:spMkLst>
        </pc:spChg>
        <pc:spChg chg="mod">
          <ac:chgData name="Arthur Liu" userId="57266d67-1d41-4103-859a-8797e8098ce0" providerId="ADAL" clId="{4EC16DF3-C4C9-134A-8346-032C3FAAAD14}" dt="2022-07-10T23:32:26.601" v="3797"/>
          <ac:spMkLst>
            <pc:docMk/>
            <pc:sldMk cId="0" sldId="264"/>
            <ac:spMk id="190" creationId="{B0A81CD3-0A97-1544-A5C6-405E4F9D52CC}"/>
          </ac:spMkLst>
        </pc:spChg>
        <pc:spChg chg="mod">
          <ac:chgData name="Arthur Liu" userId="57266d67-1d41-4103-859a-8797e8098ce0" providerId="ADAL" clId="{4EC16DF3-C4C9-134A-8346-032C3FAAAD14}" dt="2022-07-10T23:32:26.601" v="3797"/>
          <ac:spMkLst>
            <pc:docMk/>
            <pc:sldMk cId="0" sldId="264"/>
            <ac:spMk id="192" creationId="{7F27A261-131E-F641-B53C-3959CCDEFE5D}"/>
          </ac:spMkLst>
        </pc:spChg>
        <pc:spChg chg="mod">
          <ac:chgData name="Arthur Liu" userId="57266d67-1d41-4103-859a-8797e8098ce0" providerId="ADAL" clId="{4EC16DF3-C4C9-134A-8346-032C3FAAAD14}" dt="2022-07-10T23:32:26.601" v="3797"/>
          <ac:spMkLst>
            <pc:docMk/>
            <pc:sldMk cId="0" sldId="264"/>
            <ac:spMk id="193" creationId="{442B6645-A295-074D-B16C-1EE23BFBEBF7}"/>
          </ac:spMkLst>
        </pc:spChg>
        <pc:spChg chg="mod">
          <ac:chgData name="Arthur Liu" userId="57266d67-1d41-4103-859a-8797e8098ce0" providerId="ADAL" clId="{4EC16DF3-C4C9-134A-8346-032C3FAAAD14}" dt="2022-07-10T23:32:26.601" v="3797"/>
          <ac:spMkLst>
            <pc:docMk/>
            <pc:sldMk cId="0" sldId="264"/>
            <ac:spMk id="194" creationId="{25B9456A-8710-604E-A0AF-00616C554999}"/>
          </ac:spMkLst>
        </pc:spChg>
        <pc:spChg chg="mod">
          <ac:chgData name="Arthur Liu" userId="57266d67-1d41-4103-859a-8797e8098ce0" providerId="ADAL" clId="{4EC16DF3-C4C9-134A-8346-032C3FAAAD14}" dt="2022-07-10T23:32:26.601" v="3797"/>
          <ac:spMkLst>
            <pc:docMk/>
            <pc:sldMk cId="0" sldId="264"/>
            <ac:spMk id="195" creationId="{9EF34FEB-922B-594A-A7CE-269042AC0C10}"/>
          </ac:spMkLst>
        </pc:spChg>
        <pc:spChg chg="mod">
          <ac:chgData name="Arthur Liu" userId="57266d67-1d41-4103-859a-8797e8098ce0" providerId="ADAL" clId="{4EC16DF3-C4C9-134A-8346-032C3FAAAD14}" dt="2022-07-10T23:32:26.601" v="3797"/>
          <ac:spMkLst>
            <pc:docMk/>
            <pc:sldMk cId="0" sldId="264"/>
            <ac:spMk id="196" creationId="{D73A0FFF-8828-1E4A-ADE3-53C502A8937B}"/>
          </ac:spMkLst>
        </pc:spChg>
        <pc:spChg chg="mod">
          <ac:chgData name="Arthur Liu" userId="57266d67-1d41-4103-859a-8797e8098ce0" providerId="ADAL" clId="{4EC16DF3-C4C9-134A-8346-032C3FAAAD14}" dt="2022-07-10T23:32:26.601" v="3797"/>
          <ac:spMkLst>
            <pc:docMk/>
            <pc:sldMk cId="0" sldId="264"/>
            <ac:spMk id="197" creationId="{5D336DBA-07EE-A346-B888-AB02C696488C}"/>
          </ac:spMkLst>
        </pc:spChg>
        <pc:spChg chg="mod">
          <ac:chgData name="Arthur Liu" userId="57266d67-1d41-4103-859a-8797e8098ce0" providerId="ADAL" clId="{4EC16DF3-C4C9-134A-8346-032C3FAAAD14}" dt="2022-07-10T23:32:26.601" v="3797"/>
          <ac:spMkLst>
            <pc:docMk/>
            <pc:sldMk cId="0" sldId="264"/>
            <ac:spMk id="198" creationId="{1DF0BD31-878B-EC42-893C-E3320D51E938}"/>
          </ac:spMkLst>
        </pc:spChg>
        <pc:spChg chg="mod">
          <ac:chgData name="Arthur Liu" userId="57266d67-1d41-4103-859a-8797e8098ce0" providerId="ADAL" clId="{4EC16DF3-C4C9-134A-8346-032C3FAAAD14}" dt="2022-07-10T23:32:26.601" v="3797"/>
          <ac:spMkLst>
            <pc:docMk/>
            <pc:sldMk cId="0" sldId="264"/>
            <ac:spMk id="199" creationId="{1DB36078-C7FF-C940-8CBE-20A2B21E86C0}"/>
          </ac:spMkLst>
        </pc:spChg>
        <pc:spChg chg="mod">
          <ac:chgData name="Arthur Liu" userId="57266d67-1d41-4103-859a-8797e8098ce0" providerId="ADAL" clId="{4EC16DF3-C4C9-134A-8346-032C3FAAAD14}" dt="2022-07-10T23:32:26.601" v="3797"/>
          <ac:spMkLst>
            <pc:docMk/>
            <pc:sldMk cId="0" sldId="264"/>
            <ac:spMk id="201" creationId="{C0DAE537-3425-3047-A853-1A98162B97ED}"/>
          </ac:spMkLst>
        </pc:spChg>
        <pc:spChg chg="mod">
          <ac:chgData name="Arthur Liu" userId="57266d67-1d41-4103-859a-8797e8098ce0" providerId="ADAL" clId="{4EC16DF3-C4C9-134A-8346-032C3FAAAD14}" dt="2022-07-10T23:32:26.601" v="3797"/>
          <ac:spMkLst>
            <pc:docMk/>
            <pc:sldMk cId="0" sldId="264"/>
            <ac:spMk id="203" creationId="{7049FFDD-B98C-CE4C-885C-4BB66DBFFEFE}"/>
          </ac:spMkLst>
        </pc:spChg>
        <pc:spChg chg="mod">
          <ac:chgData name="Arthur Liu" userId="57266d67-1d41-4103-859a-8797e8098ce0" providerId="ADAL" clId="{4EC16DF3-C4C9-134A-8346-032C3FAAAD14}" dt="2022-07-10T23:32:26.601" v="3797"/>
          <ac:spMkLst>
            <pc:docMk/>
            <pc:sldMk cId="0" sldId="264"/>
            <ac:spMk id="204" creationId="{FC423B45-B0E8-F941-8058-3BDE9BD74753}"/>
          </ac:spMkLst>
        </pc:spChg>
        <pc:spChg chg="mod">
          <ac:chgData name="Arthur Liu" userId="57266d67-1d41-4103-859a-8797e8098ce0" providerId="ADAL" clId="{4EC16DF3-C4C9-134A-8346-032C3FAAAD14}" dt="2022-07-10T23:32:26.601" v="3797"/>
          <ac:spMkLst>
            <pc:docMk/>
            <pc:sldMk cId="0" sldId="264"/>
            <ac:spMk id="205" creationId="{90910E4C-156C-5B48-A3BF-B91396B8D0F3}"/>
          </ac:spMkLst>
        </pc:spChg>
        <pc:spChg chg="mod">
          <ac:chgData name="Arthur Liu" userId="57266d67-1d41-4103-859a-8797e8098ce0" providerId="ADAL" clId="{4EC16DF3-C4C9-134A-8346-032C3FAAAD14}" dt="2022-07-10T23:32:26.601" v="3797"/>
          <ac:spMkLst>
            <pc:docMk/>
            <pc:sldMk cId="0" sldId="264"/>
            <ac:spMk id="206" creationId="{F1409E5A-7AC6-BB43-8AA7-56013CC59FFE}"/>
          </ac:spMkLst>
        </pc:spChg>
        <pc:spChg chg="mod">
          <ac:chgData name="Arthur Liu" userId="57266d67-1d41-4103-859a-8797e8098ce0" providerId="ADAL" clId="{4EC16DF3-C4C9-134A-8346-032C3FAAAD14}" dt="2022-07-10T23:32:26.601" v="3797"/>
          <ac:spMkLst>
            <pc:docMk/>
            <pc:sldMk cId="0" sldId="264"/>
            <ac:spMk id="207" creationId="{61FA8AEF-A639-6540-BA6E-8F68253562C1}"/>
          </ac:spMkLst>
        </pc:spChg>
        <pc:spChg chg="mod">
          <ac:chgData name="Arthur Liu" userId="57266d67-1d41-4103-859a-8797e8098ce0" providerId="ADAL" clId="{4EC16DF3-C4C9-134A-8346-032C3FAAAD14}" dt="2022-07-10T23:32:26.601" v="3797"/>
          <ac:spMkLst>
            <pc:docMk/>
            <pc:sldMk cId="0" sldId="264"/>
            <ac:spMk id="208" creationId="{9ABF2513-329F-964E-BEC4-698EAF7EF9C1}"/>
          </ac:spMkLst>
        </pc:spChg>
        <pc:spChg chg="mod">
          <ac:chgData name="Arthur Liu" userId="57266d67-1d41-4103-859a-8797e8098ce0" providerId="ADAL" clId="{4EC16DF3-C4C9-134A-8346-032C3FAAAD14}" dt="2022-07-10T23:32:26.601" v="3797"/>
          <ac:spMkLst>
            <pc:docMk/>
            <pc:sldMk cId="0" sldId="264"/>
            <ac:spMk id="209" creationId="{17C203D0-45D0-3148-8294-02E2B65F62FF}"/>
          </ac:spMkLst>
        </pc:spChg>
        <pc:spChg chg="mod">
          <ac:chgData name="Arthur Liu" userId="57266d67-1d41-4103-859a-8797e8098ce0" providerId="ADAL" clId="{4EC16DF3-C4C9-134A-8346-032C3FAAAD14}" dt="2022-07-10T23:32:26.601" v="3797"/>
          <ac:spMkLst>
            <pc:docMk/>
            <pc:sldMk cId="0" sldId="264"/>
            <ac:spMk id="210" creationId="{A667BCC4-1F2C-F94C-8EC3-64803AF8B35E}"/>
          </ac:spMkLst>
        </pc:spChg>
        <pc:spChg chg="mod">
          <ac:chgData name="Arthur Liu" userId="57266d67-1d41-4103-859a-8797e8098ce0" providerId="ADAL" clId="{4EC16DF3-C4C9-134A-8346-032C3FAAAD14}" dt="2022-07-10T23:32:26.601" v="3797"/>
          <ac:spMkLst>
            <pc:docMk/>
            <pc:sldMk cId="0" sldId="264"/>
            <ac:spMk id="212" creationId="{CD23B813-FB16-0146-BD35-F4027278F5C3}"/>
          </ac:spMkLst>
        </pc:spChg>
        <pc:spChg chg="mod">
          <ac:chgData name="Arthur Liu" userId="57266d67-1d41-4103-859a-8797e8098ce0" providerId="ADAL" clId="{4EC16DF3-C4C9-134A-8346-032C3FAAAD14}" dt="2022-07-10T23:32:26.601" v="3797"/>
          <ac:spMkLst>
            <pc:docMk/>
            <pc:sldMk cId="0" sldId="264"/>
            <ac:spMk id="214" creationId="{01B07A93-D039-1D4B-B5B9-D04CA620ED4B}"/>
          </ac:spMkLst>
        </pc:spChg>
        <pc:spChg chg="mod">
          <ac:chgData name="Arthur Liu" userId="57266d67-1d41-4103-859a-8797e8098ce0" providerId="ADAL" clId="{4EC16DF3-C4C9-134A-8346-032C3FAAAD14}" dt="2022-07-10T23:32:26.601" v="3797"/>
          <ac:spMkLst>
            <pc:docMk/>
            <pc:sldMk cId="0" sldId="264"/>
            <ac:spMk id="215" creationId="{2A398E12-FD4C-0646-8489-8E2525542D7F}"/>
          </ac:spMkLst>
        </pc:spChg>
        <pc:spChg chg="mod">
          <ac:chgData name="Arthur Liu" userId="57266d67-1d41-4103-859a-8797e8098ce0" providerId="ADAL" clId="{4EC16DF3-C4C9-134A-8346-032C3FAAAD14}" dt="2022-07-10T23:32:26.601" v="3797"/>
          <ac:spMkLst>
            <pc:docMk/>
            <pc:sldMk cId="0" sldId="264"/>
            <ac:spMk id="216" creationId="{A7D7F8A5-23A8-0842-8D27-F82AA169BE9A}"/>
          </ac:spMkLst>
        </pc:spChg>
        <pc:spChg chg="mod">
          <ac:chgData name="Arthur Liu" userId="57266d67-1d41-4103-859a-8797e8098ce0" providerId="ADAL" clId="{4EC16DF3-C4C9-134A-8346-032C3FAAAD14}" dt="2022-07-10T23:32:26.601" v="3797"/>
          <ac:spMkLst>
            <pc:docMk/>
            <pc:sldMk cId="0" sldId="264"/>
            <ac:spMk id="217" creationId="{5B266491-72C3-0D48-8EFA-3D840CAFD618}"/>
          </ac:spMkLst>
        </pc:spChg>
        <pc:spChg chg="mod">
          <ac:chgData name="Arthur Liu" userId="57266d67-1d41-4103-859a-8797e8098ce0" providerId="ADAL" clId="{4EC16DF3-C4C9-134A-8346-032C3FAAAD14}" dt="2022-07-10T23:32:26.601" v="3797"/>
          <ac:spMkLst>
            <pc:docMk/>
            <pc:sldMk cId="0" sldId="264"/>
            <ac:spMk id="218" creationId="{5C88B4B4-1F14-D142-94B2-9B1BA91567DD}"/>
          </ac:spMkLst>
        </pc:spChg>
        <pc:spChg chg="mod">
          <ac:chgData name="Arthur Liu" userId="57266d67-1d41-4103-859a-8797e8098ce0" providerId="ADAL" clId="{4EC16DF3-C4C9-134A-8346-032C3FAAAD14}" dt="2022-07-10T23:32:26.601" v="3797"/>
          <ac:spMkLst>
            <pc:docMk/>
            <pc:sldMk cId="0" sldId="264"/>
            <ac:spMk id="219" creationId="{9A4AF0A7-84C1-1444-BD7D-AF0D24F89344}"/>
          </ac:spMkLst>
        </pc:spChg>
        <pc:spChg chg="mod">
          <ac:chgData name="Arthur Liu" userId="57266d67-1d41-4103-859a-8797e8098ce0" providerId="ADAL" clId="{4EC16DF3-C4C9-134A-8346-032C3FAAAD14}" dt="2022-07-10T23:32:26.601" v="3797"/>
          <ac:spMkLst>
            <pc:docMk/>
            <pc:sldMk cId="0" sldId="264"/>
            <ac:spMk id="220" creationId="{4E975B50-9544-0A48-A7A3-D97BCD0A41EB}"/>
          </ac:spMkLst>
        </pc:spChg>
        <pc:spChg chg="mod">
          <ac:chgData name="Arthur Liu" userId="57266d67-1d41-4103-859a-8797e8098ce0" providerId="ADAL" clId="{4EC16DF3-C4C9-134A-8346-032C3FAAAD14}" dt="2022-07-10T23:32:26.601" v="3797"/>
          <ac:spMkLst>
            <pc:docMk/>
            <pc:sldMk cId="0" sldId="264"/>
            <ac:spMk id="221" creationId="{C434F312-C985-2B41-B3E5-CD379309F539}"/>
          </ac:spMkLst>
        </pc:spChg>
        <pc:spChg chg="mod">
          <ac:chgData name="Arthur Liu" userId="57266d67-1d41-4103-859a-8797e8098ce0" providerId="ADAL" clId="{4EC16DF3-C4C9-134A-8346-032C3FAAAD14}" dt="2022-07-10T23:32:26.601" v="3797"/>
          <ac:spMkLst>
            <pc:docMk/>
            <pc:sldMk cId="0" sldId="264"/>
            <ac:spMk id="223" creationId="{CD62DFFE-B707-5C4E-918A-EFD1B3602E0F}"/>
          </ac:spMkLst>
        </pc:spChg>
        <pc:spChg chg="mod">
          <ac:chgData name="Arthur Liu" userId="57266d67-1d41-4103-859a-8797e8098ce0" providerId="ADAL" clId="{4EC16DF3-C4C9-134A-8346-032C3FAAAD14}" dt="2022-07-10T23:32:26.601" v="3797"/>
          <ac:spMkLst>
            <pc:docMk/>
            <pc:sldMk cId="0" sldId="264"/>
            <ac:spMk id="225" creationId="{5DBC4F86-3591-E749-95E3-CE8EE2308915}"/>
          </ac:spMkLst>
        </pc:spChg>
        <pc:spChg chg="mod">
          <ac:chgData name="Arthur Liu" userId="57266d67-1d41-4103-859a-8797e8098ce0" providerId="ADAL" clId="{4EC16DF3-C4C9-134A-8346-032C3FAAAD14}" dt="2022-07-10T23:32:26.601" v="3797"/>
          <ac:spMkLst>
            <pc:docMk/>
            <pc:sldMk cId="0" sldId="264"/>
            <ac:spMk id="226" creationId="{BD303FDB-E850-C946-B237-801172CA34FF}"/>
          </ac:spMkLst>
        </pc:spChg>
        <pc:spChg chg="mod">
          <ac:chgData name="Arthur Liu" userId="57266d67-1d41-4103-859a-8797e8098ce0" providerId="ADAL" clId="{4EC16DF3-C4C9-134A-8346-032C3FAAAD14}" dt="2022-07-10T23:32:26.601" v="3797"/>
          <ac:spMkLst>
            <pc:docMk/>
            <pc:sldMk cId="0" sldId="264"/>
            <ac:spMk id="227" creationId="{191D0C40-DBCC-F64A-873E-D32FACE8B39C}"/>
          </ac:spMkLst>
        </pc:spChg>
        <pc:spChg chg="mod">
          <ac:chgData name="Arthur Liu" userId="57266d67-1d41-4103-859a-8797e8098ce0" providerId="ADAL" clId="{4EC16DF3-C4C9-134A-8346-032C3FAAAD14}" dt="2022-07-10T23:32:26.601" v="3797"/>
          <ac:spMkLst>
            <pc:docMk/>
            <pc:sldMk cId="0" sldId="264"/>
            <ac:spMk id="228" creationId="{731AE647-E668-7440-B6E5-6D9406D7998C}"/>
          </ac:spMkLst>
        </pc:spChg>
        <pc:spChg chg="mod">
          <ac:chgData name="Arthur Liu" userId="57266d67-1d41-4103-859a-8797e8098ce0" providerId="ADAL" clId="{4EC16DF3-C4C9-134A-8346-032C3FAAAD14}" dt="2022-07-10T23:32:26.601" v="3797"/>
          <ac:spMkLst>
            <pc:docMk/>
            <pc:sldMk cId="0" sldId="264"/>
            <ac:spMk id="229" creationId="{3DD6170A-E20C-7042-8BAE-297F8DD2116D}"/>
          </ac:spMkLst>
        </pc:spChg>
        <pc:spChg chg="mod">
          <ac:chgData name="Arthur Liu" userId="57266d67-1d41-4103-859a-8797e8098ce0" providerId="ADAL" clId="{4EC16DF3-C4C9-134A-8346-032C3FAAAD14}" dt="2022-07-10T23:32:26.601" v="3797"/>
          <ac:spMkLst>
            <pc:docMk/>
            <pc:sldMk cId="0" sldId="264"/>
            <ac:spMk id="230" creationId="{D601124C-7C2F-B64D-B29B-19A7BC376328}"/>
          </ac:spMkLst>
        </pc:spChg>
        <pc:spChg chg="mod">
          <ac:chgData name="Arthur Liu" userId="57266d67-1d41-4103-859a-8797e8098ce0" providerId="ADAL" clId="{4EC16DF3-C4C9-134A-8346-032C3FAAAD14}" dt="2022-07-10T23:32:26.601" v="3797"/>
          <ac:spMkLst>
            <pc:docMk/>
            <pc:sldMk cId="0" sldId="264"/>
            <ac:spMk id="231" creationId="{14938770-2821-794F-80F6-F2E7C7F43F84}"/>
          </ac:spMkLst>
        </pc:spChg>
        <pc:spChg chg="mod">
          <ac:chgData name="Arthur Liu" userId="57266d67-1d41-4103-859a-8797e8098ce0" providerId="ADAL" clId="{4EC16DF3-C4C9-134A-8346-032C3FAAAD14}" dt="2022-07-10T23:32:26.601" v="3797"/>
          <ac:spMkLst>
            <pc:docMk/>
            <pc:sldMk cId="0" sldId="264"/>
            <ac:spMk id="232" creationId="{0E4301B7-BEEB-F746-94D1-CF91D0A086D5}"/>
          </ac:spMkLst>
        </pc:spChg>
        <pc:spChg chg="mod">
          <ac:chgData name="Arthur Liu" userId="57266d67-1d41-4103-859a-8797e8098ce0" providerId="ADAL" clId="{4EC16DF3-C4C9-134A-8346-032C3FAAAD14}" dt="2022-07-10T23:32:26.601" v="3797"/>
          <ac:spMkLst>
            <pc:docMk/>
            <pc:sldMk cId="0" sldId="264"/>
            <ac:spMk id="238" creationId="{D85C7248-6FC6-274E-9560-E7A9247829D0}"/>
          </ac:spMkLst>
        </pc:spChg>
        <pc:spChg chg="mod">
          <ac:chgData name="Arthur Liu" userId="57266d67-1d41-4103-859a-8797e8098ce0" providerId="ADAL" clId="{4EC16DF3-C4C9-134A-8346-032C3FAAAD14}" dt="2022-07-10T23:32:26.601" v="3797"/>
          <ac:spMkLst>
            <pc:docMk/>
            <pc:sldMk cId="0" sldId="264"/>
            <ac:spMk id="240" creationId="{A098604F-53C4-6846-ABD7-F6E735829321}"/>
          </ac:spMkLst>
        </pc:spChg>
        <pc:spChg chg="mod">
          <ac:chgData name="Arthur Liu" userId="57266d67-1d41-4103-859a-8797e8098ce0" providerId="ADAL" clId="{4EC16DF3-C4C9-134A-8346-032C3FAAAD14}" dt="2022-07-10T23:32:26.601" v="3797"/>
          <ac:spMkLst>
            <pc:docMk/>
            <pc:sldMk cId="0" sldId="264"/>
            <ac:spMk id="241" creationId="{5812194B-8A46-444E-ADD7-6339CF5B6088}"/>
          </ac:spMkLst>
        </pc:spChg>
        <pc:spChg chg="mod">
          <ac:chgData name="Arthur Liu" userId="57266d67-1d41-4103-859a-8797e8098ce0" providerId="ADAL" clId="{4EC16DF3-C4C9-134A-8346-032C3FAAAD14}" dt="2022-07-10T23:32:26.601" v="3797"/>
          <ac:spMkLst>
            <pc:docMk/>
            <pc:sldMk cId="0" sldId="264"/>
            <ac:spMk id="242" creationId="{8575CAD1-D4BE-7443-9B23-C74C775B2016}"/>
          </ac:spMkLst>
        </pc:spChg>
        <pc:spChg chg="mod">
          <ac:chgData name="Arthur Liu" userId="57266d67-1d41-4103-859a-8797e8098ce0" providerId="ADAL" clId="{4EC16DF3-C4C9-134A-8346-032C3FAAAD14}" dt="2022-07-10T23:32:26.601" v="3797"/>
          <ac:spMkLst>
            <pc:docMk/>
            <pc:sldMk cId="0" sldId="264"/>
            <ac:spMk id="243" creationId="{E267902F-6AE5-2D4D-93A2-A8EE752E4BDA}"/>
          </ac:spMkLst>
        </pc:spChg>
        <pc:spChg chg="mod">
          <ac:chgData name="Arthur Liu" userId="57266d67-1d41-4103-859a-8797e8098ce0" providerId="ADAL" clId="{4EC16DF3-C4C9-134A-8346-032C3FAAAD14}" dt="2022-07-10T23:32:26.601" v="3797"/>
          <ac:spMkLst>
            <pc:docMk/>
            <pc:sldMk cId="0" sldId="264"/>
            <ac:spMk id="244" creationId="{57B0CD5E-054D-424A-B608-7158775A6722}"/>
          </ac:spMkLst>
        </pc:spChg>
        <pc:spChg chg="mod">
          <ac:chgData name="Arthur Liu" userId="57266d67-1d41-4103-859a-8797e8098ce0" providerId="ADAL" clId="{4EC16DF3-C4C9-134A-8346-032C3FAAAD14}" dt="2022-07-10T23:32:26.601" v="3797"/>
          <ac:spMkLst>
            <pc:docMk/>
            <pc:sldMk cId="0" sldId="264"/>
            <ac:spMk id="245" creationId="{FBF585AD-0AC9-8247-888B-523C74679598}"/>
          </ac:spMkLst>
        </pc:spChg>
        <pc:spChg chg="mod">
          <ac:chgData name="Arthur Liu" userId="57266d67-1d41-4103-859a-8797e8098ce0" providerId="ADAL" clId="{4EC16DF3-C4C9-134A-8346-032C3FAAAD14}" dt="2022-07-10T23:32:26.601" v="3797"/>
          <ac:spMkLst>
            <pc:docMk/>
            <pc:sldMk cId="0" sldId="264"/>
            <ac:spMk id="246" creationId="{78E4F2B0-6CF6-CE45-9463-C91EE31542D5}"/>
          </ac:spMkLst>
        </pc:spChg>
        <pc:spChg chg="mod">
          <ac:chgData name="Arthur Liu" userId="57266d67-1d41-4103-859a-8797e8098ce0" providerId="ADAL" clId="{4EC16DF3-C4C9-134A-8346-032C3FAAAD14}" dt="2022-07-10T23:32:26.601" v="3797"/>
          <ac:spMkLst>
            <pc:docMk/>
            <pc:sldMk cId="0" sldId="264"/>
            <ac:spMk id="247" creationId="{5A1701DD-1D41-244B-B8ED-AF1E28596548}"/>
          </ac:spMkLst>
        </pc:spChg>
        <pc:spChg chg="mod">
          <ac:chgData name="Arthur Liu" userId="57266d67-1d41-4103-859a-8797e8098ce0" providerId="ADAL" clId="{4EC16DF3-C4C9-134A-8346-032C3FAAAD14}" dt="2022-07-10T23:32:26.601" v="3797"/>
          <ac:spMkLst>
            <pc:docMk/>
            <pc:sldMk cId="0" sldId="264"/>
            <ac:spMk id="248" creationId="{8F952100-8B53-6F4C-AC24-64C1397F349A}"/>
          </ac:spMkLst>
        </pc:spChg>
        <pc:spChg chg="mod">
          <ac:chgData name="Arthur Liu" userId="57266d67-1d41-4103-859a-8797e8098ce0" providerId="ADAL" clId="{4EC16DF3-C4C9-134A-8346-032C3FAAAD14}" dt="2022-07-10T23:32:26.601" v="3797"/>
          <ac:spMkLst>
            <pc:docMk/>
            <pc:sldMk cId="0" sldId="264"/>
            <ac:spMk id="250" creationId="{E4F9D7A6-55F5-2740-BC7C-DE91D57B9B07}"/>
          </ac:spMkLst>
        </pc:spChg>
        <pc:spChg chg="mod">
          <ac:chgData name="Arthur Liu" userId="57266d67-1d41-4103-859a-8797e8098ce0" providerId="ADAL" clId="{4EC16DF3-C4C9-134A-8346-032C3FAAAD14}" dt="2022-07-10T23:32:26.601" v="3797"/>
          <ac:spMkLst>
            <pc:docMk/>
            <pc:sldMk cId="0" sldId="264"/>
            <ac:spMk id="251" creationId="{A80FA9A7-446F-7548-8A21-5EB57E6C0BD9}"/>
          </ac:spMkLst>
        </pc:spChg>
        <pc:spChg chg="mod">
          <ac:chgData name="Arthur Liu" userId="57266d67-1d41-4103-859a-8797e8098ce0" providerId="ADAL" clId="{4EC16DF3-C4C9-134A-8346-032C3FAAAD14}" dt="2022-07-10T23:32:26.601" v="3797"/>
          <ac:spMkLst>
            <pc:docMk/>
            <pc:sldMk cId="0" sldId="264"/>
            <ac:spMk id="252" creationId="{79732623-60D4-5640-ACAE-0AAEB86F9BE3}"/>
          </ac:spMkLst>
        </pc:spChg>
        <pc:spChg chg="mod">
          <ac:chgData name="Arthur Liu" userId="57266d67-1d41-4103-859a-8797e8098ce0" providerId="ADAL" clId="{4EC16DF3-C4C9-134A-8346-032C3FAAAD14}" dt="2022-07-10T23:32:26.601" v="3797"/>
          <ac:spMkLst>
            <pc:docMk/>
            <pc:sldMk cId="0" sldId="264"/>
            <ac:spMk id="253" creationId="{5E0E3BE2-833D-1344-80A1-4792C17DCE47}"/>
          </ac:spMkLst>
        </pc:spChg>
        <pc:spChg chg="mod">
          <ac:chgData name="Arthur Liu" userId="57266d67-1d41-4103-859a-8797e8098ce0" providerId="ADAL" clId="{4EC16DF3-C4C9-134A-8346-032C3FAAAD14}" dt="2022-07-10T23:32:26.601" v="3797"/>
          <ac:spMkLst>
            <pc:docMk/>
            <pc:sldMk cId="0" sldId="264"/>
            <ac:spMk id="254" creationId="{35C55827-F5F2-8744-98F2-E9A373213ED2}"/>
          </ac:spMkLst>
        </pc:spChg>
        <pc:spChg chg="mod">
          <ac:chgData name="Arthur Liu" userId="57266d67-1d41-4103-859a-8797e8098ce0" providerId="ADAL" clId="{4EC16DF3-C4C9-134A-8346-032C3FAAAD14}" dt="2022-07-10T23:32:26.601" v="3797"/>
          <ac:spMkLst>
            <pc:docMk/>
            <pc:sldMk cId="0" sldId="264"/>
            <ac:spMk id="255" creationId="{F460015D-1DC0-5343-AEDD-98FBAD43EEA8}"/>
          </ac:spMkLst>
        </pc:spChg>
        <pc:spChg chg="mod">
          <ac:chgData name="Arthur Liu" userId="57266d67-1d41-4103-859a-8797e8098ce0" providerId="ADAL" clId="{4EC16DF3-C4C9-134A-8346-032C3FAAAD14}" dt="2022-07-10T23:32:26.601" v="3797"/>
          <ac:spMkLst>
            <pc:docMk/>
            <pc:sldMk cId="0" sldId="264"/>
            <ac:spMk id="256" creationId="{DA8D0372-2642-5341-862F-51AFF2ACA716}"/>
          </ac:spMkLst>
        </pc:spChg>
        <pc:spChg chg="mod">
          <ac:chgData name="Arthur Liu" userId="57266d67-1d41-4103-859a-8797e8098ce0" providerId="ADAL" clId="{4EC16DF3-C4C9-134A-8346-032C3FAAAD14}" dt="2022-07-10T23:32:26.601" v="3797"/>
          <ac:spMkLst>
            <pc:docMk/>
            <pc:sldMk cId="0" sldId="264"/>
            <ac:spMk id="257" creationId="{A5066B5D-402E-F246-8C01-77B44E0E90E1}"/>
          </ac:spMkLst>
        </pc:spChg>
        <pc:spChg chg="mod">
          <ac:chgData name="Arthur Liu" userId="57266d67-1d41-4103-859a-8797e8098ce0" providerId="ADAL" clId="{4EC16DF3-C4C9-134A-8346-032C3FAAAD14}" dt="2022-07-10T23:32:26.601" v="3797"/>
          <ac:spMkLst>
            <pc:docMk/>
            <pc:sldMk cId="0" sldId="264"/>
            <ac:spMk id="258" creationId="{5E121F66-54D5-AA42-89CB-5190EEEEE13F}"/>
          </ac:spMkLst>
        </pc:spChg>
        <pc:spChg chg="mod">
          <ac:chgData name="Arthur Liu" userId="57266d67-1d41-4103-859a-8797e8098ce0" providerId="ADAL" clId="{4EC16DF3-C4C9-134A-8346-032C3FAAAD14}" dt="2022-07-10T23:32:26.601" v="3797"/>
          <ac:spMkLst>
            <pc:docMk/>
            <pc:sldMk cId="0" sldId="264"/>
            <ac:spMk id="260" creationId="{C9572896-87A5-D34D-B1E4-33F52F9CD7A5}"/>
          </ac:spMkLst>
        </pc:spChg>
        <pc:spChg chg="mod">
          <ac:chgData name="Arthur Liu" userId="57266d67-1d41-4103-859a-8797e8098ce0" providerId="ADAL" clId="{4EC16DF3-C4C9-134A-8346-032C3FAAAD14}" dt="2022-07-10T23:32:26.601" v="3797"/>
          <ac:spMkLst>
            <pc:docMk/>
            <pc:sldMk cId="0" sldId="264"/>
            <ac:spMk id="261" creationId="{5B9F595E-FDE4-9149-B32C-843CDED60A7B}"/>
          </ac:spMkLst>
        </pc:spChg>
        <pc:spChg chg="mod">
          <ac:chgData name="Arthur Liu" userId="57266d67-1d41-4103-859a-8797e8098ce0" providerId="ADAL" clId="{4EC16DF3-C4C9-134A-8346-032C3FAAAD14}" dt="2022-07-10T23:32:26.601" v="3797"/>
          <ac:spMkLst>
            <pc:docMk/>
            <pc:sldMk cId="0" sldId="264"/>
            <ac:spMk id="262" creationId="{077A8FA1-E21A-3745-B69E-A0B0B4AFCA79}"/>
          </ac:spMkLst>
        </pc:spChg>
        <pc:spChg chg="mod">
          <ac:chgData name="Arthur Liu" userId="57266d67-1d41-4103-859a-8797e8098ce0" providerId="ADAL" clId="{4EC16DF3-C4C9-134A-8346-032C3FAAAD14}" dt="2022-07-10T23:32:26.601" v="3797"/>
          <ac:spMkLst>
            <pc:docMk/>
            <pc:sldMk cId="0" sldId="264"/>
            <ac:spMk id="263" creationId="{5C939914-868F-EA4E-AFB1-559287AD0D24}"/>
          </ac:spMkLst>
        </pc:spChg>
        <pc:spChg chg="mod">
          <ac:chgData name="Arthur Liu" userId="57266d67-1d41-4103-859a-8797e8098ce0" providerId="ADAL" clId="{4EC16DF3-C4C9-134A-8346-032C3FAAAD14}" dt="2022-07-10T23:32:26.601" v="3797"/>
          <ac:spMkLst>
            <pc:docMk/>
            <pc:sldMk cId="0" sldId="264"/>
            <ac:spMk id="264" creationId="{766B95F3-2AFF-3247-945E-B35851D0217D}"/>
          </ac:spMkLst>
        </pc:spChg>
        <pc:spChg chg="mod">
          <ac:chgData name="Arthur Liu" userId="57266d67-1d41-4103-859a-8797e8098ce0" providerId="ADAL" clId="{4EC16DF3-C4C9-134A-8346-032C3FAAAD14}" dt="2022-07-10T23:32:26.601" v="3797"/>
          <ac:spMkLst>
            <pc:docMk/>
            <pc:sldMk cId="0" sldId="264"/>
            <ac:spMk id="265" creationId="{8BAD95DF-8333-314F-B73F-6D6AD59C8F53}"/>
          </ac:spMkLst>
        </pc:spChg>
        <pc:spChg chg="mod">
          <ac:chgData name="Arthur Liu" userId="57266d67-1d41-4103-859a-8797e8098ce0" providerId="ADAL" clId="{4EC16DF3-C4C9-134A-8346-032C3FAAAD14}" dt="2022-07-10T23:32:26.601" v="3797"/>
          <ac:spMkLst>
            <pc:docMk/>
            <pc:sldMk cId="0" sldId="264"/>
            <ac:spMk id="266" creationId="{79D9187B-7B51-8141-8882-E00F1D1CCDD3}"/>
          </ac:spMkLst>
        </pc:spChg>
        <pc:spChg chg="mod">
          <ac:chgData name="Arthur Liu" userId="57266d67-1d41-4103-859a-8797e8098ce0" providerId="ADAL" clId="{4EC16DF3-C4C9-134A-8346-032C3FAAAD14}" dt="2022-07-10T23:32:26.601" v="3797"/>
          <ac:spMkLst>
            <pc:docMk/>
            <pc:sldMk cId="0" sldId="264"/>
            <ac:spMk id="267" creationId="{56F7C6C1-796F-564E-B4CA-121D622B0F68}"/>
          </ac:spMkLst>
        </pc:spChg>
        <pc:spChg chg="mod">
          <ac:chgData name="Arthur Liu" userId="57266d67-1d41-4103-859a-8797e8098ce0" providerId="ADAL" clId="{4EC16DF3-C4C9-134A-8346-032C3FAAAD14}" dt="2022-07-10T23:32:26.601" v="3797"/>
          <ac:spMkLst>
            <pc:docMk/>
            <pc:sldMk cId="0" sldId="264"/>
            <ac:spMk id="268" creationId="{0137A20A-17B9-BD47-8595-545C2FC53BF6}"/>
          </ac:spMkLst>
        </pc:spChg>
        <pc:spChg chg="mod">
          <ac:chgData name="Arthur Liu" userId="57266d67-1d41-4103-859a-8797e8098ce0" providerId="ADAL" clId="{4EC16DF3-C4C9-134A-8346-032C3FAAAD14}" dt="2022-07-10T23:32:26.601" v="3797"/>
          <ac:spMkLst>
            <pc:docMk/>
            <pc:sldMk cId="0" sldId="264"/>
            <ac:spMk id="270" creationId="{1F6D0FA1-7A12-B24C-AEAE-A99BD896CD0E}"/>
          </ac:spMkLst>
        </pc:spChg>
        <pc:spChg chg="mod">
          <ac:chgData name="Arthur Liu" userId="57266d67-1d41-4103-859a-8797e8098ce0" providerId="ADAL" clId="{4EC16DF3-C4C9-134A-8346-032C3FAAAD14}" dt="2022-07-10T23:32:26.601" v="3797"/>
          <ac:spMkLst>
            <pc:docMk/>
            <pc:sldMk cId="0" sldId="264"/>
            <ac:spMk id="271" creationId="{E2C18B9B-FE18-A143-A829-D40C9A4B957E}"/>
          </ac:spMkLst>
        </pc:spChg>
        <pc:spChg chg="mod">
          <ac:chgData name="Arthur Liu" userId="57266d67-1d41-4103-859a-8797e8098ce0" providerId="ADAL" clId="{4EC16DF3-C4C9-134A-8346-032C3FAAAD14}" dt="2022-07-10T23:32:26.601" v="3797"/>
          <ac:spMkLst>
            <pc:docMk/>
            <pc:sldMk cId="0" sldId="264"/>
            <ac:spMk id="272" creationId="{BC8A2232-5E69-4042-9AF8-28765319FA21}"/>
          </ac:spMkLst>
        </pc:spChg>
        <pc:spChg chg="mod">
          <ac:chgData name="Arthur Liu" userId="57266d67-1d41-4103-859a-8797e8098ce0" providerId="ADAL" clId="{4EC16DF3-C4C9-134A-8346-032C3FAAAD14}" dt="2022-07-10T23:32:26.601" v="3797"/>
          <ac:spMkLst>
            <pc:docMk/>
            <pc:sldMk cId="0" sldId="264"/>
            <ac:spMk id="273" creationId="{CDDC3150-BB43-C344-9FD3-5AF10B596401}"/>
          </ac:spMkLst>
        </pc:spChg>
        <pc:spChg chg="mod">
          <ac:chgData name="Arthur Liu" userId="57266d67-1d41-4103-859a-8797e8098ce0" providerId="ADAL" clId="{4EC16DF3-C4C9-134A-8346-032C3FAAAD14}" dt="2022-07-10T23:32:26.601" v="3797"/>
          <ac:spMkLst>
            <pc:docMk/>
            <pc:sldMk cId="0" sldId="264"/>
            <ac:spMk id="274" creationId="{0C0F956D-B90A-B84B-9F34-51874429BEC4}"/>
          </ac:spMkLst>
        </pc:spChg>
        <pc:spChg chg="mod">
          <ac:chgData name="Arthur Liu" userId="57266d67-1d41-4103-859a-8797e8098ce0" providerId="ADAL" clId="{4EC16DF3-C4C9-134A-8346-032C3FAAAD14}" dt="2022-07-10T23:32:26.601" v="3797"/>
          <ac:spMkLst>
            <pc:docMk/>
            <pc:sldMk cId="0" sldId="264"/>
            <ac:spMk id="275" creationId="{08BDEE72-114A-5948-B0A9-5DD489AFB997}"/>
          </ac:spMkLst>
        </pc:spChg>
        <pc:spChg chg="mod">
          <ac:chgData name="Arthur Liu" userId="57266d67-1d41-4103-859a-8797e8098ce0" providerId="ADAL" clId="{4EC16DF3-C4C9-134A-8346-032C3FAAAD14}" dt="2022-07-10T23:32:26.601" v="3797"/>
          <ac:spMkLst>
            <pc:docMk/>
            <pc:sldMk cId="0" sldId="264"/>
            <ac:spMk id="276" creationId="{8DFE5B77-54DD-A546-9E4F-7DBC8EACE3C8}"/>
          </ac:spMkLst>
        </pc:spChg>
        <pc:spChg chg="mod">
          <ac:chgData name="Arthur Liu" userId="57266d67-1d41-4103-859a-8797e8098ce0" providerId="ADAL" clId="{4EC16DF3-C4C9-134A-8346-032C3FAAAD14}" dt="2022-07-10T23:32:26.601" v="3797"/>
          <ac:spMkLst>
            <pc:docMk/>
            <pc:sldMk cId="0" sldId="264"/>
            <ac:spMk id="277" creationId="{433F8FBC-0B5D-4D45-A4C0-7B19C4975EBE}"/>
          </ac:spMkLst>
        </pc:spChg>
        <pc:spChg chg="mod">
          <ac:chgData name="Arthur Liu" userId="57266d67-1d41-4103-859a-8797e8098ce0" providerId="ADAL" clId="{4EC16DF3-C4C9-134A-8346-032C3FAAAD14}" dt="2022-07-10T23:32:26.601" v="3797"/>
          <ac:spMkLst>
            <pc:docMk/>
            <pc:sldMk cId="0" sldId="264"/>
            <ac:spMk id="279" creationId="{7E09A1E8-29EF-3744-9E54-F52838E04935}"/>
          </ac:spMkLst>
        </pc:spChg>
        <pc:spChg chg="mod">
          <ac:chgData name="Arthur Liu" userId="57266d67-1d41-4103-859a-8797e8098ce0" providerId="ADAL" clId="{4EC16DF3-C4C9-134A-8346-032C3FAAAD14}" dt="2022-07-10T23:32:26.601" v="3797"/>
          <ac:spMkLst>
            <pc:docMk/>
            <pc:sldMk cId="0" sldId="264"/>
            <ac:spMk id="281" creationId="{35DB5BE3-E2D2-F54A-B259-AE8214FE31CE}"/>
          </ac:spMkLst>
        </pc:spChg>
        <pc:spChg chg="mod">
          <ac:chgData name="Arthur Liu" userId="57266d67-1d41-4103-859a-8797e8098ce0" providerId="ADAL" clId="{4EC16DF3-C4C9-134A-8346-032C3FAAAD14}" dt="2022-07-10T23:32:26.601" v="3797"/>
          <ac:spMkLst>
            <pc:docMk/>
            <pc:sldMk cId="0" sldId="264"/>
            <ac:spMk id="282" creationId="{5BDD30FF-36EE-8348-BBC6-D1EF718DD1AE}"/>
          </ac:spMkLst>
        </pc:spChg>
        <pc:spChg chg="mod">
          <ac:chgData name="Arthur Liu" userId="57266d67-1d41-4103-859a-8797e8098ce0" providerId="ADAL" clId="{4EC16DF3-C4C9-134A-8346-032C3FAAAD14}" dt="2022-07-10T23:32:26.601" v="3797"/>
          <ac:spMkLst>
            <pc:docMk/>
            <pc:sldMk cId="0" sldId="264"/>
            <ac:spMk id="283" creationId="{4F84CF8C-8638-AD4C-8563-B7E32D18C015}"/>
          </ac:spMkLst>
        </pc:spChg>
        <pc:spChg chg="mod">
          <ac:chgData name="Arthur Liu" userId="57266d67-1d41-4103-859a-8797e8098ce0" providerId="ADAL" clId="{4EC16DF3-C4C9-134A-8346-032C3FAAAD14}" dt="2022-07-10T23:32:26.601" v="3797"/>
          <ac:spMkLst>
            <pc:docMk/>
            <pc:sldMk cId="0" sldId="264"/>
            <ac:spMk id="284" creationId="{AD596139-3A74-7448-B58B-347253D15263}"/>
          </ac:spMkLst>
        </pc:spChg>
        <pc:spChg chg="mod">
          <ac:chgData name="Arthur Liu" userId="57266d67-1d41-4103-859a-8797e8098ce0" providerId="ADAL" clId="{4EC16DF3-C4C9-134A-8346-032C3FAAAD14}" dt="2022-07-10T23:32:26.601" v="3797"/>
          <ac:spMkLst>
            <pc:docMk/>
            <pc:sldMk cId="0" sldId="264"/>
            <ac:spMk id="285" creationId="{3D157416-2019-1C4B-BFB9-243F5B480F1F}"/>
          </ac:spMkLst>
        </pc:spChg>
        <pc:spChg chg="mod">
          <ac:chgData name="Arthur Liu" userId="57266d67-1d41-4103-859a-8797e8098ce0" providerId="ADAL" clId="{4EC16DF3-C4C9-134A-8346-032C3FAAAD14}" dt="2022-07-10T23:32:26.601" v="3797"/>
          <ac:spMkLst>
            <pc:docMk/>
            <pc:sldMk cId="0" sldId="264"/>
            <ac:spMk id="286" creationId="{247FB832-F344-E14B-B0C3-467E60E23419}"/>
          </ac:spMkLst>
        </pc:spChg>
        <pc:spChg chg="mod">
          <ac:chgData name="Arthur Liu" userId="57266d67-1d41-4103-859a-8797e8098ce0" providerId="ADAL" clId="{4EC16DF3-C4C9-134A-8346-032C3FAAAD14}" dt="2022-07-10T23:32:26.601" v="3797"/>
          <ac:spMkLst>
            <pc:docMk/>
            <pc:sldMk cId="0" sldId="264"/>
            <ac:spMk id="287" creationId="{805A6846-EF63-9240-8DA8-243476E946F3}"/>
          </ac:spMkLst>
        </pc:spChg>
        <pc:spChg chg="mod">
          <ac:chgData name="Arthur Liu" userId="57266d67-1d41-4103-859a-8797e8098ce0" providerId="ADAL" clId="{4EC16DF3-C4C9-134A-8346-032C3FAAAD14}" dt="2022-07-10T23:32:26.601" v="3797"/>
          <ac:spMkLst>
            <pc:docMk/>
            <pc:sldMk cId="0" sldId="264"/>
            <ac:spMk id="288" creationId="{956237FD-9455-D440-992B-787F6432BFA3}"/>
          </ac:spMkLst>
        </pc:spChg>
        <pc:spChg chg="mod">
          <ac:chgData name="Arthur Liu" userId="57266d67-1d41-4103-859a-8797e8098ce0" providerId="ADAL" clId="{4EC16DF3-C4C9-134A-8346-032C3FAAAD14}" dt="2022-07-10T23:32:26.601" v="3797"/>
          <ac:spMkLst>
            <pc:docMk/>
            <pc:sldMk cId="0" sldId="264"/>
            <ac:spMk id="290" creationId="{0294B97F-A360-1A46-947E-5F29A999EBE4}"/>
          </ac:spMkLst>
        </pc:spChg>
        <pc:spChg chg="mod">
          <ac:chgData name="Arthur Liu" userId="57266d67-1d41-4103-859a-8797e8098ce0" providerId="ADAL" clId="{4EC16DF3-C4C9-134A-8346-032C3FAAAD14}" dt="2022-07-10T23:32:26.601" v="3797"/>
          <ac:spMkLst>
            <pc:docMk/>
            <pc:sldMk cId="0" sldId="264"/>
            <ac:spMk id="292" creationId="{FC2B214B-4E58-8C4B-ACFB-37CD4127C7A8}"/>
          </ac:spMkLst>
        </pc:spChg>
        <pc:spChg chg="mod">
          <ac:chgData name="Arthur Liu" userId="57266d67-1d41-4103-859a-8797e8098ce0" providerId="ADAL" clId="{4EC16DF3-C4C9-134A-8346-032C3FAAAD14}" dt="2022-07-10T23:32:26.601" v="3797"/>
          <ac:spMkLst>
            <pc:docMk/>
            <pc:sldMk cId="0" sldId="264"/>
            <ac:spMk id="293" creationId="{07993819-7F64-2649-A296-A423ED544B55}"/>
          </ac:spMkLst>
        </pc:spChg>
        <pc:spChg chg="mod">
          <ac:chgData name="Arthur Liu" userId="57266d67-1d41-4103-859a-8797e8098ce0" providerId="ADAL" clId="{4EC16DF3-C4C9-134A-8346-032C3FAAAD14}" dt="2022-07-10T23:32:26.601" v="3797"/>
          <ac:spMkLst>
            <pc:docMk/>
            <pc:sldMk cId="0" sldId="264"/>
            <ac:spMk id="294" creationId="{8BDDCB29-546B-564D-B588-9982E540D887}"/>
          </ac:spMkLst>
        </pc:spChg>
        <pc:spChg chg="mod">
          <ac:chgData name="Arthur Liu" userId="57266d67-1d41-4103-859a-8797e8098ce0" providerId="ADAL" clId="{4EC16DF3-C4C9-134A-8346-032C3FAAAD14}" dt="2022-07-10T23:32:26.601" v="3797"/>
          <ac:spMkLst>
            <pc:docMk/>
            <pc:sldMk cId="0" sldId="264"/>
            <ac:spMk id="295" creationId="{3FCE6FC8-6214-7543-9916-B07BCC9D97B5}"/>
          </ac:spMkLst>
        </pc:spChg>
        <pc:spChg chg="mod">
          <ac:chgData name="Arthur Liu" userId="57266d67-1d41-4103-859a-8797e8098ce0" providerId="ADAL" clId="{4EC16DF3-C4C9-134A-8346-032C3FAAAD14}" dt="2022-07-10T23:32:26.601" v="3797"/>
          <ac:spMkLst>
            <pc:docMk/>
            <pc:sldMk cId="0" sldId="264"/>
            <ac:spMk id="296" creationId="{FFB97509-F40D-AD42-A552-5F6C3B975CC9}"/>
          </ac:spMkLst>
        </pc:spChg>
        <pc:spChg chg="mod">
          <ac:chgData name="Arthur Liu" userId="57266d67-1d41-4103-859a-8797e8098ce0" providerId="ADAL" clId="{4EC16DF3-C4C9-134A-8346-032C3FAAAD14}" dt="2022-07-10T23:32:26.601" v="3797"/>
          <ac:spMkLst>
            <pc:docMk/>
            <pc:sldMk cId="0" sldId="264"/>
            <ac:spMk id="297" creationId="{712CEA34-6727-244F-B8D6-8E5026179FED}"/>
          </ac:spMkLst>
        </pc:spChg>
        <pc:spChg chg="mod">
          <ac:chgData name="Arthur Liu" userId="57266d67-1d41-4103-859a-8797e8098ce0" providerId="ADAL" clId="{4EC16DF3-C4C9-134A-8346-032C3FAAAD14}" dt="2022-07-10T23:32:26.601" v="3797"/>
          <ac:spMkLst>
            <pc:docMk/>
            <pc:sldMk cId="0" sldId="264"/>
            <ac:spMk id="298" creationId="{A0C7A5F2-8F9E-E84D-A44D-C3654043FC8A}"/>
          </ac:spMkLst>
        </pc:spChg>
        <pc:spChg chg="mod">
          <ac:chgData name="Arthur Liu" userId="57266d67-1d41-4103-859a-8797e8098ce0" providerId="ADAL" clId="{4EC16DF3-C4C9-134A-8346-032C3FAAAD14}" dt="2022-07-10T23:32:26.601" v="3797"/>
          <ac:spMkLst>
            <pc:docMk/>
            <pc:sldMk cId="0" sldId="264"/>
            <ac:spMk id="299" creationId="{DFA98CAD-BFE4-FA4A-BF9A-4F6262F56DD0}"/>
          </ac:spMkLst>
        </pc:spChg>
        <pc:spChg chg="mod">
          <ac:chgData name="Arthur Liu" userId="57266d67-1d41-4103-859a-8797e8098ce0" providerId="ADAL" clId="{4EC16DF3-C4C9-134A-8346-032C3FAAAD14}" dt="2022-07-10T23:32:26.601" v="3797"/>
          <ac:spMkLst>
            <pc:docMk/>
            <pc:sldMk cId="0" sldId="264"/>
            <ac:spMk id="301" creationId="{82EABC9E-E6E7-ED49-B31A-54F6A2BC7F58}"/>
          </ac:spMkLst>
        </pc:spChg>
        <pc:spChg chg="mod">
          <ac:chgData name="Arthur Liu" userId="57266d67-1d41-4103-859a-8797e8098ce0" providerId="ADAL" clId="{4EC16DF3-C4C9-134A-8346-032C3FAAAD14}" dt="2022-07-10T23:32:26.601" v="3797"/>
          <ac:spMkLst>
            <pc:docMk/>
            <pc:sldMk cId="0" sldId="264"/>
            <ac:spMk id="303" creationId="{8677CC02-B814-0244-B817-1B76D337AFBB}"/>
          </ac:spMkLst>
        </pc:spChg>
        <pc:spChg chg="mod">
          <ac:chgData name="Arthur Liu" userId="57266d67-1d41-4103-859a-8797e8098ce0" providerId="ADAL" clId="{4EC16DF3-C4C9-134A-8346-032C3FAAAD14}" dt="2022-07-10T23:32:26.601" v="3797"/>
          <ac:spMkLst>
            <pc:docMk/>
            <pc:sldMk cId="0" sldId="264"/>
            <ac:spMk id="304" creationId="{67AFF6CA-FDE1-FB46-AED5-26211BCF3335}"/>
          </ac:spMkLst>
        </pc:spChg>
        <pc:spChg chg="mod">
          <ac:chgData name="Arthur Liu" userId="57266d67-1d41-4103-859a-8797e8098ce0" providerId="ADAL" clId="{4EC16DF3-C4C9-134A-8346-032C3FAAAD14}" dt="2022-07-10T23:32:26.601" v="3797"/>
          <ac:spMkLst>
            <pc:docMk/>
            <pc:sldMk cId="0" sldId="264"/>
            <ac:spMk id="305" creationId="{43CD71B1-9168-D84C-BDAB-5B87752F346E}"/>
          </ac:spMkLst>
        </pc:spChg>
        <pc:spChg chg="mod">
          <ac:chgData name="Arthur Liu" userId="57266d67-1d41-4103-859a-8797e8098ce0" providerId="ADAL" clId="{4EC16DF3-C4C9-134A-8346-032C3FAAAD14}" dt="2022-07-10T23:32:26.601" v="3797"/>
          <ac:spMkLst>
            <pc:docMk/>
            <pc:sldMk cId="0" sldId="264"/>
            <ac:spMk id="306" creationId="{D1E4C0DD-18EC-174F-8A18-23AF59DA363D}"/>
          </ac:spMkLst>
        </pc:spChg>
        <pc:spChg chg="mod">
          <ac:chgData name="Arthur Liu" userId="57266d67-1d41-4103-859a-8797e8098ce0" providerId="ADAL" clId="{4EC16DF3-C4C9-134A-8346-032C3FAAAD14}" dt="2022-07-10T23:32:26.601" v="3797"/>
          <ac:spMkLst>
            <pc:docMk/>
            <pc:sldMk cId="0" sldId="264"/>
            <ac:spMk id="307" creationId="{99A89162-02E8-9942-98A9-200D773A0848}"/>
          </ac:spMkLst>
        </pc:spChg>
        <pc:spChg chg="mod">
          <ac:chgData name="Arthur Liu" userId="57266d67-1d41-4103-859a-8797e8098ce0" providerId="ADAL" clId="{4EC16DF3-C4C9-134A-8346-032C3FAAAD14}" dt="2022-07-10T23:32:26.601" v="3797"/>
          <ac:spMkLst>
            <pc:docMk/>
            <pc:sldMk cId="0" sldId="264"/>
            <ac:spMk id="308" creationId="{BA9CA69D-8AA1-0048-B1CC-866F51936D41}"/>
          </ac:spMkLst>
        </pc:spChg>
        <pc:spChg chg="mod">
          <ac:chgData name="Arthur Liu" userId="57266d67-1d41-4103-859a-8797e8098ce0" providerId="ADAL" clId="{4EC16DF3-C4C9-134A-8346-032C3FAAAD14}" dt="2022-07-10T23:32:26.601" v="3797"/>
          <ac:spMkLst>
            <pc:docMk/>
            <pc:sldMk cId="0" sldId="264"/>
            <ac:spMk id="309" creationId="{9B8F168D-9DB9-C84B-87D2-038F6828109D}"/>
          </ac:spMkLst>
        </pc:spChg>
        <pc:spChg chg="mod">
          <ac:chgData name="Arthur Liu" userId="57266d67-1d41-4103-859a-8797e8098ce0" providerId="ADAL" clId="{4EC16DF3-C4C9-134A-8346-032C3FAAAD14}" dt="2022-07-10T23:32:26.601" v="3797"/>
          <ac:spMkLst>
            <pc:docMk/>
            <pc:sldMk cId="0" sldId="264"/>
            <ac:spMk id="310" creationId="{2B08EDEA-009E-1243-ADA9-FCCD8DC6A7AE}"/>
          </ac:spMkLst>
        </pc:spChg>
        <pc:spChg chg="mod">
          <ac:chgData name="Arthur Liu" userId="57266d67-1d41-4103-859a-8797e8098ce0" providerId="ADAL" clId="{4EC16DF3-C4C9-134A-8346-032C3FAAAD14}" dt="2022-07-10T23:32:26.601" v="3797"/>
          <ac:spMkLst>
            <pc:docMk/>
            <pc:sldMk cId="0" sldId="264"/>
            <ac:spMk id="312" creationId="{B1ACA709-C074-194B-8A38-9B2A8F3B3047}"/>
          </ac:spMkLst>
        </pc:spChg>
        <pc:spChg chg="mod">
          <ac:chgData name="Arthur Liu" userId="57266d67-1d41-4103-859a-8797e8098ce0" providerId="ADAL" clId="{4EC16DF3-C4C9-134A-8346-032C3FAAAD14}" dt="2022-07-10T23:32:26.601" v="3797"/>
          <ac:spMkLst>
            <pc:docMk/>
            <pc:sldMk cId="0" sldId="264"/>
            <ac:spMk id="314" creationId="{96A9928B-5401-E348-8907-C1C353A506CC}"/>
          </ac:spMkLst>
        </pc:spChg>
        <pc:spChg chg="mod">
          <ac:chgData name="Arthur Liu" userId="57266d67-1d41-4103-859a-8797e8098ce0" providerId="ADAL" clId="{4EC16DF3-C4C9-134A-8346-032C3FAAAD14}" dt="2022-07-10T23:32:26.601" v="3797"/>
          <ac:spMkLst>
            <pc:docMk/>
            <pc:sldMk cId="0" sldId="264"/>
            <ac:spMk id="315" creationId="{ADC64A11-D50E-E142-BCF2-45819A2BF323}"/>
          </ac:spMkLst>
        </pc:spChg>
        <pc:spChg chg="mod">
          <ac:chgData name="Arthur Liu" userId="57266d67-1d41-4103-859a-8797e8098ce0" providerId="ADAL" clId="{4EC16DF3-C4C9-134A-8346-032C3FAAAD14}" dt="2022-07-10T23:32:26.601" v="3797"/>
          <ac:spMkLst>
            <pc:docMk/>
            <pc:sldMk cId="0" sldId="264"/>
            <ac:spMk id="316" creationId="{AAE12163-1566-6344-A1AF-0169C9DB2D0E}"/>
          </ac:spMkLst>
        </pc:spChg>
        <pc:spChg chg="mod">
          <ac:chgData name="Arthur Liu" userId="57266d67-1d41-4103-859a-8797e8098ce0" providerId="ADAL" clId="{4EC16DF3-C4C9-134A-8346-032C3FAAAD14}" dt="2022-07-10T23:32:26.601" v="3797"/>
          <ac:spMkLst>
            <pc:docMk/>
            <pc:sldMk cId="0" sldId="264"/>
            <ac:spMk id="317" creationId="{7FDC10F2-951C-784C-9830-565D421B52DA}"/>
          </ac:spMkLst>
        </pc:spChg>
        <pc:spChg chg="mod">
          <ac:chgData name="Arthur Liu" userId="57266d67-1d41-4103-859a-8797e8098ce0" providerId="ADAL" clId="{4EC16DF3-C4C9-134A-8346-032C3FAAAD14}" dt="2022-07-10T23:32:26.601" v="3797"/>
          <ac:spMkLst>
            <pc:docMk/>
            <pc:sldMk cId="0" sldId="264"/>
            <ac:spMk id="318" creationId="{FE7E9A27-45BF-1B45-A8A7-DEE178A7EE2C}"/>
          </ac:spMkLst>
        </pc:spChg>
        <pc:spChg chg="mod">
          <ac:chgData name="Arthur Liu" userId="57266d67-1d41-4103-859a-8797e8098ce0" providerId="ADAL" clId="{4EC16DF3-C4C9-134A-8346-032C3FAAAD14}" dt="2022-07-10T23:32:26.601" v="3797"/>
          <ac:spMkLst>
            <pc:docMk/>
            <pc:sldMk cId="0" sldId="264"/>
            <ac:spMk id="319" creationId="{C86AC623-45E9-CD49-B216-72F2FDC38EEB}"/>
          </ac:spMkLst>
        </pc:spChg>
        <pc:spChg chg="mod">
          <ac:chgData name="Arthur Liu" userId="57266d67-1d41-4103-859a-8797e8098ce0" providerId="ADAL" clId="{4EC16DF3-C4C9-134A-8346-032C3FAAAD14}" dt="2022-07-10T23:32:26.601" v="3797"/>
          <ac:spMkLst>
            <pc:docMk/>
            <pc:sldMk cId="0" sldId="264"/>
            <ac:spMk id="320" creationId="{B861E9CA-60C8-4645-9F39-D66D2F67B4F4}"/>
          </ac:spMkLst>
        </pc:spChg>
        <pc:spChg chg="mod">
          <ac:chgData name="Arthur Liu" userId="57266d67-1d41-4103-859a-8797e8098ce0" providerId="ADAL" clId="{4EC16DF3-C4C9-134A-8346-032C3FAAAD14}" dt="2022-07-10T23:32:26.601" v="3797"/>
          <ac:spMkLst>
            <pc:docMk/>
            <pc:sldMk cId="0" sldId="264"/>
            <ac:spMk id="321" creationId="{3B6AA912-3406-6D4F-886B-3035855F9F5C}"/>
          </ac:spMkLst>
        </pc:spChg>
        <pc:spChg chg="mod">
          <ac:chgData name="Arthur Liu" userId="57266d67-1d41-4103-859a-8797e8098ce0" providerId="ADAL" clId="{4EC16DF3-C4C9-134A-8346-032C3FAAAD14}" dt="2022-07-10T23:32:26.601" v="3797"/>
          <ac:spMkLst>
            <pc:docMk/>
            <pc:sldMk cId="0" sldId="264"/>
            <ac:spMk id="323" creationId="{0A0A630F-D696-A44E-B305-3AFEAB995CCB}"/>
          </ac:spMkLst>
        </pc:spChg>
        <pc:spChg chg="mod">
          <ac:chgData name="Arthur Liu" userId="57266d67-1d41-4103-859a-8797e8098ce0" providerId="ADAL" clId="{4EC16DF3-C4C9-134A-8346-032C3FAAAD14}" dt="2022-07-10T23:32:26.601" v="3797"/>
          <ac:spMkLst>
            <pc:docMk/>
            <pc:sldMk cId="0" sldId="264"/>
            <ac:spMk id="325" creationId="{7E4541B8-416C-8D47-AEE9-F7BD02129C6E}"/>
          </ac:spMkLst>
        </pc:spChg>
        <pc:spChg chg="mod">
          <ac:chgData name="Arthur Liu" userId="57266d67-1d41-4103-859a-8797e8098ce0" providerId="ADAL" clId="{4EC16DF3-C4C9-134A-8346-032C3FAAAD14}" dt="2022-07-10T23:32:26.601" v="3797"/>
          <ac:spMkLst>
            <pc:docMk/>
            <pc:sldMk cId="0" sldId="264"/>
            <ac:spMk id="326" creationId="{D727DC56-FFEC-8540-853E-010A7F319B35}"/>
          </ac:spMkLst>
        </pc:spChg>
        <pc:spChg chg="mod">
          <ac:chgData name="Arthur Liu" userId="57266d67-1d41-4103-859a-8797e8098ce0" providerId="ADAL" clId="{4EC16DF3-C4C9-134A-8346-032C3FAAAD14}" dt="2022-07-10T23:32:26.601" v="3797"/>
          <ac:spMkLst>
            <pc:docMk/>
            <pc:sldMk cId="0" sldId="264"/>
            <ac:spMk id="327" creationId="{9F74C486-E7AF-3D4B-AD05-CACE4C781FA6}"/>
          </ac:spMkLst>
        </pc:spChg>
        <pc:spChg chg="mod">
          <ac:chgData name="Arthur Liu" userId="57266d67-1d41-4103-859a-8797e8098ce0" providerId="ADAL" clId="{4EC16DF3-C4C9-134A-8346-032C3FAAAD14}" dt="2022-07-10T23:32:26.601" v="3797"/>
          <ac:spMkLst>
            <pc:docMk/>
            <pc:sldMk cId="0" sldId="264"/>
            <ac:spMk id="328" creationId="{F03D17F8-9CFC-7947-BD98-B8FCCDE67E6B}"/>
          </ac:spMkLst>
        </pc:spChg>
        <pc:spChg chg="mod">
          <ac:chgData name="Arthur Liu" userId="57266d67-1d41-4103-859a-8797e8098ce0" providerId="ADAL" clId="{4EC16DF3-C4C9-134A-8346-032C3FAAAD14}" dt="2022-07-10T23:32:26.601" v="3797"/>
          <ac:spMkLst>
            <pc:docMk/>
            <pc:sldMk cId="0" sldId="264"/>
            <ac:spMk id="329" creationId="{62E72EF3-2407-AF49-A683-CE1BFD083027}"/>
          </ac:spMkLst>
        </pc:spChg>
        <pc:spChg chg="mod">
          <ac:chgData name="Arthur Liu" userId="57266d67-1d41-4103-859a-8797e8098ce0" providerId="ADAL" clId="{4EC16DF3-C4C9-134A-8346-032C3FAAAD14}" dt="2022-07-10T23:32:26.601" v="3797"/>
          <ac:spMkLst>
            <pc:docMk/>
            <pc:sldMk cId="0" sldId="264"/>
            <ac:spMk id="330" creationId="{CF82687E-05B0-CD4A-A686-BC100F1D44F0}"/>
          </ac:spMkLst>
        </pc:spChg>
        <pc:spChg chg="mod">
          <ac:chgData name="Arthur Liu" userId="57266d67-1d41-4103-859a-8797e8098ce0" providerId="ADAL" clId="{4EC16DF3-C4C9-134A-8346-032C3FAAAD14}" dt="2022-07-10T23:32:26.601" v="3797"/>
          <ac:spMkLst>
            <pc:docMk/>
            <pc:sldMk cId="0" sldId="264"/>
            <ac:spMk id="331" creationId="{C4B38CF1-106C-1C4F-A2E7-E7E69A57196D}"/>
          </ac:spMkLst>
        </pc:spChg>
        <pc:spChg chg="mod">
          <ac:chgData name="Arthur Liu" userId="57266d67-1d41-4103-859a-8797e8098ce0" providerId="ADAL" clId="{4EC16DF3-C4C9-134A-8346-032C3FAAAD14}" dt="2022-07-10T23:32:26.601" v="3797"/>
          <ac:spMkLst>
            <pc:docMk/>
            <pc:sldMk cId="0" sldId="264"/>
            <ac:spMk id="332" creationId="{157ACB59-FB87-1342-94BB-85CEDDFDAFF7}"/>
          </ac:spMkLst>
        </pc:spChg>
        <pc:spChg chg="mod">
          <ac:chgData name="Arthur Liu" userId="57266d67-1d41-4103-859a-8797e8098ce0" providerId="ADAL" clId="{4EC16DF3-C4C9-134A-8346-032C3FAAAD14}" dt="2022-07-10T23:32:26.601" v="3797"/>
          <ac:spMkLst>
            <pc:docMk/>
            <pc:sldMk cId="0" sldId="264"/>
            <ac:spMk id="334" creationId="{213705E2-56E4-844B-95B4-BB8436EC8505}"/>
          </ac:spMkLst>
        </pc:spChg>
        <pc:spChg chg="mod">
          <ac:chgData name="Arthur Liu" userId="57266d67-1d41-4103-859a-8797e8098ce0" providerId="ADAL" clId="{4EC16DF3-C4C9-134A-8346-032C3FAAAD14}" dt="2022-07-10T23:32:26.601" v="3797"/>
          <ac:spMkLst>
            <pc:docMk/>
            <pc:sldMk cId="0" sldId="264"/>
            <ac:spMk id="336" creationId="{6CD9F0B2-C7DF-BA4F-B380-D05541A90AFA}"/>
          </ac:spMkLst>
        </pc:spChg>
        <pc:spChg chg="mod">
          <ac:chgData name="Arthur Liu" userId="57266d67-1d41-4103-859a-8797e8098ce0" providerId="ADAL" clId="{4EC16DF3-C4C9-134A-8346-032C3FAAAD14}" dt="2022-07-10T23:32:26.601" v="3797"/>
          <ac:spMkLst>
            <pc:docMk/>
            <pc:sldMk cId="0" sldId="264"/>
            <ac:spMk id="337" creationId="{F3CA93EB-0346-1E4D-A8C8-356C697344FA}"/>
          </ac:spMkLst>
        </pc:spChg>
        <pc:spChg chg="mod">
          <ac:chgData name="Arthur Liu" userId="57266d67-1d41-4103-859a-8797e8098ce0" providerId="ADAL" clId="{4EC16DF3-C4C9-134A-8346-032C3FAAAD14}" dt="2022-07-10T23:32:26.601" v="3797"/>
          <ac:spMkLst>
            <pc:docMk/>
            <pc:sldMk cId="0" sldId="264"/>
            <ac:spMk id="338" creationId="{476B09E0-20F9-F843-828F-A6F4E59E3D5A}"/>
          </ac:spMkLst>
        </pc:spChg>
        <pc:spChg chg="mod">
          <ac:chgData name="Arthur Liu" userId="57266d67-1d41-4103-859a-8797e8098ce0" providerId="ADAL" clId="{4EC16DF3-C4C9-134A-8346-032C3FAAAD14}" dt="2022-07-10T23:32:26.601" v="3797"/>
          <ac:spMkLst>
            <pc:docMk/>
            <pc:sldMk cId="0" sldId="264"/>
            <ac:spMk id="339" creationId="{EFAB8D61-712A-384F-9825-57ED672A53E6}"/>
          </ac:spMkLst>
        </pc:spChg>
        <pc:spChg chg="mod">
          <ac:chgData name="Arthur Liu" userId="57266d67-1d41-4103-859a-8797e8098ce0" providerId="ADAL" clId="{4EC16DF3-C4C9-134A-8346-032C3FAAAD14}" dt="2022-07-10T23:32:26.601" v="3797"/>
          <ac:spMkLst>
            <pc:docMk/>
            <pc:sldMk cId="0" sldId="264"/>
            <ac:spMk id="340" creationId="{4D278C14-1E64-604A-9E8A-45F25C50AFB2}"/>
          </ac:spMkLst>
        </pc:spChg>
        <pc:spChg chg="mod">
          <ac:chgData name="Arthur Liu" userId="57266d67-1d41-4103-859a-8797e8098ce0" providerId="ADAL" clId="{4EC16DF3-C4C9-134A-8346-032C3FAAAD14}" dt="2022-07-10T23:32:26.601" v="3797"/>
          <ac:spMkLst>
            <pc:docMk/>
            <pc:sldMk cId="0" sldId="264"/>
            <ac:spMk id="341" creationId="{8973B21E-55E3-ED4A-AB6B-07354493B4AE}"/>
          </ac:spMkLst>
        </pc:spChg>
        <pc:spChg chg="mod">
          <ac:chgData name="Arthur Liu" userId="57266d67-1d41-4103-859a-8797e8098ce0" providerId="ADAL" clId="{4EC16DF3-C4C9-134A-8346-032C3FAAAD14}" dt="2022-07-10T23:32:26.601" v="3797"/>
          <ac:spMkLst>
            <pc:docMk/>
            <pc:sldMk cId="0" sldId="264"/>
            <ac:spMk id="342" creationId="{50C8928B-9D5E-8045-9CCF-B36473CCC8B7}"/>
          </ac:spMkLst>
        </pc:spChg>
        <pc:spChg chg="mod">
          <ac:chgData name="Arthur Liu" userId="57266d67-1d41-4103-859a-8797e8098ce0" providerId="ADAL" clId="{4EC16DF3-C4C9-134A-8346-032C3FAAAD14}" dt="2022-07-10T23:32:26.601" v="3797"/>
          <ac:spMkLst>
            <pc:docMk/>
            <pc:sldMk cId="0" sldId="264"/>
            <ac:spMk id="343" creationId="{81361693-4AE1-F742-9E5A-B56165EAB8E3}"/>
          </ac:spMkLst>
        </pc:spChg>
        <pc:spChg chg="mod">
          <ac:chgData name="Arthur Liu" userId="57266d67-1d41-4103-859a-8797e8098ce0" providerId="ADAL" clId="{4EC16DF3-C4C9-134A-8346-032C3FAAAD14}" dt="2022-07-10T23:32:26.601" v="3797"/>
          <ac:spMkLst>
            <pc:docMk/>
            <pc:sldMk cId="0" sldId="264"/>
            <ac:spMk id="345" creationId="{138C0BCD-D953-D946-8103-5648157398B1}"/>
          </ac:spMkLst>
        </pc:spChg>
        <pc:spChg chg="mod">
          <ac:chgData name="Arthur Liu" userId="57266d67-1d41-4103-859a-8797e8098ce0" providerId="ADAL" clId="{4EC16DF3-C4C9-134A-8346-032C3FAAAD14}" dt="2022-07-10T23:32:26.601" v="3797"/>
          <ac:spMkLst>
            <pc:docMk/>
            <pc:sldMk cId="0" sldId="264"/>
            <ac:spMk id="347" creationId="{7AFE37DD-70B3-C949-A09E-9C3DC4CFA430}"/>
          </ac:spMkLst>
        </pc:spChg>
        <pc:spChg chg="mod">
          <ac:chgData name="Arthur Liu" userId="57266d67-1d41-4103-859a-8797e8098ce0" providerId="ADAL" clId="{4EC16DF3-C4C9-134A-8346-032C3FAAAD14}" dt="2022-07-10T23:32:26.601" v="3797"/>
          <ac:spMkLst>
            <pc:docMk/>
            <pc:sldMk cId="0" sldId="264"/>
            <ac:spMk id="348" creationId="{8D0AA78D-CEB6-164B-BE0E-6191354B8678}"/>
          </ac:spMkLst>
        </pc:spChg>
        <pc:spChg chg="mod">
          <ac:chgData name="Arthur Liu" userId="57266d67-1d41-4103-859a-8797e8098ce0" providerId="ADAL" clId="{4EC16DF3-C4C9-134A-8346-032C3FAAAD14}" dt="2022-07-10T23:32:26.601" v="3797"/>
          <ac:spMkLst>
            <pc:docMk/>
            <pc:sldMk cId="0" sldId="264"/>
            <ac:spMk id="349" creationId="{E9339FCC-A05F-B64A-B2B8-74E263BE7DD8}"/>
          </ac:spMkLst>
        </pc:spChg>
        <pc:spChg chg="mod">
          <ac:chgData name="Arthur Liu" userId="57266d67-1d41-4103-859a-8797e8098ce0" providerId="ADAL" clId="{4EC16DF3-C4C9-134A-8346-032C3FAAAD14}" dt="2022-07-10T23:32:26.601" v="3797"/>
          <ac:spMkLst>
            <pc:docMk/>
            <pc:sldMk cId="0" sldId="264"/>
            <ac:spMk id="350" creationId="{336D74EF-B690-0648-82AF-7957F7B5AA5B}"/>
          </ac:spMkLst>
        </pc:spChg>
        <pc:spChg chg="mod">
          <ac:chgData name="Arthur Liu" userId="57266d67-1d41-4103-859a-8797e8098ce0" providerId="ADAL" clId="{4EC16DF3-C4C9-134A-8346-032C3FAAAD14}" dt="2022-07-10T23:32:26.601" v="3797"/>
          <ac:spMkLst>
            <pc:docMk/>
            <pc:sldMk cId="0" sldId="264"/>
            <ac:spMk id="351" creationId="{C22B86B3-639F-B24E-9BD3-F1845513B759}"/>
          </ac:spMkLst>
        </pc:spChg>
        <pc:spChg chg="mod">
          <ac:chgData name="Arthur Liu" userId="57266d67-1d41-4103-859a-8797e8098ce0" providerId="ADAL" clId="{4EC16DF3-C4C9-134A-8346-032C3FAAAD14}" dt="2022-07-10T23:32:26.601" v="3797"/>
          <ac:spMkLst>
            <pc:docMk/>
            <pc:sldMk cId="0" sldId="264"/>
            <ac:spMk id="352" creationId="{AB467255-ECB1-674D-8B68-69E9851F30D2}"/>
          </ac:spMkLst>
        </pc:spChg>
        <pc:spChg chg="mod">
          <ac:chgData name="Arthur Liu" userId="57266d67-1d41-4103-859a-8797e8098ce0" providerId="ADAL" clId="{4EC16DF3-C4C9-134A-8346-032C3FAAAD14}" dt="2022-07-10T23:32:26.601" v="3797"/>
          <ac:spMkLst>
            <pc:docMk/>
            <pc:sldMk cId="0" sldId="264"/>
            <ac:spMk id="353" creationId="{0ACB5412-411E-1F4B-8722-21558A9FBB40}"/>
          </ac:spMkLst>
        </pc:spChg>
        <pc:spChg chg="mod">
          <ac:chgData name="Arthur Liu" userId="57266d67-1d41-4103-859a-8797e8098ce0" providerId="ADAL" clId="{4EC16DF3-C4C9-134A-8346-032C3FAAAD14}" dt="2022-07-10T23:32:26.601" v="3797"/>
          <ac:spMkLst>
            <pc:docMk/>
            <pc:sldMk cId="0" sldId="264"/>
            <ac:spMk id="354" creationId="{A3BED126-CCDE-8248-8E7C-90D3D069A0E0}"/>
          </ac:spMkLst>
        </pc:spChg>
        <pc:spChg chg="mod">
          <ac:chgData name="Arthur Liu" userId="57266d67-1d41-4103-859a-8797e8098ce0" providerId="ADAL" clId="{4EC16DF3-C4C9-134A-8346-032C3FAAAD14}" dt="2022-07-10T23:32:26.601" v="3797"/>
          <ac:spMkLst>
            <pc:docMk/>
            <pc:sldMk cId="0" sldId="264"/>
            <ac:spMk id="356" creationId="{3726B68B-3664-4D4E-B042-FAFC8E3230B1}"/>
          </ac:spMkLst>
        </pc:spChg>
        <pc:spChg chg="mod">
          <ac:chgData name="Arthur Liu" userId="57266d67-1d41-4103-859a-8797e8098ce0" providerId="ADAL" clId="{4EC16DF3-C4C9-134A-8346-032C3FAAAD14}" dt="2022-07-10T23:32:26.601" v="3797"/>
          <ac:spMkLst>
            <pc:docMk/>
            <pc:sldMk cId="0" sldId="264"/>
            <ac:spMk id="358" creationId="{A52819FF-0A53-384D-A565-5C8BDEFB104D}"/>
          </ac:spMkLst>
        </pc:spChg>
        <pc:spChg chg="mod">
          <ac:chgData name="Arthur Liu" userId="57266d67-1d41-4103-859a-8797e8098ce0" providerId="ADAL" clId="{4EC16DF3-C4C9-134A-8346-032C3FAAAD14}" dt="2022-07-10T23:32:26.601" v="3797"/>
          <ac:spMkLst>
            <pc:docMk/>
            <pc:sldMk cId="0" sldId="264"/>
            <ac:spMk id="359" creationId="{6B59F468-AD19-F340-97CC-81A13BC7305D}"/>
          </ac:spMkLst>
        </pc:spChg>
        <pc:spChg chg="mod">
          <ac:chgData name="Arthur Liu" userId="57266d67-1d41-4103-859a-8797e8098ce0" providerId="ADAL" clId="{4EC16DF3-C4C9-134A-8346-032C3FAAAD14}" dt="2022-07-10T23:32:26.601" v="3797"/>
          <ac:spMkLst>
            <pc:docMk/>
            <pc:sldMk cId="0" sldId="264"/>
            <ac:spMk id="360" creationId="{7E578E1A-2AA6-2641-A0AF-DCA59A531791}"/>
          </ac:spMkLst>
        </pc:spChg>
        <pc:spChg chg="mod">
          <ac:chgData name="Arthur Liu" userId="57266d67-1d41-4103-859a-8797e8098ce0" providerId="ADAL" clId="{4EC16DF3-C4C9-134A-8346-032C3FAAAD14}" dt="2022-07-10T23:32:26.601" v="3797"/>
          <ac:spMkLst>
            <pc:docMk/>
            <pc:sldMk cId="0" sldId="264"/>
            <ac:spMk id="361" creationId="{7B8396F3-95D4-4F46-B144-7F358E56789E}"/>
          </ac:spMkLst>
        </pc:spChg>
        <pc:spChg chg="mod">
          <ac:chgData name="Arthur Liu" userId="57266d67-1d41-4103-859a-8797e8098ce0" providerId="ADAL" clId="{4EC16DF3-C4C9-134A-8346-032C3FAAAD14}" dt="2022-07-10T23:32:26.601" v="3797"/>
          <ac:spMkLst>
            <pc:docMk/>
            <pc:sldMk cId="0" sldId="264"/>
            <ac:spMk id="362" creationId="{12CB9CCA-D925-E541-9334-814DCD9CE99F}"/>
          </ac:spMkLst>
        </pc:spChg>
        <pc:spChg chg="mod">
          <ac:chgData name="Arthur Liu" userId="57266d67-1d41-4103-859a-8797e8098ce0" providerId="ADAL" clId="{4EC16DF3-C4C9-134A-8346-032C3FAAAD14}" dt="2022-07-10T23:32:26.601" v="3797"/>
          <ac:spMkLst>
            <pc:docMk/>
            <pc:sldMk cId="0" sldId="264"/>
            <ac:spMk id="363" creationId="{7AF7BDFE-2A81-5043-9FB0-44B294CB7B8B}"/>
          </ac:spMkLst>
        </pc:spChg>
        <pc:spChg chg="mod">
          <ac:chgData name="Arthur Liu" userId="57266d67-1d41-4103-859a-8797e8098ce0" providerId="ADAL" clId="{4EC16DF3-C4C9-134A-8346-032C3FAAAD14}" dt="2022-07-10T23:32:26.601" v="3797"/>
          <ac:spMkLst>
            <pc:docMk/>
            <pc:sldMk cId="0" sldId="264"/>
            <ac:spMk id="364" creationId="{1CB02426-14C5-0F47-9F72-ACC87E480464}"/>
          </ac:spMkLst>
        </pc:spChg>
        <pc:spChg chg="mod">
          <ac:chgData name="Arthur Liu" userId="57266d67-1d41-4103-859a-8797e8098ce0" providerId="ADAL" clId="{4EC16DF3-C4C9-134A-8346-032C3FAAAD14}" dt="2022-07-10T23:32:26.601" v="3797"/>
          <ac:spMkLst>
            <pc:docMk/>
            <pc:sldMk cId="0" sldId="264"/>
            <ac:spMk id="365" creationId="{1FD8565F-2F35-3640-9E41-7D9032605BA2}"/>
          </ac:spMkLst>
        </pc:spChg>
        <pc:spChg chg="mod">
          <ac:chgData name="Arthur Liu" userId="57266d67-1d41-4103-859a-8797e8098ce0" providerId="ADAL" clId="{4EC16DF3-C4C9-134A-8346-032C3FAAAD14}" dt="2022-07-10T23:32:26.601" v="3797"/>
          <ac:spMkLst>
            <pc:docMk/>
            <pc:sldMk cId="0" sldId="264"/>
            <ac:spMk id="367" creationId="{23D04061-3A1D-714B-A96C-E0204FC07930}"/>
          </ac:spMkLst>
        </pc:spChg>
        <pc:spChg chg="mod">
          <ac:chgData name="Arthur Liu" userId="57266d67-1d41-4103-859a-8797e8098ce0" providerId="ADAL" clId="{4EC16DF3-C4C9-134A-8346-032C3FAAAD14}" dt="2022-07-10T23:32:26.601" v="3797"/>
          <ac:spMkLst>
            <pc:docMk/>
            <pc:sldMk cId="0" sldId="264"/>
            <ac:spMk id="369" creationId="{5433261E-D35C-A243-8E5C-CD738BE996D3}"/>
          </ac:spMkLst>
        </pc:spChg>
        <pc:spChg chg="mod">
          <ac:chgData name="Arthur Liu" userId="57266d67-1d41-4103-859a-8797e8098ce0" providerId="ADAL" clId="{4EC16DF3-C4C9-134A-8346-032C3FAAAD14}" dt="2022-07-10T23:32:26.601" v="3797"/>
          <ac:spMkLst>
            <pc:docMk/>
            <pc:sldMk cId="0" sldId="264"/>
            <ac:spMk id="370" creationId="{3C079931-23EB-564F-9CD5-B281FDFED094}"/>
          </ac:spMkLst>
        </pc:spChg>
        <pc:spChg chg="mod">
          <ac:chgData name="Arthur Liu" userId="57266d67-1d41-4103-859a-8797e8098ce0" providerId="ADAL" clId="{4EC16DF3-C4C9-134A-8346-032C3FAAAD14}" dt="2022-07-10T23:32:26.601" v="3797"/>
          <ac:spMkLst>
            <pc:docMk/>
            <pc:sldMk cId="0" sldId="264"/>
            <ac:spMk id="371" creationId="{036FFC2E-2BA4-4F47-8E36-097206169889}"/>
          </ac:spMkLst>
        </pc:spChg>
        <pc:spChg chg="mod">
          <ac:chgData name="Arthur Liu" userId="57266d67-1d41-4103-859a-8797e8098ce0" providerId="ADAL" clId="{4EC16DF3-C4C9-134A-8346-032C3FAAAD14}" dt="2022-07-10T23:32:26.601" v="3797"/>
          <ac:spMkLst>
            <pc:docMk/>
            <pc:sldMk cId="0" sldId="264"/>
            <ac:spMk id="372" creationId="{77105D8A-437F-874D-B9F6-8B455981F363}"/>
          </ac:spMkLst>
        </pc:spChg>
        <pc:spChg chg="mod">
          <ac:chgData name="Arthur Liu" userId="57266d67-1d41-4103-859a-8797e8098ce0" providerId="ADAL" clId="{4EC16DF3-C4C9-134A-8346-032C3FAAAD14}" dt="2022-07-10T23:32:26.601" v="3797"/>
          <ac:spMkLst>
            <pc:docMk/>
            <pc:sldMk cId="0" sldId="264"/>
            <ac:spMk id="373" creationId="{FB4F0A46-B9DE-8E44-8CEA-9120CDF1DB7A}"/>
          </ac:spMkLst>
        </pc:spChg>
        <pc:spChg chg="mod">
          <ac:chgData name="Arthur Liu" userId="57266d67-1d41-4103-859a-8797e8098ce0" providerId="ADAL" clId="{4EC16DF3-C4C9-134A-8346-032C3FAAAD14}" dt="2022-07-10T23:32:26.601" v="3797"/>
          <ac:spMkLst>
            <pc:docMk/>
            <pc:sldMk cId="0" sldId="264"/>
            <ac:spMk id="374" creationId="{1E1FCE4C-7171-8140-8D86-35569765F92D}"/>
          </ac:spMkLst>
        </pc:spChg>
        <pc:spChg chg="mod">
          <ac:chgData name="Arthur Liu" userId="57266d67-1d41-4103-859a-8797e8098ce0" providerId="ADAL" clId="{4EC16DF3-C4C9-134A-8346-032C3FAAAD14}" dt="2022-07-10T23:32:26.601" v="3797"/>
          <ac:spMkLst>
            <pc:docMk/>
            <pc:sldMk cId="0" sldId="264"/>
            <ac:spMk id="375" creationId="{5285BA27-56EE-0D41-A8B0-1E499A9206C4}"/>
          </ac:spMkLst>
        </pc:spChg>
        <pc:spChg chg="mod">
          <ac:chgData name="Arthur Liu" userId="57266d67-1d41-4103-859a-8797e8098ce0" providerId="ADAL" clId="{4EC16DF3-C4C9-134A-8346-032C3FAAAD14}" dt="2022-07-10T23:32:26.601" v="3797"/>
          <ac:spMkLst>
            <pc:docMk/>
            <pc:sldMk cId="0" sldId="264"/>
            <ac:spMk id="376" creationId="{256288A7-3A26-CB4C-B0FF-C3108729BD2D}"/>
          </ac:spMkLst>
        </pc:spChg>
        <pc:spChg chg="mod">
          <ac:chgData name="Arthur Liu" userId="57266d67-1d41-4103-859a-8797e8098ce0" providerId="ADAL" clId="{4EC16DF3-C4C9-134A-8346-032C3FAAAD14}" dt="2022-07-10T23:32:26.601" v="3797"/>
          <ac:spMkLst>
            <pc:docMk/>
            <pc:sldMk cId="0" sldId="264"/>
            <ac:spMk id="378" creationId="{31DC85C0-3A33-3247-BA79-E4D5D5CEF331}"/>
          </ac:spMkLst>
        </pc:spChg>
        <pc:spChg chg="mod">
          <ac:chgData name="Arthur Liu" userId="57266d67-1d41-4103-859a-8797e8098ce0" providerId="ADAL" clId="{4EC16DF3-C4C9-134A-8346-032C3FAAAD14}" dt="2022-07-10T23:32:26.601" v="3797"/>
          <ac:spMkLst>
            <pc:docMk/>
            <pc:sldMk cId="0" sldId="264"/>
            <ac:spMk id="380" creationId="{F327355D-A274-7D43-B25B-85D6252D4D4F}"/>
          </ac:spMkLst>
        </pc:spChg>
        <pc:spChg chg="mod">
          <ac:chgData name="Arthur Liu" userId="57266d67-1d41-4103-859a-8797e8098ce0" providerId="ADAL" clId="{4EC16DF3-C4C9-134A-8346-032C3FAAAD14}" dt="2022-07-10T23:32:26.601" v="3797"/>
          <ac:spMkLst>
            <pc:docMk/>
            <pc:sldMk cId="0" sldId="264"/>
            <ac:spMk id="381" creationId="{4531E7CA-526F-B141-A667-F3B921B6340E}"/>
          </ac:spMkLst>
        </pc:spChg>
        <pc:spChg chg="mod">
          <ac:chgData name="Arthur Liu" userId="57266d67-1d41-4103-859a-8797e8098ce0" providerId="ADAL" clId="{4EC16DF3-C4C9-134A-8346-032C3FAAAD14}" dt="2022-07-10T23:32:26.601" v="3797"/>
          <ac:spMkLst>
            <pc:docMk/>
            <pc:sldMk cId="0" sldId="264"/>
            <ac:spMk id="382" creationId="{D5443AE1-70DD-8744-B022-5604C44E45E2}"/>
          </ac:spMkLst>
        </pc:spChg>
        <pc:spChg chg="mod">
          <ac:chgData name="Arthur Liu" userId="57266d67-1d41-4103-859a-8797e8098ce0" providerId="ADAL" clId="{4EC16DF3-C4C9-134A-8346-032C3FAAAD14}" dt="2022-07-10T23:32:26.601" v="3797"/>
          <ac:spMkLst>
            <pc:docMk/>
            <pc:sldMk cId="0" sldId="264"/>
            <ac:spMk id="383" creationId="{13DB2FCE-E9BF-9C47-A178-EE03C949F2D1}"/>
          </ac:spMkLst>
        </pc:spChg>
        <pc:spChg chg="mod">
          <ac:chgData name="Arthur Liu" userId="57266d67-1d41-4103-859a-8797e8098ce0" providerId="ADAL" clId="{4EC16DF3-C4C9-134A-8346-032C3FAAAD14}" dt="2022-07-10T23:32:26.601" v="3797"/>
          <ac:spMkLst>
            <pc:docMk/>
            <pc:sldMk cId="0" sldId="264"/>
            <ac:spMk id="384" creationId="{79EFC070-36B9-244C-923D-1A0F208CAF50}"/>
          </ac:spMkLst>
        </pc:spChg>
        <pc:spChg chg="mod">
          <ac:chgData name="Arthur Liu" userId="57266d67-1d41-4103-859a-8797e8098ce0" providerId="ADAL" clId="{4EC16DF3-C4C9-134A-8346-032C3FAAAD14}" dt="2022-07-10T23:32:26.601" v="3797"/>
          <ac:spMkLst>
            <pc:docMk/>
            <pc:sldMk cId="0" sldId="264"/>
            <ac:spMk id="385" creationId="{E5A4A7AF-1A9B-EF40-A7DA-971F43F293A4}"/>
          </ac:spMkLst>
        </pc:spChg>
        <pc:spChg chg="mod">
          <ac:chgData name="Arthur Liu" userId="57266d67-1d41-4103-859a-8797e8098ce0" providerId="ADAL" clId="{4EC16DF3-C4C9-134A-8346-032C3FAAAD14}" dt="2022-07-10T23:32:26.601" v="3797"/>
          <ac:spMkLst>
            <pc:docMk/>
            <pc:sldMk cId="0" sldId="264"/>
            <ac:spMk id="386" creationId="{8136FB92-2310-394D-9630-B966B1FF6023}"/>
          </ac:spMkLst>
        </pc:spChg>
        <pc:spChg chg="mod">
          <ac:chgData name="Arthur Liu" userId="57266d67-1d41-4103-859a-8797e8098ce0" providerId="ADAL" clId="{4EC16DF3-C4C9-134A-8346-032C3FAAAD14}" dt="2022-07-10T23:32:26.601" v="3797"/>
          <ac:spMkLst>
            <pc:docMk/>
            <pc:sldMk cId="0" sldId="264"/>
            <ac:spMk id="387" creationId="{B095BF96-C04C-5B45-9575-420457725AF6}"/>
          </ac:spMkLst>
        </pc:spChg>
        <pc:spChg chg="mod">
          <ac:chgData name="Arthur Liu" userId="57266d67-1d41-4103-859a-8797e8098ce0" providerId="ADAL" clId="{4EC16DF3-C4C9-134A-8346-032C3FAAAD14}" dt="2022-07-10T23:32:26.601" v="3797"/>
          <ac:spMkLst>
            <pc:docMk/>
            <pc:sldMk cId="0" sldId="264"/>
            <ac:spMk id="389" creationId="{00AB7D08-715D-D249-AED6-19862AC7B7AC}"/>
          </ac:spMkLst>
        </pc:spChg>
        <pc:spChg chg="mod">
          <ac:chgData name="Arthur Liu" userId="57266d67-1d41-4103-859a-8797e8098ce0" providerId="ADAL" clId="{4EC16DF3-C4C9-134A-8346-032C3FAAAD14}" dt="2022-07-10T23:32:26.601" v="3797"/>
          <ac:spMkLst>
            <pc:docMk/>
            <pc:sldMk cId="0" sldId="264"/>
            <ac:spMk id="391" creationId="{964D858B-4D8F-784D-8AB8-E18B4136ED00}"/>
          </ac:spMkLst>
        </pc:spChg>
        <pc:spChg chg="mod">
          <ac:chgData name="Arthur Liu" userId="57266d67-1d41-4103-859a-8797e8098ce0" providerId="ADAL" clId="{4EC16DF3-C4C9-134A-8346-032C3FAAAD14}" dt="2022-07-10T23:32:26.601" v="3797"/>
          <ac:spMkLst>
            <pc:docMk/>
            <pc:sldMk cId="0" sldId="264"/>
            <ac:spMk id="392" creationId="{3861F65B-BFCB-8F46-B3A8-5A812E82FA3D}"/>
          </ac:spMkLst>
        </pc:spChg>
        <pc:spChg chg="mod">
          <ac:chgData name="Arthur Liu" userId="57266d67-1d41-4103-859a-8797e8098ce0" providerId="ADAL" clId="{4EC16DF3-C4C9-134A-8346-032C3FAAAD14}" dt="2022-07-10T23:32:26.601" v="3797"/>
          <ac:spMkLst>
            <pc:docMk/>
            <pc:sldMk cId="0" sldId="264"/>
            <ac:spMk id="393" creationId="{8548DBE1-EC7F-3D42-B32A-5F980535854F}"/>
          </ac:spMkLst>
        </pc:spChg>
        <pc:spChg chg="mod">
          <ac:chgData name="Arthur Liu" userId="57266d67-1d41-4103-859a-8797e8098ce0" providerId="ADAL" clId="{4EC16DF3-C4C9-134A-8346-032C3FAAAD14}" dt="2022-07-10T23:32:26.601" v="3797"/>
          <ac:spMkLst>
            <pc:docMk/>
            <pc:sldMk cId="0" sldId="264"/>
            <ac:spMk id="394" creationId="{AD5C87FD-8E81-7949-9849-3F8A3FAF7215}"/>
          </ac:spMkLst>
        </pc:spChg>
        <pc:spChg chg="mod">
          <ac:chgData name="Arthur Liu" userId="57266d67-1d41-4103-859a-8797e8098ce0" providerId="ADAL" clId="{4EC16DF3-C4C9-134A-8346-032C3FAAAD14}" dt="2022-07-10T23:32:26.601" v="3797"/>
          <ac:spMkLst>
            <pc:docMk/>
            <pc:sldMk cId="0" sldId="264"/>
            <ac:spMk id="395" creationId="{2040E2DD-D770-FC4E-8CBB-6E6B85CABC05}"/>
          </ac:spMkLst>
        </pc:spChg>
        <pc:spChg chg="mod">
          <ac:chgData name="Arthur Liu" userId="57266d67-1d41-4103-859a-8797e8098ce0" providerId="ADAL" clId="{4EC16DF3-C4C9-134A-8346-032C3FAAAD14}" dt="2022-07-10T23:32:26.601" v="3797"/>
          <ac:spMkLst>
            <pc:docMk/>
            <pc:sldMk cId="0" sldId="264"/>
            <ac:spMk id="396" creationId="{B4708F62-464B-AB44-87EC-BC2412B75016}"/>
          </ac:spMkLst>
        </pc:spChg>
        <pc:spChg chg="mod">
          <ac:chgData name="Arthur Liu" userId="57266d67-1d41-4103-859a-8797e8098ce0" providerId="ADAL" clId="{4EC16DF3-C4C9-134A-8346-032C3FAAAD14}" dt="2022-07-10T23:32:26.601" v="3797"/>
          <ac:spMkLst>
            <pc:docMk/>
            <pc:sldMk cId="0" sldId="264"/>
            <ac:spMk id="397" creationId="{670371BC-6D0E-624F-8462-AB101487C5C0}"/>
          </ac:spMkLst>
        </pc:spChg>
        <pc:spChg chg="mod">
          <ac:chgData name="Arthur Liu" userId="57266d67-1d41-4103-859a-8797e8098ce0" providerId="ADAL" clId="{4EC16DF3-C4C9-134A-8346-032C3FAAAD14}" dt="2022-07-10T23:32:26.601" v="3797"/>
          <ac:spMkLst>
            <pc:docMk/>
            <pc:sldMk cId="0" sldId="264"/>
            <ac:spMk id="398" creationId="{8548351C-4474-C348-935D-2DE1665F0E00}"/>
          </ac:spMkLst>
        </pc:spChg>
        <pc:spChg chg="mod">
          <ac:chgData name="Arthur Liu" userId="57266d67-1d41-4103-859a-8797e8098ce0" providerId="ADAL" clId="{4EC16DF3-C4C9-134A-8346-032C3FAAAD14}" dt="2022-07-10T23:32:26.601" v="3797"/>
          <ac:spMkLst>
            <pc:docMk/>
            <pc:sldMk cId="0" sldId="264"/>
            <ac:spMk id="400" creationId="{1E70FF11-E693-7643-BECA-D2704E8F5025}"/>
          </ac:spMkLst>
        </pc:spChg>
        <pc:spChg chg="mod">
          <ac:chgData name="Arthur Liu" userId="57266d67-1d41-4103-859a-8797e8098ce0" providerId="ADAL" clId="{4EC16DF3-C4C9-134A-8346-032C3FAAAD14}" dt="2022-07-10T23:32:26.601" v="3797"/>
          <ac:spMkLst>
            <pc:docMk/>
            <pc:sldMk cId="0" sldId="264"/>
            <ac:spMk id="402" creationId="{65EDDFEE-21B2-E94B-83FA-DD0C9F4898CE}"/>
          </ac:spMkLst>
        </pc:spChg>
        <pc:spChg chg="mod">
          <ac:chgData name="Arthur Liu" userId="57266d67-1d41-4103-859a-8797e8098ce0" providerId="ADAL" clId="{4EC16DF3-C4C9-134A-8346-032C3FAAAD14}" dt="2022-07-10T23:32:26.601" v="3797"/>
          <ac:spMkLst>
            <pc:docMk/>
            <pc:sldMk cId="0" sldId="264"/>
            <ac:spMk id="403" creationId="{0D14065C-67DD-CF48-930A-8144B2CB931B}"/>
          </ac:spMkLst>
        </pc:spChg>
        <pc:spChg chg="mod">
          <ac:chgData name="Arthur Liu" userId="57266d67-1d41-4103-859a-8797e8098ce0" providerId="ADAL" clId="{4EC16DF3-C4C9-134A-8346-032C3FAAAD14}" dt="2022-07-10T23:32:26.601" v="3797"/>
          <ac:spMkLst>
            <pc:docMk/>
            <pc:sldMk cId="0" sldId="264"/>
            <ac:spMk id="404" creationId="{DFBF597E-7DB3-5C4D-9856-0581F0CD77DF}"/>
          </ac:spMkLst>
        </pc:spChg>
        <pc:spChg chg="mod">
          <ac:chgData name="Arthur Liu" userId="57266d67-1d41-4103-859a-8797e8098ce0" providerId="ADAL" clId="{4EC16DF3-C4C9-134A-8346-032C3FAAAD14}" dt="2022-07-10T23:32:26.601" v="3797"/>
          <ac:spMkLst>
            <pc:docMk/>
            <pc:sldMk cId="0" sldId="264"/>
            <ac:spMk id="405" creationId="{0976B395-A395-E742-804E-6102D4074EF8}"/>
          </ac:spMkLst>
        </pc:spChg>
        <pc:spChg chg="mod">
          <ac:chgData name="Arthur Liu" userId="57266d67-1d41-4103-859a-8797e8098ce0" providerId="ADAL" clId="{4EC16DF3-C4C9-134A-8346-032C3FAAAD14}" dt="2022-07-10T23:32:26.601" v="3797"/>
          <ac:spMkLst>
            <pc:docMk/>
            <pc:sldMk cId="0" sldId="264"/>
            <ac:spMk id="406" creationId="{18BB7B1E-CA81-6B47-8654-0CE5C974AA4D}"/>
          </ac:spMkLst>
        </pc:spChg>
        <pc:spChg chg="mod">
          <ac:chgData name="Arthur Liu" userId="57266d67-1d41-4103-859a-8797e8098ce0" providerId="ADAL" clId="{4EC16DF3-C4C9-134A-8346-032C3FAAAD14}" dt="2022-07-10T23:32:26.601" v="3797"/>
          <ac:spMkLst>
            <pc:docMk/>
            <pc:sldMk cId="0" sldId="264"/>
            <ac:spMk id="407" creationId="{442F4595-44E8-064B-8C68-42B63422A829}"/>
          </ac:spMkLst>
        </pc:spChg>
        <pc:spChg chg="mod">
          <ac:chgData name="Arthur Liu" userId="57266d67-1d41-4103-859a-8797e8098ce0" providerId="ADAL" clId="{4EC16DF3-C4C9-134A-8346-032C3FAAAD14}" dt="2022-07-10T23:32:26.601" v="3797"/>
          <ac:spMkLst>
            <pc:docMk/>
            <pc:sldMk cId="0" sldId="264"/>
            <ac:spMk id="408" creationId="{BC7A5481-ACC4-C048-A385-66D067F84D0F}"/>
          </ac:spMkLst>
        </pc:spChg>
        <pc:spChg chg="mod">
          <ac:chgData name="Arthur Liu" userId="57266d67-1d41-4103-859a-8797e8098ce0" providerId="ADAL" clId="{4EC16DF3-C4C9-134A-8346-032C3FAAAD14}" dt="2022-07-10T23:32:26.601" v="3797"/>
          <ac:spMkLst>
            <pc:docMk/>
            <pc:sldMk cId="0" sldId="264"/>
            <ac:spMk id="409" creationId="{CC0AD2AA-15BC-A145-81FF-FEB85263F2ED}"/>
          </ac:spMkLst>
        </pc:spChg>
        <pc:spChg chg="mod">
          <ac:chgData name="Arthur Liu" userId="57266d67-1d41-4103-859a-8797e8098ce0" providerId="ADAL" clId="{4EC16DF3-C4C9-134A-8346-032C3FAAAD14}" dt="2022-07-10T23:32:26.601" v="3797"/>
          <ac:spMkLst>
            <pc:docMk/>
            <pc:sldMk cId="0" sldId="264"/>
            <ac:spMk id="411" creationId="{60F2D0A7-1309-B84C-8FB4-536F7BF3008B}"/>
          </ac:spMkLst>
        </pc:spChg>
        <pc:spChg chg="mod">
          <ac:chgData name="Arthur Liu" userId="57266d67-1d41-4103-859a-8797e8098ce0" providerId="ADAL" clId="{4EC16DF3-C4C9-134A-8346-032C3FAAAD14}" dt="2022-07-10T23:32:26.601" v="3797"/>
          <ac:spMkLst>
            <pc:docMk/>
            <pc:sldMk cId="0" sldId="264"/>
            <ac:spMk id="413" creationId="{CBBBD7EC-83B9-D64C-8C3C-92ED56120408}"/>
          </ac:spMkLst>
        </pc:spChg>
        <pc:spChg chg="mod">
          <ac:chgData name="Arthur Liu" userId="57266d67-1d41-4103-859a-8797e8098ce0" providerId="ADAL" clId="{4EC16DF3-C4C9-134A-8346-032C3FAAAD14}" dt="2022-07-10T23:32:26.601" v="3797"/>
          <ac:spMkLst>
            <pc:docMk/>
            <pc:sldMk cId="0" sldId="264"/>
            <ac:spMk id="414" creationId="{F615A424-7742-3A48-837E-9990E3A94037}"/>
          </ac:spMkLst>
        </pc:spChg>
        <pc:spChg chg="mod">
          <ac:chgData name="Arthur Liu" userId="57266d67-1d41-4103-859a-8797e8098ce0" providerId="ADAL" clId="{4EC16DF3-C4C9-134A-8346-032C3FAAAD14}" dt="2022-07-10T23:32:26.601" v="3797"/>
          <ac:spMkLst>
            <pc:docMk/>
            <pc:sldMk cId="0" sldId="264"/>
            <ac:spMk id="415" creationId="{180C314E-5F41-8047-B625-3503E844A5E7}"/>
          </ac:spMkLst>
        </pc:spChg>
        <pc:spChg chg="mod">
          <ac:chgData name="Arthur Liu" userId="57266d67-1d41-4103-859a-8797e8098ce0" providerId="ADAL" clId="{4EC16DF3-C4C9-134A-8346-032C3FAAAD14}" dt="2022-07-10T23:32:26.601" v="3797"/>
          <ac:spMkLst>
            <pc:docMk/>
            <pc:sldMk cId="0" sldId="264"/>
            <ac:spMk id="416" creationId="{2718DB5F-EF63-034C-A8E8-54DC55C2921F}"/>
          </ac:spMkLst>
        </pc:spChg>
        <pc:spChg chg="mod">
          <ac:chgData name="Arthur Liu" userId="57266d67-1d41-4103-859a-8797e8098ce0" providerId="ADAL" clId="{4EC16DF3-C4C9-134A-8346-032C3FAAAD14}" dt="2022-07-10T23:32:26.601" v="3797"/>
          <ac:spMkLst>
            <pc:docMk/>
            <pc:sldMk cId="0" sldId="264"/>
            <ac:spMk id="417" creationId="{4F79F3AF-AFC7-9640-8691-EB6BA95DECDA}"/>
          </ac:spMkLst>
        </pc:spChg>
        <pc:spChg chg="mod">
          <ac:chgData name="Arthur Liu" userId="57266d67-1d41-4103-859a-8797e8098ce0" providerId="ADAL" clId="{4EC16DF3-C4C9-134A-8346-032C3FAAAD14}" dt="2022-07-10T23:32:26.601" v="3797"/>
          <ac:spMkLst>
            <pc:docMk/>
            <pc:sldMk cId="0" sldId="264"/>
            <ac:spMk id="418" creationId="{59F5F993-87F8-D54A-A3F6-8D2B6D04D593}"/>
          </ac:spMkLst>
        </pc:spChg>
        <pc:spChg chg="mod">
          <ac:chgData name="Arthur Liu" userId="57266d67-1d41-4103-859a-8797e8098ce0" providerId="ADAL" clId="{4EC16DF3-C4C9-134A-8346-032C3FAAAD14}" dt="2022-07-10T23:32:26.601" v="3797"/>
          <ac:spMkLst>
            <pc:docMk/>
            <pc:sldMk cId="0" sldId="264"/>
            <ac:spMk id="419" creationId="{38F73FC1-1D27-CA45-ACF0-2045A467F707}"/>
          </ac:spMkLst>
        </pc:spChg>
        <pc:spChg chg="mod">
          <ac:chgData name="Arthur Liu" userId="57266d67-1d41-4103-859a-8797e8098ce0" providerId="ADAL" clId="{4EC16DF3-C4C9-134A-8346-032C3FAAAD14}" dt="2022-07-10T23:32:26.601" v="3797"/>
          <ac:spMkLst>
            <pc:docMk/>
            <pc:sldMk cId="0" sldId="264"/>
            <ac:spMk id="420" creationId="{851E940F-C07E-4F4A-A992-6ACB07385D0E}"/>
          </ac:spMkLst>
        </pc:spChg>
        <pc:spChg chg="mod">
          <ac:chgData name="Arthur Liu" userId="57266d67-1d41-4103-859a-8797e8098ce0" providerId="ADAL" clId="{4EC16DF3-C4C9-134A-8346-032C3FAAAD14}" dt="2022-07-10T23:32:26.601" v="3797"/>
          <ac:spMkLst>
            <pc:docMk/>
            <pc:sldMk cId="0" sldId="264"/>
            <ac:spMk id="422" creationId="{C51048AC-B5A0-A44C-B38D-C5F01F8E0050}"/>
          </ac:spMkLst>
        </pc:spChg>
        <pc:spChg chg="mod">
          <ac:chgData name="Arthur Liu" userId="57266d67-1d41-4103-859a-8797e8098ce0" providerId="ADAL" clId="{4EC16DF3-C4C9-134A-8346-032C3FAAAD14}" dt="2022-07-10T23:32:26.601" v="3797"/>
          <ac:spMkLst>
            <pc:docMk/>
            <pc:sldMk cId="0" sldId="264"/>
            <ac:spMk id="424" creationId="{E7304A10-73C6-BB45-B091-7C21C6E90482}"/>
          </ac:spMkLst>
        </pc:spChg>
        <pc:spChg chg="mod">
          <ac:chgData name="Arthur Liu" userId="57266d67-1d41-4103-859a-8797e8098ce0" providerId="ADAL" clId="{4EC16DF3-C4C9-134A-8346-032C3FAAAD14}" dt="2022-07-10T23:32:26.601" v="3797"/>
          <ac:spMkLst>
            <pc:docMk/>
            <pc:sldMk cId="0" sldId="264"/>
            <ac:spMk id="425" creationId="{C80C131B-335B-E64F-975A-245CC1F54964}"/>
          </ac:spMkLst>
        </pc:spChg>
        <pc:spChg chg="mod">
          <ac:chgData name="Arthur Liu" userId="57266d67-1d41-4103-859a-8797e8098ce0" providerId="ADAL" clId="{4EC16DF3-C4C9-134A-8346-032C3FAAAD14}" dt="2022-07-10T23:32:26.601" v="3797"/>
          <ac:spMkLst>
            <pc:docMk/>
            <pc:sldMk cId="0" sldId="264"/>
            <ac:spMk id="426" creationId="{4DB775DA-A047-3C42-A157-C581E38178E9}"/>
          </ac:spMkLst>
        </pc:spChg>
        <pc:spChg chg="mod">
          <ac:chgData name="Arthur Liu" userId="57266d67-1d41-4103-859a-8797e8098ce0" providerId="ADAL" clId="{4EC16DF3-C4C9-134A-8346-032C3FAAAD14}" dt="2022-07-10T23:32:26.601" v="3797"/>
          <ac:spMkLst>
            <pc:docMk/>
            <pc:sldMk cId="0" sldId="264"/>
            <ac:spMk id="427" creationId="{FDF7E77E-D3CB-7042-B7A4-9D21B9008F3B}"/>
          </ac:spMkLst>
        </pc:spChg>
        <pc:spChg chg="mod">
          <ac:chgData name="Arthur Liu" userId="57266d67-1d41-4103-859a-8797e8098ce0" providerId="ADAL" clId="{4EC16DF3-C4C9-134A-8346-032C3FAAAD14}" dt="2022-07-10T23:32:26.601" v="3797"/>
          <ac:spMkLst>
            <pc:docMk/>
            <pc:sldMk cId="0" sldId="264"/>
            <ac:spMk id="428" creationId="{FF664056-D424-C147-A537-C31D6A43FBD1}"/>
          </ac:spMkLst>
        </pc:spChg>
        <pc:spChg chg="mod">
          <ac:chgData name="Arthur Liu" userId="57266d67-1d41-4103-859a-8797e8098ce0" providerId="ADAL" clId="{4EC16DF3-C4C9-134A-8346-032C3FAAAD14}" dt="2022-07-10T23:32:26.601" v="3797"/>
          <ac:spMkLst>
            <pc:docMk/>
            <pc:sldMk cId="0" sldId="264"/>
            <ac:spMk id="429" creationId="{9B02A7A0-7ACE-2040-93D4-A8E819E7FD36}"/>
          </ac:spMkLst>
        </pc:spChg>
        <pc:spChg chg="mod">
          <ac:chgData name="Arthur Liu" userId="57266d67-1d41-4103-859a-8797e8098ce0" providerId="ADAL" clId="{4EC16DF3-C4C9-134A-8346-032C3FAAAD14}" dt="2022-07-10T23:32:26.601" v="3797"/>
          <ac:spMkLst>
            <pc:docMk/>
            <pc:sldMk cId="0" sldId="264"/>
            <ac:spMk id="430" creationId="{EA7DD5DB-4339-9645-8F31-4FFD9DFE60BD}"/>
          </ac:spMkLst>
        </pc:spChg>
        <pc:spChg chg="mod">
          <ac:chgData name="Arthur Liu" userId="57266d67-1d41-4103-859a-8797e8098ce0" providerId="ADAL" clId="{4EC16DF3-C4C9-134A-8346-032C3FAAAD14}" dt="2022-07-10T23:32:26.601" v="3797"/>
          <ac:spMkLst>
            <pc:docMk/>
            <pc:sldMk cId="0" sldId="264"/>
            <ac:spMk id="431" creationId="{C404ED5E-6969-914C-B399-300FDA908485}"/>
          </ac:spMkLst>
        </pc:spChg>
        <pc:spChg chg="mod">
          <ac:chgData name="Arthur Liu" userId="57266d67-1d41-4103-859a-8797e8098ce0" providerId="ADAL" clId="{4EC16DF3-C4C9-134A-8346-032C3FAAAD14}" dt="2022-07-10T23:32:26.601" v="3797"/>
          <ac:spMkLst>
            <pc:docMk/>
            <pc:sldMk cId="0" sldId="264"/>
            <ac:spMk id="433" creationId="{4D15AEA8-FBAD-D74A-82FA-E5786C3502F8}"/>
          </ac:spMkLst>
        </pc:spChg>
        <pc:spChg chg="mod">
          <ac:chgData name="Arthur Liu" userId="57266d67-1d41-4103-859a-8797e8098ce0" providerId="ADAL" clId="{4EC16DF3-C4C9-134A-8346-032C3FAAAD14}" dt="2022-07-10T23:32:26.601" v="3797"/>
          <ac:spMkLst>
            <pc:docMk/>
            <pc:sldMk cId="0" sldId="264"/>
            <ac:spMk id="435" creationId="{A42B100D-4BF7-FF49-966C-E2A07CA5C61E}"/>
          </ac:spMkLst>
        </pc:spChg>
        <pc:spChg chg="mod">
          <ac:chgData name="Arthur Liu" userId="57266d67-1d41-4103-859a-8797e8098ce0" providerId="ADAL" clId="{4EC16DF3-C4C9-134A-8346-032C3FAAAD14}" dt="2022-07-10T23:32:26.601" v="3797"/>
          <ac:spMkLst>
            <pc:docMk/>
            <pc:sldMk cId="0" sldId="264"/>
            <ac:spMk id="436" creationId="{C4888269-05EC-DA40-A428-BD3BEB7A22F9}"/>
          </ac:spMkLst>
        </pc:spChg>
        <pc:spChg chg="mod">
          <ac:chgData name="Arthur Liu" userId="57266d67-1d41-4103-859a-8797e8098ce0" providerId="ADAL" clId="{4EC16DF3-C4C9-134A-8346-032C3FAAAD14}" dt="2022-07-10T23:32:26.601" v="3797"/>
          <ac:spMkLst>
            <pc:docMk/>
            <pc:sldMk cId="0" sldId="264"/>
            <ac:spMk id="437" creationId="{CAE91096-69B8-3B48-B8F1-C06239B05C32}"/>
          </ac:spMkLst>
        </pc:spChg>
        <pc:spChg chg="mod">
          <ac:chgData name="Arthur Liu" userId="57266d67-1d41-4103-859a-8797e8098ce0" providerId="ADAL" clId="{4EC16DF3-C4C9-134A-8346-032C3FAAAD14}" dt="2022-07-10T23:32:26.601" v="3797"/>
          <ac:spMkLst>
            <pc:docMk/>
            <pc:sldMk cId="0" sldId="264"/>
            <ac:spMk id="438" creationId="{8935C820-0C7D-974C-AC23-CE0E9714B0D7}"/>
          </ac:spMkLst>
        </pc:spChg>
        <pc:spChg chg="mod">
          <ac:chgData name="Arthur Liu" userId="57266d67-1d41-4103-859a-8797e8098ce0" providerId="ADAL" clId="{4EC16DF3-C4C9-134A-8346-032C3FAAAD14}" dt="2022-07-10T23:32:26.601" v="3797"/>
          <ac:spMkLst>
            <pc:docMk/>
            <pc:sldMk cId="0" sldId="264"/>
            <ac:spMk id="439" creationId="{B13755A8-374B-CC4E-A546-988DC655F54D}"/>
          </ac:spMkLst>
        </pc:spChg>
        <pc:spChg chg="mod">
          <ac:chgData name="Arthur Liu" userId="57266d67-1d41-4103-859a-8797e8098ce0" providerId="ADAL" clId="{4EC16DF3-C4C9-134A-8346-032C3FAAAD14}" dt="2022-07-10T23:32:26.601" v="3797"/>
          <ac:spMkLst>
            <pc:docMk/>
            <pc:sldMk cId="0" sldId="264"/>
            <ac:spMk id="440" creationId="{AA712E27-2E2D-0942-8BAC-692269C9A3E2}"/>
          </ac:spMkLst>
        </pc:spChg>
        <pc:spChg chg="mod">
          <ac:chgData name="Arthur Liu" userId="57266d67-1d41-4103-859a-8797e8098ce0" providerId="ADAL" clId="{4EC16DF3-C4C9-134A-8346-032C3FAAAD14}" dt="2022-07-10T23:32:26.601" v="3797"/>
          <ac:spMkLst>
            <pc:docMk/>
            <pc:sldMk cId="0" sldId="264"/>
            <ac:spMk id="441" creationId="{C9563228-CF18-BA43-8EDF-8353D2106E01}"/>
          </ac:spMkLst>
        </pc:spChg>
        <pc:spChg chg="mod">
          <ac:chgData name="Arthur Liu" userId="57266d67-1d41-4103-859a-8797e8098ce0" providerId="ADAL" clId="{4EC16DF3-C4C9-134A-8346-032C3FAAAD14}" dt="2022-07-10T23:32:26.601" v="3797"/>
          <ac:spMkLst>
            <pc:docMk/>
            <pc:sldMk cId="0" sldId="264"/>
            <ac:spMk id="442" creationId="{B2FF1614-F821-DD4B-9A83-F90D2AE93248}"/>
          </ac:spMkLst>
        </pc:spChg>
        <pc:spChg chg="mod">
          <ac:chgData name="Arthur Liu" userId="57266d67-1d41-4103-859a-8797e8098ce0" providerId="ADAL" clId="{4EC16DF3-C4C9-134A-8346-032C3FAAAD14}" dt="2022-07-10T23:32:26.601" v="3797"/>
          <ac:spMkLst>
            <pc:docMk/>
            <pc:sldMk cId="0" sldId="264"/>
            <ac:spMk id="444" creationId="{E0E792FC-2F79-FA49-83F2-108C84A3B29C}"/>
          </ac:spMkLst>
        </pc:spChg>
        <pc:spChg chg="mod">
          <ac:chgData name="Arthur Liu" userId="57266d67-1d41-4103-859a-8797e8098ce0" providerId="ADAL" clId="{4EC16DF3-C4C9-134A-8346-032C3FAAAD14}" dt="2022-07-10T23:32:26.601" v="3797"/>
          <ac:spMkLst>
            <pc:docMk/>
            <pc:sldMk cId="0" sldId="264"/>
            <ac:spMk id="446" creationId="{D47AA16F-C5A8-1641-80F5-CDF5AF96CB17}"/>
          </ac:spMkLst>
        </pc:spChg>
        <pc:spChg chg="mod">
          <ac:chgData name="Arthur Liu" userId="57266d67-1d41-4103-859a-8797e8098ce0" providerId="ADAL" clId="{4EC16DF3-C4C9-134A-8346-032C3FAAAD14}" dt="2022-07-10T23:32:26.601" v="3797"/>
          <ac:spMkLst>
            <pc:docMk/>
            <pc:sldMk cId="0" sldId="264"/>
            <ac:spMk id="447" creationId="{DBA5C428-7749-3A43-BDC4-75F13A904A73}"/>
          </ac:spMkLst>
        </pc:spChg>
        <pc:spChg chg="mod">
          <ac:chgData name="Arthur Liu" userId="57266d67-1d41-4103-859a-8797e8098ce0" providerId="ADAL" clId="{4EC16DF3-C4C9-134A-8346-032C3FAAAD14}" dt="2022-07-10T23:32:26.601" v="3797"/>
          <ac:spMkLst>
            <pc:docMk/>
            <pc:sldMk cId="0" sldId="264"/>
            <ac:spMk id="448" creationId="{C9E72EFF-41DB-3045-8467-1FDC190EC050}"/>
          </ac:spMkLst>
        </pc:spChg>
        <pc:spChg chg="mod">
          <ac:chgData name="Arthur Liu" userId="57266d67-1d41-4103-859a-8797e8098ce0" providerId="ADAL" clId="{4EC16DF3-C4C9-134A-8346-032C3FAAAD14}" dt="2022-07-10T23:32:26.601" v="3797"/>
          <ac:spMkLst>
            <pc:docMk/>
            <pc:sldMk cId="0" sldId="264"/>
            <ac:spMk id="449" creationId="{6BDC1434-3D00-EC43-9D87-0596693CD7B9}"/>
          </ac:spMkLst>
        </pc:spChg>
        <pc:spChg chg="mod">
          <ac:chgData name="Arthur Liu" userId="57266d67-1d41-4103-859a-8797e8098ce0" providerId="ADAL" clId="{4EC16DF3-C4C9-134A-8346-032C3FAAAD14}" dt="2022-07-10T23:32:26.601" v="3797"/>
          <ac:spMkLst>
            <pc:docMk/>
            <pc:sldMk cId="0" sldId="264"/>
            <ac:spMk id="450" creationId="{62D6E25D-C56C-9442-ADEE-6C31525C0BC1}"/>
          </ac:spMkLst>
        </pc:spChg>
        <pc:spChg chg="mod">
          <ac:chgData name="Arthur Liu" userId="57266d67-1d41-4103-859a-8797e8098ce0" providerId="ADAL" clId="{4EC16DF3-C4C9-134A-8346-032C3FAAAD14}" dt="2022-07-10T23:32:26.601" v="3797"/>
          <ac:spMkLst>
            <pc:docMk/>
            <pc:sldMk cId="0" sldId="264"/>
            <ac:spMk id="451" creationId="{61559DE1-2B62-3E4A-82DA-9266AD18A72D}"/>
          </ac:spMkLst>
        </pc:spChg>
        <pc:spChg chg="mod">
          <ac:chgData name="Arthur Liu" userId="57266d67-1d41-4103-859a-8797e8098ce0" providerId="ADAL" clId="{4EC16DF3-C4C9-134A-8346-032C3FAAAD14}" dt="2022-07-10T23:32:26.601" v="3797"/>
          <ac:spMkLst>
            <pc:docMk/>
            <pc:sldMk cId="0" sldId="264"/>
            <ac:spMk id="452" creationId="{F96651BF-2AA0-4C4F-919C-2D2713A7A5D4}"/>
          </ac:spMkLst>
        </pc:spChg>
        <pc:spChg chg="mod">
          <ac:chgData name="Arthur Liu" userId="57266d67-1d41-4103-859a-8797e8098ce0" providerId="ADAL" clId="{4EC16DF3-C4C9-134A-8346-032C3FAAAD14}" dt="2022-07-10T23:32:26.601" v="3797"/>
          <ac:spMkLst>
            <pc:docMk/>
            <pc:sldMk cId="0" sldId="264"/>
            <ac:spMk id="453" creationId="{17291D3A-661E-9C40-8FC0-03D3077D968E}"/>
          </ac:spMkLst>
        </pc:spChg>
        <pc:spChg chg="add mod">
          <ac:chgData name="Arthur Liu" userId="57266d67-1d41-4103-859a-8797e8098ce0" providerId="ADAL" clId="{4EC16DF3-C4C9-134A-8346-032C3FAAAD14}" dt="2022-07-10T23:32:28.113" v="3798" actId="164"/>
          <ac:spMkLst>
            <pc:docMk/>
            <pc:sldMk cId="0" sldId="264"/>
            <ac:spMk id="465" creationId="{7AA90D19-0A12-4A4A-8B44-0D9307C2EB1E}"/>
          </ac:spMkLst>
        </pc:spChg>
        <pc:spChg chg="add mod">
          <ac:chgData name="Arthur Liu" userId="57266d67-1d41-4103-859a-8797e8098ce0" providerId="ADAL" clId="{4EC16DF3-C4C9-134A-8346-032C3FAAAD14}" dt="2022-07-10T23:32:28.113" v="3798" actId="164"/>
          <ac:spMkLst>
            <pc:docMk/>
            <pc:sldMk cId="0" sldId="264"/>
            <ac:spMk id="466" creationId="{557290BA-6EAA-8B41-BEC0-963DB5EC02E1}"/>
          </ac:spMkLst>
        </pc:spChg>
        <pc:spChg chg="add mod">
          <ac:chgData name="Arthur Liu" userId="57266d67-1d41-4103-859a-8797e8098ce0" providerId="ADAL" clId="{4EC16DF3-C4C9-134A-8346-032C3FAAAD14}" dt="2022-07-10T23:32:28.113" v="3798" actId="164"/>
          <ac:spMkLst>
            <pc:docMk/>
            <pc:sldMk cId="0" sldId="264"/>
            <ac:spMk id="467" creationId="{C05A6A9E-4835-1841-B243-BD93BA30DBCC}"/>
          </ac:spMkLst>
        </pc:spChg>
        <pc:spChg chg="add mod">
          <ac:chgData name="Arthur Liu" userId="57266d67-1d41-4103-859a-8797e8098ce0" providerId="ADAL" clId="{4EC16DF3-C4C9-134A-8346-032C3FAAAD14}" dt="2022-07-10T23:32:28.113" v="3798" actId="164"/>
          <ac:spMkLst>
            <pc:docMk/>
            <pc:sldMk cId="0" sldId="264"/>
            <ac:spMk id="468" creationId="{36260C7C-7AA8-054B-A95F-8C5E0461CAE8}"/>
          </ac:spMkLst>
        </pc:spChg>
        <pc:spChg chg="add mod">
          <ac:chgData name="Arthur Liu" userId="57266d67-1d41-4103-859a-8797e8098ce0" providerId="ADAL" clId="{4EC16DF3-C4C9-134A-8346-032C3FAAAD14}" dt="2022-07-10T23:32:28.113" v="3798" actId="164"/>
          <ac:spMkLst>
            <pc:docMk/>
            <pc:sldMk cId="0" sldId="264"/>
            <ac:spMk id="469" creationId="{F80823DD-E7B8-5E41-BA44-929510A6775C}"/>
          </ac:spMkLst>
        </pc:spChg>
        <pc:spChg chg="add mod">
          <ac:chgData name="Arthur Liu" userId="57266d67-1d41-4103-859a-8797e8098ce0" providerId="ADAL" clId="{4EC16DF3-C4C9-134A-8346-032C3FAAAD14}" dt="2022-07-10T23:32:28.113" v="3798" actId="164"/>
          <ac:spMkLst>
            <pc:docMk/>
            <pc:sldMk cId="0" sldId="264"/>
            <ac:spMk id="470" creationId="{9BA51A98-AFC3-9245-9A6F-84F204692D61}"/>
          </ac:spMkLst>
        </pc:spChg>
        <pc:spChg chg="add mod">
          <ac:chgData name="Arthur Liu" userId="57266d67-1d41-4103-859a-8797e8098ce0" providerId="ADAL" clId="{4EC16DF3-C4C9-134A-8346-032C3FAAAD14}" dt="2022-07-10T23:32:28.113" v="3798" actId="164"/>
          <ac:spMkLst>
            <pc:docMk/>
            <pc:sldMk cId="0" sldId="264"/>
            <ac:spMk id="471" creationId="{5DE6E809-C576-2148-B0ED-21CA86414D4C}"/>
          </ac:spMkLst>
        </pc:spChg>
        <pc:spChg chg="add mod">
          <ac:chgData name="Arthur Liu" userId="57266d67-1d41-4103-859a-8797e8098ce0" providerId="ADAL" clId="{4EC16DF3-C4C9-134A-8346-032C3FAAAD14}" dt="2022-07-10T23:32:28.113" v="3798" actId="164"/>
          <ac:spMkLst>
            <pc:docMk/>
            <pc:sldMk cId="0" sldId="264"/>
            <ac:spMk id="472" creationId="{6985FE04-8D4B-D246-9B64-B1A92A73B117}"/>
          </ac:spMkLst>
        </pc:spChg>
        <pc:spChg chg="add mod">
          <ac:chgData name="Arthur Liu" userId="57266d67-1d41-4103-859a-8797e8098ce0" providerId="ADAL" clId="{4EC16DF3-C4C9-134A-8346-032C3FAAAD14}" dt="2022-07-10T23:32:28.113" v="3798" actId="164"/>
          <ac:spMkLst>
            <pc:docMk/>
            <pc:sldMk cId="0" sldId="264"/>
            <ac:spMk id="473" creationId="{B15A74B3-513D-0B4E-98AF-9708ECDFA46A}"/>
          </ac:spMkLst>
        </pc:spChg>
        <pc:spChg chg="add mod">
          <ac:chgData name="Arthur Liu" userId="57266d67-1d41-4103-859a-8797e8098ce0" providerId="ADAL" clId="{4EC16DF3-C4C9-134A-8346-032C3FAAAD14}" dt="2022-07-10T23:32:28.113" v="3798" actId="164"/>
          <ac:spMkLst>
            <pc:docMk/>
            <pc:sldMk cId="0" sldId="264"/>
            <ac:spMk id="474" creationId="{90DB6F2E-6343-F94B-A0FD-26E95EFE7F4B}"/>
          </ac:spMkLst>
        </pc:spChg>
        <pc:spChg chg="add mod">
          <ac:chgData name="Arthur Liu" userId="57266d67-1d41-4103-859a-8797e8098ce0" providerId="ADAL" clId="{4EC16DF3-C4C9-134A-8346-032C3FAAAD14}" dt="2022-07-10T23:32:28.113" v="3798" actId="164"/>
          <ac:spMkLst>
            <pc:docMk/>
            <pc:sldMk cId="0" sldId="264"/>
            <ac:spMk id="475" creationId="{F4C6D72F-BD33-8D4E-A75F-C2F1B878D905}"/>
          </ac:spMkLst>
        </pc:spChg>
        <pc:spChg chg="add mod">
          <ac:chgData name="Arthur Liu" userId="57266d67-1d41-4103-859a-8797e8098ce0" providerId="ADAL" clId="{4EC16DF3-C4C9-134A-8346-032C3FAAAD14}" dt="2022-07-10T23:32:28.113" v="3798" actId="164"/>
          <ac:spMkLst>
            <pc:docMk/>
            <pc:sldMk cId="0" sldId="264"/>
            <ac:spMk id="476" creationId="{C6ECBC1C-9FCE-934F-85A6-712D5968FD45}"/>
          </ac:spMkLst>
        </pc:spChg>
        <pc:spChg chg="add mod">
          <ac:chgData name="Arthur Liu" userId="57266d67-1d41-4103-859a-8797e8098ce0" providerId="ADAL" clId="{4EC16DF3-C4C9-134A-8346-032C3FAAAD14}" dt="2022-07-10T23:32:28.113" v="3798" actId="164"/>
          <ac:spMkLst>
            <pc:docMk/>
            <pc:sldMk cId="0" sldId="264"/>
            <ac:spMk id="477" creationId="{60C9D940-EE0F-064C-9092-EB1C811B8B58}"/>
          </ac:spMkLst>
        </pc:spChg>
        <pc:spChg chg="add mod">
          <ac:chgData name="Arthur Liu" userId="57266d67-1d41-4103-859a-8797e8098ce0" providerId="ADAL" clId="{4EC16DF3-C4C9-134A-8346-032C3FAAAD14}" dt="2022-07-10T23:32:28.113" v="3798" actId="164"/>
          <ac:spMkLst>
            <pc:docMk/>
            <pc:sldMk cId="0" sldId="264"/>
            <ac:spMk id="478" creationId="{CCFCAC51-6B1F-7246-87E0-23E3811FE46A}"/>
          </ac:spMkLst>
        </pc:spChg>
        <pc:spChg chg="add mod">
          <ac:chgData name="Arthur Liu" userId="57266d67-1d41-4103-859a-8797e8098ce0" providerId="ADAL" clId="{4EC16DF3-C4C9-134A-8346-032C3FAAAD14}" dt="2022-07-10T23:32:28.113" v="3798" actId="164"/>
          <ac:spMkLst>
            <pc:docMk/>
            <pc:sldMk cId="0" sldId="264"/>
            <ac:spMk id="479" creationId="{D12C16A0-F94A-5847-AC6C-AF8D5865EBFE}"/>
          </ac:spMkLst>
        </pc:spChg>
        <pc:spChg chg="add mod">
          <ac:chgData name="Arthur Liu" userId="57266d67-1d41-4103-859a-8797e8098ce0" providerId="ADAL" clId="{4EC16DF3-C4C9-134A-8346-032C3FAAAD14}" dt="2022-07-10T23:32:28.113" v="3798" actId="164"/>
          <ac:spMkLst>
            <pc:docMk/>
            <pc:sldMk cId="0" sldId="264"/>
            <ac:spMk id="480" creationId="{8D5F40F7-7D26-2244-B88B-29AE24C603A1}"/>
          </ac:spMkLst>
        </pc:spChg>
        <pc:spChg chg="mod">
          <ac:chgData name="Arthur Liu" userId="57266d67-1d41-4103-859a-8797e8098ce0" providerId="ADAL" clId="{4EC16DF3-C4C9-134A-8346-032C3FAAAD14}" dt="2022-07-10T23:32:26.601" v="3797"/>
          <ac:spMkLst>
            <pc:docMk/>
            <pc:sldMk cId="0" sldId="264"/>
            <ac:spMk id="482" creationId="{7A2DD3BC-EEFB-FB46-BCA2-B372159F7043}"/>
          </ac:spMkLst>
        </pc:spChg>
        <pc:spChg chg="mod">
          <ac:chgData name="Arthur Liu" userId="57266d67-1d41-4103-859a-8797e8098ce0" providerId="ADAL" clId="{4EC16DF3-C4C9-134A-8346-032C3FAAAD14}" dt="2022-07-10T23:32:26.601" v="3797"/>
          <ac:spMkLst>
            <pc:docMk/>
            <pc:sldMk cId="0" sldId="264"/>
            <ac:spMk id="484" creationId="{5AC34A47-DD36-DC47-9659-74859C999761}"/>
          </ac:spMkLst>
        </pc:spChg>
        <pc:spChg chg="mod">
          <ac:chgData name="Arthur Liu" userId="57266d67-1d41-4103-859a-8797e8098ce0" providerId="ADAL" clId="{4EC16DF3-C4C9-134A-8346-032C3FAAAD14}" dt="2022-07-10T23:32:26.601" v="3797"/>
          <ac:spMkLst>
            <pc:docMk/>
            <pc:sldMk cId="0" sldId="264"/>
            <ac:spMk id="485" creationId="{909555CA-C679-A64B-A03A-BA676BEA10E1}"/>
          </ac:spMkLst>
        </pc:spChg>
        <pc:spChg chg="mod">
          <ac:chgData name="Arthur Liu" userId="57266d67-1d41-4103-859a-8797e8098ce0" providerId="ADAL" clId="{4EC16DF3-C4C9-134A-8346-032C3FAAAD14}" dt="2022-07-10T23:32:26.601" v="3797"/>
          <ac:spMkLst>
            <pc:docMk/>
            <pc:sldMk cId="0" sldId="264"/>
            <ac:spMk id="486" creationId="{E5A8A2DC-9227-EF49-AF7A-D203DE5AC5DB}"/>
          </ac:spMkLst>
        </pc:spChg>
        <pc:spChg chg="mod">
          <ac:chgData name="Arthur Liu" userId="57266d67-1d41-4103-859a-8797e8098ce0" providerId="ADAL" clId="{4EC16DF3-C4C9-134A-8346-032C3FAAAD14}" dt="2022-07-10T23:32:26.601" v="3797"/>
          <ac:spMkLst>
            <pc:docMk/>
            <pc:sldMk cId="0" sldId="264"/>
            <ac:spMk id="487" creationId="{EF74B47F-3DAC-AB48-BF3B-87FFC073F03E}"/>
          </ac:spMkLst>
        </pc:spChg>
        <pc:spChg chg="mod">
          <ac:chgData name="Arthur Liu" userId="57266d67-1d41-4103-859a-8797e8098ce0" providerId="ADAL" clId="{4EC16DF3-C4C9-134A-8346-032C3FAAAD14}" dt="2022-07-10T23:32:26.601" v="3797"/>
          <ac:spMkLst>
            <pc:docMk/>
            <pc:sldMk cId="0" sldId="264"/>
            <ac:spMk id="488" creationId="{099E09D6-8FA3-CC4A-A4D2-4B6B0F6ABBAD}"/>
          </ac:spMkLst>
        </pc:spChg>
        <pc:spChg chg="mod">
          <ac:chgData name="Arthur Liu" userId="57266d67-1d41-4103-859a-8797e8098ce0" providerId="ADAL" clId="{4EC16DF3-C4C9-134A-8346-032C3FAAAD14}" dt="2022-07-10T23:32:26.601" v="3797"/>
          <ac:spMkLst>
            <pc:docMk/>
            <pc:sldMk cId="0" sldId="264"/>
            <ac:spMk id="489" creationId="{273A5F52-75D8-4E4A-A0DD-24F0E32D66A0}"/>
          </ac:spMkLst>
        </pc:spChg>
        <pc:spChg chg="mod">
          <ac:chgData name="Arthur Liu" userId="57266d67-1d41-4103-859a-8797e8098ce0" providerId="ADAL" clId="{4EC16DF3-C4C9-134A-8346-032C3FAAAD14}" dt="2022-07-10T23:32:26.601" v="3797"/>
          <ac:spMkLst>
            <pc:docMk/>
            <pc:sldMk cId="0" sldId="264"/>
            <ac:spMk id="490" creationId="{55691731-83E9-CD4C-84FF-B9A02250ABAA}"/>
          </ac:spMkLst>
        </pc:spChg>
        <pc:spChg chg="mod">
          <ac:chgData name="Arthur Liu" userId="57266d67-1d41-4103-859a-8797e8098ce0" providerId="ADAL" clId="{4EC16DF3-C4C9-134A-8346-032C3FAAAD14}" dt="2022-07-10T23:32:26.601" v="3797"/>
          <ac:spMkLst>
            <pc:docMk/>
            <pc:sldMk cId="0" sldId="264"/>
            <ac:spMk id="491" creationId="{85E5C802-37E8-EA4B-85CC-0D12345FD96A}"/>
          </ac:spMkLst>
        </pc:spChg>
        <pc:spChg chg="mod">
          <ac:chgData name="Arthur Liu" userId="57266d67-1d41-4103-859a-8797e8098ce0" providerId="ADAL" clId="{4EC16DF3-C4C9-134A-8346-032C3FAAAD14}" dt="2022-07-10T23:32:26.601" v="3797"/>
          <ac:spMkLst>
            <pc:docMk/>
            <pc:sldMk cId="0" sldId="264"/>
            <ac:spMk id="493" creationId="{B3B1CDF9-86C2-0546-8B0D-4ECD7FE9AE96}"/>
          </ac:spMkLst>
        </pc:spChg>
        <pc:spChg chg="mod">
          <ac:chgData name="Arthur Liu" userId="57266d67-1d41-4103-859a-8797e8098ce0" providerId="ADAL" clId="{4EC16DF3-C4C9-134A-8346-032C3FAAAD14}" dt="2022-07-10T23:32:26.601" v="3797"/>
          <ac:spMkLst>
            <pc:docMk/>
            <pc:sldMk cId="0" sldId="264"/>
            <ac:spMk id="495" creationId="{06854C01-8DAC-7741-A54B-937CEDFA674F}"/>
          </ac:spMkLst>
        </pc:spChg>
        <pc:spChg chg="mod">
          <ac:chgData name="Arthur Liu" userId="57266d67-1d41-4103-859a-8797e8098ce0" providerId="ADAL" clId="{4EC16DF3-C4C9-134A-8346-032C3FAAAD14}" dt="2022-07-10T23:32:26.601" v="3797"/>
          <ac:spMkLst>
            <pc:docMk/>
            <pc:sldMk cId="0" sldId="264"/>
            <ac:spMk id="496" creationId="{93E540DC-579A-FD4B-B104-A84535DA9B88}"/>
          </ac:spMkLst>
        </pc:spChg>
        <pc:spChg chg="mod">
          <ac:chgData name="Arthur Liu" userId="57266d67-1d41-4103-859a-8797e8098ce0" providerId="ADAL" clId="{4EC16DF3-C4C9-134A-8346-032C3FAAAD14}" dt="2022-07-10T23:32:26.601" v="3797"/>
          <ac:spMkLst>
            <pc:docMk/>
            <pc:sldMk cId="0" sldId="264"/>
            <ac:spMk id="497" creationId="{543E8C69-BAE8-4A4B-AAC3-C34928616B91}"/>
          </ac:spMkLst>
        </pc:spChg>
        <pc:spChg chg="mod">
          <ac:chgData name="Arthur Liu" userId="57266d67-1d41-4103-859a-8797e8098ce0" providerId="ADAL" clId="{4EC16DF3-C4C9-134A-8346-032C3FAAAD14}" dt="2022-07-10T23:32:26.601" v="3797"/>
          <ac:spMkLst>
            <pc:docMk/>
            <pc:sldMk cId="0" sldId="264"/>
            <ac:spMk id="498" creationId="{C1E9ED01-C4E6-7D42-9448-368D20731513}"/>
          </ac:spMkLst>
        </pc:spChg>
        <pc:spChg chg="mod">
          <ac:chgData name="Arthur Liu" userId="57266d67-1d41-4103-859a-8797e8098ce0" providerId="ADAL" clId="{4EC16DF3-C4C9-134A-8346-032C3FAAAD14}" dt="2022-07-10T23:32:26.601" v="3797"/>
          <ac:spMkLst>
            <pc:docMk/>
            <pc:sldMk cId="0" sldId="264"/>
            <ac:spMk id="499" creationId="{7341C7DE-D606-AC4B-B750-34659BD88B29}"/>
          </ac:spMkLst>
        </pc:spChg>
        <pc:spChg chg="mod">
          <ac:chgData name="Arthur Liu" userId="57266d67-1d41-4103-859a-8797e8098ce0" providerId="ADAL" clId="{4EC16DF3-C4C9-134A-8346-032C3FAAAD14}" dt="2022-07-10T23:32:26.601" v="3797"/>
          <ac:spMkLst>
            <pc:docMk/>
            <pc:sldMk cId="0" sldId="264"/>
            <ac:spMk id="500" creationId="{27D0901F-DE52-5D4A-AEEF-352FC815569F}"/>
          </ac:spMkLst>
        </pc:spChg>
        <pc:spChg chg="mod">
          <ac:chgData name="Arthur Liu" userId="57266d67-1d41-4103-859a-8797e8098ce0" providerId="ADAL" clId="{4EC16DF3-C4C9-134A-8346-032C3FAAAD14}" dt="2022-07-10T23:32:26.601" v="3797"/>
          <ac:spMkLst>
            <pc:docMk/>
            <pc:sldMk cId="0" sldId="264"/>
            <ac:spMk id="501" creationId="{F3CDC552-3545-B44F-A4BB-6827C0A21013}"/>
          </ac:spMkLst>
        </pc:spChg>
        <pc:spChg chg="mod">
          <ac:chgData name="Arthur Liu" userId="57266d67-1d41-4103-859a-8797e8098ce0" providerId="ADAL" clId="{4EC16DF3-C4C9-134A-8346-032C3FAAAD14}" dt="2022-07-10T23:32:26.601" v="3797"/>
          <ac:spMkLst>
            <pc:docMk/>
            <pc:sldMk cId="0" sldId="264"/>
            <ac:spMk id="502" creationId="{626204BC-9E5B-704E-BF5B-5BE458C5E9B6}"/>
          </ac:spMkLst>
        </pc:spChg>
        <pc:spChg chg="mod">
          <ac:chgData name="Arthur Liu" userId="57266d67-1d41-4103-859a-8797e8098ce0" providerId="ADAL" clId="{4EC16DF3-C4C9-134A-8346-032C3FAAAD14}" dt="2022-07-10T23:32:26.601" v="3797"/>
          <ac:spMkLst>
            <pc:docMk/>
            <pc:sldMk cId="0" sldId="264"/>
            <ac:spMk id="504" creationId="{4C2A7B46-545F-C343-8BAA-92724F57C39E}"/>
          </ac:spMkLst>
        </pc:spChg>
        <pc:spChg chg="mod">
          <ac:chgData name="Arthur Liu" userId="57266d67-1d41-4103-859a-8797e8098ce0" providerId="ADAL" clId="{4EC16DF3-C4C9-134A-8346-032C3FAAAD14}" dt="2022-07-10T23:32:26.601" v="3797"/>
          <ac:spMkLst>
            <pc:docMk/>
            <pc:sldMk cId="0" sldId="264"/>
            <ac:spMk id="506" creationId="{FE51C64A-0F60-1C4F-8715-6D4C70D01679}"/>
          </ac:spMkLst>
        </pc:spChg>
        <pc:spChg chg="mod">
          <ac:chgData name="Arthur Liu" userId="57266d67-1d41-4103-859a-8797e8098ce0" providerId="ADAL" clId="{4EC16DF3-C4C9-134A-8346-032C3FAAAD14}" dt="2022-07-10T23:32:26.601" v="3797"/>
          <ac:spMkLst>
            <pc:docMk/>
            <pc:sldMk cId="0" sldId="264"/>
            <ac:spMk id="507" creationId="{A8B9F38F-5D51-EA4A-B02B-BC21CB45E0D1}"/>
          </ac:spMkLst>
        </pc:spChg>
        <pc:spChg chg="mod">
          <ac:chgData name="Arthur Liu" userId="57266d67-1d41-4103-859a-8797e8098ce0" providerId="ADAL" clId="{4EC16DF3-C4C9-134A-8346-032C3FAAAD14}" dt="2022-07-10T23:32:26.601" v="3797"/>
          <ac:spMkLst>
            <pc:docMk/>
            <pc:sldMk cId="0" sldId="264"/>
            <ac:spMk id="508" creationId="{E1D2E63D-8605-B347-A740-6DB9B1BF17FA}"/>
          </ac:spMkLst>
        </pc:spChg>
        <pc:spChg chg="mod">
          <ac:chgData name="Arthur Liu" userId="57266d67-1d41-4103-859a-8797e8098ce0" providerId="ADAL" clId="{4EC16DF3-C4C9-134A-8346-032C3FAAAD14}" dt="2022-07-10T23:32:26.601" v="3797"/>
          <ac:spMkLst>
            <pc:docMk/>
            <pc:sldMk cId="0" sldId="264"/>
            <ac:spMk id="509" creationId="{227855FF-3F93-204A-B0C5-CCB7BDAAE3EE}"/>
          </ac:spMkLst>
        </pc:spChg>
        <pc:spChg chg="mod">
          <ac:chgData name="Arthur Liu" userId="57266d67-1d41-4103-859a-8797e8098ce0" providerId="ADAL" clId="{4EC16DF3-C4C9-134A-8346-032C3FAAAD14}" dt="2022-07-10T23:32:26.601" v="3797"/>
          <ac:spMkLst>
            <pc:docMk/>
            <pc:sldMk cId="0" sldId="264"/>
            <ac:spMk id="510" creationId="{2C6CE2C5-4630-7F4B-83AD-7152BF8AF36D}"/>
          </ac:spMkLst>
        </pc:spChg>
        <pc:spChg chg="mod">
          <ac:chgData name="Arthur Liu" userId="57266d67-1d41-4103-859a-8797e8098ce0" providerId="ADAL" clId="{4EC16DF3-C4C9-134A-8346-032C3FAAAD14}" dt="2022-07-10T23:32:26.601" v="3797"/>
          <ac:spMkLst>
            <pc:docMk/>
            <pc:sldMk cId="0" sldId="264"/>
            <ac:spMk id="511" creationId="{099B01B8-C84F-4642-A599-CAAC748C8AE9}"/>
          </ac:spMkLst>
        </pc:spChg>
        <pc:spChg chg="mod">
          <ac:chgData name="Arthur Liu" userId="57266d67-1d41-4103-859a-8797e8098ce0" providerId="ADAL" clId="{4EC16DF3-C4C9-134A-8346-032C3FAAAD14}" dt="2022-07-10T23:32:26.601" v="3797"/>
          <ac:spMkLst>
            <pc:docMk/>
            <pc:sldMk cId="0" sldId="264"/>
            <ac:spMk id="512" creationId="{1D77F7AE-6EFE-7546-A182-9309D96F39E0}"/>
          </ac:spMkLst>
        </pc:spChg>
        <pc:spChg chg="mod">
          <ac:chgData name="Arthur Liu" userId="57266d67-1d41-4103-859a-8797e8098ce0" providerId="ADAL" clId="{4EC16DF3-C4C9-134A-8346-032C3FAAAD14}" dt="2022-07-10T23:32:26.601" v="3797"/>
          <ac:spMkLst>
            <pc:docMk/>
            <pc:sldMk cId="0" sldId="264"/>
            <ac:spMk id="513" creationId="{F77CF6B0-EB9F-EA48-A5FC-1A9FD38401FD}"/>
          </ac:spMkLst>
        </pc:spChg>
        <pc:spChg chg="mod">
          <ac:chgData name="Arthur Liu" userId="57266d67-1d41-4103-859a-8797e8098ce0" providerId="ADAL" clId="{4EC16DF3-C4C9-134A-8346-032C3FAAAD14}" dt="2022-07-10T23:32:26.601" v="3797"/>
          <ac:spMkLst>
            <pc:docMk/>
            <pc:sldMk cId="0" sldId="264"/>
            <ac:spMk id="515" creationId="{F20883E6-131D-BE41-BD9B-744E703B0FF8}"/>
          </ac:spMkLst>
        </pc:spChg>
        <pc:spChg chg="mod">
          <ac:chgData name="Arthur Liu" userId="57266d67-1d41-4103-859a-8797e8098ce0" providerId="ADAL" clId="{4EC16DF3-C4C9-134A-8346-032C3FAAAD14}" dt="2022-07-10T23:32:26.601" v="3797"/>
          <ac:spMkLst>
            <pc:docMk/>
            <pc:sldMk cId="0" sldId="264"/>
            <ac:spMk id="517" creationId="{699AD293-6791-0A48-8EEB-8777FC6C578D}"/>
          </ac:spMkLst>
        </pc:spChg>
        <pc:spChg chg="mod">
          <ac:chgData name="Arthur Liu" userId="57266d67-1d41-4103-859a-8797e8098ce0" providerId="ADAL" clId="{4EC16DF3-C4C9-134A-8346-032C3FAAAD14}" dt="2022-07-10T23:32:26.601" v="3797"/>
          <ac:spMkLst>
            <pc:docMk/>
            <pc:sldMk cId="0" sldId="264"/>
            <ac:spMk id="518" creationId="{96768BBD-62D0-7144-B6D6-2995E596084B}"/>
          </ac:spMkLst>
        </pc:spChg>
        <pc:spChg chg="mod">
          <ac:chgData name="Arthur Liu" userId="57266d67-1d41-4103-859a-8797e8098ce0" providerId="ADAL" clId="{4EC16DF3-C4C9-134A-8346-032C3FAAAD14}" dt="2022-07-10T23:32:26.601" v="3797"/>
          <ac:spMkLst>
            <pc:docMk/>
            <pc:sldMk cId="0" sldId="264"/>
            <ac:spMk id="519" creationId="{E0260903-4EF7-3C43-99C2-3D2021CC6FD0}"/>
          </ac:spMkLst>
        </pc:spChg>
        <pc:spChg chg="mod">
          <ac:chgData name="Arthur Liu" userId="57266d67-1d41-4103-859a-8797e8098ce0" providerId="ADAL" clId="{4EC16DF3-C4C9-134A-8346-032C3FAAAD14}" dt="2022-07-10T23:32:26.601" v="3797"/>
          <ac:spMkLst>
            <pc:docMk/>
            <pc:sldMk cId="0" sldId="264"/>
            <ac:spMk id="520" creationId="{BF8302BA-6C68-5147-B4FC-F2E662C40534}"/>
          </ac:spMkLst>
        </pc:spChg>
        <pc:spChg chg="mod">
          <ac:chgData name="Arthur Liu" userId="57266d67-1d41-4103-859a-8797e8098ce0" providerId="ADAL" clId="{4EC16DF3-C4C9-134A-8346-032C3FAAAD14}" dt="2022-07-10T23:32:26.601" v="3797"/>
          <ac:spMkLst>
            <pc:docMk/>
            <pc:sldMk cId="0" sldId="264"/>
            <ac:spMk id="521" creationId="{CF9DE43A-A425-5240-80F5-F97D78655711}"/>
          </ac:spMkLst>
        </pc:spChg>
        <pc:spChg chg="mod">
          <ac:chgData name="Arthur Liu" userId="57266d67-1d41-4103-859a-8797e8098ce0" providerId="ADAL" clId="{4EC16DF3-C4C9-134A-8346-032C3FAAAD14}" dt="2022-07-10T23:32:26.601" v="3797"/>
          <ac:spMkLst>
            <pc:docMk/>
            <pc:sldMk cId="0" sldId="264"/>
            <ac:spMk id="522" creationId="{85E0F306-7C05-8843-AB7A-5E72AD9B6B81}"/>
          </ac:spMkLst>
        </pc:spChg>
        <pc:spChg chg="mod">
          <ac:chgData name="Arthur Liu" userId="57266d67-1d41-4103-859a-8797e8098ce0" providerId="ADAL" clId="{4EC16DF3-C4C9-134A-8346-032C3FAAAD14}" dt="2022-07-10T23:32:26.601" v="3797"/>
          <ac:spMkLst>
            <pc:docMk/>
            <pc:sldMk cId="0" sldId="264"/>
            <ac:spMk id="523" creationId="{F71FFA1C-6611-1445-B6B2-E91B645F9E73}"/>
          </ac:spMkLst>
        </pc:spChg>
        <pc:spChg chg="mod">
          <ac:chgData name="Arthur Liu" userId="57266d67-1d41-4103-859a-8797e8098ce0" providerId="ADAL" clId="{4EC16DF3-C4C9-134A-8346-032C3FAAAD14}" dt="2022-07-10T23:32:26.601" v="3797"/>
          <ac:spMkLst>
            <pc:docMk/>
            <pc:sldMk cId="0" sldId="264"/>
            <ac:spMk id="524" creationId="{A3E94BB6-2974-364B-A5FA-734DC00E4157}"/>
          </ac:spMkLst>
        </pc:spChg>
        <pc:spChg chg="mod">
          <ac:chgData name="Arthur Liu" userId="57266d67-1d41-4103-859a-8797e8098ce0" providerId="ADAL" clId="{4EC16DF3-C4C9-134A-8346-032C3FAAAD14}" dt="2022-07-10T23:32:26.601" v="3797"/>
          <ac:spMkLst>
            <pc:docMk/>
            <pc:sldMk cId="0" sldId="264"/>
            <ac:spMk id="526" creationId="{E23F2E46-7B08-A148-9B5C-13A7E50F1675}"/>
          </ac:spMkLst>
        </pc:spChg>
        <pc:spChg chg="mod">
          <ac:chgData name="Arthur Liu" userId="57266d67-1d41-4103-859a-8797e8098ce0" providerId="ADAL" clId="{4EC16DF3-C4C9-134A-8346-032C3FAAAD14}" dt="2022-07-10T23:32:26.601" v="3797"/>
          <ac:spMkLst>
            <pc:docMk/>
            <pc:sldMk cId="0" sldId="264"/>
            <ac:spMk id="528" creationId="{25342370-8F45-5B46-BA42-FE7A4B9C4E57}"/>
          </ac:spMkLst>
        </pc:spChg>
        <pc:spChg chg="mod">
          <ac:chgData name="Arthur Liu" userId="57266d67-1d41-4103-859a-8797e8098ce0" providerId="ADAL" clId="{4EC16DF3-C4C9-134A-8346-032C3FAAAD14}" dt="2022-07-10T23:32:26.601" v="3797"/>
          <ac:spMkLst>
            <pc:docMk/>
            <pc:sldMk cId="0" sldId="264"/>
            <ac:spMk id="529" creationId="{0D304464-1A45-2E42-B099-8E8FDE4EC704}"/>
          </ac:spMkLst>
        </pc:spChg>
        <pc:spChg chg="mod">
          <ac:chgData name="Arthur Liu" userId="57266d67-1d41-4103-859a-8797e8098ce0" providerId="ADAL" clId="{4EC16DF3-C4C9-134A-8346-032C3FAAAD14}" dt="2022-07-10T23:32:26.601" v="3797"/>
          <ac:spMkLst>
            <pc:docMk/>
            <pc:sldMk cId="0" sldId="264"/>
            <ac:spMk id="530" creationId="{102B6482-E4F0-FB4F-A789-F7445C687835}"/>
          </ac:spMkLst>
        </pc:spChg>
        <pc:spChg chg="mod">
          <ac:chgData name="Arthur Liu" userId="57266d67-1d41-4103-859a-8797e8098ce0" providerId="ADAL" clId="{4EC16DF3-C4C9-134A-8346-032C3FAAAD14}" dt="2022-07-10T23:32:26.601" v="3797"/>
          <ac:spMkLst>
            <pc:docMk/>
            <pc:sldMk cId="0" sldId="264"/>
            <ac:spMk id="531" creationId="{B589F343-9C17-7241-85DA-89536C0A0648}"/>
          </ac:spMkLst>
        </pc:spChg>
        <pc:spChg chg="mod">
          <ac:chgData name="Arthur Liu" userId="57266d67-1d41-4103-859a-8797e8098ce0" providerId="ADAL" clId="{4EC16DF3-C4C9-134A-8346-032C3FAAAD14}" dt="2022-07-10T23:32:26.601" v="3797"/>
          <ac:spMkLst>
            <pc:docMk/>
            <pc:sldMk cId="0" sldId="264"/>
            <ac:spMk id="532" creationId="{84F1D536-42EB-8A41-8150-D04AD1B0EC45}"/>
          </ac:spMkLst>
        </pc:spChg>
        <pc:spChg chg="mod">
          <ac:chgData name="Arthur Liu" userId="57266d67-1d41-4103-859a-8797e8098ce0" providerId="ADAL" clId="{4EC16DF3-C4C9-134A-8346-032C3FAAAD14}" dt="2022-07-10T23:32:26.601" v="3797"/>
          <ac:spMkLst>
            <pc:docMk/>
            <pc:sldMk cId="0" sldId="264"/>
            <ac:spMk id="533" creationId="{1E107ADF-CAA1-7944-B558-FCA4FF96D9CD}"/>
          </ac:spMkLst>
        </pc:spChg>
        <pc:spChg chg="mod">
          <ac:chgData name="Arthur Liu" userId="57266d67-1d41-4103-859a-8797e8098ce0" providerId="ADAL" clId="{4EC16DF3-C4C9-134A-8346-032C3FAAAD14}" dt="2022-07-10T23:32:26.601" v="3797"/>
          <ac:spMkLst>
            <pc:docMk/>
            <pc:sldMk cId="0" sldId="264"/>
            <ac:spMk id="534" creationId="{3253FDC1-3EFD-3348-AC56-5B4C41F8A9FF}"/>
          </ac:spMkLst>
        </pc:spChg>
        <pc:spChg chg="mod">
          <ac:chgData name="Arthur Liu" userId="57266d67-1d41-4103-859a-8797e8098ce0" providerId="ADAL" clId="{4EC16DF3-C4C9-134A-8346-032C3FAAAD14}" dt="2022-07-10T23:32:26.601" v="3797"/>
          <ac:spMkLst>
            <pc:docMk/>
            <pc:sldMk cId="0" sldId="264"/>
            <ac:spMk id="535" creationId="{E4552F18-FC26-B641-967F-5FE2450D32B9}"/>
          </ac:spMkLst>
        </pc:spChg>
        <pc:spChg chg="mod">
          <ac:chgData name="Arthur Liu" userId="57266d67-1d41-4103-859a-8797e8098ce0" providerId="ADAL" clId="{4EC16DF3-C4C9-134A-8346-032C3FAAAD14}" dt="2022-07-10T23:32:26.601" v="3797"/>
          <ac:spMkLst>
            <pc:docMk/>
            <pc:sldMk cId="0" sldId="264"/>
            <ac:spMk id="537" creationId="{681C8374-EFDE-FC44-9A6D-E209F258C748}"/>
          </ac:spMkLst>
        </pc:spChg>
        <pc:spChg chg="mod">
          <ac:chgData name="Arthur Liu" userId="57266d67-1d41-4103-859a-8797e8098ce0" providerId="ADAL" clId="{4EC16DF3-C4C9-134A-8346-032C3FAAAD14}" dt="2022-07-10T23:32:26.601" v="3797"/>
          <ac:spMkLst>
            <pc:docMk/>
            <pc:sldMk cId="0" sldId="264"/>
            <ac:spMk id="539" creationId="{06571DF9-FDF5-2640-AD9B-4686F5FD76FF}"/>
          </ac:spMkLst>
        </pc:spChg>
        <pc:spChg chg="mod">
          <ac:chgData name="Arthur Liu" userId="57266d67-1d41-4103-859a-8797e8098ce0" providerId="ADAL" clId="{4EC16DF3-C4C9-134A-8346-032C3FAAAD14}" dt="2022-07-10T23:32:26.601" v="3797"/>
          <ac:spMkLst>
            <pc:docMk/>
            <pc:sldMk cId="0" sldId="264"/>
            <ac:spMk id="540" creationId="{E0C3D878-6713-D64E-B2D3-75B539009D08}"/>
          </ac:spMkLst>
        </pc:spChg>
        <pc:spChg chg="mod">
          <ac:chgData name="Arthur Liu" userId="57266d67-1d41-4103-859a-8797e8098ce0" providerId="ADAL" clId="{4EC16DF3-C4C9-134A-8346-032C3FAAAD14}" dt="2022-07-10T23:32:26.601" v="3797"/>
          <ac:spMkLst>
            <pc:docMk/>
            <pc:sldMk cId="0" sldId="264"/>
            <ac:spMk id="541" creationId="{8D1D6627-98E9-AB44-8904-5CD6DD37F844}"/>
          </ac:spMkLst>
        </pc:spChg>
        <pc:spChg chg="mod">
          <ac:chgData name="Arthur Liu" userId="57266d67-1d41-4103-859a-8797e8098ce0" providerId="ADAL" clId="{4EC16DF3-C4C9-134A-8346-032C3FAAAD14}" dt="2022-07-10T23:32:26.601" v="3797"/>
          <ac:spMkLst>
            <pc:docMk/>
            <pc:sldMk cId="0" sldId="264"/>
            <ac:spMk id="542" creationId="{AA6328C1-9ED1-3746-AFB6-019F11056B51}"/>
          </ac:spMkLst>
        </pc:spChg>
        <pc:spChg chg="mod">
          <ac:chgData name="Arthur Liu" userId="57266d67-1d41-4103-859a-8797e8098ce0" providerId="ADAL" clId="{4EC16DF3-C4C9-134A-8346-032C3FAAAD14}" dt="2022-07-10T23:32:26.601" v="3797"/>
          <ac:spMkLst>
            <pc:docMk/>
            <pc:sldMk cId="0" sldId="264"/>
            <ac:spMk id="543" creationId="{B8CC7E85-0B42-9E47-A7F2-9AC3B355B2E0}"/>
          </ac:spMkLst>
        </pc:spChg>
        <pc:spChg chg="mod">
          <ac:chgData name="Arthur Liu" userId="57266d67-1d41-4103-859a-8797e8098ce0" providerId="ADAL" clId="{4EC16DF3-C4C9-134A-8346-032C3FAAAD14}" dt="2022-07-10T23:32:26.601" v="3797"/>
          <ac:spMkLst>
            <pc:docMk/>
            <pc:sldMk cId="0" sldId="264"/>
            <ac:spMk id="544" creationId="{0DA2F66D-7D54-FE4D-8AA7-4BAB36EBB9FA}"/>
          </ac:spMkLst>
        </pc:spChg>
        <pc:spChg chg="mod">
          <ac:chgData name="Arthur Liu" userId="57266d67-1d41-4103-859a-8797e8098ce0" providerId="ADAL" clId="{4EC16DF3-C4C9-134A-8346-032C3FAAAD14}" dt="2022-07-10T23:32:26.601" v="3797"/>
          <ac:spMkLst>
            <pc:docMk/>
            <pc:sldMk cId="0" sldId="264"/>
            <ac:spMk id="545" creationId="{DD199F6D-786D-A94C-9087-ADE31F3E312C}"/>
          </ac:spMkLst>
        </pc:spChg>
        <pc:spChg chg="mod">
          <ac:chgData name="Arthur Liu" userId="57266d67-1d41-4103-859a-8797e8098ce0" providerId="ADAL" clId="{4EC16DF3-C4C9-134A-8346-032C3FAAAD14}" dt="2022-07-10T23:32:26.601" v="3797"/>
          <ac:spMkLst>
            <pc:docMk/>
            <pc:sldMk cId="0" sldId="264"/>
            <ac:spMk id="546" creationId="{171E13B3-8B23-1D4C-A029-EB0C6E7E2373}"/>
          </ac:spMkLst>
        </pc:spChg>
        <pc:spChg chg="mod">
          <ac:chgData name="Arthur Liu" userId="57266d67-1d41-4103-859a-8797e8098ce0" providerId="ADAL" clId="{4EC16DF3-C4C9-134A-8346-032C3FAAAD14}" dt="2022-07-10T23:32:26.601" v="3797"/>
          <ac:spMkLst>
            <pc:docMk/>
            <pc:sldMk cId="0" sldId="264"/>
            <ac:spMk id="548" creationId="{A11F3E2B-F7D4-6E47-B21A-FF47CF98A547}"/>
          </ac:spMkLst>
        </pc:spChg>
        <pc:spChg chg="mod">
          <ac:chgData name="Arthur Liu" userId="57266d67-1d41-4103-859a-8797e8098ce0" providerId="ADAL" clId="{4EC16DF3-C4C9-134A-8346-032C3FAAAD14}" dt="2022-07-10T23:32:26.601" v="3797"/>
          <ac:spMkLst>
            <pc:docMk/>
            <pc:sldMk cId="0" sldId="264"/>
            <ac:spMk id="550" creationId="{1EA38102-9DC4-C247-B1FE-4333F5CCD663}"/>
          </ac:spMkLst>
        </pc:spChg>
        <pc:spChg chg="mod">
          <ac:chgData name="Arthur Liu" userId="57266d67-1d41-4103-859a-8797e8098ce0" providerId="ADAL" clId="{4EC16DF3-C4C9-134A-8346-032C3FAAAD14}" dt="2022-07-10T23:32:26.601" v="3797"/>
          <ac:spMkLst>
            <pc:docMk/>
            <pc:sldMk cId="0" sldId="264"/>
            <ac:spMk id="551" creationId="{4EAFD329-3A4D-C944-9595-080196AE909E}"/>
          </ac:spMkLst>
        </pc:spChg>
        <pc:spChg chg="mod">
          <ac:chgData name="Arthur Liu" userId="57266d67-1d41-4103-859a-8797e8098ce0" providerId="ADAL" clId="{4EC16DF3-C4C9-134A-8346-032C3FAAAD14}" dt="2022-07-10T23:32:26.601" v="3797"/>
          <ac:spMkLst>
            <pc:docMk/>
            <pc:sldMk cId="0" sldId="264"/>
            <ac:spMk id="552" creationId="{BBEA1C37-58A7-084E-A6EF-9FD2369D6F9B}"/>
          </ac:spMkLst>
        </pc:spChg>
        <pc:spChg chg="mod">
          <ac:chgData name="Arthur Liu" userId="57266d67-1d41-4103-859a-8797e8098ce0" providerId="ADAL" clId="{4EC16DF3-C4C9-134A-8346-032C3FAAAD14}" dt="2022-07-10T23:32:26.601" v="3797"/>
          <ac:spMkLst>
            <pc:docMk/>
            <pc:sldMk cId="0" sldId="264"/>
            <ac:spMk id="553" creationId="{A76E4B4D-8303-C74B-9E06-660AE9345A8E}"/>
          </ac:spMkLst>
        </pc:spChg>
        <pc:spChg chg="mod">
          <ac:chgData name="Arthur Liu" userId="57266d67-1d41-4103-859a-8797e8098ce0" providerId="ADAL" clId="{4EC16DF3-C4C9-134A-8346-032C3FAAAD14}" dt="2022-07-10T23:32:26.601" v="3797"/>
          <ac:spMkLst>
            <pc:docMk/>
            <pc:sldMk cId="0" sldId="264"/>
            <ac:spMk id="554" creationId="{E3280C9C-231C-C141-B803-EE429E38BC98}"/>
          </ac:spMkLst>
        </pc:spChg>
        <pc:spChg chg="mod">
          <ac:chgData name="Arthur Liu" userId="57266d67-1d41-4103-859a-8797e8098ce0" providerId="ADAL" clId="{4EC16DF3-C4C9-134A-8346-032C3FAAAD14}" dt="2022-07-10T23:32:26.601" v="3797"/>
          <ac:spMkLst>
            <pc:docMk/>
            <pc:sldMk cId="0" sldId="264"/>
            <ac:spMk id="555" creationId="{9F4B78DD-6904-B042-9AB7-780CD6B12D98}"/>
          </ac:spMkLst>
        </pc:spChg>
        <pc:spChg chg="mod">
          <ac:chgData name="Arthur Liu" userId="57266d67-1d41-4103-859a-8797e8098ce0" providerId="ADAL" clId="{4EC16DF3-C4C9-134A-8346-032C3FAAAD14}" dt="2022-07-10T23:32:26.601" v="3797"/>
          <ac:spMkLst>
            <pc:docMk/>
            <pc:sldMk cId="0" sldId="264"/>
            <ac:spMk id="556" creationId="{56DA2617-B34F-C54B-AD6D-CCD72037B0F7}"/>
          </ac:spMkLst>
        </pc:spChg>
        <pc:spChg chg="mod">
          <ac:chgData name="Arthur Liu" userId="57266d67-1d41-4103-859a-8797e8098ce0" providerId="ADAL" clId="{4EC16DF3-C4C9-134A-8346-032C3FAAAD14}" dt="2022-07-10T23:32:26.601" v="3797"/>
          <ac:spMkLst>
            <pc:docMk/>
            <pc:sldMk cId="0" sldId="264"/>
            <ac:spMk id="557" creationId="{BBED5343-CC35-2142-86A8-A5A5D7E7F248}"/>
          </ac:spMkLst>
        </pc:spChg>
        <pc:spChg chg="mod">
          <ac:chgData name="Arthur Liu" userId="57266d67-1d41-4103-859a-8797e8098ce0" providerId="ADAL" clId="{4EC16DF3-C4C9-134A-8346-032C3FAAAD14}" dt="2022-07-10T23:32:26.601" v="3797"/>
          <ac:spMkLst>
            <pc:docMk/>
            <pc:sldMk cId="0" sldId="264"/>
            <ac:spMk id="559" creationId="{BACA6041-4A79-6947-B6C8-8B44326F0DAD}"/>
          </ac:spMkLst>
        </pc:spChg>
        <pc:spChg chg="mod">
          <ac:chgData name="Arthur Liu" userId="57266d67-1d41-4103-859a-8797e8098ce0" providerId="ADAL" clId="{4EC16DF3-C4C9-134A-8346-032C3FAAAD14}" dt="2022-07-10T23:32:26.601" v="3797"/>
          <ac:spMkLst>
            <pc:docMk/>
            <pc:sldMk cId="0" sldId="264"/>
            <ac:spMk id="561" creationId="{C0636AB1-78BF-B541-A75F-7BACE14275B1}"/>
          </ac:spMkLst>
        </pc:spChg>
        <pc:spChg chg="mod">
          <ac:chgData name="Arthur Liu" userId="57266d67-1d41-4103-859a-8797e8098ce0" providerId="ADAL" clId="{4EC16DF3-C4C9-134A-8346-032C3FAAAD14}" dt="2022-07-10T23:32:26.601" v="3797"/>
          <ac:spMkLst>
            <pc:docMk/>
            <pc:sldMk cId="0" sldId="264"/>
            <ac:spMk id="562" creationId="{2119DD69-F87C-2A49-9FFC-0596B6221F3B}"/>
          </ac:spMkLst>
        </pc:spChg>
        <pc:spChg chg="mod">
          <ac:chgData name="Arthur Liu" userId="57266d67-1d41-4103-859a-8797e8098ce0" providerId="ADAL" clId="{4EC16DF3-C4C9-134A-8346-032C3FAAAD14}" dt="2022-07-10T23:32:26.601" v="3797"/>
          <ac:spMkLst>
            <pc:docMk/>
            <pc:sldMk cId="0" sldId="264"/>
            <ac:spMk id="563" creationId="{B1A678D0-EF3B-2847-95C3-EF46B1D25182}"/>
          </ac:spMkLst>
        </pc:spChg>
        <pc:spChg chg="mod">
          <ac:chgData name="Arthur Liu" userId="57266d67-1d41-4103-859a-8797e8098ce0" providerId="ADAL" clId="{4EC16DF3-C4C9-134A-8346-032C3FAAAD14}" dt="2022-07-10T23:32:26.601" v="3797"/>
          <ac:spMkLst>
            <pc:docMk/>
            <pc:sldMk cId="0" sldId="264"/>
            <ac:spMk id="564" creationId="{D3EF013C-3CBC-7A42-A78D-22888A21BB62}"/>
          </ac:spMkLst>
        </pc:spChg>
        <pc:spChg chg="mod">
          <ac:chgData name="Arthur Liu" userId="57266d67-1d41-4103-859a-8797e8098ce0" providerId="ADAL" clId="{4EC16DF3-C4C9-134A-8346-032C3FAAAD14}" dt="2022-07-10T23:32:26.601" v="3797"/>
          <ac:spMkLst>
            <pc:docMk/>
            <pc:sldMk cId="0" sldId="264"/>
            <ac:spMk id="565" creationId="{74CD2D6D-E183-B543-AA9D-80B7425720EA}"/>
          </ac:spMkLst>
        </pc:spChg>
        <pc:spChg chg="mod">
          <ac:chgData name="Arthur Liu" userId="57266d67-1d41-4103-859a-8797e8098ce0" providerId="ADAL" clId="{4EC16DF3-C4C9-134A-8346-032C3FAAAD14}" dt="2022-07-10T23:32:26.601" v="3797"/>
          <ac:spMkLst>
            <pc:docMk/>
            <pc:sldMk cId="0" sldId="264"/>
            <ac:spMk id="566" creationId="{D6651BC3-8510-AF4C-ABBC-20F6754C08E5}"/>
          </ac:spMkLst>
        </pc:spChg>
        <pc:spChg chg="mod">
          <ac:chgData name="Arthur Liu" userId="57266d67-1d41-4103-859a-8797e8098ce0" providerId="ADAL" clId="{4EC16DF3-C4C9-134A-8346-032C3FAAAD14}" dt="2022-07-10T23:32:26.601" v="3797"/>
          <ac:spMkLst>
            <pc:docMk/>
            <pc:sldMk cId="0" sldId="264"/>
            <ac:spMk id="567" creationId="{9B77B7C5-58DC-3D40-A11F-8BD6A782D1CD}"/>
          </ac:spMkLst>
        </pc:spChg>
        <pc:spChg chg="mod">
          <ac:chgData name="Arthur Liu" userId="57266d67-1d41-4103-859a-8797e8098ce0" providerId="ADAL" clId="{4EC16DF3-C4C9-134A-8346-032C3FAAAD14}" dt="2022-07-10T23:32:26.601" v="3797"/>
          <ac:spMkLst>
            <pc:docMk/>
            <pc:sldMk cId="0" sldId="264"/>
            <ac:spMk id="568" creationId="{42526596-2EAC-744A-818B-3BBD96E4A4C4}"/>
          </ac:spMkLst>
        </pc:spChg>
        <pc:spChg chg="mod">
          <ac:chgData name="Arthur Liu" userId="57266d67-1d41-4103-859a-8797e8098ce0" providerId="ADAL" clId="{4EC16DF3-C4C9-134A-8346-032C3FAAAD14}" dt="2022-07-10T23:32:26.601" v="3797"/>
          <ac:spMkLst>
            <pc:docMk/>
            <pc:sldMk cId="0" sldId="264"/>
            <ac:spMk id="574" creationId="{E581D1BA-CFBE-C14E-BA80-6DD8BD072F27}"/>
          </ac:spMkLst>
        </pc:spChg>
        <pc:spChg chg="mod">
          <ac:chgData name="Arthur Liu" userId="57266d67-1d41-4103-859a-8797e8098ce0" providerId="ADAL" clId="{4EC16DF3-C4C9-134A-8346-032C3FAAAD14}" dt="2022-07-10T23:32:26.601" v="3797"/>
          <ac:spMkLst>
            <pc:docMk/>
            <pc:sldMk cId="0" sldId="264"/>
            <ac:spMk id="576" creationId="{DB48B10D-C16C-7C43-BC95-B5584FB1F2BF}"/>
          </ac:spMkLst>
        </pc:spChg>
        <pc:spChg chg="mod">
          <ac:chgData name="Arthur Liu" userId="57266d67-1d41-4103-859a-8797e8098ce0" providerId="ADAL" clId="{4EC16DF3-C4C9-134A-8346-032C3FAAAD14}" dt="2022-07-10T23:32:26.601" v="3797"/>
          <ac:spMkLst>
            <pc:docMk/>
            <pc:sldMk cId="0" sldId="264"/>
            <ac:spMk id="577" creationId="{FA9DB58B-B4CB-9940-8666-5634D8A9E6FA}"/>
          </ac:spMkLst>
        </pc:spChg>
        <pc:spChg chg="mod">
          <ac:chgData name="Arthur Liu" userId="57266d67-1d41-4103-859a-8797e8098ce0" providerId="ADAL" clId="{4EC16DF3-C4C9-134A-8346-032C3FAAAD14}" dt="2022-07-10T23:32:26.601" v="3797"/>
          <ac:spMkLst>
            <pc:docMk/>
            <pc:sldMk cId="0" sldId="264"/>
            <ac:spMk id="578" creationId="{BAB776A3-27DC-814D-B104-6F3FD8A90CC9}"/>
          </ac:spMkLst>
        </pc:spChg>
        <pc:spChg chg="mod">
          <ac:chgData name="Arthur Liu" userId="57266d67-1d41-4103-859a-8797e8098ce0" providerId="ADAL" clId="{4EC16DF3-C4C9-134A-8346-032C3FAAAD14}" dt="2022-07-10T23:32:26.601" v="3797"/>
          <ac:spMkLst>
            <pc:docMk/>
            <pc:sldMk cId="0" sldId="264"/>
            <ac:spMk id="579" creationId="{00D80AC0-8A50-C043-9731-55380C956305}"/>
          </ac:spMkLst>
        </pc:spChg>
        <pc:spChg chg="mod">
          <ac:chgData name="Arthur Liu" userId="57266d67-1d41-4103-859a-8797e8098ce0" providerId="ADAL" clId="{4EC16DF3-C4C9-134A-8346-032C3FAAAD14}" dt="2022-07-10T23:32:26.601" v="3797"/>
          <ac:spMkLst>
            <pc:docMk/>
            <pc:sldMk cId="0" sldId="264"/>
            <ac:spMk id="580" creationId="{63317AED-1606-EC41-88D6-5EB8BE68AFF5}"/>
          </ac:spMkLst>
        </pc:spChg>
        <pc:spChg chg="mod">
          <ac:chgData name="Arthur Liu" userId="57266d67-1d41-4103-859a-8797e8098ce0" providerId="ADAL" clId="{4EC16DF3-C4C9-134A-8346-032C3FAAAD14}" dt="2022-07-10T23:32:26.601" v="3797"/>
          <ac:spMkLst>
            <pc:docMk/>
            <pc:sldMk cId="0" sldId="264"/>
            <ac:spMk id="581" creationId="{8E0D8287-4173-194C-9788-902FF77A9E20}"/>
          </ac:spMkLst>
        </pc:spChg>
        <pc:spChg chg="mod">
          <ac:chgData name="Arthur Liu" userId="57266d67-1d41-4103-859a-8797e8098ce0" providerId="ADAL" clId="{4EC16DF3-C4C9-134A-8346-032C3FAAAD14}" dt="2022-07-10T23:32:26.601" v="3797"/>
          <ac:spMkLst>
            <pc:docMk/>
            <pc:sldMk cId="0" sldId="264"/>
            <ac:spMk id="582" creationId="{4AD6FEC6-E04F-8B49-A748-0DD91BA4EC1D}"/>
          </ac:spMkLst>
        </pc:spChg>
        <pc:spChg chg="mod">
          <ac:chgData name="Arthur Liu" userId="57266d67-1d41-4103-859a-8797e8098ce0" providerId="ADAL" clId="{4EC16DF3-C4C9-134A-8346-032C3FAAAD14}" dt="2022-07-10T23:32:26.601" v="3797"/>
          <ac:spMkLst>
            <pc:docMk/>
            <pc:sldMk cId="0" sldId="264"/>
            <ac:spMk id="583" creationId="{D8F0FDD2-5586-C249-B215-A5022F75C269}"/>
          </ac:spMkLst>
        </pc:spChg>
        <pc:spChg chg="mod">
          <ac:chgData name="Arthur Liu" userId="57266d67-1d41-4103-859a-8797e8098ce0" providerId="ADAL" clId="{4EC16DF3-C4C9-134A-8346-032C3FAAAD14}" dt="2022-07-10T23:32:26.601" v="3797"/>
          <ac:spMkLst>
            <pc:docMk/>
            <pc:sldMk cId="0" sldId="264"/>
            <ac:spMk id="584" creationId="{F1990ED8-0D97-494C-81DE-7222B29D86FE}"/>
          </ac:spMkLst>
        </pc:spChg>
        <pc:spChg chg="mod">
          <ac:chgData name="Arthur Liu" userId="57266d67-1d41-4103-859a-8797e8098ce0" providerId="ADAL" clId="{4EC16DF3-C4C9-134A-8346-032C3FAAAD14}" dt="2022-07-10T23:32:26.601" v="3797"/>
          <ac:spMkLst>
            <pc:docMk/>
            <pc:sldMk cId="0" sldId="264"/>
            <ac:spMk id="586" creationId="{F72BA737-A96A-AF40-AC5B-96292D6740F6}"/>
          </ac:spMkLst>
        </pc:spChg>
        <pc:spChg chg="mod">
          <ac:chgData name="Arthur Liu" userId="57266d67-1d41-4103-859a-8797e8098ce0" providerId="ADAL" clId="{4EC16DF3-C4C9-134A-8346-032C3FAAAD14}" dt="2022-07-10T23:32:26.601" v="3797"/>
          <ac:spMkLst>
            <pc:docMk/>
            <pc:sldMk cId="0" sldId="264"/>
            <ac:spMk id="587" creationId="{C7A2DE99-58E1-1442-9EAD-095ACC759AFC}"/>
          </ac:spMkLst>
        </pc:spChg>
        <pc:spChg chg="mod">
          <ac:chgData name="Arthur Liu" userId="57266d67-1d41-4103-859a-8797e8098ce0" providerId="ADAL" clId="{4EC16DF3-C4C9-134A-8346-032C3FAAAD14}" dt="2022-07-10T23:32:26.601" v="3797"/>
          <ac:spMkLst>
            <pc:docMk/>
            <pc:sldMk cId="0" sldId="264"/>
            <ac:spMk id="588" creationId="{F49F6C9C-A4AB-6D40-A59C-3D3074453CC7}"/>
          </ac:spMkLst>
        </pc:spChg>
        <pc:spChg chg="mod">
          <ac:chgData name="Arthur Liu" userId="57266d67-1d41-4103-859a-8797e8098ce0" providerId="ADAL" clId="{4EC16DF3-C4C9-134A-8346-032C3FAAAD14}" dt="2022-07-10T23:32:26.601" v="3797"/>
          <ac:spMkLst>
            <pc:docMk/>
            <pc:sldMk cId="0" sldId="264"/>
            <ac:spMk id="589" creationId="{A2844062-CDED-7045-9E9C-952FD6530028}"/>
          </ac:spMkLst>
        </pc:spChg>
        <pc:spChg chg="mod">
          <ac:chgData name="Arthur Liu" userId="57266d67-1d41-4103-859a-8797e8098ce0" providerId="ADAL" clId="{4EC16DF3-C4C9-134A-8346-032C3FAAAD14}" dt="2022-07-10T23:32:26.601" v="3797"/>
          <ac:spMkLst>
            <pc:docMk/>
            <pc:sldMk cId="0" sldId="264"/>
            <ac:spMk id="590" creationId="{F1E2F333-9BB4-274A-BAEA-B1460AFBAA6B}"/>
          </ac:spMkLst>
        </pc:spChg>
        <pc:spChg chg="mod">
          <ac:chgData name="Arthur Liu" userId="57266d67-1d41-4103-859a-8797e8098ce0" providerId="ADAL" clId="{4EC16DF3-C4C9-134A-8346-032C3FAAAD14}" dt="2022-07-10T23:32:26.601" v="3797"/>
          <ac:spMkLst>
            <pc:docMk/>
            <pc:sldMk cId="0" sldId="264"/>
            <ac:spMk id="591" creationId="{D72FEF86-6B9B-C646-B790-5EFFA8225877}"/>
          </ac:spMkLst>
        </pc:spChg>
        <pc:spChg chg="mod">
          <ac:chgData name="Arthur Liu" userId="57266d67-1d41-4103-859a-8797e8098ce0" providerId="ADAL" clId="{4EC16DF3-C4C9-134A-8346-032C3FAAAD14}" dt="2022-07-10T23:32:26.601" v="3797"/>
          <ac:spMkLst>
            <pc:docMk/>
            <pc:sldMk cId="0" sldId="264"/>
            <ac:spMk id="592" creationId="{AFA93B96-3ED0-CB4A-825D-011DF5818714}"/>
          </ac:spMkLst>
        </pc:spChg>
        <pc:spChg chg="mod">
          <ac:chgData name="Arthur Liu" userId="57266d67-1d41-4103-859a-8797e8098ce0" providerId="ADAL" clId="{4EC16DF3-C4C9-134A-8346-032C3FAAAD14}" dt="2022-07-10T23:32:26.601" v="3797"/>
          <ac:spMkLst>
            <pc:docMk/>
            <pc:sldMk cId="0" sldId="264"/>
            <ac:spMk id="593" creationId="{2D053654-8235-5A4F-A62D-68C0170E5B1A}"/>
          </ac:spMkLst>
        </pc:spChg>
        <pc:spChg chg="mod">
          <ac:chgData name="Arthur Liu" userId="57266d67-1d41-4103-859a-8797e8098ce0" providerId="ADAL" clId="{4EC16DF3-C4C9-134A-8346-032C3FAAAD14}" dt="2022-07-10T23:32:26.601" v="3797"/>
          <ac:spMkLst>
            <pc:docMk/>
            <pc:sldMk cId="0" sldId="264"/>
            <ac:spMk id="594" creationId="{82FE5BC7-3024-0243-9DF1-D8620E6235AC}"/>
          </ac:spMkLst>
        </pc:spChg>
        <pc:spChg chg="mod">
          <ac:chgData name="Arthur Liu" userId="57266d67-1d41-4103-859a-8797e8098ce0" providerId="ADAL" clId="{4EC16DF3-C4C9-134A-8346-032C3FAAAD14}" dt="2022-07-10T23:32:26.601" v="3797"/>
          <ac:spMkLst>
            <pc:docMk/>
            <pc:sldMk cId="0" sldId="264"/>
            <ac:spMk id="596" creationId="{D2F564A6-BD39-8A4B-BB3B-F2642340B602}"/>
          </ac:spMkLst>
        </pc:spChg>
        <pc:spChg chg="mod">
          <ac:chgData name="Arthur Liu" userId="57266d67-1d41-4103-859a-8797e8098ce0" providerId="ADAL" clId="{4EC16DF3-C4C9-134A-8346-032C3FAAAD14}" dt="2022-07-10T23:32:26.601" v="3797"/>
          <ac:spMkLst>
            <pc:docMk/>
            <pc:sldMk cId="0" sldId="264"/>
            <ac:spMk id="597" creationId="{B13BAF0D-A615-2940-BD7C-3738162520BC}"/>
          </ac:spMkLst>
        </pc:spChg>
        <pc:spChg chg="mod">
          <ac:chgData name="Arthur Liu" userId="57266d67-1d41-4103-859a-8797e8098ce0" providerId="ADAL" clId="{4EC16DF3-C4C9-134A-8346-032C3FAAAD14}" dt="2022-07-10T23:32:26.601" v="3797"/>
          <ac:spMkLst>
            <pc:docMk/>
            <pc:sldMk cId="0" sldId="264"/>
            <ac:spMk id="598" creationId="{4558DD3B-4DCB-D148-91CD-8F8E7DBD7C67}"/>
          </ac:spMkLst>
        </pc:spChg>
        <pc:spChg chg="mod">
          <ac:chgData name="Arthur Liu" userId="57266d67-1d41-4103-859a-8797e8098ce0" providerId="ADAL" clId="{4EC16DF3-C4C9-134A-8346-032C3FAAAD14}" dt="2022-07-10T23:32:26.601" v="3797"/>
          <ac:spMkLst>
            <pc:docMk/>
            <pc:sldMk cId="0" sldId="264"/>
            <ac:spMk id="599" creationId="{3FCDCF49-D80A-AF44-9045-702CB75E5BAE}"/>
          </ac:spMkLst>
        </pc:spChg>
        <pc:spChg chg="mod">
          <ac:chgData name="Arthur Liu" userId="57266d67-1d41-4103-859a-8797e8098ce0" providerId="ADAL" clId="{4EC16DF3-C4C9-134A-8346-032C3FAAAD14}" dt="2022-07-10T23:32:26.601" v="3797"/>
          <ac:spMkLst>
            <pc:docMk/>
            <pc:sldMk cId="0" sldId="264"/>
            <ac:spMk id="600" creationId="{F2DF1154-99A0-4A4D-AC6A-2882D4C0E17A}"/>
          </ac:spMkLst>
        </pc:spChg>
        <pc:spChg chg="mod">
          <ac:chgData name="Arthur Liu" userId="57266d67-1d41-4103-859a-8797e8098ce0" providerId="ADAL" clId="{4EC16DF3-C4C9-134A-8346-032C3FAAAD14}" dt="2022-07-10T23:32:26.601" v="3797"/>
          <ac:spMkLst>
            <pc:docMk/>
            <pc:sldMk cId="0" sldId="264"/>
            <ac:spMk id="601" creationId="{8D133B2C-574C-8345-AC5D-6A43546413AF}"/>
          </ac:spMkLst>
        </pc:spChg>
        <pc:spChg chg="mod">
          <ac:chgData name="Arthur Liu" userId="57266d67-1d41-4103-859a-8797e8098ce0" providerId="ADAL" clId="{4EC16DF3-C4C9-134A-8346-032C3FAAAD14}" dt="2022-07-10T23:32:26.601" v="3797"/>
          <ac:spMkLst>
            <pc:docMk/>
            <pc:sldMk cId="0" sldId="264"/>
            <ac:spMk id="602" creationId="{09D7572E-FA4B-C447-A202-476E5CC3223F}"/>
          </ac:spMkLst>
        </pc:spChg>
        <pc:spChg chg="mod">
          <ac:chgData name="Arthur Liu" userId="57266d67-1d41-4103-859a-8797e8098ce0" providerId="ADAL" clId="{4EC16DF3-C4C9-134A-8346-032C3FAAAD14}" dt="2022-07-10T23:32:26.601" v="3797"/>
          <ac:spMkLst>
            <pc:docMk/>
            <pc:sldMk cId="0" sldId="264"/>
            <ac:spMk id="603" creationId="{782892CB-76D6-1942-86A8-62FF68219C24}"/>
          </ac:spMkLst>
        </pc:spChg>
        <pc:spChg chg="mod">
          <ac:chgData name="Arthur Liu" userId="57266d67-1d41-4103-859a-8797e8098ce0" providerId="ADAL" clId="{4EC16DF3-C4C9-134A-8346-032C3FAAAD14}" dt="2022-07-10T23:32:26.601" v="3797"/>
          <ac:spMkLst>
            <pc:docMk/>
            <pc:sldMk cId="0" sldId="264"/>
            <ac:spMk id="604" creationId="{1F0ADA4C-0F63-2E40-8C11-E706A8AFEEFD}"/>
          </ac:spMkLst>
        </pc:spChg>
        <pc:spChg chg="mod">
          <ac:chgData name="Arthur Liu" userId="57266d67-1d41-4103-859a-8797e8098ce0" providerId="ADAL" clId="{4EC16DF3-C4C9-134A-8346-032C3FAAAD14}" dt="2022-07-10T23:32:26.601" v="3797"/>
          <ac:spMkLst>
            <pc:docMk/>
            <pc:sldMk cId="0" sldId="264"/>
            <ac:spMk id="606" creationId="{9E7E8D78-D439-1341-B35A-AAD8695AFFED}"/>
          </ac:spMkLst>
        </pc:spChg>
        <pc:spChg chg="mod">
          <ac:chgData name="Arthur Liu" userId="57266d67-1d41-4103-859a-8797e8098ce0" providerId="ADAL" clId="{4EC16DF3-C4C9-134A-8346-032C3FAAAD14}" dt="2022-07-10T23:32:26.601" v="3797"/>
          <ac:spMkLst>
            <pc:docMk/>
            <pc:sldMk cId="0" sldId="264"/>
            <ac:spMk id="607" creationId="{3F04F8F8-EA27-E149-962A-874352A68D20}"/>
          </ac:spMkLst>
        </pc:spChg>
        <pc:spChg chg="mod">
          <ac:chgData name="Arthur Liu" userId="57266d67-1d41-4103-859a-8797e8098ce0" providerId="ADAL" clId="{4EC16DF3-C4C9-134A-8346-032C3FAAAD14}" dt="2022-07-10T23:32:26.601" v="3797"/>
          <ac:spMkLst>
            <pc:docMk/>
            <pc:sldMk cId="0" sldId="264"/>
            <ac:spMk id="608" creationId="{79E589BB-EEAF-DA49-9EAD-E17354918E40}"/>
          </ac:spMkLst>
        </pc:spChg>
        <pc:spChg chg="mod">
          <ac:chgData name="Arthur Liu" userId="57266d67-1d41-4103-859a-8797e8098ce0" providerId="ADAL" clId="{4EC16DF3-C4C9-134A-8346-032C3FAAAD14}" dt="2022-07-10T23:32:26.601" v="3797"/>
          <ac:spMkLst>
            <pc:docMk/>
            <pc:sldMk cId="0" sldId="264"/>
            <ac:spMk id="609" creationId="{90488F95-62C3-774B-96FF-EBE85CD5B123}"/>
          </ac:spMkLst>
        </pc:spChg>
        <pc:spChg chg="mod">
          <ac:chgData name="Arthur Liu" userId="57266d67-1d41-4103-859a-8797e8098ce0" providerId="ADAL" clId="{4EC16DF3-C4C9-134A-8346-032C3FAAAD14}" dt="2022-07-10T23:32:26.601" v="3797"/>
          <ac:spMkLst>
            <pc:docMk/>
            <pc:sldMk cId="0" sldId="264"/>
            <ac:spMk id="610" creationId="{77DF5517-4459-8E48-8E70-08B7A0A2AE41}"/>
          </ac:spMkLst>
        </pc:spChg>
        <pc:spChg chg="mod">
          <ac:chgData name="Arthur Liu" userId="57266d67-1d41-4103-859a-8797e8098ce0" providerId="ADAL" clId="{4EC16DF3-C4C9-134A-8346-032C3FAAAD14}" dt="2022-07-10T23:32:26.601" v="3797"/>
          <ac:spMkLst>
            <pc:docMk/>
            <pc:sldMk cId="0" sldId="264"/>
            <ac:spMk id="611" creationId="{72E8B69B-EF97-8445-9AA0-7F12F3C5C973}"/>
          </ac:spMkLst>
        </pc:spChg>
        <pc:spChg chg="mod">
          <ac:chgData name="Arthur Liu" userId="57266d67-1d41-4103-859a-8797e8098ce0" providerId="ADAL" clId="{4EC16DF3-C4C9-134A-8346-032C3FAAAD14}" dt="2022-07-10T23:32:26.601" v="3797"/>
          <ac:spMkLst>
            <pc:docMk/>
            <pc:sldMk cId="0" sldId="264"/>
            <ac:spMk id="612" creationId="{37AB0341-B97E-C547-BBED-623BE2DE9FDA}"/>
          </ac:spMkLst>
        </pc:spChg>
        <pc:spChg chg="mod">
          <ac:chgData name="Arthur Liu" userId="57266d67-1d41-4103-859a-8797e8098ce0" providerId="ADAL" clId="{4EC16DF3-C4C9-134A-8346-032C3FAAAD14}" dt="2022-07-10T23:32:26.601" v="3797"/>
          <ac:spMkLst>
            <pc:docMk/>
            <pc:sldMk cId="0" sldId="264"/>
            <ac:spMk id="613" creationId="{1807BD4B-5DE6-A94C-A5EB-035ED4A2AF87}"/>
          </ac:spMkLst>
        </pc:spChg>
        <pc:spChg chg="mod">
          <ac:chgData name="Arthur Liu" userId="57266d67-1d41-4103-859a-8797e8098ce0" providerId="ADAL" clId="{4EC16DF3-C4C9-134A-8346-032C3FAAAD14}" dt="2022-07-10T23:32:26.601" v="3797"/>
          <ac:spMkLst>
            <pc:docMk/>
            <pc:sldMk cId="0" sldId="264"/>
            <ac:spMk id="615" creationId="{F9396DBF-67D8-194A-86BE-108792B18F2C}"/>
          </ac:spMkLst>
        </pc:spChg>
        <pc:spChg chg="mod">
          <ac:chgData name="Arthur Liu" userId="57266d67-1d41-4103-859a-8797e8098ce0" providerId="ADAL" clId="{4EC16DF3-C4C9-134A-8346-032C3FAAAD14}" dt="2022-07-10T23:32:26.601" v="3797"/>
          <ac:spMkLst>
            <pc:docMk/>
            <pc:sldMk cId="0" sldId="264"/>
            <ac:spMk id="617" creationId="{15AC79FF-5C04-FF46-9C6E-CF6373890205}"/>
          </ac:spMkLst>
        </pc:spChg>
        <pc:spChg chg="mod">
          <ac:chgData name="Arthur Liu" userId="57266d67-1d41-4103-859a-8797e8098ce0" providerId="ADAL" clId="{4EC16DF3-C4C9-134A-8346-032C3FAAAD14}" dt="2022-07-10T23:32:26.601" v="3797"/>
          <ac:spMkLst>
            <pc:docMk/>
            <pc:sldMk cId="0" sldId="264"/>
            <ac:spMk id="618" creationId="{E8325A55-2D93-AD48-B330-F87D2352FA70}"/>
          </ac:spMkLst>
        </pc:spChg>
        <pc:spChg chg="mod">
          <ac:chgData name="Arthur Liu" userId="57266d67-1d41-4103-859a-8797e8098ce0" providerId="ADAL" clId="{4EC16DF3-C4C9-134A-8346-032C3FAAAD14}" dt="2022-07-10T23:32:26.601" v="3797"/>
          <ac:spMkLst>
            <pc:docMk/>
            <pc:sldMk cId="0" sldId="264"/>
            <ac:spMk id="619" creationId="{FCC1C136-FA23-9649-8B89-B030B71420FB}"/>
          </ac:spMkLst>
        </pc:spChg>
        <pc:spChg chg="mod">
          <ac:chgData name="Arthur Liu" userId="57266d67-1d41-4103-859a-8797e8098ce0" providerId="ADAL" clId="{4EC16DF3-C4C9-134A-8346-032C3FAAAD14}" dt="2022-07-10T23:32:26.601" v="3797"/>
          <ac:spMkLst>
            <pc:docMk/>
            <pc:sldMk cId="0" sldId="264"/>
            <ac:spMk id="620" creationId="{D54FB43D-7F80-5947-8D16-BF6E604E54CF}"/>
          </ac:spMkLst>
        </pc:spChg>
        <pc:spChg chg="mod">
          <ac:chgData name="Arthur Liu" userId="57266d67-1d41-4103-859a-8797e8098ce0" providerId="ADAL" clId="{4EC16DF3-C4C9-134A-8346-032C3FAAAD14}" dt="2022-07-10T23:32:26.601" v="3797"/>
          <ac:spMkLst>
            <pc:docMk/>
            <pc:sldMk cId="0" sldId="264"/>
            <ac:spMk id="621" creationId="{60B95B35-7607-0A49-98F7-2FF0B5BC5B5E}"/>
          </ac:spMkLst>
        </pc:spChg>
        <pc:spChg chg="mod">
          <ac:chgData name="Arthur Liu" userId="57266d67-1d41-4103-859a-8797e8098ce0" providerId="ADAL" clId="{4EC16DF3-C4C9-134A-8346-032C3FAAAD14}" dt="2022-07-10T23:32:26.601" v="3797"/>
          <ac:spMkLst>
            <pc:docMk/>
            <pc:sldMk cId="0" sldId="264"/>
            <ac:spMk id="622" creationId="{D7B1AD72-F183-804C-AD6C-C76AD0001483}"/>
          </ac:spMkLst>
        </pc:spChg>
        <pc:spChg chg="mod">
          <ac:chgData name="Arthur Liu" userId="57266d67-1d41-4103-859a-8797e8098ce0" providerId="ADAL" clId="{4EC16DF3-C4C9-134A-8346-032C3FAAAD14}" dt="2022-07-10T23:32:26.601" v="3797"/>
          <ac:spMkLst>
            <pc:docMk/>
            <pc:sldMk cId="0" sldId="264"/>
            <ac:spMk id="623" creationId="{D27FDA44-5E9B-2E4E-BA80-0BE740DBFC2D}"/>
          </ac:spMkLst>
        </pc:spChg>
        <pc:spChg chg="mod">
          <ac:chgData name="Arthur Liu" userId="57266d67-1d41-4103-859a-8797e8098ce0" providerId="ADAL" clId="{4EC16DF3-C4C9-134A-8346-032C3FAAAD14}" dt="2022-07-10T23:32:26.601" v="3797"/>
          <ac:spMkLst>
            <pc:docMk/>
            <pc:sldMk cId="0" sldId="264"/>
            <ac:spMk id="624" creationId="{BCE740A3-E888-8044-9B1D-4776E7194A17}"/>
          </ac:spMkLst>
        </pc:spChg>
        <pc:spChg chg="mod">
          <ac:chgData name="Arthur Liu" userId="57266d67-1d41-4103-859a-8797e8098ce0" providerId="ADAL" clId="{4EC16DF3-C4C9-134A-8346-032C3FAAAD14}" dt="2022-07-10T23:32:43.813" v="3804"/>
          <ac:spMkLst>
            <pc:docMk/>
            <pc:sldMk cId="0" sldId="264"/>
            <ac:spMk id="671" creationId="{D875B9DE-5C02-B74D-88AA-533C994DA2F5}"/>
          </ac:spMkLst>
        </pc:spChg>
        <pc:spChg chg="mod">
          <ac:chgData name="Arthur Liu" userId="57266d67-1d41-4103-859a-8797e8098ce0" providerId="ADAL" clId="{4EC16DF3-C4C9-134A-8346-032C3FAAAD14}" dt="2022-07-10T23:32:43.813" v="3804"/>
          <ac:spMkLst>
            <pc:docMk/>
            <pc:sldMk cId="0" sldId="264"/>
            <ac:spMk id="672" creationId="{735D501B-339A-944B-9B25-EE2420C89FA3}"/>
          </ac:spMkLst>
        </pc:spChg>
        <pc:spChg chg="mod">
          <ac:chgData name="Arthur Liu" userId="57266d67-1d41-4103-859a-8797e8098ce0" providerId="ADAL" clId="{4EC16DF3-C4C9-134A-8346-032C3FAAAD14}" dt="2022-07-10T23:32:43.813" v="3804"/>
          <ac:spMkLst>
            <pc:docMk/>
            <pc:sldMk cId="0" sldId="264"/>
            <ac:spMk id="673" creationId="{19218C4B-0BDC-AB45-B0C3-EF0D7289A5D5}"/>
          </ac:spMkLst>
        </pc:spChg>
        <pc:spChg chg="mod">
          <ac:chgData name="Arthur Liu" userId="57266d67-1d41-4103-859a-8797e8098ce0" providerId="ADAL" clId="{4EC16DF3-C4C9-134A-8346-032C3FAAAD14}" dt="2022-07-10T23:32:43.813" v="3804"/>
          <ac:spMkLst>
            <pc:docMk/>
            <pc:sldMk cId="0" sldId="264"/>
            <ac:spMk id="674" creationId="{3C26BFBB-4723-F342-A0D5-3AF34066BCC9}"/>
          </ac:spMkLst>
        </pc:spChg>
        <pc:spChg chg="mod">
          <ac:chgData name="Arthur Liu" userId="57266d67-1d41-4103-859a-8797e8098ce0" providerId="ADAL" clId="{4EC16DF3-C4C9-134A-8346-032C3FAAAD14}" dt="2022-07-10T23:32:43.813" v="3804"/>
          <ac:spMkLst>
            <pc:docMk/>
            <pc:sldMk cId="0" sldId="264"/>
            <ac:spMk id="675" creationId="{151135B0-FDB0-A94D-BB9F-BE52AAFC7B5F}"/>
          </ac:spMkLst>
        </pc:spChg>
        <pc:spChg chg="mod">
          <ac:chgData name="Arthur Liu" userId="57266d67-1d41-4103-859a-8797e8098ce0" providerId="ADAL" clId="{4EC16DF3-C4C9-134A-8346-032C3FAAAD14}" dt="2022-07-10T23:32:43.813" v="3804"/>
          <ac:spMkLst>
            <pc:docMk/>
            <pc:sldMk cId="0" sldId="264"/>
            <ac:spMk id="676" creationId="{3A959315-5294-814D-BC27-6ED201E4F87C}"/>
          </ac:spMkLst>
        </pc:spChg>
        <pc:spChg chg="mod">
          <ac:chgData name="Arthur Liu" userId="57266d67-1d41-4103-859a-8797e8098ce0" providerId="ADAL" clId="{4EC16DF3-C4C9-134A-8346-032C3FAAAD14}" dt="2022-07-10T23:32:43.813" v="3804"/>
          <ac:spMkLst>
            <pc:docMk/>
            <pc:sldMk cId="0" sldId="264"/>
            <ac:spMk id="677" creationId="{834047D8-6ACD-004E-AC61-F945C8FD9CEC}"/>
          </ac:spMkLst>
        </pc:spChg>
        <pc:spChg chg="mod">
          <ac:chgData name="Arthur Liu" userId="57266d67-1d41-4103-859a-8797e8098ce0" providerId="ADAL" clId="{4EC16DF3-C4C9-134A-8346-032C3FAAAD14}" dt="2022-07-10T23:32:43.813" v="3804"/>
          <ac:spMkLst>
            <pc:docMk/>
            <pc:sldMk cId="0" sldId="264"/>
            <ac:spMk id="678" creationId="{9E1EBC9C-8666-DF4E-83F6-B89C5E7FAADF}"/>
          </ac:spMkLst>
        </pc:spChg>
        <pc:spChg chg="mod">
          <ac:chgData name="Arthur Liu" userId="57266d67-1d41-4103-859a-8797e8098ce0" providerId="ADAL" clId="{4EC16DF3-C4C9-134A-8346-032C3FAAAD14}" dt="2022-07-10T23:32:43.813" v="3804"/>
          <ac:spMkLst>
            <pc:docMk/>
            <pc:sldMk cId="0" sldId="264"/>
            <ac:spMk id="679" creationId="{FD5A1E41-52F7-D04C-BEDA-F66FC62A612C}"/>
          </ac:spMkLst>
        </pc:spChg>
        <pc:spChg chg="mod">
          <ac:chgData name="Arthur Liu" userId="57266d67-1d41-4103-859a-8797e8098ce0" providerId="ADAL" clId="{4EC16DF3-C4C9-134A-8346-032C3FAAAD14}" dt="2022-07-10T23:32:43.813" v="3804"/>
          <ac:spMkLst>
            <pc:docMk/>
            <pc:sldMk cId="0" sldId="264"/>
            <ac:spMk id="680" creationId="{AA0412AF-9959-9D45-B29F-C8F8828BDEB2}"/>
          </ac:spMkLst>
        </pc:spChg>
        <pc:spChg chg="mod">
          <ac:chgData name="Arthur Liu" userId="57266d67-1d41-4103-859a-8797e8098ce0" providerId="ADAL" clId="{4EC16DF3-C4C9-134A-8346-032C3FAAAD14}" dt="2022-07-10T23:32:43.813" v="3804"/>
          <ac:spMkLst>
            <pc:docMk/>
            <pc:sldMk cId="0" sldId="264"/>
            <ac:spMk id="681" creationId="{7A421E33-A843-B746-90AD-5F836A64545A}"/>
          </ac:spMkLst>
        </pc:spChg>
        <pc:spChg chg="mod">
          <ac:chgData name="Arthur Liu" userId="57266d67-1d41-4103-859a-8797e8098ce0" providerId="ADAL" clId="{4EC16DF3-C4C9-134A-8346-032C3FAAAD14}" dt="2022-07-10T23:32:43.813" v="3804"/>
          <ac:spMkLst>
            <pc:docMk/>
            <pc:sldMk cId="0" sldId="264"/>
            <ac:spMk id="682" creationId="{CE05585C-AE48-D141-96B7-B729C6AE8944}"/>
          </ac:spMkLst>
        </pc:spChg>
        <pc:spChg chg="mod">
          <ac:chgData name="Arthur Liu" userId="57266d67-1d41-4103-859a-8797e8098ce0" providerId="ADAL" clId="{4EC16DF3-C4C9-134A-8346-032C3FAAAD14}" dt="2022-07-10T23:32:43.813" v="3804"/>
          <ac:spMkLst>
            <pc:docMk/>
            <pc:sldMk cId="0" sldId="264"/>
            <ac:spMk id="683" creationId="{44748565-9BB0-EA41-AC84-4AF9B629204C}"/>
          </ac:spMkLst>
        </pc:spChg>
        <pc:spChg chg="mod">
          <ac:chgData name="Arthur Liu" userId="57266d67-1d41-4103-859a-8797e8098ce0" providerId="ADAL" clId="{4EC16DF3-C4C9-134A-8346-032C3FAAAD14}" dt="2022-07-10T23:32:43.813" v="3804"/>
          <ac:spMkLst>
            <pc:docMk/>
            <pc:sldMk cId="0" sldId="264"/>
            <ac:spMk id="684" creationId="{ED57A3F1-6886-D74F-94FC-96419070D01E}"/>
          </ac:spMkLst>
        </pc:spChg>
        <pc:spChg chg="mod">
          <ac:chgData name="Arthur Liu" userId="57266d67-1d41-4103-859a-8797e8098ce0" providerId="ADAL" clId="{4EC16DF3-C4C9-134A-8346-032C3FAAAD14}" dt="2022-07-10T23:32:43.813" v="3804"/>
          <ac:spMkLst>
            <pc:docMk/>
            <pc:sldMk cId="0" sldId="264"/>
            <ac:spMk id="685" creationId="{2E6DC44F-3A0F-8649-A18D-C6A5DA954352}"/>
          </ac:spMkLst>
        </pc:spChg>
        <pc:spChg chg="mod">
          <ac:chgData name="Arthur Liu" userId="57266d67-1d41-4103-859a-8797e8098ce0" providerId="ADAL" clId="{4EC16DF3-C4C9-134A-8346-032C3FAAAD14}" dt="2022-07-10T23:32:43.813" v="3804"/>
          <ac:spMkLst>
            <pc:docMk/>
            <pc:sldMk cId="0" sldId="264"/>
            <ac:spMk id="686" creationId="{AFBB3F8D-833E-4F4B-992C-F1F46FEC2BA2}"/>
          </ac:spMkLst>
        </pc:spChg>
        <pc:spChg chg="mod">
          <ac:chgData name="Arthur Liu" userId="57266d67-1d41-4103-859a-8797e8098ce0" providerId="ADAL" clId="{4EC16DF3-C4C9-134A-8346-032C3FAAAD14}" dt="2022-07-10T23:32:43.813" v="3804"/>
          <ac:spMkLst>
            <pc:docMk/>
            <pc:sldMk cId="0" sldId="264"/>
            <ac:spMk id="697" creationId="{454201F9-6357-2B4B-8833-6FA5621AB420}"/>
          </ac:spMkLst>
        </pc:spChg>
        <pc:spChg chg="mod">
          <ac:chgData name="Arthur Liu" userId="57266d67-1d41-4103-859a-8797e8098ce0" providerId="ADAL" clId="{4EC16DF3-C4C9-134A-8346-032C3FAAAD14}" dt="2022-07-10T23:32:43.813" v="3804"/>
          <ac:spMkLst>
            <pc:docMk/>
            <pc:sldMk cId="0" sldId="264"/>
            <ac:spMk id="699" creationId="{22D33D1B-B54F-1B47-8D21-0A031FAEFEB8}"/>
          </ac:spMkLst>
        </pc:spChg>
        <pc:spChg chg="mod">
          <ac:chgData name="Arthur Liu" userId="57266d67-1d41-4103-859a-8797e8098ce0" providerId="ADAL" clId="{4EC16DF3-C4C9-134A-8346-032C3FAAAD14}" dt="2022-07-10T23:32:43.813" v="3804"/>
          <ac:spMkLst>
            <pc:docMk/>
            <pc:sldMk cId="0" sldId="264"/>
            <ac:spMk id="700" creationId="{80800A3B-83AF-5D41-99E6-2B2481DB7124}"/>
          </ac:spMkLst>
        </pc:spChg>
        <pc:spChg chg="mod">
          <ac:chgData name="Arthur Liu" userId="57266d67-1d41-4103-859a-8797e8098ce0" providerId="ADAL" clId="{4EC16DF3-C4C9-134A-8346-032C3FAAAD14}" dt="2022-07-10T23:32:43.813" v="3804"/>
          <ac:spMkLst>
            <pc:docMk/>
            <pc:sldMk cId="0" sldId="264"/>
            <ac:spMk id="701" creationId="{B2939ADE-E76E-A544-9B64-26B78A0F6444}"/>
          </ac:spMkLst>
        </pc:spChg>
        <pc:spChg chg="mod">
          <ac:chgData name="Arthur Liu" userId="57266d67-1d41-4103-859a-8797e8098ce0" providerId="ADAL" clId="{4EC16DF3-C4C9-134A-8346-032C3FAAAD14}" dt="2022-07-10T23:32:43.813" v="3804"/>
          <ac:spMkLst>
            <pc:docMk/>
            <pc:sldMk cId="0" sldId="264"/>
            <ac:spMk id="702" creationId="{151BD93E-6E79-4D48-9523-7FB02C81C648}"/>
          </ac:spMkLst>
        </pc:spChg>
        <pc:spChg chg="mod">
          <ac:chgData name="Arthur Liu" userId="57266d67-1d41-4103-859a-8797e8098ce0" providerId="ADAL" clId="{4EC16DF3-C4C9-134A-8346-032C3FAAAD14}" dt="2022-07-10T23:32:43.813" v="3804"/>
          <ac:spMkLst>
            <pc:docMk/>
            <pc:sldMk cId="0" sldId="264"/>
            <ac:spMk id="703" creationId="{57E750E6-C390-BA40-813D-03F0697B1E78}"/>
          </ac:spMkLst>
        </pc:spChg>
        <pc:spChg chg="mod">
          <ac:chgData name="Arthur Liu" userId="57266d67-1d41-4103-859a-8797e8098ce0" providerId="ADAL" clId="{4EC16DF3-C4C9-134A-8346-032C3FAAAD14}" dt="2022-07-10T23:32:43.813" v="3804"/>
          <ac:spMkLst>
            <pc:docMk/>
            <pc:sldMk cId="0" sldId="264"/>
            <ac:spMk id="704" creationId="{96FD4CD4-9A46-0249-A9DB-1BAA9DF86F36}"/>
          </ac:spMkLst>
        </pc:spChg>
        <pc:spChg chg="mod">
          <ac:chgData name="Arthur Liu" userId="57266d67-1d41-4103-859a-8797e8098ce0" providerId="ADAL" clId="{4EC16DF3-C4C9-134A-8346-032C3FAAAD14}" dt="2022-07-10T23:32:43.813" v="3804"/>
          <ac:spMkLst>
            <pc:docMk/>
            <pc:sldMk cId="0" sldId="264"/>
            <ac:spMk id="705" creationId="{5EF27343-6F67-A446-B746-D265ED58BD84}"/>
          </ac:spMkLst>
        </pc:spChg>
        <pc:spChg chg="mod">
          <ac:chgData name="Arthur Liu" userId="57266d67-1d41-4103-859a-8797e8098ce0" providerId="ADAL" clId="{4EC16DF3-C4C9-134A-8346-032C3FAAAD14}" dt="2022-07-10T23:32:43.813" v="3804"/>
          <ac:spMkLst>
            <pc:docMk/>
            <pc:sldMk cId="0" sldId="264"/>
            <ac:spMk id="706" creationId="{C5B10A76-8807-1041-951F-3C274CD7D03A}"/>
          </ac:spMkLst>
        </pc:spChg>
        <pc:spChg chg="mod">
          <ac:chgData name="Arthur Liu" userId="57266d67-1d41-4103-859a-8797e8098ce0" providerId="ADAL" clId="{4EC16DF3-C4C9-134A-8346-032C3FAAAD14}" dt="2022-07-10T23:32:43.813" v="3804"/>
          <ac:spMkLst>
            <pc:docMk/>
            <pc:sldMk cId="0" sldId="264"/>
            <ac:spMk id="711" creationId="{DD137FF1-104F-F248-B769-4D0AE7AB8B9E}"/>
          </ac:spMkLst>
        </pc:spChg>
        <pc:spChg chg="mod">
          <ac:chgData name="Arthur Liu" userId="57266d67-1d41-4103-859a-8797e8098ce0" providerId="ADAL" clId="{4EC16DF3-C4C9-134A-8346-032C3FAAAD14}" dt="2022-07-10T23:32:43.813" v="3804"/>
          <ac:spMkLst>
            <pc:docMk/>
            <pc:sldMk cId="0" sldId="264"/>
            <ac:spMk id="713" creationId="{14072FC4-585A-5D4B-B59E-4009B1F663C5}"/>
          </ac:spMkLst>
        </pc:spChg>
        <pc:spChg chg="mod">
          <ac:chgData name="Arthur Liu" userId="57266d67-1d41-4103-859a-8797e8098ce0" providerId="ADAL" clId="{4EC16DF3-C4C9-134A-8346-032C3FAAAD14}" dt="2022-07-10T23:32:43.813" v="3804"/>
          <ac:spMkLst>
            <pc:docMk/>
            <pc:sldMk cId="0" sldId="264"/>
            <ac:spMk id="714" creationId="{F282AFF2-49C2-924F-B758-D16FC7801268}"/>
          </ac:spMkLst>
        </pc:spChg>
        <pc:spChg chg="mod">
          <ac:chgData name="Arthur Liu" userId="57266d67-1d41-4103-859a-8797e8098ce0" providerId="ADAL" clId="{4EC16DF3-C4C9-134A-8346-032C3FAAAD14}" dt="2022-07-10T23:32:43.813" v="3804"/>
          <ac:spMkLst>
            <pc:docMk/>
            <pc:sldMk cId="0" sldId="264"/>
            <ac:spMk id="715" creationId="{0C964AD3-42BF-8A4C-BB4C-A2B73D80A0C8}"/>
          </ac:spMkLst>
        </pc:spChg>
        <pc:spChg chg="mod">
          <ac:chgData name="Arthur Liu" userId="57266d67-1d41-4103-859a-8797e8098ce0" providerId="ADAL" clId="{4EC16DF3-C4C9-134A-8346-032C3FAAAD14}" dt="2022-07-10T23:32:43.813" v="3804"/>
          <ac:spMkLst>
            <pc:docMk/>
            <pc:sldMk cId="0" sldId="264"/>
            <ac:spMk id="716" creationId="{6C047D43-6C39-0D41-AED3-9F11E0F65824}"/>
          </ac:spMkLst>
        </pc:spChg>
        <pc:spChg chg="mod">
          <ac:chgData name="Arthur Liu" userId="57266d67-1d41-4103-859a-8797e8098ce0" providerId="ADAL" clId="{4EC16DF3-C4C9-134A-8346-032C3FAAAD14}" dt="2022-07-10T23:32:43.813" v="3804"/>
          <ac:spMkLst>
            <pc:docMk/>
            <pc:sldMk cId="0" sldId="264"/>
            <ac:spMk id="717" creationId="{02D166A7-65D0-9943-AEE7-DD05B9557F6C}"/>
          </ac:spMkLst>
        </pc:spChg>
        <pc:spChg chg="mod">
          <ac:chgData name="Arthur Liu" userId="57266d67-1d41-4103-859a-8797e8098ce0" providerId="ADAL" clId="{4EC16DF3-C4C9-134A-8346-032C3FAAAD14}" dt="2022-07-10T23:32:43.813" v="3804"/>
          <ac:spMkLst>
            <pc:docMk/>
            <pc:sldMk cId="0" sldId="264"/>
            <ac:spMk id="718" creationId="{C0A19162-F035-6E46-938B-48C2E9546CF3}"/>
          </ac:spMkLst>
        </pc:spChg>
        <pc:spChg chg="mod">
          <ac:chgData name="Arthur Liu" userId="57266d67-1d41-4103-859a-8797e8098ce0" providerId="ADAL" clId="{4EC16DF3-C4C9-134A-8346-032C3FAAAD14}" dt="2022-07-10T23:32:43.813" v="3804"/>
          <ac:spMkLst>
            <pc:docMk/>
            <pc:sldMk cId="0" sldId="264"/>
            <ac:spMk id="719" creationId="{9F4E3D56-B178-B943-B9ED-3664DF99A70D}"/>
          </ac:spMkLst>
        </pc:spChg>
        <pc:spChg chg="mod">
          <ac:chgData name="Arthur Liu" userId="57266d67-1d41-4103-859a-8797e8098ce0" providerId="ADAL" clId="{4EC16DF3-C4C9-134A-8346-032C3FAAAD14}" dt="2022-07-10T23:32:43.813" v="3804"/>
          <ac:spMkLst>
            <pc:docMk/>
            <pc:sldMk cId="0" sldId="264"/>
            <ac:spMk id="720" creationId="{089578D6-58A1-8343-8A8B-CF532F469F51}"/>
          </ac:spMkLst>
        </pc:spChg>
        <pc:spChg chg="mod">
          <ac:chgData name="Arthur Liu" userId="57266d67-1d41-4103-859a-8797e8098ce0" providerId="ADAL" clId="{4EC16DF3-C4C9-134A-8346-032C3FAAAD14}" dt="2022-07-10T23:32:43.813" v="3804"/>
          <ac:spMkLst>
            <pc:docMk/>
            <pc:sldMk cId="0" sldId="264"/>
            <ac:spMk id="721" creationId="{F461EE1B-17FE-864D-93D7-B94B4B662EB0}"/>
          </ac:spMkLst>
        </pc:spChg>
        <pc:spChg chg="mod">
          <ac:chgData name="Arthur Liu" userId="57266d67-1d41-4103-859a-8797e8098ce0" providerId="ADAL" clId="{4EC16DF3-C4C9-134A-8346-032C3FAAAD14}" dt="2022-07-10T23:32:43.813" v="3804"/>
          <ac:spMkLst>
            <pc:docMk/>
            <pc:sldMk cId="0" sldId="264"/>
            <ac:spMk id="723" creationId="{1020ED04-C0A8-6F44-95F0-613870E1D2BE}"/>
          </ac:spMkLst>
        </pc:spChg>
        <pc:spChg chg="mod">
          <ac:chgData name="Arthur Liu" userId="57266d67-1d41-4103-859a-8797e8098ce0" providerId="ADAL" clId="{4EC16DF3-C4C9-134A-8346-032C3FAAAD14}" dt="2022-07-10T23:32:43.813" v="3804"/>
          <ac:spMkLst>
            <pc:docMk/>
            <pc:sldMk cId="0" sldId="264"/>
            <ac:spMk id="724" creationId="{E617A926-797E-054B-A262-A0C8BD9743B9}"/>
          </ac:spMkLst>
        </pc:spChg>
        <pc:spChg chg="mod">
          <ac:chgData name="Arthur Liu" userId="57266d67-1d41-4103-859a-8797e8098ce0" providerId="ADAL" clId="{4EC16DF3-C4C9-134A-8346-032C3FAAAD14}" dt="2022-07-10T23:32:43.813" v="3804"/>
          <ac:spMkLst>
            <pc:docMk/>
            <pc:sldMk cId="0" sldId="264"/>
            <ac:spMk id="725" creationId="{DEFC0D48-BA42-9945-AB6F-F0121D1BCE24}"/>
          </ac:spMkLst>
        </pc:spChg>
        <pc:spChg chg="mod">
          <ac:chgData name="Arthur Liu" userId="57266d67-1d41-4103-859a-8797e8098ce0" providerId="ADAL" clId="{4EC16DF3-C4C9-134A-8346-032C3FAAAD14}" dt="2022-07-10T23:32:43.813" v="3804"/>
          <ac:spMkLst>
            <pc:docMk/>
            <pc:sldMk cId="0" sldId="264"/>
            <ac:spMk id="726" creationId="{112D0931-12B0-1E49-AD61-CE95613758DF}"/>
          </ac:spMkLst>
        </pc:spChg>
        <pc:spChg chg="mod">
          <ac:chgData name="Arthur Liu" userId="57266d67-1d41-4103-859a-8797e8098ce0" providerId="ADAL" clId="{4EC16DF3-C4C9-134A-8346-032C3FAAAD14}" dt="2022-07-10T23:32:43.813" v="3804"/>
          <ac:spMkLst>
            <pc:docMk/>
            <pc:sldMk cId="0" sldId="264"/>
            <ac:spMk id="727" creationId="{FC9BEDC2-F8C4-BC4D-97F5-C801ED3FDE66}"/>
          </ac:spMkLst>
        </pc:spChg>
        <pc:spChg chg="mod">
          <ac:chgData name="Arthur Liu" userId="57266d67-1d41-4103-859a-8797e8098ce0" providerId="ADAL" clId="{4EC16DF3-C4C9-134A-8346-032C3FAAAD14}" dt="2022-07-10T23:32:43.813" v="3804"/>
          <ac:spMkLst>
            <pc:docMk/>
            <pc:sldMk cId="0" sldId="264"/>
            <ac:spMk id="728" creationId="{E1708AEB-293E-B14B-BD4B-DD703C9D62FB}"/>
          </ac:spMkLst>
        </pc:spChg>
        <pc:spChg chg="mod">
          <ac:chgData name="Arthur Liu" userId="57266d67-1d41-4103-859a-8797e8098ce0" providerId="ADAL" clId="{4EC16DF3-C4C9-134A-8346-032C3FAAAD14}" dt="2022-07-10T23:32:43.813" v="3804"/>
          <ac:spMkLst>
            <pc:docMk/>
            <pc:sldMk cId="0" sldId="264"/>
            <ac:spMk id="729" creationId="{494862D1-91C1-A84B-89A3-0A5D32D0DAA3}"/>
          </ac:spMkLst>
        </pc:spChg>
        <pc:spChg chg="mod">
          <ac:chgData name="Arthur Liu" userId="57266d67-1d41-4103-859a-8797e8098ce0" providerId="ADAL" clId="{4EC16DF3-C4C9-134A-8346-032C3FAAAD14}" dt="2022-07-10T23:32:43.813" v="3804"/>
          <ac:spMkLst>
            <pc:docMk/>
            <pc:sldMk cId="0" sldId="264"/>
            <ac:spMk id="730" creationId="{E5D47D91-1D4F-394D-8C09-D2CDCA4CCF0F}"/>
          </ac:spMkLst>
        </pc:spChg>
        <pc:spChg chg="mod">
          <ac:chgData name="Arthur Liu" userId="57266d67-1d41-4103-859a-8797e8098ce0" providerId="ADAL" clId="{4EC16DF3-C4C9-134A-8346-032C3FAAAD14}" dt="2022-07-10T23:32:43.813" v="3804"/>
          <ac:spMkLst>
            <pc:docMk/>
            <pc:sldMk cId="0" sldId="264"/>
            <ac:spMk id="731" creationId="{127AD19D-3E77-E949-AD48-FBED9C20E81D}"/>
          </ac:spMkLst>
        </pc:spChg>
        <pc:spChg chg="mod">
          <ac:chgData name="Arthur Liu" userId="57266d67-1d41-4103-859a-8797e8098ce0" providerId="ADAL" clId="{4EC16DF3-C4C9-134A-8346-032C3FAAAD14}" dt="2022-07-10T23:32:43.813" v="3804"/>
          <ac:spMkLst>
            <pc:docMk/>
            <pc:sldMk cId="0" sldId="264"/>
            <ac:spMk id="733" creationId="{A8730868-ADA4-4B45-B78E-90CFC8583186}"/>
          </ac:spMkLst>
        </pc:spChg>
        <pc:spChg chg="mod">
          <ac:chgData name="Arthur Liu" userId="57266d67-1d41-4103-859a-8797e8098ce0" providerId="ADAL" clId="{4EC16DF3-C4C9-134A-8346-032C3FAAAD14}" dt="2022-07-10T23:32:43.813" v="3804"/>
          <ac:spMkLst>
            <pc:docMk/>
            <pc:sldMk cId="0" sldId="264"/>
            <ac:spMk id="734" creationId="{5521B773-62DD-3C46-8C32-8096C621E7FA}"/>
          </ac:spMkLst>
        </pc:spChg>
        <pc:spChg chg="mod">
          <ac:chgData name="Arthur Liu" userId="57266d67-1d41-4103-859a-8797e8098ce0" providerId="ADAL" clId="{4EC16DF3-C4C9-134A-8346-032C3FAAAD14}" dt="2022-07-10T23:32:43.813" v="3804"/>
          <ac:spMkLst>
            <pc:docMk/>
            <pc:sldMk cId="0" sldId="264"/>
            <ac:spMk id="735" creationId="{F99E4B81-71D3-EE4F-BE90-37686774844F}"/>
          </ac:spMkLst>
        </pc:spChg>
        <pc:spChg chg="mod">
          <ac:chgData name="Arthur Liu" userId="57266d67-1d41-4103-859a-8797e8098ce0" providerId="ADAL" clId="{4EC16DF3-C4C9-134A-8346-032C3FAAAD14}" dt="2022-07-10T23:32:43.813" v="3804"/>
          <ac:spMkLst>
            <pc:docMk/>
            <pc:sldMk cId="0" sldId="264"/>
            <ac:spMk id="736" creationId="{9A2F248B-D21D-3E47-AEAF-258A513112A6}"/>
          </ac:spMkLst>
        </pc:spChg>
        <pc:spChg chg="mod">
          <ac:chgData name="Arthur Liu" userId="57266d67-1d41-4103-859a-8797e8098ce0" providerId="ADAL" clId="{4EC16DF3-C4C9-134A-8346-032C3FAAAD14}" dt="2022-07-10T23:32:43.813" v="3804"/>
          <ac:spMkLst>
            <pc:docMk/>
            <pc:sldMk cId="0" sldId="264"/>
            <ac:spMk id="737" creationId="{0AAEFB87-93C7-CA43-AD51-870FBCFE4804}"/>
          </ac:spMkLst>
        </pc:spChg>
        <pc:spChg chg="mod">
          <ac:chgData name="Arthur Liu" userId="57266d67-1d41-4103-859a-8797e8098ce0" providerId="ADAL" clId="{4EC16DF3-C4C9-134A-8346-032C3FAAAD14}" dt="2022-07-10T23:32:43.813" v="3804"/>
          <ac:spMkLst>
            <pc:docMk/>
            <pc:sldMk cId="0" sldId="264"/>
            <ac:spMk id="738" creationId="{C8CF7784-7F63-3F4F-93AB-E271CB0C4AA4}"/>
          </ac:spMkLst>
        </pc:spChg>
        <pc:spChg chg="mod">
          <ac:chgData name="Arthur Liu" userId="57266d67-1d41-4103-859a-8797e8098ce0" providerId="ADAL" clId="{4EC16DF3-C4C9-134A-8346-032C3FAAAD14}" dt="2022-07-10T23:32:43.813" v="3804"/>
          <ac:spMkLst>
            <pc:docMk/>
            <pc:sldMk cId="0" sldId="264"/>
            <ac:spMk id="739" creationId="{4D13377F-26F4-6142-8681-2B35AE661DAF}"/>
          </ac:spMkLst>
        </pc:spChg>
        <pc:spChg chg="mod">
          <ac:chgData name="Arthur Liu" userId="57266d67-1d41-4103-859a-8797e8098ce0" providerId="ADAL" clId="{4EC16DF3-C4C9-134A-8346-032C3FAAAD14}" dt="2022-07-10T23:32:43.813" v="3804"/>
          <ac:spMkLst>
            <pc:docMk/>
            <pc:sldMk cId="0" sldId="264"/>
            <ac:spMk id="740" creationId="{2E5D4C5F-83D9-C44A-84A9-E6F68482736E}"/>
          </ac:spMkLst>
        </pc:spChg>
        <pc:spChg chg="mod">
          <ac:chgData name="Arthur Liu" userId="57266d67-1d41-4103-859a-8797e8098ce0" providerId="ADAL" clId="{4EC16DF3-C4C9-134A-8346-032C3FAAAD14}" dt="2022-07-10T23:32:43.813" v="3804"/>
          <ac:spMkLst>
            <pc:docMk/>
            <pc:sldMk cId="0" sldId="264"/>
            <ac:spMk id="741" creationId="{74D6A5A5-50C9-C246-B52A-82ADEAA389D0}"/>
          </ac:spMkLst>
        </pc:spChg>
        <pc:spChg chg="mod">
          <ac:chgData name="Arthur Liu" userId="57266d67-1d41-4103-859a-8797e8098ce0" providerId="ADAL" clId="{4EC16DF3-C4C9-134A-8346-032C3FAAAD14}" dt="2022-07-10T23:32:43.813" v="3804"/>
          <ac:spMkLst>
            <pc:docMk/>
            <pc:sldMk cId="0" sldId="264"/>
            <ac:spMk id="743" creationId="{C3FFB325-F44D-D34E-8D00-8BB7F9B9C42A}"/>
          </ac:spMkLst>
        </pc:spChg>
        <pc:spChg chg="mod">
          <ac:chgData name="Arthur Liu" userId="57266d67-1d41-4103-859a-8797e8098ce0" providerId="ADAL" clId="{4EC16DF3-C4C9-134A-8346-032C3FAAAD14}" dt="2022-07-10T23:32:43.813" v="3804"/>
          <ac:spMkLst>
            <pc:docMk/>
            <pc:sldMk cId="0" sldId="264"/>
            <ac:spMk id="744" creationId="{1DCDB24D-32B6-D347-ABFF-8B3C0CC9FA7C}"/>
          </ac:spMkLst>
        </pc:spChg>
        <pc:spChg chg="mod">
          <ac:chgData name="Arthur Liu" userId="57266d67-1d41-4103-859a-8797e8098ce0" providerId="ADAL" clId="{4EC16DF3-C4C9-134A-8346-032C3FAAAD14}" dt="2022-07-10T23:32:43.813" v="3804"/>
          <ac:spMkLst>
            <pc:docMk/>
            <pc:sldMk cId="0" sldId="264"/>
            <ac:spMk id="745" creationId="{284E5392-7BFF-EA4A-9B30-5A3334674B0A}"/>
          </ac:spMkLst>
        </pc:spChg>
        <pc:spChg chg="mod">
          <ac:chgData name="Arthur Liu" userId="57266d67-1d41-4103-859a-8797e8098ce0" providerId="ADAL" clId="{4EC16DF3-C4C9-134A-8346-032C3FAAAD14}" dt="2022-07-10T23:32:43.813" v="3804"/>
          <ac:spMkLst>
            <pc:docMk/>
            <pc:sldMk cId="0" sldId="264"/>
            <ac:spMk id="746" creationId="{0DBA7066-DB11-A14A-ABC7-3FB4364547F6}"/>
          </ac:spMkLst>
        </pc:spChg>
        <pc:spChg chg="mod">
          <ac:chgData name="Arthur Liu" userId="57266d67-1d41-4103-859a-8797e8098ce0" providerId="ADAL" clId="{4EC16DF3-C4C9-134A-8346-032C3FAAAD14}" dt="2022-07-10T23:32:43.813" v="3804"/>
          <ac:spMkLst>
            <pc:docMk/>
            <pc:sldMk cId="0" sldId="264"/>
            <ac:spMk id="747" creationId="{51B551A5-0A5D-3D43-97C5-7DDADAD34226}"/>
          </ac:spMkLst>
        </pc:spChg>
        <pc:spChg chg="mod">
          <ac:chgData name="Arthur Liu" userId="57266d67-1d41-4103-859a-8797e8098ce0" providerId="ADAL" clId="{4EC16DF3-C4C9-134A-8346-032C3FAAAD14}" dt="2022-07-10T23:32:43.813" v="3804"/>
          <ac:spMkLst>
            <pc:docMk/>
            <pc:sldMk cId="0" sldId="264"/>
            <ac:spMk id="748" creationId="{3260E9E8-A416-A045-9995-0AE14EAC1002}"/>
          </ac:spMkLst>
        </pc:spChg>
        <pc:spChg chg="mod">
          <ac:chgData name="Arthur Liu" userId="57266d67-1d41-4103-859a-8797e8098ce0" providerId="ADAL" clId="{4EC16DF3-C4C9-134A-8346-032C3FAAAD14}" dt="2022-07-10T23:32:43.813" v="3804"/>
          <ac:spMkLst>
            <pc:docMk/>
            <pc:sldMk cId="0" sldId="264"/>
            <ac:spMk id="749" creationId="{C5020D3D-8383-A04F-8789-7E0993F6200E}"/>
          </ac:spMkLst>
        </pc:spChg>
        <pc:spChg chg="mod">
          <ac:chgData name="Arthur Liu" userId="57266d67-1d41-4103-859a-8797e8098ce0" providerId="ADAL" clId="{4EC16DF3-C4C9-134A-8346-032C3FAAAD14}" dt="2022-07-10T23:32:43.813" v="3804"/>
          <ac:spMkLst>
            <pc:docMk/>
            <pc:sldMk cId="0" sldId="264"/>
            <ac:spMk id="750" creationId="{9F5F7118-21B3-F347-B4AE-E4A015DF0BFC}"/>
          </ac:spMkLst>
        </pc:spChg>
        <pc:spChg chg="mod">
          <ac:chgData name="Arthur Liu" userId="57266d67-1d41-4103-859a-8797e8098ce0" providerId="ADAL" clId="{4EC16DF3-C4C9-134A-8346-032C3FAAAD14}" dt="2022-07-10T23:32:43.813" v="3804"/>
          <ac:spMkLst>
            <pc:docMk/>
            <pc:sldMk cId="0" sldId="264"/>
            <ac:spMk id="751" creationId="{AC46464F-8BD1-5940-854A-F8038E2243B4}"/>
          </ac:spMkLst>
        </pc:spChg>
        <pc:spChg chg="mod">
          <ac:chgData name="Arthur Liu" userId="57266d67-1d41-4103-859a-8797e8098ce0" providerId="ADAL" clId="{4EC16DF3-C4C9-134A-8346-032C3FAAAD14}" dt="2022-07-10T23:32:43.813" v="3804"/>
          <ac:spMkLst>
            <pc:docMk/>
            <pc:sldMk cId="0" sldId="264"/>
            <ac:spMk id="753" creationId="{18B80521-F8BC-154C-BBDE-23F6C725A59E}"/>
          </ac:spMkLst>
        </pc:spChg>
        <pc:spChg chg="mod">
          <ac:chgData name="Arthur Liu" userId="57266d67-1d41-4103-859a-8797e8098ce0" providerId="ADAL" clId="{4EC16DF3-C4C9-134A-8346-032C3FAAAD14}" dt="2022-07-10T23:32:43.813" v="3804"/>
          <ac:spMkLst>
            <pc:docMk/>
            <pc:sldMk cId="0" sldId="264"/>
            <ac:spMk id="754" creationId="{258234DD-77E6-1940-84FF-B9E40A6D595E}"/>
          </ac:spMkLst>
        </pc:spChg>
        <pc:spChg chg="mod">
          <ac:chgData name="Arthur Liu" userId="57266d67-1d41-4103-859a-8797e8098ce0" providerId="ADAL" clId="{4EC16DF3-C4C9-134A-8346-032C3FAAAD14}" dt="2022-07-10T23:32:43.813" v="3804"/>
          <ac:spMkLst>
            <pc:docMk/>
            <pc:sldMk cId="0" sldId="264"/>
            <ac:spMk id="755" creationId="{3F45768A-6609-7A4F-9A67-47D1526D2311}"/>
          </ac:spMkLst>
        </pc:spChg>
        <pc:spChg chg="mod">
          <ac:chgData name="Arthur Liu" userId="57266d67-1d41-4103-859a-8797e8098ce0" providerId="ADAL" clId="{4EC16DF3-C4C9-134A-8346-032C3FAAAD14}" dt="2022-07-10T23:32:43.813" v="3804"/>
          <ac:spMkLst>
            <pc:docMk/>
            <pc:sldMk cId="0" sldId="264"/>
            <ac:spMk id="756" creationId="{20FED7E1-109B-A24A-8AB6-BA3EBA29F67F}"/>
          </ac:spMkLst>
        </pc:spChg>
        <pc:spChg chg="mod">
          <ac:chgData name="Arthur Liu" userId="57266d67-1d41-4103-859a-8797e8098ce0" providerId="ADAL" clId="{4EC16DF3-C4C9-134A-8346-032C3FAAAD14}" dt="2022-07-10T23:32:43.813" v="3804"/>
          <ac:spMkLst>
            <pc:docMk/>
            <pc:sldMk cId="0" sldId="264"/>
            <ac:spMk id="757" creationId="{576D0F6A-7029-2B4B-B70F-7EE0EAF6A030}"/>
          </ac:spMkLst>
        </pc:spChg>
        <pc:spChg chg="mod">
          <ac:chgData name="Arthur Liu" userId="57266d67-1d41-4103-859a-8797e8098ce0" providerId="ADAL" clId="{4EC16DF3-C4C9-134A-8346-032C3FAAAD14}" dt="2022-07-10T23:32:43.813" v="3804"/>
          <ac:spMkLst>
            <pc:docMk/>
            <pc:sldMk cId="0" sldId="264"/>
            <ac:spMk id="758" creationId="{DC477B81-A116-BF46-99D4-6B6BE1A99245}"/>
          </ac:spMkLst>
        </pc:spChg>
        <pc:spChg chg="mod">
          <ac:chgData name="Arthur Liu" userId="57266d67-1d41-4103-859a-8797e8098ce0" providerId="ADAL" clId="{4EC16DF3-C4C9-134A-8346-032C3FAAAD14}" dt="2022-07-10T23:32:43.813" v="3804"/>
          <ac:spMkLst>
            <pc:docMk/>
            <pc:sldMk cId="0" sldId="264"/>
            <ac:spMk id="759" creationId="{2BA84B99-42D3-6A46-83CE-A70060B0B9BE}"/>
          </ac:spMkLst>
        </pc:spChg>
        <pc:spChg chg="mod">
          <ac:chgData name="Arthur Liu" userId="57266d67-1d41-4103-859a-8797e8098ce0" providerId="ADAL" clId="{4EC16DF3-C4C9-134A-8346-032C3FAAAD14}" dt="2022-07-10T23:32:43.813" v="3804"/>
          <ac:spMkLst>
            <pc:docMk/>
            <pc:sldMk cId="0" sldId="264"/>
            <ac:spMk id="760" creationId="{D467AA3F-0FD4-F948-867D-84A76B61E545}"/>
          </ac:spMkLst>
        </pc:spChg>
        <pc:spChg chg="mod">
          <ac:chgData name="Arthur Liu" userId="57266d67-1d41-4103-859a-8797e8098ce0" providerId="ADAL" clId="{4EC16DF3-C4C9-134A-8346-032C3FAAAD14}" dt="2022-07-10T23:32:43.813" v="3804"/>
          <ac:spMkLst>
            <pc:docMk/>
            <pc:sldMk cId="0" sldId="264"/>
            <ac:spMk id="761" creationId="{0C5D275C-9F84-7944-B975-3267439F9369}"/>
          </ac:spMkLst>
        </pc:spChg>
        <pc:spChg chg="mod">
          <ac:chgData name="Arthur Liu" userId="57266d67-1d41-4103-859a-8797e8098ce0" providerId="ADAL" clId="{4EC16DF3-C4C9-134A-8346-032C3FAAAD14}" dt="2022-07-10T23:32:43.813" v="3804"/>
          <ac:spMkLst>
            <pc:docMk/>
            <pc:sldMk cId="0" sldId="264"/>
            <ac:spMk id="763" creationId="{8C8EF3D3-FD3A-0E46-900B-AFDCF710D6DF}"/>
          </ac:spMkLst>
        </pc:spChg>
        <pc:spChg chg="mod">
          <ac:chgData name="Arthur Liu" userId="57266d67-1d41-4103-859a-8797e8098ce0" providerId="ADAL" clId="{4EC16DF3-C4C9-134A-8346-032C3FAAAD14}" dt="2022-07-10T23:32:43.813" v="3804"/>
          <ac:spMkLst>
            <pc:docMk/>
            <pc:sldMk cId="0" sldId="264"/>
            <ac:spMk id="764" creationId="{43CFC524-89B7-1F4C-9BDE-C23F9AE6EAD3}"/>
          </ac:spMkLst>
        </pc:spChg>
        <pc:spChg chg="mod">
          <ac:chgData name="Arthur Liu" userId="57266d67-1d41-4103-859a-8797e8098ce0" providerId="ADAL" clId="{4EC16DF3-C4C9-134A-8346-032C3FAAAD14}" dt="2022-07-10T23:32:43.813" v="3804"/>
          <ac:spMkLst>
            <pc:docMk/>
            <pc:sldMk cId="0" sldId="264"/>
            <ac:spMk id="765" creationId="{EAED7143-6E97-4246-AF3E-69C2B1675763}"/>
          </ac:spMkLst>
        </pc:spChg>
        <pc:spChg chg="mod">
          <ac:chgData name="Arthur Liu" userId="57266d67-1d41-4103-859a-8797e8098ce0" providerId="ADAL" clId="{4EC16DF3-C4C9-134A-8346-032C3FAAAD14}" dt="2022-07-10T23:32:43.813" v="3804"/>
          <ac:spMkLst>
            <pc:docMk/>
            <pc:sldMk cId="0" sldId="264"/>
            <ac:spMk id="766" creationId="{92D2F97F-7B29-9F46-86C5-C70F9922E3BD}"/>
          </ac:spMkLst>
        </pc:spChg>
        <pc:spChg chg="mod">
          <ac:chgData name="Arthur Liu" userId="57266d67-1d41-4103-859a-8797e8098ce0" providerId="ADAL" clId="{4EC16DF3-C4C9-134A-8346-032C3FAAAD14}" dt="2022-07-10T23:32:43.813" v="3804"/>
          <ac:spMkLst>
            <pc:docMk/>
            <pc:sldMk cId="0" sldId="264"/>
            <ac:spMk id="767" creationId="{73CE28F9-4B72-684A-BB04-922D19AFAEB1}"/>
          </ac:spMkLst>
        </pc:spChg>
        <pc:spChg chg="mod">
          <ac:chgData name="Arthur Liu" userId="57266d67-1d41-4103-859a-8797e8098ce0" providerId="ADAL" clId="{4EC16DF3-C4C9-134A-8346-032C3FAAAD14}" dt="2022-07-10T23:32:43.813" v="3804"/>
          <ac:spMkLst>
            <pc:docMk/>
            <pc:sldMk cId="0" sldId="264"/>
            <ac:spMk id="768" creationId="{3FD8F1F6-9D0C-E740-B329-C94A8FCC29A4}"/>
          </ac:spMkLst>
        </pc:spChg>
        <pc:spChg chg="mod">
          <ac:chgData name="Arthur Liu" userId="57266d67-1d41-4103-859a-8797e8098ce0" providerId="ADAL" clId="{4EC16DF3-C4C9-134A-8346-032C3FAAAD14}" dt="2022-07-10T23:32:43.813" v="3804"/>
          <ac:spMkLst>
            <pc:docMk/>
            <pc:sldMk cId="0" sldId="264"/>
            <ac:spMk id="769" creationId="{A8670840-298A-2748-80ED-5D9D631C3A15}"/>
          </ac:spMkLst>
        </pc:spChg>
        <pc:spChg chg="mod">
          <ac:chgData name="Arthur Liu" userId="57266d67-1d41-4103-859a-8797e8098ce0" providerId="ADAL" clId="{4EC16DF3-C4C9-134A-8346-032C3FAAAD14}" dt="2022-07-10T23:32:43.813" v="3804"/>
          <ac:spMkLst>
            <pc:docMk/>
            <pc:sldMk cId="0" sldId="264"/>
            <ac:spMk id="770" creationId="{146A2854-8474-E249-9DF9-8AC1B883DEA8}"/>
          </ac:spMkLst>
        </pc:spChg>
        <pc:spChg chg="mod">
          <ac:chgData name="Arthur Liu" userId="57266d67-1d41-4103-859a-8797e8098ce0" providerId="ADAL" clId="{4EC16DF3-C4C9-134A-8346-032C3FAAAD14}" dt="2022-07-10T23:32:43.813" v="3804"/>
          <ac:spMkLst>
            <pc:docMk/>
            <pc:sldMk cId="0" sldId="264"/>
            <ac:spMk id="771" creationId="{D12A65BE-EB9F-7049-8CF1-9D8A8F410D13}"/>
          </ac:spMkLst>
        </pc:spChg>
        <pc:spChg chg="mod">
          <ac:chgData name="Arthur Liu" userId="57266d67-1d41-4103-859a-8797e8098ce0" providerId="ADAL" clId="{4EC16DF3-C4C9-134A-8346-032C3FAAAD14}" dt="2022-07-10T23:32:43.813" v="3804"/>
          <ac:spMkLst>
            <pc:docMk/>
            <pc:sldMk cId="0" sldId="264"/>
            <ac:spMk id="773" creationId="{FC6457EE-94C0-6E42-BE96-6BEDC1083C59}"/>
          </ac:spMkLst>
        </pc:spChg>
        <pc:spChg chg="mod">
          <ac:chgData name="Arthur Liu" userId="57266d67-1d41-4103-859a-8797e8098ce0" providerId="ADAL" clId="{4EC16DF3-C4C9-134A-8346-032C3FAAAD14}" dt="2022-07-10T23:32:43.813" v="3804"/>
          <ac:spMkLst>
            <pc:docMk/>
            <pc:sldMk cId="0" sldId="264"/>
            <ac:spMk id="774" creationId="{2E5C278A-D277-C84F-A519-380CE5EC931A}"/>
          </ac:spMkLst>
        </pc:spChg>
        <pc:spChg chg="mod">
          <ac:chgData name="Arthur Liu" userId="57266d67-1d41-4103-859a-8797e8098ce0" providerId="ADAL" clId="{4EC16DF3-C4C9-134A-8346-032C3FAAAD14}" dt="2022-07-10T23:32:43.813" v="3804"/>
          <ac:spMkLst>
            <pc:docMk/>
            <pc:sldMk cId="0" sldId="264"/>
            <ac:spMk id="775" creationId="{BBDE37C2-DC4E-164C-BAEC-E8A48A7C5BB7}"/>
          </ac:spMkLst>
        </pc:spChg>
        <pc:spChg chg="mod">
          <ac:chgData name="Arthur Liu" userId="57266d67-1d41-4103-859a-8797e8098ce0" providerId="ADAL" clId="{4EC16DF3-C4C9-134A-8346-032C3FAAAD14}" dt="2022-07-10T23:32:43.813" v="3804"/>
          <ac:spMkLst>
            <pc:docMk/>
            <pc:sldMk cId="0" sldId="264"/>
            <ac:spMk id="776" creationId="{F4388948-4F94-4043-9F2D-741F95C01392}"/>
          </ac:spMkLst>
        </pc:spChg>
        <pc:spChg chg="mod">
          <ac:chgData name="Arthur Liu" userId="57266d67-1d41-4103-859a-8797e8098ce0" providerId="ADAL" clId="{4EC16DF3-C4C9-134A-8346-032C3FAAAD14}" dt="2022-07-10T23:32:43.813" v="3804"/>
          <ac:spMkLst>
            <pc:docMk/>
            <pc:sldMk cId="0" sldId="264"/>
            <ac:spMk id="777" creationId="{88871AE7-403D-B544-A848-DDC2C4C0F828}"/>
          </ac:spMkLst>
        </pc:spChg>
        <pc:spChg chg="mod">
          <ac:chgData name="Arthur Liu" userId="57266d67-1d41-4103-859a-8797e8098ce0" providerId="ADAL" clId="{4EC16DF3-C4C9-134A-8346-032C3FAAAD14}" dt="2022-07-10T23:32:43.813" v="3804"/>
          <ac:spMkLst>
            <pc:docMk/>
            <pc:sldMk cId="0" sldId="264"/>
            <ac:spMk id="778" creationId="{E64CB1D6-85C2-184B-8F88-3C4C8B4160B9}"/>
          </ac:spMkLst>
        </pc:spChg>
        <pc:spChg chg="mod">
          <ac:chgData name="Arthur Liu" userId="57266d67-1d41-4103-859a-8797e8098ce0" providerId="ADAL" clId="{4EC16DF3-C4C9-134A-8346-032C3FAAAD14}" dt="2022-07-10T23:32:43.813" v="3804"/>
          <ac:spMkLst>
            <pc:docMk/>
            <pc:sldMk cId="0" sldId="264"/>
            <ac:spMk id="779" creationId="{170C9313-6FCC-4345-815A-F9683FB29782}"/>
          </ac:spMkLst>
        </pc:spChg>
        <pc:spChg chg="mod">
          <ac:chgData name="Arthur Liu" userId="57266d67-1d41-4103-859a-8797e8098ce0" providerId="ADAL" clId="{4EC16DF3-C4C9-134A-8346-032C3FAAAD14}" dt="2022-07-10T23:32:43.813" v="3804"/>
          <ac:spMkLst>
            <pc:docMk/>
            <pc:sldMk cId="0" sldId="264"/>
            <ac:spMk id="780" creationId="{83ACA13B-5325-7E4C-A2AC-CC3D0144649A}"/>
          </ac:spMkLst>
        </pc:spChg>
        <pc:spChg chg="mod">
          <ac:chgData name="Arthur Liu" userId="57266d67-1d41-4103-859a-8797e8098ce0" providerId="ADAL" clId="{4EC16DF3-C4C9-134A-8346-032C3FAAAD14}" dt="2022-07-10T23:32:43.813" v="3804"/>
          <ac:spMkLst>
            <pc:docMk/>
            <pc:sldMk cId="0" sldId="264"/>
            <ac:spMk id="781" creationId="{F79EF916-2748-6F4C-8A15-7A6946FE0CDF}"/>
          </ac:spMkLst>
        </pc:spChg>
        <pc:spChg chg="mod">
          <ac:chgData name="Arthur Liu" userId="57266d67-1d41-4103-859a-8797e8098ce0" providerId="ADAL" clId="{4EC16DF3-C4C9-134A-8346-032C3FAAAD14}" dt="2022-07-10T23:32:43.813" v="3804"/>
          <ac:spMkLst>
            <pc:docMk/>
            <pc:sldMk cId="0" sldId="264"/>
            <ac:spMk id="783" creationId="{6021F5D6-B178-3047-91F4-BF65D6976FBC}"/>
          </ac:spMkLst>
        </pc:spChg>
        <pc:spChg chg="mod">
          <ac:chgData name="Arthur Liu" userId="57266d67-1d41-4103-859a-8797e8098ce0" providerId="ADAL" clId="{4EC16DF3-C4C9-134A-8346-032C3FAAAD14}" dt="2022-07-10T23:32:43.813" v="3804"/>
          <ac:spMkLst>
            <pc:docMk/>
            <pc:sldMk cId="0" sldId="264"/>
            <ac:spMk id="784" creationId="{8003BB9D-C09D-3343-B32F-ED3935422431}"/>
          </ac:spMkLst>
        </pc:spChg>
        <pc:spChg chg="mod">
          <ac:chgData name="Arthur Liu" userId="57266d67-1d41-4103-859a-8797e8098ce0" providerId="ADAL" clId="{4EC16DF3-C4C9-134A-8346-032C3FAAAD14}" dt="2022-07-10T23:32:43.813" v="3804"/>
          <ac:spMkLst>
            <pc:docMk/>
            <pc:sldMk cId="0" sldId="264"/>
            <ac:spMk id="785" creationId="{BEDDC4D5-5AA6-884C-8DCA-28FD24BABADB}"/>
          </ac:spMkLst>
        </pc:spChg>
        <pc:spChg chg="mod">
          <ac:chgData name="Arthur Liu" userId="57266d67-1d41-4103-859a-8797e8098ce0" providerId="ADAL" clId="{4EC16DF3-C4C9-134A-8346-032C3FAAAD14}" dt="2022-07-10T23:32:43.813" v="3804"/>
          <ac:spMkLst>
            <pc:docMk/>
            <pc:sldMk cId="0" sldId="264"/>
            <ac:spMk id="786" creationId="{7912B66D-C0F4-6748-9D2F-552CE19847F2}"/>
          </ac:spMkLst>
        </pc:spChg>
        <pc:spChg chg="mod">
          <ac:chgData name="Arthur Liu" userId="57266d67-1d41-4103-859a-8797e8098ce0" providerId="ADAL" clId="{4EC16DF3-C4C9-134A-8346-032C3FAAAD14}" dt="2022-07-10T23:32:43.813" v="3804"/>
          <ac:spMkLst>
            <pc:docMk/>
            <pc:sldMk cId="0" sldId="264"/>
            <ac:spMk id="787" creationId="{ED088E19-C7E8-4245-89B0-BFD9D75F0D19}"/>
          </ac:spMkLst>
        </pc:spChg>
        <pc:spChg chg="mod">
          <ac:chgData name="Arthur Liu" userId="57266d67-1d41-4103-859a-8797e8098ce0" providerId="ADAL" clId="{4EC16DF3-C4C9-134A-8346-032C3FAAAD14}" dt="2022-07-10T23:32:43.813" v="3804"/>
          <ac:spMkLst>
            <pc:docMk/>
            <pc:sldMk cId="0" sldId="264"/>
            <ac:spMk id="788" creationId="{3CE872BD-D3E1-BD4F-B2A5-5242A4984637}"/>
          </ac:spMkLst>
        </pc:spChg>
        <pc:spChg chg="mod">
          <ac:chgData name="Arthur Liu" userId="57266d67-1d41-4103-859a-8797e8098ce0" providerId="ADAL" clId="{4EC16DF3-C4C9-134A-8346-032C3FAAAD14}" dt="2022-07-10T23:32:43.813" v="3804"/>
          <ac:spMkLst>
            <pc:docMk/>
            <pc:sldMk cId="0" sldId="264"/>
            <ac:spMk id="789" creationId="{7A2E5233-A506-074B-976E-FD78645C1867}"/>
          </ac:spMkLst>
        </pc:spChg>
        <pc:spChg chg="mod">
          <ac:chgData name="Arthur Liu" userId="57266d67-1d41-4103-859a-8797e8098ce0" providerId="ADAL" clId="{4EC16DF3-C4C9-134A-8346-032C3FAAAD14}" dt="2022-07-10T23:32:43.813" v="3804"/>
          <ac:spMkLst>
            <pc:docMk/>
            <pc:sldMk cId="0" sldId="264"/>
            <ac:spMk id="790" creationId="{2F6A1258-4125-C14D-87EA-421AB623434A}"/>
          </ac:spMkLst>
        </pc:spChg>
        <pc:spChg chg="mod">
          <ac:chgData name="Arthur Liu" userId="57266d67-1d41-4103-859a-8797e8098ce0" providerId="ADAL" clId="{4EC16DF3-C4C9-134A-8346-032C3FAAAD14}" dt="2022-07-10T23:32:43.813" v="3804"/>
          <ac:spMkLst>
            <pc:docMk/>
            <pc:sldMk cId="0" sldId="264"/>
            <ac:spMk id="791" creationId="{CFA85B07-F986-B648-91B9-5FCB38140E7D}"/>
          </ac:spMkLst>
        </pc:spChg>
        <pc:spChg chg="mod">
          <ac:chgData name="Arthur Liu" userId="57266d67-1d41-4103-859a-8797e8098ce0" providerId="ADAL" clId="{4EC16DF3-C4C9-134A-8346-032C3FAAAD14}" dt="2022-07-10T23:32:43.813" v="3804"/>
          <ac:spMkLst>
            <pc:docMk/>
            <pc:sldMk cId="0" sldId="264"/>
            <ac:spMk id="793" creationId="{A6DA39A0-162B-B944-BDD4-5198BEB0A699}"/>
          </ac:spMkLst>
        </pc:spChg>
        <pc:spChg chg="mod">
          <ac:chgData name="Arthur Liu" userId="57266d67-1d41-4103-859a-8797e8098ce0" providerId="ADAL" clId="{4EC16DF3-C4C9-134A-8346-032C3FAAAD14}" dt="2022-07-10T23:32:43.813" v="3804"/>
          <ac:spMkLst>
            <pc:docMk/>
            <pc:sldMk cId="0" sldId="264"/>
            <ac:spMk id="794" creationId="{ACE72496-0B74-0647-A36F-42CA27B889D6}"/>
          </ac:spMkLst>
        </pc:spChg>
        <pc:spChg chg="mod">
          <ac:chgData name="Arthur Liu" userId="57266d67-1d41-4103-859a-8797e8098ce0" providerId="ADAL" clId="{4EC16DF3-C4C9-134A-8346-032C3FAAAD14}" dt="2022-07-10T23:32:43.813" v="3804"/>
          <ac:spMkLst>
            <pc:docMk/>
            <pc:sldMk cId="0" sldId="264"/>
            <ac:spMk id="795" creationId="{6E39423B-3312-2D43-B4E2-9D04D3DDF114}"/>
          </ac:spMkLst>
        </pc:spChg>
        <pc:spChg chg="mod">
          <ac:chgData name="Arthur Liu" userId="57266d67-1d41-4103-859a-8797e8098ce0" providerId="ADAL" clId="{4EC16DF3-C4C9-134A-8346-032C3FAAAD14}" dt="2022-07-10T23:32:43.813" v="3804"/>
          <ac:spMkLst>
            <pc:docMk/>
            <pc:sldMk cId="0" sldId="264"/>
            <ac:spMk id="796" creationId="{49A4DAB4-1875-7C49-B225-DF311A188BA0}"/>
          </ac:spMkLst>
        </pc:spChg>
        <pc:spChg chg="mod">
          <ac:chgData name="Arthur Liu" userId="57266d67-1d41-4103-859a-8797e8098ce0" providerId="ADAL" clId="{4EC16DF3-C4C9-134A-8346-032C3FAAAD14}" dt="2022-07-10T23:32:43.813" v="3804"/>
          <ac:spMkLst>
            <pc:docMk/>
            <pc:sldMk cId="0" sldId="264"/>
            <ac:spMk id="797" creationId="{23E3AF2B-101B-3642-9DBD-582CAEE8411B}"/>
          </ac:spMkLst>
        </pc:spChg>
        <pc:spChg chg="mod">
          <ac:chgData name="Arthur Liu" userId="57266d67-1d41-4103-859a-8797e8098ce0" providerId="ADAL" clId="{4EC16DF3-C4C9-134A-8346-032C3FAAAD14}" dt="2022-07-10T23:32:43.813" v="3804"/>
          <ac:spMkLst>
            <pc:docMk/>
            <pc:sldMk cId="0" sldId="264"/>
            <ac:spMk id="798" creationId="{0C628C19-A498-8E4A-B101-43AA33A86852}"/>
          </ac:spMkLst>
        </pc:spChg>
        <pc:spChg chg="mod">
          <ac:chgData name="Arthur Liu" userId="57266d67-1d41-4103-859a-8797e8098ce0" providerId="ADAL" clId="{4EC16DF3-C4C9-134A-8346-032C3FAAAD14}" dt="2022-07-10T23:32:43.813" v="3804"/>
          <ac:spMkLst>
            <pc:docMk/>
            <pc:sldMk cId="0" sldId="264"/>
            <ac:spMk id="799" creationId="{8D0CF70D-1455-EB48-848B-DA7E1EE71ABE}"/>
          </ac:spMkLst>
        </pc:spChg>
        <pc:spChg chg="mod">
          <ac:chgData name="Arthur Liu" userId="57266d67-1d41-4103-859a-8797e8098ce0" providerId="ADAL" clId="{4EC16DF3-C4C9-134A-8346-032C3FAAAD14}" dt="2022-07-10T23:32:43.813" v="3804"/>
          <ac:spMkLst>
            <pc:docMk/>
            <pc:sldMk cId="0" sldId="264"/>
            <ac:spMk id="800" creationId="{AAE8EE01-9AF3-7841-B699-114137064D0A}"/>
          </ac:spMkLst>
        </pc:spChg>
        <pc:spChg chg="mod">
          <ac:chgData name="Arthur Liu" userId="57266d67-1d41-4103-859a-8797e8098ce0" providerId="ADAL" clId="{4EC16DF3-C4C9-134A-8346-032C3FAAAD14}" dt="2022-07-10T23:32:43.813" v="3804"/>
          <ac:spMkLst>
            <pc:docMk/>
            <pc:sldMk cId="0" sldId="264"/>
            <ac:spMk id="801" creationId="{22AE58AF-68D6-574E-956E-4409588BBBF2}"/>
          </ac:spMkLst>
        </pc:spChg>
        <pc:spChg chg="mod">
          <ac:chgData name="Arthur Liu" userId="57266d67-1d41-4103-859a-8797e8098ce0" providerId="ADAL" clId="{4EC16DF3-C4C9-134A-8346-032C3FAAAD14}" dt="2022-07-10T23:32:43.813" v="3804"/>
          <ac:spMkLst>
            <pc:docMk/>
            <pc:sldMk cId="0" sldId="264"/>
            <ac:spMk id="803" creationId="{01946460-87AF-F447-BC60-FFEDA0A2A89E}"/>
          </ac:spMkLst>
        </pc:spChg>
        <pc:spChg chg="mod">
          <ac:chgData name="Arthur Liu" userId="57266d67-1d41-4103-859a-8797e8098ce0" providerId="ADAL" clId="{4EC16DF3-C4C9-134A-8346-032C3FAAAD14}" dt="2022-07-10T23:32:43.813" v="3804"/>
          <ac:spMkLst>
            <pc:docMk/>
            <pc:sldMk cId="0" sldId="264"/>
            <ac:spMk id="804" creationId="{76BA8919-5CDB-9444-805F-25318EF6CD21}"/>
          </ac:spMkLst>
        </pc:spChg>
        <pc:spChg chg="mod">
          <ac:chgData name="Arthur Liu" userId="57266d67-1d41-4103-859a-8797e8098ce0" providerId="ADAL" clId="{4EC16DF3-C4C9-134A-8346-032C3FAAAD14}" dt="2022-07-10T23:32:43.813" v="3804"/>
          <ac:spMkLst>
            <pc:docMk/>
            <pc:sldMk cId="0" sldId="264"/>
            <ac:spMk id="805" creationId="{C683EC84-4734-E74D-96D4-AC452B35B09B}"/>
          </ac:spMkLst>
        </pc:spChg>
        <pc:spChg chg="mod">
          <ac:chgData name="Arthur Liu" userId="57266d67-1d41-4103-859a-8797e8098ce0" providerId="ADAL" clId="{4EC16DF3-C4C9-134A-8346-032C3FAAAD14}" dt="2022-07-10T23:32:43.813" v="3804"/>
          <ac:spMkLst>
            <pc:docMk/>
            <pc:sldMk cId="0" sldId="264"/>
            <ac:spMk id="806" creationId="{39737FF2-81D3-444B-9EDC-912728FF1706}"/>
          </ac:spMkLst>
        </pc:spChg>
        <pc:spChg chg="mod">
          <ac:chgData name="Arthur Liu" userId="57266d67-1d41-4103-859a-8797e8098ce0" providerId="ADAL" clId="{4EC16DF3-C4C9-134A-8346-032C3FAAAD14}" dt="2022-07-10T23:32:43.813" v="3804"/>
          <ac:spMkLst>
            <pc:docMk/>
            <pc:sldMk cId="0" sldId="264"/>
            <ac:spMk id="807" creationId="{2D660809-4E03-0B4A-8F91-A3727386E772}"/>
          </ac:spMkLst>
        </pc:spChg>
        <pc:spChg chg="mod">
          <ac:chgData name="Arthur Liu" userId="57266d67-1d41-4103-859a-8797e8098ce0" providerId="ADAL" clId="{4EC16DF3-C4C9-134A-8346-032C3FAAAD14}" dt="2022-07-10T23:32:43.813" v="3804"/>
          <ac:spMkLst>
            <pc:docMk/>
            <pc:sldMk cId="0" sldId="264"/>
            <ac:spMk id="808" creationId="{E7D5D730-F2EE-3341-B9A2-02B47695B1D4}"/>
          </ac:spMkLst>
        </pc:spChg>
        <pc:spChg chg="mod">
          <ac:chgData name="Arthur Liu" userId="57266d67-1d41-4103-859a-8797e8098ce0" providerId="ADAL" clId="{4EC16DF3-C4C9-134A-8346-032C3FAAAD14}" dt="2022-07-10T23:32:43.813" v="3804"/>
          <ac:spMkLst>
            <pc:docMk/>
            <pc:sldMk cId="0" sldId="264"/>
            <ac:spMk id="809" creationId="{569332F9-B266-F941-8729-4D031CD29570}"/>
          </ac:spMkLst>
        </pc:spChg>
        <pc:spChg chg="mod">
          <ac:chgData name="Arthur Liu" userId="57266d67-1d41-4103-859a-8797e8098ce0" providerId="ADAL" clId="{4EC16DF3-C4C9-134A-8346-032C3FAAAD14}" dt="2022-07-10T23:32:43.813" v="3804"/>
          <ac:spMkLst>
            <pc:docMk/>
            <pc:sldMk cId="0" sldId="264"/>
            <ac:spMk id="810" creationId="{B66730BA-F702-724C-AB23-31F0BA7BDF78}"/>
          </ac:spMkLst>
        </pc:spChg>
        <pc:spChg chg="mod">
          <ac:chgData name="Arthur Liu" userId="57266d67-1d41-4103-859a-8797e8098ce0" providerId="ADAL" clId="{4EC16DF3-C4C9-134A-8346-032C3FAAAD14}" dt="2022-07-10T23:32:43.813" v="3804"/>
          <ac:spMkLst>
            <pc:docMk/>
            <pc:sldMk cId="0" sldId="264"/>
            <ac:spMk id="811" creationId="{83927C6D-2516-1147-856F-48A51E511E33}"/>
          </ac:spMkLst>
        </pc:spChg>
        <pc:spChg chg="mod">
          <ac:chgData name="Arthur Liu" userId="57266d67-1d41-4103-859a-8797e8098ce0" providerId="ADAL" clId="{4EC16DF3-C4C9-134A-8346-032C3FAAAD14}" dt="2022-07-10T23:32:43.813" v="3804"/>
          <ac:spMkLst>
            <pc:docMk/>
            <pc:sldMk cId="0" sldId="264"/>
            <ac:spMk id="813" creationId="{DBB343FA-56C0-8E4B-A306-7E65FE3F5B50}"/>
          </ac:spMkLst>
        </pc:spChg>
        <pc:spChg chg="mod">
          <ac:chgData name="Arthur Liu" userId="57266d67-1d41-4103-859a-8797e8098ce0" providerId="ADAL" clId="{4EC16DF3-C4C9-134A-8346-032C3FAAAD14}" dt="2022-07-10T23:32:43.813" v="3804"/>
          <ac:spMkLst>
            <pc:docMk/>
            <pc:sldMk cId="0" sldId="264"/>
            <ac:spMk id="814" creationId="{F54958A1-B5B2-BC4B-AF33-59E33B359474}"/>
          </ac:spMkLst>
        </pc:spChg>
        <pc:spChg chg="mod">
          <ac:chgData name="Arthur Liu" userId="57266d67-1d41-4103-859a-8797e8098ce0" providerId="ADAL" clId="{4EC16DF3-C4C9-134A-8346-032C3FAAAD14}" dt="2022-07-10T23:32:43.813" v="3804"/>
          <ac:spMkLst>
            <pc:docMk/>
            <pc:sldMk cId="0" sldId="264"/>
            <ac:spMk id="815" creationId="{AB248CB9-1E78-2B4C-9E92-419660EE4ACB}"/>
          </ac:spMkLst>
        </pc:spChg>
        <pc:spChg chg="mod">
          <ac:chgData name="Arthur Liu" userId="57266d67-1d41-4103-859a-8797e8098ce0" providerId="ADAL" clId="{4EC16DF3-C4C9-134A-8346-032C3FAAAD14}" dt="2022-07-10T23:32:43.813" v="3804"/>
          <ac:spMkLst>
            <pc:docMk/>
            <pc:sldMk cId="0" sldId="264"/>
            <ac:spMk id="816" creationId="{14AF24AE-B30B-7F4D-840F-25D69454D62C}"/>
          </ac:spMkLst>
        </pc:spChg>
        <pc:spChg chg="mod">
          <ac:chgData name="Arthur Liu" userId="57266d67-1d41-4103-859a-8797e8098ce0" providerId="ADAL" clId="{4EC16DF3-C4C9-134A-8346-032C3FAAAD14}" dt="2022-07-10T23:32:43.813" v="3804"/>
          <ac:spMkLst>
            <pc:docMk/>
            <pc:sldMk cId="0" sldId="264"/>
            <ac:spMk id="817" creationId="{05994657-E970-7342-9DF7-9DA0667F15B5}"/>
          </ac:spMkLst>
        </pc:spChg>
        <pc:spChg chg="mod">
          <ac:chgData name="Arthur Liu" userId="57266d67-1d41-4103-859a-8797e8098ce0" providerId="ADAL" clId="{4EC16DF3-C4C9-134A-8346-032C3FAAAD14}" dt="2022-07-10T23:32:43.813" v="3804"/>
          <ac:spMkLst>
            <pc:docMk/>
            <pc:sldMk cId="0" sldId="264"/>
            <ac:spMk id="818" creationId="{0A8AADF5-A437-AC4F-946A-A9B27B89F53E}"/>
          </ac:spMkLst>
        </pc:spChg>
        <pc:spChg chg="mod">
          <ac:chgData name="Arthur Liu" userId="57266d67-1d41-4103-859a-8797e8098ce0" providerId="ADAL" clId="{4EC16DF3-C4C9-134A-8346-032C3FAAAD14}" dt="2022-07-10T23:32:43.813" v="3804"/>
          <ac:spMkLst>
            <pc:docMk/>
            <pc:sldMk cId="0" sldId="264"/>
            <ac:spMk id="819" creationId="{733ACE18-0418-8F44-9F17-34991CA083A4}"/>
          </ac:spMkLst>
        </pc:spChg>
        <pc:spChg chg="mod">
          <ac:chgData name="Arthur Liu" userId="57266d67-1d41-4103-859a-8797e8098ce0" providerId="ADAL" clId="{4EC16DF3-C4C9-134A-8346-032C3FAAAD14}" dt="2022-07-10T23:32:43.813" v="3804"/>
          <ac:spMkLst>
            <pc:docMk/>
            <pc:sldMk cId="0" sldId="264"/>
            <ac:spMk id="820" creationId="{284BBE0C-18FA-FE4D-9E17-D3BCCEC61A19}"/>
          </ac:spMkLst>
        </pc:spChg>
        <pc:spChg chg="mod">
          <ac:chgData name="Arthur Liu" userId="57266d67-1d41-4103-859a-8797e8098ce0" providerId="ADAL" clId="{4EC16DF3-C4C9-134A-8346-032C3FAAAD14}" dt="2022-07-10T23:32:43.813" v="3804"/>
          <ac:spMkLst>
            <pc:docMk/>
            <pc:sldMk cId="0" sldId="264"/>
            <ac:spMk id="821" creationId="{34A2EBB5-4006-D340-A230-FA367A0F3D5C}"/>
          </ac:spMkLst>
        </pc:spChg>
        <pc:spChg chg="mod">
          <ac:chgData name="Arthur Liu" userId="57266d67-1d41-4103-859a-8797e8098ce0" providerId="ADAL" clId="{4EC16DF3-C4C9-134A-8346-032C3FAAAD14}" dt="2022-07-10T23:32:43.813" v="3804"/>
          <ac:spMkLst>
            <pc:docMk/>
            <pc:sldMk cId="0" sldId="264"/>
            <ac:spMk id="823" creationId="{5CE82461-6EA2-C447-97C3-B44503DF5E0F}"/>
          </ac:spMkLst>
        </pc:spChg>
        <pc:spChg chg="mod">
          <ac:chgData name="Arthur Liu" userId="57266d67-1d41-4103-859a-8797e8098ce0" providerId="ADAL" clId="{4EC16DF3-C4C9-134A-8346-032C3FAAAD14}" dt="2022-07-10T23:32:43.813" v="3804"/>
          <ac:spMkLst>
            <pc:docMk/>
            <pc:sldMk cId="0" sldId="264"/>
            <ac:spMk id="824" creationId="{EC00271D-EF08-F34F-817A-EBBE0F8B40BB}"/>
          </ac:spMkLst>
        </pc:spChg>
        <pc:spChg chg="mod">
          <ac:chgData name="Arthur Liu" userId="57266d67-1d41-4103-859a-8797e8098ce0" providerId="ADAL" clId="{4EC16DF3-C4C9-134A-8346-032C3FAAAD14}" dt="2022-07-10T23:32:43.813" v="3804"/>
          <ac:spMkLst>
            <pc:docMk/>
            <pc:sldMk cId="0" sldId="264"/>
            <ac:spMk id="825" creationId="{F1C459A9-C6B6-7047-83F8-29E44208891C}"/>
          </ac:spMkLst>
        </pc:spChg>
        <pc:spChg chg="mod">
          <ac:chgData name="Arthur Liu" userId="57266d67-1d41-4103-859a-8797e8098ce0" providerId="ADAL" clId="{4EC16DF3-C4C9-134A-8346-032C3FAAAD14}" dt="2022-07-10T23:32:43.813" v="3804"/>
          <ac:spMkLst>
            <pc:docMk/>
            <pc:sldMk cId="0" sldId="264"/>
            <ac:spMk id="826" creationId="{BD86F74C-43E6-A340-8AB5-354926440C7B}"/>
          </ac:spMkLst>
        </pc:spChg>
        <pc:spChg chg="mod">
          <ac:chgData name="Arthur Liu" userId="57266d67-1d41-4103-859a-8797e8098ce0" providerId="ADAL" clId="{4EC16DF3-C4C9-134A-8346-032C3FAAAD14}" dt="2022-07-10T23:32:43.813" v="3804"/>
          <ac:spMkLst>
            <pc:docMk/>
            <pc:sldMk cId="0" sldId="264"/>
            <ac:spMk id="827" creationId="{CB0F3F7C-987D-4548-B86C-64F658B75CD4}"/>
          </ac:spMkLst>
        </pc:spChg>
        <pc:spChg chg="mod">
          <ac:chgData name="Arthur Liu" userId="57266d67-1d41-4103-859a-8797e8098ce0" providerId="ADAL" clId="{4EC16DF3-C4C9-134A-8346-032C3FAAAD14}" dt="2022-07-10T23:32:43.813" v="3804"/>
          <ac:spMkLst>
            <pc:docMk/>
            <pc:sldMk cId="0" sldId="264"/>
            <ac:spMk id="828" creationId="{694B8750-1BA5-424B-BBA4-82EBFD53CE55}"/>
          </ac:spMkLst>
        </pc:spChg>
        <pc:spChg chg="mod">
          <ac:chgData name="Arthur Liu" userId="57266d67-1d41-4103-859a-8797e8098ce0" providerId="ADAL" clId="{4EC16DF3-C4C9-134A-8346-032C3FAAAD14}" dt="2022-07-10T23:32:43.813" v="3804"/>
          <ac:spMkLst>
            <pc:docMk/>
            <pc:sldMk cId="0" sldId="264"/>
            <ac:spMk id="829" creationId="{0ADEFDBB-98C7-4941-B850-DE66C853B0E4}"/>
          </ac:spMkLst>
        </pc:spChg>
        <pc:spChg chg="mod">
          <ac:chgData name="Arthur Liu" userId="57266d67-1d41-4103-859a-8797e8098ce0" providerId="ADAL" clId="{4EC16DF3-C4C9-134A-8346-032C3FAAAD14}" dt="2022-07-10T23:32:43.813" v="3804"/>
          <ac:spMkLst>
            <pc:docMk/>
            <pc:sldMk cId="0" sldId="264"/>
            <ac:spMk id="830" creationId="{F2A48830-AAF9-DA4C-96F6-8437AA06B174}"/>
          </ac:spMkLst>
        </pc:spChg>
        <pc:spChg chg="mod">
          <ac:chgData name="Arthur Liu" userId="57266d67-1d41-4103-859a-8797e8098ce0" providerId="ADAL" clId="{4EC16DF3-C4C9-134A-8346-032C3FAAAD14}" dt="2022-07-10T23:32:43.813" v="3804"/>
          <ac:spMkLst>
            <pc:docMk/>
            <pc:sldMk cId="0" sldId="264"/>
            <ac:spMk id="831" creationId="{F0E4FEF2-7698-0C41-AAF7-40E4B47E382F}"/>
          </ac:spMkLst>
        </pc:spChg>
        <pc:spChg chg="mod">
          <ac:chgData name="Arthur Liu" userId="57266d67-1d41-4103-859a-8797e8098ce0" providerId="ADAL" clId="{4EC16DF3-C4C9-134A-8346-032C3FAAAD14}" dt="2022-07-10T23:32:43.813" v="3804"/>
          <ac:spMkLst>
            <pc:docMk/>
            <pc:sldMk cId="0" sldId="264"/>
            <ac:spMk id="833" creationId="{2BEF1414-C021-AB42-BBEE-7205C3391CF8}"/>
          </ac:spMkLst>
        </pc:spChg>
        <pc:spChg chg="mod">
          <ac:chgData name="Arthur Liu" userId="57266d67-1d41-4103-859a-8797e8098ce0" providerId="ADAL" clId="{4EC16DF3-C4C9-134A-8346-032C3FAAAD14}" dt="2022-07-10T23:32:43.813" v="3804"/>
          <ac:spMkLst>
            <pc:docMk/>
            <pc:sldMk cId="0" sldId="264"/>
            <ac:spMk id="834" creationId="{0C381141-7B96-6041-94E7-DA80EF304099}"/>
          </ac:spMkLst>
        </pc:spChg>
        <pc:spChg chg="mod">
          <ac:chgData name="Arthur Liu" userId="57266d67-1d41-4103-859a-8797e8098ce0" providerId="ADAL" clId="{4EC16DF3-C4C9-134A-8346-032C3FAAAD14}" dt="2022-07-10T23:32:43.813" v="3804"/>
          <ac:spMkLst>
            <pc:docMk/>
            <pc:sldMk cId="0" sldId="264"/>
            <ac:spMk id="835" creationId="{36EB288B-E127-E744-AC58-D7D768EC0F29}"/>
          </ac:spMkLst>
        </pc:spChg>
        <pc:spChg chg="mod">
          <ac:chgData name="Arthur Liu" userId="57266d67-1d41-4103-859a-8797e8098ce0" providerId="ADAL" clId="{4EC16DF3-C4C9-134A-8346-032C3FAAAD14}" dt="2022-07-10T23:32:43.813" v="3804"/>
          <ac:spMkLst>
            <pc:docMk/>
            <pc:sldMk cId="0" sldId="264"/>
            <ac:spMk id="836" creationId="{7D729049-39A5-5D46-90BB-197C009F5E88}"/>
          </ac:spMkLst>
        </pc:spChg>
        <pc:spChg chg="mod">
          <ac:chgData name="Arthur Liu" userId="57266d67-1d41-4103-859a-8797e8098ce0" providerId="ADAL" clId="{4EC16DF3-C4C9-134A-8346-032C3FAAAD14}" dt="2022-07-10T23:32:43.813" v="3804"/>
          <ac:spMkLst>
            <pc:docMk/>
            <pc:sldMk cId="0" sldId="264"/>
            <ac:spMk id="837" creationId="{6AE91553-7124-8A44-A4A6-32C3B87817BE}"/>
          </ac:spMkLst>
        </pc:spChg>
        <pc:spChg chg="mod">
          <ac:chgData name="Arthur Liu" userId="57266d67-1d41-4103-859a-8797e8098ce0" providerId="ADAL" clId="{4EC16DF3-C4C9-134A-8346-032C3FAAAD14}" dt="2022-07-10T23:32:43.813" v="3804"/>
          <ac:spMkLst>
            <pc:docMk/>
            <pc:sldMk cId="0" sldId="264"/>
            <ac:spMk id="838" creationId="{1CC21C18-8001-8146-8C68-41D54103D88F}"/>
          </ac:spMkLst>
        </pc:spChg>
        <pc:spChg chg="mod">
          <ac:chgData name="Arthur Liu" userId="57266d67-1d41-4103-859a-8797e8098ce0" providerId="ADAL" clId="{4EC16DF3-C4C9-134A-8346-032C3FAAAD14}" dt="2022-07-10T23:32:43.813" v="3804"/>
          <ac:spMkLst>
            <pc:docMk/>
            <pc:sldMk cId="0" sldId="264"/>
            <ac:spMk id="839" creationId="{3B6F95B7-F3AB-9246-B359-9FFF4A0CCCF5}"/>
          </ac:spMkLst>
        </pc:spChg>
        <pc:spChg chg="mod">
          <ac:chgData name="Arthur Liu" userId="57266d67-1d41-4103-859a-8797e8098ce0" providerId="ADAL" clId="{4EC16DF3-C4C9-134A-8346-032C3FAAAD14}" dt="2022-07-10T23:32:43.813" v="3804"/>
          <ac:spMkLst>
            <pc:docMk/>
            <pc:sldMk cId="0" sldId="264"/>
            <ac:spMk id="840" creationId="{46095DAA-1249-BF42-9E0B-7C73CDEBB616}"/>
          </ac:spMkLst>
        </pc:spChg>
        <pc:spChg chg="mod">
          <ac:chgData name="Arthur Liu" userId="57266d67-1d41-4103-859a-8797e8098ce0" providerId="ADAL" clId="{4EC16DF3-C4C9-134A-8346-032C3FAAAD14}" dt="2022-07-10T23:32:43.813" v="3804"/>
          <ac:spMkLst>
            <pc:docMk/>
            <pc:sldMk cId="0" sldId="264"/>
            <ac:spMk id="841" creationId="{81471AC0-4C0A-FB46-B9BF-E74834976613}"/>
          </ac:spMkLst>
        </pc:spChg>
        <pc:spChg chg="mod">
          <ac:chgData name="Arthur Liu" userId="57266d67-1d41-4103-859a-8797e8098ce0" providerId="ADAL" clId="{4EC16DF3-C4C9-134A-8346-032C3FAAAD14}" dt="2022-07-10T23:32:43.813" v="3804"/>
          <ac:spMkLst>
            <pc:docMk/>
            <pc:sldMk cId="0" sldId="264"/>
            <ac:spMk id="843" creationId="{583F285E-6B71-9241-8BE0-75A7D7E8F325}"/>
          </ac:spMkLst>
        </pc:spChg>
        <pc:spChg chg="mod">
          <ac:chgData name="Arthur Liu" userId="57266d67-1d41-4103-859a-8797e8098ce0" providerId="ADAL" clId="{4EC16DF3-C4C9-134A-8346-032C3FAAAD14}" dt="2022-07-10T23:32:43.813" v="3804"/>
          <ac:spMkLst>
            <pc:docMk/>
            <pc:sldMk cId="0" sldId="264"/>
            <ac:spMk id="844" creationId="{3942629A-1C1E-B344-9BEE-3AC17C955BE0}"/>
          </ac:spMkLst>
        </pc:spChg>
        <pc:spChg chg="mod">
          <ac:chgData name="Arthur Liu" userId="57266d67-1d41-4103-859a-8797e8098ce0" providerId="ADAL" clId="{4EC16DF3-C4C9-134A-8346-032C3FAAAD14}" dt="2022-07-10T23:32:43.813" v="3804"/>
          <ac:spMkLst>
            <pc:docMk/>
            <pc:sldMk cId="0" sldId="264"/>
            <ac:spMk id="845" creationId="{EE83D246-1A37-4144-9D9A-6B6A46592601}"/>
          </ac:spMkLst>
        </pc:spChg>
        <pc:spChg chg="mod">
          <ac:chgData name="Arthur Liu" userId="57266d67-1d41-4103-859a-8797e8098ce0" providerId="ADAL" clId="{4EC16DF3-C4C9-134A-8346-032C3FAAAD14}" dt="2022-07-10T23:32:43.813" v="3804"/>
          <ac:spMkLst>
            <pc:docMk/>
            <pc:sldMk cId="0" sldId="264"/>
            <ac:spMk id="846" creationId="{53D47C07-D057-6148-97CD-0F39CF531992}"/>
          </ac:spMkLst>
        </pc:spChg>
        <pc:spChg chg="mod">
          <ac:chgData name="Arthur Liu" userId="57266d67-1d41-4103-859a-8797e8098ce0" providerId="ADAL" clId="{4EC16DF3-C4C9-134A-8346-032C3FAAAD14}" dt="2022-07-10T23:32:43.813" v="3804"/>
          <ac:spMkLst>
            <pc:docMk/>
            <pc:sldMk cId="0" sldId="264"/>
            <ac:spMk id="847" creationId="{78EEB3F7-FD9F-F943-9F21-99A7857BA69B}"/>
          </ac:spMkLst>
        </pc:spChg>
        <pc:spChg chg="mod">
          <ac:chgData name="Arthur Liu" userId="57266d67-1d41-4103-859a-8797e8098ce0" providerId="ADAL" clId="{4EC16DF3-C4C9-134A-8346-032C3FAAAD14}" dt="2022-07-10T23:32:43.813" v="3804"/>
          <ac:spMkLst>
            <pc:docMk/>
            <pc:sldMk cId="0" sldId="264"/>
            <ac:spMk id="848" creationId="{41CE46DB-84CD-4249-8DD1-38DC6DAB5BE6}"/>
          </ac:spMkLst>
        </pc:spChg>
        <pc:spChg chg="mod">
          <ac:chgData name="Arthur Liu" userId="57266d67-1d41-4103-859a-8797e8098ce0" providerId="ADAL" clId="{4EC16DF3-C4C9-134A-8346-032C3FAAAD14}" dt="2022-07-10T23:32:43.813" v="3804"/>
          <ac:spMkLst>
            <pc:docMk/>
            <pc:sldMk cId="0" sldId="264"/>
            <ac:spMk id="849" creationId="{00BC00F9-AE96-0A49-BC10-AD8F3DB6F2C1}"/>
          </ac:spMkLst>
        </pc:spChg>
        <pc:spChg chg="mod">
          <ac:chgData name="Arthur Liu" userId="57266d67-1d41-4103-859a-8797e8098ce0" providerId="ADAL" clId="{4EC16DF3-C4C9-134A-8346-032C3FAAAD14}" dt="2022-07-10T23:32:43.813" v="3804"/>
          <ac:spMkLst>
            <pc:docMk/>
            <pc:sldMk cId="0" sldId="264"/>
            <ac:spMk id="850" creationId="{60616B62-BFAF-A549-8C8F-4E4CB93A8798}"/>
          </ac:spMkLst>
        </pc:spChg>
        <pc:spChg chg="mod">
          <ac:chgData name="Arthur Liu" userId="57266d67-1d41-4103-859a-8797e8098ce0" providerId="ADAL" clId="{4EC16DF3-C4C9-134A-8346-032C3FAAAD14}" dt="2022-07-10T23:32:43.813" v="3804"/>
          <ac:spMkLst>
            <pc:docMk/>
            <pc:sldMk cId="0" sldId="264"/>
            <ac:spMk id="851" creationId="{7381189F-0DCF-2F4C-9C9A-3951EEB82987}"/>
          </ac:spMkLst>
        </pc:spChg>
        <pc:spChg chg="mod">
          <ac:chgData name="Arthur Liu" userId="57266d67-1d41-4103-859a-8797e8098ce0" providerId="ADAL" clId="{4EC16DF3-C4C9-134A-8346-032C3FAAAD14}" dt="2022-07-10T23:32:43.813" v="3804"/>
          <ac:spMkLst>
            <pc:docMk/>
            <pc:sldMk cId="0" sldId="264"/>
            <ac:spMk id="853" creationId="{7F270F2A-5139-5F46-8B44-FB1F86395AF9}"/>
          </ac:spMkLst>
        </pc:spChg>
        <pc:spChg chg="mod">
          <ac:chgData name="Arthur Liu" userId="57266d67-1d41-4103-859a-8797e8098ce0" providerId="ADAL" clId="{4EC16DF3-C4C9-134A-8346-032C3FAAAD14}" dt="2022-07-10T23:32:43.813" v="3804"/>
          <ac:spMkLst>
            <pc:docMk/>
            <pc:sldMk cId="0" sldId="264"/>
            <ac:spMk id="854" creationId="{3068B806-FE97-0645-B054-A7C3AA0A1AC9}"/>
          </ac:spMkLst>
        </pc:spChg>
        <pc:spChg chg="mod">
          <ac:chgData name="Arthur Liu" userId="57266d67-1d41-4103-859a-8797e8098ce0" providerId="ADAL" clId="{4EC16DF3-C4C9-134A-8346-032C3FAAAD14}" dt="2022-07-10T23:32:43.813" v="3804"/>
          <ac:spMkLst>
            <pc:docMk/>
            <pc:sldMk cId="0" sldId="264"/>
            <ac:spMk id="855" creationId="{A04DFE51-CAC2-B441-856D-655747EE8BD8}"/>
          </ac:spMkLst>
        </pc:spChg>
        <pc:spChg chg="mod">
          <ac:chgData name="Arthur Liu" userId="57266d67-1d41-4103-859a-8797e8098ce0" providerId="ADAL" clId="{4EC16DF3-C4C9-134A-8346-032C3FAAAD14}" dt="2022-07-10T23:32:43.813" v="3804"/>
          <ac:spMkLst>
            <pc:docMk/>
            <pc:sldMk cId="0" sldId="264"/>
            <ac:spMk id="856" creationId="{20625DAC-26FC-174D-B059-44A3B63CFB66}"/>
          </ac:spMkLst>
        </pc:spChg>
        <pc:spChg chg="mod">
          <ac:chgData name="Arthur Liu" userId="57266d67-1d41-4103-859a-8797e8098ce0" providerId="ADAL" clId="{4EC16DF3-C4C9-134A-8346-032C3FAAAD14}" dt="2022-07-10T23:32:43.813" v="3804"/>
          <ac:spMkLst>
            <pc:docMk/>
            <pc:sldMk cId="0" sldId="264"/>
            <ac:spMk id="857" creationId="{54949B43-AF55-0C4F-A861-B0AD8B289409}"/>
          </ac:spMkLst>
        </pc:spChg>
        <pc:spChg chg="mod">
          <ac:chgData name="Arthur Liu" userId="57266d67-1d41-4103-859a-8797e8098ce0" providerId="ADAL" clId="{4EC16DF3-C4C9-134A-8346-032C3FAAAD14}" dt="2022-07-10T23:32:43.813" v="3804"/>
          <ac:spMkLst>
            <pc:docMk/>
            <pc:sldMk cId="0" sldId="264"/>
            <ac:spMk id="858" creationId="{2598B56B-210E-C248-9EC2-77939FD8965A}"/>
          </ac:spMkLst>
        </pc:spChg>
        <pc:spChg chg="mod">
          <ac:chgData name="Arthur Liu" userId="57266d67-1d41-4103-859a-8797e8098ce0" providerId="ADAL" clId="{4EC16DF3-C4C9-134A-8346-032C3FAAAD14}" dt="2022-07-10T23:32:43.813" v="3804"/>
          <ac:spMkLst>
            <pc:docMk/>
            <pc:sldMk cId="0" sldId="264"/>
            <ac:spMk id="859" creationId="{FD49EBB4-4A2A-0445-B421-FC4AF598C9A6}"/>
          </ac:spMkLst>
        </pc:spChg>
        <pc:spChg chg="mod">
          <ac:chgData name="Arthur Liu" userId="57266d67-1d41-4103-859a-8797e8098ce0" providerId="ADAL" clId="{4EC16DF3-C4C9-134A-8346-032C3FAAAD14}" dt="2022-07-10T23:32:43.813" v="3804"/>
          <ac:spMkLst>
            <pc:docMk/>
            <pc:sldMk cId="0" sldId="264"/>
            <ac:spMk id="860" creationId="{5BDAE967-34A3-2741-BBE3-136D4B61A109}"/>
          </ac:spMkLst>
        </pc:spChg>
        <pc:spChg chg="mod">
          <ac:chgData name="Arthur Liu" userId="57266d67-1d41-4103-859a-8797e8098ce0" providerId="ADAL" clId="{4EC16DF3-C4C9-134A-8346-032C3FAAAD14}" dt="2022-07-10T23:32:43.813" v="3804"/>
          <ac:spMkLst>
            <pc:docMk/>
            <pc:sldMk cId="0" sldId="264"/>
            <ac:spMk id="861" creationId="{7E76673F-4692-6148-BB50-1359F6DE3691}"/>
          </ac:spMkLst>
        </pc:spChg>
        <pc:spChg chg="mod">
          <ac:chgData name="Arthur Liu" userId="57266d67-1d41-4103-859a-8797e8098ce0" providerId="ADAL" clId="{4EC16DF3-C4C9-134A-8346-032C3FAAAD14}" dt="2022-07-10T23:32:43.813" v="3804"/>
          <ac:spMkLst>
            <pc:docMk/>
            <pc:sldMk cId="0" sldId="264"/>
            <ac:spMk id="863" creationId="{5571CBC4-1F58-DE48-9E69-B5F4F8B04B0D}"/>
          </ac:spMkLst>
        </pc:spChg>
        <pc:spChg chg="mod">
          <ac:chgData name="Arthur Liu" userId="57266d67-1d41-4103-859a-8797e8098ce0" providerId="ADAL" clId="{4EC16DF3-C4C9-134A-8346-032C3FAAAD14}" dt="2022-07-10T23:32:43.813" v="3804"/>
          <ac:spMkLst>
            <pc:docMk/>
            <pc:sldMk cId="0" sldId="264"/>
            <ac:spMk id="864" creationId="{BB792026-BF19-F446-9094-83037EE43176}"/>
          </ac:spMkLst>
        </pc:spChg>
        <pc:spChg chg="mod">
          <ac:chgData name="Arthur Liu" userId="57266d67-1d41-4103-859a-8797e8098ce0" providerId="ADAL" clId="{4EC16DF3-C4C9-134A-8346-032C3FAAAD14}" dt="2022-07-10T23:32:43.813" v="3804"/>
          <ac:spMkLst>
            <pc:docMk/>
            <pc:sldMk cId="0" sldId="264"/>
            <ac:spMk id="865" creationId="{264B8B6C-76A5-D745-9C64-9EF53F231132}"/>
          </ac:spMkLst>
        </pc:spChg>
        <pc:spChg chg="mod">
          <ac:chgData name="Arthur Liu" userId="57266d67-1d41-4103-859a-8797e8098ce0" providerId="ADAL" clId="{4EC16DF3-C4C9-134A-8346-032C3FAAAD14}" dt="2022-07-10T23:32:43.813" v="3804"/>
          <ac:spMkLst>
            <pc:docMk/>
            <pc:sldMk cId="0" sldId="264"/>
            <ac:spMk id="866" creationId="{A7F4BABF-AFE5-1147-9F58-1C3FBAA10456}"/>
          </ac:spMkLst>
        </pc:spChg>
        <pc:spChg chg="mod">
          <ac:chgData name="Arthur Liu" userId="57266d67-1d41-4103-859a-8797e8098ce0" providerId="ADAL" clId="{4EC16DF3-C4C9-134A-8346-032C3FAAAD14}" dt="2022-07-10T23:32:43.813" v="3804"/>
          <ac:spMkLst>
            <pc:docMk/>
            <pc:sldMk cId="0" sldId="264"/>
            <ac:spMk id="867" creationId="{26DB0937-C609-6E4B-9E42-E5156E88C271}"/>
          </ac:spMkLst>
        </pc:spChg>
        <pc:spChg chg="mod">
          <ac:chgData name="Arthur Liu" userId="57266d67-1d41-4103-859a-8797e8098ce0" providerId="ADAL" clId="{4EC16DF3-C4C9-134A-8346-032C3FAAAD14}" dt="2022-07-10T23:32:43.813" v="3804"/>
          <ac:spMkLst>
            <pc:docMk/>
            <pc:sldMk cId="0" sldId="264"/>
            <ac:spMk id="868" creationId="{10D75F7E-1EEE-354A-8BC9-6828BE040770}"/>
          </ac:spMkLst>
        </pc:spChg>
        <pc:spChg chg="mod">
          <ac:chgData name="Arthur Liu" userId="57266d67-1d41-4103-859a-8797e8098ce0" providerId="ADAL" clId="{4EC16DF3-C4C9-134A-8346-032C3FAAAD14}" dt="2022-07-10T23:32:43.813" v="3804"/>
          <ac:spMkLst>
            <pc:docMk/>
            <pc:sldMk cId="0" sldId="264"/>
            <ac:spMk id="869" creationId="{A814C169-13CE-4A43-A79C-502BB4A6353D}"/>
          </ac:spMkLst>
        </pc:spChg>
        <pc:spChg chg="mod">
          <ac:chgData name="Arthur Liu" userId="57266d67-1d41-4103-859a-8797e8098ce0" providerId="ADAL" clId="{4EC16DF3-C4C9-134A-8346-032C3FAAAD14}" dt="2022-07-10T23:32:43.813" v="3804"/>
          <ac:spMkLst>
            <pc:docMk/>
            <pc:sldMk cId="0" sldId="264"/>
            <ac:spMk id="870" creationId="{75A47C88-6849-E44B-84CD-D1388DDD9393}"/>
          </ac:spMkLst>
        </pc:spChg>
        <pc:spChg chg="mod">
          <ac:chgData name="Arthur Liu" userId="57266d67-1d41-4103-859a-8797e8098ce0" providerId="ADAL" clId="{4EC16DF3-C4C9-134A-8346-032C3FAAAD14}" dt="2022-07-10T23:32:43.813" v="3804"/>
          <ac:spMkLst>
            <pc:docMk/>
            <pc:sldMk cId="0" sldId="264"/>
            <ac:spMk id="871" creationId="{50C686F1-C3EA-4643-BFA0-FD6D62D5C30C}"/>
          </ac:spMkLst>
        </pc:spChg>
        <pc:spChg chg="mod">
          <ac:chgData name="Arthur Liu" userId="57266d67-1d41-4103-859a-8797e8098ce0" providerId="ADAL" clId="{4EC16DF3-C4C9-134A-8346-032C3FAAAD14}" dt="2022-07-10T23:32:43.813" v="3804"/>
          <ac:spMkLst>
            <pc:docMk/>
            <pc:sldMk cId="0" sldId="264"/>
            <ac:spMk id="873" creationId="{30703A35-BE84-194D-A850-2094705824AA}"/>
          </ac:spMkLst>
        </pc:spChg>
        <pc:spChg chg="mod">
          <ac:chgData name="Arthur Liu" userId="57266d67-1d41-4103-859a-8797e8098ce0" providerId="ADAL" clId="{4EC16DF3-C4C9-134A-8346-032C3FAAAD14}" dt="2022-07-10T23:32:43.813" v="3804"/>
          <ac:spMkLst>
            <pc:docMk/>
            <pc:sldMk cId="0" sldId="264"/>
            <ac:spMk id="874" creationId="{1D7841E2-1779-9A4B-8838-18776D4CFF08}"/>
          </ac:spMkLst>
        </pc:spChg>
        <pc:spChg chg="mod">
          <ac:chgData name="Arthur Liu" userId="57266d67-1d41-4103-859a-8797e8098ce0" providerId="ADAL" clId="{4EC16DF3-C4C9-134A-8346-032C3FAAAD14}" dt="2022-07-10T23:32:43.813" v="3804"/>
          <ac:spMkLst>
            <pc:docMk/>
            <pc:sldMk cId="0" sldId="264"/>
            <ac:spMk id="875" creationId="{553DEDB0-CFE4-394D-BAB8-00A34BF6F9C9}"/>
          </ac:spMkLst>
        </pc:spChg>
        <pc:spChg chg="mod">
          <ac:chgData name="Arthur Liu" userId="57266d67-1d41-4103-859a-8797e8098ce0" providerId="ADAL" clId="{4EC16DF3-C4C9-134A-8346-032C3FAAAD14}" dt="2022-07-10T23:32:43.813" v="3804"/>
          <ac:spMkLst>
            <pc:docMk/>
            <pc:sldMk cId="0" sldId="264"/>
            <ac:spMk id="876" creationId="{15AE7183-8F70-F443-87CC-026EB916FDE9}"/>
          </ac:spMkLst>
        </pc:spChg>
        <pc:spChg chg="mod">
          <ac:chgData name="Arthur Liu" userId="57266d67-1d41-4103-859a-8797e8098ce0" providerId="ADAL" clId="{4EC16DF3-C4C9-134A-8346-032C3FAAAD14}" dt="2022-07-10T23:32:43.813" v="3804"/>
          <ac:spMkLst>
            <pc:docMk/>
            <pc:sldMk cId="0" sldId="264"/>
            <ac:spMk id="877" creationId="{52A340E7-B83F-2B46-ABFF-0C6112D90577}"/>
          </ac:spMkLst>
        </pc:spChg>
        <pc:spChg chg="mod">
          <ac:chgData name="Arthur Liu" userId="57266d67-1d41-4103-859a-8797e8098ce0" providerId="ADAL" clId="{4EC16DF3-C4C9-134A-8346-032C3FAAAD14}" dt="2022-07-10T23:32:43.813" v="3804"/>
          <ac:spMkLst>
            <pc:docMk/>
            <pc:sldMk cId="0" sldId="264"/>
            <ac:spMk id="878" creationId="{478334EB-7DB3-934A-B1F5-5C1D180A2540}"/>
          </ac:spMkLst>
        </pc:spChg>
        <pc:spChg chg="mod">
          <ac:chgData name="Arthur Liu" userId="57266d67-1d41-4103-859a-8797e8098ce0" providerId="ADAL" clId="{4EC16DF3-C4C9-134A-8346-032C3FAAAD14}" dt="2022-07-10T23:32:43.813" v="3804"/>
          <ac:spMkLst>
            <pc:docMk/>
            <pc:sldMk cId="0" sldId="264"/>
            <ac:spMk id="879" creationId="{7CD070AC-D19A-FF4B-B420-CA1991C778A4}"/>
          </ac:spMkLst>
        </pc:spChg>
        <pc:spChg chg="mod">
          <ac:chgData name="Arthur Liu" userId="57266d67-1d41-4103-859a-8797e8098ce0" providerId="ADAL" clId="{4EC16DF3-C4C9-134A-8346-032C3FAAAD14}" dt="2022-07-10T23:32:43.813" v="3804"/>
          <ac:spMkLst>
            <pc:docMk/>
            <pc:sldMk cId="0" sldId="264"/>
            <ac:spMk id="880" creationId="{103F9F59-C090-F145-9F3D-A7F0C867E4A2}"/>
          </ac:spMkLst>
        </pc:spChg>
        <pc:spChg chg="mod">
          <ac:chgData name="Arthur Liu" userId="57266d67-1d41-4103-859a-8797e8098ce0" providerId="ADAL" clId="{4EC16DF3-C4C9-134A-8346-032C3FAAAD14}" dt="2022-07-10T23:32:43.813" v="3804"/>
          <ac:spMkLst>
            <pc:docMk/>
            <pc:sldMk cId="0" sldId="264"/>
            <ac:spMk id="881" creationId="{59333E68-1B36-BE45-8773-65926329A3FD}"/>
          </ac:spMkLst>
        </pc:spChg>
        <pc:spChg chg="mod">
          <ac:chgData name="Arthur Liu" userId="57266d67-1d41-4103-859a-8797e8098ce0" providerId="ADAL" clId="{4EC16DF3-C4C9-134A-8346-032C3FAAAD14}" dt="2022-07-10T23:32:43.813" v="3804"/>
          <ac:spMkLst>
            <pc:docMk/>
            <pc:sldMk cId="0" sldId="264"/>
            <ac:spMk id="883" creationId="{4F26922D-A92F-7B49-AC3D-2A320717675A}"/>
          </ac:spMkLst>
        </pc:spChg>
        <pc:spChg chg="mod">
          <ac:chgData name="Arthur Liu" userId="57266d67-1d41-4103-859a-8797e8098ce0" providerId="ADAL" clId="{4EC16DF3-C4C9-134A-8346-032C3FAAAD14}" dt="2022-07-10T23:32:43.813" v="3804"/>
          <ac:spMkLst>
            <pc:docMk/>
            <pc:sldMk cId="0" sldId="264"/>
            <ac:spMk id="884" creationId="{D48DFF46-57C0-5E4C-A6D5-17E2B77B1B7F}"/>
          </ac:spMkLst>
        </pc:spChg>
        <pc:spChg chg="mod">
          <ac:chgData name="Arthur Liu" userId="57266d67-1d41-4103-859a-8797e8098ce0" providerId="ADAL" clId="{4EC16DF3-C4C9-134A-8346-032C3FAAAD14}" dt="2022-07-10T23:32:43.813" v="3804"/>
          <ac:spMkLst>
            <pc:docMk/>
            <pc:sldMk cId="0" sldId="264"/>
            <ac:spMk id="885" creationId="{F815791A-EBCA-5B42-9F2F-0B5EA7447DAE}"/>
          </ac:spMkLst>
        </pc:spChg>
        <pc:spChg chg="mod">
          <ac:chgData name="Arthur Liu" userId="57266d67-1d41-4103-859a-8797e8098ce0" providerId="ADAL" clId="{4EC16DF3-C4C9-134A-8346-032C3FAAAD14}" dt="2022-07-10T23:32:43.813" v="3804"/>
          <ac:spMkLst>
            <pc:docMk/>
            <pc:sldMk cId="0" sldId="264"/>
            <ac:spMk id="886" creationId="{06F9B14E-9EBA-0F41-BB3E-11233B602886}"/>
          </ac:spMkLst>
        </pc:spChg>
        <pc:spChg chg="mod">
          <ac:chgData name="Arthur Liu" userId="57266d67-1d41-4103-859a-8797e8098ce0" providerId="ADAL" clId="{4EC16DF3-C4C9-134A-8346-032C3FAAAD14}" dt="2022-07-10T23:32:43.813" v="3804"/>
          <ac:spMkLst>
            <pc:docMk/>
            <pc:sldMk cId="0" sldId="264"/>
            <ac:spMk id="887" creationId="{78088EA2-3ACD-DA4F-AEAF-987F144ADF2C}"/>
          </ac:spMkLst>
        </pc:spChg>
        <pc:spChg chg="mod">
          <ac:chgData name="Arthur Liu" userId="57266d67-1d41-4103-859a-8797e8098ce0" providerId="ADAL" clId="{4EC16DF3-C4C9-134A-8346-032C3FAAAD14}" dt="2022-07-10T23:32:43.813" v="3804"/>
          <ac:spMkLst>
            <pc:docMk/>
            <pc:sldMk cId="0" sldId="264"/>
            <ac:spMk id="888" creationId="{0E1F01B1-7745-4847-826B-EB2E4F236A22}"/>
          </ac:spMkLst>
        </pc:spChg>
        <pc:spChg chg="mod">
          <ac:chgData name="Arthur Liu" userId="57266d67-1d41-4103-859a-8797e8098ce0" providerId="ADAL" clId="{4EC16DF3-C4C9-134A-8346-032C3FAAAD14}" dt="2022-07-10T23:32:43.813" v="3804"/>
          <ac:spMkLst>
            <pc:docMk/>
            <pc:sldMk cId="0" sldId="264"/>
            <ac:spMk id="889" creationId="{45FAD148-BF1F-C442-AE6A-4BF432FB87D3}"/>
          </ac:spMkLst>
        </pc:spChg>
        <pc:spChg chg="mod">
          <ac:chgData name="Arthur Liu" userId="57266d67-1d41-4103-859a-8797e8098ce0" providerId="ADAL" clId="{4EC16DF3-C4C9-134A-8346-032C3FAAAD14}" dt="2022-07-10T23:32:43.813" v="3804"/>
          <ac:spMkLst>
            <pc:docMk/>
            <pc:sldMk cId="0" sldId="264"/>
            <ac:spMk id="890" creationId="{6C9C5030-8EF2-DA45-8134-9BC99C6A341C}"/>
          </ac:spMkLst>
        </pc:spChg>
        <pc:spChg chg="mod">
          <ac:chgData name="Arthur Liu" userId="57266d67-1d41-4103-859a-8797e8098ce0" providerId="ADAL" clId="{4EC16DF3-C4C9-134A-8346-032C3FAAAD14}" dt="2022-07-10T23:32:43.813" v="3804"/>
          <ac:spMkLst>
            <pc:docMk/>
            <pc:sldMk cId="0" sldId="264"/>
            <ac:spMk id="891" creationId="{7B1ABBB1-12A1-CC41-BAA0-59A5E35C79A7}"/>
          </ac:spMkLst>
        </pc:spChg>
        <pc:spChg chg="mod">
          <ac:chgData name="Arthur Liu" userId="57266d67-1d41-4103-859a-8797e8098ce0" providerId="ADAL" clId="{4EC16DF3-C4C9-134A-8346-032C3FAAAD14}" dt="2022-07-10T23:32:43.813" v="3804"/>
          <ac:spMkLst>
            <pc:docMk/>
            <pc:sldMk cId="0" sldId="264"/>
            <ac:spMk id="893" creationId="{DC1B263A-05A0-3643-B90C-F26B75B4EE1E}"/>
          </ac:spMkLst>
        </pc:spChg>
        <pc:spChg chg="mod">
          <ac:chgData name="Arthur Liu" userId="57266d67-1d41-4103-859a-8797e8098ce0" providerId="ADAL" clId="{4EC16DF3-C4C9-134A-8346-032C3FAAAD14}" dt="2022-07-10T23:32:43.813" v="3804"/>
          <ac:spMkLst>
            <pc:docMk/>
            <pc:sldMk cId="0" sldId="264"/>
            <ac:spMk id="894" creationId="{D9A62648-D2CE-7245-A7DD-3573DAA0C93F}"/>
          </ac:spMkLst>
        </pc:spChg>
        <pc:spChg chg="mod">
          <ac:chgData name="Arthur Liu" userId="57266d67-1d41-4103-859a-8797e8098ce0" providerId="ADAL" clId="{4EC16DF3-C4C9-134A-8346-032C3FAAAD14}" dt="2022-07-10T23:32:43.813" v="3804"/>
          <ac:spMkLst>
            <pc:docMk/>
            <pc:sldMk cId="0" sldId="264"/>
            <ac:spMk id="895" creationId="{AA6055A5-ED46-3C43-8CC4-9A23DF20A64D}"/>
          </ac:spMkLst>
        </pc:spChg>
        <pc:spChg chg="mod">
          <ac:chgData name="Arthur Liu" userId="57266d67-1d41-4103-859a-8797e8098ce0" providerId="ADAL" clId="{4EC16DF3-C4C9-134A-8346-032C3FAAAD14}" dt="2022-07-10T23:32:43.813" v="3804"/>
          <ac:spMkLst>
            <pc:docMk/>
            <pc:sldMk cId="0" sldId="264"/>
            <ac:spMk id="896" creationId="{35165270-DA4A-444B-B491-3BAEA07DC91F}"/>
          </ac:spMkLst>
        </pc:spChg>
        <pc:spChg chg="mod">
          <ac:chgData name="Arthur Liu" userId="57266d67-1d41-4103-859a-8797e8098ce0" providerId="ADAL" clId="{4EC16DF3-C4C9-134A-8346-032C3FAAAD14}" dt="2022-07-10T23:32:43.813" v="3804"/>
          <ac:spMkLst>
            <pc:docMk/>
            <pc:sldMk cId="0" sldId="264"/>
            <ac:spMk id="897" creationId="{FD25F1A3-37B3-5040-B374-5C6E3FCC3C9E}"/>
          </ac:spMkLst>
        </pc:spChg>
        <pc:spChg chg="mod">
          <ac:chgData name="Arthur Liu" userId="57266d67-1d41-4103-859a-8797e8098ce0" providerId="ADAL" clId="{4EC16DF3-C4C9-134A-8346-032C3FAAAD14}" dt="2022-07-10T23:32:43.813" v="3804"/>
          <ac:spMkLst>
            <pc:docMk/>
            <pc:sldMk cId="0" sldId="264"/>
            <ac:spMk id="898" creationId="{0559C94B-723B-9D43-B0A3-67C41CCD084C}"/>
          </ac:spMkLst>
        </pc:spChg>
        <pc:spChg chg="mod">
          <ac:chgData name="Arthur Liu" userId="57266d67-1d41-4103-859a-8797e8098ce0" providerId="ADAL" clId="{4EC16DF3-C4C9-134A-8346-032C3FAAAD14}" dt="2022-07-10T23:32:43.813" v="3804"/>
          <ac:spMkLst>
            <pc:docMk/>
            <pc:sldMk cId="0" sldId="264"/>
            <ac:spMk id="899" creationId="{7525521B-2200-844B-9326-65B9F7A133DA}"/>
          </ac:spMkLst>
        </pc:spChg>
        <pc:spChg chg="mod">
          <ac:chgData name="Arthur Liu" userId="57266d67-1d41-4103-859a-8797e8098ce0" providerId="ADAL" clId="{4EC16DF3-C4C9-134A-8346-032C3FAAAD14}" dt="2022-07-10T23:32:43.813" v="3804"/>
          <ac:spMkLst>
            <pc:docMk/>
            <pc:sldMk cId="0" sldId="264"/>
            <ac:spMk id="900" creationId="{948AEAB7-A875-DE46-8CF4-29ADCF2F41A7}"/>
          </ac:spMkLst>
        </pc:spChg>
        <pc:spChg chg="mod">
          <ac:chgData name="Arthur Liu" userId="57266d67-1d41-4103-859a-8797e8098ce0" providerId="ADAL" clId="{4EC16DF3-C4C9-134A-8346-032C3FAAAD14}" dt="2022-07-10T23:32:43.813" v="3804"/>
          <ac:spMkLst>
            <pc:docMk/>
            <pc:sldMk cId="0" sldId="264"/>
            <ac:spMk id="901" creationId="{5F07837E-C83A-0B49-B581-DB8E00555771}"/>
          </ac:spMkLst>
        </pc:spChg>
        <pc:spChg chg="mod">
          <ac:chgData name="Arthur Liu" userId="57266d67-1d41-4103-859a-8797e8098ce0" providerId="ADAL" clId="{4EC16DF3-C4C9-134A-8346-032C3FAAAD14}" dt="2022-07-10T23:32:43.813" v="3804"/>
          <ac:spMkLst>
            <pc:docMk/>
            <pc:sldMk cId="0" sldId="264"/>
            <ac:spMk id="903" creationId="{1672B18B-040F-224D-8596-0E2C4FCD0E2C}"/>
          </ac:spMkLst>
        </pc:spChg>
        <pc:spChg chg="mod">
          <ac:chgData name="Arthur Liu" userId="57266d67-1d41-4103-859a-8797e8098ce0" providerId="ADAL" clId="{4EC16DF3-C4C9-134A-8346-032C3FAAAD14}" dt="2022-07-10T23:32:43.813" v="3804"/>
          <ac:spMkLst>
            <pc:docMk/>
            <pc:sldMk cId="0" sldId="264"/>
            <ac:spMk id="904" creationId="{44F53108-58B4-9843-8E55-E7BD8CEF9D18}"/>
          </ac:spMkLst>
        </pc:spChg>
        <pc:spChg chg="mod">
          <ac:chgData name="Arthur Liu" userId="57266d67-1d41-4103-859a-8797e8098ce0" providerId="ADAL" clId="{4EC16DF3-C4C9-134A-8346-032C3FAAAD14}" dt="2022-07-10T23:32:43.813" v="3804"/>
          <ac:spMkLst>
            <pc:docMk/>
            <pc:sldMk cId="0" sldId="264"/>
            <ac:spMk id="905" creationId="{559BB475-D67C-4F41-B8A9-AA5DB7EACDDE}"/>
          </ac:spMkLst>
        </pc:spChg>
        <pc:spChg chg="mod">
          <ac:chgData name="Arthur Liu" userId="57266d67-1d41-4103-859a-8797e8098ce0" providerId="ADAL" clId="{4EC16DF3-C4C9-134A-8346-032C3FAAAD14}" dt="2022-07-10T23:32:43.813" v="3804"/>
          <ac:spMkLst>
            <pc:docMk/>
            <pc:sldMk cId="0" sldId="264"/>
            <ac:spMk id="906" creationId="{A4AD7F39-207A-AB47-91ED-0158EFBEC7B4}"/>
          </ac:spMkLst>
        </pc:spChg>
        <pc:spChg chg="mod">
          <ac:chgData name="Arthur Liu" userId="57266d67-1d41-4103-859a-8797e8098ce0" providerId="ADAL" clId="{4EC16DF3-C4C9-134A-8346-032C3FAAAD14}" dt="2022-07-10T23:32:43.813" v="3804"/>
          <ac:spMkLst>
            <pc:docMk/>
            <pc:sldMk cId="0" sldId="264"/>
            <ac:spMk id="907" creationId="{7D37A334-2ECD-5445-9B58-93AA535373E2}"/>
          </ac:spMkLst>
        </pc:spChg>
        <pc:spChg chg="mod">
          <ac:chgData name="Arthur Liu" userId="57266d67-1d41-4103-859a-8797e8098ce0" providerId="ADAL" clId="{4EC16DF3-C4C9-134A-8346-032C3FAAAD14}" dt="2022-07-10T23:32:43.813" v="3804"/>
          <ac:spMkLst>
            <pc:docMk/>
            <pc:sldMk cId="0" sldId="264"/>
            <ac:spMk id="908" creationId="{19208A56-FD38-FE4A-8326-A86C2570E09D}"/>
          </ac:spMkLst>
        </pc:spChg>
        <pc:spChg chg="mod">
          <ac:chgData name="Arthur Liu" userId="57266d67-1d41-4103-859a-8797e8098ce0" providerId="ADAL" clId="{4EC16DF3-C4C9-134A-8346-032C3FAAAD14}" dt="2022-07-10T23:32:43.813" v="3804"/>
          <ac:spMkLst>
            <pc:docMk/>
            <pc:sldMk cId="0" sldId="264"/>
            <ac:spMk id="909" creationId="{3E5EBA4C-1860-0E41-A582-3BC232F85430}"/>
          </ac:spMkLst>
        </pc:spChg>
        <pc:spChg chg="mod">
          <ac:chgData name="Arthur Liu" userId="57266d67-1d41-4103-859a-8797e8098ce0" providerId="ADAL" clId="{4EC16DF3-C4C9-134A-8346-032C3FAAAD14}" dt="2022-07-10T23:32:43.813" v="3804"/>
          <ac:spMkLst>
            <pc:docMk/>
            <pc:sldMk cId="0" sldId="264"/>
            <ac:spMk id="910" creationId="{5970E7A6-9CB0-0740-A6E1-DE44EF146913}"/>
          </ac:spMkLst>
        </pc:spChg>
        <pc:spChg chg="mod">
          <ac:chgData name="Arthur Liu" userId="57266d67-1d41-4103-859a-8797e8098ce0" providerId="ADAL" clId="{4EC16DF3-C4C9-134A-8346-032C3FAAAD14}" dt="2022-07-10T23:32:43.813" v="3804"/>
          <ac:spMkLst>
            <pc:docMk/>
            <pc:sldMk cId="0" sldId="264"/>
            <ac:spMk id="911" creationId="{A4524A9D-64B1-6F42-8ED2-581E110AF3BC}"/>
          </ac:spMkLst>
        </pc:spChg>
        <pc:spChg chg="mod">
          <ac:chgData name="Arthur Liu" userId="57266d67-1d41-4103-859a-8797e8098ce0" providerId="ADAL" clId="{4EC16DF3-C4C9-134A-8346-032C3FAAAD14}" dt="2022-07-10T23:32:43.813" v="3804"/>
          <ac:spMkLst>
            <pc:docMk/>
            <pc:sldMk cId="0" sldId="264"/>
            <ac:spMk id="913" creationId="{D830E4AB-FB8B-CE45-AFB9-0B661667DAA4}"/>
          </ac:spMkLst>
        </pc:spChg>
        <pc:spChg chg="mod">
          <ac:chgData name="Arthur Liu" userId="57266d67-1d41-4103-859a-8797e8098ce0" providerId="ADAL" clId="{4EC16DF3-C4C9-134A-8346-032C3FAAAD14}" dt="2022-07-10T23:32:43.813" v="3804"/>
          <ac:spMkLst>
            <pc:docMk/>
            <pc:sldMk cId="0" sldId="264"/>
            <ac:spMk id="914" creationId="{5D0D03B7-0D5A-7743-AC65-3803846D50C1}"/>
          </ac:spMkLst>
        </pc:spChg>
        <pc:spChg chg="mod">
          <ac:chgData name="Arthur Liu" userId="57266d67-1d41-4103-859a-8797e8098ce0" providerId="ADAL" clId="{4EC16DF3-C4C9-134A-8346-032C3FAAAD14}" dt="2022-07-10T23:32:43.813" v="3804"/>
          <ac:spMkLst>
            <pc:docMk/>
            <pc:sldMk cId="0" sldId="264"/>
            <ac:spMk id="915" creationId="{97CA1B67-FE17-3C43-B4CB-5BC68C356F4A}"/>
          </ac:spMkLst>
        </pc:spChg>
        <pc:spChg chg="mod">
          <ac:chgData name="Arthur Liu" userId="57266d67-1d41-4103-859a-8797e8098ce0" providerId="ADAL" clId="{4EC16DF3-C4C9-134A-8346-032C3FAAAD14}" dt="2022-07-10T23:32:43.813" v="3804"/>
          <ac:spMkLst>
            <pc:docMk/>
            <pc:sldMk cId="0" sldId="264"/>
            <ac:spMk id="916" creationId="{C297F339-8A14-244B-B733-60D0C726F482}"/>
          </ac:spMkLst>
        </pc:spChg>
        <pc:spChg chg="mod">
          <ac:chgData name="Arthur Liu" userId="57266d67-1d41-4103-859a-8797e8098ce0" providerId="ADAL" clId="{4EC16DF3-C4C9-134A-8346-032C3FAAAD14}" dt="2022-07-10T23:32:43.813" v="3804"/>
          <ac:spMkLst>
            <pc:docMk/>
            <pc:sldMk cId="0" sldId="264"/>
            <ac:spMk id="917" creationId="{70823622-32BB-E249-98BD-3553B6632428}"/>
          </ac:spMkLst>
        </pc:spChg>
        <pc:spChg chg="mod">
          <ac:chgData name="Arthur Liu" userId="57266d67-1d41-4103-859a-8797e8098ce0" providerId="ADAL" clId="{4EC16DF3-C4C9-134A-8346-032C3FAAAD14}" dt="2022-07-10T23:32:43.813" v="3804"/>
          <ac:spMkLst>
            <pc:docMk/>
            <pc:sldMk cId="0" sldId="264"/>
            <ac:spMk id="918" creationId="{B1F46318-87F2-F347-AA34-AF5D88B0D722}"/>
          </ac:spMkLst>
        </pc:spChg>
        <pc:spChg chg="mod">
          <ac:chgData name="Arthur Liu" userId="57266d67-1d41-4103-859a-8797e8098ce0" providerId="ADAL" clId="{4EC16DF3-C4C9-134A-8346-032C3FAAAD14}" dt="2022-07-10T23:32:43.813" v="3804"/>
          <ac:spMkLst>
            <pc:docMk/>
            <pc:sldMk cId="0" sldId="264"/>
            <ac:spMk id="919" creationId="{539824BA-826C-1846-8E88-8D177DD6934D}"/>
          </ac:spMkLst>
        </pc:spChg>
        <pc:spChg chg="mod">
          <ac:chgData name="Arthur Liu" userId="57266d67-1d41-4103-859a-8797e8098ce0" providerId="ADAL" clId="{4EC16DF3-C4C9-134A-8346-032C3FAAAD14}" dt="2022-07-10T23:32:43.813" v="3804"/>
          <ac:spMkLst>
            <pc:docMk/>
            <pc:sldMk cId="0" sldId="264"/>
            <ac:spMk id="920" creationId="{9B58BED0-27D4-6E47-8861-77E2628202F7}"/>
          </ac:spMkLst>
        </pc:spChg>
        <pc:spChg chg="mod">
          <ac:chgData name="Arthur Liu" userId="57266d67-1d41-4103-859a-8797e8098ce0" providerId="ADAL" clId="{4EC16DF3-C4C9-134A-8346-032C3FAAAD14}" dt="2022-07-10T23:32:43.813" v="3804"/>
          <ac:spMkLst>
            <pc:docMk/>
            <pc:sldMk cId="0" sldId="264"/>
            <ac:spMk id="921" creationId="{0C65DEB5-F639-6D43-9134-8F0B53BA4FE7}"/>
          </ac:spMkLst>
        </pc:spChg>
        <pc:spChg chg="mod">
          <ac:chgData name="Arthur Liu" userId="57266d67-1d41-4103-859a-8797e8098ce0" providerId="ADAL" clId="{4EC16DF3-C4C9-134A-8346-032C3FAAAD14}" dt="2022-07-10T23:32:43.813" v="3804"/>
          <ac:spMkLst>
            <pc:docMk/>
            <pc:sldMk cId="0" sldId="264"/>
            <ac:spMk id="923" creationId="{71564125-25BF-0241-9766-72FDC6D57216}"/>
          </ac:spMkLst>
        </pc:spChg>
        <pc:spChg chg="mod">
          <ac:chgData name="Arthur Liu" userId="57266d67-1d41-4103-859a-8797e8098ce0" providerId="ADAL" clId="{4EC16DF3-C4C9-134A-8346-032C3FAAAD14}" dt="2022-07-10T23:32:43.813" v="3804"/>
          <ac:spMkLst>
            <pc:docMk/>
            <pc:sldMk cId="0" sldId="264"/>
            <ac:spMk id="924" creationId="{96D4A326-4C59-D443-BF8E-B27A3ED6F9D6}"/>
          </ac:spMkLst>
        </pc:spChg>
        <pc:spChg chg="mod">
          <ac:chgData name="Arthur Liu" userId="57266d67-1d41-4103-859a-8797e8098ce0" providerId="ADAL" clId="{4EC16DF3-C4C9-134A-8346-032C3FAAAD14}" dt="2022-07-10T23:32:43.813" v="3804"/>
          <ac:spMkLst>
            <pc:docMk/>
            <pc:sldMk cId="0" sldId="264"/>
            <ac:spMk id="925" creationId="{114CCF1C-C520-4643-A3DB-3BA3D3C9E3A6}"/>
          </ac:spMkLst>
        </pc:spChg>
        <pc:spChg chg="mod">
          <ac:chgData name="Arthur Liu" userId="57266d67-1d41-4103-859a-8797e8098ce0" providerId="ADAL" clId="{4EC16DF3-C4C9-134A-8346-032C3FAAAD14}" dt="2022-07-10T23:32:43.813" v="3804"/>
          <ac:spMkLst>
            <pc:docMk/>
            <pc:sldMk cId="0" sldId="264"/>
            <ac:spMk id="926" creationId="{039C198E-D914-914C-88F3-E58BBF3687AC}"/>
          </ac:spMkLst>
        </pc:spChg>
        <pc:spChg chg="mod">
          <ac:chgData name="Arthur Liu" userId="57266d67-1d41-4103-859a-8797e8098ce0" providerId="ADAL" clId="{4EC16DF3-C4C9-134A-8346-032C3FAAAD14}" dt="2022-07-10T23:32:43.813" v="3804"/>
          <ac:spMkLst>
            <pc:docMk/>
            <pc:sldMk cId="0" sldId="264"/>
            <ac:spMk id="927" creationId="{B13C6DE7-CEEB-3444-A31A-0F56D409549B}"/>
          </ac:spMkLst>
        </pc:spChg>
        <pc:spChg chg="mod">
          <ac:chgData name="Arthur Liu" userId="57266d67-1d41-4103-859a-8797e8098ce0" providerId="ADAL" clId="{4EC16DF3-C4C9-134A-8346-032C3FAAAD14}" dt="2022-07-10T23:32:43.813" v="3804"/>
          <ac:spMkLst>
            <pc:docMk/>
            <pc:sldMk cId="0" sldId="264"/>
            <ac:spMk id="928" creationId="{3F6D3E46-9066-9046-AA2B-B3C7C59E26D8}"/>
          </ac:spMkLst>
        </pc:spChg>
        <pc:spChg chg="mod">
          <ac:chgData name="Arthur Liu" userId="57266d67-1d41-4103-859a-8797e8098ce0" providerId="ADAL" clId="{4EC16DF3-C4C9-134A-8346-032C3FAAAD14}" dt="2022-07-10T23:32:43.813" v="3804"/>
          <ac:spMkLst>
            <pc:docMk/>
            <pc:sldMk cId="0" sldId="264"/>
            <ac:spMk id="929" creationId="{7DF9FFC0-44AB-BF4D-B473-F3E880719272}"/>
          </ac:spMkLst>
        </pc:spChg>
        <pc:spChg chg="mod">
          <ac:chgData name="Arthur Liu" userId="57266d67-1d41-4103-859a-8797e8098ce0" providerId="ADAL" clId="{4EC16DF3-C4C9-134A-8346-032C3FAAAD14}" dt="2022-07-10T23:32:43.813" v="3804"/>
          <ac:spMkLst>
            <pc:docMk/>
            <pc:sldMk cId="0" sldId="264"/>
            <ac:spMk id="930" creationId="{0A99D5A6-9089-2449-A187-70C3C6313150}"/>
          </ac:spMkLst>
        </pc:spChg>
        <pc:spChg chg="mod">
          <ac:chgData name="Arthur Liu" userId="57266d67-1d41-4103-859a-8797e8098ce0" providerId="ADAL" clId="{4EC16DF3-C4C9-134A-8346-032C3FAAAD14}" dt="2022-07-10T23:32:43.813" v="3804"/>
          <ac:spMkLst>
            <pc:docMk/>
            <pc:sldMk cId="0" sldId="264"/>
            <ac:spMk id="931" creationId="{DD9F8985-2759-1A48-B585-DFD328EB2AA7}"/>
          </ac:spMkLst>
        </pc:spChg>
        <pc:spChg chg="mod">
          <ac:chgData name="Arthur Liu" userId="57266d67-1d41-4103-859a-8797e8098ce0" providerId="ADAL" clId="{4EC16DF3-C4C9-134A-8346-032C3FAAAD14}" dt="2022-07-10T23:32:43.813" v="3804"/>
          <ac:spMkLst>
            <pc:docMk/>
            <pc:sldMk cId="0" sldId="264"/>
            <ac:spMk id="933" creationId="{3A53789E-594F-5B4A-9FAF-7070A6E2E940}"/>
          </ac:spMkLst>
        </pc:spChg>
        <pc:spChg chg="mod">
          <ac:chgData name="Arthur Liu" userId="57266d67-1d41-4103-859a-8797e8098ce0" providerId="ADAL" clId="{4EC16DF3-C4C9-134A-8346-032C3FAAAD14}" dt="2022-07-10T23:32:43.813" v="3804"/>
          <ac:spMkLst>
            <pc:docMk/>
            <pc:sldMk cId="0" sldId="264"/>
            <ac:spMk id="934" creationId="{B2AA0E72-BC54-A84A-B377-C4259D0E622E}"/>
          </ac:spMkLst>
        </pc:spChg>
        <pc:spChg chg="mod">
          <ac:chgData name="Arthur Liu" userId="57266d67-1d41-4103-859a-8797e8098ce0" providerId="ADAL" clId="{4EC16DF3-C4C9-134A-8346-032C3FAAAD14}" dt="2022-07-10T23:32:43.813" v="3804"/>
          <ac:spMkLst>
            <pc:docMk/>
            <pc:sldMk cId="0" sldId="264"/>
            <ac:spMk id="935" creationId="{22AEEC89-6729-ED40-8DCB-AA3F3A29B5C5}"/>
          </ac:spMkLst>
        </pc:spChg>
        <pc:spChg chg="mod">
          <ac:chgData name="Arthur Liu" userId="57266d67-1d41-4103-859a-8797e8098ce0" providerId="ADAL" clId="{4EC16DF3-C4C9-134A-8346-032C3FAAAD14}" dt="2022-07-10T23:32:43.813" v="3804"/>
          <ac:spMkLst>
            <pc:docMk/>
            <pc:sldMk cId="0" sldId="264"/>
            <ac:spMk id="936" creationId="{CD59AE25-80F1-3643-88CF-4F3655EFFB70}"/>
          </ac:spMkLst>
        </pc:spChg>
        <pc:spChg chg="mod">
          <ac:chgData name="Arthur Liu" userId="57266d67-1d41-4103-859a-8797e8098ce0" providerId="ADAL" clId="{4EC16DF3-C4C9-134A-8346-032C3FAAAD14}" dt="2022-07-10T23:32:43.813" v="3804"/>
          <ac:spMkLst>
            <pc:docMk/>
            <pc:sldMk cId="0" sldId="264"/>
            <ac:spMk id="937" creationId="{77744AD3-CC8F-2E46-9DA1-DF1DB1C3AC26}"/>
          </ac:spMkLst>
        </pc:spChg>
        <pc:spChg chg="mod">
          <ac:chgData name="Arthur Liu" userId="57266d67-1d41-4103-859a-8797e8098ce0" providerId="ADAL" clId="{4EC16DF3-C4C9-134A-8346-032C3FAAAD14}" dt="2022-07-10T23:32:43.813" v="3804"/>
          <ac:spMkLst>
            <pc:docMk/>
            <pc:sldMk cId="0" sldId="264"/>
            <ac:spMk id="938" creationId="{C7EF7EC5-2EED-B642-8B7A-6CCA9BA6331A}"/>
          </ac:spMkLst>
        </pc:spChg>
        <pc:spChg chg="mod">
          <ac:chgData name="Arthur Liu" userId="57266d67-1d41-4103-859a-8797e8098ce0" providerId="ADAL" clId="{4EC16DF3-C4C9-134A-8346-032C3FAAAD14}" dt="2022-07-10T23:32:43.813" v="3804"/>
          <ac:spMkLst>
            <pc:docMk/>
            <pc:sldMk cId="0" sldId="264"/>
            <ac:spMk id="939" creationId="{0CFBEC39-C5A1-E549-9C2C-D5CD80E2C74D}"/>
          </ac:spMkLst>
        </pc:spChg>
        <pc:spChg chg="mod">
          <ac:chgData name="Arthur Liu" userId="57266d67-1d41-4103-859a-8797e8098ce0" providerId="ADAL" clId="{4EC16DF3-C4C9-134A-8346-032C3FAAAD14}" dt="2022-07-10T23:32:43.813" v="3804"/>
          <ac:spMkLst>
            <pc:docMk/>
            <pc:sldMk cId="0" sldId="264"/>
            <ac:spMk id="940" creationId="{92DD3557-FB89-FE44-B3BF-FF276FF4978B}"/>
          </ac:spMkLst>
        </pc:spChg>
        <pc:spChg chg="mod">
          <ac:chgData name="Arthur Liu" userId="57266d67-1d41-4103-859a-8797e8098ce0" providerId="ADAL" clId="{4EC16DF3-C4C9-134A-8346-032C3FAAAD14}" dt="2022-07-10T23:32:43.813" v="3804"/>
          <ac:spMkLst>
            <pc:docMk/>
            <pc:sldMk cId="0" sldId="264"/>
            <ac:spMk id="941" creationId="{00226E74-E6CC-4948-8C68-1391E7ABEDE2}"/>
          </ac:spMkLst>
        </pc:spChg>
        <pc:spChg chg="mod">
          <ac:chgData name="Arthur Liu" userId="57266d67-1d41-4103-859a-8797e8098ce0" providerId="ADAL" clId="{4EC16DF3-C4C9-134A-8346-032C3FAAAD14}" dt="2022-07-10T23:32:43.813" v="3804"/>
          <ac:spMkLst>
            <pc:docMk/>
            <pc:sldMk cId="0" sldId="264"/>
            <ac:spMk id="943" creationId="{09260D43-D9E9-1043-A96C-1B81520C497C}"/>
          </ac:spMkLst>
        </pc:spChg>
        <pc:spChg chg="mod">
          <ac:chgData name="Arthur Liu" userId="57266d67-1d41-4103-859a-8797e8098ce0" providerId="ADAL" clId="{4EC16DF3-C4C9-134A-8346-032C3FAAAD14}" dt="2022-07-10T23:32:43.813" v="3804"/>
          <ac:spMkLst>
            <pc:docMk/>
            <pc:sldMk cId="0" sldId="264"/>
            <ac:spMk id="944" creationId="{CFB2B794-0842-A740-BD1A-F31B8B370289}"/>
          </ac:spMkLst>
        </pc:spChg>
        <pc:spChg chg="mod">
          <ac:chgData name="Arthur Liu" userId="57266d67-1d41-4103-859a-8797e8098ce0" providerId="ADAL" clId="{4EC16DF3-C4C9-134A-8346-032C3FAAAD14}" dt="2022-07-10T23:32:43.813" v="3804"/>
          <ac:spMkLst>
            <pc:docMk/>
            <pc:sldMk cId="0" sldId="264"/>
            <ac:spMk id="945" creationId="{C2A0F2CC-B350-7B44-98DC-5D9473EB2793}"/>
          </ac:spMkLst>
        </pc:spChg>
        <pc:spChg chg="mod">
          <ac:chgData name="Arthur Liu" userId="57266d67-1d41-4103-859a-8797e8098ce0" providerId="ADAL" clId="{4EC16DF3-C4C9-134A-8346-032C3FAAAD14}" dt="2022-07-10T23:32:43.813" v="3804"/>
          <ac:spMkLst>
            <pc:docMk/>
            <pc:sldMk cId="0" sldId="264"/>
            <ac:spMk id="946" creationId="{B64E402F-EB11-C349-A5D5-9829CF5EDEF7}"/>
          </ac:spMkLst>
        </pc:spChg>
        <pc:spChg chg="mod">
          <ac:chgData name="Arthur Liu" userId="57266d67-1d41-4103-859a-8797e8098ce0" providerId="ADAL" clId="{4EC16DF3-C4C9-134A-8346-032C3FAAAD14}" dt="2022-07-10T23:32:43.813" v="3804"/>
          <ac:spMkLst>
            <pc:docMk/>
            <pc:sldMk cId="0" sldId="264"/>
            <ac:spMk id="947" creationId="{775473E0-2A40-4246-9683-8EB39CA162C9}"/>
          </ac:spMkLst>
        </pc:spChg>
        <pc:spChg chg="mod">
          <ac:chgData name="Arthur Liu" userId="57266d67-1d41-4103-859a-8797e8098ce0" providerId="ADAL" clId="{4EC16DF3-C4C9-134A-8346-032C3FAAAD14}" dt="2022-07-10T23:32:43.813" v="3804"/>
          <ac:spMkLst>
            <pc:docMk/>
            <pc:sldMk cId="0" sldId="264"/>
            <ac:spMk id="948" creationId="{C4F789BF-B9C5-6A4F-A5C7-1383102236EC}"/>
          </ac:spMkLst>
        </pc:spChg>
        <pc:spChg chg="mod">
          <ac:chgData name="Arthur Liu" userId="57266d67-1d41-4103-859a-8797e8098ce0" providerId="ADAL" clId="{4EC16DF3-C4C9-134A-8346-032C3FAAAD14}" dt="2022-07-10T23:32:43.813" v="3804"/>
          <ac:spMkLst>
            <pc:docMk/>
            <pc:sldMk cId="0" sldId="264"/>
            <ac:spMk id="949" creationId="{8449DEDE-DC46-2E46-B72F-1656B9C88B89}"/>
          </ac:spMkLst>
        </pc:spChg>
        <pc:spChg chg="mod">
          <ac:chgData name="Arthur Liu" userId="57266d67-1d41-4103-859a-8797e8098ce0" providerId="ADAL" clId="{4EC16DF3-C4C9-134A-8346-032C3FAAAD14}" dt="2022-07-10T23:32:43.813" v="3804"/>
          <ac:spMkLst>
            <pc:docMk/>
            <pc:sldMk cId="0" sldId="264"/>
            <ac:spMk id="950" creationId="{C7D97E57-1001-1943-B2A5-CF891C64439B}"/>
          </ac:spMkLst>
        </pc:spChg>
        <pc:spChg chg="mod">
          <ac:chgData name="Arthur Liu" userId="57266d67-1d41-4103-859a-8797e8098ce0" providerId="ADAL" clId="{4EC16DF3-C4C9-134A-8346-032C3FAAAD14}" dt="2022-07-10T23:32:43.813" v="3804"/>
          <ac:spMkLst>
            <pc:docMk/>
            <pc:sldMk cId="0" sldId="264"/>
            <ac:spMk id="951" creationId="{0210D715-C72E-804C-A9E2-0B39740BF6C9}"/>
          </ac:spMkLst>
        </pc:spChg>
        <pc:spChg chg="mod">
          <ac:chgData name="Arthur Liu" userId="57266d67-1d41-4103-859a-8797e8098ce0" providerId="ADAL" clId="{4EC16DF3-C4C9-134A-8346-032C3FAAAD14}" dt="2022-07-10T23:32:43.813" v="3804"/>
          <ac:spMkLst>
            <pc:docMk/>
            <pc:sldMk cId="0" sldId="264"/>
            <ac:spMk id="953" creationId="{E9C652DC-C08B-594D-AC20-CD0F1DF00CED}"/>
          </ac:spMkLst>
        </pc:spChg>
        <pc:spChg chg="mod">
          <ac:chgData name="Arthur Liu" userId="57266d67-1d41-4103-859a-8797e8098ce0" providerId="ADAL" clId="{4EC16DF3-C4C9-134A-8346-032C3FAAAD14}" dt="2022-07-10T23:32:43.813" v="3804"/>
          <ac:spMkLst>
            <pc:docMk/>
            <pc:sldMk cId="0" sldId="264"/>
            <ac:spMk id="954" creationId="{E22751E5-4DA7-114C-822A-DACCF3B1B701}"/>
          </ac:spMkLst>
        </pc:spChg>
        <pc:spChg chg="mod">
          <ac:chgData name="Arthur Liu" userId="57266d67-1d41-4103-859a-8797e8098ce0" providerId="ADAL" clId="{4EC16DF3-C4C9-134A-8346-032C3FAAAD14}" dt="2022-07-10T23:32:43.813" v="3804"/>
          <ac:spMkLst>
            <pc:docMk/>
            <pc:sldMk cId="0" sldId="264"/>
            <ac:spMk id="955" creationId="{605FBFBA-FD01-D544-8E5B-5F4C6723CCC1}"/>
          </ac:spMkLst>
        </pc:spChg>
        <pc:spChg chg="mod">
          <ac:chgData name="Arthur Liu" userId="57266d67-1d41-4103-859a-8797e8098ce0" providerId="ADAL" clId="{4EC16DF3-C4C9-134A-8346-032C3FAAAD14}" dt="2022-07-10T23:32:43.813" v="3804"/>
          <ac:spMkLst>
            <pc:docMk/>
            <pc:sldMk cId="0" sldId="264"/>
            <ac:spMk id="956" creationId="{E28DEEAA-77BD-6646-AF2C-F2A8F5BA86CB}"/>
          </ac:spMkLst>
        </pc:spChg>
        <pc:spChg chg="mod">
          <ac:chgData name="Arthur Liu" userId="57266d67-1d41-4103-859a-8797e8098ce0" providerId="ADAL" clId="{4EC16DF3-C4C9-134A-8346-032C3FAAAD14}" dt="2022-07-10T23:32:43.813" v="3804"/>
          <ac:spMkLst>
            <pc:docMk/>
            <pc:sldMk cId="0" sldId="264"/>
            <ac:spMk id="957" creationId="{83927724-22ED-FD42-8A2D-84C07E535DCC}"/>
          </ac:spMkLst>
        </pc:spChg>
        <pc:spChg chg="mod">
          <ac:chgData name="Arthur Liu" userId="57266d67-1d41-4103-859a-8797e8098ce0" providerId="ADAL" clId="{4EC16DF3-C4C9-134A-8346-032C3FAAAD14}" dt="2022-07-10T23:32:43.813" v="3804"/>
          <ac:spMkLst>
            <pc:docMk/>
            <pc:sldMk cId="0" sldId="264"/>
            <ac:spMk id="958" creationId="{4339B8EF-9B16-E940-BEE7-8E05BFFE0C5C}"/>
          </ac:spMkLst>
        </pc:spChg>
        <pc:spChg chg="mod">
          <ac:chgData name="Arthur Liu" userId="57266d67-1d41-4103-859a-8797e8098ce0" providerId="ADAL" clId="{4EC16DF3-C4C9-134A-8346-032C3FAAAD14}" dt="2022-07-10T23:32:43.813" v="3804"/>
          <ac:spMkLst>
            <pc:docMk/>
            <pc:sldMk cId="0" sldId="264"/>
            <ac:spMk id="959" creationId="{F1B1263D-D8C7-FD4D-BCF0-C0AF1EFAB69A}"/>
          </ac:spMkLst>
        </pc:spChg>
        <pc:spChg chg="mod">
          <ac:chgData name="Arthur Liu" userId="57266d67-1d41-4103-859a-8797e8098ce0" providerId="ADAL" clId="{4EC16DF3-C4C9-134A-8346-032C3FAAAD14}" dt="2022-07-10T23:32:43.813" v="3804"/>
          <ac:spMkLst>
            <pc:docMk/>
            <pc:sldMk cId="0" sldId="264"/>
            <ac:spMk id="960" creationId="{13653BD2-B230-D045-8BF4-914FD7C1CCA2}"/>
          </ac:spMkLst>
        </pc:spChg>
        <pc:spChg chg="mod">
          <ac:chgData name="Arthur Liu" userId="57266d67-1d41-4103-859a-8797e8098ce0" providerId="ADAL" clId="{4EC16DF3-C4C9-134A-8346-032C3FAAAD14}" dt="2022-07-10T23:32:43.813" v="3804"/>
          <ac:spMkLst>
            <pc:docMk/>
            <pc:sldMk cId="0" sldId="264"/>
            <ac:spMk id="961" creationId="{6792C19E-E415-564E-B18F-062489D5207D}"/>
          </ac:spMkLst>
        </pc:spChg>
        <pc:spChg chg="mod">
          <ac:chgData name="Arthur Liu" userId="57266d67-1d41-4103-859a-8797e8098ce0" providerId="ADAL" clId="{4EC16DF3-C4C9-134A-8346-032C3FAAAD14}" dt="2022-07-10T23:32:43.813" v="3804"/>
          <ac:spMkLst>
            <pc:docMk/>
            <pc:sldMk cId="0" sldId="264"/>
            <ac:spMk id="963" creationId="{70D018B5-C068-9F47-9889-0B818B4207D4}"/>
          </ac:spMkLst>
        </pc:spChg>
        <pc:spChg chg="mod">
          <ac:chgData name="Arthur Liu" userId="57266d67-1d41-4103-859a-8797e8098ce0" providerId="ADAL" clId="{4EC16DF3-C4C9-134A-8346-032C3FAAAD14}" dt="2022-07-10T23:32:43.813" v="3804"/>
          <ac:spMkLst>
            <pc:docMk/>
            <pc:sldMk cId="0" sldId="264"/>
            <ac:spMk id="964" creationId="{C7084197-79D2-3645-9F10-0C9BA07EA9A4}"/>
          </ac:spMkLst>
        </pc:spChg>
        <pc:spChg chg="mod">
          <ac:chgData name="Arthur Liu" userId="57266d67-1d41-4103-859a-8797e8098ce0" providerId="ADAL" clId="{4EC16DF3-C4C9-134A-8346-032C3FAAAD14}" dt="2022-07-10T23:32:43.813" v="3804"/>
          <ac:spMkLst>
            <pc:docMk/>
            <pc:sldMk cId="0" sldId="264"/>
            <ac:spMk id="965" creationId="{46573327-FE8D-0948-9CB3-8E123DE60FEC}"/>
          </ac:spMkLst>
        </pc:spChg>
        <pc:spChg chg="mod">
          <ac:chgData name="Arthur Liu" userId="57266d67-1d41-4103-859a-8797e8098ce0" providerId="ADAL" clId="{4EC16DF3-C4C9-134A-8346-032C3FAAAD14}" dt="2022-07-10T23:32:43.813" v="3804"/>
          <ac:spMkLst>
            <pc:docMk/>
            <pc:sldMk cId="0" sldId="264"/>
            <ac:spMk id="966" creationId="{26B30DDA-28C2-B847-A212-B2604C52FE66}"/>
          </ac:spMkLst>
        </pc:spChg>
        <pc:spChg chg="mod">
          <ac:chgData name="Arthur Liu" userId="57266d67-1d41-4103-859a-8797e8098ce0" providerId="ADAL" clId="{4EC16DF3-C4C9-134A-8346-032C3FAAAD14}" dt="2022-07-10T23:32:43.813" v="3804"/>
          <ac:spMkLst>
            <pc:docMk/>
            <pc:sldMk cId="0" sldId="264"/>
            <ac:spMk id="967" creationId="{9D442D8E-4DE9-E649-8CBE-728F77BBD696}"/>
          </ac:spMkLst>
        </pc:spChg>
        <pc:spChg chg="mod">
          <ac:chgData name="Arthur Liu" userId="57266d67-1d41-4103-859a-8797e8098ce0" providerId="ADAL" clId="{4EC16DF3-C4C9-134A-8346-032C3FAAAD14}" dt="2022-07-10T23:32:43.813" v="3804"/>
          <ac:spMkLst>
            <pc:docMk/>
            <pc:sldMk cId="0" sldId="264"/>
            <ac:spMk id="968" creationId="{01585B44-E529-7C41-AC1F-2D1D9F157A75}"/>
          </ac:spMkLst>
        </pc:spChg>
        <pc:spChg chg="mod">
          <ac:chgData name="Arthur Liu" userId="57266d67-1d41-4103-859a-8797e8098ce0" providerId="ADAL" clId="{4EC16DF3-C4C9-134A-8346-032C3FAAAD14}" dt="2022-07-10T23:32:43.813" v="3804"/>
          <ac:spMkLst>
            <pc:docMk/>
            <pc:sldMk cId="0" sldId="264"/>
            <ac:spMk id="969" creationId="{60D60312-DE97-6E48-A3F1-A59CA10A4D99}"/>
          </ac:spMkLst>
        </pc:spChg>
        <pc:spChg chg="mod">
          <ac:chgData name="Arthur Liu" userId="57266d67-1d41-4103-859a-8797e8098ce0" providerId="ADAL" clId="{4EC16DF3-C4C9-134A-8346-032C3FAAAD14}" dt="2022-07-10T23:32:43.813" v="3804"/>
          <ac:spMkLst>
            <pc:docMk/>
            <pc:sldMk cId="0" sldId="264"/>
            <ac:spMk id="970" creationId="{4090C3BA-0B61-FB48-933C-8915D84B6042}"/>
          </ac:spMkLst>
        </pc:spChg>
        <pc:spChg chg="mod">
          <ac:chgData name="Arthur Liu" userId="57266d67-1d41-4103-859a-8797e8098ce0" providerId="ADAL" clId="{4EC16DF3-C4C9-134A-8346-032C3FAAAD14}" dt="2022-07-10T23:32:43.813" v="3804"/>
          <ac:spMkLst>
            <pc:docMk/>
            <pc:sldMk cId="0" sldId="264"/>
            <ac:spMk id="971" creationId="{B802A970-94CF-A148-99FE-840F7C27C728}"/>
          </ac:spMkLst>
        </pc:spChg>
        <pc:spChg chg="mod">
          <ac:chgData name="Arthur Liu" userId="57266d67-1d41-4103-859a-8797e8098ce0" providerId="ADAL" clId="{4EC16DF3-C4C9-134A-8346-032C3FAAAD14}" dt="2022-07-10T23:32:43.813" v="3804"/>
          <ac:spMkLst>
            <pc:docMk/>
            <pc:sldMk cId="0" sldId="264"/>
            <ac:spMk id="973" creationId="{73B2608C-CF83-1A49-9575-55D39AD3C867}"/>
          </ac:spMkLst>
        </pc:spChg>
        <pc:spChg chg="mod">
          <ac:chgData name="Arthur Liu" userId="57266d67-1d41-4103-859a-8797e8098ce0" providerId="ADAL" clId="{4EC16DF3-C4C9-134A-8346-032C3FAAAD14}" dt="2022-07-10T23:32:43.813" v="3804"/>
          <ac:spMkLst>
            <pc:docMk/>
            <pc:sldMk cId="0" sldId="264"/>
            <ac:spMk id="974" creationId="{EA4FFC60-8C7D-1C41-93C6-C8893CBFEE7D}"/>
          </ac:spMkLst>
        </pc:spChg>
        <pc:spChg chg="mod">
          <ac:chgData name="Arthur Liu" userId="57266d67-1d41-4103-859a-8797e8098ce0" providerId="ADAL" clId="{4EC16DF3-C4C9-134A-8346-032C3FAAAD14}" dt="2022-07-10T23:32:43.813" v="3804"/>
          <ac:spMkLst>
            <pc:docMk/>
            <pc:sldMk cId="0" sldId="264"/>
            <ac:spMk id="975" creationId="{1EECA67F-BD4C-C148-AE06-54773B427EC4}"/>
          </ac:spMkLst>
        </pc:spChg>
        <pc:spChg chg="mod">
          <ac:chgData name="Arthur Liu" userId="57266d67-1d41-4103-859a-8797e8098ce0" providerId="ADAL" clId="{4EC16DF3-C4C9-134A-8346-032C3FAAAD14}" dt="2022-07-10T23:32:43.813" v="3804"/>
          <ac:spMkLst>
            <pc:docMk/>
            <pc:sldMk cId="0" sldId="264"/>
            <ac:spMk id="976" creationId="{B5E7C247-209C-9D4E-B721-A3483E8A36E4}"/>
          </ac:spMkLst>
        </pc:spChg>
        <pc:spChg chg="mod">
          <ac:chgData name="Arthur Liu" userId="57266d67-1d41-4103-859a-8797e8098ce0" providerId="ADAL" clId="{4EC16DF3-C4C9-134A-8346-032C3FAAAD14}" dt="2022-07-10T23:32:43.813" v="3804"/>
          <ac:spMkLst>
            <pc:docMk/>
            <pc:sldMk cId="0" sldId="264"/>
            <ac:spMk id="977" creationId="{81970AD0-C2C1-CE48-B189-C5B123B70A58}"/>
          </ac:spMkLst>
        </pc:spChg>
        <pc:spChg chg="mod">
          <ac:chgData name="Arthur Liu" userId="57266d67-1d41-4103-859a-8797e8098ce0" providerId="ADAL" clId="{4EC16DF3-C4C9-134A-8346-032C3FAAAD14}" dt="2022-07-10T23:32:43.813" v="3804"/>
          <ac:spMkLst>
            <pc:docMk/>
            <pc:sldMk cId="0" sldId="264"/>
            <ac:spMk id="978" creationId="{AC018C72-482C-0545-A71C-6D712A22FFBC}"/>
          </ac:spMkLst>
        </pc:spChg>
        <pc:spChg chg="mod">
          <ac:chgData name="Arthur Liu" userId="57266d67-1d41-4103-859a-8797e8098ce0" providerId="ADAL" clId="{4EC16DF3-C4C9-134A-8346-032C3FAAAD14}" dt="2022-07-10T23:32:43.813" v="3804"/>
          <ac:spMkLst>
            <pc:docMk/>
            <pc:sldMk cId="0" sldId="264"/>
            <ac:spMk id="979" creationId="{55BD0E03-6C10-9849-A0F5-6BB2D8E2E0DB}"/>
          </ac:spMkLst>
        </pc:spChg>
        <pc:spChg chg="mod">
          <ac:chgData name="Arthur Liu" userId="57266d67-1d41-4103-859a-8797e8098ce0" providerId="ADAL" clId="{4EC16DF3-C4C9-134A-8346-032C3FAAAD14}" dt="2022-07-10T23:32:43.813" v="3804"/>
          <ac:spMkLst>
            <pc:docMk/>
            <pc:sldMk cId="0" sldId="264"/>
            <ac:spMk id="980" creationId="{AA2CF1A5-40AE-4F49-90CB-376CE27FAED8}"/>
          </ac:spMkLst>
        </pc:spChg>
        <pc:spChg chg="mod">
          <ac:chgData name="Arthur Liu" userId="57266d67-1d41-4103-859a-8797e8098ce0" providerId="ADAL" clId="{4EC16DF3-C4C9-134A-8346-032C3FAAAD14}" dt="2022-07-10T23:32:43.813" v="3804"/>
          <ac:spMkLst>
            <pc:docMk/>
            <pc:sldMk cId="0" sldId="264"/>
            <ac:spMk id="981" creationId="{1826F0B2-3B60-7D42-9F4F-FCA8723D8C4D}"/>
          </ac:spMkLst>
        </pc:spChg>
        <pc:spChg chg="mod">
          <ac:chgData name="Arthur Liu" userId="57266d67-1d41-4103-859a-8797e8098ce0" providerId="ADAL" clId="{4EC16DF3-C4C9-134A-8346-032C3FAAAD14}" dt="2022-07-10T23:32:43.813" v="3804"/>
          <ac:spMkLst>
            <pc:docMk/>
            <pc:sldMk cId="0" sldId="264"/>
            <ac:spMk id="983" creationId="{22E0E618-4DCF-A54D-B767-796C928A6475}"/>
          </ac:spMkLst>
        </pc:spChg>
        <pc:spChg chg="mod">
          <ac:chgData name="Arthur Liu" userId="57266d67-1d41-4103-859a-8797e8098ce0" providerId="ADAL" clId="{4EC16DF3-C4C9-134A-8346-032C3FAAAD14}" dt="2022-07-10T23:32:43.813" v="3804"/>
          <ac:spMkLst>
            <pc:docMk/>
            <pc:sldMk cId="0" sldId="264"/>
            <ac:spMk id="984" creationId="{DB603B14-B806-F54F-98F5-300E0AE9E7A6}"/>
          </ac:spMkLst>
        </pc:spChg>
        <pc:spChg chg="mod">
          <ac:chgData name="Arthur Liu" userId="57266d67-1d41-4103-859a-8797e8098ce0" providerId="ADAL" clId="{4EC16DF3-C4C9-134A-8346-032C3FAAAD14}" dt="2022-07-10T23:32:43.813" v="3804"/>
          <ac:spMkLst>
            <pc:docMk/>
            <pc:sldMk cId="0" sldId="264"/>
            <ac:spMk id="985" creationId="{C4977FCE-D616-4943-A4F6-D2A080148055}"/>
          </ac:spMkLst>
        </pc:spChg>
        <pc:spChg chg="mod">
          <ac:chgData name="Arthur Liu" userId="57266d67-1d41-4103-859a-8797e8098ce0" providerId="ADAL" clId="{4EC16DF3-C4C9-134A-8346-032C3FAAAD14}" dt="2022-07-10T23:32:43.813" v="3804"/>
          <ac:spMkLst>
            <pc:docMk/>
            <pc:sldMk cId="0" sldId="264"/>
            <ac:spMk id="986" creationId="{9167CA74-F31D-6240-B876-634FAF2B7F52}"/>
          </ac:spMkLst>
        </pc:spChg>
        <pc:spChg chg="mod">
          <ac:chgData name="Arthur Liu" userId="57266d67-1d41-4103-859a-8797e8098ce0" providerId="ADAL" clId="{4EC16DF3-C4C9-134A-8346-032C3FAAAD14}" dt="2022-07-10T23:32:43.813" v="3804"/>
          <ac:spMkLst>
            <pc:docMk/>
            <pc:sldMk cId="0" sldId="264"/>
            <ac:spMk id="987" creationId="{177803F5-6EF2-704B-9BFA-98F67C38A102}"/>
          </ac:spMkLst>
        </pc:spChg>
        <pc:spChg chg="mod">
          <ac:chgData name="Arthur Liu" userId="57266d67-1d41-4103-859a-8797e8098ce0" providerId="ADAL" clId="{4EC16DF3-C4C9-134A-8346-032C3FAAAD14}" dt="2022-07-10T23:32:43.813" v="3804"/>
          <ac:spMkLst>
            <pc:docMk/>
            <pc:sldMk cId="0" sldId="264"/>
            <ac:spMk id="988" creationId="{235727AF-CDD8-954F-B582-7044B4322E59}"/>
          </ac:spMkLst>
        </pc:spChg>
        <pc:spChg chg="mod">
          <ac:chgData name="Arthur Liu" userId="57266d67-1d41-4103-859a-8797e8098ce0" providerId="ADAL" clId="{4EC16DF3-C4C9-134A-8346-032C3FAAAD14}" dt="2022-07-10T23:32:43.813" v="3804"/>
          <ac:spMkLst>
            <pc:docMk/>
            <pc:sldMk cId="0" sldId="264"/>
            <ac:spMk id="989" creationId="{8BAA74B3-26C9-EA45-AE3F-CB485E63901D}"/>
          </ac:spMkLst>
        </pc:spChg>
        <pc:spChg chg="mod">
          <ac:chgData name="Arthur Liu" userId="57266d67-1d41-4103-859a-8797e8098ce0" providerId="ADAL" clId="{4EC16DF3-C4C9-134A-8346-032C3FAAAD14}" dt="2022-07-10T23:32:43.813" v="3804"/>
          <ac:spMkLst>
            <pc:docMk/>
            <pc:sldMk cId="0" sldId="264"/>
            <ac:spMk id="990" creationId="{1B6CA46D-4C9E-1448-AE06-5465BCF41EC3}"/>
          </ac:spMkLst>
        </pc:spChg>
        <pc:spChg chg="mod">
          <ac:chgData name="Arthur Liu" userId="57266d67-1d41-4103-859a-8797e8098ce0" providerId="ADAL" clId="{4EC16DF3-C4C9-134A-8346-032C3FAAAD14}" dt="2022-07-10T23:32:43.813" v="3804"/>
          <ac:spMkLst>
            <pc:docMk/>
            <pc:sldMk cId="0" sldId="264"/>
            <ac:spMk id="995" creationId="{994EC5E8-4360-4847-AFB3-5C54A7BD88E1}"/>
          </ac:spMkLst>
        </pc:spChg>
        <pc:spChg chg="mod">
          <ac:chgData name="Arthur Liu" userId="57266d67-1d41-4103-859a-8797e8098ce0" providerId="ADAL" clId="{4EC16DF3-C4C9-134A-8346-032C3FAAAD14}" dt="2022-07-10T23:32:43.813" v="3804"/>
          <ac:spMkLst>
            <pc:docMk/>
            <pc:sldMk cId="0" sldId="264"/>
            <ac:spMk id="997" creationId="{2B1B2D13-16C9-2C4D-836F-4E74BFBAF252}"/>
          </ac:spMkLst>
        </pc:spChg>
        <pc:spChg chg="mod">
          <ac:chgData name="Arthur Liu" userId="57266d67-1d41-4103-859a-8797e8098ce0" providerId="ADAL" clId="{4EC16DF3-C4C9-134A-8346-032C3FAAAD14}" dt="2022-07-10T23:32:43.813" v="3804"/>
          <ac:spMkLst>
            <pc:docMk/>
            <pc:sldMk cId="0" sldId="264"/>
            <ac:spMk id="998" creationId="{6938F4AE-534B-314A-A549-C4009AB89396}"/>
          </ac:spMkLst>
        </pc:spChg>
        <pc:spChg chg="mod">
          <ac:chgData name="Arthur Liu" userId="57266d67-1d41-4103-859a-8797e8098ce0" providerId="ADAL" clId="{4EC16DF3-C4C9-134A-8346-032C3FAAAD14}" dt="2022-07-10T23:32:43.813" v="3804"/>
          <ac:spMkLst>
            <pc:docMk/>
            <pc:sldMk cId="0" sldId="264"/>
            <ac:spMk id="999" creationId="{53FAA560-F69C-C646-8E67-E5ED004C0B56}"/>
          </ac:spMkLst>
        </pc:spChg>
        <pc:spChg chg="mod">
          <ac:chgData name="Arthur Liu" userId="57266d67-1d41-4103-859a-8797e8098ce0" providerId="ADAL" clId="{4EC16DF3-C4C9-134A-8346-032C3FAAAD14}" dt="2022-07-10T23:32:43.813" v="3804"/>
          <ac:spMkLst>
            <pc:docMk/>
            <pc:sldMk cId="0" sldId="264"/>
            <ac:spMk id="1000" creationId="{DBE8F64C-F753-0849-9D85-1AD32C5CE4A0}"/>
          </ac:spMkLst>
        </pc:spChg>
        <pc:spChg chg="mod">
          <ac:chgData name="Arthur Liu" userId="57266d67-1d41-4103-859a-8797e8098ce0" providerId="ADAL" clId="{4EC16DF3-C4C9-134A-8346-032C3FAAAD14}" dt="2022-07-10T23:32:43.813" v="3804"/>
          <ac:spMkLst>
            <pc:docMk/>
            <pc:sldMk cId="0" sldId="264"/>
            <ac:spMk id="1001" creationId="{0CDF7EC2-48DE-B343-8752-C93DAE56FCC1}"/>
          </ac:spMkLst>
        </pc:spChg>
        <pc:spChg chg="mod">
          <ac:chgData name="Arthur Liu" userId="57266d67-1d41-4103-859a-8797e8098ce0" providerId="ADAL" clId="{4EC16DF3-C4C9-134A-8346-032C3FAAAD14}" dt="2022-07-10T23:32:43.813" v="3804"/>
          <ac:spMkLst>
            <pc:docMk/>
            <pc:sldMk cId="0" sldId="264"/>
            <ac:spMk id="1002" creationId="{9B9B2359-7274-2547-A3DC-00DBE5D10290}"/>
          </ac:spMkLst>
        </pc:spChg>
        <pc:spChg chg="mod">
          <ac:chgData name="Arthur Liu" userId="57266d67-1d41-4103-859a-8797e8098ce0" providerId="ADAL" clId="{4EC16DF3-C4C9-134A-8346-032C3FAAAD14}" dt="2022-07-10T23:32:43.813" v="3804"/>
          <ac:spMkLst>
            <pc:docMk/>
            <pc:sldMk cId="0" sldId="264"/>
            <ac:spMk id="1003" creationId="{FBB5C0D2-F15A-484B-A139-C291C21B731B}"/>
          </ac:spMkLst>
        </pc:spChg>
        <pc:spChg chg="mod">
          <ac:chgData name="Arthur Liu" userId="57266d67-1d41-4103-859a-8797e8098ce0" providerId="ADAL" clId="{4EC16DF3-C4C9-134A-8346-032C3FAAAD14}" dt="2022-07-10T23:32:43.813" v="3804"/>
          <ac:spMkLst>
            <pc:docMk/>
            <pc:sldMk cId="0" sldId="264"/>
            <ac:spMk id="1004" creationId="{4F363117-3061-5B4E-9116-E0F378E2E57F}"/>
          </ac:spMkLst>
        </pc:spChg>
        <pc:spChg chg="mod">
          <ac:chgData name="Arthur Liu" userId="57266d67-1d41-4103-859a-8797e8098ce0" providerId="ADAL" clId="{4EC16DF3-C4C9-134A-8346-032C3FAAAD14}" dt="2022-07-10T23:32:43.813" v="3804"/>
          <ac:spMkLst>
            <pc:docMk/>
            <pc:sldMk cId="0" sldId="264"/>
            <ac:spMk id="1005" creationId="{D5321BE2-BEA4-704D-97D8-46BB5B59BF6E}"/>
          </ac:spMkLst>
        </pc:spChg>
        <pc:spChg chg="mod">
          <ac:chgData name="Arthur Liu" userId="57266d67-1d41-4103-859a-8797e8098ce0" providerId="ADAL" clId="{4EC16DF3-C4C9-134A-8346-032C3FAAAD14}" dt="2022-07-10T23:32:43.813" v="3804"/>
          <ac:spMkLst>
            <pc:docMk/>
            <pc:sldMk cId="0" sldId="264"/>
            <ac:spMk id="1007" creationId="{8965D227-2517-194E-BE7C-49F793BCB015}"/>
          </ac:spMkLst>
        </pc:spChg>
        <pc:spChg chg="mod">
          <ac:chgData name="Arthur Liu" userId="57266d67-1d41-4103-859a-8797e8098ce0" providerId="ADAL" clId="{4EC16DF3-C4C9-134A-8346-032C3FAAAD14}" dt="2022-07-10T23:32:43.813" v="3804"/>
          <ac:spMkLst>
            <pc:docMk/>
            <pc:sldMk cId="0" sldId="264"/>
            <ac:spMk id="1008" creationId="{1D93CD47-66FD-894A-8581-FA4A15206F7D}"/>
          </ac:spMkLst>
        </pc:spChg>
        <pc:spChg chg="mod">
          <ac:chgData name="Arthur Liu" userId="57266d67-1d41-4103-859a-8797e8098ce0" providerId="ADAL" clId="{4EC16DF3-C4C9-134A-8346-032C3FAAAD14}" dt="2022-07-10T23:32:43.813" v="3804"/>
          <ac:spMkLst>
            <pc:docMk/>
            <pc:sldMk cId="0" sldId="264"/>
            <ac:spMk id="1009" creationId="{8AB63EE6-83D4-FC4D-9722-DDBC180E8B42}"/>
          </ac:spMkLst>
        </pc:spChg>
        <pc:spChg chg="mod">
          <ac:chgData name="Arthur Liu" userId="57266d67-1d41-4103-859a-8797e8098ce0" providerId="ADAL" clId="{4EC16DF3-C4C9-134A-8346-032C3FAAAD14}" dt="2022-07-10T23:32:43.813" v="3804"/>
          <ac:spMkLst>
            <pc:docMk/>
            <pc:sldMk cId="0" sldId="264"/>
            <ac:spMk id="1010" creationId="{F7B20E28-849A-6E4B-B1B0-6CD2A52AE4EA}"/>
          </ac:spMkLst>
        </pc:spChg>
        <pc:spChg chg="mod">
          <ac:chgData name="Arthur Liu" userId="57266d67-1d41-4103-859a-8797e8098ce0" providerId="ADAL" clId="{4EC16DF3-C4C9-134A-8346-032C3FAAAD14}" dt="2022-07-10T23:32:43.813" v="3804"/>
          <ac:spMkLst>
            <pc:docMk/>
            <pc:sldMk cId="0" sldId="264"/>
            <ac:spMk id="1011" creationId="{5AC45043-0A58-D643-9F10-ADE902610A04}"/>
          </ac:spMkLst>
        </pc:spChg>
        <pc:spChg chg="mod">
          <ac:chgData name="Arthur Liu" userId="57266d67-1d41-4103-859a-8797e8098ce0" providerId="ADAL" clId="{4EC16DF3-C4C9-134A-8346-032C3FAAAD14}" dt="2022-07-10T23:32:43.813" v="3804"/>
          <ac:spMkLst>
            <pc:docMk/>
            <pc:sldMk cId="0" sldId="264"/>
            <ac:spMk id="1012" creationId="{4F869AB2-C22C-0948-82E2-C60CD213610C}"/>
          </ac:spMkLst>
        </pc:spChg>
        <pc:spChg chg="mod">
          <ac:chgData name="Arthur Liu" userId="57266d67-1d41-4103-859a-8797e8098ce0" providerId="ADAL" clId="{4EC16DF3-C4C9-134A-8346-032C3FAAAD14}" dt="2022-07-10T23:32:43.813" v="3804"/>
          <ac:spMkLst>
            <pc:docMk/>
            <pc:sldMk cId="0" sldId="264"/>
            <ac:spMk id="1013" creationId="{1FB6F789-66B4-D847-9536-762D6B8863AD}"/>
          </ac:spMkLst>
        </pc:spChg>
        <pc:spChg chg="mod">
          <ac:chgData name="Arthur Liu" userId="57266d67-1d41-4103-859a-8797e8098ce0" providerId="ADAL" clId="{4EC16DF3-C4C9-134A-8346-032C3FAAAD14}" dt="2022-07-10T23:32:43.813" v="3804"/>
          <ac:spMkLst>
            <pc:docMk/>
            <pc:sldMk cId="0" sldId="264"/>
            <ac:spMk id="1014" creationId="{A5398CAB-1B38-C249-A721-443DD31556A7}"/>
          </ac:spMkLst>
        </pc:spChg>
        <pc:spChg chg="mod">
          <ac:chgData name="Arthur Liu" userId="57266d67-1d41-4103-859a-8797e8098ce0" providerId="ADAL" clId="{4EC16DF3-C4C9-134A-8346-032C3FAAAD14}" dt="2022-07-10T23:32:43.813" v="3804"/>
          <ac:spMkLst>
            <pc:docMk/>
            <pc:sldMk cId="0" sldId="264"/>
            <ac:spMk id="1015" creationId="{76670D75-5E47-724A-89D0-6CA7AF2D9A18}"/>
          </ac:spMkLst>
        </pc:spChg>
        <pc:spChg chg="mod">
          <ac:chgData name="Arthur Liu" userId="57266d67-1d41-4103-859a-8797e8098ce0" providerId="ADAL" clId="{4EC16DF3-C4C9-134A-8346-032C3FAAAD14}" dt="2022-07-10T23:32:43.813" v="3804"/>
          <ac:spMkLst>
            <pc:docMk/>
            <pc:sldMk cId="0" sldId="264"/>
            <ac:spMk id="1017" creationId="{D5F16B31-9F75-B24E-B2A5-71ABFD79737E}"/>
          </ac:spMkLst>
        </pc:spChg>
        <pc:spChg chg="mod">
          <ac:chgData name="Arthur Liu" userId="57266d67-1d41-4103-859a-8797e8098ce0" providerId="ADAL" clId="{4EC16DF3-C4C9-134A-8346-032C3FAAAD14}" dt="2022-07-10T23:32:43.813" v="3804"/>
          <ac:spMkLst>
            <pc:docMk/>
            <pc:sldMk cId="0" sldId="264"/>
            <ac:spMk id="1018" creationId="{5E91D902-1831-F84E-A3DF-9122A2225875}"/>
          </ac:spMkLst>
        </pc:spChg>
        <pc:spChg chg="mod">
          <ac:chgData name="Arthur Liu" userId="57266d67-1d41-4103-859a-8797e8098ce0" providerId="ADAL" clId="{4EC16DF3-C4C9-134A-8346-032C3FAAAD14}" dt="2022-07-10T23:32:43.813" v="3804"/>
          <ac:spMkLst>
            <pc:docMk/>
            <pc:sldMk cId="0" sldId="264"/>
            <ac:spMk id="1019" creationId="{99203909-D737-6C43-9B55-66693A2FA574}"/>
          </ac:spMkLst>
        </pc:spChg>
        <pc:spChg chg="mod">
          <ac:chgData name="Arthur Liu" userId="57266d67-1d41-4103-859a-8797e8098ce0" providerId="ADAL" clId="{4EC16DF3-C4C9-134A-8346-032C3FAAAD14}" dt="2022-07-10T23:32:43.813" v="3804"/>
          <ac:spMkLst>
            <pc:docMk/>
            <pc:sldMk cId="0" sldId="264"/>
            <ac:spMk id="1020" creationId="{4E87D4D9-9996-0E4E-8EFA-A00E41108DC9}"/>
          </ac:spMkLst>
        </pc:spChg>
        <pc:spChg chg="mod">
          <ac:chgData name="Arthur Liu" userId="57266d67-1d41-4103-859a-8797e8098ce0" providerId="ADAL" clId="{4EC16DF3-C4C9-134A-8346-032C3FAAAD14}" dt="2022-07-10T23:32:43.813" v="3804"/>
          <ac:spMkLst>
            <pc:docMk/>
            <pc:sldMk cId="0" sldId="264"/>
            <ac:spMk id="1021" creationId="{8CBA0F56-AF97-5A4A-942B-BD809492F44F}"/>
          </ac:spMkLst>
        </pc:spChg>
        <pc:spChg chg="mod">
          <ac:chgData name="Arthur Liu" userId="57266d67-1d41-4103-859a-8797e8098ce0" providerId="ADAL" clId="{4EC16DF3-C4C9-134A-8346-032C3FAAAD14}" dt="2022-07-10T23:32:43.813" v="3804"/>
          <ac:spMkLst>
            <pc:docMk/>
            <pc:sldMk cId="0" sldId="264"/>
            <ac:spMk id="1022" creationId="{38422735-4648-F444-832C-7BC5CAAC8737}"/>
          </ac:spMkLst>
        </pc:spChg>
        <pc:spChg chg="mod">
          <ac:chgData name="Arthur Liu" userId="57266d67-1d41-4103-859a-8797e8098ce0" providerId="ADAL" clId="{4EC16DF3-C4C9-134A-8346-032C3FAAAD14}" dt="2022-07-10T23:32:43.813" v="3804"/>
          <ac:spMkLst>
            <pc:docMk/>
            <pc:sldMk cId="0" sldId="264"/>
            <ac:spMk id="1023" creationId="{95EDD7DC-5890-EF47-88F3-4C5A54541155}"/>
          </ac:spMkLst>
        </pc:spChg>
        <pc:spChg chg="mod">
          <ac:chgData name="Arthur Liu" userId="57266d67-1d41-4103-859a-8797e8098ce0" providerId="ADAL" clId="{4EC16DF3-C4C9-134A-8346-032C3FAAAD14}" dt="2022-07-10T23:32:43.813" v="3804"/>
          <ac:spMkLst>
            <pc:docMk/>
            <pc:sldMk cId="0" sldId="264"/>
            <ac:spMk id="1024" creationId="{BE18DEAF-E644-234B-AD58-2F6F2300A729}"/>
          </ac:spMkLst>
        </pc:spChg>
        <pc:spChg chg="mod">
          <ac:chgData name="Arthur Liu" userId="57266d67-1d41-4103-859a-8797e8098ce0" providerId="ADAL" clId="{4EC16DF3-C4C9-134A-8346-032C3FAAAD14}" dt="2022-07-10T23:32:43.813" v="3804"/>
          <ac:spMkLst>
            <pc:docMk/>
            <pc:sldMk cId="0" sldId="264"/>
            <ac:spMk id="1025" creationId="{735C127B-519C-A14E-944B-D0A838C86827}"/>
          </ac:spMkLst>
        </pc:spChg>
        <pc:spChg chg="mod">
          <ac:chgData name="Arthur Liu" userId="57266d67-1d41-4103-859a-8797e8098ce0" providerId="ADAL" clId="{4EC16DF3-C4C9-134A-8346-032C3FAAAD14}" dt="2022-07-10T23:32:43.813" v="3804"/>
          <ac:spMkLst>
            <pc:docMk/>
            <pc:sldMk cId="0" sldId="264"/>
            <ac:spMk id="1027" creationId="{8E07BE69-3D2B-E44C-9A79-4593F2B7A94B}"/>
          </ac:spMkLst>
        </pc:spChg>
        <pc:spChg chg="mod">
          <ac:chgData name="Arthur Liu" userId="57266d67-1d41-4103-859a-8797e8098ce0" providerId="ADAL" clId="{4EC16DF3-C4C9-134A-8346-032C3FAAAD14}" dt="2022-07-10T23:32:43.813" v="3804"/>
          <ac:spMkLst>
            <pc:docMk/>
            <pc:sldMk cId="0" sldId="264"/>
            <ac:spMk id="1028" creationId="{1C01EF81-8CEA-D74D-BD85-75A3E48095E3}"/>
          </ac:spMkLst>
        </pc:spChg>
        <pc:spChg chg="mod">
          <ac:chgData name="Arthur Liu" userId="57266d67-1d41-4103-859a-8797e8098ce0" providerId="ADAL" clId="{4EC16DF3-C4C9-134A-8346-032C3FAAAD14}" dt="2022-07-10T23:32:43.813" v="3804"/>
          <ac:spMkLst>
            <pc:docMk/>
            <pc:sldMk cId="0" sldId="264"/>
            <ac:spMk id="1029" creationId="{1D534ABF-ABB1-2B49-8E93-4122A89C0C0D}"/>
          </ac:spMkLst>
        </pc:spChg>
        <pc:spChg chg="mod">
          <ac:chgData name="Arthur Liu" userId="57266d67-1d41-4103-859a-8797e8098ce0" providerId="ADAL" clId="{4EC16DF3-C4C9-134A-8346-032C3FAAAD14}" dt="2022-07-10T23:32:43.813" v="3804"/>
          <ac:spMkLst>
            <pc:docMk/>
            <pc:sldMk cId="0" sldId="264"/>
            <ac:spMk id="1030" creationId="{F41A8D7B-EDEA-B04D-B0B2-29AC563287E3}"/>
          </ac:spMkLst>
        </pc:spChg>
        <pc:spChg chg="mod">
          <ac:chgData name="Arthur Liu" userId="57266d67-1d41-4103-859a-8797e8098ce0" providerId="ADAL" clId="{4EC16DF3-C4C9-134A-8346-032C3FAAAD14}" dt="2022-07-10T23:32:43.813" v="3804"/>
          <ac:spMkLst>
            <pc:docMk/>
            <pc:sldMk cId="0" sldId="264"/>
            <ac:spMk id="1031" creationId="{A5C5C82A-5A9A-EE42-976C-C122EE1B3C0A}"/>
          </ac:spMkLst>
        </pc:spChg>
        <pc:spChg chg="mod">
          <ac:chgData name="Arthur Liu" userId="57266d67-1d41-4103-859a-8797e8098ce0" providerId="ADAL" clId="{4EC16DF3-C4C9-134A-8346-032C3FAAAD14}" dt="2022-07-10T23:32:43.813" v="3804"/>
          <ac:spMkLst>
            <pc:docMk/>
            <pc:sldMk cId="0" sldId="264"/>
            <ac:spMk id="1032" creationId="{93A6C8E8-6DF6-9448-B1C8-A73646701E2C}"/>
          </ac:spMkLst>
        </pc:spChg>
        <pc:spChg chg="mod">
          <ac:chgData name="Arthur Liu" userId="57266d67-1d41-4103-859a-8797e8098ce0" providerId="ADAL" clId="{4EC16DF3-C4C9-134A-8346-032C3FAAAD14}" dt="2022-07-10T23:32:43.813" v="3804"/>
          <ac:spMkLst>
            <pc:docMk/>
            <pc:sldMk cId="0" sldId="264"/>
            <ac:spMk id="1033" creationId="{7D3533DB-A80E-944E-8C3C-3BC1B8698B04}"/>
          </ac:spMkLst>
        </pc:spChg>
        <pc:spChg chg="mod">
          <ac:chgData name="Arthur Liu" userId="57266d67-1d41-4103-859a-8797e8098ce0" providerId="ADAL" clId="{4EC16DF3-C4C9-134A-8346-032C3FAAAD14}" dt="2022-07-10T23:32:43.813" v="3804"/>
          <ac:spMkLst>
            <pc:docMk/>
            <pc:sldMk cId="0" sldId="264"/>
            <ac:spMk id="1034" creationId="{0A3751C4-91FC-9C41-8A13-DE083A7B1FFB}"/>
          </ac:spMkLst>
        </pc:spChg>
        <pc:spChg chg="mod">
          <ac:chgData name="Arthur Liu" userId="57266d67-1d41-4103-859a-8797e8098ce0" providerId="ADAL" clId="{4EC16DF3-C4C9-134A-8346-032C3FAAAD14}" dt="2022-07-10T23:32:43.813" v="3804"/>
          <ac:spMkLst>
            <pc:docMk/>
            <pc:sldMk cId="0" sldId="264"/>
            <ac:spMk id="1035" creationId="{692DBD2D-9BB2-9547-8BE2-BE8103A02B16}"/>
          </ac:spMkLst>
        </pc:spChg>
        <pc:spChg chg="mod">
          <ac:chgData name="Arthur Liu" userId="57266d67-1d41-4103-859a-8797e8098ce0" providerId="ADAL" clId="{4EC16DF3-C4C9-134A-8346-032C3FAAAD14}" dt="2022-07-10T23:32:43.813" v="3804"/>
          <ac:spMkLst>
            <pc:docMk/>
            <pc:sldMk cId="0" sldId="264"/>
            <ac:spMk id="1037" creationId="{A2C3E213-503E-3247-96D3-41522B17F71F}"/>
          </ac:spMkLst>
        </pc:spChg>
        <pc:spChg chg="mod">
          <ac:chgData name="Arthur Liu" userId="57266d67-1d41-4103-859a-8797e8098ce0" providerId="ADAL" clId="{4EC16DF3-C4C9-134A-8346-032C3FAAAD14}" dt="2022-07-10T23:32:43.813" v="3804"/>
          <ac:spMkLst>
            <pc:docMk/>
            <pc:sldMk cId="0" sldId="264"/>
            <ac:spMk id="1038" creationId="{76D8F7DB-06D0-B943-A14C-ED0EB16CBF34}"/>
          </ac:spMkLst>
        </pc:spChg>
        <pc:spChg chg="mod">
          <ac:chgData name="Arthur Liu" userId="57266d67-1d41-4103-859a-8797e8098ce0" providerId="ADAL" clId="{4EC16DF3-C4C9-134A-8346-032C3FAAAD14}" dt="2022-07-10T23:32:43.813" v="3804"/>
          <ac:spMkLst>
            <pc:docMk/>
            <pc:sldMk cId="0" sldId="264"/>
            <ac:spMk id="1039" creationId="{18B7DF54-BE6D-1349-B472-675715185728}"/>
          </ac:spMkLst>
        </pc:spChg>
        <pc:spChg chg="mod">
          <ac:chgData name="Arthur Liu" userId="57266d67-1d41-4103-859a-8797e8098ce0" providerId="ADAL" clId="{4EC16DF3-C4C9-134A-8346-032C3FAAAD14}" dt="2022-07-10T23:32:43.813" v="3804"/>
          <ac:spMkLst>
            <pc:docMk/>
            <pc:sldMk cId="0" sldId="264"/>
            <ac:spMk id="1040" creationId="{910DFB4F-2D81-7447-B102-DC81BC51A005}"/>
          </ac:spMkLst>
        </pc:spChg>
        <pc:spChg chg="mod">
          <ac:chgData name="Arthur Liu" userId="57266d67-1d41-4103-859a-8797e8098ce0" providerId="ADAL" clId="{4EC16DF3-C4C9-134A-8346-032C3FAAAD14}" dt="2022-07-10T23:32:43.813" v="3804"/>
          <ac:spMkLst>
            <pc:docMk/>
            <pc:sldMk cId="0" sldId="264"/>
            <ac:spMk id="1041" creationId="{B9278566-7E58-064F-AACF-F445C960732F}"/>
          </ac:spMkLst>
        </pc:spChg>
        <pc:spChg chg="mod">
          <ac:chgData name="Arthur Liu" userId="57266d67-1d41-4103-859a-8797e8098ce0" providerId="ADAL" clId="{4EC16DF3-C4C9-134A-8346-032C3FAAAD14}" dt="2022-07-10T23:32:43.813" v="3804"/>
          <ac:spMkLst>
            <pc:docMk/>
            <pc:sldMk cId="0" sldId="264"/>
            <ac:spMk id="1042" creationId="{EC796C6C-B350-1B46-8855-84AD206FA75E}"/>
          </ac:spMkLst>
        </pc:spChg>
        <pc:spChg chg="mod">
          <ac:chgData name="Arthur Liu" userId="57266d67-1d41-4103-859a-8797e8098ce0" providerId="ADAL" clId="{4EC16DF3-C4C9-134A-8346-032C3FAAAD14}" dt="2022-07-10T23:32:43.813" v="3804"/>
          <ac:spMkLst>
            <pc:docMk/>
            <pc:sldMk cId="0" sldId="264"/>
            <ac:spMk id="1043" creationId="{D310DB61-ED92-6D47-9864-58BEF7F21E36}"/>
          </ac:spMkLst>
        </pc:spChg>
        <pc:spChg chg="mod">
          <ac:chgData name="Arthur Liu" userId="57266d67-1d41-4103-859a-8797e8098ce0" providerId="ADAL" clId="{4EC16DF3-C4C9-134A-8346-032C3FAAAD14}" dt="2022-07-10T23:32:43.813" v="3804"/>
          <ac:spMkLst>
            <pc:docMk/>
            <pc:sldMk cId="0" sldId="264"/>
            <ac:spMk id="1044" creationId="{ED217266-4257-614E-93E5-497924F0957C}"/>
          </ac:spMkLst>
        </pc:spChg>
        <pc:spChg chg="mod">
          <ac:chgData name="Arthur Liu" userId="57266d67-1d41-4103-859a-8797e8098ce0" providerId="ADAL" clId="{4EC16DF3-C4C9-134A-8346-032C3FAAAD14}" dt="2022-07-10T23:32:43.813" v="3804"/>
          <ac:spMkLst>
            <pc:docMk/>
            <pc:sldMk cId="0" sldId="264"/>
            <ac:spMk id="1045" creationId="{27A42081-E251-A14D-BA72-AA9E54836646}"/>
          </ac:spMkLst>
        </pc:spChg>
        <pc:spChg chg="mod">
          <ac:chgData name="Arthur Liu" userId="57266d67-1d41-4103-859a-8797e8098ce0" providerId="ADAL" clId="{4EC16DF3-C4C9-134A-8346-032C3FAAAD14}" dt="2022-07-10T23:32:43.813" v="3804"/>
          <ac:spMkLst>
            <pc:docMk/>
            <pc:sldMk cId="0" sldId="264"/>
            <ac:spMk id="1047" creationId="{FD48B223-34D7-C840-A875-A073AA8808F0}"/>
          </ac:spMkLst>
        </pc:spChg>
        <pc:spChg chg="mod">
          <ac:chgData name="Arthur Liu" userId="57266d67-1d41-4103-859a-8797e8098ce0" providerId="ADAL" clId="{4EC16DF3-C4C9-134A-8346-032C3FAAAD14}" dt="2022-07-10T23:32:43.813" v="3804"/>
          <ac:spMkLst>
            <pc:docMk/>
            <pc:sldMk cId="0" sldId="264"/>
            <ac:spMk id="1048" creationId="{37CDE3A5-E1FE-834D-AF8E-49E0C6E1FDE7}"/>
          </ac:spMkLst>
        </pc:spChg>
        <pc:spChg chg="mod">
          <ac:chgData name="Arthur Liu" userId="57266d67-1d41-4103-859a-8797e8098ce0" providerId="ADAL" clId="{4EC16DF3-C4C9-134A-8346-032C3FAAAD14}" dt="2022-07-10T23:32:43.813" v="3804"/>
          <ac:spMkLst>
            <pc:docMk/>
            <pc:sldMk cId="0" sldId="264"/>
            <ac:spMk id="1049" creationId="{132E49A9-8D63-E241-ACB8-89415302E068}"/>
          </ac:spMkLst>
        </pc:spChg>
        <pc:spChg chg="mod">
          <ac:chgData name="Arthur Liu" userId="57266d67-1d41-4103-859a-8797e8098ce0" providerId="ADAL" clId="{4EC16DF3-C4C9-134A-8346-032C3FAAAD14}" dt="2022-07-10T23:32:43.813" v="3804"/>
          <ac:spMkLst>
            <pc:docMk/>
            <pc:sldMk cId="0" sldId="264"/>
            <ac:spMk id="1050" creationId="{7159BB67-538E-E64A-A12B-660467112133}"/>
          </ac:spMkLst>
        </pc:spChg>
        <pc:spChg chg="mod">
          <ac:chgData name="Arthur Liu" userId="57266d67-1d41-4103-859a-8797e8098ce0" providerId="ADAL" clId="{4EC16DF3-C4C9-134A-8346-032C3FAAAD14}" dt="2022-07-10T23:32:43.813" v="3804"/>
          <ac:spMkLst>
            <pc:docMk/>
            <pc:sldMk cId="0" sldId="264"/>
            <ac:spMk id="1051" creationId="{CFAEE409-CE99-8B49-AE84-6947CF9978E6}"/>
          </ac:spMkLst>
        </pc:spChg>
        <pc:spChg chg="mod">
          <ac:chgData name="Arthur Liu" userId="57266d67-1d41-4103-859a-8797e8098ce0" providerId="ADAL" clId="{4EC16DF3-C4C9-134A-8346-032C3FAAAD14}" dt="2022-07-10T23:32:43.813" v="3804"/>
          <ac:spMkLst>
            <pc:docMk/>
            <pc:sldMk cId="0" sldId="264"/>
            <ac:spMk id="1052" creationId="{C69055DE-3EE4-E74B-9595-DC7070AAEC8D}"/>
          </ac:spMkLst>
        </pc:spChg>
        <pc:spChg chg="mod">
          <ac:chgData name="Arthur Liu" userId="57266d67-1d41-4103-859a-8797e8098ce0" providerId="ADAL" clId="{4EC16DF3-C4C9-134A-8346-032C3FAAAD14}" dt="2022-07-10T23:32:43.813" v="3804"/>
          <ac:spMkLst>
            <pc:docMk/>
            <pc:sldMk cId="0" sldId="264"/>
            <ac:spMk id="1053" creationId="{23D4EC6D-3D24-8D44-949E-FB6ED56243A5}"/>
          </ac:spMkLst>
        </pc:spChg>
        <pc:spChg chg="mod">
          <ac:chgData name="Arthur Liu" userId="57266d67-1d41-4103-859a-8797e8098ce0" providerId="ADAL" clId="{4EC16DF3-C4C9-134A-8346-032C3FAAAD14}" dt="2022-07-10T23:32:43.813" v="3804"/>
          <ac:spMkLst>
            <pc:docMk/>
            <pc:sldMk cId="0" sldId="264"/>
            <ac:spMk id="1054" creationId="{E82B3C98-3F3F-D344-A3F0-7BB3FFF652D1}"/>
          </ac:spMkLst>
        </pc:spChg>
        <pc:spChg chg="mod">
          <ac:chgData name="Arthur Liu" userId="57266d67-1d41-4103-859a-8797e8098ce0" providerId="ADAL" clId="{4EC16DF3-C4C9-134A-8346-032C3FAAAD14}" dt="2022-07-10T23:32:43.813" v="3804"/>
          <ac:spMkLst>
            <pc:docMk/>
            <pc:sldMk cId="0" sldId="264"/>
            <ac:spMk id="1055" creationId="{22800020-5D5B-764A-816F-60851574482C}"/>
          </ac:spMkLst>
        </pc:spChg>
        <pc:spChg chg="mod">
          <ac:chgData name="Arthur Liu" userId="57266d67-1d41-4103-859a-8797e8098ce0" providerId="ADAL" clId="{4EC16DF3-C4C9-134A-8346-032C3FAAAD14}" dt="2022-07-10T23:32:43.813" v="3804"/>
          <ac:spMkLst>
            <pc:docMk/>
            <pc:sldMk cId="0" sldId="264"/>
            <ac:spMk id="1057" creationId="{299E307D-83DF-0043-99F2-265594EEAA2D}"/>
          </ac:spMkLst>
        </pc:spChg>
        <pc:spChg chg="mod">
          <ac:chgData name="Arthur Liu" userId="57266d67-1d41-4103-859a-8797e8098ce0" providerId="ADAL" clId="{4EC16DF3-C4C9-134A-8346-032C3FAAAD14}" dt="2022-07-10T23:32:43.813" v="3804"/>
          <ac:spMkLst>
            <pc:docMk/>
            <pc:sldMk cId="0" sldId="264"/>
            <ac:spMk id="1058" creationId="{14DC4351-FC07-2C46-9343-0E3E910AA996}"/>
          </ac:spMkLst>
        </pc:spChg>
        <pc:spChg chg="mod">
          <ac:chgData name="Arthur Liu" userId="57266d67-1d41-4103-859a-8797e8098ce0" providerId="ADAL" clId="{4EC16DF3-C4C9-134A-8346-032C3FAAAD14}" dt="2022-07-10T23:32:43.813" v="3804"/>
          <ac:spMkLst>
            <pc:docMk/>
            <pc:sldMk cId="0" sldId="264"/>
            <ac:spMk id="1059" creationId="{5190677B-627E-7244-BEB1-83D6F255FFF2}"/>
          </ac:spMkLst>
        </pc:spChg>
        <pc:spChg chg="mod">
          <ac:chgData name="Arthur Liu" userId="57266d67-1d41-4103-859a-8797e8098ce0" providerId="ADAL" clId="{4EC16DF3-C4C9-134A-8346-032C3FAAAD14}" dt="2022-07-10T23:32:43.813" v="3804"/>
          <ac:spMkLst>
            <pc:docMk/>
            <pc:sldMk cId="0" sldId="264"/>
            <ac:spMk id="1060" creationId="{BAA58603-239B-C64F-9EC8-742D274C324C}"/>
          </ac:spMkLst>
        </pc:spChg>
        <pc:spChg chg="mod">
          <ac:chgData name="Arthur Liu" userId="57266d67-1d41-4103-859a-8797e8098ce0" providerId="ADAL" clId="{4EC16DF3-C4C9-134A-8346-032C3FAAAD14}" dt="2022-07-10T23:32:43.813" v="3804"/>
          <ac:spMkLst>
            <pc:docMk/>
            <pc:sldMk cId="0" sldId="264"/>
            <ac:spMk id="1061" creationId="{3FDBCB7F-F029-D644-8253-30082A72A3A6}"/>
          </ac:spMkLst>
        </pc:spChg>
        <pc:spChg chg="mod">
          <ac:chgData name="Arthur Liu" userId="57266d67-1d41-4103-859a-8797e8098ce0" providerId="ADAL" clId="{4EC16DF3-C4C9-134A-8346-032C3FAAAD14}" dt="2022-07-10T23:32:43.813" v="3804"/>
          <ac:spMkLst>
            <pc:docMk/>
            <pc:sldMk cId="0" sldId="264"/>
            <ac:spMk id="1062" creationId="{CF3D47E7-0C71-DF4B-9157-B1FFB49BE460}"/>
          </ac:spMkLst>
        </pc:spChg>
        <pc:spChg chg="mod">
          <ac:chgData name="Arthur Liu" userId="57266d67-1d41-4103-859a-8797e8098ce0" providerId="ADAL" clId="{4EC16DF3-C4C9-134A-8346-032C3FAAAD14}" dt="2022-07-10T23:32:43.813" v="3804"/>
          <ac:spMkLst>
            <pc:docMk/>
            <pc:sldMk cId="0" sldId="264"/>
            <ac:spMk id="1063" creationId="{1531DDE2-A8E4-4847-965E-B570578A3548}"/>
          </ac:spMkLst>
        </pc:spChg>
        <pc:spChg chg="mod">
          <ac:chgData name="Arthur Liu" userId="57266d67-1d41-4103-859a-8797e8098ce0" providerId="ADAL" clId="{4EC16DF3-C4C9-134A-8346-032C3FAAAD14}" dt="2022-07-10T23:32:43.813" v="3804"/>
          <ac:spMkLst>
            <pc:docMk/>
            <pc:sldMk cId="0" sldId="264"/>
            <ac:spMk id="1064" creationId="{239ECE2C-B963-3649-B890-AEC36FCBFB5C}"/>
          </ac:spMkLst>
        </pc:spChg>
        <pc:spChg chg="mod">
          <ac:chgData name="Arthur Liu" userId="57266d67-1d41-4103-859a-8797e8098ce0" providerId="ADAL" clId="{4EC16DF3-C4C9-134A-8346-032C3FAAAD14}" dt="2022-07-10T23:32:43.813" v="3804"/>
          <ac:spMkLst>
            <pc:docMk/>
            <pc:sldMk cId="0" sldId="264"/>
            <ac:spMk id="1065" creationId="{77181180-FFD0-D447-BA7F-51B7DDB358F2}"/>
          </ac:spMkLst>
        </pc:spChg>
        <pc:spChg chg="mod">
          <ac:chgData name="Arthur Liu" userId="57266d67-1d41-4103-859a-8797e8098ce0" providerId="ADAL" clId="{4EC16DF3-C4C9-134A-8346-032C3FAAAD14}" dt="2022-07-10T23:32:43.813" v="3804"/>
          <ac:spMkLst>
            <pc:docMk/>
            <pc:sldMk cId="0" sldId="264"/>
            <ac:spMk id="1067" creationId="{1674FAF0-AFD6-DC47-A2C9-2CE352AB54E8}"/>
          </ac:spMkLst>
        </pc:spChg>
        <pc:spChg chg="mod">
          <ac:chgData name="Arthur Liu" userId="57266d67-1d41-4103-859a-8797e8098ce0" providerId="ADAL" clId="{4EC16DF3-C4C9-134A-8346-032C3FAAAD14}" dt="2022-07-10T23:32:43.813" v="3804"/>
          <ac:spMkLst>
            <pc:docMk/>
            <pc:sldMk cId="0" sldId="264"/>
            <ac:spMk id="1068" creationId="{CB6D6379-CAFE-4240-B1AC-41856B954C2C}"/>
          </ac:spMkLst>
        </pc:spChg>
        <pc:spChg chg="mod">
          <ac:chgData name="Arthur Liu" userId="57266d67-1d41-4103-859a-8797e8098ce0" providerId="ADAL" clId="{4EC16DF3-C4C9-134A-8346-032C3FAAAD14}" dt="2022-07-10T23:32:43.813" v="3804"/>
          <ac:spMkLst>
            <pc:docMk/>
            <pc:sldMk cId="0" sldId="264"/>
            <ac:spMk id="1069" creationId="{68FF8DD6-436C-7548-B781-BD6A8D346385}"/>
          </ac:spMkLst>
        </pc:spChg>
        <pc:spChg chg="mod">
          <ac:chgData name="Arthur Liu" userId="57266d67-1d41-4103-859a-8797e8098ce0" providerId="ADAL" clId="{4EC16DF3-C4C9-134A-8346-032C3FAAAD14}" dt="2022-07-10T23:32:43.813" v="3804"/>
          <ac:spMkLst>
            <pc:docMk/>
            <pc:sldMk cId="0" sldId="264"/>
            <ac:spMk id="1070" creationId="{9FEE97BC-ADFB-5944-BBAD-07EBDC2409BB}"/>
          </ac:spMkLst>
        </pc:spChg>
        <pc:spChg chg="mod">
          <ac:chgData name="Arthur Liu" userId="57266d67-1d41-4103-859a-8797e8098ce0" providerId="ADAL" clId="{4EC16DF3-C4C9-134A-8346-032C3FAAAD14}" dt="2022-07-10T23:32:43.813" v="3804"/>
          <ac:spMkLst>
            <pc:docMk/>
            <pc:sldMk cId="0" sldId="264"/>
            <ac:spMk id="1071" creationId="{BA7F26B0-38FE-1C48-B756-0D822EA78E3B}"/>
          </ac:spMkLst>
        </pc:spChg>
        <pc:spChg chg="mod">
          <ac:chgData name="Arthur Liu" userId="57266d67-1d41-4103-859a-8797e8098ce0" providerId="ADAL" clId="{4EC16DF3-C4C9-134A-8346-032C3FAAAD14}" dt="2022-07-10T23:32:43.813" v="3804"/>
          <ac:spMkLst>
            <pc:docMk/>
            <pc:sldMk cId="0" sldId="264"/>
            <ac:spMk id="1072" creationId="{F936476A-EA2F-0D47-9B58-9C6554D6297E}"/>
          </ac:spMkLst>
        </pc:spChg>
        <pc:spChg chg="mod">
          <ac:chgData name="Arthur Liu" userId="57266d67-1d41-4103-859a-8797e8098ce0" providerId="ADAL" clId="{4EC16DF3-C4C9-134A-8346-032C3FAAAD14}" dt="2022-07-10T23:32:43.813" v="3804"/>
          <ac:spMkLst>
            <pc:docMk/>
            <pc:sldMk cId="0" sldId="264"/>
            <ac:spMk id="1073" creationId="{227F8E8D-100B-B64B-A25E-CA809FB85323}"/>
          </ac:spMkLst>
        </pc:spChg>
        <pc:spChg chg="mod">
          <ac:chgData name="Arthur Liu" userId="57266d67-1d41-4103-859a-8797e8098ce0" providerId="ADAL" clId="{4EC16DF3-C4C9-134A-8346-032C3FAAAD14}" dt="2022-07-10T23:32:43.813" v="3804"/>
          <ac:spMkLst>
            <pc:docMk/>
            <pc:sldMk cId="0" sldId="264"/>
            <ac:spMk id="1074" creationId="{49F4D554-001D-094A-ACD4-19A2B0EB2C26}"/>
          </ac:spMkLst>
        </pc:spChg>
        <pc:spChg chg="mod">
          <ac:chgData name="Arthur Liu" userId="57266d67-1d41-4103-859a-8797e8098ce0" providerId="ADAL" clId="{4EC16DF3-C4C9-134A-8346-032C3FAAAD14}" dt="2022-07-10T23:32:43.813" v="3804"/>
          <ac:spMkLst>
            <pc:docMk/>
            <pc:sldMk cId="0" sldId="264"/>
            <ac:spMk id="1075" creationId="{7F1B54F1-B5E9-CA47-BBC1-14277A728BC2}"/>
          </ac:spMkLst>
        </pc:spChg>
        <pc:spChg chg="mod">
          <ac:chgData name="Arthur Liu" userId="57266d67-1d41-4103-859a-8797e8098ce0" providerId="ADAL" clId="{4EC16DF3-C4C9-134A-8346-032C3FAAAD14}" dt="2022-07-10T23:32:43.813" v="3804"/>
          <ac:spMkLst>
            <pc:docMk/>
            <pc:sldMk cId="0" sldId="264"/>
            <ac:spMk id="1077" creationId="{5660AB66-E883-084C-BEF0-77118993602B}"/>
          </ac:spMkLst>
        </pc:spChg>
        <pc:spChg chg="mod">
          <ac:chgData name="Arthur Liu" userId="57266d67-1d41-4103-859a-8797e8098ce0" providerId="ADAL" clId="{4EC16DF3-C4C9-134A-8346-032C3FAAAD14}" dt="2022-07-10T23:32:43.813" v="3804"/>
          <ac:spMkLst>
            <pc:docMk/>
            <pc:sldMk cId="0" sldId="264"/>
            <ac:spMk id="1078" creationId="{4C766971-38D8-4E4E-B237-0C2775D3E14E}"/>
          </ac:spMkLst>
        </pc:spChg>
        <pc:spChg chg="mod">
          <ac:chgData name="Arthur Liu" userId="57266d67-1d41-4103-859a-8797e8098ce0" providerId="ADAL" clId="{4EC16DF3-C4C9-134A-8346-032C3FAAAD14}" dt="2022-07-10T23:32:43.813" v="3804"/>
          <ac:spMkLst>
            <pc:docMk/>
            <pc:sldMk cId="0" sldId="264"/>
            <ac:spMk id="1079" creationId="{A1A20B3F-620B-684F-9A58-93DCB7150556}"/>
          </ac:spMkLst>
        </pc:spChg>
        <pc:spChg chg="mod">
          <ac:chgData name="Arthur Liu" userId="57266d67-1d41-4103-859a-8797e8098ce0" providerId="ADAL" clId="{4EC16DF3-C4C9-134A-8346-032C3FAAAD14}" dt="2022-07-10T23:32:43.813" v="3804"/>
          <ac:spMkLst>
            <pc:docMk/>
            <pc:sldMk cId="0" sldId="264"/>
            <ac:spMk id="1080" creationId="{699D6807-9086-E448-9D5D-C3077830B94F}"/>
          </ac:spMkLst>
        </pc:spChg>
        <pc:spChg chg="mod">
          <ac:chgData name="Arthur Liu" userId="57266d67-1d41-4103-859a-8797e8098ce0" providerId="ADAL" clId="{4EC16DF3-C4C9-134A-8346-032C3FAAAD14}" dt="2022-07-10T23:32:43.813" v="3804"/>
          <ac:spMkLst>
            <pc:docMk/>
            <pc:sldMk cId="0" sldId="264"/>
            <ac:spMk id="1081" creationId="{BAA93FEA-A600-6442-8BF0-FFB09FF351A8}"/>
          </ac:spMkLst>
        </pc:spChg>
        <pc:spChg chg="mod">
          <ac:chgData name="Arthur Liu" userId="57266d67-1d41-4103-859a-8797e8098ce0" providerId="ADAL" clId="{4EC16DF3-C4C9-134A-8346-032C3FAAAD14}" dt="2022-07-10T23:32:43.813" v="3804"/>
          <ac:spMkLst>
            <pc:docMk/>
            <pc:sldMk cId="0" sldId="264"/>
            <ac:spMk id="1082" creationId="{CF70FD87-398B-3E48-B5BB-A819A80685A1}"/>
          </ac:spMkLst>
        </pc:spChg>
        <pc:spChg chg="mod">
          <ac:chgData name="Arthur Liu" userId="57266d67-1d41-4103-859a-8797e8098ce0" providerId="ADAL" clId="{4EC16DF3-C4C9-134A-8346-032C3FAAAD14}" dt="2022-07-10T23:32:43.813" v="3804"/>
          <ac:spMkLst>
            <pc:docMk/>
            <pc:sldMk cId="0" sldId="264"/>
            <ac:spMk id="1083" creationId="{C60AEEBE-375A-E94C-83C1-48A745E418B8}"/>
          </ac:spMkLst>
        </pc:spChg>
        <pc:spChg chg="mod">
          <ac:chgData name="Arthur Liu" userId="57266d67-1d41-4103-859a-8797e8098ce0" providerId="ADAL" clId="{4EC16DF3-C4C9-134A-8346-032C3FAAAD14}" dt="2022-07-10T23:32:43.813" v="3804"/>
          <ac:spMkLst>
            <pc:docMk/>
            <pc:sldMk cId="0" sldId="264"/>
            <ac:spMk id="1084" creationId="{F4E9A165-C237-E24F-95EC-DF322BD828D4}"/>
          </ac:spMkLst>
        </pc:spChg>
        <pc:spChg chg="mod">
          <ac:chgData name="Arthur Liu" userId="57266d67-1d41-4103-859a-8797e8098ce0" providerId="ADAL" clId="{4EC16DF3-C4C9-134A-8346-032C3FAAAD14}" dt="2022-07-10T23:32:43.813" v="3804"/>
          <ac:spMkLst>
            <pc:docMk/>
            <pc:sldMk cId="0" sldId="264"/>
            <ac:spMk id="1085" creationId="{B12416F2-85DD-1A42-80E2-76005EC5A0DB}"/>
          </ac:spMkLst>
        </pc:spChg>
        <pc:spChg chg="mod">
          <ac:chgData name="Arthur Liu" userId="57266d67-1d41-4103-859a-8797e8098ce0" providerId="ADAL" clId="{4EC16DF3-C4C9-134A-8346-032C3FAAAD14}" dt="2022-07-10T23:32:43.813" v="3804"/>
          <ac:spMkLst>
            <pc:docMk/>
            <pc:sldMk cId="0" sldId="264"/>
            <ac:spMk id="1087" creationId="{23BCA111-FEE0-864C-B511-1BF596546D63}"/>
          </ac:spMkLst>
        </pc:spChg>
        <pc:spChg chg="mod">
          <ac:chgData name="Arthur Liu" userId="57266d67-1d41-4103-859a-8797e8098ce0" providerId="ADAL" clId="{4EC16DF3-C4C9-134A-8346-032C3FAAAD14}" dt="2022-07-10T23:32:43.813" v="3804"/>
          <ac:spMkLst>
            <pc:docMk/>
            <pc:sldMk cId="0" sldId="264"/>
            <ac:spMk id="1088" creationId="{707CD6D9-A1F0-8249-8E85-83BF0B706F5B}"/>
          </ac:spMkLst>
        </pc:spChg>
        <pc:spChg chg="mod">
          <ac:chgData name="Arthur Liu" userId="57266d67-1d41-4103-859a-8797e8098ce0" providerId="ADAL" clId="{4EC16DF3-C4C9-134A-8346-032C3FAAAD14}" dt="2022-07-10T23:32:43.813" v="3804"/>
          <ac:spMkLst>
            <pc:docMk/>
            <pc:sldMk cId="0" sldId="264"/>
            <ac:spMk id="1089" creationId="{2E65E6F0-D011-3340-9B13-FBB19EE54BEF}"/>
          </ac:spMkLst>
        </pc:spChg>
        <pc:spChg chg="mod">
          <ac:chgData name="Arthur Liu" userId="57266d67-1d41-4103-859a-8797e8098ce0" providerId="ADAL" clId="{4EC16DF3-C4C9-134A-8346-032C3FAAAD14}" dt="2022-07-10T23:32:43.813" v="3804"/>
          <ac:spMkLst>
            <pc:docMk/>
            <pc:sldMk cId="0" sldId="264"/>
            <ac:spMk id="1090" creationId="{BE409561-E9E4-8544-8780-C930145CC86E}"/>
          </ac:spMkLst>
        </pc:spChg>
        <pc:spChg chg="mod">
          <ac:chgData name="Arthur Liu" userId="57266d67-1d41-4103-859a-8797e8098ce0" providerId="ADAL" clId="{4EC16DF3-C4C9-134A-8346-032C3FAAAD14}" dt="2022-07-10T23:32:43.813" v="3804"/>
          <ac:spMkLst>
            <pc:docMk/>
            <pc:sldMk cId="0" sldId="264"/>
            <ac:spMk id="1091" creationId="{0134E575-65D2-C74C-82A8-BD51CB7A1B10}"/>
          </ac:spMkLst>
        </pc:spChg>
        <pc:spChg chg="mod">
          <ac:chgData name="Arthur Liu" userId="57266d67-1d41-4103-859a-8797e8098ce0" providerId="ADAL" clId="{4EC16DF3-C4C9-134A-8346-032C3FAAAD14}" dt="2022-07-10T23:32:43.813" v="3804"/>
          <ac:spMkLst>
            <pc:docMk/>
            <pc:sldMk cId="0" sldId="264"/>
            <ac:spMk id="1092" creationId="{3710F64F-400F-C944-9B30-CBC35D877EA3}"/>
          </ac:spMkLst>
        </pc:spChg>
        <pc:spChg chg="mod">
          <ac:chgData name="Arthur Liu" userId="57266d67-1d41-4103-859a-8797e8098ce0" providerId="ADAL" clId="{4EC16DF3-C4C9-134A-8346-032C3FAAAD14}" dt="2022-07-10T23:32:43.813" v="3804"/>
          <ac:spMkLst>
            <pc:docMk/>
            <pc:sldMk cId="0" sldId="264"/>
            <ac:spMk id="1093" creationId="{54B00CB9-4385-4643-8EA8-2FFBFCD0BA8E}"/>
          </ac:spMkLst>
        </pc:spChg>
        <pc:spChg chg="mod">
          <ac:chgData name="Arthur Liu" userId="57266d67-1d41-4103-859a-8797e8098ce0" providerId="ADAL" clId="{4EC16DF3-C4C9-134A-8346-032C3FAAAD14}" dt="2022-07-10T23:32:43.813" v="3804"/>
          <ac:spMkLst>
            <pc:docMk/>
            <pc:sldMk cId="0" sldId="264"/>
            <ac:spMk id="1094" creationId="{BE2256B6-4A84-5241-A43D-B70A9E7AA7DD}"/>
          </ac:spMkLst>
        </pc:spChg>
        <pc:spChg chg="mod">
          <ac:chgData name="Arthur Liu" userId="57266d67-1d41-4103-859a-8797e8098ce0" providerId="ADAL" clId="{4EC16DF3-C4C9-134A-8346-032C3FAAAD14}" dt="2022-07-10T23:32:43.813" v="3804"/>
          <ac:spMkLst>
            <pc:docMk/>
            <pc:sldMk cId="0" sldId="264"/>
            <ac:spMk id="1095" creationId="{8261185C-F5DA-C044-ABE6-9F12024840EC}"/>
          </ac:spMkLst>
        </pc:spChg>
        <pc:spChg chg="mod">
          <ac:chgData name="Arthur Liu" userId="57266d67-1d41-4103-859a-8797e8098ce0" providerId="ADAL" clId="{4EC16DF3-C4C9-134A-8346-032C3FAAAD14}" dt="2022-07-10T23:32:43.813" v="3804"/>
          <ac:spMkLst>
            <pc:docMk/>
            <pc:sldMk cId="0" sldId="264"/>
            <ac:spMk id="1097" creationId="{D17CFFDC-8F26-AC42-A461-3C1246D95225}"/>
          </ac:spMkLst>
        </pc:spChg>
        <pc:spChg chg="mod">
          <ac:chgData name="Arthur Liu" userId="57266d67-1d41-4103-859a-8797e8098ce0" providerId="ADAL" clId="{4EC16DF3-C4C9-134A-8346-032C3FAAAD14}" dt="2022-07-10T23:32:43.813" v="3804"/>
          <ac:spMkLst>
            <pc:docMk/>
            <pc:sldMk cId="0" sldId="264"/>
            <ac:spMk id="1098" creationId="{C1297A71-E44C-6B48-A1C5-BA0CD28FC1A1}"/>
          </ac:spMkLst>
        </pc:spChg>
        <pc:spChg chg="mod">
          <ac:chgData name="Arthur Liu" userId="57266d67-1d41-4103-859a-8797e8098ce0" providerId="ADAL" clId="{4EC16DF3-C4C9-134A-8346-032C3FAAAD14}" dt="2022-07-10T23:32:43.813" v="3804"/>
          <ac:spMkLst>
            <pc:docMk/>
            <pc:sldMk cId="0" sldId="264"/>
            <ac:spMk id="1099" creationId="{87D8E3C3-CFA2-9545-BC73-EADF5484A6AF}"/>
          </ac:spMkLst>
        </pc:spChg>
        <pc:spChg chg="mod">
          <ac:chgData name="Arthur Liu" userId="57266d67-1d41-4103-859a-8797e8098ce0" providerId="ADAL" clId="{4EC16DF3-C4C9-134A-8346-032C3FAAAD14}" dt="2022-07-10T23:32:43.813" v="3804"/>
          <ac:spMkLst>
            <pc:docMk/>
            <pc:sldMk cId="0" sldId="264"/>
            <ac:spMk id="1100" creationId="{63E53890-0CF4-BF47-A344-6E1DFF9DB835}"/>
          </ac:spMkLst>
        </pc:spChg>
        <pc:spChg chg="mod">
          <ac:chgData name="Arthur Liu" userId="57266d67-1d41-4103-859a-8797e8098ce0" providerId="ADAL" clId="{4EC16DF3-C4C9-134A-8346-032C3FAAAD14}" dt="2022-07-10T23:32:43.813" v="3804"/>
          <ac:spMkLst>
            <pc:docMk/>
            <pc:sldMk cId="0" sldId="264"/>
            <ac:spMk id="1101" creationId="{B57AD02A-C81E-D649-B7FE-AAC1E26604FB}"/>
          </ac:spMkLst>
        </pc:spChg>
        <pc:spChg chg="mod">
          <ac:chgData name="Arthur Liu" userId="57266d67-1d41-4103-859a-8797e8098ce0" providerId="ADAL" clId="{4EC16DF3-C4C9-134A-8346-032C3FAAAD14}" dt="2022-07-10T23:32:43.813" v="3804"/>
          <ac:spMkLst>
            <pc:docMk/>
            <pc:sldMk cId="0" sldId="264"/>
            <ac:spMk id="1102" creationId="{C98AD417-580D-0241-BE81-7A70A33653ED}"/>
          </ac:spMkLst>
        </pc:spChg>
        <pc:spChg chg="mod">
          <ac:chgData name="Arthur Liu" userId="57266d67-1d41-4103-859a-8797e8098ce0" providerId="ADAL" clId="{4EC16DF3-C4C9-134A-8346-032C3FAAAD14}" dt="2022-07-10T23:32:43.813" v="3804"/>
          <ac:spMkLst>
            <pc:docMk/>
            <pc:sldMk cId="0" sldId="264"/>
            <ac:spMk id="1103" creationId="{215606C4-D15B-0448-B4C6-2F1ED732903E}"/>
          </ac:spMkLst>
        </pc:spChg>
        <pc:spChg chg="mod">
          <ac:chgData name="Arthur Liu" userId="57266d67-1d41-4103-859a-8797e8098ce0" providerId="ADAL" clId="{4EC16DF3-C4C9-134A-8346-032C3FAAAD14}" dt="2022-07-10T23:32:43.813" v="3804"/>
          <ac:spMkLst>
            <pc:docMk/>
            <pc:sldMk cId="0" sldId="264"/>
            <ac:spMk id="1104" creationId="{F7DB8072-73E6-4C4A-8C1C-5EAF2519722E}"/>
          </ac:spMkLst>
        </pc:spChg>
        <pc:spChg chg="mod">
          <ac:chgData name="Arthur Liu" userId="57266d67-1d41-4103-859a-8797e8098ce0" providerId="ADAL" clId="{4EC16DF3-C4C9-134A-8346-032C3FAAAD14}" dt="2022-07-10T23:32:43.813" v="3804"/>
          <ac:spMkLst>
            <pc:docMk/>
            <pc:sldMk cId="0" sldId="264"/>
            <ac:spMk id="1105" creationId="{1B27175E-A554-F844-8B82-1D72F1E299FE}"/>
          </ac:spMkLst>
        </pc:spChg>
        <pc:spChg chg="mod">
          <ac:chgData name="Arthur Liu" userId="57266d67-1d41-4103-859a-8797e8098ce0" providerId="ADAL" clId="{4EC16DF3-C4C9-134A-8346-032C3FAAAD14}" dt="2022-07-10T23:32:43.813" v="3804"/>
          <ac:spMkLst>
            <pc:docMk/>
            <pc:sldMk cId="0" sldId="264"/>
            <ac:spMk id="1107" creationId="{A7FD8B8A-602A-AE42-98AC-D419977E4938}"/>
          </ac:spMkLst>
        </pc:spChg>
        <pc:spChg chg="mod">
          <ac:chgData name="Arthur Liu" userId="57266d67-1d41-4103-859a-8797e8098ce0" providerId="ADAL" clId="{4EC16DF3-C4C9-134A-8346-032C3FAAAD14}" dt="2022-07-10T23:32:43.813" v="3804"/>
          <ac:spMkLst>
            <pc:docMk/>
            <pc:sldMk cId="0" sldId="264"/>
            <ac:spMk id="1108" creationId="{258BBCC0-F2ED-5B45-A0F4-699027FBB370}"/>
          </ac:spMkLst>
        </pc:spChg>
        <pc:spChg chg="mod">
          <ac:chgData name="Arthur Liu" userId="57266d67-1d41-4103-859a-8797e8098ce0" providerId="ADAL" clId="{4EC16DF3-C4C9-134A-8346-032C3FAAAD14}" dt="2022-07-10T23:32:43.813" v="3804"/>
          <ac:spMkLst>
            <pc:docMk/>
            <pc:sldMk cId="0" sldId="264"/>
            <ac:spMk id="1109" creationId="{EE43A23B-5952-9244-BE2F-755C08399C47}"/>
          </ac:spMkLst>
        </pc:spChg>
        <pc:spChg chg="mod">
          <ac:chgData name="Arthur Liu" userId="57266d67-1d41-4103-859a-8797e8098ce0" providerId="ADAL" clId="{4EC16DF3-C4C9-134A-8346-032C3FAAAD14}" dt="2022-07-10T23:32:43.813" v="3804"/>
          <ac:spMkLst>
            <pc:docMk/>
            <pc:sldMk cId="0" sldId="264"/>
            <ac:spMk id="1110" creationId="{53E8C506-6003-B944-A81B-86AA9D19CA11}"/>
          </ac:spMkLst>
        </pc:spChg>
        <pc:spChg chg="mod">
          <ac:chgData name="Arthur Liu" userId="57266d67-1d41-4103-859a-8797e8098ce0" providerId="ADAL" clId="{4EC16DF3-C4C9-134A-8346-032C3FAAAD14}" dt="2022-07-10T23:32:43.813" v="3804"/>
          <ac:spMkLst>
            <pc:docMk/>
            <pc:sldMk cId="0" sldId="264"/>
            <ac:spMk id="1111" creationId="{B17509EB-6BD9-ED44-88CD-0EE69BA1B5F7}"/>
          </ac:spMkLst>
        </pc:spChg>
        <pc:spChg chg="mod">
          <ac:chgData name="Arthur Liu" userId="57266d67-1d41-4103-859a-8797e8098ce0" providerId="ADAL" clId="{4EC16DF3-C4C9-134A-8346-032C3FAAAD14}" dt="2022-07-10T23:32:43.813" v="3804"/>
          <ac:spMkLst>
            <pc:docMk/>
            <pc:sldMk cId="0" sldId="264"/>
            <ac:spMk id="1112" creationId="{C849CD3E-D352-D844-B1BE-AF1215CCF413}"/>
          </ac:spMkLst>
        </pc:spChg>
        <pc:spChg chg="mod">
          <ac:chgData name="Arthur Liu" userId="57266d67-1d41-4103-859a-8797e8098ce0" providerId="ADAL" clId="{4EC16DF3-C4C9-134A-8346-032C3FAAAD14}" dt="2022-07-10T23:32:43.813" v="3804"/>
          <ac:spMkLst>
            <pc:docMk/>
            <pc:sldMk cId="0" sldId="264"/>
            <ac:spMk id="1113" creationId="{0B709C4F-A90E-C145-BE9E-8FF6316C0680}"/>
          </ac:spMkLst>
        </pc:spChg>
        <pc:spChg chg="mod">
          <ac:chgData name="Arthur Liu" userId="57266d67-1d41-4103-859a-8797e8098ce0" providerId="ADAL" clId="{4EC16DF3-C4C9-134A-8346-032C3FAAAD14}" dt="2022-07-10T23:32:43.813" v="3804"/>
          <ac:spMkLst>
            <pc:docMk/>
            <pc:sldMk cId="0" sldId="264"/>
            <ac:spMk id="1114" creationId="{6CEB6643-65E5-2645-8B64-5C89259D76B1}"/>
          </ac:spMkLst>
        </pc:spChg>
        <pc:spChg chg="mod">
          <ac:chgData name="Arthur Liu" userId="57266d67-1d41-4103-859a-8797e8098ce0" providerId="ADAL" clId="{4EC16DF3-C4C9-134A-8346-032C3FAAAD14}" dt="2022-07-10T23:32:43.813" v="3804"/>
          <ac:spMkLst>
            <pc:docMk/>
            <pc:sldMk cId="0" sldId="264"/>
            <ac:spMk id="1115" creationId="{562BDE3E-C6FF-BB4F-9F49-ECCF8B065914}"/>
          </ac:spMkLst>
        </pc:spChg>
        <pc:spChg chg="mod">
          <ac:chgData name="Arthur Liu" userId="57266d67-1d41-4103-859a-8797e8098ce0" providerId="ADAL" clId="{4EC16DF3-C4C9-134A-8346-032C3FAAAD14}" dt="2022-07-10T23:32:43.813" v="3804"/>
          <ac:spMkLst>
            <pc:docMk/>
            <pc:sldMk cId="0" sldId="264"/>
            <ac:spMk id="1117" creationId="{E218D519-0AEA-204E-9228-357F8CC82309}"/>
          </ac:spMkLst>
        </pc:spChg>
        <pc:spChg chg="mod">
          <ac:chgData name="Arthur Liu" userId="57266d67-1d41-4103-859a-8797e8098ce0" providerId="ADAL" clId="{4EC16DF3-C4C9-134A-8346-032C3FAAAD14}" dt="2022-07-10T23:32:43.813" v="3804"/>
          <ac:spMkLst>
            <pc:docMk/>
            <pc:sldMk cId="0" sldId="264"/>
            <ac:spMk id="1118" creationId="{8ED839F6-F11B-D046-B5F6-893F5595304C}"/>
          </ac:spMkLst>
        </pc:spChg>
        <pc:spChg chg="mod">
          <ac:chgData name="Arthur Liu" userId="57266d67-1d41-4103-859a-8797e8098ce0" providerId="ADAL" clId="{4EC16DF3-C4C9-134A-8346-032C3FAAAD14}" dt="2022-07-10T23:32:43.813" v="3804"/>
          <ac:spMkLst>
            <pc:docMk/>
            <pc:sldMk cId="0" sldId="264"/>
            <ac:spMk id="1119" creationId="{47F6748B-0DCD-8849-90E7-8379F97BD3EF}"/>
          </ac:spMkLst>
        </pc:spChg>
        <pc:spChg chg="mod">
          <ac:chgData name="Arthur Liu" userId="57266d67-1d41-4103-859a-8797e8098ce0" providerId="ADAL" clId="{4EC16DF3-C4C9-134A-8346-032C3FAAAD14}" dt="2022-07-10T23:32:43.813" v="3804"/>
          <ac:spMkLst>
            <pc:docMk/>
            <pc:sldMk cId="0" sldId="264"/>
            <ac:spMk id="1120" creationId="{830F87A0-F19E-624B-AFD3-3E9C30141E47}"/>
          </ac:spMkLst>
        </pc:spChg>
        <pc:spChg chg="mod">
          <ac:chgData name="Arthur Liu" userId="57266d67-1d41-4103-859a-8797e8098ce0" providerId="ADAL" clId="{4EC16DF3-C4C9-134A-8346-032C3FAAAD14}" dt="2022-07-10T23:32:43.813" v="3804"/>
          <ac:spMkLst>
            <pc:docMk/>
            <pc:sldMk cId="0" sldId="264"/>
            <ac:spMk id="1121" creationId="{C972B8BA-4508-8542-947F-6FE6A380B9F6}"/>
          </ac:spMkLst>
        </pc:spChg>
        <pc:spChg chg="mod">
          <ac:chgData name="Arthur Liu" userId="57266d67-1d41-4103-859a-8797e8098ce0" providerId="ADAL" clId="{4EC16DF3-C4C9-134A-8346-032C3FAAAD14}" dt="2022-07-10T23:32:43.813" v="3804"/>
          <ac:spMkLst>
            <pc:docMk/>
            <pc:sldMk cId="0" sldId="264"/>
            <ac:spMk id="1122" creationId="{97EFAA8D-84A0-5B40-950B-0B4E5A9E9637}"/>
          </ac:spMkLst>
        </pc:spChg>
        <pc:spChg chg="mod">
          <ac:chgData name="Arthur Liu" userId="57266d67-1d41-4103-859a-8797e8098ce0" providerId="ADAL" clId="{4EC16DF3-C4C9-134A-8346-032C3FAAAD14}" dt="2022-07-10T23:32:43.813" v="3804"/>
          <ac:spMkLst>
            <pc:docMk/>
            <pc:sldMk cId="0" sldId="264"/>
            <ac:spMk id="1123" creationId="{2936A103-13D5-6C4C-90BD-F340C172D3C6}"/>
          </ac:spMkLst>
        </pc:spChg>
        <pc:spChg chg="mod">
          <ac:chgData name="Arthur Liu" userId="57266d67-1d41-4103-859a-8797e8098ce0" providerId="ADAL" clId="{4EC16DF3-C4C9-134A-8346-032C3FAAAD14}" dt="2022-07-10T23:32:43.813" v="3804"/>
          <ac:spMkLst>
            <pc:docMk/>
            <pc:sldMk cId="0" sldId="264"/>
            <ac:spMk id="1124" creationId="{DD0963E2-77A9-DB4A-8187-4B37D3184D26}"/>
          </ac:spMkLst>
        </pc:spChg>
        <pc:spChg chg="mod">
          <ac:chgData name="Arthur Liu" userId="57266d67-1d41-4103-859a-8797e8098ce0" providerId="ADAL" clId="{4EC16DF3-C4C9-134A-8346-032C3FAAAD14}" dt="2022-07-10T23:32:43.813" v="3804"/>
          <ac:spMkLst>
            <pc:docMk/>
            <pc:sldMk cId="0" sldId="264"/>
            <ac:spMk id="1125" creationId="{FF3C8DFA-BE3D-2648-B026-F26B18D6D25E}"/>
          </ac:spMkLst>
        </pc:spChg>
        <pc:spChg chg="mod">
          <ac:chgData name="Arthur Liu" userId="57266d67-1d41-4103-859a-8797e8098ce0" providerId="ADAL" clId="{4EC16DF3-C4C9-134A-8346-032C3FAAAD14}" dt="2022-07-10T23:32:43.813" v="3804"/>
          <ac:spMkLst>
            <pc:docMk/>
            <pc:sldMk cId="0" sldId="264"/>
            <ac:spMk id="1127" creationId="{78246E66-21B4-EA4B-B398-BE32F82BC127}"/>
          </ac:spMkLst>
        </pc:spChg>
        <pc:spChg chg="mod">
          <ac:chgData name="Arthur Liu" userId="57266d67-1d41-4103-859a-8797e8098ce0" providerId="ADAL" clId="{4EC16DF3-C4C9-134A-8346-032C3FAAAD14}" dt="2022-07-10T23:32:43.813" v="3804"/>
          <ac:spMkLst>
            <pc:docMk/>
            <pc:sldMk cId="0" sldId="264"/>
            <ac:spMk id="1128" creationId="{F83020BD-5498-B54B-AB5E-9560D86E2480}"/>
          </ac:spMkLst>
        </pc:spChg>
        <pc:spChg chg="mod">
          <ac:chgData name="Arthur Liu" userId="57266d67-1d41-4103-859a-8797e8098ce0" providerId="ADAL" clId="{4EC16DF3-C4C9-134A-8346-032C3FAAAD14}" dt="2022-07-10T23:32:43.813" v="3804"/>
          <ac:spMkLst>
            <pc:docMk/>
            <pc:sldMk cId="0" sldId="264"/>
            <ac:spMk id="1129" creationId="{159E9EBD-659E-454E-95F8-5ED01B9E0E15}"/>
          </ac:spMkLst>
        </pc:spChg>
        <pc:spChg chg="mod">
          <ac:chgData name="Arthur Liu" userId="57266d67-1d41-4103-859a-8797e8098ce0" providerId="ADAL" clId="{4EC16DF3-C4C9-134A-8346-032C3FAAAD14}" dt="2022-07-10T23:32:43.813" v="3804"/>
          <ac:spMkLst>
            <pc:docMk/>
            <pc:sldMk cId="0" sldId="264"/>
            <ac:spMk id="1130" creationId="{8F145E41-EB8E-E74F-A3AD-16EBF46DDE9C}"/>
          </ac:spMkLst>
        </pc:spChg>
        <pc:spChg chg="mod">
          <ac:chgData name="Arthur Liu" userId="57266d67-1d41-4103-859a-8797e8098ce0" providerId="ADAL" clId="{4EC16DF3-C4C9-134A-8346-032C3FAAAD14}" dt="2022-07-10T23:32:43.813" v="3804"/>
          <ac:spMkLst>
            <pc:docMk/>
            <pc:sldMk cId="0" sldId="264"/>
            <ac:spMk id="1131" creationId="{2A82C555-3A5C-E847-AE0A-3223FEB0E59E}"/>
          </ac:spMkLst>
        </pc:spChg>
        <pc:spChg chg="mod">
          <ac:chgData name="Arthur Liu" userId="57266d67-1d41-4103-859a-8797e8098ce0" providerId="ADAL" clId="{4EC16DF3-C4C9-134A-8346-032C3FAAAD14}" dt="2022-07-10T23:32:43.813" v="3804"/>
          <ac:spMkLst>
            <pc:docMk/>
            <pc:sldMk cId="0" sldId="264"/>
            <ac:spMk id="1132" creationId="{0A58CBDD-53B5-E04A-AC65-495F814AE7C2}"/>
          </ac:spMkLst>
        </pc:spChg>
        <pc:spChg chg="mod">
          <ac:chgData name="Arthur Liu" userId="57266d67-1d41-4103-859a-8797e8098ce0" providerId="ADAL" clId="{4EC16DF3-C4C9-134A-8346-032C3FAAAD14}" dt="2022-07-10T23:32:43.813" v="3804"/>
          <ac:spMkLst>
            <pc:docMk/>
            <pc:sldMk cId="0" sldId="264"/>
            <ac:spMk id="1133" creationId="{75BB57CF-284C-674B-A0A9-49D6F6E7168B}"/>
          </ac:spMkLst>
        </pc:spChg>
        <pc:spChg chg="mod">
          <ac:chgData name="Arthur Liu" userId="57266d67-1d41-4103-859a-8797e8098ce0" providerId="ADAL" clId="{4EC16DF3-C4C9-134A-8346-032C3FAAAD14}" dt="2022-07-10T23:32:43.813" v="3804"/>
          <ac:spMkLst>
            <pc:docMk/>
            <pc:sldMk cId="0" sldId="264"/>
            <ac:spMk id="1134" creationId="{5A8BF97B-AC74-D94B-8320-95462B68D154}"/>
          </ac:spMkLst>
        </pc:spChg>
        <pc:spChg chg="mod">
          <ac:chgData name="Arthur Liu" userId="57266d67-1d41-4103-859a-8797e8098ce0" providerId="ADAL" clId="{4EC16DF3-C4C9-134A-8346-032C3FAAAD14}" dt="2022-07-10T23:32:43.813" v="3804"/>
          <ac:spMkLst>
            <pc:docMk/>
            <pc:sldMk cId="0" sldId="264"/>
            <ac:spMk id="1135" creationId="{CA1DEAD4-2816-5146-A874-D9DA8E907DA8}"/>
          </ac:spMkLst>
        </pc:spChg>
        <pc:spChg chg="mod">
          <ac:chgData name="Arthur Liu" userId="57266d67-1d41-4103-859a-8797e8098ce0" providerId="ADAL" clId="{4EC16DF3-C4C9-134A-8346-032C3FAAAD14}" dt="2022-07-10T23:32:43.813" v="3804"/>
          <ac:spMkLst>
            <pc:docMk/>
            <pc:sldMk cId="0" sldId="264"/>
            <ac:spMk id="1137" creationId="{9CC1611F-C1DF-DD45-B042-176FB53471B0}"/>
          </ac:spMkLst>
        </pc:spChg>
        <pc:spChg chg="mod">
          <ac:chgData name="Arthur Liu" userId="57266d67-1d41-4103-859a-8797e8098ce0" providerId="ADAL" clId="{4EC16DF3-C4C9-134A-8346-032C3FAAAD14}" dt="2022-07-10T23:32:43.813" v="3804"/>
          <ac:spMkLst>
            <pc:docMk/>
            <pc:sldMk cId="0" sldId="264"/>
            <ac:spMk id="1138" creationId="{F547898F-E534-6B47-A287-39AE9684F3E2}"/>
          </ac:spMkLst>
        </pc:spChg>
        <pc:spChg chg="mod">
          <ac:chgData name="Arthur Liu" userId="57266d67-1d41-4103-859a-8797e8098ce0" providerId="ADAL" clId="{4EC16DF3-C4C9-134A-8346-032C3FAAAD14}" dt="2022-07-10T23:32:43.813" v="3804"/>
          <ac:spMkLst>
            <pc:docMk/>
            <pc:sldMk cId="0" sldId="264"/>
            <ac:spMk id="1139" creationId="{DFCF5BF7-6E26-E54E-A259-8A293C7CBFF4}"/>
          </ac:spMkLst>
        </pc:spChg>
        <pc:spChg chg="mod">
          <ac:chgData name="Arthur Liu" userId="57266d67-1d41-4103-859a-8797e8098ce0" providerId="ADAL" clId="{4EC16DF3-C4C9-134A-8346-032C3FAAAD14}" dt="2022-07-10T23:32:43.813" v="3804"/>
          <ac:spMkLst>
            <pc:docMk/>
            <pc:sldMk cId="0" sldId="264"/>
            <ac:spMk id="1140" creationId="{E5FCE323-552C-D649-8D29-BC804935409D}"/>
          </ac:spMkLst>
        </pc:spChg>
        <pc:spChg chg="mod">
          <ac:chgData name="Arthur Liu" userId="57266d67-1d41-4103-859a-8797e8098ce0" providerId="ADAL" clId="{4EC16DF3-C4C9-134A-8346-032C3FAAAD14}" dt="2022-07-10T23:32:43.813" v="3804"/>
          <ac:spMkLst>
            <pc:docMk/>
            <pc:sldMk cId="0" sldId="264"/>
            <ac:spMk id="1141" creationId="{1C21A22D-1C49-0844-80FC-03D7B0BFA2EF}"/>
          </ac:spMkLst>
        </pc:spChg>
        <pc:spChg chg="mod">
          <ac:chgData name="Arthur Liu" userId="57266d67-1d41-4103-859a-8797e8098ce0" providerId="ADAL" clId="{4EC16DF3-C4C9-134A-8346-032C3FAAAD14}" dt="2022-07-10T23:32:43.813" v="3804"/>
          <ac:spMkLst>
            <pc:docMk/>
            <pc:sldMk cId="0" sldId="264"/>
            <ac:spMk id="1142" creationId="{46AAA4A4-D858-9A46-B1F4-E6EA88DA6179}"/>
          </ac:spMkLst>
        </pc:spChg>
        <pc:spChg chg="mod">
          <ac:chgData name="Arthur Liu" userId="57266d67-1d41-4103-859a-8797e8098ce0" providerId="ADAL" clId="{4EC16DF3-C4C9-134A-8346-032C3FAAAD14}" dt="2022-07-10T23:32:43.813" v="3804"/>
          <ac:spMkLst>
            <pc:docMk/>
            <pc:sldMk cId="0" sldId="264"/>
            <ac:spMk id="1143" creationId="{ECAA6286-1C8E-3946-8FB5-3EB1C0D42FBE}"/>
          </ac:spMkLst>
        </pc:spChg>
        <pc:spChg chg="mod">
          <ac:chgData name="Arthur Liu" userId="57266d67-1d41-4103-859a-8797e8098ce0" providerId="ADAL" clId="{4EC16DF3-C4C9-134A-8346-032C3FAAAD14}" dt="2022-07-10T23:32:43.813" v="3804"/>
          <ac:spMkLst>
            <pc:docMk/>
            <pc:sldMk cId="0" sldId="264"/>
            <ac:spMk id="1144" creationId="{98B7C4F6-C0E2-5D49-89B0-A5F8D73DA157}"/>
          </ac:spMkLst>
        </pc:spChg>
        <pc:spChg chg="mod">
          <ac:chgData name="Arthur Liu" userId="57266d67-1d41-4103-859a-8797e8098ce0" providerId="ADAL" clId="{4EC16DF3-C4C9-134A-8346-032C3FAAAD14}" dt="2022-07-10T23:32:43.813" v="3804"/>
          <ac:spMkLst>
            <pc:docMk/>
            <pc:sldMk cId="0" sldId="264"/>
            <ac:spMk id="1145" creationId="{A1B48376-CFE4-084E-A682-CC91068B51B1}"/>
          </ac:spMkLst>
        </pc:spChg>
        <pc:spChg chg="mod">
          <ac:chgData name="Arthur Liu" userId="57266d67-1d41-4103-859a-8797e8098ce0" providerId="ADAL" clId="{4EC16DF3-C4C9-134A-8346-032C3FAAAD14}" dt="2022-07-10T23:32:43.813" v="3804"/>
          <ac:spMkLst>
            <pc:docMk/>
            <pc:sldMk cId="0" sldId="264"/>
            <ac:spMk id="1147" creationId="{6D1A7B71-664D-9A41-AC24-47DE15B050E5}"/>
          </ac:spMkLst>
        </pc:spChg>
        <pc:spChg chg="mod">
          <ac:chgData name="Arthur Liu" userId="57266d67-1d41-4103-859a-8797e8098ce0" providerId="ADAL" clId="{4EC16DF3-C4C9-134A-8346-032C3FAAAD14}" dt="2022-07-10T23:32:43.813" v="3804"/>
          <ac:spMkLst>
            <pc:docMk/>
            <pc:sldMk cId="0" sldId="264"/>
            <ac:spMk id="1148" creationId="{9281D4B4-AA2C-6F46-BBBF-B2B75DEF07C5}"/>
          </ac:spMkLst>
        </pc:spChg>
        <pc:spChg chg="mod">
          <ac:chgData name="Arthur Liu" userId="57266d67-1d41-4103-859a-8797e8098ce0" providerId="ADAL" clId="{4EC16DF3-C4C9-134A-8346-032C3FAAAD14}" dt="2022-07-10T23:32:43.813" v="3804"/>
          <ac:spMkLst>
            <pc:docMk/>
            <pc:sldMk cId="0" sldId="264"/>
            <ac:spMk id="1149" creationId="{6C6DABE7-32C3-DC40-A3FD-F200DDDE2FDD}"/>
          </ac:spMkLst>
        </pc:spChg>
        <pc:spChg chg="mod">
          <ac:chgData name="Arthur Liu" userId="57266d67-1d41-4103-859a-8797e8098ce0" providerId="ADAL" clId="{4EC16DF3-C4C9-134A-8346-032C3FAAAD14}" dt="2022-07-10T23:32:43.813" v="3804"/>
          <ac:spMkLst>
            <pc:docMk/>
            <pc:sldMk cId="0" sldId="264"/>
            <ac:spMk id="1150" creationId="{D9AB2235-F39F-4049-84BB-11BCB566491F}"/>
          </ac:spMkLst>
        </pc:spChg>
        <pc:spChg chg="mod">
          <ac:chgData name="Arthur Liu" userId="57266d67-1d41-4103-859a-8797e8098ce0" providerId="ADAL" clId="{4EC16DF3-C4C9-134A-8346-032C3FAAAD14}" dt="2022-07-10T23:32:43.813" v="3804"/>
          <ac:spMkLst>
            <pc:docMk/>
            <pc:sldMk cId="0" sldId="264"/>
            <ac:spMk id="1151" creationId="{155D22BA-36D4-B34F-A260-AFA18A108BA3}"/>
          </ac:spMkLst>
        </pc:spChg>
        <pc:spChg chg="mod">
          <ac:chgData name="Arthur Liu" userId="57266d67-1d41-4103-859a-8797e8098ce0" providerId="ADAL" clId="{4EC16DF3-C4C9-134A-8346-032C3FAAAD14}" dt="2022-07-10T23:32:43.813" v="3804"/>
          <ac:spMkLst>
            <pc:docMk/>
            <pc:sldMk cId="0" sldId="264"/>
            <ac:spMk id="1152" creationId="{BE80CF85-0B55-8F4D-BCA7-BDD051A99273}"/>
          </ac:spMkLst>
        </pc:spChg>
        <pc:spChg chg="mod">
          <ac:chgData name="Arthur Liu" userId="57266d67-1d41-4103-859a-8797e8098ce0" providerId="ADAL" clId="{4EC16DF3-C4C9-134A-8346-032C3FAAAD14}" dt="2022-07-10T23:32:43.813" v="3804"/>
          <ac:spMkLst>
            <pc:docMk/>
            <pc:sldMk cId="0" sldId="264"/>
            <ac:spMk id="1153" creationId="{A3186DAD-947E-2541-84DD-A118E8120DE8}"/>
          </ac:spMkLst>
        </pc:spChg>
        <pc:spChg chg="mod">
          <ac:chgData name="Arthur Liu" userId="57266d67-1d41-4103-859a-8797e8098ce0" providerId="ADAL" clId="{4EC16DF3-C4C9-134A-8346-032C3FAAAD14}" dt="2022-07-10T23:32:43.813" v="3804"/>
          <ac:spMkLst>
            <pc:docMk/>
            <pc:sldMk cId="0" sldId="264"/>
            <ac:spMk id="1154" creationId="{EB6B990D-13BC-C346-A07A-65A59230FEB7}"/>
          </ac:spMkLst>
        </pc:spChg>
        <pc:spChg chg="mod">
          <ac:chgData name="Arthur Liu" userId="57266d67-1d41-4103-859a-8797e8098ce0" providerId="ADAL" clId="{4EC16DF3-C4C9-134A-8346-032C3FAAAD14}" dt="2022-07-10T23:32:43.813" v="3804"/>
          <ac:spMkLst>
            <pc:docMk/>
            <pc:sldMk cId="0" sldId="264"/>
            <ac:spMk id="1155" creationId="{56B6BCDA-A8E8-EC47-AEA1-6371163A852C}"/>
          </ac:spMkLst>
        </pc:spChg>
        <pc:spChg chg="mod">
          <ac:chgData name="Arthur Liu" userId="57266d67-1d41-4103-859a-8797e8098ce0" providerId="ADAL" clId="{4EC16DF3-C4C9-134A-8346-032C3FAAAD14}" dt="2022-07-10T23:32:43.813" v="3804"/>
          <ac:spMkLst>
            <pc:docMk/>
            <pc:sldMk cId="0" sldId="264"/>
            <ac:spMk id="1157" creationId="{7550A250-C5F1-3249-A595-6FAD83E72A02}"/>
          </ac:spMkLst>
        </pc:spChg>
        <pc:spChg chg="mod">
          <ac:chgData name="Arthur Liu" userId="57266d67-1d41-4103-859a-8797e8098ce0" providerId="ADAL" clId="{4EC16DF3-C4C9-134A-8346-032C3FAAAD14}" dt="2022-07-10T23:32:43.813" v="3804"/>
          <ac:spMkLst>
            <pc:docMk/>
            <pc:sldMk cId="0" sldId="264"/>
            <ac:spMk id="1158" creationId="{05AC07F6-A9F5-634B-8A6F-466C2A87796C}"/>
          </ac:spMkLst>
        </pc:spChg>
        <pc:spChg chg="mod">
          <ac:chgData name="Arthur Liu" userId="57266d67-1d41-4103-859a-8797e8098ce0" providerId="ADAL" clId="{4EC16DF3-C4C9-134A-8346-032C3FAAAD14}" dt="2022-07-10T23:32:43.813" v="3804"/>
          <ac:spMkLst>
            <pc:docMk/>
            <pc:sldMk cId="0" sldId="264"/>
            <ac:spMk id="1159" creationId="{5CC3CDA8-FBE7-5645-9449-27E4611D185D}"/>
          </ac:spMkLst>
        </pc:spChg>
        <pc:spChg chg="mod">
          <ac:chgData name="Arthur Liu" userId="57266d67-1d41-4103-859a-8797e8098ce0" providerId="ADAL" clId="{4EC16DF3-C4C9-134A-8346-032C3FAAAD14}" dt="2022-07-10T23:32:43.813" v="3804"/>
          <ac:spMkLst>
            <pc:docMk/>
            <pc:sldMk cId="0" sldId="264"/>
            <ac:spMk id="1160" creationId="{E156D60C-5F5A-9848-9C03-355834B92398}"/>
          </ac:spMkLst>
        </pc:spChg>
        <pc:spChg chg="mod">
          <ac:chgData name="Arthur Liu" userId="57266d67-1d41-4103-859a-8797e8098ce0" providerId="ADAL" clId="{4EC16DF3-C4C9-134A-8346-032C3FAAAD14}" dt="2022-07-10T23:32:43.813" v="3804"/>
          <ac:spMkLst>
            <pc:docMk/>
            <pc:sldMk cId="0" sldId="264"/>
            <ac:spMk id="1161" creationId="{E93C7A0E-2D0D-6D4B-96B6-43ACC49C10C8}"/>
          </ac:spMkLst>
        </pc:spChg>
        <pc:spChg chg="mod">
          <ac:chgData name="Arthur Liu" userId="57266d67-1d41-4103-859a-8797e8098ce0" providerId="ADAL" clId="{4EC16DF3-C4C9-134A-8346-032C3FAAAD14}" dt="2022-07-10T23:32:43.813" v="3804"/>
          <ac:spMkLst>
            <pc:docMk/>
            <pc:sldMk cId="0" sldId="264"/>
            <ac:spMk id="1162" creationId="{C3DC28CE-DD93-414F-95A9-ADB83B55B80D}"/>
          </ac:spMkLst>
        </pc:spChg>
        <pc:spChg chg="mod">
          <ac:chgData name="Arthur Liu" userId="57266d67-1d41-4103-859a-8797e8098ce0" providerId="ADAL" clId="{4EC16DF3-C4C9-134A-8346-032C3FAAAD14}" dt="2022-07-10T23:32:43.813" v="3804"/>
          <ac:spMkLst>
            <pc:docMk/>
            <pc:sldMk cId="0" sldId="264"/>
            <ac:spMk id="1163" creationId="{90B67F49-4B06-A344-8F03-5396E6606B84}"/>
          </ac:spMkLst>
        </pc:spChg>
        <pc:spChg chg="mod">
          <ac:chgData name="Arthur Liu" userId="57266d67-1d41-4103-859a-8797e8098ce0" providerId="ADAL" clId="{4EC16DF3-C4C9-134A-8346-032C3FAAAD14}" dt="2022-07-10T23:32:43.813" v="3804"/>
          <ac:spMkLst>
            <pc:docMk/>
            <pc:sldMk cId="0" sldId="264"/>
            <ac:spMk id="1164" creationId="{7FC7D30B-7552-2941-9908-9F317C598A3A}"/>
          </ac:spMkLst>
        </pc:spChg>
        <pc:spChg chg="mod">
          <ac:chgData name="Arthur Liu" userId="57266d67-1d41-4103-859a-8797e8098ce0" providerId="ADAL" clId="{4EC16DF3-C4C9-134A-8346-032C3FAAAD14}" dt="2022-07-10T23:32:43.813" v="3804"/>
          <ac:spMkLst>
            <pc:docMk/>
            <pc:sldMk cId="0" sldId="264"/>
            <ac:spMk id="1165" creationId="{B4D4C173-B476-0D49-950D-FE95E58E4431}"/>
          </ac:spMkLst>
        </pc:spChg>
        <pc:spChg chg="mod">
          <ac:chgData name="Arthur Liu" userId="57266d67-1d41-4103-859a-8797e8098ce0" providerId="ADAL" clId="{4EC16DF3-C4C9-134A-8346-032C3FAAAD14}" dt="2022-07-10T23:32:43.813" v="3804"/>
          <ac:spMkLst>
            <pc:docMk/>
            <pc:sldMk cId="0" sldId="264"/>
            <ac:spMk id="1167" creationId="{3B999CD0-8CD4-DC4C-A4A8-B90DBF14F976}"/>
          </ac:spMkLst>
        </pc:spChg>
        <pc:spChg chg="mod">
          <ac:chgData name="Arthur Liu" userId="57266d67-1d41-4103-859a-8797e8098ce0" providerId="ADAL" clId="{4EC16DF3-C4C9-134A-8346-032C3FAAAD14}" dt="2022-07-10T23:32:43.813" v="3804"/>
          <ac:spMkLst>
            <pc:docMk/>
            <pc:sldMk cId="0" sldId="264"/>
            <ac:spMk id="1168" creationId="{2ABB4FCA-49C2-2F4F-956A-1A5BF98009AC}"/>
          </ac:spMkLst>
        </pc:spChg>
        <pc:spChg chg="mod">
          <ac:chgData name="Arthur Liu" userId="57266d67-1d41-4103-859a-8797e8098ce0" providerId="ADAL" clId="{4EC16DF3-C4C9-134A-8346-032C3FAAAD14}" dt="2022-07-10T23:32:43.813" v="3804"/>
          <ac:spMkLst>
            <pc:docMk/>
            <pc:sldMk cId="0" sldId="264"/>
            <ac:spMk id="1169" creationId="{82FEDFB9-D2E5-614A-8B4F-834EEDEC983E}"/>
          </ac:spMkLst>
        </pc:spChg>
        <pc:spChg chg="mod">
          <ac:chgData name="Arthur Liu" userId="57266d67-1d41-4103-859a-8797e8098ce0" providerId="ADAL" clId="{4EC16DF3-C4C9-134A-8346-032C3FAAAD14}" dt="2022-07-10T23:32:43.813" v="3804"/>
          <ac:spMkLst>
            <pc:docMk/>
            <pc:sldMk cId="0" sldId="264"/>
            <ac:spMk id="1170" creationId="{E1FB18EF-03DB-FB4E-93FE-F0FF1F47BC32}"/>
          </ac:spMkLst>
        </pc:spChg>
        <pc:spChg chg="mod">
          <ac:chgData name="Arthur Liu" userId="57266d67-1d41-4103-859a-8797e8098ce0" providerId="ADAL" clId="{4EC16DF3-C4C9-134A-8346-032C3FAAAD14}" dt="2022-07-10T23:32:43.813" v="3804"/>
          <ac:spMkLst>
            <pc:docMk/>
            <pc:sldMk cId="0" sldId="264"/>
            <ac:spMk id="1171" creationId="{CC1B7E8E-469F-2F48-A416-A77450DD4906}"/>
          </ac:spMkLst>
        </pc:spChg>
        <pc:spChg chg="mod">
          <ac:chgData name="Arthur Liu" userId="57266d67-1d41-4103-859a-8797e8098ce0" providerId="ADAL" clId="{4EC16DF3-C4C9-134A-8346-032C3FAAAD14}" dt="2022-07-10T23:32:43.813" v="3804"/>
          <ac:spMkLst>
            <pc:docMk/>
            <pc:sldMk cId="0" sldId="264"/>
            <ac:spMk id="1172" creationId="{0D5F1829-0BE6-9B4D-98CF-BBD090B48BA5}"/>
          </ac:spMkLst>
        </pc:spChg>
        <pc:spChg chg="mod">
          <ac:chgData name="Arthur Liu" userId="57266d67-1d41-4103-859a-8797e8098ce0" providerId="ADAL" clId="{4EC16DF3-C4C9-134A-8346-032C3FAAAD14}" dt="2022-07-10T23:32:43.813" v="3804"/>
          <ac:spMkLst>
            <pc:docMk/>
            <pc:sldMk cId="0" sldId="264"/>
            <ac:spMk id="1173" creationId="{771DEF33-1DD8-5247-8EEA-392286C65FB1}"/>
          </ac:spMkLst>
        </pc:spChg>
        <pc:spChg chg="mod">
          <ac:chgData name="Arthur Liu" userId="57266d67-1d41-4103-859a-8797e8098ce0" providerId="ADAL" clId="{4EC16DF3-C4C9-134A-8346-032C3FAAAD14}" dt="2022-07-10T23:32:43.813" v="3804"/>
          <ac:spMkLst>
            <pc:docMk/>
            <pc:sldMk cId="0" sldId="264"/>
            <ac:spMk id="1174" creationId="{06472BD0-C777-4046-BC75-43C997CFC6AF}"/>
          </ac:spMkLst>
        </pc:spChg>
        <pc:spChg chg="mod">
          <ac:chgData name="Arthur Liu" userId="57266d67-1d41-4103-859a-8797e8098ce0" providerId="ADAL" clId="{4EC16DF3-C4C9-134A-8346-032C3FAAAD14}" dt="2022-07-10T23:32:43.813" v="3804"/>
          <ac:spMkLst>
            <pc:docMk/>
            <pc:sldMk cId="0" sldId="264"/>
            <ac:spMk id="1175" creationId="{F9B2F1A4-CB39-0E41-ADCC-FEBE6023925E}"/>
          </ac:spMkLst>
        </pc:spChg>
        <pc:spChg chg="mod">
          <ac:chgData name="Arthur Liu" userId="57266d67-1d41-4103-859a-8797e8098ce0" providerId="ADAL" clId="{4EC16DF3-C4C9-134A-8346-032C3FAAAD14}" dt="2022-07-10T23:32:43.813" v="3804"/>
          <ac:spMkLst>
            <pc:docMk/>
            <pc:sldMk cId="0" sldId="264"/>
            <ac:spMk id="1177" creationId="{4E117F2B-DB3D-4C45-B91F-CCD7F4CBD47E}"/>
          </ac:spMkLst>
        </pc:spChg>
        <pc:spChg chg="mod">
          <ac:chgData name="Arthur Liu" userId="57266d67-1d41-4103-859a-8797e8098ce0" providerId="ADAL" clId="{4EC16DF3-C4C9-134A-8346-032C3FAAAD14}" dt="2022-07-10T23:32:43.813" v="3804"/>
          <ac:spMkLst>
            <pc:docMk/>
            <pc:sldMk cId="0" sldId="264"/>
            <ac:spMk id="1178" creationId="{3515D015-7694-374A-AA0F-87EB3EF1AB0A}"/>
          </ac:spMkLst>
        </pc:spChg>
        <pc:spChg chg="mod">
          <ac:chgData name="Arthur Liu" userId="57266d67-1d41-4103-859a-8797e8098ce0" providerId="ADAL" clId="{4EC16DF3-C4C9-134A-8346-032C3FAAAD14}" dt="2022-07-10T23:32:43.813" v="3804"/>
          <ac:spMkLst>
            <pc:docMk/>
            <pc:sldMk cId="0" sldId="264"/>
            <ac:spMk id="1179" creationId="{4EED61C0-00DE-0A41-B294-55BB80995C3D}"/>
          </ac:spMkLst>
        </pc:spChg>
        <pc:spChg chg="mod">
          <ac:chgData name="Arthur Liu" userId="57266d67-1d41-4103-859a-8797e8098ce0" providerId="ADAL" clId="{4EC16DF3-C4C9-134A-8346-032C3FAAAD14}" dt="2022-07-10T23:32:43.813" v="3804"/>
          <ac:spMkLst>
            <pc:docMk/>
            <pc:sldMk cId="0" sldId="264"/>
            <ac:spMk id="1180" creationId="{5EEF38E9-B947-3F48-95CF-236A54A87898}"/>
          </ac:spMkLst>
        </pc:spChg>
        <pc:spChg chg="mod">
          <ac:chgData name="Arthur Liu" userId="57266d67-1d41-4103-859a-8797e8098ce0" providerId="ADAL" clId="{4EC16DF3-C4C9-134A-8346-032C3FAAAD14}" dt="2022-07-10T23:32:43.813" v="3804"/>
          <ac:spMkLst>
            <pc:docMk/>
            <pc:sldMk cId="0" sldId="264"/>
            <ac:spMk id="1181" creationId="{F433533D-24D0-C542-AD73-6C125441E36B}"/>
          </ac:spMkLst>
        </pc:spChg>
        <pc:spChg chg="mod">
          <ac:chgData name="Arthur Liu" userId="57266d67-1d41-4103-859a-8797e8098ce0" providerId="ADAL" clId="{4EC16DF3-C4C9-134A-8346-032C3FAAAD14}" dt="2022-07-10T23:32:43.813" v="3804"/>
          <ac:spMkLst>
            <pc:docMk/>
            <pc:sldMk cId="0" sldId="264"/>
            <ac:spMk id="1182" creationId="{71E984DF-2E2B-974B-80AC-C3A96D073137}"/>
          </ac:spMkLst>
        </pc:spChg>
        <pc:spChg chg="mod">
          <ac:chgData name="Arthur Liu" userId="57266d67-1d41-4103-859a-8797e8098ce0" providerId="ADAL" clId="{4EC16DF3-C4C9-134A-8346-032C3FAAAD14}" dt="2022-07-10T23:32:43.813" v="3804"/>
          <ac:spMkLst>
            <pc:docMk/>
            <pc:sldMk cId="0" sldId="264"/>
            <ac:spMk id="1183" creationId="{10E537D9-E0EF-2044-95AD-D347767F4E40}"/>
          </ac:spMkLst>
        </pc:spChg>
        <pc:spChg chg="mod">
          <ac:chgData name="Arthur Liu" userId="57266d67-1d41-4103-859a-8797e8098ce0" providerId="ADAL" clId="{4EC16DF3-C4C9-134A-8346-032C3FAAAD14}" dt="2022-07-10T23:32:43.813" v="3804"/>
          <ac:spMkLst>
            <pc:docMk/>
            <pc:sldMk cId="0" sldId="264"/>
            <ac:spMk id="1184" creationId="{D4AACE9D-6EA2-0540-B287-F55766D5E9CD}"/>
          </ac:spMkLst>
        </pc:spChg>
        <pc:spChg chg="mod">
          <ac:chgData name="Arthur Liu" userId="57266d67-1d41-4103-859a-8797e8098ce0" providerId="ADAL" clId="{4EC16DF3-C4C9-134A-8346-032C3FAAAD14}" dt="2022-07-10T23:32:43.813" v="3804"/>
          <ac:spMkLst>
            <pc:docMk/>
            <pc:sldMk cId="0" sldId="264"/>
            <ac:spMk id="1189" creationId="{DF59844E-FAC7-4847-A263-7018C1679CFE}"/>
          </ac:spMkLst>
        </pc:spChg>
        <pc:spChg chg="mod">
          <ac:chgData name="Arthur Liu" userId="57266d67-1d41-4103-859a-8797e8098ce0" providerId="ADAL" clId="{4EC16DF3-C4C9-134A-8346-032C3FAAAD14}" dt="2022-07-10T23:32:43.813" v="3804"/>
          <ac:spMkLst>
            <pc:docMk/>
            <pc:sldMk cId="0" sldId="264"/>
            <ac:spMk id="1191" creationId="{238BD5A1-0162-D042-A872-55390DABE68B}"/>
          </ac:spMkLst>
        </pc:spChg>
        <pc:spChg chg="mod">
          <ac:chgData name="Arthur Liu" userId="57266d67-1d41-4103-859a-8797e8098ce0" providerId="ADAL" clId="{4EC16DF3-C4C9-134A-8346-032C3FAAAD14}" dt="2022-07-10T23:32:43.813" v="3804"/>
          <ac:spMkLst>
            <pc:docMk/>
            <pc:sldMk cId="0" sldId="264"/>
            <ac:spMk id="1192" creationId="{A6FA813D-DE76-C44C-B30F-5E9694C85F28}"/>
          </ac:spMkLst>
        </pc:spChg>
        <pc:spChg chg="mod">
          <ac:chgData name="Arthur Liu" userId="57266d67-1d41-4103-859a-8797e8098ce0" providerId="ADAL" clId="{4EC16DF3-C4C9-134A-8346-032C3FAAAD14}" dt="2022-07-10T23:32:43.813" v="3804"/>
          <ac:spMkLst>
            <pc:docMk/>
            <pc:sldMk cId="0" sldId="264"/>
            <ac:spMk id="1193" creationId="{475E5CF7-8833-EA45-B94F-2F8C26F2A14D}"/>
          </ac:spMkLst>
        </pc:spChg>
        <pc:spChg chg="mod">
          <ac:chgData name="Arthur Liu" userId="57266d67-1d41-4103-859a-8797e8098ce0" providerId="ADAL" clId="{4EC16DF3-C4C9-134A-8346-032C3FAAAD14}" dt="2022-07-10T23:32:43.813" v="3804"/>
          <ac:spMkLst>
            <pc:docMk/>
            <pc:sldMk cId="0" sldId="264"/>
            <ac:spMk id="1194" creationId="{3F0E735A-DF93-B64B-BDD3-BB019DA8F3DA}"/>
          </ac:spMkLst>
        </pc:spChg>
        <pc:spChg chg="mod">
          <ac:chgData name="Arthur Liu" userId="57266d67-1d41-4103-859a-8797e8098ce0" providerId="ADAL" clId="{4EC16DF3-C4C9-134A-8346-032C3FAAAD14}" dt="2022-07-10T23:32:43.813" v="3804"/>
          <ac:spMkLst>
            <pc:docMk/>
            <pc:sldMk cId="0" sldId="264"/>
            <ac:spMk id="1195" creationId="{989282C9-E391-9845-B070-3C049865B911}"/>
          </ac:spMkLst>
        </pc:spChg>
        <pc:spChg chg="mod">
          <ac:chgData name="Arthur Liu" userId="57266d67-1d41-4103-859a-8797e8098ce0" providerId="ADAL" clId="{4EC16DF3-C4C9-134A-8346-032C3FAAAD14}" dt="2022-07-10T23:32:43.813" v="3804"/>
          <ac:spMkLst>
            <pc:docMk/>
            <pc:sldMk cId="0" sldId="264"/>
            <ac:spMk id="1196" creationId="{2A33E512-841C-1D44-865C-8BBAB1ADAAB6}"/>
          </ac:spMkLst>
        </pc:spChg>
        <pc:spChg chg="mod">
          <ac:chgData name="Arthur Liu" userId="57266d67-1d41-4103-859a-8797e8098ce0" providerId="ADAL" clId="{4EC16DF3-C4C9-134A-8346-032C3FAAAD14}" dt="2022-07-10T23:32:43.813" v="3804"/>
          <ac:spMkLst>
            <pc:docMk/>
            <pc:sldMk cId="0" sldId="264"/>
            <ac:spMk id="1197" creationId="{DD1CCC40-5953-1F40-BE0B-AAD45EF3E7DA}"/>
          </ac:spMkLst>
        </pc:spChg>
        <pc:spChg chg="mod">
          <ac:chgData name="Arthur Liu" userId="57266d67-1d41-4103-859a-8797e8098ce0" providerId="ADAL" clId="{4EC16DF3-C4C9-134A-8346-032C3FAAAD14}" dt="2022-07-10T23:32:43.813" v="3804"/>
          <ac:spMkLst>
            <pc:docMk/>
            <pc:sldMk cId="0" sldId="264"/>
            <ac:spMk id="1198" creationId="{F4DF681B-11E9-7845-BFBA-1E284B860E1B}"/>
          </ac:spMkLst>
        </pc:spChg>
        <pc:spChg chg="mod">
          <ac:chgData name="Arthur Liu" userId="57266d67-1d41-4103-859a-8797e8098ce0" providerId="ADAL" clId="{4EC16DF3-C4C9-134A-8346-032C3FAAAD14}" dt="2022-07-10T23:32:43.813" v="3804"/>
          <ac:spMkLst>
            <pc:docMk/>
            <pc:sldMk cId="0" sldId="264"/>
            <ac:spMk id="1199" creationId="{E454F410-5BD6-1A40-BF39-EDACA67F7B0B}"/>
          </ac:spMkLst>
        </pc:spChg>
        <pc:spChg chg="mod">
          <ac:chgData name="Arthur Liu" userId="57266d67-1d41-4103-859a-8797e8098ce0" providerId="ADAL" clId="{4EC16DF3-C4C9-134A-8346-032C3FAAAD14}" dt="2022-07-10T23:32:43.813" v="3804"/>
          <ac:spMkLst>
            <pc:docMk/>
            <pc:sldMk cId="0" sldId="264"/>
            <ac:spMk id="1201" creationId="{342F1923-D967-6845-B271-C851D969261F}"/>
          </ac:spMkLst>
        </pc:spChg>
        <pc:spChg chg="mod">
          <ac:chgData name="Arthur Liu" userId="57266d67-1d41-4103-859a-8797e8098ce0" providerId="ADAL" clId="{4EC16DF3-C4C9-134A-8346-032C3FAAAD14}" dt="2022-07-10T23:32:43.813" v="3804"/>
          <ac:spMkLst>
            <pc:docMk/>
            <pc:sldMk cId="0" sldId="264"/>
            <ac:spMk id="1202" creationId="{719319A3-870B-E646-9893-9A2F2C08C59A}"/>
          </ac:spMkLst>
        </pc:spChg>
        <pc:spChg chg="mod">
          <ac:chgData name="Arthur Liu" userId="57266d67-1d41-4103-859a-8797e8098ce0" providerId="ADAL" clId="{4EC16DF3-C4C9-134A-8346-032C3FAAAD14}" dt="2022-07-10T23:32:43.813" v="3804"/>
          <ac:spMkLst>
            <pc:docMk/>
            <pc:sldMk cId="0" sldId="264"/>
            <ac:spMk id="1203" creationId="{90CE498A-A52D-B247-9C84-4022E24D503B}"/>
          </ac:spMkLst>
        </pc:spChg>
        <pc:spChg chg="mod">
          <ac:chgData name="Arthur Liu" userId="57266d67-1d41-4103-859a-8797e8098ce0" providerId="ADAL" clId="{4EC16DF3-C4C9-134A-8346-032C3FAAAD14}" dt="2022-07-10T23:32:43.813" v="3804"/>
          <ac:spMkLst>
            <pc:docMk/>
            <pc:sldMk cId="0" sldId="264"/>
            <ac:spMk id="1204" creationId="{F4D9CF22-4B3C-6043-A20E-7F2145DD2CF3}"/>
          </ac:spMkLst>
        </pc:spChg>
        <pc:spChg chg="mod">
          <ac:chgData name="Arthur Liu" userId="57266d67-1d41-4103-859a-8797e8098ce0" providerId="ADAL" clId="{4EC16DF3-C4C9-134A-8346-032C3FAAAD14}" dt="2022-07-10T23:32:43.813" v="3804"/>
          <ac:spMkLst>
            <pc:docMk/>
            <pc:sldMk cId="0" sldId="264"/>
            <ac:spMk id="1205" creationId="{B4FBFEC0-9712-D140-8525-45092E774FEB}"/>
          </ac:spMkLst>
        </pc:spChg>
        <pc:spChg chg="mod">
          <ac:chgData name="Arthur Liu" userId="57266d67-1d41-4103-859a-8797e8098ce0" providerId="ADAL" clId="{4EC16DF3-C4C9-134A-8346-032C3FAAAD14}" dt="2022-07-10T23:32:43.813" v="3804"/>
          <ac:spMkLst>
            <pc:docMk/>
            <pc:sldMk cId="0" sldId="264"/>
            <ac:spMk id="1206" creationId="{BB20C288-DF3A-F64A-BF2F-107CC4B5C6FE}"/>
          </ac:spMkLst>
        </pc:spChg>
        <pc:spChg chg="mod">
          <ac:chgData name="Arthur Liu" userId="57266d67-1d41-4103-859a-8797e8098ce0" providerId="ADAL" clId="{4EC16DF3-C4C9-134A-8346-032C3FAAAD14}" dt="2022-07-10T23:32:43.813" v="3804"/>
          <ac:spMkLst>
            <pc:docMk/>
            <pc:sldMk cId="0" sldId="264"/>
            <ac:spMk id="1207" creationId="{2D2D24DF-BFBE-DE4E-93FD-ACC0AFAA9FE8}"/>
          </ac:spMkLst>
        </pc:spChg>
        <pc:spChg chg="mod">
          <ac:chgData name="Arthur Liu" userId="57266d67-1d41-4103-859a-8797e8098ce0" providerId="ADAL" clId="{4EC16DF3-C4C9-134A-8346-032C3FAAAD14}" dt="2022-07-10T23:32:43.813" v="3804"/>
          <ac:spMkLst>
            <pc:docMk/>
            <pc:sldMk cId="0" sldId="264"/>
            <ac:spMk id="1208" creationId="{539E0D73-4DBE-0E42-8C7B-1CAF4A2EFF8E}"/>
          </ac:spMkLst>
        </pc:spChg>
        <pc:spChg chg="mod">
          <ac:chgData name="Arthur Liu" userId="57266d67-1d41-4103-859a-8797e8098ce0" providerId="ADAL" clId="{4EC16DF3-C4C9-134A-8346-032C3FAAAD14}" dt="2022-07-10T23:32:43.813" v="3804"/>
          <ac:spMkLst>
            <pc:docMk/>
            <pc:sldMk cId="0" sldId="264"/>
            <ac:spMk id="1209" creationId="{2C93B158-FA4A-8B47-AB76-F9B2268600AC}"/>
          </ac:spMkLst>
        </pc:spChg>
        <pc:spChg chg="mod">
          <ac:chgData name="Arthur Liu" userId="57266d67-1d41-4103-859a-8797e8098ce0" providerId="ADAL" clId="{4EC16DF3-C4C9-134A-8346-032C3FAAAD14}" dt="2022-07-10T23:32:43.813" v="3804"/>
          <ac:spMkLst>
            <pc:docMk/>
            <pc:sldMk cId="0" sldId="264"/>
            <ac:spMk id="1211" creationId="{3D0B5DCF-3A53-7D4C-A661-047BE90B39B4}"/>
          </ac:spMkLst>
        </pc:spChg>
        <pc:spChg chg="mod">
          <ac:chgData name="Arthur Liu" userId="57266d67-1d41-4103-859a-8797e8098ce0" providerId="ADAL" clId="{4EC16DF3-C4C9-134A-8346-032C3FAAAD14}" dt="2022-07-10T23:32:43.813" v="3804"/>
          <ac:spMkLst>
            <pc:docMk/>
            <pc:sldMk cId="0" sldId="264"/>
            <ac:spMk id="1212" creationId="{3FD4ABF3-A215-5C49-A47D-2862DC56EB6B}"/>
          </ac:spMkLst>
        </pc:spChg>
        <pc:spChg chg="mod">
          <ac:chgData name="Arthur Liu" userId="57266d67-1d41-4103-859a-8797e8098ce0" providerId="ADAL" clId="{4EC16DF3-C4C9-134A-8346-032C3FAAAD14}" dt="2022-07-10T23:32:43.813" v="3804"/>
          <ac:spMkLst>
            <pc:docMk/>
            <pc:sldMk cId="0" sldId="264"/>
            <ac:spMk id="1213" creationId="{8CBC8619-B629-734F-A41A-C2FD6480B52B}"/>
          </ac:spMkLst>
        </pc:spChg>
        <pc:spChg chg="mod">
          <ac:chgData name="Arthur Liu" userId="57266d67-1d41-4103-859a-8797e8098ce0" providerId="ADAL" clId="{4EC16DF3-C4C9-134A-8346-032C3FAAAD14}" dt="2022-07-10T23:32:43.813" v="3804"/>
          <ac:spMkLst>
            <pc:docMk/>
            <pc:sldMk cId="0" sldId="264"/>
            <ac:spMk id="1214" creationId="{163C8787-1C5A-224B-AC99-0C5758501EF2}"/>
          </ac:spMkLst>
        </pc:spChg>
        <pc:spChg chg="mod">
          <ac:chgData name="Arthur Liu" userId="57266d67-1d41-4103-859a-8797e8098ce0" providerId="ADAL" clId="{4EC16DF3-C4C9-134A-8346-032C3FAAAD14}" dt="2022-07-10T23:32:43.813" v="3804"/>
          <ac:spMkLst>
            <pc:docMk/>
            <pc:sldMk cId="0" sldId="264"/>
            <ac:spMk id="1215" creationId="{E4225D4F-8577-8A4F-8A6F-D2D5D6229B00}"/>
          </ac:spMkLst>
        </pc:spChg>
        <pc:spChg chg="mod">
          <ac:chgData name="Arthur Liu" userId="57266d67-1d41-4103-859a-8797e8098ce0" providerId="ADAL" clId="{4EC16DF3-C4C9-134A-8346-032C3FAAAD14}" dt="2022-07-10T23:32:43.813" v="3804"/>
          <ac:spMkLst>
            <pc:docMk/>
            <pc:sldMk cId="0" sldId="264"/>
            <ac:spMk id="1216" creationId="{3A8CD6B3-C5AA-8943-83CD-1969CFAB6941}"/>
          </ac:spMkLst>
        </pc:spChg>
        <pc:spChg chg="mod">
          <ac:chgData name="Arthur Liu" userId="57266d67-1d41-4103-859a-8797e8098ce0" providerId="ADAL" clId="{4EC16DF3-C4C9-134A-8346-032C3FAAAD14}" dt="2022-07-10T23:32:43.813" v="3804"/>
          <ac:spMkLst>
            <pc:docMk/>
            <pc:sldMk cId="0" sldId="264"/>
            <ac:spMk id="1217" creationId="{1AFCFD37-188B-144B-A9DB-D7393C2EDCC2}"/>
          </ac:spMkLst>
        </pc:spChg>
        <pc:spChg chg="mod">
          <ac:chgData name="Arthur Liu" userId="57266d67-1d41-4103-859a-8797e8098ce0" providerId="ADAL" clId="{4EC16DF3-C4C9-134A-8346-032C3FAAAD14}" dt="2022-07-10T23:32:43.813" v="3804"/>
          <ac:spMkLst>
            <pc:docMk/>
            <pc:sldMk cId="0" sldId="264"/>
            <ac:spMk id="1218" creationId="{36A70BBA-29DE-6646-99ED-F23A541ED063}"/>
          </ac:spMkLst>
        </pc:spChg>
        <pc:spChg chg="mod">
          <ac:chgData name="Arthur Liu" userId="57266d67-1d41-4103-859a-8797e8098ce0" providerId="ADAL" clId="{4EC16DF3-C4C9-134A-8346-032C3FAAAD14}" dt="2022-07-10T23:32:43.813" v="3804"/>
          <ac:spMkLst>
            <pc:docMk/>
            <pc:sldMk cId="0" sldId="264"/>
            <ac:spMk id="1219" creationId="{4075604F-9ADB-5A42-85C4-16724AB8DBD5}"/>
          </ac:spMkLst>
        </pc:spChg>
        <pc:spChg chg="mod">
          <ac:chgData name="Arthur Liu" userId="57266d67-1d41-4103-859a-8797e8098ce0" providerId="ADAL" clId="{4EC16DF3-C4C9-134A-8346-032C3FAAAD14}" dt="2022-07-10T23:32:43.813" v="3804"/>
          <ac:spMkLst>
            <pc:docMk/>
            <pc:sldMk cId="0" sldId="264"/>
            <ac:spMk id="1221" creationId="{AF20BB94-284E-304E-8E25-E62795FF1B59}"/>
          </ac:spMkLst>
        </pc:spChg>
        <pc:spChg chg="mod">
          <ac:chgData name="Arthur Liu" userId="57266d67-1d41-4103-859a-8797e8098ce0" providerId="ADAL" clId="{4EC16DF3-C4C9-134A-8346-032C3FAAAD14}" dt="2022-07-10T23:32:43.813" v="3804"/>
          <ac:spMkLst>
            <pc:docMk/>
            <pc:sldMk cId="0" sldId="264"/>
            <ac:spMk id="1222" creationId="{14BF101B-CFD6-2E48-9040-76D4F0EB6EB7}"/>
          </ac:spMkLst>
        </pc:spChg>
        <pc:spChg chg="mod">
          <ac:chgData name="Arthur Liu" userId="57266d67-1d41-4103-859a-8797e8098ce0" providerId="ADAL" clId="{4EC16DF3-C4C9-134A-8346-032C3FAAAD14}" dt="2022-07-10T23:32:43.813" v="3804"/>
          <ac:spMkLst>
            <pc:docMk/>
            <pc:sldMk cId="0" sldId="264"/>
            <ac:spMk id="1223" creationId="{4D897AC1-A8DC-1442-854F-B0A3294A1DC3}"/>
          </ac:spMkLst>
        </pc:spChg>
        <pc:spChg chg="mod">
          <ac:chgData name="Arthur Liu" userId="57266d67-1d41-4103-859a-8797e8098ce0" providerId="ADAL" clId="{4EC16DF3-C4C9-134A-8346-032C3FAAAD14}" dt="2022-07-10T23:32:43.813" v="3804"/>
          <ac:spMkLst>
            <pc:docMk/>
            <pc:sldMk cId="0" sldId="264"/>
            <ac:spMk id="1224" creationId="{4946D70D-4468-394F-AA7C-6627267D9707}"/>
          </ac:spMkLst>
        </pc:spChg>
        <pc:spChg chg="mod">
          <ac:chgData name="Arthur Liu" userId="57266d67-1d41-4103-859a-8797e8098ce0" providerId="ADAL" clId="{4EC16DF3-C4C9-134A-8346-032C3FAAAD14}" dt="2022-07-10T23:32:43.813" v="3804"/>
          <ac:spMkLst>
            <pc:docMk/>
            <pc:sldMk cId="0" sldId="264"/>
            <ac:spMk id="1225" creationId="{88225169-0B34-154A-9C48-90E30F1560A7}"/>
          </ac:spMkLst>
        </pc:spChg>
        <pc:spChg chg="mod">
          <ac:chgData name="Arthur Liu" userId="57266d67-1d41-4103-859a-8797e8098ce0" providerId="ADAL" clId="{4EC16DF3-C4C9-134A-8346-032C3FAAAD14}" dt="2022-07-10T23:32:43.813" v="3804"/>
          <ac:spMkLst>
            <pc:docMk/>
            <pc:sldMk cId="0" sldId="264"/>
            <ac:spMk id="1226" creationId="{5E7DF3AC-ED65-0C43-AEAC-92B92BC5CA99}"/>
          </ac:spMkLst>
        </pc:spChg>
        <pc:spChg chg="mod">
          <ac:chgData name="Arthur Liu" userId="57266d67-1d41-4103-859a-8797e8098ce0" providerId="ADAL" clId="{4EC16DF3-C4C9-134A-8346-032C3FAAAD14}" dt="2022-07-10T23:32:43.813" v="3804"/>
          <ac:spMkLst>
            <pc:docMk/>
            <pc:sldMk cId="0" sldId="264"/>
            <ac:spMk id="1227" creationId="{0D203442-B9EC-0948-930E-D82E03D6ECBB}"/>
          </ac:spMkLst>
        </pc:spChg>
        <pc:spChg chg="mod">
          <ac:chgData name="Arthur Liu" userId="57266d67-1d41-4103-859a-8797e8098ce0" providerId="ADAL" clId="{4EC16DF3-C4C9-134A-8346-032C3FAAAD14}" dt="2022-07-10T23:32:43.813" v="3804"/>
          <ac:spMkLst>
            <pc:docMk/>
            <pc:sldMk cId="0" sldId="264"/>
            <ac:spMk id="1228" creationId="{36714A06-1196-D845-8BDF-9958FABA0F7B}"/>
          </ac:spMkLst>
        </pc:spChg>
        <pc:spChg chg="mod">
          <ac:chgData name="Arthur Liu" userId="57266d67-1d41-4103-859a-8797e8098ce0" providerId="ADAL" clId="{4EC16DF3-C4C9-134A-8346-032C3FAAAD14}" dt="2022-07-10T23:26:14.329" v="3587" actId="20577"/>
          <ac:spMkLst>
            <pc:docMk/>
            <pc:sldMk cId="0" sldId="264"/>
            <ac:spMk id="35841" creationId="{00000000-0000-0000-0000-000000000000}"/>
          </ac:spMkLst>
        </pc:spChg>
        <pc:spChg chg="mod">
          <ac:chgData name="Arthur Liu" userId="57266d67-1d41-4103-859a-8797e8098ce0" providerId="ADAL" clId="{4EC16DF3-C4C9-134A-8346-032C3FAAAD14}" dt="2022-07-10T23:26:41.533" v="3603" actId="14100"/>
          <ac:spMkLst>
            <pc:docMk/>
            <pc:sldMk cId="0" sldId="264"/>
            <ac:spMk id="35842" creationId="{00000000-0000-0000-0000-000000000000}"/>
          </ac:spMkLst>
        </pc:spChg>
        <pc:spChg chg="del">
          <ac:chgData name="Arthur Liu" userId="57266d67-1d41-4103-859a-8797e8098ce0" providerId="ADAL" clId="{4EC16DF3-C4C9-134A-8346-032C3FAAAD14}" dt="2022-07-11T01:03:34.216" v="5937"/>
          <ac:spMkLst>
            <pc:docMk/>
            <pc:sldMk cId="0" sldId="264"/>
            <ac:spMk id="35843" creationId="{00000000-0000-0000-0000-000000000000}"/>
          </ac:spMkLst>
        </pc:spChg>
        <pc:spChg chg="del">
          <ac:chgData name="Arthur Liu" userId="57266d67-1d41-4103-859a-8797e8098ce0" providerId="ADAL" clId="{4EC16DF3-C4C9-134A-8346-032C3FAAAD14}" dt="2022-07-11T01:03:34.216" v="5937"/>
          <ac:spMkLst>
            <pc:docMk/>
            <pc:sldMk cId="0" sldId="264"/>
            <ac:spMk id="35844" creationId="{00000000-0000-0000-0000-000000000000}"/>
          </ac:spMkLst>
        </pc:spChg>
        <pc:spChg chg="mod">
          <ac:chgData name="Arthur Liu" userId="57266d67-1d41-4103-859a-8797e8098ce0" providerId="ADAL" clId="{4EC16DF3-C4C9-134A-8346-032C3FAAAD14}" dt="2022-07-10T23:31:16.058" v="3741" actId="14100"/>
          <ac:spMkLst>
            <pc:docMk/>
            <pc:sldMk cId="0" sldId="264"/>
            <ac:spMk id="35845" creationId="{00000000-0000-0000-0000-000000000000}"/>
          </ac:spMkLst>
        </pc:spChg>
        <pc:spChg chg="mod">
          <ac:chgData name="Arthur Liu" userId="57266d67-1d41-4103-859a-8797e8098ce0" providerId="ADAL" clId="{4EC16DF3-C4C9-134A-8346-032C3FAAAD14}" dt="2022-07-10T23:28:56" v="3658" actId="1076"/>
          <ac:spMkLst>
            <pc:docMk/>
            <pc:sldMk cId="0" sldId="264"/>
            <ac:spMk id="35847" creationId="{00000000-0000-0000-0000-000000000000}"/>
          </ac:spMkLst>
        </pc:spChg>
        <pc:grpChg chg="add del mod">
          <ac:chgData name="Arthur Liu" userId="57266d67-1d41-4103-859a-8797e8098ce0" providerId="ADAL" clId="{4EC16DF3-C4C9-134A-8346-032C3FAAAD14}" dt="2022-07-10T23:32:43.422" v="3803" actId="21"/>
          <ac:grpSpMkLst>
            <pc:docMk/>
            <pc:sldMk cId="0" sldId="264"/>
            <ac:grpSpMk id="13" creationId="{B374EFD3-9CF0-E04A-9062-C83D4D52ABCD}"/>
          </ac:grpSpMkLst>
        </pc:grpChg>
        <pc:grpChg chg="add mod">
          <ac:chgData name="Arthur Liu" userId="57266d67-1d41-4103-859a-8797e8098ce0" providerId="ADAL" clId="{4EC16DF3-C4C9-134A-8346-032C3FAAAD14}" dt="2022-07-10T23:32:28.113" v="3798" actId="164"/>
          <ac:grpSpMkLst>
            <pc:docMk/>
            <pc:sldMk cId="0" sldId="264"/>
            <ac:grpSpMk id="23" creationId="{A957BB4E-E8EC-AA48-9C69-3894522E7356}"/>
          </ac:grpSpMkLst>
        </pc:grpChg>
        <pc:grpChg chg="mod">
          <ac:chgData name="Arthur Liu" userId="57266d67-1d41-4103-859a-8797e8098ce0" providerId="ADAL" clId="{4EC16DF3-C4C9-134A-8346-032C3FAAAD14}" dt="2022-07-10T23:32:26.601" v="3797"/>
          <ac:grpSpMkLst>
            <pc:docMk/>
            <pc:sldMk cId="0" sldId="264"/>
            <ac:grpSpMk id="24" creationId="{687DBF0F-2CC4-9747-8EDF-D6C302FC2D71}"/>
          </ac:grpSpMkLst>
        </pc:grpChg>
        <pc:grpChg chg="mod">
          <ac:chgData name="Arthur Liu" userId="57266d67-1d41-4103-859a-8797e8098ce0" providerId="ADAL" clId="{4EC16DF3-C4C9-134A-8346-032C3FAAAD14}" dt="2022-07-10T23:32:26.601" v="3797"/>
          <ac:grpSpMkLst>
            <pc:docMk/>
            <pc:sldMk cId="0" sldId="264"/>
            <ac:grpSpMk id="25" creationId="{1F160E1A-A4B0-544C-887B-2818B81A2251}"/>
          </ac:grpSpMkLst>
        </pc:grpChg>
        <pc:grpChg chg="mod">
          <ac:chgData name="Arthur Liu" userId="57266d67-1d41-4103-859a-8797e8098ce0" providerId="ADAL" clId="{4EC16DF3-C4C9-134A-8346-032C3FAAAD14}" dt="2022-07-10T23:32:26.601" v="3797"/>
          <ac:grpSpMkLst>
            <pc:docMk/>
            <pc:sldMk cId="0" sldId="264"/>
            <ac:grpSpMk id="26" creationId="{47993E06-474B-4D4F-8556-E85915B0633C}"/>
          </ac:grpSpMkLst>
        </pc:grpChg>
        <pc:grpChg chg="mod">
          <ac:chgData name="Arthur Liu" userId="57266d67-1d41-4103-859a-8797e8098ce0" providerId="ADAL" clId="{4EC16DF3-C4C9-134A-8346-032C3FAAAD14}" dt="2022-07-10T23:32:26.601" v="3797"/>
          <ac:grpSpMkLst>
            <pc:docMk/>
            <pc:sldMk cId="0" sldId="264"/>
            <ac:grpSpMk id="27" creationId="{B16F2764-CD6C-4F4B-9736-1EB82DB0F14F}"/>
          </ac:grpSpMkLst>
        </pc:grpChg>
        <pc:grpChg chg="mod">
          <ac:chgData name="Arthur Liu" userId="57266d67-1d41-4103-859a-8797e8098ce0" providerId="ADAL" clId="{4EC16DF3-C4C9-134A-8346-032C3FAAAD14}" dt="2022-07-10T23:32:26.601" v="3797"/>
          <ac:grpSpMkLst>
            <pc:docMk/>
            <pc:sldMk cId="0" sldId="264"/>
            <ac:grpSpMk id="29" creationId="{386CD1EC-B2F4-8C41-9E30-7CF78EDB095E}"/>
          </ac:grpSpMkLst>
        </pc:grpChg>
        <pc:grpChg chg="mod">
          <ac:chgData name="Arthur Liu" userId="57266d67-1d41-4103-859a-8797e8098ce0" providerId="ADAL" clId="{4EC16DF3-C4C9-134A-8346-032C3FAAAD14}" dt="2022-07-10T23:32:26.601" v="3797"/>
          <ac:grpSpMkLst>
            <pc:docMk/>
            <pc:sldMk cId="0" sldId="264"/>
            <ac:grpSpMk id="39" creationId="{E5DF220A-5DD6-5B4C-BDC6-940BD297474C}"/>
          </ac:grpSpMkLst>
        </pc:grpChg>
        <pc:grpChg chg="mod">
          <ac:chgData name="Arthur Liu" userId="57266d67-1d41-4103-859a-8797e8098ce0" providerId="ADAL" clId="{4EC16DF3-C4C9-134A-8346-032C3FAAAD14}" dt="2022-07-10T23:32:26.601" v="3797"/>
          <ac:grpSpMkLst>
            <pc:docMk/>
            <pc:sldMk cId="0" sldId="264"/>
            <ac:grpSpMk id="49" creationId="{3B400AEB-D67C-334C-9B1E-EE8743635A9F}"/>
          </ac:grpSpMkLst>
        </pc:grpChg>
        <pc:grpChg chg="mod">
          <ac:chgData name="Arthur Liu" userId="57266d67-1d41-4103-859a-8797e8098ce0" providerId="ADAL" clId="{4EC16DF3-C4C9-134A-8346-032C3FAAAD14}" dt="2022-07-10T23:32:26.601" v="3797"/>
          <ac:grpSpMkLst>
            <pc:docMk/>
            <pc:sldMk cId="0" sldId="264"/>
            <ac:grpSpMk id="59" creationId="{F3012DA4-BBB4-9F4E-B6D9-C29D61645CCF}"/>
          </ac:grpSpMkLst>
        </pc:grpChg>
        <pc:grpChg chg="add mod">
          <ac:chgData name="Arthur Liu" userId="57266d67-1d41-4103-859a-8797e8098ce0" providerId="ADAL" clId="{4EC16DF3-C4C9-134A-8346-032C3FAAAD14}" dt="2022-07-10T23:32:28.113" v="3798" actId="164"/>
          <ac:grpSpMkLst>
            <pc:docMk/>
            <pc:sldMk cId="0" sldId="264"/>
            <ac:grpSpMk id="68" creationId="{9422F8C5-9BC9-7446-ADB1-88880F164476}"/>
          </ac:grpSpMkLst>
        </pc:grpChg>
        <pc:grpChg chg="mod">
          <ac:chgData name="Arthur Liu" userId="57266d67-1d41-4103-859a-8797e8098ce0" providerId="ADAL" clId="{4EC16DF3-C4C9-134A-8346-032C3FAAAD14}" dt="2022-07-10T23:32:26.601" v="3797"/>
          <ac:grpSpMkLst>
            <pc:docMk/>
            <pc:sldMk cId="0" sldId="264"/>
            <ac:grpSpMk id="70" creationId="{CC8BB696-89BD-3C4D-9713-493B6185C9EB}"/>
          </ac:grpSpMkLst>
        </pc:grpChg>
        <pc:grpChg chg="add mod">
          <ac:chgData name="Arthur Liu" userId="57266d67-1d41-4103-859a-8797e8098ce0" providerId="ADAL" clId="{4EC16DF3-C4C9-134A-8346-032C3FAAAD14}" dt="2022-07-10T23:32:28.113" v="3798" actId="164"/>
          <ac:grpSpMkLst>
            <pc:docMk/>
            <pc:sldMk cId="0" sldId="264"/>
            <ac:grpSpMk id="79" creationId="{A1F3BE37-207A-9748-BEDD-CB0141F4FEBD}"/>
          </ac:grpSpMkLst>
        </pc:grpChg>
        <pc:grpChg chg="mod">
          <ac:chgData name="Arthur Liu" userId="57266d67-1d41-4103-859a-8797e8098ce0" providerId="ADAL" clId="{4EC16DF3-C4C9-134A-8346-032C3FAAAD14}" dt="2022-07-10T23:32:26.601" v="3797"/>
          <ac:grpSpMkLst>
            <pc:docMk/>
            <pc:sldMk cId="0" sldId="264"/>
            <ac:grpSpMk id="81" creationId="{638ACFC8-F378-A040-87B7-5C8129A73B36}"/>
          </ac:grpSpMkLst>
        </pc:grpChg>
        <pc:grpChg chg="add mod">
          <ac:chgData name="Arthur Liu" userId="57266d67-1d41-4103-859a-8797e8098ce0" providerId="ADAL" clId="{4EC16DF3-C4C9-134A-8346-032C3FAAAD14}" dt="2022-07-10T23:32:28.113" v="3798" actId="164"/>
          <ac:grpSpMkLst>
            <pc:docMk/>
            <pc:sldMk cId="0" sldId="264"/>
            <ac:grpSpMk id="90" creationId="{A561A036-DAC3-494A-8D13-C6DB6BD30299}"/>
          </ac:grpSpMkLst>
        </pc:grpChg>
        <pc:grpChg chg="mod">
          <ac:chgData name="Arthur Liu" userId="57266d67-1d41-4103-859a-8797e8098ce0" providerId="ADAL" clId="{4EC16DF3-C4C9-134A-8346-032C3FAAAD14}" dt="2022-07-10T23:32:26.601" v="3797"/>
          <ac:grpSpMkLst>
            <pc:docMk/>
            <pc:sldMk cId="0" sldId="264"/>
            <ac:grpSpMk id="92" creationId="{A8732C95-E3AF-A64D-BBDD-0D9499A3F8E6}"/>
          </ac:grpSpMkLst>
        </pc:grpChg>
        <pc:grpChg chg="add mod">
          <ac:chgData name="Arthur Liu" userId="57266d67-1d41-4103-859a-8797e8098ce0" providerId="ADAL" clId="{4EC16DF3-C4C9-134A-8346-032C3FAAAD14}" dt="2022-07-10T23:32:28.113" v="3798" actId="164"/>
          <ac:grpSpMkLst>
            <pc:docMk/>
            <pc:sldMk cId="0" sldId="264"/>
            <ac:grpSpMk id="101" creationId="{154DE452-6F10-0B48-B8C6-1155EDCF4FE6}"/>
          </ac:grpSpMkLst>
        </pc:grpChg>
        <pc:grpChg chg="mod">
          <ac:chgData name="Arthur Liu" userId="57266d67-1d41-4103-859a-8797e8098ce0" providerId="ADAL" clId="{4EC16DF3-C4C9-134A-8346-032C3FAAAD14}" dt="2022-07-10T23:32:26.601" v="3797"/>
          <ac:grpSpMkLst>
            <pc:docMk/>
            <pc:sldMk cId="0" sldId="264"/>
            <ac:grpSpMk id="103" creationId="{7744AFF1-7AA8-C34E-BAF8-4D8FF2BED0AE}"/>
          </ac:grpSpMkLst>
        </pc:grpChg>
        <pc:grpChg chg="add mod">
          <ac:chgData name="Arthur Liu" userId="57266d67-1d41-4103-859a-8797e8098ce0" providerId="ADAL" clId="{4EC16DF3-C4C9-134A-8346-032C3FAAAD14}" dt="2022-07-10T23:32:28.113" v="3798" actId="164"/>
          <ac:grpSpMkLst>
            <pc:docMk/>
            <pc:sldMk cId="0" sldId="264"/>
            <ac:grpSpMk id="112" creationId="{93615EF4-11E3-B14D-9260-22C19DFF70FD}"/>
          </ac:grpSpMkLst>
        </pc:grpChg>
        <pc:grpChg chg="mod">
          <ac:chgData name="Arthur Liu" userId="57266d67-1d41-4103-859a-8797e8098ce0" providerId="ADAL" clId="{4EC16DF3-C4C9-134A-8346-032C3FAAAD14}" dt="2022-07-10T23:32:26.601" v="3797"/>
          <ac:grpSpMkLst>
            <pc:docMk/>
            <pc:sldMk cId="0" sldId="264"/>
            <ac:grpSpMk id="114" creationId="{9B05374B-6B6D-184E-8FDD-8E3731497ECA}"/>
          </ac:grpSpMkLst>
        </pc:grpChg>
        <pc:grpChg chg="add mod">
          <ac:chgData name="Arthur Liu" userId="57266d67-1d41-4103-859a-8797e8098ce0" providerId="ADAL" clId="{4EC16DF3-C4C9-134A-8346-032C3FAAAD14}" dt="2022-07-10T23:32:28.113" v="3798" actId="164"/>
          <ac:grpSpMkLst>
            <pc:docMk/>
            <pc:sldMk cId="0" sldId="264"/>
            <ac:grpSpMk id="123" creationId="{EBD2C0C4-C479-444F-A475-83AE791FFA6D}"/>
          </ac:grpSpMkLst>
        </pc:grpChg>
        <pc:grpChg chg="mod">
          <ac:chgData name="Arthur Liu" userId="57266d67-1d41-4103-859a-8797e8098ce0" providerId="ADAL" clId="{4EC16DF3-C4C9-134A-8346-032C3FAAAD14}" dt="2022-07-10T23:32:26.601" v="3797"/>
          <ac:grpSpMkLst>
            <pc:docMk/>
            <pc:sldMk cId="0" sldId="264"/>
            <ac:grpSpMk id="125" creationId="{6A3F6B10-95FF-014E-923B-4705F6664ECB}"/>
          </ac:grpSpMkLst>
        </pc:grpChg>
        <pc:grpChg chg="add mod">
          <ac:chgData name="Arthur Liu" userId="57266d67-1d41-4103-859a-8797e8098ce0" providerId="ADAL" clId="{4EC16DF3-C4C9-134A-8346-032C3FAAAD14}" dt="2022-07-10T23:32:28.113" v="3798" actId="164"/>
          <ac:grpSpMkLst>
            <pc:docMk/>
            <pc:sldMk cId="0" sldId="264"/>
            <ac:grpSpMk id="134" creationId="{C573219E-8B2B-6744-B9E5-B8B367C4B9EE}"/>
          </ac:grpSpMkLst>
        </pc:grpChg>
        <pc:grpChg chg="mod">
          <ac:chgData name="Arthur Liu" userId="57266d67-1d41-4103-859a-8797e8098ce0" providerId="ADAL" clId="{4EC16DF3-C4C9-134A-8346-032C3FAAAD14}" dt="2022-07-10T23:32:26.601" v="3797"/>
          <ac:grpSpMkLst>
            <pc:docMk/>
            <pc:sldMk cId="0" sldId="264"/>
            <ac:grpSpMk id="136" creationId="{6FC26516-90D8-F34E-A250-4C215E36713C}"/>
          </ac:grpSpMkLst>
        </pc:grpChg>
        <pc:grpChg chg="add mod">
          <ac:chgData name="Arthur Liu" userId="57266d67-1d41-4103-859a-8797e8098ce0" providerId="ADAL" clId="{4EC16DF3-C4C9-134A-8346-032C3FAAAD14}" dt="2022-07-10T23:32:28.113" v="3798" actId="164"/>
          <ac:grpSpMkLst>
            <pc:docMk/>
            <pc:sldMk cId="0" sldId="264"/>
            <ac:grpSpMk id="145" creationId="{7F0D63C2-4BEA-8245-90C6-1D336FF0A19B}"/>
          </ac:grpSpMkLst>
        </pc:grpChg>
        <pc:grpChg chg="mod">
          <ac:chgData name="Arthur Liu" userId="57266d67-1d41-4103-859a-8797e8098ce0" providerId="ADAL" clId="{4EC16DF3-C4C9-134A-8346-032C3FAAAD14}" dt="2022-07-10T23:32:26.601" v="3797"/>
          <ac:grpSpMkLst>
            <pc:docMk/>
            <pc:sldMk cId="0" sldId="264"/>
            <ac:grpSpMk id="147" creationId="{A592E2CF-2195-F54B-9671-05D3EB139B5B}"/>
          </ac:grpSpMkLst>
        </pc:grpChg>
        <pc:grpChg chg="add mod">
          <ac:chgData name="Arthur Liu" userId="57266d67-1d41-4103-859a-8797e8098ce0" providerId="ADAL" clId="{4EC16DF3-C4C9-134A-8346-032C3FAAAD14}" dt="2022-07-10T23:32:28.113" v="3798" actId="164"/>
          <ac:grpSpMkLst>
            <pc:docMk/>
            <pc:sldMk cId="0" sldId="264"/>
            <ac:grpSpMk id="156" creationId="{E7433CF5-AC60-6548-BD71-8E8BF074F393}"/>
          </ac:grpSpMkLst>
        </pc:grpChg>
        <pc:grpChg chg="mod">
          <ac:chgData name="Arthur Liu" userId="57266d67-1d41-4103-859a-8797e8098ce0" providerId="ADAL" clId="{4EC16DF3-C4C9-134A-8346-032C3FAAAD14}" dt="2022-07-10T23:32:26.601" v="3797"/>
          <ac:grpSpMkLst>
            <pc:docMk/>
            <pc:sldMk cId="0" sldId="264"/>
            <ac:grpSpMk id="158" creationId="{B632D483-9727-8F4D-86CE-1CA775889FCB}"/>
          </ac:grpSpMkLst>
        </pc:grpChg>
        <pc:grpChg chg="add mod">
          <ac:chgData name="Arthur Liu" userId="57266d67-1d41-4103-859a-8797e8098ce0" providerId="ADAL" clId="{4EC16DF3-C4C9-134A-8346-032C3FAAAD14}" dt="2022-07-10T23:32:28.113" v="3798" actId="164"/>
          <ac:grpSpMkLst>
            <pc:docMk/>
            <pc:sldMk cId="0" sldId="264"/>
            <ac:grpSpMk id="167" creationId="{A0D09704-F759-CA47-B359-28ACFE8F3D9A}"/>
          </ac:grpSpMkLst>
        </pc:grpChg>
        <pc:grpChg chg="mod">
          <ac:chgData name="Arthur Liu" userId="57266d67-1d41-4103-859a-8797e8098ce0" providerId="ADAL" clId="{4EC16DF3-C4C9-134A-8346-032C3FAAAD14}" dt="2022-07-10T23:32:26.601" v="3797"/>
          <ac:grpSpMkLst>
            <pc:docMk/>
            <pc:sldMk cId="0" sldId="264"/>
            <ac:grpSpMk id="169" creationId="{CC6145C1-1693-9049-9607-1A45F0F1C232}"/>
          </ac:grpSpMkLst>
        </pc:grpChg>
        <pc:grpChg chg="add mod">
          <ac:chgData name="Arthur Liu" userId="57266d67-1d41-4103-859a-8797e8098ce0" providerId="ADAL" clId="{4EC16DF3-C4C9-134A-8346-032C3FAAAD14}" dt="2022-07-10T23:32:28.113" v="3798" actId="164"/>
          <ac:grpSpMkLst>
            <pc:docMk/>
            <pc:sldMk cId="0" sldId="264"/>
            <ac:grpSpMk id="178" creationId="{6FBC7BB2-6F42-0142-8646-DCD36F096D53}"/>
          </ac:grpSpMkLst>
        </pc:grpChg>
        <pc:grpChg chg="mod">
          <ac:chgData name="Arthur Liu" userId="57266d67-1d41-4103-859a-8797e8098ce0" providerId="ADAL" clId="{4EC16DF3-C4C9-134A-8346-032C3FAAAD14}" dt="2022-07-10T23:32:26.601" v="3797"/>
          <ac:grpSpMkLst>
            <pc:docMk/>
            <pc:sldMk cId="0" sldId="264"/>
            <ac:grpSpMk id="180" creationId="{A837BE5B-985E-9547-9624-55062EF5F5EF}"/>
          </ac:grpSpMkLst>
        </pc:grpChg>
        <pc:grpChg chg="add mod">
          <ac:chgData name="Arthur Liu" userId="57266d67-1d41-4103-859a-8797e8098ce0" providerId="ADAL" clId="{4EC16DF3-C4C9-134A-8346-032C3FAAAD14}" dt="2022-07-10T23:32:28.113" v="3798" actId="164"/>
          <ac:grpSpMkLst>
            <pc:docMk/>
            <pc:sldMk cId="0" sldId="264"/>
            <ac:grpSpMk id="189" creationId="{4E627EE9-3B53-704A-B2D7-23A188C66B8A}"/>
          </ac:grpSpMkLst>
        </pc:grpChg>
        <pc:grpChg chg="mod">
          <ac:chgData name="Arthur Liu" userId="57266d67-1d41-4103-859a-8797e8098ce0" providerId="ADAL" clId="{4EC16DF3-C4C9-134A-8346-032C3FAAAD14}" dt="2022-07-10T23:32:26.601" v="3797"/>
          <ac:grpSpMkLst>
            <pc:docMk/>
            <pc:sldMk cId="0" sldId="264"/>
            <ac:grpSpMk id="191" creationId="{88EC1D5B-E287-5E41-B447-387C4BE9557D}"/>
          </ac:grpSpMkLst>
        </pc:grpChg>
        <pc:grpChg chg="add mod">
          <ac:chgData name="Arthur Liu" userId="57266d67-1d41-4103-859a-8797e8098ce0" providerId="ADAL" clId="{4EC16DF3-C4C9-134A-8346-032C3FAAAD14}" dt="2022-07-10T23:32:28.113" v="3798" actId="164"/>
          <ac:grpSpMkLst>
            <pc:docMk/>
            <pc:sldMk cId="0" sldId="264"/>
            <ac:grpSpMk id="200" creationId="{0069CC4B-2F72-C840-A66D-EBB4B3952676}"/>
          </ac:grpSpMkLst>
        </pc:grpChg>
        <pc:grpChg chg="mod">
          <ac:chgData name="Arthur Liu" userId="57266d67-1d41-4103-859a-8797e8098ce0" providerId="ADAL" clId="{4EC16DF3-C4C9-134A-8346-032C3FAAAD14}" dt="2022-07-10T23:32:26.601" v="3797"/>
          <ac:grpSpMkLst>
            <pc:docMk/>
            <pc:sldMk cId="0" sldId="264"/>
            <ac:grpSpMk id="202" creationId="{3F042AD2-4FC9-F547-AB86-01718D7E5230}"/>
          </ac:grpSpMkLst>
        </pc:grpChg>
        <pc:grpChg chg="add mod">
          <ac:chgData name="Arthur Liu" userId="57266d67-1d41-4103-859a-8797e8098ce0" providerId="ADAL" clId="{4EC16DF3-C4C9-134A-8346-032C3FAAAD14}" dt="2022-07-10T23:32:28.113" v="3798" actId="164"/>
          <ac:grpSpMkLst>
            <pc:docMk/>
            <pc:sldMk cId="0" sldId="264"/>
            <ac:grpSpMk id="211" creationId="{F39B9763-E62F-F349-8059-80674AF47E47}"/>
          </ac:grpSpMkLst>
        </pc:grpChg>
        <pc:grpChg chg="mod">
          <ac:chgData name="Arthur Liu" userId="57266d67-1d41-4103-859a-8797e8098ce0" providerId="ADAL" clId="{4EC16DF3-C4C9-134A-8346-032C3FAAAD14}" dt="2022-07-10T23:32:26.601" v="3797"/>
          <ac:grpSpMkLst>
            <pc:docMk/>
            <pc:sldMk cId="0" sldId="264"/>
            <ac:grpSpMk id="213" creationId="{A49E1775-CADE-904B-978A-312655745624}"/>
          </ac:grpSpMkLst>
        </pc:grpChg>
        <pc:grpChg chg="add mod">
          <ac:chgData name="Arthur Liu" userId="57266d67-1d41-4103-859a-8797e8098ce0" providerId="ADAL" clId="{4EC16DF3-C4C9-134A-8346-032C3FAAAD14}" dt="2022-07-10T23:32:28.113" v="3798" actId="164"/>
          <ac:grpSpMkLst>
            <pc:docMk/>
            <pc:sldMk cId="0" sldId="264"/>
            <ac:grpSpMk id="222" creationId="{131FD44B-4AD7-994D-8D92-365377D1206C}"/>
          </ac:grpSpMkLst>
        </pc:grpChg>
        <pc:grpChg chg="mod">
          <ac:chgData name="Arthur Liu" userId="57266d67-1d41-4103-859a-8797e8098ce0" providerId="ADAL" clId="{4EC16DF3-C4C9-134A-8346-032C3FAAAD14}" dt="2022-07-10T23:32:26.601" v="3797"/>
          <ac:grpSpMkLst>
            <pc:docMk/>
            <pc:sldMk cId="0" sldId="264"/>
            <ac:grpSpMk id="224" creationId="{70797900-B14A-C745-A962-3554D51F5421}"/>
          </ac:grpSpMkLst>
        </pc:grpChg>
        <pc:grpChg chg="add mod">
          <ac:chgData name="Arthur Liu" userId="57266d67-1d41-4103-859a-8797e8098ce0" providerId="ADAL" clId="{4EC16DF3-C4C9-134A-8346-032C3FAAAD14}" dt="2022-07-10T23:32:28.113" v="3798" actId="164"/>
          <ac:grpSpMkLst>
            <pc:docMk/>
            <pc:sldMk cId="0" sldId="264"/>
            <ac:grpSpMk id="233" creationId="{46316247-D454-9D4C-B295-91F0B4390D1D}"/>
          </ac:grpSpMkLst>
        </pc:grpChg>
        <pc:grpChg chg="mod">
          <ac:chgData name="Arthur Liu" userId="57266d67-1d41-4103-859a-8797e8098ce0" providerId="ADAL" clId="{4EC16DF3-C4C9-134A-8346-032C3FAAAD14}" dt="2022-07-10T23:32:26.601" v="3797"/>
          <ac:grpSpMkLst>
            <pc:docMk/>
            <pc:sldMk cId="0" sldId="264"/>
            <ac:grpSpMk id="234" creationId="{F08FC29A-F7C5-2340-A833-71A4CBF34B49}"/>
          </ac:grpSpMkLst>
        </pc:grpChg>
        <pc:grpChg chg="mod">
          <ac:chgData name="Arthur Liu" userId="57266d67-1d41-4103-859a-8797e8098ce0" providerId="ADAL" clId="{4EC16DF3-C4C9-134A-8346-032C3FAAAD14}" dt="2022-07-10T23:32:26.601" v="3797"/>
          <ac:grpSpMkLst>
            <pc:docMk/>
            <pc:sldMk cId="0" sldId="264"/>
            <ac:grpSpMk id="235" creationId="{C390CCE3-2BFF-C24F-83AB-8890B9E73654}"/>
          </ac:grpSpMkLst>
        </pc:grpChg>
        <pc:grpChg chg="mod">
          <ac:chgData name="Arthur Liu" userId="57266d67-1d41-4103-859a-8797e8098ce0" providerId="ADAL" clId="{4EC16DF3-C4C9-134A-8346-032C3FAAAD14}" dt="2022-07-10T23:32:26.601" v="3797"/>
          <ac:grpSpMkLst>
            <pc:docMk/>
            <pc:sldMk cId="0" sldId="264"/>
            <ac:grpSpMk id="236" creationId="{697889F0-C16C-F94A-8A2F-9E86350A9C27}"/>
          </ac:grpSpMkLst>
        </pc:grpChg>
        <pc:grpChg chg="mod">
          <ac:chgData name="Arthur Liu" userId="57266d67-1d41-4103-859a-8797e8098ce0" providerId="ADAL" clId="{4EC16DF3-C4C9-134A-8346-032C3FAAAD14}" dt="2022-07-10T23:32:26.601" v="3797"/>
          <ac:grpSpMkLst>
            <pc:docMk/>
            <pc:sldMk cId="0" sldId="264"/>
            <ac:grpSpMk id="237" creationId="{8FB71756-3475-9D47-B217-3A5529D5072C}"/>
          </ac:grpSpMkLst>
        </pc:grpChg>
        <pc:grpChg chg="mod">
          <ac:chgData name="Arthur Liu" userId="57266d67-1d41-4103-859a-8797e8098ce0" providerId="ADAL" clId="{4EC16DF3-C4C9-134A-8346-032C3FAAAD14}" dt="2022-07-10T23:32:26.601" v="3797"/>
          <ac:grpSpMkLst>
            <pc:docMk/>
            <pc:sldMk cId="0" sldId="264"/>
            <ac:grpSpMk id="239" creationId="{F2418633-B76B-8F49-9434-9060EE0F8EA9}"/>
          </ac:grpSpMkLst>
        </pc:grpChg>
        <pc:grpChg chg="mod">
          <ac:chgData name="Arthur Liu" userId="57266d67-1d41-4103-859a-8797e8098ce0" providerId="ADAL" clId="{4EC16DF3-C4C9-134A-8346-032C3FAAAD14}" dt="2022-07-10T23:32:26.601" v="3797"/>
          <ac:grpSpMkLst>
            <pc:docMk/>
            <pc:sldMk cId="0" sldId="264"/>
            <ac:grpSpMk id="249" creationId="{23D36D10-2E33-B94D-AB92-A2C0E8FF0324}"/>
          </ac:grpSpMkLst>
        </pc:grpChg>
        <pc:grpChg chg="mod">
          <ac:chgData name="Arthur Liu" userId="57266d67-1d41-4103-859a-8797e8098ce0" providerId="ADAL" clId="{4EC16DF3-C4C9-134A-8346-032C3FAAAD14}" dt="2022-07-10T23:32:26.601" v="3797"/>
          <ac:grpSpMkLst>
            <pc:docMk/>
            <pc:sldMk cId="0" sldId="264"/>
            <ac:grpSpMk id="259" creationId="{82E4DCC7-DCCE-9E46-9DA2-FE4260130E5F}"/>
          </ac:grpSpMkLst>
        </pc:grpChg>
        <pc:grpChg chg="mod">
          <ac:chgData name="Arthur Liu" userId="57266d67-1d41-4103-859a-8797e8098ce0" providerId="ADAL" clId="{4EC16DF3-C4C9-134A-8346-032C3FAAAD14}" dt="2022-07-10T23:32:26.601" v="3797"/>
          <ac:grpSpMkLst>
            <pc:docMk/>
            <pc:sldMk cId="0" sldId="264"/>
            <ac:grpSpMk id="269" creationId="{D0ACD789-3C16-8445-AF4D-BA94D2279CCB}"/>
          </ac:grpSpMkLst>
        </pc:grpChg>
        <pc:grpChg chg="add mod">
          <ac:chgData name="Arthur Liu" userId="57266d67-1d41-4103-859a-8797e8098ce0" providerId="ADAL" clId="{4EC16DF3-C4C9-134A-8346-032C3FAAAD14}" dt="2022-07-10T23:32:28.113" v="3798" actId="164"/>
          <ac:grpSpMkLst>
            <pc:docMk/>
            <pc:sldMk cId="0" sldId="264"/>
            <ac:grpSpMk id="278" creationId="{3AAD8548-4942-894F-ABE1-DCC13A6BD58A}"/>
          </ac:grpSpMkLst>
        </pc:grpChg>
        <pc:grpChg chg="mod">
          <ac:chgData name="Arthur Liu" userId="57266d67-1d41-4103-859a-8797e8098ce0" providerId="ADAL" clId="{4EC16DF3-C4C9-134A-8346-032C3FAAAD14}" dt="2022-07-10T23:32:26.601" v="3797"/>
          <ac:grpSpMkLst>
            <pc:docMk/>
            <pc:sldMk cId="0" sldId="264"/>
            <ac:grpSpMk id="280" creationId="{545F3E69-82BE-874D-9420-7AFCA2DB569F}"/>
          </ac:grpSpMkLst>
        </pc:grpChg>
        <pc:grpChg chg="add mod">
          <ac:chgData name="Arthur Liu" userId="57266d67-1d41-4103-859a-8797e8098ce0" providerId="ADAL" clId="{4EC16DF3-C4C9-134A-8346-032C3FAAAD14}" dt="2022-07-10T23:32:28.113" v="3798" actId="164"/>
          <ac:grpSpMkLst>
            <pc:docMk/>
            <pc:sldMk cId="0" sldId="264"/>
            <ac:grpSpMk id="289" creationId="{E46E6317-3A93-7647-96E1-0260DCFFD7EA}"/>
          </ac:grpSpMkLst>
        </pc:grpChg>
        <pc:grpChg chg="mod">
          <ac:chgData name="Arthur Liu" userId="57266d67-1d41-4103-859a-8797e8098ce0" providerId="ADAL" clId="{4EC16DF3-C4C9-134A-8346-032C3FAAAD14}" dt="2022-07-10T23:32:26.601" v="3797"/>
          <ac:grpSpMkLst>
            <pc:docMk/>
            <pc:sldMk cId="0" sldId="264"/>
            <ac:grpSpMk id="291" creationId="{8C123E26-8EBE-4343-98FA-5CC13C9D7A16}"/>
          </ac:grpSpMkLst>
        </pc:grpChg>
        <pc:grpChg chg="add mod">
          <ac:chgData name="Arthur Liu" userId="57266d67-1d41-4103-859a-8797e8098ce0" providerId="ADAL" clId="{4EC16DF3-C4C9-134A-8346-032C3FAAAD14}" dt="2022-07-10T23:32:28.113" v="3798" actId="164"/>
          <ac:grpSpMkLst>
            <pc:docMk/>
            <pc:sldMk cId="0" sldId="264"/>
            <ac:grpSpMk id="300" creationId="{BE0FFD79-B6CF-5F4D-AC49-64915CD2F0C4}"/>
          </ac:grpSpMkLst>
        </pc:grpChg>
        <pc:grpChg chg="mod">
          <ac:chgData name="Arthur Liu" userId="57266d67-1d41-4103-859a-8797e8098ce0" providerId="ADAL" clId="{4EC16DF3-C4C9-134A-8346-032C3FAAAD14}" dt="2022-07-10T23:32:26.601" v="3797"/>
          <ac:grpSpMkLst>
            <pc:docMk/>
            <pc:sldMk cId="0" sldId="264"/>
            <ac:grpSpMk id="302" creationId="{1D3BEF83-1CC0-8E4A-B477-2FB82750CA7E}"/>
          </ac:grpSpMkLst>
        </pc:grpChg>
        <pc:grpChg chg="add mod">
          <ac:chgData name="Arthur Liu" userId="57266d67-1d41-4103-859a-8797e8098ce0" providerId="ADAL" clId="{4EC16DF3-C4C9-134A-8346-032C3FAAAD14}" dt="2022-07-10T23:32:28.113" v="3798" actId="164"/>
          <ac:grpSpMkLst>
            <pc:docMk/>
            <pc:sldMk cId="0" sldId="264"/>
            <ac:grpSpMk id="311" creationId="{C62E1C84-4674-5049-84FF-4149DAC7C7FD}"/>
          </ac:grpSpMkLst>
        </pc:grpChg>
        <pc:grpChg chg="mod">
          <ac:chgData name="Arthur Liu" userId="57266d67-1d41-4103-859a-8797e8098ce0" providerId="ADAL" clId="{4EC16DF3-C4C9-134A-8346-032C3FAAAD14}" dt="2022-07-10T23:32:26.601" v="3797"/>
          <ac:grpSpMkLst>
            <pc:docMk/>
            <pc:sldMk cId="0" sldId="264"/>
            <ac:grpSpMk id="313" creationId="{44A92B31-1899-E746-B927-9CE831000CFC}"/>
          </ac:grpSpMkLst>
        </pc:grpChg>
        <pc:grpChg chg="add mod">
          <ac:chgData name="Arthur Liu" userId="57266d67-1d41-4103-859a-8797e8098ce0" providerId="ADAL" clId="{4EC16DF3-C4C9-134A-8346-032C3FAAAD14}" dt="2022-07-10T23:32:28.113" v="3798" actId="164"/>
          <ac:grpSpMkLst>
            <pc:docMk/>
            <pc:sldMk cId="0" sldId="264"/>
            <ac:grpSpMk id="322" creationId="{4EF7A4FB-ECDB-F543-9733-7047A5641A57}"/>
          </ac:grpSpMkLst>
        </pc:grpChg>
        <pc:grpChg chg="mod">
          <ac:chgData name="Arthur Liu" userId="57266d67-1d41-4103-859a-8797e8098ce0" providerId="ADAL" clId="{4EC16DF3-C4C9-134A-8346-032C3FAAAD14}" dt="2022-07-10T23:32:26.601" v="3797"/>
          <ac:grpSpMkLst>
            <pc:docMk/>
            <pc:sldMk cId="0" sldId="264"/>
            <ac:grpSpMk id="324" creationId="{7ECF79AB-1154-E44A-9B7F-10DB2BE0BB41}"/>
          </ac:grpSpMkLst>
        </pc:grpChg>
        <pc:grpChg chg="add mod">
          <ac:chgData name="Arthur Liu" userId="57266d67-1d41-4103-859a-8797e8098ce0" providerId="ADAL" clId="{4EC16DF3-C4C9-134A-8346-032C3FAAAD14}" dt="2022-07-10T23:32:28.113" v="3798" actId="164"/>
          <ac:grpSpMkLst>
            <pc:docMk/>
            <pc:sldMk cId="0" sldId="264"/>
            <ac:grpSpMk id="333" creationId="{353624AA-A651-DB42-90D8-A5881A90885A}"/>
          </ac:grpSpMkLst>
        </pc:grpChg>
        <pc:grpChg chg="mod">
          <ac:chgData name="Arthur Liu" userId="57266d67-1d41-4103-859a-8797e8098ce0" providerId="ADAL" clId="{4EC16DF3-C4C9-134A-8346-032C3FAAAD14}" dt="2022-07-10T23:32:26.601" v="3797"/>
          <ac:grpSpMkLst>
            <pc:docMk/>
            <pc:sldMk cId="0" sldId="264"/>
            <ac:grpSpMk id="335" creationId="{C456F8BD-447D-CA48-809B-26434C95A1F1}"/>
          </ac:grpSpMkLst>
        </pc:grpChg>
        <pc:grpChg chg="add mod">
          <ac:chgData name="Arthur Liu" userId="57266d67-1d41-4103-859a-8797e8098ce0" providerId="ADAL" clId="{4EC16DF3-C4C9-134A-8346-032C3FAAAD14}" dt="2022-07-10T23:32:28.113" v="3798" actId="164"/>
          <ac:grpSpMkLst>
            <pc:docMk/>
            <pc:sldMk cId="0" sldId="264"/>
            <ac:grpSpMk id="344" creationId="{EBD5D6FD-6AAB-E241-B6E9-597D2ED07BEE}"/>
          </ac:grpSpMkLst>
        </pc:grpChg>
        <pc:grpChg chg="mod">
          <ac:chgData name="Arthur Liu" userId="57266d67-1d41-4103-859a-8797e8098ce0" providerId="ADAL" clId="{4EC16DF3-C4C9-134A-8346-032C3FAAAD14}" dt="2022-07-10T23:32:26.601" v="3797"/>
          <ac:grpSpMkLst>
            <pc:docMk/>
            <pc:sldMk cId="0" sldId="264"/>
            <ac:grpSpMk id="346" creationId="{C4C26284-F921-534D-A04A-EFB67ADB2639}"/>
          </ac:grpSpMkLst>
        </pc:grpChg>
        <pc:grpChg chg="add mod">
          <ac:chgData name="Arthur Liu" userId="57266d67-1d41-4103-859a-8797e8098ce0" providerId="ADAL" clId="{4EC16DF3-C4C9-134A-8346-032C3FAAAD14}" dt="2022-07-10T23:32:28.113" v="3798" actId="164"/>
          <ac:grpSpMkLst>
            <pc:docMk/>
            <pc:sldMk cId="0" sldId="264"/>
            <ac:grpSpMk id="355" creationId="{5ED79008-5D33-BF46-A285-D764293C8F8E}"/>
          </ac:grpSpMkLst>
        </pc:grpChg>
        <pc:grpChg chg="mod">
          <ac:chgData name="Arthur Liu" userId="57266d67-1d41-4103-859a-8797e8098ce0" providerId="ADAL" clId="{4EC16DF3-C4C9-134A-8346-032C3FAAAD14}" dt="2022-07-10T23:32:26.601" v="3797"/>
          <ac:grpSpMkLst>
            <pc:docMk/>
            <pc:sldMk cId="0" sldId="264"/>
            <ac:grpSpMk id="357" creationId="{E4A2ECE4-E75C-914D-890C-BF9EB46D5A36}"/>
          </ac:grpSpMkLst>
        </pc:grpChg>
        <pc:grpChg chg="add mod">
          <ac:chgData name="Arthur Liu" userId="57266d67-1d41-4103-859a-8797e8098ce0" providerId="ADAL" clId="{4EC16DF3-C4C9-134A-8346-032C3FAAAD14}" dt="2022-07-10T23:32:28.113" v="3798" actId="164"/>
          <ac:grpSpMkLst>
            <pc:docMk/>
            <pc:sldMk cId="0" sldId="264"/>
            <ac:grpSpMk id="366" creationId="{DACB7C1E-6524-A946-A207-FA7122D40C12}"/>
          </ac:grpSpMkLst>
        </pc:grpChg>
        <pc:grpChg chg="mod">
          <ac:chgData name="Arthur Liu" userId="57266d67-1d41-4103-859a-8797e8098ce0" providerId="ADAL" clId="{4EC16DF3-C4C9-134A-8346-032C3FAAAD14}" dt="2022-07-10T23:32:26.601" v="3797"/>
          <ac:grpSpMkLst>
            <pc:docMk/>
            <pc:sldMk cId="0" sldId="264"/>
            <ac:grpSpMk id="368" creationId="{AC67889B-F503-504D-90AA-053F2D9E7B6E}"/>
          </ac:grpSpMkLst>
        </pc:grpChg>
        <pc:grpChg chg="add mod">
          <ac:chgData name="Arthur Liu" userId="57266d67-1d41-4103-859a-8797e8098ce0" providerId="ADAL" clId="{4EC16DF3-C4C9-134A-8346-032C3FAAAD14}" dt="2022-07-10T23:32:28.113" v="3798" actId="164"/>
          <ac:grpSpMkLst>
            <pc:docMk/>
            <pc:sldMk cId="0" sldId="264"/>
            <ac:grpSpMk id="377" creationId="{4D602492-A53A-B645-A7E8-1B7CFCD7F779}"/>
          </ac:grpSpMkLst>
        </pc:grpChg>
        <pc:grpChg chg="mod">
          <ac:chgData name="Arthur Liu" userId="57266d67-1d41-4103-859a-8797e8098ce0" providerId="ADAL" clId="{4EC16DF3-C4C9-134A-8346-032C3FAAAD14}" dt="2022-07-10T23:32:26.601" v="3797"/>
          <ac:grpSpMkLst>
            <pc:docMk/>
            <pc:sldMk cId="0" sldId="264"/>
            <ac:grpSpMk id="379" creationId="{662C3250-C3F8-7543-99F6-B48BAE1B7A11}"/>
          </ac:grpSpMkLst>
        </pc:grpChg>
        <pc:grpChg chg="add mod">
          <ac:chgData name="Arthur Liu" userId="57266d67-1d41-4103-859a-8797e8098ce0" providerId="ADAL" clId="{4EC16DF3-C4C9-134A-8346-032C3FAAAD14}" dt="2022-07-10T23:32:28.113" v="3798" actId="164"/>
          <ac:grpSpMkLst>
            <pc:docMk/>
            <pc:sldMk cId="0" sldId="264"/>
            <ac:grpSpMk id="388" creationId="{176CF81A-246C-EB45-9DF7-9B59554F8AF2}"/>
          </ac:grpSpMkLst>
        </pc:grpChg>
        <pc:grpChg chg="mod">
          <ac:chgData name="Arthur Liu" userId="57266d67-1d41-4103-859a-8797e8098ce0" providerId="ADAL" clId="{4EC16DF3-C4C9-134A-8346-032C3FAAAD14}" dt="2022-07-10T23:32:26.601" v="3797"/>
          <ac:grpSpMkLst>
            <pc:docMk/>
            <pc:sldMk cId="0" sldId="264"/>
            <ac:grpSpMk id="390" creationId="{1F27812F-87D3-FF48-988E-50EBADD6A0FC}"/>
          </ac:grpSpMkLst>
        </pc:grpChg>
        <pc:grpChg chg="add mod">
          <ac:chgData name="Arthur Liu" userId="57266d67-1d41-4103-859a-8797e8098ce0" providerId="ADAL" clId="{4EC16DF3-C4C9-134A-8346-032C3FAAAD14}" dt="2022-07-10T23:32:28.113" v="3798" actId="164"/>
          <ac:grpSpMkLst>
            <pc:docMk/>
            <pc:sldMk cId="0" sldId="264"/>
            <ac:grpSpMk id="399" creationId="{657DABEB-B8DD-9642-919A-A5DF2D0827D9}"/>
          </ac:grpSpMkLst>
        </pc:grpChg>
        <pc:grpChg chg="mod">
          <ac:chgData name="Arthur Liu" userId="57266d67-1d41-4103-859a-8797e8098ce0" providerId="ADAL" clId="{4EC16DF3-C4C9-134A-8346-032C3FAAAD14}" dt="2022-07-10T23:32:26.601" v="3797"/>
          <ac:grpSpMkLst>
            <pc:docMk/>
            <pc:sldMk cId="0" sldId="264"/>
            <ac:grpSpMk id="401" creationId="{555B0023-9C2E-0446-AE12-B38FB99EA749}"/>
          </ac:grpSpMkLst>
        </pc:grpChg>
        <pc:grpChg chg="add mod">
          <ac:chgData name="Arthur Liu" userId="57266d67-1d41-4103-859a-8797e8098ce0" providerId="ADAL" clId="{4EC16DF3-C4C9-134A-8346-032C3FAAAD14}" dt="2022-07-10T23:32:28.113" v="3798" actId="164"/>
          <ac:grpSpMkLst>
            <pc:docMk/>
            <pc:sldMk cId="0" sldId="264"/>
            <ac:grpSpMk id="410" creationId="{D75AF078-9B68-BF4F-9E27-F1A17F625875}"/>
          </ac:grpSpMkLst>
        </pc:grpChg>
        <pc:grpChg chg="mod">
          <ac:chgData name="Arthur Liu" userId="57266d67-1d41-4103-859a-8797e8098ce0" providerId="ADAL" clId="{4EC16DF3-C4C9-134A-8346-032C3FAAAD14}" dt="2022-07-10T23:32:26.601" v="3797"/>
          <ac:grpSpMkLst>
            <pc:docMk/>
            <pc:sldMk cId="0" sldId="264"/>
            <ac:grpSpMk id="412" creationId="{32E0D366-80D4-9E4B-B3D3-833DB6008777}"/>
          </ac:grpSpMkLst>
        </pc:grpChg>
        <pc:grpChg chg="add mod">
          <ac:chgData name="Arthur Liu" userId="57266d67-1d41-4103-859a-8797e8098ce0" providerId="ADAL" clId="{4EC16DF3-C4C9-134A-8346-032C3FAAAD14}" dt="2022-07-10T23:32:28.113" v="3798" actId="164"/>
          <ac:grpSpMkLst>
            <pc:docMk/>
            <pc:sldMk cId="0" sldId="264"/>
            <ac:grpSpMk id="421" creationId="{BE57D713-FB14-0A4C-B50E-57FC40D175C8}"/>
          </ac:grpSpMkLst>
        </pc:grpChg>
        <pc:grpChg chg="mod">
          <ac:chgData name="Arthur Liu" userId="57266d67-1d41-4103-859a-8797e8098ce0" providerId="ADAL" clId="{4EC16DF3-C4C9-134A-8346-032C3FAAAD14}" dt="2022-07-10T23:32:26.601" v="3797"/>
          <ac:grpSpMkLst>
            <pc:docMk/>
            <pc:sldMk cId="0" sldId="264"/>
            <ac:grpSpMk id="423" creationId="{4E522AA1-82FE-104A-BAFB-DB87B2146549}"/>
          </ac:grpSpMkLst>
        </pc:grpChg>
        <pc:grpChg chg="add mod">
          <ac:chgData name="Arthur Liu" userId="57266d67-1d41-4103-859a-8797e8098ce0" providerId="ADAL" clId="{4EC16DF3-C4C9-134A-8346-032C3FAAAD14}" dt="2022-07-10T23:32:28.113" v="3798" actId="164"/>
          <ac:grpSpMkLst>
            <pc:docMk/>
            <pc:sldMk cId="0" sldId="264"/>
            <ac:grpSpMk id="432" creationId="{97FBBE1A-13EF-9643-ABB5-C34720CE5B8F}"/>
          </ac:grpSpMkLst>
        </pc:grpChg>
        <pc:grpChg chg="mod">
          <ac:chgData name="Arthur Liu" userId="57266d67-1d41-4103-859a-8797e8098ce0" providerId="ADAL" clId="{4EC16DF3-C4C9-134A-8346-032C3FAAAD14}" dt="2022-07-10T23:32:26.601" v="3797"/>
          <ac:grpSpMkLst>
            <pc:docMk/>
            <pc:sldMk cId="0" sldId="264"/>
            <ac:grpSpMk id="434" creationId="{2F376933-4894-6E45-B274-F25F215EB613}"/>
          </ac:grpSpMkLst>
        </pc:grpChg>
        <pc:grpChg chg="add mod">
          <ac:chgData name="Arthur Liu" userId="57266d67-1d41-4103-859a-8797e8098ce0" providerId="ADAL" clId="{4EC16DF3-C4C9-134A-8346-032C3FAAAD14}" dt="2022-07-10T23:32:28.113" v="3798" actId="164"/>
          <ac:grpSpMkLst>
            <pc:docMk/>
            <pc:sldMk cId="0" sldId="264"/>
            <ac:grpSpMk id="443" creationId="{334A36C3-93C1-9C44-9041-1B1BE7A97057}"/>
          </ac:grpSpMkLst>
        </pc:grpChg>
        <pc:grpChg chg="mod">
          <ac:chgData name="Arthur Liu" userId="57266d67-1d41-4103-859a-8797e8098ce0" providerId="ADAL" clId="{4EC16DF3-C4C9-134A-8346-032C3FAAAD14}" dt="2022-07-10T23:32:26.601" v="3797"/>
          <ac:grpSpMkLst>
            <pc:docMk/>
            <pc:sldMk cId="0" sldId="264"/>
            <ac:grpSpMk id="445" creationId="{941E3392-7FA4-CF43-B438-7A5A3B3F0805}"/>
          </ac:grpSpMkLst>
        </pc:grpChg>
        <pc:grpChg chg="add mod">
          <ac:chgData name="Arthur Liu" userId="57266d67-1d41-4103-859a-8797e8098ce0" providerId="ADAL" clId="{4EC16DF3-C4C9-134A-8346-032C3FAAAD14}" dt="2022-07-10T23:32:28.113" v="3798" actId="164"/>
          <ac:grpSpMkLst>
            <pc:docMk/>
            <pc:sldMk cId="0" sldId="264"/>
            <ac:grpSpMk id="481" creationId="{9ECED3C5-F82D-884D-9401-4E961D29AA4A}"/>
          </ac:grpSpMkLst>
        </pc:grpChg>
        <pc:grpChg chg="mod">
          <ac:chgData name="Arthur Liu" userId="57266d67-1d41-4103-859a-8797e8098ce0" providerId="ADAL" clId="{4EC16DF3-C4C9-134A-8346-032C3FAAAD14}" dt="2022-07-10T23:32:26.601" v="3797"/>
          <ac:grpSpMkLst>
            <pc:docMk/>
            <pc:sldMk cId="0" sldId="264"/>
            <ac:grpSpMk id="483" creationId="{6DBF5785-AEF1-4E48-A99C-975C3C12284B}"/>
          </ac:grpSpMkLst>
        </pc:grpChg>
        <pc:grpChg chg="add mod">
          <ac:chgData name="Arthur Liu" userId="57266d67-1d41-4103-859a-8797e8098ce0" providerId="ADAL" clId="{4EC16DF3-C4C9-134A-8346-032C3FAAAD14}" dt="2022-07-10T23:32:28.113" v="3798" actId="164"/>
          <ac:grpSpMkLst>
            <pc:docMk/>
            <pc:sldMk cId="0" sldId="264"/>
            <ac:grpSpMk id="492" creationId="{B46C7761-696B-D140-B0D4-6D34BAA2A932}"/>
          </ac:grpSpMkLst>
        </pc:grpChg>
        <pc:grpChg chg="mod">
          <ac:chgData name="Arthur Liu" userId="57266d67-1d41-4103-859a-8797e8098ce0" providerId="ADAL" clId="{4EC16DF3-C4C9-134A-8346-032C3FAAAD14}" dt="2022-07-10T23:32:26.601" v="3797"/>
          <ac:grpSpMkLst>
            <pc:docMk/>
            <pc:sldMk cId="0" sldId="264"/>
            <ac:grpSpMk id="494" creationId="{20E5DA1E-4689-C345-81D0-540CAD1C9F68}"/>
          </ac:grpSpMkLst>
        </pc:grpChg>
        <pc:grpChg chg="add mod">
          <ac:chgData name="Arthur Liu" userId="57266d67-1d41-4103-859a-8797e8098ce0" providerId="ADAL" clId="{4EC16DF3-C4C9-134A-8346-032C3FAAAD14}" dt="2022-07-10T23:32:28.113" v="3798" actId="164"/>
          <ac:grpSpMkLst>
            <pc:docMk/>
            <pc:sldMk cId="0" sldId="264"/>
            <ac:grpSpMk id="503" creationId="{1B1134B9-C09C-0344-83CB-7C1B5D03A6D3}"/>
          </ac:grpSpMkLst>
        </pc:grpChg>
        <pc:grpChg chg="mod">
          <ac:chgData name="Arthur Liu" userId="57266d67-1d41-4103-859a-8797e8098ce0" providerId="ADAL" clId="{4EC16DF3-C4C9-134A-8346-032C3FAAAD14}" dt="2022-07-10T23:32:26.601" v="3797"/>
          <ac:grpSpMkLst>
            <pc:docMk/>
            <pc:sldMk cId="0" sldId="264"/>
            <ac:grpSpMk id="505" creationId="{75EFCF6E-C3EA-2441-AB52-220343F68C30}"/>
          </ac:grpSpMkLst>
        </pc:grpChg>
        <pc:grpChg chg="add mod">
          <ac:chgData name="Arthur Liu" userId="57266d67-1d41-4103-859a-8797e8098ce0" providerId="ADAL" clId="{4EC16DF3-C4C9-134A-8346-032C3FAAAD14}" dt="2022-07-10T23:32:28.113" v="3798" actId="164"/>
          <ac:grpSpMkLst>
            <pc:docMk/>
            <pc:sldMk cId="0" sldId="264"/>
            <ac:grpSpMk id="514" creationId="{8B127A29-0B2B-7D4A-8720-F96763EA82A5}"/>
          </ac:grpSpMkLst>
        </pc:grpChg>
        <pc:grpChg chg="mod">
          <ac:chgData name="Arthur Liu" userId="57266d67-1d41-4103-859a-8797e8098ce0" providerId="ADAL" clId="{4EC16DF3-C4C9-134A-8346-032C3FAAAD14}" dt="2022-07-10T23:32:26.601" v="3797"/>
          <ac:grpSpMkLst>
            <pc:docMk/>
            <pc:sldMk cId="0" sldId="264"/>
            <ac:grpSpMk id="516" creationId="{123FA4E6-1F01-A242-A1D3-AC9CBE091D31}"/>
          </ac:grpSpMkLst>
        </pc:grpChg>
        <pc:grpChg chg="add mod">
          <ac:chgData name="Arthur Liu" userId="57266d67-1d41-4103-859a-8797e8098ce0" providerId="ADAL" clId="{4EC16DF3-C4C9-134A-8346-032C3FAAAD14}" dt="2022-07-10T23:32:28.113" v="3798" actId="164"/>
          <ac:grpSpMkLst>
            <pc:docMk/>
            <pc:sldMk cId="0" sldId="264"/>
            <ac:grpSpMk id="525" creationId="{4AFC56B9-69DF-E94A-A1F1-C88018A1115C}"/>
          </ac:grpSpMkLst>
        </pc:grpChg>
        <pc:grpChg chg="mod">
          <ac:chgData name="Arthur Liu" userId="57266d67-1d41-4103-859a-8797e8098ce0" providerId="ADAL" clId="{4EC16DF3-C4C9-134A-8346-032C3FAAAD14}" dt="2022-07-10T23:32:26.601" v="3797"/>
          <ac:grpSpMkLst>
            <pc:docMk/>
            <pc:sldMk cId="0" sldId="264"/>
            <ac:grpSpMk id="527" creationId="{5089EF5A-69FA-6640-9567-DB2FBF1360B8}"/>
          </ac:grpSpMkLst>
        </pc:grpChg>
        <pc:grpChg chg="add mod">
          <ac:chgData name="Arthur Liu" userId="57266d67-1d41-4103-859a-8797e8098ce0" providerId="ADAL" clId="{4EC16DF3-C4C9-134A-8346-032C3FAAAD14}" dt="2022-07-10T23:32:28.113" v="3798" actId="164"/>
          <ac:grpSpMkLst>
            <pc:docMk/>
            <pc:sldMk cId="0" sldId="264"/>
            <ac:grpSpMk id="536" creationId="{57E3DD15-17CC-1747-8556-195B7FFC031D}"/>
          </ac:grpSpMkLst>
        </pc:grpChg>
        <pc:grpChg chg="mod">
          <ac:chgData name="Arthur Liu" userId="57266d67-1d41-4103-859a-8797e8098ce0" providerId="ADAL" clId="{4EC16DF3-C4C9-134A-8346-032C3FAAAD14}" dt="2022-07-10T23:32:26.601" v="3797"/>
          <ac:grpSpMkLst>
            <pc:docMk/>
            <pc:sldMk cId="0" sldId="264"/>
            <ac:grpSpMk id="538" creationId="{2565AA1F-013F-DE47-AD1D-41A6C11E427D}"/>
          </ac:grpSpMkLst>
        </pc:grpChg>
        <pc:grpChg chg="add mod">
          <ac:chgData name="Arthur Liu" userId="57266d67-1d41-4103-859a-8797e8098ce0" providerId="ADAL" clId="{4EC16DF3-C4C9-134A-8346-032C3FAAAD14}" dt="2022-07-10T23:32:28.113" v="3798" actId="164"/>
          <ac:grpSpMkLst>
            <pc:docMk/>
            <pc:sldMk cId="0" sldId="264"/>
            <ac:grpSpMk id="547" creationId="{A8E2962D-CE18-054A-8D7D-9437BF4D33E0}"/>
          </ac:grpSpMkLst>
        </pc:grpChg>
        <pc:grpChg chg="mod">
          <ac:chgData name="Arthur Liu" userId="57266d67-1d41-4103-859a-8797e8098ce0" providerId="ADAL" clId="{4EC16DF3-C4C9-134A-8346-032C3FAAAD14}" dt="2022-07-10T23:32:26.601" v="3797"/>
          <ac:grpSpMkLst>
            <pc:docMk/>
            <pc:sldMk cId="0" sldId="264"/>
            <ac:grpSpMk id="549" creationId="{DB09E79D-26A0-8F47-8C5B-AFE4AD4ACBE8}"/>
          </ac:grpSpMkLst>
        </pc:grpChg>
        <pc:grpChg chg="add mod">
          <ac:chgData name="Arthur Liu" userId="57266d67-1d41-4103-859a-8797e8098ce0" providerId="ADAL" clId="{4EC16DF3-C4C9-134A-8346-032C3FAAAD14}" dt="2022-07-10T23:32:28.113" v="3798" actId="164"/>
          <ac:grpSpMkLst>
            <pc:docMk/>
            <pc:sldMk cId="0" sldId="264"/>
            <ac:grpSpMk id="558" creationId="{3CC47CB3-67F7-764A-A569-919A6CC6B998}"/>
          </ac:grpSpMkLst>
        </pc:grpChg>
        <pc:grpChg chg="mod">
          <ac:chgData name="Arthur Liu" userId="57266d67-1d41-4103-859a-8797e8098ce0" providerId="ADAL" clId="{4EC16DF3-C4C9-134A-8346-032C3FAAAD14}" dt="2022-07-10T23:32:26.601" v="3797"/>
          <ac:grpSpMkLst>
            <pc:docMk/>
            <pc:sldMk cId="0" sldId="264"/>
            <ac:grpSpMk id="560" creationId="{173E1EE4-2B3E-6D43-99D4-CB5539B09726}"/>
          </ac:grpSpMkLst>
        </pc:grpChg>
        <pc:grpChg chg="add mod">
          <ac:chgData name="Arthur Liu" userId="57266d67-1d41-4103-859a-8797e8098ce0" providerId="ADAL" clId="{4EC16DF3-C4C9-134A-8346-032C3FAAAD14}" dt="2022-07-10T23:32:28.113" v="3798" actId="164"/>
          <ac:grpSpMkLst>
            <pc:docMk/>
            <pc:sldMk cId="0" sldId="264"/>
            <ac:grpSpMk id="569" creationId="{311B42D7-8565-2345-B7E5-95113865D303}"/>
          </ac:grpSpMkLst>
        </pc:grpChg>
        <pc:grpChg chg="mod">
          <ac:chgData name="Arthur Liu" userId="57266d67-1d41-4103-859a-8797e8098ce0" providerId="ADAL" clId="{4EC16DF3-C4C9-134A-8346-032C3FAAAD14}" dt="2022-07-10T23:32:26.601" v="3797"/>
          <ac:grpSpMkLst>
            <pc:docMk/>
            <pc:sldMk cId="0" sldId="264"/>
            <ac:grpSpMk id="570" creationId="{802A1FA1-F72A-A143-8B9E-DC0C5E391729}"/>
          </ac:grpSpMkLst>
        </pc:grpChg>
        <pc:grpChg chg="mod">
          <ac:chgData name="Arthur Liu" userId="57266d67-1d41-4103-859a-8797e8098ce0" providerId="ADAL" clId="{4EC16DF3-C4C9-134A-8346-032C3FAAAD14}" dt="2022-07-10T23:32:26.601" v="3797"/>
          <ac:grpSpMkLst>
            <pc:docMk/>
            <pc:sldMk cId="0" sldId="264"/>
            <ac:grpSpMk id="571" creationId="{478D64DC-7D02-A042-A224-2F7237214E64}"/>
          </ac:grpSpMkLst>
        </pc:grpChg>
        <pc:grpChg chg="mod">
          <ac:chgData name="Arthur Liu" userId="57266d67-1d41-4103-859a-8797e8098ce0" providerId="ADAL" clId="{4EC16DF3-C4C9-134A-8346-032C3FAAAD14}" dt="2022-07-10T23:32:26.601" v="3797"/>
          <ac:grpSpMkLst>
            <pc:docMk/>
            <pc:sldMk cId="0" sldId="264"/>
            <ac:grpSpMk id="572" creationId="{24001F7B-C653-1344-9ECA-6EFAEBA1E0CE}"/>
          </ac:grpSpMkLst>
        </pc:grpChg>
        <pc:grpChg chg="mod">
          <ac:chgData name="Arthur Liu" userId="57266d67-1d41-4103-859a-8797e8098ce0" providerId="ADAL" clId="{4EC16DF3-C4C9-134A-8346-032C3FAAAD14}" dt="2022-07-10T23:32:26.601" v="3797"/>
          <ac:grpSpMkLst>
            <pc:docMk/>
            <pc:sldMk cId="0" sldId="264"/>
            <ac:grpSpMk id="573" creationId="{6D5CE672-214E-F944-B8ED-056EE18F08D3}"/>
          </ac:grpSpMkLst>
        </pc:grpChg>
        <pc:grpChg chg="mod">
          <ac:chgData name="Arthur Liu" userId="57266d67-1d41-4103-859a-8797e8098ce0" providerId="ADAL" clId="{4EC16DF3-C4C9-134A-8346-032C3FAAAD14}" dt="2022-07-10T23:32:26.601" v="3797"/>
          <ac:grpSpMkLst>
            <pc:docMk/>
            <pc:sldMk cId="0" sldId="264"/>
            <ac:grpSpMk id="575" creationId="{962A1E95-BDA2-2745-AB5A-92565F516104}"/>
          </ac:grpSpMkLst>
        </pc:grpChg>
        <pc:grpChg chg="mod">
          <ac:chgData name="Arthur Liu" userId="57266d67-1d41-4103-859a-8797e8098ce0" providerId="ADAL" clId="{4EC16DF3-C4C9-134A-8346-032C3FAAAD14}" dt="2022-07-10T23:32:26.601" v="3797"/>
          <ac:grpSpMkLst>
            <pc:docMk/>
            <pc:sldMk cId="0" sldId="264"/>
            <ac:grpSpMk id="585" creationId="{5ADBF847-5371-2D43-BC88-F0E3319C6227}"/>
          </ac:grpSpMkLst>
        </pc:grpChg>
        <pc:grpChg chg="mod">
          <ac:chgData name="Arthur Liu" userId="57266d67-1d41-4103-859a-8797e8098ce0" providerId="ADAL" clId="{4EC16DF3-C4C9-134A-8346-032C3FAAAD14}" dt="2022-07-10T23:32:26.601" v="3797"/>
          <ac:grpSpMkLst>
            <pc:docMk/>
            <pc:sldMk cId="0" sldId="264"/>
            <ac:grpSpMk id="595" creationId="{269B7F95-4A04-CD4C-8C39-23A8E2A76B35}"/>
          </ac:grpSpMkLst>
        </pc:grpChg>
        <pc:grpChg chg="mod">
          <ac:chgData name="Arthur Liu" userId="57266d67-1d41-4103-859a-8797e8098ce0" providerId="ADAL" clId="{4EC16DF3-C4C9-134A-8346-032C3FAAAD14}" dt="2022-07-10T23:32:26.601" v="3797"/>
          <ac:grpSpMkLst>
            <pc:docMk/>
            <pc:sldMk cId="0" sldId="264"/>
            <ac:grpSpMk id="605" creationId="{04CAC7F1-1E85-E144-82C2-C0938D6B2F95}"/>
          </ac:grpSpMkLst>
        </pc:grpChg>
        <pc:grpChg chg="add mod">
          <ac:chgData name="Arthur Liu" userId="57266d67-1d41-4103-859a-8797e8098ce0" providerId="ADAL" clId="{4EC16DF3-C4C9-134A-8346-032C3FAAAD14}" dt="2022-07-10T23:32:28.113" v="3798" actId="164"/>
          <ac:grpSpMkLst>
            <pc:docMk/>
            <pc:sldMk cId="0" sldId="264"/>
            <ac:grpSpMk id="614" creationId="{C890DA36-C60E-C148-90FD-2812934D31DF}"/>
          </ac:grpSpMkLst>
        </pc:grpChg>
        <pc:grpChg chg="mod">
          <ac:chgData name="Arthur Liu" userId="57266d67-1d41-4103-859a-8797e8098ce0" providerId="ADAL" clId="{4EC16DF3-C4C9-134A-8346-032C3FAAAD14}" dt="2022-07-10T23:32:26.601" v="3797"/>
          <ac:grpSpMkLst>
            <pc:docMk/>
            <pc:sldMk cId="0" sldId="264"/>
            <ac:grpSpMk id="616" creationId="{3E876AE4-A691-A642-885E-099DDB042527}"/>
          </ac:grpSpMkLst>
        </pc:grpChg>
        <pc:grpChg chg="add del mod">
          <ac:chgData name="Arthur Liu" userId="57266d67-1d41-4103-859a-8797e8098ce0" providerId="ADAL" clId="{4EC16DF3-C4C9-134A-8346-032C3FAAAD14}" dt="2022-07-10T23:32:46.097" v="3805"/>
          <ac:grpSpMkLst>
            <pc:docMk/>
            <pc:sldMk cId="0" sldId="264"/>
            <ac:grpSpMk id="626" creationId="{9632601A-DCE5-4443-9422-87B70B254FFC}"/>
          </ac:grpSpMkLst>
        </pc:grpChg>
        <pc:grpChg chg="mod">
          <ac:chgData name="Arthur Liu" userId="57266d67-1d41-4103-859a-8797e8098ce0" providerId="ADAL" clId="{4EC16DF3-C4C9-134A-8346-032C3FAAAD14}" dt="2022-07-10T23:32:43.813" v="3804"/>
          <ac:grpSpMkLst>
            <pc:docMk/>
            <pc:sldMk cId="0" sldId="264"/>
            <ac:grpSpMk id="627" creationId="{04CB2119-8629-A745-BDA2-AA44AEFD23E1}"/>
          </ac:grpSpMkLst>
        </pc:grpChg>
        <pc:grpChg chg="mod">
          <ac:chgData name="Arthur Liu" userId="57266d67-1d41-4103-859a-8797e8098ce0" providerId="ADAL" clId="{4EC16DF3-C4C9-134A-8346-032C3FAAAD14}" dt="2022-07-10T23:32:43.813" v="3804"/>
          <ac:grpSpMkLst>
            <pc:docMk/>
            <pc:sldMk cId="0" sldId="264"/>
            <ac:grpSpMk id="628" creationId="{AF29804D-3CBD-3D45-919B-84F85575D1B4}"/>
          </ac:grpSpMkLst>
        </pc:grpChg>
        <pc:grpChg chg="mod">
          <ac:chgData name="Arthur Liu" userId="57266d67-1d41-4103-859a-8797e8098ce0" providerId="ADAL" clId="{4EC16DF3-C4C9-134A-8346-032C3FAAAD14}" dt="2022-07-10T23:32:43.813" v="3804"/>
          <ac:grpSpMkLst>
            <pc:docMk/>
            <pc:sldMk cId="0" sldId="264"/>
            <ac:grpSpMk id="629" creationId="{4C1D83CA-0ABD-B44A-9DEA-BB14964B1E80}"/>
          </ac:grpSpMkLst>
        </pc:grpChg>
        <pc:grpChg chg="mod">
          <ac:chgData name="Arthur Liu" userId="57266d67-1d41-4103-859a-8797e8098ce0" providerId="ADAL" clId="{4EC16DF3-C4C9-134A-8346-032C3FAAAD14}" dt="2022-07-10T23:32:43.813" v="3804"/>
          <ac:grpSpMkLst>
            <pc:docMk/>
            <pc:sldMk cId="0" sldId="264"/>
            <ac:grpSpMk id="630" creationId="{38EEE0FA-0148-2B42-8BC7-1B2D643A81B5}"/>
          </ac:grpSpMkLst>
        </pc:grpChg>
        <pc:grpChg chg="mod">
          <ac:chgData name="Arthur Liu" userId="57266d67-1d41-4103-859a-8797e8098ce0" providerId="ADAL" clId="{4EC16DF3-C4C9-134A-8346-032C3FAAAD14}" dt="2022-07-10T23:32:43.813" v="3804"/>
          <ac:grpSpMkLst>
            <pc:docMk/>
            <pc:sldMk cId="0" sldId="264"/>
            <ac:grpSpMk id="631" creationId="{C12C5CB5-82D3-9F4E-B405-2D2A61A27E7F}"/>
          </ac:grpSpMkLst>
        </pc:grpChg>
        <pc:grpChg chg="mod">
          <ac:chgData name="Arthur Liu" userId="57266d67-1d41-4103-859a-8797e8098ce0" providerId="ADAL" clId="{4EC16DF3-C4C9-134A-8346-032C3FAAAD14}" dt="2022-07-10T23:32:43.813" v="3804"/>
          <ac:grpSpMkLst>
            <pc:docMk/>
            <pc:sldMk cId="0" sldId="264"/>
            <ac:grpSpMk id="632" creationId="{8EDF6851-3D64-8C48-8C1C-14A5157C6BFE}"/>
          </ac:grpSpMkLst>
        </pc:grpChg>
        <pc:grpChg chg="mod">
          <ac:chgData name="Arthur Liu" userId="57266d67-1d41-4103-859a-8797e8098ce0" providerId="ADAL" clId="{4EC16DF3-C4C9-134A-8346-032C3FAAAD14}" dt="2022-07-10T23:32:43.813" v="3804"/>
          <ac:grpSpMkLst>
            <pc:docMk/>
            <pc:sldMk cId="0" sldId="264"/>
            <ac:grpSpMk id="633" creationId="{B18BACD0-2A31-6B4C-8579-1A94F0B5B55C}"/>
          </ac:grpSpMkLst>
        </pc:grpChg>
        <pc:grpChg chg="mod">
          <ac:chgData name="Arthur Liu" userId="57266d67-1d41-4103-859a-8797e8098ce0" providerId="ADAL" clId="{4EC16DF3-C4C9-134A-8346-032C3FAAAD14}" dt="2022-07-10T23:32:43.813" v="3804"/>
          <ac:grpSpMkLst>
            <pc:docMk/>
            <pc:sldMk cId="0" sldId="264"/>
            <ac:grpSpMk id="634" creationId="{DE5EE79E-4420-C945-AC7B-AE2AC1067A89}"/>
          </ac:grpSpMkLst>
        </pc:grpChg>
        <pc:grpChg chg="mod">
          <ac:chgData name="Arthur Liu" userId="57266d67-1d41-4103-859a-8797e8098ce0" providerId="ADAL" clId="{4EC16DF3-C4C9-134A-8346-032C3FAAAD14}" dt="2022-07-10T23:32:43.813" v="3804"/>
          <ac:grpSpMkLst>
            <pc:docMk/>
            <pc:sldMk cId="0" sldId="264"/>
            <ac:grpSpMk id="635" creationId="{3FC56F34-C501-524A-9BBF-6E316922267B}"/>
          </ac:grpSpMkLst>
        </pc:grpChg>
        <pc:grpChg chg="mod">
          <ac:chgData name="Arthur Liu" userId="57266d67-1d41-4103-859a-8797e8098ce0" providerId="ADAL" clId="{4EC16DF3-C4C9-134A-8346-032C3FAAAD14}" dt="2022-07-10T23:32:43.813" v="3804"/>
          <ac:grpSpMkLst>
            <pc:docMk/>
            <pc:sldMk cId="0" sldId="264"/>
            <ac:grpSpMk id="636" creationId="{A8B2D987-3BE3-364E-982E-17EECC845BAE}"/>
          </ac:grpSpMkLst>
        </pc:grpChg>
        <pc:grpChg chg="mod">
          <ac:chgData name="Arthur Liu" userId="57266d67-1d41-4103-859a-8797e8098ce0" providerId="ADAL" clId="{4EC16DF3-C4C9-134A-8346-032C3FAAAD14}" dt="2022-07-10T23:32:43.813" v="3804"/>
          <ac:grpSpMkLst>
            <pc:docMk/>
            <pc:sldMk cId="0" sldId="264"/>
            <ac:grpSpMk id="637" creationId="{8452B7E6-8F93-A347-BD6B-F1616CDCC1A5}"/>
          </ac:grpSpMkLst>
        </pc:grpChg>
        <pc:grpChg chg="mod">
          <ac:chgData name="Arthur Liu" userId="57266d67-1d41-4103-859a-8797e8098ce0" providerId="ADAL" clId="{4EC16DF3-C4C9-134A-8346-032C3FAAAD14}" dt="2022-07-10T23:32:43.813" v="3804"/>
          <ac:grpSpMkLst>
            <pc:docMk/>
            <pc:sldMk cId="0" sldId="264"/>
            <ac:grpSpMk id="638" creationId="{DDD6B914-B63A-A043-ACFD-657F86D270A7}"/>
          </ac:grpSpMkLst>
        </pc:grpChg>
        <pc:grpChg chg="mod">
          <ac:chgData name="Arthur Liu" userId="57266d67-1d41-4103-859a-8797e8098ce0" providerId="ADAL" clId="{4EC16DF3-C4C9-134A-8346-032C3FAAAD14}" dt="2022-07-10T23:32:43.813" v="3804"/>
          <ac:grpSpMkLst>
            <pc:docMk/>
            <pc:sldMk cId="0" sldId="264"/>
            <ac:grpSpMk id="639" creationId="{614AE7C2-1A01-854A-86FB-A78E432CD432}"/>
          </ac:grpSpMkLst>
        </pc:grpChg>
        <pc:grpChg chg="mod">
          <ac:chgData name="Arthur Liu" userId="57266d67-1d41-4103-859a-8797e8098ce0" providerId="ADAL" clId="{4EC16DF3-C4C9-134A-8346-032C3FAAAD14}" dt="2022-07-10T23:32:43.813" v="3804"/>
          <ac:grpSpMkLst>
            <pc:docMk/>
            <pc:sldMk cId="0" sldId="264"/>
            <ac:grpSpMk id="640" creationId="{B94D7B8B-8952-0249-A986-F6AFAC47E581}"/>
          </ac:grpSpMkLst>
        </pc:grpChg>
        <pc:grpChg chg="mod">
          <ac:chgData name="Arthur Liu" userId="57266d67-1d41-4103-859a-8797e8098ce0" providerId="ADAL" clId="{4EC16DF3-C4C9-134A-8346-032C3FAAAD14}" dt="2022-07-10T23:32:43.813" v="3804"/>
          <ac:grpSpMkLst>
            <pc:docMk/>
            <pc:sldMk cId="0" sldId="264"/>
            <ac:grpSpMk id="641" creationId="{71F047BB-D405-7D4D-B3F8-EAF66165C092}"/>
          </ac:grpSpMkLst>
        </pc:grpChg>
        <pc:grpChg chg="mod">
          <ac:chgData name="Arthur Liu" userId="57266d67-1d41-4103-859a-8797e8098ce0" providerId="ADAL" clId="{4EC16DF3-C4C9-134A-8346-032C3FAAAD14}" dt="2022-07-10T23:32:43.813" v="3804"/>
          <ac:grpSpMkLst>
            <pc:docMk/>
            <pc:sldMk cId="0" sldId="264"/>
            <ac:grpSpMk id="642" creationId="{C46D46CE-CE19-E441-AC89-9712B51CBEA6}"/>
          </ac:grpSpMkLst>
        </pc:grpChg>
        <pc:grpChg chg="mod">
          <ac:chgData name="Arthur Liu" userId="57266d67-1d41-4103-859a-8797e8098ce0" providerId="ADAL" clId="{4EC16DF3-C4C9-134A-8346-032C3FAAAD14}" dt="2022-07-10T23:32:43.813" v="3804"/>
          <ac:grpSpMkLst>
            <pc:docMk/>
            <pc:sldMk cId="0" sldId="264"/>
            <ac:grpSpMk id="643" creationId="{D37C00B2-F50D-424E-B4C9-5D8792B5FEFE}"/>
          </ac:grpSpMkLst>
        </pc:grpChg>
        <pc:grpChg chg="mod">
          <ac:chgData name="Arthur Liu" userId="57266d67-1d41-4103-859a-8797e8098ce0" providerId="ADAL" clId="{4EC16DF3-C4C9-134A-8346-032C3FAAAD14}" dt="2022-07-10T23:32:43.813" v="3804"/>
          <ac:grpSpMkLst>
            <pc:docMk/>
            <pc:sldMk cId="0" sldId="264"/>
            <ac:grpSpMk id="644" creationId="{2AF04B78-1AE5-7944-99B6-504001C566EA}"/>
          </ac:grpSpMkLst>
        </pc:grpChg>
        <pc:grpChg chg="mod">
          <ac:chgData name="Arthur Liu" userId="57266d67-1d41-4103-859a-8797e8098ce0" providerId="ADAL" clId="{4EC16DF3-C4C9-134A-8346-032C3FAAAD14}" dt="2022-07-10T23:32:43.813" v="3804"/>
          <ac:grpSpMkLst>
            <pc:docMk/>
            <pc:sldMk cId="0" sldId="264"/>
            <ac:grpSpMk id="645" creationId="{1064A37C-520D-384F-B345-6A494F0E98FF}"/>
          </ac:grpSpMkLst>
        </pc:grpChg>
        <pc:grpChg chg="mod">
          <ac:chgData name="Arthur Liu" userId="57266d67-1d41-4103-859a-8797e8098ce0" providerId="ADAL" clId="{4EC16DF3-C4C9-134A-8346-032C3FAAAD14}" dt="2022-07-10T23:32:43.813" v="3804"/>
          <ac:grpSpMkLst>
            <pc:docMk/>
            <pc:sldMk cId="0" sldId="264"/>
            <ac:grpSpMk id="646" creationId="{69FA7B9A-2A12-6D49-8FB9-2F5624D5F0BA}"/>
          </ac:grpSpMkLst>
        </pc:grpChg>
        <pc:grpChg chg="mod">
          <ac:chgData name="Arthur Liu" userId="57266d67-1d41-4103-859a-8797e8098ce0" providerId="ADAL" clId="{4EC16DF3-C4C9-134A-8346-032C3FAAAD14}" dt="2022-07-10T23:32:43.813" v="3804"/>
          <ac:grpSpMkLst>
            <pc:docMk/>
            <pc:sldMk cId="0" sldId="264"/>
            <ac:grpSpMk id="647" creationId="{8BED8064-F927-4448-AD1C-41377D76CACE}"/>
          </ac:grpSpMkLst>
        </pc:grpChg>
        <pc:grpChg chg="mod">
          <ac:chgData name="Arthur Liu" userId="57266d67-1d41-4103-859a-8797e8098ce0" providerId="ADAL" clId="{4EC16DF3-C4C9-134A-8346-032C3FAAAD14}" dt="2022-07-10T23:32:43.813" v="3804"/>
          <ac:grpSpMkLst>
            <pc:docMk/>
            <pc:sldMk cId="0" sldId="264"/>
            <ac:grpSpMk id="648" creationId="{873B713D-24F5-4C44-B952-02E14E0152AF}"/>
          </ac:grpSpMkLst>
        </pc:grpChg>
        <pc:grpChg chg="mod">
          <ac:chgData name="Arthur Liu" userId="57266d67-1d41-4103-859a-8797e8098ce0" providerId="ADAL" clId="{4EC16DF3-C4C9-134A-8346-032C3FAAAD14}" dt="2022-07-10T23:32:43.813" v="3804"/>
          <ac:grpSpMkLst>
            <pc:docMk/>
            <pc:sldMk cId="0" sldId="264"/>
            <ac:grpSpMk id="649" creationId="{03B9C9C6-B676-4942-86CA-1AF1B1B2AACA}"/>
          </ac:grpSpMkLst>
        </pc:grpChg>
        <pc:grpChg chg="mod">
          <ac:chgData name="Arthur Liu" userId="57266d67-1d41-4103-859a-8797e8098ce0" providerId="ADAL" clId="{4EC16DF3-C4C9-134A-8346-032C3FAAAD14}" dt="2022-07-10T23:32:43.813" v="3804"/>
          <ac:grpSpMkLst>
            <pc:docMk/>
            <pc:sldMk cId="0" sldId="264"/>
            <ac:grpSpMk id="650" creationId="{4485745F-2117-A242-932E-FB8EC7E462FF}"/>
          </ac:grpSpMkLst>
        </pc:grpChg>
        <pc:grpChg chg="mod">
          <ac:chgData name="Arthur Liu" userId="57266d67-1d41-4103-859a-8797e8098ce0" providerId="ADAL" clId="{4EC16DF3-C4C9-134A-8346-032C3FAAAD14}" dt="2022-07-10T23:32:43.813" v="3804"/>
          <ac:grpSpMkLst>
            <pc:docMk/>
            <pc:sldMk cId="0" sldId="264"/>
            <ac:grpSpMk id="651" creationId="{D702A135-6F85-8D43-8FCF-3F6B35E67095}"/>
          </ac:grpSpMkLst>
        </pc:grpChg>
        <pc:grpChg chg="mod">
          <ac:chgData name="Arthur Liu" userId="57266d67-1d41-4103-859a-8797e8098ce0" providerId="ADAL" clId="{4EC16DF3-C4C9-134A-8346-032C3FAAAD14}" dt="2022-07-10T23:32:43.813" v="3804"/>
          <ac:grpSpMkLst>
            <pc:docMk/>
            <pc:sldMk cId="0" sldId="264"/>
            <ac:grpSpMk id="652" creationId="{303DCD8D-5AB5-F148-ACFF-A0315F241612}"/>
          </ac:grpSpMkLst>
        </pc:grpChg>
        <pc:grpChg chg="mod">
          <ac:chgData name="Arthur Liu" userId="57266d67-1d41-4103-859a-8797e8098ce0" providerId="ADAL" clId="{4EC16DF3-C4C9-134A-8346-032C3FAAAD14}" dt="2022-07-10T23:32:43.813" v="3804"/>
          <ac:grpSpMkLst>
            <pc:docMk/>
            <pc:sldMk cId="0" sldId="264"/>
            <ac:grpSpMk id="653" creationId="{23496DE2-8BA5-1E43-ACA1-ECF462077559}"/>
          </ac:grpSpMkLst>
        </pc:grpChg>
        <pc:grpChg chg="mod">
          <ac:chgData name="Arthur Liu" userId="57266d67-1d41-4103-859a-8797e8098ce0" providerId="ADAL" clId="{4EC16DF3-C4C9-134A-8346-032C3FAAAD14}" dt="2022-07-10T23:32:43.813" v="3804"/>
          <ac:grpSpMkLst>
            <pc:docMk/>
            <pc:sldMk cId="0" sldId="264"/>
            <ac:grpSpMk id="654" creationId="{AEF04A0F-CA10-BC44-AACE-EF7902B0CB3C}"/>
          </ac:grpSpMkLst>
        </pc:grpChg>
        <pc:grpChg chg="mod">
          <ac:chgData name="Arthur Liu" userId="57266d67-1d41-4103-859a-8797e8098ce0" providerId="ADAL" clId="{4EC16DF3-C4C9-134A-8346-032C3FAAAD14}" dt="2022-07-10T23:32:43.813" v="3804"/>
          <ac:grpSpMkLst>
            <pc:docMk/>
            <pc:sldMk cId="0" sldId="264"/>
            <ac:grpSpMk id="655" creationId="{7684B8D2-A405-E340-8725-254C1A207507}"/>
          </ac:grpSpMkLst>
        </pc:grpChg>
        <pc:grpChg chg="mod">
          <ac:chgData name="Arthur Liu" userId="57266d67-1d41-4103-859a-8797e8098ce0" providerId="ADAL" clId="{4EC16DF3-C4C9-134A-8346-032C3FAAAD14}" dt="2022-07-10T23:32:43.813" v="3804"/>
          <ac:grpSpMkLst>
            <pc:docMk/>
            <pc:sldMk cId="0" sldId="264"/>
            <ac:grpSpMk id="656" creationId="{B711F4BB-96D0-0E4E-A340-5A5F865A3811}"/>
          </ac:grpSpMkLst>
        </pc:grpChg>
        <pc:grpChg chg="mod">
          <ac:chgData name="Arthur Liu" userId="57266d67-1d41-4103-859a-8797e8098ce0" providerId="ADAL" clId="{4EC16DF3-C4C9-134A-8346-032C3FAAAD14}" dt="2022-07-10T23:32:43.813" v="3804"/>
          <ac:grpSpMkLst>
            <pc:docMk/>
            <pc:sldMk cId="0" sldId="264"/>
            <ac:grpSpMk id="657" creationId="{4D866562-5FD9-FF4E-B2C2-C28211C51C30}"/>
          </ac:grpSpMkLst>
        </pc:grpChg>
        <pc:grpChg chg="mod">
          <ac:chgData name="Arthur Liu" userId="57266d67-1d41-4103-859a-8797e8098ce0" providerId="ADAL" clId="{4EC16DF3-C4C9-134A-8346-032C3FAAAD14}" dt="2022-07-10T23:32:43.813" v="3804"/>
          <ac:grpSpMkLst>
            <pc:docMk/>
            <pc:sldMk cId="0" sldId="264"/>
            <ac:grpSpMk id="658" creationId="{6614C16C-BB34-BB4C-8463-6D0235432F6B}"/>
          </ac:grpSpMkLst>
        </pc:grpChg>
        <pc:grpChg chg="mod">
          <ac:chgData name="Arthur Liu" userId="57266d67-1d41-4103-859a-8797e8098ce0" providerId="ADAL" clId="{4EC16DF3-C4C9-134A-8346-032C3FAAAD14}" dt="2022-07-10T23:32:43.813" v="3804"/>
          <ac:grpSpMkLst>
            <pc:docMk/>
            <pc:sldMk cId="0" sldId="264"/>
            <ac:grpSpMk id="659" creationId="{C5697325-9CCE-514B-B30C-7778A83C83EC}"/>
          </ac:grpSpMkLst>
        </pc:grpChg>
        <pc:grpChg chg="mod">
          <ac:chgData name="Arthur Liu" userId="57266d67-1d41-4103-859a-8797e8098ce0" providerId="ADAL" clId="{4EC16DF3-C4C9-134A-8346-032C3FAAAD14}" dt="2022-07-10T23:32:43.813" v="3804"/>
          <ac:grpSpMkLst>
            <pc:docMk/>
            <pc:sldMk cId="0" sldId="264"/>
            <ac:grpSpMk id="687" creationId="{A74E7ECC-5CC5-5947-B049-6450AD67FCA3}"/>
          </ac:grpSpMkLst>
        </pc:grpChg>
        <pc:grpChg chg="mod">
          <ac:chgData name="Arthur Liu" userId="57266d67-1d41-4103-859a-8797e8098ce0" providerId="ADAL" clId="{4EC16DF3-C4C9-134A-8346-032C3FAAAD14}" dt="2022-07-10T23:32:43.813" v="3804"/>
          <ac:grpSpMkLst>
            <pc:docMk/>
            <pc:sldMk cId="0" sldId="264"/>
            <ac:grpSpMk id="688" creationId="{1AABABD9-5698-7C47-9A8B-BD1B9097FF3C}"/>
          </ac:grpSpMkLst>
        </pc:grpChg>
        <pc:grpChg chg="mod">
          <ac:chgData name="Arthur Liu" userId="57266d67-1d41-4103-859a-8797e8098ce0" providerId="ADAL" clId="{4EC16DF3-C4C9-134A-8346-032C3FAAAD14}" dt="2022-07-10T23:32:43.813" v="3804"/>
          <ac:grpSpMkLst>
            <pc:docMk/>
            <pc:sldMk cId="0" sldId="264"/>
            <ac:grpSpMk id="689" creationId="{9F5D8689-68FB-1241-AAD7-5088308ED5CF}"/>
          </ac:grpSpMkLst>
        </pc:grpChg>
        <pc:grpChg chg="mod">
          <ac:chgData name="Arthur Liu" userId="57266d67-1d41-4103-859a-8797e8098ce0" providerId="ADAL" clId="{4EC16DF3-C4C9-134A-8346-032C3FAAAD14}" dt="2022-07-10T23:32:43.813" v="3804"/>
          <ac:grpSpMkLst>
            <pc:docMk/>
            <pc:sldMk cId="0" sldId="264"/>
            <ac:grpSpMk id="690" creationId="{374825B7-D47C-314E-9094-153097BFB973}"/>
          </ac:grpSpMkLst>
        </pc:grpChg>
        <pc:grpChg chg="mod">
          <ac:chgData name="Arthur Liu" userId="57266d67-1d41-4103-859a-8797e8098ce0" providerId="ADAL" clId="{4EC16DF3-C4C9-134A-8346-032C3FAAAD14}" dt="2022-07-10T23:32:43.813" v="3804"/>
          <ac:grpSpMkLst>
            <pc:docMk/>
            <pc:sldMk cId="0" sldId="264"/>
            <ac:grpSpMk id="691" creationId="{5B8F3251-4854-B34E-99C3-6422CEAE3A85}"/>
          </ac:grpSpMkLst>
        </pc:grpChg>
        <pc:grpChg chg="mod">
          <ac:chgData name="Arthur Liu" userId="57266d67-1d41-4103-859a-8797e8098ce0" providerId="ADAL" clId="{4EC16DF3-C4C9-134A-8346-032C3FAAAD14}" dt="2022-07-10T23:32:43.813" v="3804"/>
          <ac:grpSpMkLst>
            <pc:docMk/>
            <pc:sldMk cId="0" sldId="264"/>
            <ac:grpSpMk id="692" creationId="{86570FE0-FEB0-8746-B3DB-9D172FA51B44}"/>
          </ac:grpSpMkLst>
        </pc:grpChg>
        <pc:grpChg chg="mod">
          <ac:chgData name="Arthur Liu" userId="57266d67-1d41-4103-859a-8797e8098ce0" providerId="ADAL" clId="{4EC16DF3-C4C9-134A-8346-032C3FAAAD14}" dt="2022-07-10T23:32:43.813" v="3804"/>
          <ac:grpSpMkLst>
            <pc:docMk/>
            <pc:sldMk cId="0" sldId="264"/>
            <ac:grpSpMk id="693" creationId="{7B50C672-E3E5-F245-9949-BC396F841B3B}"/>
          </ac:grpSpMkLst>
        </pc:grpChg>
        <pc:grpChg chg="mod">
          <ac:chgData name="Arthur Liu" userId="57266d67-1d41-4103-859a-8797e8098ce0" providerId="ADAL" clId="{4EC16DF3-C4C9-134A-8346-032C3FAAAD14}" dt="2022-07-10T23:32:43.813" v="3804"/>
          <ac:grpSpMkLst>
            <pc:docMk/>
            <pc:sldMk cId="0" sldId="264"/>
            <ac:grpSpMk id="694" creationId="{2C45B243-5408-7248-BE65-8E8016EBDED2}"/>
          </ac:grpSpMkLst>
        </pc:grpChg>
        <pc:grpChg chg="mod">
          <ac:chgData name="Arthur Liu" userId="57266d67-1d41-4103-859a-8797e8098ce0" providerId="ADAL" clId="{4EC16DF3-C4C9-134A-8346-032C3FAAAD14}" dt="2022-07-10T23:32:43.813" v="3804"/>
          <ac:grpSpMkLst>
            <pc:docMk/>
            <pc:sldMk cId="0" sldId="264"/>
            <ac:grpSpMk id="695" creationId="{ABB7C201-0E95-BE4C-9ABC-3E26C3049B79}"/>
          </ac:grpSpMkLst>
        </pc:grpChg>
        <pc:grpChg chg="mod">
          <ac:chgData name="Arthur Liu" userId="57266d67-1d41-4103-859a-8797e8098ce0" providerId="ADAL" clId="{4EC16DF3-C4C9-134A-8346-032C3FAAAD14}" dt="2022-07-10T23:32:43.813" v="3804"/>
          <ac:grpSpMkLst>
            <pc:docMk/>
            <pc:sldMk cId="0" sldId="264"/>
            <ac:grpSpMk id="696" creationId="{D4376E2D-9EC7-9F44-ACFB-CD674EDE1584}"/>
          </ac:grpSpMkLst>
        </pc:grpChg>
        <pc:grpChg chg="mod">
          <ac:chgData name="Arthur Liu" userId="57266d67-1d41-4103-859a-8797e8098ce0" providerId="ADAL" clId="{4EC16DF3-C4C9-134A-8346-032C3FAAAD14}" dt="2022-07-10T23:32:43.813" v="3804"/>
          <ac:grpSpMkLst>
            <pc:docMk/>
            <pc:sldMk cId="0" sldId="264"/>
            <ac:grpSpMk id="698" creationId="{15196D5C-A980-1840-B6E2-66B83BA9F9B0}"/>
          </ac:grpSpMkLst>
        </pc:grpChg>
        <pc:grpChg chg="mod">
          <ac:chgData name="Arthur Liu" userId="57266d67-1d41-4103-859a-8797e8098ce0" providerId="ADAL" clId="{4EC16DF3-C4C9-134A-8346-032C3FAAAD14}" dt="2022-07-10T23:32:43.813" v="3804"/>
          <ac:grpSpMkLst>
            <pc:docMk/>
            <pc:sldMk cId="0" sldId="264"/>
            <ac:grpSpMk id="707" creationId="{1C0AA6B1-6A4E-D545-A149-59E2828864AE}"/>
          </ac:grpSpMkLst>
        </pc:grpChg>
        <pc:grpChg chg="mod">
          <ac:chgData name="Arthur Liu" userId="57266d67-1d41-4103-859a-8797e8098ce0" providerId="ADAL" clId="{4EC16DF3-C4C9-134A-8346-032C3FAAAD14}" dt="2022-07-10T23:32:43.813" v="3804"/>
          <ac:grpSpMkLst>
            <pc:docMk/>
            <pc:sldMk cId="0" sldId="264"/>
            <ac:grpSpMk id="708" creationId="{AEFB02FD-CEEF-7D4B-B625-DC81F12A6747}"/>
          </ac:grpSpMkLst>
        </pc:grpChg>
        <pc:grpChg chg="mod">
          <ac:chgData name="Arthur Liu" userId="57266d67-1d41-4103-859a-8797e8098ce0" providerId="ADAL" clId="{4EC16DF3-C4C9-134A-8346-032C3FAAAD14}" dt="2022-07-10T23:32:43.813" v="3804"/>
          <ac:grpSpMkLst>
            <pc:docMk/>
            <pc:sldMk cId="0" sldId="264"/>
            <ac:grpSpMk id="709" creationId="{BFAC4FD1-CC84-7941-B28E-615B4DEA9947}"/>
          </ac:grpSpMkLst>
        </pc:grpChg>
        <pc:grpChg chg="mod">
          <ac:chgData name="Arthur Liu" userId="57266d67-1d41-4103-859a-8797e8098ce0" providerId="ADAL" clId="{4EC16DF3-C4C9-134A-8346-032C3FAAAD14}" dt="2022-07-10T23:32:43.813" v="3804"/>
          <ac:grpSpMkLst>
            <pc:docMk/>
            <pc:sldMk cId="0" sldId="264"/>
            <ac:grpSpMk id="710" creationId="{75F54547-5CFD-284C-96A0-3B03481DE0E8}"/>
          </ac:grpSpMkLst>
        </pc:grpChg>
        <pc:grpChg chg="mod">
          <ac:chgData name="Arthur Liu" userId="57266d67-1d41-4103-859a-8797e8098ce0" providerId="ADAL" clId="{4EC16DF3-C4C9-134A-8346-032C3FAAAD14}" dt="2022-07-10T23:32:43.813" v="3804"/>
          <ac:grpSpMkLst>
            <pc:docMk/>
            <pc:sldMk cId="0" sldId="264"/>
            <ac:grpSpMk id="712" creationId="{628504D6-04D5-6A44-A132-45BA5A5572DF}"/>
          </ac:grpSpMkLst>
        </pc:grpChg>
        <pc:grpChg chg="mod">
          <ac:chgData name="Arthur Liu" userId="57266d67-1d41-4103-859a-8797e8098ce0" providerId="ADAL" clId="{4EC16DF3-C4C9-134A-8346-032C3FAAAD14}" dt="2022-07-10T23:32:43.813" v="3804"/>
          <ac:grpSpMkLst>
            <pc:docMk/>
            <pc:sldMk cId="0" sldId="264"/>
            <ac:grpSpMk id="722" creationId="{05B4BADB-167F-C94A-A3C5-D1BB8ECB5F70}"/>
          </ac:grpSpMkLst>
        </pc:grpChg>
        <pc:grpChg chg="mod">
          <ac:chgData name="Arthur Liu" userId="57266d67-1d41-4103-859a-8797e8098ce0" providerId="ADAL" clId="{4EC16DF3-C4C9-134A-8346-032C3FAAAD14}" dt="2022-07-10T23:32:43.813" v="3804"/>
          <ac:grpSpMkLst>
            <pc:docMk/>
            <pc:sldMk cId="0" sldId="264"/>
            <ac:grpSpMk id="732" creationId="{9EB5679E-F42E-1649-AAF7-5124D7FAC717}"/>
          </ac:grpSpMkLst>
        </pc:grpChg>
        <pc:grpChg chg="mod">
          <ac:chgData name="Arthur Liu" userId="57266d67-1d41-4103-859a-8797e8098ce0" providerId="ADAL" clId="{4EC16DF3-C4C9-134A-8346-032C3FAAAD14}" dt="2022-07-10T23:32:43.813" v="3804"/>
          <ac:grpSpMkLst>
            <pc:docMk/>
            <pc:sldMk cId="0" sldId="264"/>
            <ac:grpSpMk id="742" creationId="{A8133F00-5E35-9A42-8F74-8936FAA55158}"/>
          </ac:grpSpMkLst>
        </pc:grpChg>
        <pc:grpChg chg="mod">
          <ac:chgData name="Arthur Liu" userId="57266d67-1d41-4103-859a-8797e8098ce0" providerId="ADAL" clId="{4EC16DF3-C4C9-134A-8346-032C3FAAAD14}" dt="2022-07-10T23:32:43.813" v="3804"/>
          <ac:grpSpMkLst>
            <pc:docMk/>
            <pc:sldMk cId="0" sldId="264"/>
            <ac:grpSpMk id="752" creationId="{6A839E6E-71BF-A341-BB75-33E43471F453}"/>
          </ac:grpSpMkLst>
        </pc:grpChg>
        <pc:grpChg chg="mod">
          <ac:chgData name="Arthur Liu" userId="57266d67-1d41-4103-859a-8797e8098ce0" providerId="ADAL" clId="{4EC16DF3-C4C9-134A-8346-032C3FAAAD14}" dt="2022-07-10T23:32:43.813" v="3804"/>
          <ac:grpSpMkLst>
            <pc:docMk/>
            <pc:sldMk cId="0" sldId="264"/>
            <ac:grpSpMk id="762" creationId="{BDF5E244-A8F3-E245-9688-C923F1C6A44E}"/>
          </ac:grpSpMkLst>
        </pc:grpChg>
        <pc:grpChg chg="mod">
          <ac:chgData name="Arthur Liu" userId="57266d67-1d41-4103-859a-8797e8098ce0" providerId="ADAL" clId="{4EC16DF3-C4C9-134A-8346-032C3FAAAD14}" dt="2022-07-10T23:32:43.813" v="3804"/>
          <ac:grpSpMkLst>
            <pc:docMk/>
            <pc:sldMk cId="0" sldId="264"/>
            <ac:grpSpMk id="772" creationId="{971F0B66-25EE-9E46-ADB8-26D8D795A013}"/>
          </ac:grpSpMkLst>
        </pc:grpChg>
        <pc:grpChg chg="mod">
          <ac:chgData name="Arthur Liu" userId="57266d67-1d41-4103-859a-8797e8098ce0" providerId="ADAL" clId="{4EC16DF3-C4C9-134A-8346-032C3FAAAD14}" dt="2022-07-10T23:32:43.813" v="3804"/>
          <ac:grpSpMkLst>
            <pc:docMk/>
            <pc:sldMk cId="0" sldId="264"/>
            <ac:grpSpMk id="782" creationId="{935D2B8C-BA94-FC47-97B3-B4F298F4931E}"/>
          </ac:grpSpMkLst>
        </pc:grpChg>
        <pc:grpChg chg="mod">
          <ac:chgData name="Arthur Liu" userId="57266d67-1d41-4103-859a-8797e8098ce0" providerId="ADAL" clId="{4EC16DF3-C4C9-134A-8346-032C3FAAAD14}" dt="2022-07-10T23:32:43.813" v="3804"/>
          <ac:grpSpMkLst>
            <pc:docMk/>
            <pc:sldMk cId="0" sldId="264"/>
            <ac:grpSpMk id="792" creationId="{97E7CE10-1625-6F46-B019-7159CC99C21A}"/>
          </ac:grpSpMkLst>
        </pc:grpChg>
        <pc:grpChg chg="mod">
          <ac:chgData name="Arthur Liu" userId="57266d67-1d41-4103-859a-8797e8098ce0" providerId="ADAL" clId="{4EC16DF3-C4C9-134A-8346-032C3FAAAD14}" dt="2022-07-10T23:32:43.813" v="3804"/>
          <ac:grpSpMkLst>
            <pc:docMk/>
            <pc:sldMk cId="0" sldId="264"/>
            <ac:grpSpMk id="802" creationId="{05AB31E5-1A6A-7747-831C-3EC53C4D3C10}"/>
          </ac:grpSpMkLst>
        </pc:grpChg>
        <pc:grpChg chg="mod">
          <ac:chgData name="Arthur Liu" userId="57266d67-1d41-4103-859a-8797e8098ce0" providerId="ADAL" clId="{4EC16DF3-C4C9-134A-8346-032C3FAAAD14}" dt="2022-07-10T23:32:43.813" v="3804"/>
          <ac:grpSpMkLst>
            <pc:docMk/>
            <pc:sldMk cId="0" sldId="264"/>
            <ac:grpSpMk id="812" creationId="{622CD33D-490A-CA44-AA92-0601369721B3}"/>
          </ac:grpSpMkLst>
        </pc:grpChg>
        <pc:grpChg chg="mod">
          <ac:chgData name="Arthur Liu" userId="57266d67-1d41-4103-859a-8797e8098ce0" providerId="ADAL" clId="{4EC16DF3-C4C9-134A-8346-032C3FAAAD14}" dt="2022-07-10T23:32:43.813" v="3804"/>
          <ac:grpSpMkLst>
            <pc:docMk/>
            <pc:sldMk cId="0" sldId="264"/>
            <ac:grpSpMk id="822" creationId="{A4F53DBC-E80F-464A-B56C-DB9B21E4C372}"/>
          </ac:grpSpMkLst>
        </pc:grpChg>
        <pc:grpChg chg="mod">
          <ac:chgData name="Arthur Liu" userId="57266d67-1d41-4103-859a-8797e8098ce0" providerId="ADAL" clId="{4EC16DF3-C4C9-134A-8346-032C3FAAAD14}" dt="2022-07-10T23:32:43.813" v="3804"/>
          <ac:grpSpMkLst>
            <pc:docMk/>
            <pc:sldMk cId="0" sldId="264"/>
            <ac:grpSpMk id="832" creationId="{3E0931D2-E8BB-A84E-B14B-BE9461D67172}"/>
          </ac:grpSpMkLst>
        </pc:grpChg>
        <pc:grpChg chg="mod">
          <ac:chgData name="Arthur Liu" userId="57266d67-1d41-4103-859a-8797e8098ce0" providerId="ADAL" clId="{4EC16DF3-C4C9-134A-8346-032C3FAAAD14}" dt="2022-07-10T23:32:43.813" v="3804"/>
          <ac:grpSpMkLst>
            <pc:docMk/>
            <pc:sldMk cId="0" sldId="264"/>
            <ac:grpSpMk id="842" creationId="{07E95629-8A48-124B-BC88-C513BFABBB7C}"/>
          </ac:grpSpMkLst>
        </pc:grpChg>
        <pc:grpChg chg="mod">
          <ac:chgData name="Arthur Liu" userId="57266d67-1d41-4103-859a-8797e8098ce0" providerId="ADAL" clId="{4EC16DF3-C4C9-134A-8346-032C3FAAAD14}" dt="2022-07-10T23:32:43.813" v="3804"/>
          <ac:grpSpMkLst>
            <pc:docMk/>
            <pc:sldMk cId="0" sldId="264"/>
            <ac:grpSpMk id="852" creationId="{196D55FB-82E0-9745-AC17-984DEA593F20}"/>
          </ac:grpSpMkLst>
        </pc:grpChg>
        <pc:grpChg chg="mod">
          <ac:chgData name="Arthur Liu" userId="57266d67-1d41-4103-859a-8797e8098ce0" providerId="ADAL" clId="{4EC16DF3-C4C9-134A-8346-032C3FAAAD14}" dt="2022-07-10T23:32:43.813" v="3804"/>
          <ac:grpSpMkLst>
            <pc:docMk/>
            <pc:sldMk cId="0" sldId="264"/>
            <ac:grpSpMk id="862" creationId="{1869CA3D-CEC1-1E4F-902F-6C7CD13B778F}"/>
          </ac:grpSpMkLst>
        </pc:grpChg>
        <pc:grpChg chg="mod">
          <ac:chgData name="Arthur Liu" userId="57266d67-1d41-4103-859a-8797e8098ce0" providerId="ADAL" clId="{4EC16DF3-C4C9-134A-8346-032C3FAAAD14}" dt="2022-07-10T23:32:43.813" v="3804"/>
          <ac:grpSpMkLst>
            <pc:docMk/>
            <pc:sldMk cId="0" sldId="264"/>
            <ac:grpSpMk id="872" creationId="{ECA32F50-E258-C042-9942-148B2B4F1375}"/>
          </ac:grpSpMkLst>
        </pc:grpChg>
        <pc:grpChg chg="mod">
          <ac:chgData name="Arthur Liu" userId="57266d67-1d41-4103-859a-8797e8098ce0" providerId="ADAL" clId="{4EC16DF3-C4C9-134A-8346-032C3FAAAD14}" dt="2022-07-10T23:32:43.813" v="3804"/>
          <ac:grpSpMkLst>
            <pc:docMk/>
            <pc:sldMk cId="0" sldId="264"/>
            <ac:grpSpMk id="882" creationId="{1EC617A2-938A-C64F-8D27-B247CE8C1C46}"/>
          </ac:grpSpMkLst>
        </pc:grpChg>
        <pc:grpChg chg="mod">
          <ac:chgData name="Arthur Liu" userId="57266d67-1d41-4103-859a-8797e8098ce0" providerId="ADAL" clId="{4EC16DF3-C4C9-134A-8346-032C3FAAAD14}" dt="2022-07-10T23:32:43.813" v="3804"/>
          <ac:grpSpMkLst>
            <pc:docMk/>
            <pc:sldMk cId="0" sldId="264"/>
            <ac:grpSpMk id="892" creationId="{5EB79B45-BC15-6C44-A1B4-804CFB84B73F}"/>
          </ac:grpSpMkLst>
        </pc:grpChg>
        <pc:grpChg chg="mod">
          <ac:chgData name="Arthur Liu" userId="57266d67-1d41-4103-859a-8797e8098ce0" providerId="ADAL" clId="{4EC16DF3-C4C9-134A-8346-032C3FAAAD14}" dt="2022-07-10T23:32:43.813" v="3804"/>
          <ac:grpSpMkLst>
            <pc:docMk/>
            <pc:sldMk cId="0" sldId="264"/>
            <ac:grpSpMk id="902" creationId="{5B88FE6F-D9CD-EE4E-98C0-3EB3CA76F3FA}"/>
          </ac:grpSpMkLst>
        </pc:grpChg>
        <pc:grpChg chg="mod">
          <ac:chgData name="Arthur Liu" userId="57266d67-1d41-4103-859a-8797e8098ce0" providerId="ADAL" clId="{4EC16DF3-C4C9-134A-8346-032C3FAAAD14}" dt="2022-07-10T23:32:43.813" v="3804"/>
          <ac:grpSpMkLst>
            <pc:docMk/>
            <pc:sldMk cId="0" sldId="264"/>
            <ac:grpSpMk id="912" creationId="{75EAEBAA-3DBF-6746-A06A-70FDE258B890}"/>
          </ac:grpSpMkLst>
        </pc:grpChg>
        <pc:grpChg chg="mod">
          <ac:chgData name="Arthur Liu" userId="57266d67-1d41-4103-859a-8797e8098ce0" providerId="ADAL" clId="{4EC16DF3-C4C9-134A-8346-032C3FAAAD14}" dt="2022-07-10T23:32:43.813" v="3804"/>
          <ac:grpSpMkLst>
            <pc:docMk/>
            <pc:sldMk cId="0" sldId="264"/>
            <ac:grpSpMk id="922" creationId="{370DE627-D80B-EF42-A346-D9D503BE18A2}"/>
          </ac:grpSpMkLst>
        </pc:grpChg>
        <pc:grpChg chg="mod">
          <ac:chgData name="Arthur Liu" userId="57266d67-1d41-4103-859a-8797e8098ce0" providerId="ADAL" clId="{4EC16DF3-C4C9-134A-8346-032C3FAAAD14}" dt="2022-07-10T23:32:43.813" v="3804"/>
          <ac:grpSpMkLst>
            <pc:docMk/>
            <pc:sldMk cId="0" sldId="264"/>
            <ac:grpSpMk id="932" creationId="{224789C8-BB49-1747-8B93-83372CFA30A5}"/>
          </ac:grpSpMkLst>
        </pc:grpChg>
        <pc:grpChg chg="mod">
          <ac:chgData name="Arthur Liu" userId="57266d67-1d41-4103-859a-8797e8098ce0" providerId="ADAL" clId="{4EC16DF3-C4C9-134A-8346-032C3FAAAD14}" dt="2022-07-10T23:32:43.813" v="3804"/>
          <ac:grpSpMkLst>
            <pc:docMk/>
            <pc:sldMk cId="0" sldId="264"/>
            <ac:grpSpMk id="942" creationId="{B540B4F7-3847-0340-BBD7-96D4B9A332FE}"/>
          </ac:grpSpMkLst>
        </pc:grpChg>
        <pc:grpChg chg="mod">
          <ac:chgData name="Arthur Liu" userId="57266d67-1d41-4103-859a-8797e8098ce0" providerId="ADAL" clId="{4EC16DF3-C4C9-134A-8346-032C3FAAAD14}" dt="2022-07-10T23:32:43.813" v="3804"/>
          <ac:grpSpMkLst>
            <pc:docMk/>
            <pc:sldMk cId="0" sldId="264"/>
            <ac:grpSpMk id="952" creationId="{F0412B84-56E4-944D-9AC6-4BC716CA8DB8}"/>
          </ac:grpSpMkLst>
        </pc:grpChg>
        <pc:grpChg chg="mod">
          <ac:chgData name="Arthur Liu" userId="57266d67-1d41-4103-859a-8797e8098ce0" providerId="ADAL" clId="{4EC16DF3-C4C9-134A-8346-032C3FAAAD14}" dt="2022-07-10T23:32:43.813" v="3804"/>
          <ac:grpSpMkLst>
            <pc:docMk/>
            <pc:sldMk cId="0" sldId="264"/>
            <ac:grpSpMk id="962" creationId="{B5A0E1B6-E770-7048-8D7E-F691974E1198}"/>
          </ac:grpSpMkLst>
        </pc:grpChg>
        <pc:grpChg chg="mod">
          <ac:chgData name="Arthur Liu" userId="57266d67-1d41-4103-859a-8797e8098ce0" providerId="ADAL" clId="{4EC16DF3-C4C9-134A-8346-032C3FAAAD14}" dt="2022-07-10T23:32:43.813" v="3804"/>
          <ac:grpSpMkLst>
            <pc:docMk/>
            <pc:sldMk cId="0" sldId="264"/>
            <ac:grpSpMk id="972" creationId="{E12489EA-5BA8-344D-91B8-951DBA10080A}"/>
          </ac:grpSpMkLst>
        </pc:grpChg>
        <pc:grpChg chg="mod">
          <ac:chgData name="Arthur Liu" userId="57266d67-1d41-4103-859a-8797e8098ce0" providerId="ADAL" clId="{4EC16DF3-C4C9-134A-8346-032C3FAAAD14}" dt="2022-07-10T23:32:43.813" v="3804"/>
          <ac:grpSpMkLst>
            <pc:docMk/>
            <pc:sldMk cId="0" sldId="264"/>
            <ac:grpSpMk id="982" creationId="{2A6646DF-704F-9C4D-93CF-66C567437EBC}"/>
          </ac:grpSpMkLst>
        </pc:grpChg>
        <pc:grpChg chg="mod">
          <ac:chgData name="Arthur Liu" userId="57266d67-1d41-4103-859a-8797e8098ce0" providerId="ADAL" clId="{4EC16DF3-C4C9-134A-8346-032C3FAAAD14}" dt="2022-07-10T23:32:43.813" v="3804"/>
          <ac:grpSpMkLst>
            <pc:docMk/>
            <pc:sldMk cId="0" sldId="264"/>
            <ac:grpSpMk id="991" creationId="{30A81F74-5805-9043-943C-346FEA7BC2CD}"/>
          </ac:grpSpMkLst>
        </pc:grpChg>
        <pc:grpChg chg="mod">
          <ac:chgData name="Arthur Liu" userId="57266d67-1d41-4103-859a-8797e8098ce0" providerId="ADAL" clId="{4EC16DF3-C4C9-134A-8346-032C3FAAAD14}" dt="2022-07-10T23:32:43.813" v="3804"/>
          <ac:grpSpMkLst>
            <pc:docMk/>
            <pc:sldMk cId="0" sldId="264"/>
            <ac:grpSpMk id="992" creationId="{9BD1CE15-4838-F447-A4F4-1D604AF87A88}"/>
          </ac:grpSpMkLst>
        </pc:grpChg>
        <pc:grpChg chg="mod">
          <ac:chgData name="Arthur Liu" userId="57266d67-1d41-4103-859a-8797e8098ce0" providerId="ADAL" clId="{4EC16DF3-C4C9-134A-8346-032C3FAAAD14}" dt="2022-07-10T23:32:43.813" v="3804"/>
          <ac:grpSpMkLst>
            <pc:docMk/>
            <pc:sldMk cId="0" sldId="264"/>
            <ac:grpSpMk id="993" creationId="{D9A89AC7-A837-A949-9DCA-F0436E2774EE}"/>
          </ac:grpSpMkLst>
        </pc:grpChg>
        <pc:grpChg chg="mod">
          <ac:chgData name="Arthur Liu" userId="57266d67-1d41-4103-859a-8797e8098ce0" providerId="ADAL" clId="{4EC16DF3-C4C9-134A-8346-032C3FAAAD14}" dt="2022-07-10T23:32:43.813" v="3804"/>
          <ac:grpSpMkLst>
            <pc:docMk/>
            <pc:sldMk cId="0" sldId="264"/>
            <ac:grpSpMk id="994" creationId="{E47A0627-2602-9D4A-BA78-5FED38BE1679}"/>
          </ac:grpSpMkLst>
        </pc:grpChg>
        <pc:grpChg chg="mod">
          <ac:chgData name="Arthur Liu" userId="57266d67-1d41-4103-859a-8797e8098ce0" providerId="ADAL" clId="{4EC16DF3-C4C9-134A-8346-032C3FAAAD14}" dt="2022-07-10T23:32:43.813" v="3804"/>
          <ac:grpSpMkLst>
            <pc:docMk/>
            <pc:sldMk cId="0" sldId="264"/>
            <ac:grpSpMk id="996" creationId="{62B31FB4-4F6B-AD45-8120-C0E19839513B}"/>
          </ac:grpSpMkLst>
        </pc:grpChg>
        <pc:grpChg chg="mod">
          <ac:chgData name="Arthur Liu" userId="57266d67-1d41-4103-859a-8797e8098ce0" providerId="ADAL" clId="{4EC16DF3-C4C9-134A-8346-032C3FAAAD14}" dt="2022-07-10T23:32:43.813" v="3804"/>
          <ac:grpSpMkLst>
            <pc:docMk/>
            <pc:sldMk cId="0" sldId="264"/>
            <ac:grpSpMk id="1006" creationId="{780457EB-C064-D049-A721-27682172DCD7}"/>
          </ac:grpSpMkLst>
        </pc:grpChg>
        <pc:grpChg chg="mod">
          <ac:chgData name="Arthur Liu" userId="57266d67-1d41-4103-859a-8797e8098ce0" providerId="ADAL" clId="{4EC16DF3-C4C9-134A-8346-032C3FAAAD14}" dt="2022-07-10T23:32:43.813" v="3804"/>
          <ac:grpSpMkLst>
            <pc:docMk/>
            <pc:sldMk cId="0" sldId="264"/>
            <ac:grpSpMk id="1016" creationId="{6102AFA0-436C-D84A-94DB-07F890FFA6AD}"/>
          </ac:grpSpMkLst>
        </pc:grpChg>
        <pc:grpChg chg="mod">
          <ac:chgData name="Arthur Liu" userId="57266d67-1d41-4103-859a-8797e8098ce0" providerId="ADAL" clId="{4EC16DF3-C4C9-134A-8346-032C3FAAAD14}" dt="2022-07-10T23:32:43.813" v="3804"/>
          <ac:grpSpMkLst>
            <pc:docMk/>
            <pc:sldMk cId="0" sldId="264"/>
            <ac:grpSpMk id="1026" creationId="{EA96C70B-ABB0-D244-9A0D-110015A8F516}"/>
          </ac:grpSpMkLst>
        </pc:grpChg>
        <pc:grpChg chg="mod">
          <ac:chgData name="Arthur Liu" userId="57266d67-1d41-4103-859a-8797e8098ce0" providerId="ADAL" clId="{4EC16DF3-C4C9-134A-8346-032C3FAAAD14}" dt="2022-07-10T23:32:43.813" v="3804"/>
          <ac:grpSpMkLst>
            <pc:docMk/>
            <pc:sldMk cId="0" sldId="264"/>
            <ac:grpSpMk id="1036" creationId="{6349E6FF-D495-1C48-8835-A20448335023}"/>
          </ac:grpSpMkLst>
        </pc:grpChg>
        <pc:grpChg chg="mod">
          <ac:chgData name="Arthur Liu" userId="57266d67-1d41-4103-859a-8797e8098ce0" providerId="ADAL" clId="{4EC16DF3-C4C9-134A-8346-032C3FAAAD14}" dt="2022-07-10T23:32:43.813" v="3804"/>
          <ac:grpSpMkLst>
            <pc:docMk/>
            <pc:sldMk cId="0" sldId="264"/>
            <ac:grpSpMk id="1046" creationId="{2B07518A-8C82-A349-8394-566BDFBE67D1}"/>
          </ac:grpSpMkLst>
        </pc:grpChg>
        <pc:grpChg chg="mod">
          <ac:chgData name="Arthur Liu" userId="57266d67-1d41-4103-859a-8797e8098ce0" providerId="ADAL" clId="{4EC16DF3-C4C9-134A-8346-032C3FAAAD14}" dt="2022-07-10T23:32:43.813" v="3804"/>
          <ac:grpSpMkLst>
            <pc:docMk/>
            <pc:sldMk cId="0" sldId="264"/>
            <ac:grpSpMk id="1056" creationId="{7BA81DB2-A45B-A548-A698-379C0ED30FF1}"/>
          </ac:grpSpMkLst>
        </pc:grpChg>
        <pc:grpChg chg="mod">
          <ac:chgData name="Arthur Liu" userId="57266d67-1d41-4103-859a-8797e8098ce0" providerId="ADAL" clId="{4EC16DF3-C4C9-134A-8346-032C3FAAAD14}" dt="2022-07-10T23:32:43.813" v="3804"/>
          <ac:grpSpMkLst>
            <pc:docMk/>
            <pc:sldMk cId="0" sldId="264"/>
            <ac:grpSpMk id="1066" creationId="{5CE5DD73-44F2-754E-B40E-8FEEF9DBD08D}"/>
          </ac:grpSpMkLst>
        </pc:grpChg>
        <pc:grpChg chg="mod">
          <ac:chgData name="Arthur Liu" userId="57266d67-1d41-4103-859a-8797e8098ce0" providerId="ADAL" clId="{4EC16DF3-C4C9-134A-8346-032C3FAAAD14}" dt="2022-07-10T23:32:43.813" v="3804"/>
          <ac:grpSpMkLst>
            <pc:docMk/>
            <pc:sldMk cId="0" sldId="264"/>
            <ac:grpSpMk id="1076" creationId="{49CB78F7-E866-F646-BB91-121A2B001097}"/>
          </ac:grpSpMkLst>
        </pc:grpChg>
        <pc:grpChg chg="mod">
          <ac:chgData name="Arthur Liu" userId="57266d67-1d41-4103-859a-8797e8098ce0" providerId="ADAL" clId="{4EC16DF3-C4C9-134A-8346-032C3FAAAD14}" dt="2022-07-10T23:32:43.813" v="3804"/>
          <ac:grpSpMkLst>
            <pc:docMk/>
            <pc:sldMk cId="0" sldId="264"/>
            <ac:grpSpMk id="1086" creationId="{2918E515-F710-5C4B-B94A-064BCEDCD631}"/>
          </ac:grpSpMkLst>
        </pc:grpChg>
        <pc:grpChg chg="mod">
          <ac:chgData name="Arthur Liu" userId="57266d67-1d41-4103-859a-8797e8098ce0" providerId="ADAL" clId="{4EC16DF3-C4C9-134A-8346-032C3FAAAD14}" dt="2022-07-10T23:32:43.813" v="3804"/>
          <ac:grpSpMkLst>
            <pc:docMk/>
            <pc:sldMk cId="0" sldId="264"/>
            <ac:grpSpMk id="1096" creationId="{E37ECDC3-392F-A44F-87FA-32FD1390FCC3}"/>
          </ac:grpSpMkLst>
        </pc:grpChg>
        <pc:grpChg chg="mod">
          <ac:chgData name="Arthur Liu" userId="57266d67-1d41-4103-859a-8797e8098ce0" providerId="ADAL" clId="{4EC16DF3-C4C9-134A-8346-032C3FAAAD14}" dt="2022-07-10T23:32:43.813" v="3804"/>
          <ac:grpSpMkLst>
            <pc:docMk/>
            <pc:sldMk cId="0" sldId="264"/>
            <ac:grpSpMk id="1106" creationId="{79FBF7DD-BE71-6A4F-97CA-E01744CCF724}"/>
          </ac:grpSpMkLst>
        </pc:grpChg>
        <pc:grpChg chg="mod">
          <ac:chgData name="Arthur Liu" userId="57266d67-1d41-4103-859a-8797e8098ce0" providerId="ADAL" clId="{4EC16DF3-C4C9-134A-8346-032C3FAAAD14}" dt="2022-07-10T23:32:43.813" v="3804"/>
          <ac:grpSpMkLst>
            <pc:docMk/>
            <pc:sldMk cId="0" sldId="264"/>
            <ac:grpSpMk id="1116" creationId="{35727DB6-E37F-FD4E-B2D5-F233C140B059}"/>
          </ac:grpSpMkLst>
        </pc:grpChg>
        <pc:grpChg chg="mod">
          <ac:chgData name="Arthur Liu" userId="57266d67-1d41-4103-859a-8797e8098ce0" providerId="ADAL" clId="{4EC16DF3-C4C9-134A-8346-032C3FAAAD14}" dt="2022-07-10T23:32:43.813" v="3804"/>
          <ac:grpSpMkLst>
            <pc:docMk/>
            <pc:sldMk cId="0" sldId="264"/>
            <ac:grpSpMk id="1126" creationId="{01F65972-1701-104B-B761-B79C7DBE1D22}"/>
          </ac:grpSpMkLst>
        </pc:grpChg>
        <pc:grpChg chg="mod">
          <ac:chgData name="Arthur Liu" userId="57266d67-1d41-4103-859a-8797e8098ce0" providerId="ADAL" clId="{4EC16DF3-C4C9-134A-8346-032C3FAAAD14}" dt="2022-07-10T23:32:43.813" v="3804"/>
          <ac:grpSpMkLst>
            <pc:docMk/>
            <pc:sldMk cId="0" sldId="264"/>
            <ac:grpSpMk id="1136" creationId="{F74E0820-A4D6-2C4A-886E-4AADA4A6479B}"/>
          </ac:grpSpMkLst>
        </pc:grpChg>
        <pc:grpChg chg="mod">
          <ac:chgData name="Arthur Liu" userId="57266d67-1d41-4103-859a-8797e8098ce0" providerId="ADAL" clId="{4EC16DF3-C4C9-134A-8346-032C3FAAAD14}" dt="2022-07-10T23:32:43.813" v="3804"/>
          <ac:grpSpMkLst>
            <pc:docMk/>
            <pc:sldMk cId="0" sldId="264"/>
            <ac:grpSpMk id="1146" creationId="{6CFEEC3C-D5C8-6E48-A8DA-DF74D41168D4}"/>
          </ac:grpSpMkLst>
        </pc:grpChg>
        <pc:grpChg chg="mod">
          <ac:chgData name="Arthur Liu" userId="57266d67-1d41-4103-859a-8797e8098ce0" providerId="ADAL" clId="{4EC16DF3-C4C9-134A-8346-032C3FAAAD14}" dt="2022-07-10T23:32:43.813" v="3804"/>
          <ac:grpSpMkLst>
            <pc:docMk/>
            <pc:sldMk cId="0" sldId="264"/>
            <ac:grpSpMk id="1156" creationId="{BBC39266-39F0-F94B-9868-01E94ADE5C24}"/>
          </ac:grpSpMkLst>
        </pc:grpChg>
        <pc:grpChg chg="mod">
          <ac:chgData name="Arthur Liu" userId="57266d67-1d41-4103-859a-8797e8098ce0" providerId="ADAL" clId="{4EC16DF3-C4C9-134A-8346-032C3FAAAD14}" dt="2022-07-10T23:32:43.813" v="3804"/>
          <ac:grpSpMkLst>
            <pc:docMk/>
            <pc:sldMk cId="0" sldId="264"/>
            <ac:grpSpMk id="1166" creationId="{CB9B38EC-1132-834D-A115-0C8E6B50935E}"/>
          </ac:grpSpMkLst>
        </pc:grpChg>
        <pc:grpChg chg="mod">
          <ac:chgData name="Arthur Liu" userId="57266d67-1d41-4103-859a-8797e8098ce0" providerId="ADAL" clId="{4EC16DF3-C4C9-134A-8346-032C3FAAAD14}" dt="2022-07-10T23:32:43.813" v="3804"/>
          <ac:grpSpMkLst>
            <pc:docMk/>
            <pc:sldMk cId="0" sldId="264"/>
            <ac:grpSpMk id="1176" creationId="{E3E629FB-EB3D-7249-9AD9-3D03937C5BC1}"/>
          </ac:grpSpMkLst>
        </pc:grpChg>
        <pc:grpChg chg="mod">
          <ac:chgData name="Arthur Liu" userId="57266d67-1d41-4103-859a-8797e8098ce0" providerId="ADAL" clId="{4EC16DF3-C4C9-134A-8346-032C3FAAAD14}" dt="2022-07-10T23:32:43.813" v="3804"/>
          <ac:grpSpMkLst>
            <pc:docMk/>
            <pc:sldMk cId="0" sldId="264"/>
            <ac:grpSpMk id="1185" creationId="{A3A185DC-61CD-D947-9ACC-334B30C3BC15}"/>
          </ac:grpSpMkLst>
        </pc:grpChg>
        <pc:grpChg chg="mod">
          <ac:chgData name="Arthur Liu" userId="57266d67-1d41-4103-859a-8797e8098ce0" providerId="ADAL" clId="{4EC16DF3-C4C9-134A-8346-032C3FAAAD14}" dt="2022-07-10T23:32:43.813" v="3804"/>
          <ac:grpSpMkLst>
            <pc:docMk/>
            <pc:sldMk cId="0" sldId="264"/>
            <ac:grpSpMk id="1186" creationId="{F9A9AC74-C16C-6E42-B3D5-3950288A899A}"/>
          </ac:grpSpMkLst>
        </pc:grpChg>
        <pc:grpChg chg="mod">
          <ac:chgData name="Arthur Liu" userId="57266d67-1d41-4103-859a-8797e8098ce0" providerId="ADAL" clId="{4EC16DF3-C4C9-134A-8346-032C3FAAAD14}" dt="2022-07-10T23:32:43.813" v="3804"/>
          <ac:grpSpMkLst>
            <pc:docMk/>
            <pc:sldMk cId="0" sldId="264"/>
            <ac:grpSpMk id="1187" creationId="{FF1593F6-11D2-D54D-9FB5-0F58E3C9E220}"/>
          </ac:grpSpMkLst>
        </pc:grpChg>
        <pc:grpChg chg="mod">
          <ac:chgData name="Arthur Liu" userId="57266d67-1d41-4103-859a-8797e8098ce0" providerId="ADAL" clId="{4EC16DF3-C4C9-134A-8346-032C3FAAAD14}" dt="2022-07-10T23:32:43.813" v="3804"/>
          <ac:grpSpMkLst>
            <pc:docMk/>
            <pc:sldMk cId="0" sldId="264"/>
            <ac:grpSpMk id="1188" creationId="{C2EB5E0F-22A4-4144-858E-AE699BA75BCF}"/>
          </ac:grpSpMkLst>
        </pc:grpChg>
        <pc:grpChg chg="mod">
          <ac:chgData name="Arthur Liu" userId="57266d67-1d41-4103-859a-8797e8098ce0" providerId="ADAL" clId="{4EC16DF3-C4C9-134A-8346-032C3FAAAD14}" dt="2022-07-10T23:32:43.813" v="3804"/>
          <ac:grpSpMkLst>
            <pc:docMk/>
            <pc:sldMk cId="0" sldId="264"/>
            <ac:grpSpMk id="1190" creationId="{479BB09E-F1B6-5B4A-9E3B-398B47CEA5F2}"/>
          </ac:grpSpMkLst>
        </pc:grpChg>
        <pc:grpChg chg="mod">
          <ac:chgData name="Arthur Liu" userId="57266d67-1d41-4103-859a-8797e8098ce0" providerId="ADAL" clId="{4EC16DF3-C4C9-134A-8346-032C3FAAAD14}" dt="2022-07-10T23:32:43.813" v="3804"/>
          <ac:grpSpMkLst>
            <pc:docMk/>
            <pc:sldMk cId="0" sldId="264"/>
            <ac:grpSpMk id="1200" creationId="{F4DDF6FE-C239-6549-AAC2-084622BD5291}"/>
          </ac:grpSpMkLst>
        </pc:grpChg>
        <pc:grpChg chg="mod">
          <ac:chgData name="Arthur Liu" userId="57266d67-1d41-4103-859a-8797e8098ce0" providerId="ADAL" clId="{4EC16DF3-C4C9-134A-8346-032C3FAAAD14}" dt="2022-07-10T23:32:43.813" v="3804"/>
          <ac:grpSpMkLst>
            <pc:docMk/>
            <pc:sldMk cId="0" sldId="264"/>
            <ac:grpSpMk id="1210" creationId="{59593029-795F-0744-B193-FB0FF9AB7250}"/>
          </ac:grpSpMkLst>
        </pc:grpChg>
        <pc:grpChg chg="mod">
          <ac:chgData name="Arthur Liu" userId="57266d67-1d41-4103-859a-8797e8098ce0" providerId="ADAL" clId="{4EC16DF3-C4C9-134A-8346-032C3FAAAD14}" dt="2022-07-10T23:32:43.813" v="3804"/>
          <ac:grpSpMkLst>
            <pc:docMk/>
            <pc:sldMk cId="0" sldId="264"/>
            <ac:grpSpMk id="1220" creationId="{A699B9A7-BA5B-5C4C-99C5-ED4DCD22BB3B}"/>
          </ac:grpSpMkLst>
        </pc:grpChg>
        <pc:picChg chg="add del mod">
          <ac:chgData name="Arthur Liu" userId="57266d67-1d41-4103-859a-8797e8098ce0" providerId="ADAL" clId="{4EC16DF3-C4C9-134A-8346-032C3FAAAD14}" dt="2022-07-10T23:33:26.409" v="3813" actId="478"/>
          <ac:picMkLst>
            <pc:docMk/>
            <pc:sldMk cId="0" sldId="264"/>
            <ac:picMk id="16" creationId="{8DD14A8C-CF6C-F942-AAC5-9F2B70A2F626}"/>
          </ac:picMkLst>
        </pc:picChg>
        <pc:cxnChg chg="add mod">
          <ac:chgData name="Arthur Liu" userId="57266d67-1d41-4103-859a-8797e8098ce0" providerId="ADAL" clId="{4EC16DF3-C4C9-134A-8346-032C3FAAAD14}" dt="2022-07-10T23:32:16.217" v="3796" actId="1076"/>
          <ac:cxnSpMkLst>
            <pc:docMk/>
            <pc:sldMk cId="0" sldId="264"/>
            <ac:cxnSpMk id="6" creationId="{E24CBB07-5D2B-D44B-9E28-1ECA65D21EC7}"/>
          </ac:cxnSpMkLst>
        </pc:cxnChg>
        <pc:cxnChg chg="add mod">
          <ac:chgData name="Arthur Liu" userId="57266d67-1d41-4103-859a-8797e8098ce0" providerId="ADAL" clId="{4EC16DF3-C4C9-134A-8346-032C3FAAAD14}" dt="2022-07-10T23:32:43.422" v="3803" actId="21"/>
          <ac:cxnSpMkLst>
            <pc:docMk/>
            <pc:sldMk cId="0" sldId="264"/>
            <ac:cxnSpMk id="454" creationId="{954A48E2-76BE-B949-BA55-68398B62AB12}"/>
          </ac:cxnSpMkLst>
        </pc:cxnChg>
        <pc:cxnChg chg="add mod">
          <ac:chgData name="Arthur Liu" userId="57266d67-1d41-4103-859a-8797e8098ce0" providerId="ADAL" clId="{4EC16DF3-C4C9-134A-8346-032C3FAAAD14}" dt="2022-07-10T23:32:43.422" v="3803" actId="21"/>
          <ac:cxnSpMkLst>
            <pc:docMk/>
            <pc:sldMk cId="0" sldId="264"/>
            <ac:cxnSpMk id="455" creationId="{315F8080-BCDF-8944-AAFE-2FC6926D429F}"/>
          </ac:cxnSpMkLst>
        </pc:cxnChg>
        <pc:cxnChg chg="add mod">
          <ac:chgData name="Arthur Liu" userId="57266d67-1d41-4103-859a-8797e8098ce0" providerId="ADAL" clId="{4EC16DF3-C4C9-134A-8346-032C3FAAAD14}" dt="2022-07-10T23:32:43.422" v="3803" actId="21"/>
          <ac:cxnSpMkLst>
            <pc:docMk/>
            <pc:sldMk cId="0" sldId="264"/>
            <ac:cxnSpMk id="456" creationId="{70E66FD5-99E9-0848-A663-AE662E0599B6}"/>
          </ac:cxnSpMkLst>
        </pc:cxnChg>
        <pc:cxnChg chg="add mod">
          <ac:chgData name="Arthur Liu" userId="57266d67-1d41-4103-859a-8797e8098ce0" providerId="ADAL" clId="{4EC16DF3-C4C9-134A-8346-032C3FAAAD14}" dt="2022-07-10T23:32:43.422" v="3803" actId="21"/>
          <ac:cxnSpMkLst>
            <pc:docMk/>
            <pc:sldMk cId="0" sldId="264"/>
            <ac:cxnSpMk id="457" creationId="{76579EA0-13C5-1840-A171-7DE6968259BE}"/>
          </ac:cxnSpMkLst>
        </pc:cxnChg>
        <pc:cxnChg chg="add mod">
          <ac:chgData name="Arthur Liu" userId="57266d67-1d41-4103-859a-8797e8098ce0" providerId="ADAL" clId="{4EC16DF3-C4C9-134A-8346-032C3FAAAD14}" dt="2022-07-10T23:32:43.422" v="3803" actId="21"/>
          <ac:cxnSpMkLst>
            <pc:docMk/>
            <pc:sldMk cId="0" sldId="264"/>
            <ac:cxnSpMk id="458" creationId="{37DCE6FD-96D8-8848-8E5E-0802D9E3D889}"/>
          </ac:cxnSpMkLst>
        </pc:cxnChg>
        <pc:cxnChg chg="add mod">
          <ac:chgData name="Arthur Liu" userId="57266d67-1d41-4103-859a-8797e8098ce0" providerId="ADAL" clId="{4EC16DF3-C4C9-134A-8346-032C3FAAAD14}" dt="2022-07-10T23:32:43.422" v="3803" actId="21"/>
          <ac:cxnSpMkLst>
            <pc:docMk/>
            <pc:sldMk cId="0" sldId="264"/>
            <ac:cxnSpMk id="459" creationId="{837413E0-E422-8F40-9F30-98860EE69A32}"/>
          </ac:cxnSpMkLst>
        </pc:cxnChg>
        <pc:cxnChg chg="add mod">
          <ac:chgData name="Arthur Liu" userId="57266d67-1d41-4103-859a-8797e8098ce0" providerId="ADAL" clId="{4EC16DF3-C4C9-134A-8346-032C3FAAAD14}" dt="2022-07-10T23:32:43.422" v="3803" actId="21"/>
          <ac:cxnSpMkLst>
            <pc:docMk/>
            <pc:sldMk cId="0" sldId="264"/>
            <ac:cxnSpMk id="460" creationId="{7FA815C2-700F-E446-9920-857A2CB58B30}"/>
          </ac:cxnSpMkLst>
        </pc:cxnChg>
        <pc:cxnChg chg="add mod">
          <ac:chgData name="Arthur Liu" userId="57266d67-1d41-4103-859a-8797e8098ce0" providerId="ADAL" clId="{4EC16DF3-C4C9-134A-8346-032C3FAAAD14}" dt="2022-07-10T23:32:43.422" v="3803" actId="21"/>
          <ac:cxnSpMkLst>
            <pc:docMk/>
            <pc:sldMk cId="0" sldId="264"/>
            <ac:cxnSpMk id="461" creationId="{67659D1D-BB20-8A4F-8C7E-DE825F858BE9}"/>
          </ac:cxnSpMkLst>
        </pc:cxnChg>
        <pc:cxnChg chg="add mod">
          <ac:chgData name="Arthur Liu" userId="57266d67-1d41-4103-859a-8797e8098ce0" providerId="ADAL" clId="{4EC16DF3-C4C9-134A-8346-032C3FAAAD14}" dt="2022-07-10T23:32:43.422" v="3803" actId="21"/>
          <ac:cxnSpMkLst>
            <pc:docMk/>
            <pc:sldMk cId="0" sldId="264"/>
            <ac:cxnSpMk id="462" creationId="{F80065C4-69E6-A040-A8BD-56930A55961F}"/>
          </ac:cxnSpMkLst>
        </pc:cxnChg>
        <pc:cxnChg chg="add mod">
          <ac:chgData name="Arthur Liu" userId="57266d67-1d41-4103-859a-8797e8098ce0" providerId="ADAL" clId="{4EC16DF3-C4C9-134A-8346-032C3FAAAD14}" dt="2022-07-10T23:32:43.422" v="3803" actId="21"/>
          <ac:cxnSpMkLst>
            <pc:docMk/>
            <pc:sldMk cId="0" sldId="264"/>
            <ac:cxnSpMk id="463" creationId="{3FD6EE9A-0154-3B4E-BDF3-5CBB220E8203}"/>
          </ac:cxnSpMkLst>
        </pc:cxnChg>
        <pc:cxnChg chg="add mod">
          <ac:chgData name="Arthur Liu" userId="57266d67-1d41-4103-859a-8797e8098ce0" providerId="ADAL" clId="{4EC16DF3-C4C9-134A-8346-032C3FAAAD14}" dt="2022-07-10T23:32:43.422" v="3803" actId="21"/>
          <ac:cxnSpMkLst>
            <pc:docMk/>
            <pc:sldMk cId="0" sldId="264"/>
            <ac:cxnSpMk id="464" creationId="{09805987-3A97-7B43-8CEB-E55A0BA92E90}"/>
          </ac:cxnSpMkLst>
        </pc:cxnChg>
        <pc:cxnChg chg="mod">
          <ac:chgData name="Arthur Liu" userId="57266d67-1d41-4103-859a-8797e8098ce0" providerId="ADAL" clId="{4EC16DF3-C4C9-134A-8346-032C3FAAAD14}" dt="2022-07-10T23:32:43.813" v="3804"/>
          <ac:cxnSpMkLst>
            <pc:docMk/>
            <pc:sldMk cId="0" sldId="264"/>
            <ac:cxnSpMk id="660" creationId="{EDD199C3-3CD5-F24F-BFA4-8757854B506B}"/>
          </ac:cxnSpMkLst>
        </pc:cxnChg>
        <pc:cxnChg chg="mod">
          <ac:chgData name="Arthur Liu" userId="57266d67-1d41-4103-859a-8797e8098ce0" providerId="ADAL" clId="{4EC16DF3-C4C9-134A-8346-032C3FAAAD14}" dt="2022-07-10T23:32:43.813" v="3804"/>
          <ac:cxnSpMkLst>
            <pc:docMk/>
            <pc:sldMk cId="0" sldId="264"/>
            <ac:cxnSpMk id="661" creationId="{4190F8AF-C04E-1E4A-A4F0-E14E51413974}"/>
          </ac:cxnSpMkLst>
        </pc:cxnChg>
        <pc:cxnChg chg="mod">
          <ac:chgData name="Arthur Liu" userId="57266d67-1d41-4103-859a-8797e8098ce0" providerId="ADAL" clId="{4EC16DF3-C4C9-134A-8346-032C3FAAAD14}" dt="2022-07-10T23:32:43.813" v="3804"/>
          <ac:cxnSpMkLst>
            <pc:docMk/>
            <pc:sldMk cId="0" sldId="264"/>
            <ac:cxnSpMk id="662" creationId="{F7EEB6EE-BB9E-5347-9BE8-620AA1993EC9}"/>
          </ac:cxnSpMkLst>
        </pc:cxnChg>
        <pc:cxnChg chg="mod">
          <ac:chgData name="Arthur Liu" userId="57266d67-1d41-4103-859a-8797e8098ce0" providerId="ADAL" clId="{4EC16DF3-C4C9-134A-8346-032C3FAAAD14}" dt="2022-07-10T23:32:43.813" v="3804"/>
          <ac:cxnSpMkLst>
            <pc:docMk/>
            <pc:sldMk cId="0" sldId="264"/>
            <ac:cxnSpMk id="663" creationId="{B0DF48A0-FE1F-AE4E-A152-EEBBCEFB9D11}"/>
          </ac:cxnSpMkLst>
        </pc:cxnChg>
        <pc:cxnChg chg="mod">
          <ac:chgData name="Arthur Liu" userId="57266d67-1d41-4103-859a-8797e8098ce0" providerId="ADAL" clId="{4EC16DF3-C4C9-134A-8346-032C3FAAAD14}" dt="2022-07-10T23:32:43.813" v="3804"/>
          <ac:cxnSpMkLst>
            <pc:docMk/>
            <pc:sldMk cId="0" sldId="264"/>
            <ac:cxnSpMk id="664" creationId="{1F989A84-7A11-2047-ABE5-DBAE433C5CDA}"/>
          </ac:cxnSpMkLst>
        </pc:cxnChg>
        <pc:cxnChg chg="mod">
          <ac:chgData name="Arthur Liu" userId="57266d67-1d41-4103-859a-8797e8098ce0" providerId="ADAL" clId="{4EC16DF3-C4C9-134A-8346-032C3FAAAD14}" dt="2022-07-10T23:32:43.813" v="3804"/>
          <ac:cxnSpMkLst>
            <pc:docMk/>
            <pc:sldMk cId="0" sldId="264"/>
            <ac:cxnSpMk id="665" creationId="{CB66D1FE-32A7-C346-A4D6-C9C3F9C447A6}"/>
          </ac:cxnSpMkLst>
        </pc:cxnChg>
        <pc:cxnChg chg="mod">
          <ac:chgData name="Arthur Liu" userId="57266d67-1d41-4103-859a-8797e8098ce0" providerId="ADAL" clId="{4EC16DF3-C4C9-134A-8346-032C3FAAAD14}" dt="2022-07-10T23:32:43.813" v="3804"/>
          <ac:cxnSpMkLst>
            <pc:docMk/>
            <pc:sldMk cId="0" sldId="264"/>
            <ac:cxnSpMk id="666" creationId="{733EF2E3-7954-0049-92CA-665464D08915}"/>
          </ac:cxnSpMkLst>
        </pc:cxnChg>
        <pc:cxnChg chg="mod">
          <ac:chgData name="Arthur Liu" userId="57266d67-1d41-4103-859a-8797e8098ce0" providerId="ADAL" clId="{4EC16DF3-C4C9-134A-8346-032C3FAAAD14}" dt="2022-07-10T23:32:43.813" v="3804"/>
          <ac:cxnSpMkLst>
            <pc:docMk/>
            <pc:sldMk cId="0" sldId="264"/>
            <ac:cxnSpMk id="667" creationId="{38AD6A00-CCA4-334B-BF38-78EA17C6F970}"/>
          </ac:cxnSpMkLst>
        </pc:cxnChg>
        <pc:cxnChg chg="mod">
          <ac:chgData name="Arthur Liu" userId="57266d67-1d41-4103-859a-8797e8098ce0" providerId="ADAL" clId="{4EC16DF3-C4C9-134A-8346-032C3FAAAD14}" dt="2022-07-10T23:32:43.813" v="3804"/>
          <ac:cxnSpMkLst>
            <pc:docMk/>
            <pc:sldMk cId="0" sldId="264"/>
            <ac:cxnSpMk id="668" creationId="{5663FC4D-8109-B746-AB99-6CBDD3744B1D}"/>
          </ac:cxnSpMkLst>
        </pc:cxnChg>
        <pc:cxnChg chg="mod">
          <ac:chgData name="Arthur Liu" userId="57266d67-1d41-4103-859a-8797e8098ce0" providerId="ADAL" clId="{4EC16DF3-C4C9-134A-8346-032C3FAAAD14}" dt="2022-07-10T23:32:43.813" v="3804"/>
          <ac:cxnSpMkLst>
            <pc:docMk/>
            <pc:sldMk cId="0" sldId="264"/>
            <ac:cxnSpMk id="669" creationId="{9A0C2E46-959A-CE46-891B-F3889E9AF75C}"/>
          </ac:cxnSpMkLst>
        </pc:cxnChg>
        <pc:cxnChg chg="mod">
          <ac:chgData name="Arthur Liu" userId="57266d67-1d41-4103-859a-8797e8098ce0" providerId="ADAL" clId="{4EC16DF3-C4C9-134A-8346-032C3FAAAD14}" dt="2022-07-10T23:32:43.813" v="3804"/>
          <ac:cxnSpMkLst>
            <pc:docMk/>
            <pc:sldMk cId="0" sldId="264"/>
            <ac:cxnSpMk id="670" creationId="{54257808-F06B-BA41-AEB6-B0289CAA8E60}"/>
          </ac:cxnSpMkLst>
        </pc:cxnChg>
      </pc:sldChg>
      <pc:sldChg chg="addSp delSp modSp add">
        <pc:chgData name="Arthur Liu" userId="57266d67-1d41-4103-859a-8797e8098ce0" providerId="ADAL" clId="{4EC16DF3-C4C9-134A-8346-032C3FAAAD14}" dt="2022-07-11T01:03:42.370" v="5938"/>
        <pc:sldMkLst>
          <pc:docMk/>
          <pc:sldMk cId="0" sldId="296"/>
        </pc:sldMkLst>
        <pc:spChg chg="add del mod">
          <ac:chgData name="Arthur Liu" userId="57266d67-1d41-4103-859a-8797e8098ce0" providerId="ADAL" clId="{4EC16DF3-C4C9-134A-8346-032C3FAAAD14}" dt="2022-07-11T01:03:34.216" v="5937"/>
          <ac:spMkLst>
            <pc:docMk/>
            <pc:sldMk cId="0" sldId="296"/>
            <ac:spMk id="2" creationId="{733326BF-C213-8E45-9411-F2469CC598BF}"/>
          </ac:spMkLst>
        </pc:spChg>
        <pc:spChg chg="add mod">
          <ac:chgData name="Arthur Liu" userId="57266d67-1d41-4103-859a-8797e8098ce0" providerId="ADAL" clId="{4EC16DF3-C4C9-134A-8346-032C3FAAAD14}" dt="2022-07-11T01:03:42.370" v="5938"/>
          <ac:spMkLst>
            <pc:docMk/>
            <pc:sldMk cId="0" sldId="296"/>
            <ac:spMk id="3" creationId="{355CDEE9-B709-7E4B-9E55-8FD533EB490D}"/>
          </ac:spMkLst>
        </pc:spChg>
        <pc:spChg chg="add mod">
          <ac:chgData name="Arthur Liu" userId="57266d67-1d41-4103-859a-8797e8098ce0" providerId="ADAL" clId="{4EC16DF3-C4C9-134A-8346-032C3FAAAD14}" dt="2022-07-11T01:03:42.370" v="5938"/>
          <ac:spMkLst>
            <pc:docMk/>
            <pc:sldMk cId="0" sldId="296"/>
            <ac:spMk id="4" creationId="{BD60C44B-99E8-314B-8164-C3D85236E560}"/>
          </ac:spMkLst>
        </pc:spChg>
        <pc:spChg chg="del">
          <ac:chgData name="Arthur Liu" userId="57266d67-1d41-4103-859a-8797e8098ce0" providerId="ADAL" clId="{4EC16DF3-C4C9-134A-8346-032C3FAAAD14}" dt="2022-07-11T01:03:34.216" v="5937"/>
          <ac:spMkLst>
            <pc:docMk/>
            <pc:sldMk cId="0" sldId="296"/>
            <ac:spMk id="81924" creationId="{00000000-0000-0000-0000-000000000000}"/>
          </ac:spMkLst>
        </pc:spChg>
      </pc:sldChg>
      <pc:sldChg chg="addSp delSp modSp add">
        <pc:chgData name="Arthur Liu" userId="57266d67-1d41-4103-859a-8797e8098ce0" providerId="ADAL" clId="{4EC16DF3-C4C9-134A-8346-032C3FAAAD14}" dt="2022-07-11T01:03:42.370" v="5938"/>
        <pc:sldMkLst>
          <pc:docMk/>
          <pc:sldMk cId="0" sldId="297"/>
        </pc:sldMkLst>
        <pc:spChg chg="add del mod">
          <ac:chgData name="Arthur Liu" userId="57266d67-1d41-4103-859a-8797e8098ce0" providerId="ADAL" clId="{4EC16DF3-C4C9-134A-8346-032C3FAAAD14}" dt="2022-07-11T01:03:34.216" v="5937"/>
          <ac:spMkLst>
            <pc:docMk/>
            <pc:sldMk cId="0" sldId="297"/>
            <ac:spMk id="2" creationId="{44E03EFC-EB61-DB46-A6DE-265581D149B8}"/>
          </ac:spMkLst>
        </pc:spChg>
        <pc:spChg chg="add mod">
          <ac:chgData name="Arthur Liu" userId="57266d67-1d41-4103-859a-8797e8098ce0" providerId="ADAL" clId="{4EC16DF3-C4C9-134A-8346-032C3FAAAD14}" dt="2022-07-11T01:03:42.370" v="5938"/>
          <ac:spMkLst>
            <pc:docMk/>
            <pc:sldMk cId="0" sldId="297"/>
            <ac:spMk id="3" creationId="{A9E5AF8F-5B86-DA4B-9F9A-DDE0C13481E7}"/>
          </ac:spMkLst>
        </pc:spChg>
        <pc:spChg chg="add mod">
          <ac:chgData name="Arthur Liu" userId="57266d67-1d41-4103-859a-8797e8098ce0" providerId="ADAL" clId="{4EC16DF3-C4C9-134A-8346-032C3FAAAD14}" dt="2022-07-11T01:03:42.370" v="5938"/>
          <ac:spMkLst>
            <pc:docMk/>
            <pc:sldMk cId="0" sldId="297"/>
            <ac:spMk id="4" creationId="{B4971223-EBF3-EF4A-A1F8-1CF1E3019210}"/>
          </ac:spMkLst>
        </pc:spChg>
        <pc:spChg chg="del">
          <ac:chgData name="Arthur Liu" userId="57266d67-1d41-4103-859a-8797e8098ce0" providerId="ADAL" clId="{4EC16DF3-C4C9-134A-8346-032C3FAAAD14}" dt="2022-07-11T01:03:34.216" v="5937"/>
          <ac:spMkLst>
            <pc:docMk/>
            <pc:sldMk cId="0" sldId="297"/>
            <ac:spMk id="83972" creationId="{00000000-0000-0000-0000-000000000000}"/>
          </ac:spMkLst>
        </pc:spChg>
      </pc:sldChg>
      <pc:sldChg chg="addSp delSp modSp add">
        <pc:chgData name="Arthur Liu" userId="57266d67-1d41-4103-859a-8797e8098ce0" providerId="ADAL" clId="{4EC16DF3-C4C9-134A-8346-032C3FAAAD14}" dt="2022-07-11T01:03:42.370" v="5938"/>
        <pc:sldMkLst>
          <pc:docMk/>
          <pc:sldMk cId="0" sldId="299"/>
        </pc:sldMkLst>
        <pc:spChg chg="add del mod">
          <ac:chgData name="Arthur Liu" userId="57266d67-1d41-4103-859a-8797e8098ce0" providerId="ADAL" clId="{4EC16DF3-C4C9-134A-8346-032C3FAAAD14}" dt="2022-07-11T01:03:34.216" v="5937"/>
          <ac:spMkLst>
            <pc:docMk/>
            <pc:sldMk cId="0" sldId="299"/>
            <ac:spMk id="2" creationId="{3C88E36C-7C91-604B-B725-E92801001E6B}"/>
          </ac:spMkLst>
        </pc:spChg>
        <pc:spChg chg="add mod">
          <ac:chgData name="Arthur Liu" userId="57266d67-1d41-4103-859a-8797e8098ce0" providerId="ADAL" clId="{4EC16DF3-C4C9-134A-8346-032C3FAAAD14}" dt="2022-07-11T01:03:42.370" v="5938"/>
          <ac:spMkLst>
            <pc:docMk/>
            <pc:sldMk cId="0" sldId="299"/>
            <ac:spMk id="3" creationId="{104D98D8-2E33-FF4F-8025-217C12ED3AE9}"/>
          </ac:spMkLst>
        </pc:spChg>
        <pc:spChg chg="add mod">
          <ac:chgData name="Arthur Liu" userId="57266d67-1d41-4103-859a-8797e8098ce0" providerId="ADAL" clId="{4EC16DF3-C4C9-134A-8346-032C3FAAAD14}" dt="2022-07-11T01:03:42.370" v="5938"/>
          <ac:spMkLst>
            <pc:docMk/>
            <pc:sldMk cId="0" sldId="299"/>
            <ac:spMk id="4" creationId="{FCF4D35F-970A-F94C-BBCD-5A55D66BF42C}"/>
          </ac:spMkLst>
        </pc:spChg>
        <pc:spChg chg="del">
          <ac:chgData name="Arthur Liu" userId="57266d67-1d41-4103-859a-8797e8098ce0" providerId="ADAL" clId="{4EC16DF3-C4C9-134A-8346-032C3FAAAD14}" dt="2022-07-11T01:03:34.216" v="5937"/>
          <ac:spMkLst>
            <pc:docMk/>
            <pc:sldMk cId="0" sldId="299"/>
            <ac:spMk id="90116" creationId="{00000000-0000-0000-0000-000000000000}"/>
          </ac:spMkLst>
        </pc:spChg>
      </pc:sldChg>
      <pc:sldChg chg="addSp delSp modSp add">
        <pc:chgData name="Arthur Liu" userId="57266d67-1d41-4103-859a-8797e8098ce0" providerId="ADAL" clId="{4EC16DF3-C4C9-134A-8346-032C3FAAAD14}" dt="2022-07-11T01:03:42.370" v="5938"/>
        <pc:sldMkLst>
          <pc:docMk/>
          <pc:sldMk cId="0" sldId="301"/>
        </pc:sldMkLst>
        <pc:spChg chg="add del mod">
          <ac:chgData name="Arthur Liu" userId="57266d67-1d41-4103-859a-8797e8098ce0" providerId="ADAL" clId="{4EC16DF3-C4C9-134A-8346-032C3FAAAD14}" dt="2022-07-11T01:03:34.216" v="5937"/>
          <ac:spMkLst>
            <pc:docMk/>
            <pc:sldMk cId="0" sldId="301"/>
            <ac:spMk id="2" creationId="{AE95BE71-1F70-AA49-B854-F1D542F3ABD3}"/>
          </ac:spMkLst>
        </pc:spChg>
        <pc:spChg chg="add mod">
          <ac:chgData name="Arthur Liu" userId="57266d67-1d41-4103-859a-8797e8098ce0" providerId="ADAL" clId="{4EC16DF3-C4C9-134A-8346-032C3FAAAD14}" dt="2022-07-11T01:03:42.370" v="5938"/>
          <ac:spMkLst>
            <pc:docMk/>
            <pc:sldMk cId="0" sldId="301"/>
            <ac:spMk id="3" creationId="{1A672FFE-7F6A-D849-9FFD-749004313C0E}"/>
          </ac:spMkLst>
        </pc:spChg>
        <pc:spChg chg="add mod">
          <ac:chgData name="Arthur Liu" userId="57266d67-1d41-4103-859a-8797e8098ce0" providerId="ADAL" clId="{4EC16DF3-C4C9-134A-8346-032C3FAAAD14}" dt="2022-07-11T01:03:42.370" v="5938"/>
          <ac:spMkLst>
            <pc:docMk/>
            <pc:sldMk cId="0" sldId="301"/>
            <ac:spMk id="4" creationId="{253C096E-696F-A14F-9273-BB15C5A9BC8E}"/>
          </ac:spMkLst>
        </pc:spChg>
        <pc:spChg chg="del">
          <ac:chgData name="Arthur Liu" userId="57266d67-1d41-4103-859a-8797e8098ce0" providerId="ADAL" clId="{4EC16DF3-C4C9-134A-8346-032C3FAAAD14}" dt="2022-07-11T01:03:34.216" v="5937"/>
          <ac:spMkLst>
            <pc:docMk/>
            <pc:sldMk cId="0" sldId="301"/>
            <ac:spMk id="94212" creationId="{00000000-0000-0000-0000-000000000000}"/>
          </ac:spMkLst>
        </pc:spChg>
      </pc:sldChg>
      <pc:sldChg chg="addSp delSp modSp add">
        <pc:chgData name="Arthur Liu" userId="57266d67-1d41-4103-859a-8797e8098ce0" providerId="ADAL" clId="{4EC16DF3-C4C9-134A-8346-032C3FAAAD14}" dt="2022-07-11T01:03:42.370" v="5938"/>
        <pc:sldMkLst>
          <pc:docMk/>
          <pc:sldMk cId="0" sldId="302"/>
        </pc:sldMkLst>
        <pc:spChg chg="add del mod">
          <ac:chgData name="Arthur Liu" userId="57266d67-1d41-4103-859a-8797e8098ce0" providerId="ADAL" clId="{4EC16DF3-C4C9-134A-8346-032C3FAAAD14}" dt="2022-07-11T01:03:34.216" v="5937"/>
          <ac:spMkLst>
            <pc:docMk/>
            <pc:sldMk cId="0" sldId="302"/>
            <ac:spMk id="2" creationId="{340A18EB-E237-2647-B7E7-FE5A17E7DB3C}"/>
          </ac:spMkLst>
        </pc:spChg>
        <pc:spChg chg="add mod">
          <ac:chgData name="Arthur Liu" userId="57266d67-1d41-4103-859a-8797e8098ce0" providerId="ADAL" clId="{4EC16DF3-C4C9-134A-8346-032C3FAAAD14}" dt="2022-07-11T01:03:42.370" v="5938"/>
          <ac:spMkLst>
            <pc:docMk/>
            <pc:sldMk cId="0" sldId="302"/>
            <ac:spMk id="3" creationId="{270AC36D-E3E9-EB4F-9F8B-5126E1B98186}"/>
          </ac:spMkLst>
        </pc:spChg>
        <pc:spChg chg="add mod">
          <ac:chgData name="Arthur Liu" userId="57266d67-1d41-4103-859a-8797e8098ce0" providerId="ADAL" clId="{4EC16DF3-C4C9-134A-8346-032C3FAAAD14}" dt="2022-07-11T01:03:42.370" v="5938"/>
          <ac:spMkLst>
            <pc:docMk/>
            <pc:sldMk cId="0" sldId="302"/>
            <ac:spMk id="4" creationId="{5F0C5F15-5B2F-5046-961F-5B8CA9BE9C61}"/>
          </ac:spMkLst>
        </pc:spChg>
        <pc:spChg chg="del">
          <ac:chgData name="Arthur Liu" userId="57266d67-1d41-4103-859a-8797e8098ce0" providerId="ADAL" clId="{4EC16DF3-C4C9-134A-8346-032C3FAAAD14}" dt="2022-07-11T01:03:34.216" v="5937"/>
          <ac:spMkLst>
            <pc:docMk/>
            <pc:sldMk cId="0" sldId="302"/>
            <ac:spMk id="96260" creationId="{00000000-0000-0000-0000-000000000000}"/>
          </ac:spMkLst>
        </pc:spChg>
      </pc:sldChg>
      <pc:sldChg chg="addSp delSp modSp add mod modTransition">
        <pc:chgData name="Arthur Liu" userId="57266d67-1d41-4103-859a-8797e8098ce0" providerId="ADAL" clId="{4EC16DF3-C4C9-134A-8346-032C3FAAAD14}" dt="2022-07-11T01:03:42.370" v="5938"/>
        <pc:sldMkLst>
          <pc:docMk/>
          <pc:sldMk cId="0" sldId="304"/>
        </pc:sldMkLst>
        <pc:spChg chg="add mod">
          <ac:chgData name="Arthur Liu" userId="57266d67-1d41-4103-859a-8797e8098ce0" providerId="ADAL" clId="{4EC16DF3-C4C9-134A-8346-032C3FAAAD14}" dt="2022-07-11T01:03:42.370" v="5938"/>
          <ac:spMkLst>
            <pc:docMk/>
            <pc:sldMk cId="0" sldId="304"/>
            <ac:spMk id="2" creationId="{635E5229-EB7C-F14C-B405-02F42ED5310A}"/>
          </ac:spMkLst>
        </pc:spChg>
        <pc:spChg chg="add mod">
          <ac:chgData name="Arthur Liu" userId="57266d67-1d41-4103-859a-8797e8098ce0" providerId="ADAL" clId="{4EC16DF3-C4C9-134A-8346-032C3FAAAD14}" dt="2022-07-11T01:03:42.370" v="5938"/>
          <ac:spMkLst>
            <pc:docMk/>
            <pc:sldMk cId="0" sldId="304"/>
            <ac:spMk id="3" creationId="{70EC1CB5-9B72-BA4D-A962-1D0ADDDB12A1}"/>
          </ac:spMkLst>
        </pc:spChg>
        <pc:spChg chg="mod">
          <ac:chgData name="Arthur Liu" userId="57266d67-1d41-4103-859a-8797e8098ce0" providerId="ADAL" clId="{4EC16DF3-C4C9-134A-8346-032C3FAAAD14}" dt="2022-07-11T01:02:26.378" v="5933" actId="14100"/>
          <ac:spMkLst>
            <pc:docMk/>
            <pc:sldMk cId="0" sldId="304"/>
            <ac:spMk id="98306" creationId="{00000000-0000-0000-0000-000000000000}"/>
          </ac:spMkLst>
        </pc:spChg>
        <pc:spChg chg="del">
          <ac:chgData name="Arthur Liu" userId="57266d67-1d41-4103-859a-8797e8098ce0" providerId="ADAL" clId="{4EC16DF3-C4C9-134A-8346-032C3FAAAD14}" dt="2022-07-11T01:03:34.216" v="5937"/>
          <ac:spMkLst>
            <pc:docMk/>
            <pc:sldMk cId="0" sldId="304"/>
            <ac:spMk id="98307" creationId="{00000000-0000-0000-0000-000000000000}"/>
          </ac:spMkLst>
        </pc:spChg>
        <pc:spChg chg="del">
          <ac:chgData name="Arthur Liu" userId="57266d67-1d41-4103-859a-8797e8098ce0" providerId="ADAL" clId="{4EC16DF3-C4C9-134A-8346-032C3FAAAD14}" dt="2022-07-11T01:03:34.216" v="5937"/>
          <ac:spMkLst>
            <pc:docMk/>
            <pc:sldMk cId="0" sldId="304"/>
            <ac:spMk id="98308" creationId="{00000000-0000-0000-0000-000000000000}"/>
          </ac:spMkLst>
        </pc:spChg>
      </pc:sldChg>
      <pc:sldChg chg="addSp delSp modSp add mod">
        <pc:chgData name="Arthur Liu" userId="57266d67-1d41-4103-859a-8797e8098ce0" providerId="ADAL" clId="{4EC16DF3-C4C9-134A-8346-032C3FAAAD14}" dt="2022-07-13T07:15:31.424" v="6683"/>
        <pc:sldMkLst>
          <pc:docMk/>
          <pc:sldMk cId="3881613822" sldId="322"/>
        </pc:sldMkLst>
        <pc:spChg chg="mod">
          <ac:chgData name="Arthur Liu" userId="57266d67-1d41-4103-859a-8797e8098ce0" providerId="ADAL" clId="{4EC16DF3-C4C9-134A-8346-032C3FAAAD14}" dt="2022-07-12T22:33:20.667" v="6679" actId="14100"/>
          <ac:spMkLst>
            <pc:docMk/>
            <pc:sldMk cId="3881613822" sldId="322"/>
            <ac:spMk id="3" creationId="{00000000-0000-0000-0000-000000000000}"/>
          </ac:spMkLst>
        </pc:spChg>
        <pc:spChg chg="add del mod">
          <ac:chgData name="Arthur Liu" userId="57266d67-1d41-4103-859a-8797e8098ce0" providerId="ADAL" clId="{4EC16DF3-C4C9-134A-8346-032C3FAAAD14}" dt="2022-07-11T01:03:34.216" v="5937"/>
          <ac:spMkLst>
            <pc:docMk/>
            <pc:sldMk cId="3881613822" sldId="322"/>
            <ac:spMk id="4" creationId="{D7A799E6-D098-C249-A25D-72FCBC591FBC}"/>
          </ac:spMkLst>
        </pc:spChg>
        <pc:spChg chg="add mod">
          <ac:chgData name="Arthur Liu" userId="57266d67-1d41-4103-859a-8797e8098ce0" providerId="ADAL" clId="{4EC16DF3-C4C9-134A-8346-032C3FAAAD14}" dt="2022-07-11T01:03:42.370" v="5938"/>
          <ac:spMkLst>
            <pc:docMk/>
            <pc:sldMk cId="3881613822" sldId="322"/>
            <ac:spMk id="5" creationId="{8899C41D-D560-CA48-976A-21D8A5DA4715}"/>
          </ac:spMkLst>
        </pc:spChg>
        <pc:spChg chg="add mod">
          <ac:chgData name="Arthur Liu" userId="57266d67-1d41-4103-859a-8797e8098ce0" providerId="ADAL" clId="{4EC16DF3-C4C9-134A-8346-032C3FAAAD14}" dt="2022-07-11T01:03:42.370" v="5938"/>
          <ac:spMkLst>
            <pc:docMk/>
            <pc:sldMk cId="3881613822" sldId="322"/>
            <ac:spMk id="6" creationId="{D2F4544D-89D9-9C4E-B016-35DD3F4A5533}"/>
          </ac:spMkLst>
        </pc:spChg>
        <pc:spChg chg="del">
          <ac:chgData name="Arthur Liu" userId="57266d67-1d41-4103-859a-8797e8098ce0" providerId="ADAL" clId="{4EC16DF3-C4C9-134A-8346-032C3FAAAD14}" dt="2022-07-11T01:03:34.216" v="5937"/>
          <ac:spMkLst>
            <pc:docMk/>
            <pc:sldMk cId="3881613822" sldId="322"/>
            <ac:spMk id="8" creationId="{00000000-0000-0000-0000-000000000000}"/>
          </ac:spMkLst>
        </pc:spChg>
        <pc:picChg chg="del">
          <ac:chgData name="Arthur Liu" userId="57266d67-1d41-4103-859a-8797e8098ce0" providerId="ADAL" clId="{4EC16DF3-C4C9-134A-8346-032C3FAAAD14}" dt="2022-07-13T07:15:31.107" v="6682" actId="478"/>
          <ac:picMkLst>
            <pc:docMk/>
            <pc:sldMk cId="3881613822" sldId="322"/>
            <ac:picMk id="7" creationId="{70485074-AF62-42D9-BCB6-F3EA4FA9E92E}"/>
          </ac:picMkLst>
        </pc:picChg>
        <pc:picChg chg="add mod">
          <ac:chgData name="Arthur Liu" userId="57266d67-1d41-4103-859a-8797e8098ce0" providerId="ADAL" clId="{4EC16DF3-C4C9-134A-8346-032C3FAAAD14}" dt="2022-07-13T07:15:31.424" v="6683"/>
          <ac:picMkLst>
            <pc:docMk/>
            <pc:sldMk cId="3881613822" sldId="322"/>
            <ac:picMk id="8" creationId="{17C03F1C-B79D-2D45-8596-43DF9BA13F46}"/>
          </ac:picMkLst>
        </pc:picChg>
        <pc:inkChg chg="del">
          <ac:chgData name="Arthur Liu" userId="57266d67-1d41-4103-859a-8797e8098ce0" providerId="ADAL" clId="{4EC16DF3-C4C9-134A-8346-032C3FAAAD14}" dt="2022-07-11T00:59:42.671" v="5852" actId="478"/>
          <ac:inkMkLst>
            <pc:docMk/>
            <pc:sldMk cId="3881613822" sldId="322"/>
            <ac:inkMk id="12" creationId="{302F24DB-8E2C-4BDC-B219-D28058983BCE}"/>
          </ac:inkMkLst>
        </pc:inkChg>
        <pc:inkChg chg="del">
          <ac:chgData name="Arthur Liu" userId="57266d67-1d41-4103-859a-8797e8098ce0" providerId="ADAL" clId="{4EC16DF3-C4C9-134A-8346-032C3FAAAD14}" dt="2022-07-11T00:59:49.208" v="5877"/>
          <ac:inkMkLst>
            <pc:docMk/>
            <pc:sldMk cId="3881613822" sldId="322"/>
            <ac:inkMk id="30" creationId="{3BDAF72F-9DD9-438C-8D51-1A182E0F4972}"/>
          </ac:inkMkLst>
        </pc:inkChg>
        <pc:inkChg chg="del">
          <ac:chgData name="Arthur Liu" userId="57266d67-1d41-4103-859a-8797e8098ce0" providerId="ADAL" clId="{4EC16DF3-C4C9-134A-8346-032C3FAAAD14}" dt="2022-07-11T00:59:49.205" v="5863"/>
          <ac:inkMkLst>
            <pc:docMk/>
            <pc:sldMk cId="3881613822" sldId="322"/>
            <ac:inkMk id="31" creationId="{06EA9FD4-D754-4A00-BD22-AB6806727A4D}"/>
          </ac:inkMkLst>
        </pc:inkChg>
        <pc:inkChg chg="del">
          <ac:chgData name="Arthur Liu" userId="57266d67-1d41-4103-859a-8797e8098ce0" providerId="ADAL" clId="{4EC16DF3-C4C9-134A-8346-032C3FAAAD14}" dt="2022-07-11T00:59:49.206" v="5869"/>
          <ac:inkMkLst>
            <pc:docMk/>
            <pc:sldMk cId="3881613822" sldId="322"/>
            <ac:inkMk id="36" creationId="{C899642D-F8D3-4E06-9C8F-F3E69BF4DCB7}"/>
          </ac:inkMkLst>
        </pc:inkChg>
        <pc:inkChg chg="del">
          <ac:chgData name="Arthur Liu" userId="57266d67-1d41-4103-859a-8797e8098ce0" providerId="ADAL" clId="{4EC16DF3-C4C9-134A-8346-032C3FAAAD14}" dt="2022-07-11T00:59:49.208" v="5876"/>
          <ac:inkMkLst>
            <pc:docMk/>
            <pc:sldMk cId="3881613822" sldId="322"/>
            <ac:inkMk id="37" creationId="{B32E2127-8D4C-4336-9AB6-DB724611C5B4}"/>
          </ac:inkMkLst>
        </pc:inkChg>
        <pc:inkChg chg="del">
          <ac:chgData name="Arthur Liu" userId="57266d67-1d41-4103-859a-8797e8098ce0" providerId="ADAL" clId="{4EC16DF3-C4C9-134A-8346-032C3FAAAD14}" dt="2022-07-11T00:59:49.209" v="5881"/>
          <ac:inkMkLst>
            <pc:docMk/>
            <pc:sldMk cId="3881613822" sldId="322"/>
            <ac:inkMk id="38" creationId="{3C329134-E3CF-4301-844C-6CA4AE25DCF9}"/>
          </ac:inkMkLst>
        </pc:inkChg>
        <pc:inkChg chg="del">
          <ac:chgData name="Arthur Liu" userId="57266d67-1d41-4103-859a-8797e8098ce0" providerId="ADAL" clId="{4EC16DF3-C4C9-134A-8346-032C3FAAAD14}" dt="2022-07-11T00:59:49.205" v="5861"/>
          <ac:inkMkLst>
            <pc:docMk/>
            <pc:sldMk cId="3881613822" sldId="322"/>
            <ac:inkMk id="39" creationId="{20199D69-71BA-42D8-8DB8-9893BF8B1B6E}"/>
          </ac:inkMkLst>
        </pc:inkChg>
        <pc:inkChg chg="del">
          <ac:chgData name="Arthur Liu" userId="57266d67-1d41-4103-859a-8797e8098ce0" providerId="ADAL" clId="{4EC16DF3-C4C9-134A-8346-032C3FAAAD14}" dt="2022-07-11T00:59:49.207" v="5871"/>
          <ac:inkMkLst>
            <pc:docMk/>
            <pc:sldMk cId="3881613822" sldId="322"/>
            <ac:inkMk id="40" creationId="{61DB1E3B-8A1D-40E5-A54E-CE791918F31F}"/>
          </ac:inkMkLst>
        </pc:inkChg>
        <pc:inkChg chg="del">
          <ac:chgData name="Arthur Liu" userId="57266d67-1d41-4103-859a-8797e8098ce0" providerId="ADAL" clId="{4EC16DF3-C4C9-134A-8346-032C3FAAAD14}" dt="2022-07-11T00:59:49.209" v="5883"/>
          <ac:inkMkLst>
            <pc:docMk/>
            <pc:sldMk cId="3881613822" sldId="322"/>
            <ac:inkMk id="41" creationId="{75F013F1-ABC1-4B52-AF59-923C5BA4E431}"/>
          </ac:inkMkLst>
        </pc:inkChg>
        <pc:inkChg chg="del">
          <ac:chgData name="Arthur Liu" userId="57266d67-1d41-4103-859a-8797e8098ce0" providerId="ADAL" clId="{4EC16DF3-C4C9-134A-8346-032C3FAAAD14}" dt="2022-07-11T00:59:49.202" v="5853"/>
          <ac:inkMkLst>
            <pc:docMk/>
            <pc:sldMk cId="3881613822" sldId="322"/>
            <ac:inkMk id="47" creationId="{C3F270FF-A305-4584-AE51-B017702A7DE2}"/>
          </ac:inkMkLst>
        </pc:inkChg>
        <pc:inkChg chg="del">
          <ac:chgData name="Arthur Liu" userId="57266d67-1d41-4103-859a-8797e8098ce0" providerId="ADAL" clId="{4EC16DF3-C4C9-134A-8346-032C3FAAAD14}" dt="2022-07-11T00:59:49.204" v="5858"/>
          <ac:inkMkLst>
            <pc:docMk/>
            <pc:sldMk cId="3881613822" sldId="322"/>
            <ac:inkMk id="68" creationId="{3A0EDE23-D077-42EE-B67E-30741CE90241}"/>
          </ac:inkMkLst>
        </pc:inkChg>
        <pc:inkChg chg="del">
          <ac:chgData name="Arthur Liu" userId="57266d67-1d41-4103-859a-8797e8098ce0" providerId="ADAL" clId="{4EC16DF3-C4C9-134A-8346-032C3FAAAD14}" dt="2022-07-11T00:59:49.207" v="5873"/>
          <ac:inkMkLst>
            <pc:docMk/>
            <pc:sldMk cId="3881613822" sldId="322"/>
            <ac:inkMk id="80" creationId="{2DC37089-3193-4003-9AA2-7384282AF58D}"/>
          </ac:inkMkLst>
        </pc:inkChg>
        <pc:inkChg chg="mod">
          <ac:chgData name="Arthur Liu" userId="57266d67-1d41-4103-859a-8797e8098ce0" providerId="ADAL" clId="{4EC16DF3-C4C9-134A-8346-032C3FAAAD14}" dt="2022-07-11T00:59:49.204" v="5859"/>
          <ac:inkMkLst>
            <pc:docMk/>
            <pc:sldMk cId="3881613822" sldId="322"/>
            <ac:inkMk id="81" creationId="{C18D0703-9658-4E56-8701-1D6F7FC431BA}"/>
          </ac:inkMkLst>
        </pc:inkChg>
        <pc:inkChg chg="del">
          <ac:chgData name="Arthur Liu" userId="57266d67-1d41-4103-859a-8797e8098ce0" providerId="ADAL" clId="{4EC16DF3-C4C9-134A-8346-032C3FAAAD14}" dt="2022-07-11T00:59:49.206" v="5866"/>
          <ac:inkMkLst>
            <pc:docMk/>
            <pc:sldMk cId="3881613822" sldId="322"/>
            <ac:inkMk id="82" creationId="{9AC067F7-938D-49EF-B47A-9CAFA9921109}"/>
          </ac:inkMkLst>
        </pc:inkChg>
        <pc:inkChg chg="del">
          <ac:chgData name="Arthur Liu" userId="57266d67-1d41-4103-859a-8797e8098ce0" providerId="ADAL" clId="{4EC16DF3-C4C9-134A-8346-032C3FAAAD14}" dt="2022-07-11T00:59:49.206" v="5870"/>
          <ac:inkMkLst>
            <pc:docMk/>
            <pc:sldMk cId="3881613822" sldId="322"/>
            <ac:inkMk id="83" creationId="{67AE33FF-40BF-44A4-BD0C-C7E3ED8B140F}"/>
          </ac:inkMkLst>
        </pc:inkChg>
        <pc:inkChg chg="del">
          <ac:chgData name="Arthur Liu" userId="57266d67-1d41-4103-859a-8797e8098ce0" providerId="ADAL" clId="{4EC16DF3-C4C9-134A-8346-032C3FAAAD14}" dt="2022-07-11T00:59:49.207" v="5872"/>
          <ac:inkMkLst>
            <pc:docMk/>
            <pc:sldMk cId="3881613822" sldId="322"/>
            <ac:inkMk id="93" creationId="{A821AD41-D4F8-474B-BAF1-144535AEE2D1}"/>
          </ac:inkMkLst>
        </pc:inkChg>
        <pc:inkChg chg="del">
          <ac:chgData name="Arthur Liu" userId="57266d67-1d41-4103-859a-8797e8098ce0" providerId="ADAL" clId="{4EC16DF3-C4C9-134A-8346-032C3FAAAD14}" dt="2022-07-11T00:59:49.205" v="5864"/>
          <ac:inkMkLst>
            <pc:docMk/>
            <pc:sldMk cId="3881613822" sldId="322"/>
            <ac:inkMk id="94" creationId="{F1516685-044D-47AA-87AD-5F0B61A293AD}"/>
          </ac:inkMkLst>
        </pc:inkChg>
        <pc:inkChg chg="del">
          <ac:chgData name="Arthur Liu" userId="57266d67-1d41-4103-859a-8797e8098ce0" providerId="ADAL" clId="{4EC16DF3-C4C9-134A-8346-032C3FAAAD14}" dt="2022-07-11T00:59:49.209" v="5882"/>
          <ac:inkMkLst>
            <pc:docMk/>
            <pc:sldMk cId="3881613822" sldId="322"/>
            <ac:inkMk id="95" creationId="{2187EE46-2D49-4F59-AEB6-C26C99E4C033}"/>
          </ac:inkMkLst>
        </pc:inkChg>
        <pc:inkChg chg="del">
          <ac:chgData name="Arthur Liu" userId="57266d67-1d41-4103-859a-8797e8098ce0" providerId="ADAL" clId="{4EC16DF3-C4C9-134A-8346-032C3FAAAD14}" dt="2022-07-11T00:59:49.208" v="5878"/>
          <ac:inkMkLst>
            <pc:docMk/>
            <pc:sldMk cId="3881613822" sldId="322"/>
            <ac:inkMk id="98" creationId="{0EB34F74-446E-4274-AFC2-C4D8AFD22B94}"/>
          </ac:inkMkLst>
        </pc:inkChg>
        <pc:inkChg chg="del">
          <ac:chgData name="Arthur Liu" userId="57266d67-1d41-4103-859a-8797e8098ce0" providerId="ADAL" clId="{4EC16DF3-C4C9-134A-8346-032C3FAAAD14}" dt="2022-07-11T00:59:49.205" v="5862"/>
          <ac:inkMkLst>
            <pc:docMk/>
            <pc:sldMk cId="3881613822" sldId="322"/>
            <ac:inkMk id="99" creationId="{A2D02029-73D7-4D7E-9E7E-11947DCB2FB4}"/>
          </ac:inkMkLst>
        </pc:inkChg>
        <pc:inkChg chg="del">
          <ac:chgData name="Arthur Liu" userId="57266d67-1d41-4103-859a-8797e8098ce0" providerId="ADAL" clId="{4EC16DF3-C4C9-134A-8346-032C3FAAAD14}" dt="2022-07-11T00:59:49.203" v="5855"/>
          <ac:inkMkLst>
            <pc:docMk/>
            <pc:sldMk cId="3881613822" sldId="322"/>
            <ac:inkMk id="100" creationId="{36145F43-8CFC-4C0E-B5D0-CBEA0517830C}"/>
          </ac:inkMkLst>
        </pc:inkChg>
        <pc:inkChg chg="del">
          <ac:chgData name="Arthur Liu" userId="57266d67-1d41-4103-859a-8797e8098ce0" providerId="ADAL" clId="{4EC16DF3-C4C9-134A-8346-032C3FAAAD14}" dt="2022-07-11T00:59:49.203" v="5854"/>
          <ac:inkMkLst>
            <pc:docMk/>
            <pc:sldMk cId="3881613822" sldId="322"/>
            <ac:inkMk id="108" creationId="{71140DFC-ECBD-48A4-BD0B-88C9D6391384}"/>
          </ac:inkMkLst>
        </pc:inkChg>
        <pc:inkChg chg="del">
          <ac:chgData name="Arthur Liu" userId="57266d67-1d41-4103-859a-8797e8098ce0" providerId="ADAL" clId="{4EC16DF3-C4C9-134A-8346-032C3FAAAD14}" dt="2022-07-11T00:59:49.205" v="5865"/>
          <ac:inkMkLst>
            <pc:docMk/>
            <pc:sldMk cId="3881613822" sldId="322"/>
            <ac:inkMk id="119" creationId="{329B8EE9-EF09-4813-AB1C-C370D13BD97B}"/>
          </ac:inkMkLst>
        </pc:inkChg>
        <pc:inkChg chg="del">
          <ac:chgData name="Arthur Liu" userId="57266d67-1d41-4103-859a-8797e8098ce0" providerId="ADAL" clId="{4EC16DF3-C4C9-134A-8346-032C3FAAAD14}" dt="2022-07-11T00:59:49.204" v="5857"/>
          <ac:inkMkLst>
            <pc:docMk/>
            <pc:sldMk cId="3881613822" sldId="322"/>
            <ac:inkMk id="120" creationId="{47EE58C6-442D-4817-82BF-E7791D10413A}"/>
          </ac:inkMkLst>
        </pc:inkChg>
        <pc:inkChg chg="del">
          <ac:chgData name="Arthur Liu" userId="57266d67-1d41-4103-859a-8797e8098ce0" providerId="ADAL" clId="{4EC16DF3-C4C9-134A-8346-032C3FAAAD14}" dt="2022-07-11T00:59:49.206" v="5867"/>
          <ac:inkMkLst>
            <pc:docMk/>
            <pc:sldMk cId="3881613822" sldId="322"/>
            <ac:inkMk id="127" creationId="{57355216-70C1-4F7F-AAD7-E8C93D1DA19C}"/>
          </ac:inkMkLst>
        </pc:inkChg>
        <pc:inkChg chg="del">
          <ac:chgData name="Arthur Liu" userId="57266d67-1d41-4103-859a-8797e8098ce0" providerId="ADAL" clId="{4EC16DF3-C4C9-134A-8346-032C3FAAAD14}" dt="2022-07-11T00:59:49.208" v="5879"/>
          <ac:inkMkLst>
            <pc:docMk/>
            <pc:sldMk cId="3881613822" sldId="322"/>
            <ac:inkMk id="128" creationId="{11900BA7-33AC-4B3B-B8A7-A673E1785D6B}"/>
          </ac:inkMkLst>
        </pc:inkChg>
        <pc:inkChg chg="del">
          <ac:chgData name="Arthur Liu" userId="57266d67-1d41-4103-859a-8797e8098ce0" providerId="ADAL" clId="{4EC16DF3-C4C9-134A-8346-032C3FAAAD14}" dt="2022-07-11T00:59:49.209" v="5880"/>
          <ac:inkMkLst>
            <pc:docMk/>
            <pc:sldMk cId="3881613822" sldId="322"/>
            <ac:inkMk id="129" creationId="{14D8021B-A726-49B5-88E4-3010CA345EE4}"/>
          </ac:inkMkLst>
        </pc:inkChg>
        <pc:inkChg chg="del">
          <ac:chgData name="Arthur Liu" userId="57266d67-1d41-4103-859a-8797e8098ce0" providerId="ADAL" clId="{4EC16DF3-C4C9-134A-8346-032C3FAAAD14}" dt="2022-07-11T00:59:49.204" v="5856"/>
          <ac:inkMkLst>
            <pc:docMk/>
            <pc:sldMk cId="3881613822" sldId="322"/>
            <ac:inkMk id="142" creationId="{5A7D6AB3-8A4C-4515-ACED-9BBB08CDEF7F}"/>
          </ac:inkMkLst>
        </pc:inkChg>
        <pc:inkChg chg="del">
          <ac:chgData name="Arthur Liu" userId="57266d67-1d41-4103-859a-8797e8098ce0" providerId="ADAL" clId="{4EC16DF3-C4C9-134A-8346-032C3FAAAD14}" dt="2022-07-11T00:59:49.204" v="5860"/>
          <ac:inkMkLst>
            <pc:docMk/>
            <pc:sldMk cId="3881613822" sldId="322"/>
            <ac:inkMk id="143" creationId="{6184222A-D399-461C-A78E-FBCA7A206ACA}"/>
          </ac:inkMkLst>
        </pc:inkChg>
        <pc:inkChg chg="del">
          <ac:chgData name="Arthur Liu" userId="57266d67-1d41-4103-859a-8797e8098ce0" providerId="ADAL" clId="{4EC16DF3-C4C9-134A-8346-032C3FAAAD14}" dt="2022-07-11T00:59:49.206" v="5868"/>
          <ac:inkMkLst>
            <pc:docMk/>
            <pc:sldMk cId="3881613822" sldId="322"/>
            <ac:inkMk id="144" creationId="{51303C60-5B55-41D4-AA6F-FF1863A5ECB1}"/>
          </ac:inkMkLst>
        </pc:inkChg>
        <pc:inkChg chg="del">
          <ac:chgData name="Arthur Liu" userId="57266d67-1d41-4103-859a-8797e8098ce0" providerId="ADAL" clId="{4EC16DF3-C4C9-134A-8346-032C3FAAAD14}" dt="2022-07-11T00:59:49.209" v="5884"/>
          <ac:inkMkLst>
            <pc:docMk/>
            <pc:sldMk cId="3881613822" sldId="322"/>
            <ac:inkMk id="147" creationId="{379FE2B9-CC16-4D96-B44A-5D0519F5E4A5}"/>
          </ac:inkMkLst>
        </pc:inkChg>
        <pc:inkChg chg="del">
          <ac:chgData name="Arthur Liu" userId="57266d67-1d41-4103-859a-8797e8098ce0" providerId="ADAL" clId="{4EC16DF3-C4C9-134A-8346-032C3FAAAD14}" dt="2022-07-11T00:59:38.893" v="5850" actId="478"/>
          <ac:inkMkLst>
            <pc:docMk/>
            <pc:sldMk cId="3881613822" sldId="322"/>
            <ac:inkMk id="195" creationId="{CD633769-DFF5-4D62-A37D-F79DF8F0CCB4}"/>
          </ac:inkMkLst>
        </pc:inkChg>
        <pc:inkChg chg="del">
          <ac:chgData name="Arthur Liu" userId="57266d67-1d41-4103-859a-8797e8098ce0" providerId="ADAL" clId="{4EC16DF3-C4C9-134A-8346-032C3FAAAD14}" dt="2022-07-11T00:59:49.207" v="5874"/>
          <ac:inkMkLst>
            <pc:docMk/>
            <pc:sldMk cId="3881613822" sldId="322"/>
            <ac:inkMk id="213" creationId="{D6969F39-A186-4708-9A69-A8C30FA44CAA}"/>
          </ac:inkMkLst>
        </pc:inkChg>
        <pc:inkChg chg="del">
          <ac:chgData name="Arthur Liu" userId="57266d67-1d41-4103-859a-8797e8098ce0" providerId="ADAL" clId="{4EC16DF3-C4C9-134A-8346-032C3FAAAD14}" dt="2022-07-11T00:59:49.207" v="5875"/>
          <ac:inkMkLst>
            <pc:docMk/>
            <pc:sldMk cId="3881613822" sldId="322"/>
            <ac:inkMk id="215" creationId="{DA690706-9F32-4C75-943F-E1A67D67DEB6}"/>
          </ac:inkMkLst>
        </pc:inkChg>
        <pc:inkChg chg="del">
          <ac:chgData name="Arthur Liu" userId="57266d67-1d41-4103-859a-8797e8098ce0" providerId="ADAL" clId="{4EC16DF3-C4C9-134A-8346-032C3FAAAD14}" dt="2022-07-11T00:59:40.858" v="5851" actId="478"/>
          <ac:inkMkLst>
            <pc:docMk/>
            <pc:sldMk cId="3881613822" sldId="322"/>
            <ac:inkMk id="241" creationId="{97919B4B-3CD9-4BCD-B018-7BD752E17488}"/>
          </ac:inkMkLst>
        </pc:inkChg>
        <pc:inkChg chg="del">
          <ac:chgData name="Arthur Liu" userId="57266d67-1d41-4103-859a-8797e8098ce0" providerId="ADAL" clId="{4EC16DF3-C4C9-134A-8346-032C3FAAAD14}" dt="2022-07-11T00:59:38.521" v="5849" actId="478"/>
          <ac:inkMkLst>
            <pc:docMk/>
            <pc:sldMk cId="3881613822" sldId="322"/>
            <ac:inkMk id="242" creationId="{663C59CB-D2D6-4D5B-8A1C-51A6A3F57646}"/>
          </ac:inkMkLst>
        </pc:inkChg>
      </pc:sldChg>
      <pc:sldChg chg="del">
        <pc:chgData name="Arthur Liu" userId="57266d67-1d41-4103-859a-8797e8098ce0" providerId="ADAL" clId="{4EC16DF3-C4C9-134A-8346-032C3FAAAD14}" dt="2022-07-10T22:00:19.375" v="1006" actId="2696"/>
        <pc:sldMkLst>
          <pc:docMk/>
          <pc:sldMk cId="2679470702" sldId="323"/>
        </pc:sldMkLst>
        <pc:spChg chg="mod">
          <ac:chgData name="Arthur Liu" userId="57266d67-1d41-4103-859a-8797e8098ce0" providerId="ADAL" clId="{4EC16DF3-C4C9-134A-8346-032C3FAAAD14}" dt="2022-07-11T01:03:04.084" v="5935" actId="20577"/>
          <ac:spMkLst>
            <pc:docMk/>
            <pc:sldMk cId="2679470702" sldId="323"/>
            <ac:spMk id="3" creationId="{00000000-0000-0000-0000-000000000000}"/>
          </ac:spMkLst>
        </pc:spChg>
        <pc:spChg chg="add del mod">
          <ac:chgData name="Arthur Liu" userId="57266d67-1d41-4103-859a-8797e8098ce0" providerId="ADAL" clId="{4EC16DF3-C4C9-134A-8346-032C3FAAAD14}" dt="2022-07-11T01:03:34.216" v="5937"/>
          <ac:spMkLst>
            <pc:docMk/>
            <pc:sldMk cId="2679470702" sldId="323"/>
            <ac:spMk id="5" creationId="{74507009-F786-9B41-88BB-4A97EFFB889C}"/>
          </ac:spMkLst>
        </pc:spChg>
        <pc:spChg chg="add mod">
          <ac:chgData name="Arthur Liu" userId="57266d67-1d41-4103-859a-8797e8098ce0" providerId="ADAL" clId="{4EC16DF3-C4C9-134A-8346-032C3FAAAD14}" dt="2022-07-11T01:03:42.370" v="5938"/>
          <ac:spMkLst>
            <pc:docMk/>
            <pc:sldMk cId="2679470702" sldId="323"/>
            <ac:spMk id="6" creationId="{7EAC939E-9FD4-E742-A5E2-CE901652FFFC}"/>
          </ac:spMkLst>
        </pc:spChg>
        <pc:spChg chg="del">
          <ac:chgData name="Arthur Liu" userId="57266d67-1d41-4103-859a-8797e8098ce0" providerId="ADAL" clId="{4EC16DF3-C4C9-134A-8346-032C3FAAAD14}" dt="2022-07-11T01:03:34.216" v="5937"/>
          <ac:spMkLst>
            <pc:docMk/>
            <pc:sldMk cId="2679470702" sldId="323"/>
            <ac:spMk id="9" creationId="{00000000-0000-0000-0000-000000000000}"/>
          </ac:spMkLst>
        </pc:spChg>
        <pc:spChg chg="add mod">
          <ac:chgData name="Arthur Liu" userId="57266d67-1d41-4103-859a-8797e8098ce0" providerId="ADAL" clId="{4EC16DF3-C4C9-134A-8346-032C3FAAAD14}" dt="2022-07-11T01:03:42.370" v="5938"/>
          <ac:spMkLst>
            <pc:docMk/>
            <pc:sldMk cId="2679470702" sldId="323"/>
            <ac:spMk id="10" creationId="{3634BB7C-BCBC-3D4E-979B-B3E732D80BBC}"/>
          </ac:spMkLst>
        </pc:spChg>
        <pc:inkChg chg="del">
          <ac:chgData name="Arthur Liu" userId="57266d67-1d41-4103-859a-8797e8098ce0" providerId="ADAL" clId="{4EC16DF3-C4C9-134A-8346-032C3FAAAD14}" dt="2022-07-11T01:01:27.262" v="5928"/>
          <ac:inkMkLst>
            <pc:docMk/>
            <pc:sldMk cId="2679470702" sldId="323"/>
            <ac:inkMk id="4" creationId="{82FF0E4F-E12C-45D8-973B-5933D04FA9B8}"/>
          </ac:inkMkLst>
        </pc:inkChg>
        <pc:inkChg chg="del">
          <ac:chgData name="Arthur Liu" userId="57266d67-1d41-4103-859a-8797e8098ce0" providerId="ADAL" clId="{4EC16DF3-C4C9-134A-8346-032C3FAAAD14}" dt="2022-07-11T01:01:27.262" v="5926"/>
          <ac:inkMkLst>
            <pc:docMk/>
            <pc:sldMk cId="2679470702" sldId="323"/>
            <ac:inkMk id="8" creationId="{56DFCA16-1EBC-43F0-934E-66DABC2B41D2}"/>
          </ac:inkMkLst>
        </pc:inkChg>
        <pc:inkChg chg="del">
          <ac:chgData name="Arthur Liu" userId="57266d67-1d41-4103-859a-8797e8098ce0" providerId="ADAL" clId="{4EC16DF3-C4C9-134A-8346-032C3FAAAD14}" dt="2022-07-11T01:01:27.261" v="5925"/>
          <ac:inkMkLst>
            <pc:docMk/>
            <pc:sldMk cId="2679470702" sldId="323"/>
            <ac:inkMk id="11" creationId="{BF73B77D-2173-45AE-A759-51BD0CEF90AA}"/>
          </ac:inkMkLst>
        </pc:inkChg>
        <pc:inkChg chg="del">
          <ac:chgData name="Arthur Liu" userId="57266d67-1d41-4103-859a-8797e8098ce0" providerId="ADAL" clId="{4EC16DF3-C4C9-134A-8346-032C3FAAAD14}" dt="2022-07-11T01:01:27.260" v="5924"/>
          <ac:inkMkLst>
            <pc:docMk/>
            <pc:sldMk cId="2679470702" sldId="323"/>
            <ac:inkMk id="12" creationId="{6E793755-23CE-42CC-8F53-DBDD4A591CB4}"/>
          </ac:inkMkLst>
        </pc:inkChg>
        <pc:inkChg chg="del">
          <ac:chgData name="Arthur Liu" userId="57266d67-1d41-4103-859a-8797e8098ce0" providerId="ADAL" clId="{4EC16DF3-C4C9-134A-8346-032C3FAAAD14}" dt="2022-07-11T01:01:27.257" v="5923"/>
          <ac:inkMkLst>
            <pc:docMk/>
            <pc:sldMk cId="2679470702" sldId="323"/>
            <ac:inkMk id="13" creationId="{8CE97463-8CBA-4177-AB69-C17111932710}"/>
          </ac:inkMkLst>
        </pc:inkChg>
        <pc:inkChg chg="del">
          <ac:chgData name="Arthur Liu" userId="57266d67-1d41-4103-859a-8797e8098ce0" providerId="ADAL" clId="{4EC16DF3-C4C9-134A-8346-032C3FAAAD14}" dt="2022-07-11T01:01:27.262" v="5927"/>
          <ac:inkMkLst>
            <pc:docMk/>
            <pc:sldMk cId="2679470702" sldId="323"/>
            <ac:inkMk id="14" creationId="{4E930882-B1E6-4E51-BDEA-79AAD3C0A4D0}"/>
          </ac:inkMkLst>
        </pc:inkChg>
      </pc:sldChg>
      <pc:sldChg chg="del">
        <pc:chgData name="Arthur Liu" userId="57266d67-1d41-4103-859a-8797e8098ce0" providerId="ADAL" clId="{4EC16DF3-C4C9-134A-8346-032C3FAAAD14}" dt="2022-07-10T22:00:19.375" v="1006" actId="2696"/>
        <pc:sldMkLst>
          <pc:docMk/>
          <pc:sldMk cId="3035389613" sldId="327"/>
        </pc:sldMkLst>
        <pc:spChg chg="add mod">
          <ac:chgData name="Arthur Liu" userId="57266d67-1d41-4103-859a-8797e8098ce0" providerId="ADAL" clId="{4EC16DF3-C4C9-134A-8346-032C3FAAAD14}" dt="2022-07-11T01:03:42.370" v="5938"/>
          <ac:spMkLst>
            <pc:docMk/>
            <pc:sldMk cId="3035389613" sldId="327"/>
            <ac:spMk id="2" creationId="{7AA2E955-787C-3A47-8032-B6B61BAF9694}"/>
          </ac:spMkLst>
        </pc:spChg>
        <pc:spChg chg="add mod">
          <ac:chgData name="Arthur Liu" userId="57266d67-1d41-4103-859a-8797e8098ce0" providerId="ADAL" clId="{4EC16DF3-C4C9-134A-8346-032C3FAAAD14}" dt="2022-07-11T01:03:42.370" v="5938"/>
          <ac:spMkLst>
            <pc:docMk/>
            <pc:sldMk cId="3035389613" sldId="327"/>
            <ac:spMk id="3" creationId="{41306247-7601-294F-B984-4EACFCBFC263}"/>
          </ac:spMkLst>
        </pc:spChg>
        <pc:spChg chg="mod">
          <ac:chgData name="Arthur Liu" userId="57266d67-1d41-4103-859a-8797e8098ce0" providerId="ADAL" clId="{4EC16DF3-C4C9-134A-8346-032C3FAAAD14}" dt="2022-07-10T22:40:17.751" v="1791" actId="20577"/>
          <ac:spMkLst>
            <pc:docMk/>
            <pc:sldMk cId="3035389613" sldId="327"/>
            <ac:spMk id="41" creationId="{00000000-0000-0000-0000-000000000000}"/>
          </ac:spMkLst>
        </pc:spChg>
        <pc:spChg chg="mod">
          <ac:chgData name="Arthur Liu" userId="57266d67-1d41-4103-859a-8797e8098ce0" providerId="ADAL" clId="{4EC16DF3-C4C9-134A-8346-032C3FAAAD14}" dt="2022-07-10T22:39:31.474" v="1781" actId="1076"/>
          <ac:spMkLst>
            <pc:docMk/>
            <pc:sldMk cId="3035389613" sldId="327"/>
            <ac:spMk id="43" creationId="{00000000-0000-0000-0000-000000000000}"/>
          </ac:spMkLst>
        </pc:spChg>
        <pc:spChg chg="mod">
          <ac:chgData name="Arthur Liu" userId="57266d67-1d41-4103-859a-8797e8098ce0" providerId="ADAL" clId="{4EC16DF3-C4C9-134A-8346-032C3FAAAD14}" dt="2022-07-10T22:39:24.636" v="1780" actId="14100"/>
          <ac:spMkLst>
            <pc:docMk/>
            <pc:sldMk cId="3035389613" sldId="327"/>
            <ac:spMk id="23553" creationId="{00000000-0000-0000-0000-000000000000}"/>
          </ac:spMkLst>
        </pc:spChg>
        <pc:spChg chg="mod">
          <ac:chgData name="Arthur Liu" userId="57266d67-1d41-4103-859a-8797e8098ce0" providerId="ADAL" clId="{4EC16DF3-C4C9-134A-8346-032C3FAAAD14}" dt="2022-07-10T22:39:15.977" v="1778" actId="27636"/>
          <ac:spMkLst>
            <pc:docMk/>
            <pc:sldMk cId="3035389613" sldId="327"/>
            <ac:spMk id="23554" creationId="{00000000-0000-0000-0000-000000000000}"/>
          </ac:spMkLst>
        </pc:spChg>
        <pc:spChg chg="del">
          <ac:chgData name="Arthur Liu" userId="57266d67-1d41-4103-859a-8797e8098ce0" providerId="ADAL" clId="{4EC16DF3-C4C9-134A-8346-032C3FAAAD14}" dt="2022-07-11T01:03:34.216" v="5937"/>
          <ac:spMkLst>
            <pc:docMk/>
            <pc:sldMk cId="3035389613" sldId="327"/>
            <ac:spMk id="23555" creationId="{00000000-0000-0000-0000-000000000000}"/>
          </ac:spMkLst>
        </pc:spChg>
        <pc:spChg chg="del">
          <ac:chgData name="Arthur Liu" userId="57266d67-1d41-4103-859a-8797e8098ce0" providerId="ADAL" clId="{4EC16DF3-C4C9-134A-8346-032C3FAAAD14}" dt="2022-07-11T01:03:34.216" v="5937"/>
          <ac:spMkLst>
            <pc:docMk/>
            <pc:sldMk cId="3035389613" sldId="327"/>
            <ac:spMk id="23556" creationId="{00000000-0000-0000-0000-000000000000}"/>
          </ac:spMkLst>
        </pc:spChg>
      </pc:sldChg>
      <pc:sldChg chg="addSp delSp modSp add mod">
        <pc:chgData name="Arthur Liu" userId="57266d67-1d41-4103-859a-8797e8098ce0" providerId="ADAL" clId="{4EC16DF3-C4C9-134A-8346-032C3FAAAD14}" dt="2022-07-11T01:03:42.370" v="5938"/>
        <pc:sldMkLst>
          <pc:docMk/>
          <pc:sldMk cId="3396411815" sldId="535"/>
        </pc:sldMkLst>
        <pc:spChg chg="del">
          <ac:chgData name="Arthur Liu" userId="57266d67-1d41-4103-859a-8797e8098ce0" providerId="ADAL" clId="{4EC16DF3-C4C9-134A-8346-032C3FAAAD14}" dt="2022-07-11T01:03:34.216" v="5937"/>
          <ac:spMkLst>
            <pc:docMk/>
            <pc:sldMk cId="3396411815" sldId="535"/>
            <ac:spMk id="2" creationId="{588A0573-C3B8-9747-A74D-7F7CE6453B78}"/>
          </ac:spMkLst>
        </pc:spChg>
        <pc:spChg chg="del">
          <ac:chgData name="Arthur Liu" userId="57266d67-1d41-4103-859a-8797e8098ce0" providerId="ADAL" clId="{4EC16DF3-C4C9-134A-8346-032C3FAAAD14}" dt="2022-07-11T01:03:34.216" v="5937"/>
          <ac:spMkLst>
            <pc:docMk/>
            <pc:sldMk cId="3396411815" sldId="535"/>
            <ac:spMk id="3" creationId="{C453B52E-F9F9-3D43-A16A-71B5E2B7EB4D}"/>
          </ac:spMkLst>
        </pc:spChg>
        <pc:spChg chg="add mod">
          <ac:chgData name="Arthur Liu" userId="57266d67-1d41-4103-859a-8797e8098ce0" providerId="ADAL" clId="{4EC16DF3-C4C9-134A-8346-032C3FAAAD14}" dt="2022-07-11T01:03:42.370" v="5938"/>
          <ac:spMkLst>
            <pc:docMk/>
            <pc:sldMk cId="3396411815" sldId="535"/>
            <ac:spMk id="4" creationId="{C15752F0-D9E1-0146-A488-6BCD6BB08DC7}"/>
          </ac:spMkLst>
        </pc:spChg>
        <pc:spChg chg="add mod">
          <ac:chgData name="Arthur Liu" userId="57266d67-1d41-4103-859a-8797e8098ce0" providerId="ADAL" clId="{4EC16DF3-C4C9-134A-8346-032C3FAAAD14}" dt="2022-07-11T01:03:42.370" v="5938"/>
          <ac:spMkLst>
            <pc:docMk/>
            <pc:sldMk cId="3396411815" sldId="535"/>
            <ac:spMk id="5" creationId="{0D383F42-9015-7145-B6ED-F21F7BF18BDC}"/>
          </ac:spMkLst>
        </pc:spChg>
        <pc:spChg chg="mod">
          <ac:chgData name="Arthur Liu" userId="57266d67-1d41-4103-859a-8797e8098ce0" providerId="ADAL" clId="{4EC16DF3-C4C9-134A-8346-032C3FAAAD14}" dt="2022-07-10T05:04:52.472" v="642" actId="14100"/>
          <ac:spMkLst>
            <pc:docMk/>
            <pc:sldMk cId="3396411815" sldId="535"/>
            <ac:spMk id="7" creationId="{00000000-0000-0000-0000-000000000000}"/>
          </ac:spMkLst>
        </pc:spChg>
        <pc:spChg chg="add mod topLvl">
          <ac:chgData name="Arthur Liu" userId="57266d67-1d41-4103-859a-8797e8098ce0" providerId="ADAL" clId="{4EC16DF3-C4C9-134A-8346-032C3FAAAD14}" dt="2022-07-10T05:01:23.846" v="299" actId="1076"/>
          <ac:spMkLst>
            <pc:docMk/>
            <pc:sldMk cId="3396411815" sldId="535"/>
            <ac:spMk id="28" creationId="{36BFA57F-DF25-EB46-859C-4942548291AA}"/>
          </ac:spMkLst>
        </pc:spChg>
        <pc:spChg chg="add mod">
          <ac:chgData name="Arthur Liu" userId="57266d67-1d41-4103-859a-8797e8098ce0" providerId="ADAL" clId="{4EC16DF3-C4C9-134A-8346-032C3FAAAD14}" dt="2022-07-10T05:01:23.846" v="299" actId="1076"/>
          <ac:spMkLst>
            <pc:docMk/>
            <pc:sldMk cId="3396411815" sldId="535"/>
            <ac:spMk id="34" creationId="{12B7C1BD-71DB-9645-B0D7-68CA65584D16}"/>
          </ac:spMkLst>
        </pc:spChg>
        <pc:spChg chg="mod topLvl">
          <ac:chgData name="Arthur Liu" userId="57266d67-1d41-4103-859a-8797e8098ce0" providerId="ADAL" clId="{4EC16DF3-C4C9-134A-8346-032C3FAAAD14}" dt="2022-07-10T05:01:23.846" v="299" actId="1076"/>
          <ac:spMkLst>
            <pc:docMk/>
            <pc:sldMk cId="3396411815" sldId="535"/>
            <ac:spMk id="37" creationId="{2DD297DA-26F9-A046-8616-9C429CD04C05}"/>
          </ac:spMkLst>
        </pc:spChg>
        <pc:spChg chg="mod topLvl">
          <ac:chgData name="Arthur Liu" userId="57266d67-1d41-4103-859a-8797e8098ce0" providerId="ADAL" clId="{4EC16DF3-C4C9-134A-8346-032C3FAAAD14}" dt="2022-07-10T05:01:23.846" v="299" actId="1076"/>
          <ac:spMkLst>
            <pc:docMk/>
            <pc:sldMk cId="3396411815" sldId="535"/>
            <ac:spMk id="38" creationId="{E77FA3F2-65A2-5D47-B384-3A597EDC7BE8}"/>
          </ac:spMkLst>
        </pc:spChg>
        <pc:spChg chg="mod topLvl">
          <ac:chgData name="Arthur Liu" userId="57266d67-1d41-4103-859a-8797e8098ce0" providerId="ADAL" clId="{4EC16DF3-C4C9-134A-8346-032C3FAAAD14}" dt="2022-07-10T05:01:23.846" v="299" actId="1076"/>
          <ac:spMkLst>
            <pc:docMk/>
            <pc:sldMk cId="3396411815" sldId="535"/>
            <ac:spMk id="39" creationId="{55BCB3E3-100D-5B42-BF0D-2C7B86C652DD}"/>
          </ac:spMkLst>
        </pc:spChg>
        <pc:spChg chg="mod topLvl">
          <ac:chgData name="Arthur Liu" userId="57266d67-1d41-4103-859a-8797e8098ce0" providerId="ADAL" clId="{4EC16DF3-C4C9-134A-8346-032C3FAAAD14}" dt="2022-07-10T05:01:23.846" v="299" actId="1076"/>
          <ac:spMkLst>
            <pc:docMk/>
            <pc:sldMk cId="3396411815" sldId="535"/>
            <ac:spMk id="40" creationId="{5688D7FB-4F43-F849-8860-CDA616AB31ED}"/>
          </ac:spMkLst>
        </pc:spChg>
        <pc:spChg chg="mod topLvl">
          <ac:chgData name="Arthur Liu" userId="57266d67-1d41-4103-859a-8797e8098ce0" providerId="ADAL" clId="{4EC16DF3-C4C9-134A-8346-032C3FAAAD14}" dt="2022-07-10T05:01:23.846" v="299" actId="1076"/>
          <ac:spMkLst>
            <pc:docMk/>
            <pc:sldMk cId="3396411815" sldId="535"/>
            <ac:spMk id="41" creationId="{BEBC5B3A-889F-B645-9A8A-7974D1CB539F}"/>
          </ac:spMkLst>
        </pc:spChg>
        <pc:spChg chg="mod topLvl">
          <ac:chgData name="Arthur Liu" userId="57266d67-1d41-4103-859a-8797e8098ce0" providerId="ADAL" clId="{4EC16DF3-C4C9-134A-8346-032C3FAAAD14}" dt="2022-07-10T05:01:23.846" v="299" actId="1076"/>
          <ac:spMkLst>
            <pc:docMk/>
            <pc:sldMk cId="3396411815" sldId="535"/>
            <ac:spMk id="42" creationId="{04081E92-4DF9-B040-BA38-60B75A39A82D}"/>
          </ac:spMkLst>
        </pc:spChg>
        <pc:spChg chg="mod topLvl">
          <ac:chgData name="Arthur Liu" userId="57266d67-1d41-4103-859a-8797e8098ce0" providerId="ADAL" clId="{4EC16DF3-C4C9-134A-8346-032C3FAAAD14}" dt="2022-07-10T05:01:23.846" v="299" actId="1076"/>
          <ac:spMkLst>
            <pc:docMk/>
            <pc:sldMk cId="3396411815" sldId="535"/>
            <ac:spMk id="48" creationId="{A0B6049C-A6A0-7746-B0BE-1586BAC152C6}"/>
          </ac:spMkLst>
        </pc:spChg>
        <pc:spChg chg="mod topLvl">
          <ac:chgData name="Arthur Liu" userId="57266d67-1d41-4103-859a-8797e8098ce0" providerId="ADAL" clId="{4EC16DF3-C4C9-134A-8346-032C3FAAAD14}" dt="2022-07-10T05:01:23.846" v="299" actId="1076"/>
          <ac:spMkLst>
            <pc:docMk/>
            <pc:sldMk cId="3396411815" sldId="535"/>
            <ac:spMk id="50" creationId="{B299328D-9470-7B46-96E0-8609655A34E2}"/>
          </ac:spMkLst>
        </pc:spChg>
        <pc:spChg chg="mod topLvl">
          <ac:chgData name="Arthur Liu" userId="57266d67-1d41-4103-859a-8797e8098ce0" providerId="ADAL" clId="{4EC16DF3-C4C9-134A-8346-032C3FAAAD14}" dt="2022-07-10T05:01:23.846" v="299" actId="1076"/>
          <ac:spMkLst>
            <pc:docMk/>
            <pc:sldMk cId="3396411815" sldId="535"/>
            <ac:spMk id="52" creationId="{01766E6E-6066-0A4D-9E96-50408C18D743}"/>
          </ac:spMkLst>
        </pc:spChg>
        <pc:spChg chg="mod topLvl">
          <ac:chgData name="Arthur Liu" userId="57266d67-1d41-4103-859a-8797e8098ce0" providerId="ADAL" clId="{4EC16DF3-C4C9-134A-8346-032C3FAAAD14}" dt="2022-07-10T05:01:23.846" v="299" actId="1076"/>
          <ac:spMkLst>
            <pc:docMk/>
            <pc:sldMk cId="3396411815" sldId="535"/>
            <ac:spMk id="54" creationId="{0DF2D4DB-C776-9C4B-83E7-5290563CB1F6}"/>
          </ac:spMkLst>
        </pc:spChg>
        <pc:spChg chg="mod">
          <ac:chgData name="Arthur Liu" userId="57266d67-1d41-4103-859a-8797e8098ce0" providerId="ADAL" clId="{4EC16DF3-C4C9-134A-8346-032C3FAAAD14}" dt="2022-07-10T05:05:03.334" v="651" actId="20577"/>
          <ac:spMkLst>
            <pc:docMk/>
            <pc:sldMk cId="3396411815" sldId="535"/>
            <ac:spMk id="56" creationId="{D85C0B13-F791-D144-B6A2-B79D766F4929}"/>
          </ac:spMkLst>
        </pc:spChg>
        <pc:spChg chg="add mod">
          <ac:chgData name="Arthur Liu" userId="57266d67-1d41-4103-859a-8797e8098ce0" providerId="ADAL" clId="{4EC16DF3-C4C9-134A-8346-032C3FAAAD14}" dt="2022-07-10T05:01:23.846" v="299" actId="1076"/>
          <ac:spMkLst>
            <pc:docMk/>
            <pc:sldMk cId="3396411815" sldId="535"/>
            <ac:spMk id="57" creationId="{84C704CF-8740-3C44-9BC2-27254B7FD1B0}"/>
          </ac:spMkLst>
        </pc:spChg>
        <pc:grpChg chg="add del mod">
          <ac:chgData name="Arthur Liu" userId="57266d67-1d41-4103-859a-8797e8098ce0" providerId="ADAL" clId="{4EC16DF3-C4C9-134A-8346-032C3FAAAD14}" dt="2022-07-10T04:58:46.994" v="170" actId="165"/>
          <ac:grpSpMkLst>
            <pc:docMk/>
            <pc:sldMk cId="3396411815" sldId="535"/>
            <ac:grpSpMk id="10" creationId="{88EE74D4-7FE2-3045-A22F-655BC81C7D2C}"/>
          </ac:grpSpMkLst>
        </pc:grpChg>
        <pc:grpChg chg="del">
          <ac:chgData name="Arthur Liu" userId="57266d67-1d41-4103-859a-8797e8098ce0" providerId="ADAL" clId="{4EC16DF3-C4C9-134A-8346-032C3FAAAD14}" dt="2022-07-10T04:57:39.910" v="42" actId="165"/>
          <ac:grpSpMkLst>
            <pc:docMk/>
            <pc:sldMk cId="3396411815" sldId="535"/>
            <ac:grpSpMk id="36" creationId="{A76410E6-E838-5741-823C-65E547A6B718}"/>
          </ac:grpSpMkLst>
        </pc:grpChg>
        <pc:inkChg chg="del">
          <ac:chgData name="Arthur Liu" userId="57266d67-1d41-4103-859a-8797e8098ce0" providerId="ADAL" clId="{4EC16DF3-C4C9-134A-8346-032C3FAAAD14}" dt="2022-07-10T04:57:14.010" v="41" actId="478"/>
          <ac:inkMkLst>
            <pc:docMk/>
            <pc:sldMk cId="3396411815" sldId="535"/>
            <ac:inkMk id="4" creationId="{EF8E689D-F162-47F4-A298-023122720473}"/>
          </ac:inkMkLst>
        </pc:inkChg>
        <pc:cxnChg chg="add mod topLvl">
          <ac:chgData name="Arthur Liu" userId="57266d67-1d41-4103-859a-8797e8098ce0" providerId="ADAL" clId="{4EC16DF3-C4C9-134A-8346-032C3FAAAD14}" dt="2022-07-10T05:01:23.846" v="299" actId="1076"/>
          <ac:cxnSpMkLst>
            <pc:docMk/>
            <pc:sldMk cId="3396411815" sldId="535"/>
            <ac:cxnSpMk id="29" creationId="{CFB62F3F-371A-AD47-86C2-21A0EF3A3CBE}"/>
          </ac:cxnSpMkLst>
        </pc:cxnChg>
        <pc:cxnChg chg="add mod">
          <ac:chgData name="Arthur Liu" userId="57266d67-1d41-4103-859a-8797e8098ce0" providerId="ADAL" clId="{4EC16DF3-C4C9-134A-8346-032C3FAAAD14}" dt="2022-07-10T05:01:23.846" v="299" actId="1076"/>
          <ac:cxnSpMkLst>
            <pc:docMk/>
            <pc:sldMk cId="3396411815" sldId="535"/>
            <ac:cxnSpMk id="35" creationId="{45AB9EF4-7F37-8946-80F9-C266CC532628}"/>
          </ac:cxnSpMkLst>
        </pc:cxnChg>
        <pc:cxnChg chg="mod topLvl">
          <ac:chgData name="Arthur Liu" userId="57266d67-1d41-4103-859a-8797e8098ce0" providerId="ADAL" clId="{4EC16DF3-C4C9-134A-8346-032C3FAAAD14}" dt="2022-07-10T05:01:23.846" v="299" actId="1076"/>
          <ac:cxnSpMkLst>
            <pc:docMk/>
            <pc:sldMk cId="3396411815" sldId="535"/>
            <ac:cxnSpMk id="43" creationId="{BC0BFABE-F022-8D4C-BF4A-C51B90FE39B7}"/>
          </ac:cxnSpMkLst>
        </pc:cxnChg>
        <pc:cxnChg chg="mod topLvl">
          <ac:chgData name="Arthur Liu" userId="57266d67-1d41-4103-859a-8797e8098ce0" providerId="ADAL" clId="{4EC16DF3-C4C9-134A-8346-032C3FAAAD14}" dt="2022-07-10T05:01:23.846" v="299" actId="1076"/>
          <ac:cxnSpMkLst>
            <pc:docMk/>
            <pc:sldMk cId="3396411815" sldId="535"/>
            <ac:cxnSpMk id="44" creationId="{9A22A133-745B-F54B-9988-26289026A771}"/>
          </ac:cxnSpMkLst>
        </pc:cxnChg>
        <pc:cxnChg chg="mod topLvl">
          <ac:chgData name="Arthur Liu" userId="57266d67-1d41-4103-859a-8797e8098ce0" providerId="ADAL" clId="{4EC16DF3-C4C9-134A-8346-032C3FAAAD14}" dt="2022-07-10T05:01:23.846" v="299" actId="1076"/>
          <ac:cxnSpMkLst>
            <pc:docMk/>
            <pc:sldMk cId="3396411815" sldId="535"/>
            <ac:cxnSpMk id="45" creationId="{15FC88BF-B68C-954A-B28B-F28C1FEA80F0}"/>
          </ac:cxnSpMkLst>
        </pc:cxnChg>
        <pc:cxnChg chg="mod topLvl">
          <ac:chgData name="Arthur Liu" userId="57266d67-1d41-4103-859a-8797e8098ce0" providerId="ADAL" clId="{4EC16DF3-C4C9-134A-8346-032C3FAAAD14}" dt="2022-07-10T05:01:23.846" v="299" actId="1076"/>
          <ac:cxnSpMkLst>
            <pc:docMk/>
            <pc:sldMk cId="3396411815" sldId="535"/>
            <ac:cxnSpMk id="46" creationId="{878434F4-535F-FD46-BBB2-470AC7DF6CFF}"/>
          </ac:cxnSpMkLst>
        </pc:cxnChg>
        <pc:cxnChg chg="mod topLvl">
          <ac:chgData name="Arthur Liu" userId="57266d67-1d41-4103-859a-8797e8098ce0" providerId="ADAL" clId="{4EC16DF3-C4C9-134A-8346-032C3FAAAD14}" dt="2022-07-10T05:01:23.846" v="299" actId="1076"/>
          <ac:cxnSpMkLst>
            <pc:docMk/>
            <pc:sldMk cId="3396411815" sldId="535"/>
            <ac:cxnSpMk id="47" creationId="{26858255-1783-D44E-9E8F-A9DD5CC48173}"/>
          </ac:cxnSpMkLst>
        </pc:cxnChg>
        <pc:cxnChg chg="mod topLvl">
          <ac:chgData name="Arthur Liu" userId="57266d67-1d41-4103-859a-8797e8098ce0" providerId="ADAL" clId="{4EC16DF3-C4C9-134A-8346-032C3FAAAD14}" dt="2022-07-10T05:01:23.846" v="299" actId="1076"/>
          <ac:cxnSpMkLst>
            <pc:docMk/>
            <pc:sldMk cId="3396411815" sldId="535"/>
            <ac:cxnSpMk id="49" creationId="{B0208B99-62AB-3E40-A6C2-625F1AC67EAD}"/>
          </ac:cxnSpMkLst>
        </pc:cxnChg>
        <pc:cxnChg chg="mod topLvl">
          <ac:chgData name="Arthur Liu" userId="57266d67-1d41-4103-859a-8797e8098ce0" providerId="ADAL" clId="{4EC16DF3-C4C9-134A-8346-032C3FAAAD14}" dt="2022-07-10T05:01:23.846" v="299" actId="1076"/>
          <ac:cxnSpMkLst>
            <pc:docMk/>
            <pc:sldMk cId="3396411815" sldId="535"/>
            <ac:cxnSpMk id="51" creationId="{23C2C6E6-8B0C-6341-9DF7-A02BAB40BCC2}"/>
          </ac:cxnSpMkLst>
        </pc:cxnChg>
        <pc:cxnChg chg="mod topLvl">
          <ac:chgData name="Arthur Liu" userId="57266d67-1d41-4103-859a-8797e8098ce0" providerId="ADAL" clId="{4EC16DF3-C4C9-134A-8346-032C3FAAAD14}" dt="2022-07-10T05:01:23.846" v="299" actId="1076"/>
          <ac:cxnSpMkLst>
            <pc:docMk/>
            <pc:sldMk cId="3396411815" sldId="535"/>
            <ac:cxnSpMk id="53" creationId="{9FEF5E49-203A-574B-998C-55AB822D6784}"/>
          </ac:cxnSpMkLst>
        </pc:cxnChg>
        <pc:cxnChg chg="mod topLvl">
          <ac:chgData name="Arthur Liu" userId="57266d67-1d41-4103-859a-8797e8098ce0" providerId="ADAL" clId="{4EC16DF3-C4C9-134A-8346-032C3FAAAD14}" dt="2022-07-10T05:01:23.846" v="299" actId="1076"/>
          <ac:cxnSpMkLst>
            <pc:docMk/>
            <pc:sldMk cId="3396411815" sldId="535"/>
            <ac:cxnSpMk id="55" creationId="{E3BB72CA-4F52-5E43-9595-4E6460F55A9B}"/>
          </ac:cxnSpMkLst>
        </pc:cxnChg>
        <pc:cxnChg chg="add mod">
          <ac:chgData name="Arthur Liu" userId="57266d67-1d41-4103-859a-8797e8098ce0" providerId="ADAL" clId="{4EC16DF3-C4C9-134A-8346-032C3FAAAD14}" dt="2022-07-10T05:01:23.846" v="299" actId="1076"/>
          <ac:cxnSpMkLst>
            <pc:docMk/>
            <pc:sldMk cId="3396411815" sldId="535"/>
            <ac:cxnSpMk id="58" creationId="{6ADB4F84-7BF8-BF45-B69D-462B4D76FA03}"/>
          </ac:cxnSpMkLst>
        </pc:cxnChg>
      </pc:sldChg>
      <pc:sldChg chg="addSp delSp modSp new mod">
        <pc:chgData name="Arthur Liu" userId="57266d67-1d41-4103-859a-8797e8098ce0" providerId="ADAL" clId="{4EC16DF3-C4C9-134A-8346-032C3FAAAD14}" dt="2022-07-11T04:52:34.250" v="6675" actId="207"/>
        <pc:sldMkLst>
          <pc:docMk/>
          <pc:sldMk cId="3166776780" sldId="536"/>
        </pc:sldMkLst>
        <pc:spChg chg="mod">
          <ac:chgData name="Arthur Liu" userId="57266d67-1d41-4103-859a-8797e8098ce0" providerId="ADAL" clId="{4EC16DF3-C4C9-134A-8346-032C3FAAAD14}" dt="2022-07-10T05:06:32.013" v="677" actId="20577"/>
          <ac:spMkLst>
            <pc:docMk/>
            <pc:sldMk cId="3166776780" sldId="536"/>
            <ac:spMk id="2" creationId="{3DD191C8-B00B-E946-9E85-B5D6D2D756F2}"/>
          </ac:spMkLst>
        </pc:spChg>
        <pc:spChg chg="mod">
          <ac:chgData name="Arthur Liu" userId="57266d67-1d41-4103-859a-8797e8098ce0" providerId="ADAL" clId="{4EC16DF3-C4C9-134A-8346-032C3FAAAD14}" dt="2022-07-11T04:52:34.250" v="6675" actId="207"/>
          <ac:spMkLst>
            <pc:docMk/>
            <pc:sldMk cId="3166776780" sldId="536"/>
            <ac:spMk id="3" creationId="{3EEC30FF-9B34-8A4C-B40D-C183E6D962FA}"/>
          </ac:spMkLst>
        </pc:spChg>
        <pc:spChg chg="del">
          <ac:chgData name="Arthur Liu" userId="57266d67-1d41-4103-859a-8797e8098ce0" providerId="ADAL" clId="{4EC16DF3-C4C9-134A-8346-032C3FAAAD14}" dt="2022-07-11T01:03:34.216" v="5937"/>
          <ac:spMkLst>
            <pc:docMk/>
            <pc:sldMk cId="3166776780" sldId="536"/>
            <ac:spMk id="4" creationId="{568707F1-4FAC-E04B-B159-7BEC0CDE8548}"/>
          </ac:spMkLst>
        </pc:spChg>
        <pc:spChg chg="del">
          <ac:chgData name="Arthur Liu" userId="57266d67-1d41-4103-859a-8797e8098ce0" providerId="ADAL" clId="{4EC16DF3-C4C9-134A-8346-032C3FAAAD14}" dt="2022-07-11T01:03:34.216" v="5937"/>
          <ac:spMkLst>
            <pc:docMk/>
            <pc:sldMk cId="3166776780" sldId="536"/>
            <ac:spMk id="5" creationId="{5A63B720-4B13-E440-A971-D72DA3FC273C}"/>
          </ac:spMkLst>
        </pc:spChg>
        <pc:spChg chg="add mod">
          <ac:chgData name="Arthur Liu" userId="57266d67-1d41-4103-859a-8797e8098ce0" providerId="ADAL" clId="{4EC16DF3-C4C9-134A-8346-032C3FAAAD14}" dt="2022-07-11T01:03:42.370" v="5938"/>
          <ac:spMkLst>
            <pc:docMk/>
            <pc:sldMk cId="3166776780" sldId="536"/>
            <ac:spMk id="6" creationId="{2F780AE0-FD07-A448-8D26-D11A1755FF25}"/>
          </ac:spMkLst>
        </pc:spChg>
        <pc:spChg chg="add mod">
          <ac:chgData name="Arthur Liu" userId="57266d67-1d41-4103-859a-8797e8098ce0" providerId="ADAL" clId="{4EC16DF3-C4C9-134A-8346-032C3FAAAD14}" dt="2022-07-11T01:03:42.370" v="5938"/>
          <ac:spMkLst>
            <pc:docMk/>
            <pc:sldMk cId="3166776780" sldId="536"/>
            <ac:spMk id="7" creationId="{8A6A7834-8BA8-B04C-A75F-D80A10C9AFF0}"/>
          </ac:spMkLst>
        </pc:spChg>
      </pc:sldChg>
      <pc:sldChg chg="addSp delSp modSp new mod modAnim">
        <pc:chgData name="Arthur Liu" userId="57266d67-1d41-4103-859a-8797e8098ce0" providerId="ADAL" clId="{4EC16DF3-C4C9-134A-8346-032C3FAAAD14}" dt="2022-07-11T01:44:24.131" v="5956"/>
        <pc:sldMkLst>
          <pc:docMk/>
          <pc:sldMk cId="4148530891" sldId="537"/>
        </pc:sldMkLst>
        <pc:spChg chg="mod">
          <ac:chgData name="Arthur Liu" userId="57266d67-1d41-4103-859a-8797e8098ce0" providerId="ADAL" clId="{4EC16DF3-C4C9-134A-8346-032C3FAAAD14}" dt="2022-07-10T22:32:40.323" v="1026" actId="20577"/>
          <ac:spMkLst>
            <pc:docMk/>
            <pc:sldMk cId="4148530891" sldId="537"/>
            <ac:spMk id="2" creationId="{D680F088-6E44-8D4F-883C-09FC99527BF8}"/>
          </ac:spMkLst>
        </pc:spChg>
        <pc:spChg chg="mod">
          <ac:chgData name="Arthur Liu" userId="57266d67-1d41-4103-859a-8797e8098ce0" providerId="ADAL" clId="{4EC16DF3-C4C9-134A-8346-032C3FAAAD14}" dt="2022-07-11T01:44:19.739" v="5955" actId="20577"/>
          <ac:spMkLst>
            <pc:docMk/>
            <pc:sldMk cId="4148530891" sldId="537"/>
            <ac:spMk id="3" creationId="{02877E17-390C-4449-8894-52B10ED7A590}"/>
          </ac:spMkLst>
        </pc:spChg>
        <pc:spChg chg="del">
          <ac:chgData name="Arthur Liu" userId="57266d67-1d41-4103-859a-8797e8098ce0" providerId="ADAL" clId="{4EC16DF3-C4C9-134A-8346-032C3FAAAD14}" dt="2022-07-11T01:03:34.216" v="5937"/>
          <ac:spMkLst>
            <pc:docMk/>
            <pc:sldMk cId="4148530891" sldId="537"/>
            <ac:spMk id="4" creationId="{7FFAA3E4-A62A-4444-B87E-2A992FAEA0C9}"/>
          </ac:spMkLst>
        </pc:spChg>
        <pc:spChg chg="del">
          <ac:chgData name="Arthur Liu" userId="57266d67-1d41-4103-859a-8797e8098ce0" providerId="ADAL" clId="{4EC16DF3-C4C9-134A-8346-032C3FAAAD14}" dt="2022-07-11T01:03:34.216" v="5937"/>
          <ac:spMkLst>
            <pc:docMk/>
            <pc:sldMk cId="4148530891" sldId="537"/>
            <ac:spMk id="5" creationId="{E4B32FB3-D5B2-CC4C-AC1B-0DF51027FDF5}"/>
          </ac:spMkLst>
        </pc:spChg>
        <pc:spChg chg="add mod">
          <ac:chgData name="Arthur Liu" userId="57266d67-1d41-4103-859a-8797e8098ce0" providerId="ADAL" clId="{4EC16DF3-C4C9-134A-8346-032C3FAAAD14}" dt="2022-07-11T01:03:42.370" v="5938"/>
          <ac:spMkLst>
            <pc:docMk/>
            <pc:sldMk cId="4148530891" sldId="537"/>
            <ac:spMk id="6" creationId="{BFEC0A79-5BA9-554D-874B-4D010BF85C8C}"/>
          </ac:spMkLst>
        </pc:spChg>
        <pc:spChg chg="add mod">
          <ac:chgData name="Arthur Liu" userId="57266d67-1d41-4103-859a-8797e8098ce0" providerId="ADAL" clId="{4EC16DF3-C4C9-134A-8346-032C3FAAAD14}" dt="2022-07-11T01:03:42.370" v="5938"/>
          <ac:spMkLst>
            <pc:docMk/>
            <pc:sldMk cId="4148530891" sldId="537"/>
            <ac:spMk id="7" creationId="{C568B1EC-DFC3-8A4C-ACF4-F4670C1EA283}"/>
          </ac:spMkLst>
        </pc:spChg>
      </pc:sldChg>
      <pc:sldChg chg="addSp delSp modSp new mod modAnim">
        <pc:chgData name="Arthur Liu" userId="57266d67-1d41-4103-859a-8797e8098ce0" providerId="ADAL" clId="{4EC16DF3-C4C9-134A-8346-032C3FAAAD14}" dt="2022-07-11T01:44:37.897" v="5957"/>
        <pc:sldMkLst>
          <pc:docMk/>
          <pc:sldMk cId="4092381755" sldId="538"/>
        </pc:sldMkLst>
        <pc:spChg chg="mod">
          <ac:chgData name="Arthur Liu" userId="57266d67-1d41-4103-859a-8797e8098ce0" providerId="ADAL" clId="{4EC16DF3-C4C9-134A-8346-032C3FAAAD14}" dt="2022-07-10T22:37:13.242" v="1468" actId="20577"/>
          <ac:spMkLst>
            <pc:docMk/>
            <pc:sldMk cId="4092381755" sldId="538"/>
            <ac:spMk id="2" creationId="{59EEFEED-1A46-1145-8F88-23E8D2D496CA}"/>
          </ac:spMkLst>
        </pc:spChg>
        <pc:spChg chg="mod">
          <ac:chgData name="Arthur Liu" userId="57266d67-1d41-4103-859a-8797e8098ce0" providerId="ADAL" clId="{4EC16DF3-C4C9-134A-8346-032C3FAAAD14}" dt="2022-07-10T22:37:59.090" v="1776" actId="20577"/>
          <ac:spMkLst>
            <pc:docMk/>
            <pc:sldMk cId="4092381755" sldId="538"/>
            <ac:spMk id="3" creationId="{A37C55A4-07B3-5C47-90AD-28D28FBB0AA0}"/>
          </ac:spMkLst>
        </pc:spChg>
        <pc:spChg chg="del">
          <ac:chgData name="Arthur Liu" userId="57266d67-1d41-4103-859a-8797e8098ce0" providerId="ADAL" clId="{4EC16DF3-C4C9-134A-8346-032C3FAAAD14}" dt="2022-07-11T01:03:34.216" v="5937"/>
          <ac:spMkLst>
            <pc:docMk/>
            <pc:sldMk cId="4092381755" sldId="538"/>
            <ac:spMk id="4" creationId="{8F1B4DB1-D727-0A4A-9EBE-E012DF17F0EF}"/>
          </ac:spMkLst>
        </pc:spChg>
        <pc:spChg chg="del">
          <ac:chgData name="Arthur Liu" userId="57266d67-1d41-4103-859a-8797e8098ce0" providerId="ADAL" clId="{4EC16DF3-C4C9-134A-8346-032C3FAAAD14}" dt="2022-07-11T01:03:34.216" v="5937"/>
          <ac:spMkLst>
            <pc:docMk/>
            <pc:sldMk cId="4092381755" sldId="538"/>
            <ac:spMk id="5" creationId="{F3770991-9B31-FC46-A755-5E58E6500C16}"/>
          </ac:spMkLst>
        </pc:spChg>
        <pc:spChg chg="add mod">
          <ac:chgData name="Arthur Liu" userId="57266d67-1d41-4103-859a-8797e8098ce0" providerId="ADAL" clId="{4EC16DF3-C4C9-134A-8346-032C3FAAAD14}" dt="2022-07-11T01:03:42.370" v="5938"/>
          <ac:spMkLst>
            <pc:docMk/>
            <pc:sldMk cId="4092381755" sldId="538"/>
            <ac:spMk id="6" creationId="{1CEF7D77-F097-5644-9F14-6D9B688E62D9}"/>
          </ac:spMkLst>
        </pc:spChg>
        <pc:spChg chg="add mod">
          <ac:chgData name="Arthur Liu" userId="57266d67-1d41-4103-859a-8797e8098ce0" providerId="ADAL" clId="{4EC16DF3-C4C9-134A-8346-032C3FAAAD14}" dt="2022-07-11T01:03:42.370" v="5938"/>
          <ac:spMkLst>
            <pc:docMk/>
            <pc:sldMk cId="4092381755" sldId="538"/>
            <ac:spMk id="7" creationId="{2577BD25-B43C-F848-9CFE-611DFCF8AD53}"/>
          </ac:spMkLst>
        </pc:spChg>
      </pc:sldChg>
      <pc:sldChg chg="addSp delSp modSp new mod modAnim">
        <pc:chgData name="Arthur Liu" userId="57266d67-1d41-4103-859a-8797e8098ce0" providerId="ADAL" clId="{4EC16DF3-C4C9-134A-8346-032C3FAAAD14}" dt="2022-07-11T01:03:42.370" v="5938"/>
        <pc:sldMkLst>
          <pc:docMk/>
          <pc:sldMk cId="1821393647" sldId="539"/>
        </pc:sldMkLst>
        <pc:spChg chg="mod">
          <ac:chgData name="Arthur Liu" userId="57266d67-1d41-4103-859a-8797e8098ce0" providerId="ADAL" clId="{4EC16DF3-C4C9-134A-8346-032C3FAAAD14}" dt="2022-07-10T22:41:48.981" v="1821" actId="20577"/>
          <ac:spMkLst>
            <pc:docMk/>
            <pc:sldMk cId="1821393647" sldId="539"/>
            <ac:spMk id="2" creationId="{8B32CD0C-A88D-E94B-9EA0-BA56CDBFCBB7}"/>
          </ac:spMkLst>
        </pc:spChg>
        <pc:spChg chg="mod">
          <ac:chgData name="Arthur Liu" userId="57266d67-1d41-4103-859a-8797e8098ce0" providerId="ADAL" clId="{4EC16DF3-C4C9-134A-8346-032C3FAAAD14}" dt="2022-07-10T22:42:06.628" v="1832" actId="12"/>
          <ac:spMkLst>
            <pc:docMk/>
            <pc:sldMk cId="1821393647" sldId="539"/>
            <ac:spMk id="3" creationId="{D4AC7F48-6A9D-5948-BE4C-E3930B6F7EEC}"/>
          </ac:spMkLst>
        </pc:spChg>
        <pc:spChg chg="del">
          <ac:chgData name="Arthur Liu" userId="57266d67-1d41-4103-859a-8797e8098ce0" providerId="ADAL" clId="{4EC16DF3-C4C9-134A-8346-032C3FAAAD14}" dt="2022-07-11T01:03:34.216" v="5937"/>
          <ac:spMkLst>
            <pc:docMk/>
            <pc:sldMk cId="1821393647" sldId="539"/>
            <ac:spMk id="4" creationId="{5ED44662-6459-1644-B284-0A4F3B8ACDE9}"/>
          </ac:spMkLst>
        </pc:spChg>
        <pc:spChg chg="del">
          <ac:chgData name="Arthur Liu" userId="57266d67-1d41-4103-859a-8797e8098ce0" providerId="ADAL" clId="{4EC16DF3-C4C9-134A-8346-032C3FAAAD14}" dt="2022-07-11T01:03:34.216" v="5937"/>
          <ac:spMkLst>
            <pc:docMk/>
            <pc:sldMk cId="1821393647" sldId="539"/>
            <ac:spMk id="5" creationId="{7ED661A6-F8DC-2F45-8343-43D1DBE15F55}"/>
          </ac:spMkLst>
        </pc:spChg>
        <pc:spChg chg="add mod">
          <ac:chgData name="Arthur Liu" userId="57266d67-1d41-4103-859a-8797e8098ce0" providerId="ADAL" clId="{4EC16DF3-C4C9-134A-8346-032C3FAAAD14}" dt="2022-07-11T01:03:42.370" v="5938"/>
          <ac:spMkLst>
            <pc:docMk/>
            <pc:sldMk cId="1821393647" sldId="539"/>
            <ac:spMk id="6" creationId="{B5A90416-8721-7F43-80F1-5527833C80D5}"/>
          </ac:spMkLst>
        </pc:spChg>
        <pc:spChg chg="add mod">
          <ac:chgData name="Arthur Liu" userId="57266d67-1d41-4103-859a-8797e8098ce0" providerId="ADAL" clId="{4EC16DF3-C4C9-134A-8346-032C3FAAAD14}" dt="2022-07-11T01:03:42.370" v="5938"/>
          <ac:spMkLst>
            <pc:docMk/>
            <pc:sldMk cId="1821393647" sldId="539"/>
            <ac:spMk id="7" creationId="{E2C75636-087E-2D4C-9D75-E4C20412583D}"/>
          </ac:spMkLst>
        </pc:spChg>
      </pc:sldChg>
      <pc:sldChg chg="addSp delSp modSp add mod modAnim">
        <pc:chgData name="Arthur Liu" userId="57266d67-1d41-4103-859a-8797e8098ce0" providerId="ADAL" clId="{4EC16DF3-C4C9-134A-8346-032C3FAAAD14}" dt="2022-07-11T01:51:56.118" v="5958"/>
        <pc:sldMkLst>
          <pc:docMk/>
          <pc:sldMk cId="2642069856" sldId="540"/>
        </pc:sldMkLst>
        <pc:spChg chg="add del mod">
          <ac:chgData name="Arthur Liu" userId="57266d67-1d41-4103-859a-8797e8098ce0" providerId="ADAL" clId="{4EC16DF3-C4C9-134A-8346-032C3FAAAD14}" dt="2022-07-10T22:45:07.262" v="1836" actId="478"/>
          <ac:spMkLst>
            <pc:docMk/>
            <pc:sldMk cId="2642069856" sldId="540"/>
            <ac:spMk id="3" creationId="{37C815B4-5820-7E4F-B7AE-20E823CFD887}"/>
          </ac:spMkLst>
        </pc:spChg>
        <pc:spChg chg="add mod">
          <ac:chgData name="Arthur Liu" userId="57266d67-1d41-4103-859a-8797e8098ce0" providerId="ADAL" clId="{4EC16DF3-C4C9-134A-8346-032C3FAAAD14}" dt="2022-07-10T22:48:44.835" v="1859" actId="1076"/>
          <ac:spMkLst>
            <pc:docMk/>
            <pc:sldMk cId="2642069856" sldId="540"/>
            <ac:spMk id="4" creationId="{A1A7E105-906F-6042-9D60-3E7393DD8D70}"/>
          </ac:spMkLst>
        </pc:spChg>
        <pc:spChg chg="add mod">
          <ac:chgData name="Arthur Liu" userId="57266d67-1d41-4103-859a-8797e8098ce0" providerId="ADAL" clId="{4EC16DF3-C4C9-134A-8346-032C3FAAAD14}" dt="2022-07-11T01:03:42.370" v="5938"/>
          <ac:spMkLst>
            <pc:docMk/>
            <pc:sldMk cId="2642069856" sldId="540"/>
            <ac:spMk id="8" creationId="{A17FE2AD-A754-CA47-810B-90223215BF34}"/>
          </ac:spMkLst>
        </pc:spChg>
        <pc:spChg chg="add mod">
          <ac:chgData name="Arthur Liu" userId="57266d67-1d41-4103-859a-8797e8098ce0" providerId="ADAL" clId="{4EC16DF3-C4C9-134A-8346-032C3FAAAD14}" dt="2022-07-11T01:03:42.370" v="5938"/>
          <ac:spMkLst>
            <pc:docMk/>
            <pc:sldMk cId="2642069856" sldId="540"/>
            <ac:spMk id="9" creationId="{D9F788B9-8F63-E440-966B-170BD9D7030E}"/>
          </ac:spMkLst>
        </pc:spChg>
        <pc:spChg chg="add mod">
          <ac:chgData name="Arthur Liu" userId="57266d67-1d41-4103-859a-8797e8098ce0" providerId="ADAL" clId="{4EC16DF3-C4C9-134A-8346-032C3FAAAD14}" dt="2022-07-10T22:48:57.560" v="1874" actId="1076"/>
          <ac:spMkLst>
            <pc:docMk/>
            <pc:sldMk cId="2642069856" sldId="540"/>
            <ac:spMk id="24" creationId="{36BA8FEE-5177-0445-8A6D-407F7412E533}"/>
          </ac:spMkLst>
        </pc:spChg>
        <pc:spChg chg="add mod">
          <ac:chgData name="Arthur Liu" userId="57266d67-1d41-4103-859a-8797e8098ce0" providerId="ADAL" clId="{4EC16DF3-C4C9-134A-8346-032C3FAAAD14}" dt="2022-07-10T22:49:08.513" v="1892" actId="1076"/>
          <ac:spMkLst>
            <pc:docMk/>
            <pc:sldMk cId="2642069856" sldId="540"/>
            <ac:spMk id="25" creationId="{31DEE0C0-CF64-2740-A2DC-22C148F1EE6D}"/>
          </ac:spMkLst>
        </pc:spChg>
        <pc:spChg chg="add mod">
          <ac:chgData name="Arthur Liu" userId="57266d67-1d41-4103-859a-8797e8098ce0" providerId="ADAL" clId="{4EC16DF3-C4C9-134A-8346-032C3FAAAD14}" dt="2022-07-10T22:49:49.635" v="1904" actId="1076"/>
          <ac:spMkLst>
            <pc:docMk/>
            <pc:sldMk cId="2642069856" sldId="540"/>
            <ac:spMk id="26" creationId="{9B52B143-8FA9-EB43-B95C-FFF146C0BFFE}"/>
          </ac:spMkLst>
        </pc:spChg>
        <pc:spChg chg="add mod">
          <ac:chgData name="Arthur Liu" userId="57266d67-1d41-4103-859a-8797e8098ce0" providerId="ADAL" clId="{4EC16DF3-C4C9-134A-8346-032C3FAAAD14}" dt="2022-07-10T22:50:10.925" v="1924" actId="20577"/>
          <ac:spMkLst>
            <pc:docMk/>
            <pc:sldMk cId="2642069856" sldId="540"/>
            <ac:spMk id="27" creationId="{70B3C573-8BA7-3342-8582-4C7FF0E80AFF}"/>
          </ac:spMkLst>
        </pc:spChg>
        <pc:spChg chg="del">
          <ac:chgData name="Arthur Liu" userId="57266d67-1d41-4103-859a-8797e8098ce0" providerId="ADAL" clId="{4EC16DF3-C4C9-134A-8346-032C3FAAAD14}" dt="2022-07-10T22:45:05.399" v="1834" actId="478"/>
          <ac:spMkLst>
            <pc:docMk/>
            <pc:sldMk cId="2642069856" sldId="540"/>
            <ac:spMk id="45" creationId="{00000000-0000-0000-0000-000000000000}"/>
          </ac:spMkLst>
        </pc:spChg>
        <pc:spChg chg="del">
          <ac:chgData name="Arthur Liu" userId="57266d67-1d41-4103-859a-8797e8098ce0" providerId="ADAL" clId="{4EC16DF3-C4C9-134A-8346-032C3FAAAD14}" dt="2022-07-10T22:45:05.909" v="1835" actId="478"/>
          <ac:spMkLst>
            <pc:docMk/>
            <pc:sldMk cId="2642069856" sldId="540"/>
            <ac:spMk id="23554" creationId="{00000000-0000-0000-0000-000000000000}"/>
          </ac:spMkLst>
        </pc:spChg>
        <pc:spChg chg="del">
          <ac:chgData name="Arthur Liu" userId="57266d67-1d41-4103-859a-8797e8098ce0" providerId="ADAL" clId="{4EC16DF3-C4C9-134A-8346-032C3FAAAD14}" dt="2022-07-11T01:03:34.216" v="5937"/>
          <ac:spMkLst>
            <pc:docMk/>
            <pc:sldMk cId="2642069856" sldId="540"/>
            <ac:spMk id="23555" creationId="{00000000-0000-0000-0000-000000000000}"/>
          </ac:spMkLst>
        </pc:spChg>
        <pc:spChg chg="del">
          <ac:chgData name="Arthur Liu" userId="57266d67-1d41-4103-859a-8797e8098ce0" providerId="ADAL" clId="{4EC16DF3-C4C9-134A-8346-032C3FAAAD14}" dt="2022-07-11T01:03:34.216" v="5937"/>
          <ac:spMkLst>
            <pc:docMk/>
            <pc:sldMk cId="2642069856" sldId="540"/>
            <ac:spMk id="23556" creationId="{00000000-0000-0000-0000-000000000000}"/>
          </ac:spMkLst>
        </pc:spChg>
        <pc:picChg chg="add del mod">
          <ac:chgData name="Arthur Liu" userId="57266d67-1d41-4103-859a-8797e8098ce0" providerId="ADAL" clId="{4EC16DF3-C4C9-134A-8346-032C3FAAAD14}" dt="2022-07-10T22:59:21.419" v="1935" actId="478"/>
          <ac:picMkLst>
            <pc:docMk/>
            <pc:sldMk cId="2642069856" sldId="540"/>
            <ac:picMk id="5" creationId="{AA9BD364-D813-1849-A749-C865F9B9475D}"/>
          </ac:picMkLst>
        </pc:picChg>
        <pc:picChg chg="add del mod">
          <ac:chgData name="Arthur Liu" userId="57266d67-1d41-4103-859a-8797e8098ce0" providerId="ADAL" clId="{4EC16DF3-C4C9-134A-8346-032C3FAAAD14}" dt="2022-07-10T23:02:29.641" v="1948" actId="478"/>
          <ac:picMkLst>
            <pc:docMk/>
            <pc:sldMk cId="2642069856" sldId="540"/>
            <ac:picMk id="6" creationId="{26B1D35C-38E2-E44C-BA67-1EF0DB19D7D0}"/>
          </ac:picMkLst>
        </pc:picChg>
        <pc:picChg chg="add mod">
          <ac:chgData name="Arthur Liu" userId="57266d67-1d41-4103-859a-8797e8098ce0" providerId="ADAL" clId="{4EC16DF3-C4C9-134A-8346-032C3FAAAD14}" dt="2022-07-10T23:02:42.783" v="1954" actId="1076"/>
          <ac:picMkLst>
            <pc:docMk/>
            <pc:sldMk cId="2642069856" sldId="540"/>
            <ac:picMk id="7" creationId="{FF9A4B7D-627E-2448-AD34-A6B615ECA5EF}"/>
          </ac:picMkLst>
        </pc:picChg>
      </pc:sldChg>
      <pc:sldChg chg="addSp delSp modSp new mod modAnim">
        <pc:chgData name="Arthur Liu" userId="57266d67-1d41-4103-859a-8797e8098ce0" providerId="ADAL" clId="{4EC16DF3-C4C9-134A-8346-032C3FAAAD14}" dt="2022-07-11T01:03:42.370" v="5938"/>
        <pc:sldMkLst>
          <pc:docMk/>
          <pc:sldMk cId="2674074476" sldId="541"/>
        </pc:sldMkLst>
        <pc:spChg chg="mod">
          <ac:chgData name="Arthur Liu" userId="57266d67-1d41-4103-859a-8797e8098ce0" providerId="ADAL" clId="{4EC16DF3-C4C9-134A-8346-032C3FAAAD14}" dt="2022-07-10T23:03:58.576" v="1968" actId="20577"/>
          <ac:spMkLst>
            <pc:docMk/>
            <pc:sldMk cId="2674074476" sldId="541"/>
            <ac:spMk id="2" creationId="{48CE8EDB-3A02-7D4C-9530-645B07448C46}"/>
          </ac:spMkLst>
        </pc:spChg>
        <pc:spChg chg="mod">
          <ac:chgData name="Arthur Liu" userId="57266d67-1d41-4103-859a-8797e8098ce0" providerId="ADAL" clId="{4EC16DF3-C4C9-134A-8346-032C3FAAAD14}" dt="2022-07-10T23:05:49.534" v="2211" actId="27636"/>
          <ac:spMkLst>
            <pc:docMk/>
            <pc:sldMk cId="2674074476" sldId="541"/>
            <ac:spMk id="3" creationId="{41DF61B8-50C1-1545-850C-0BACF7CD74BD}"/>
          </ac:spMkLst>
        </pc:spChg>
        <pc:spChg chg="del">
          <ac:chgData name="Arthur Liu" userId="57266d67-1d41-4103-859a-8797e8098ce0" providerId="ADAL" clId="{4EC16DF3-C4C9-134A-8346-032C3FAAAD14}" dt="2022-07-11T01:03:34.216" v="5937"/>
          <ac:spMkLst>
            <pc:docMk/>
            <pc:sldMk cId="2674074476" sldId="541"/>
            <ac:spMk id="4" creationId="{664A24B3-471B-C44E-869A-52A20D077754}"/>
          </ac:spMkLst>
        </pc:spChg>
        <pc:spChg chg="del">
          <ac:chgData name="Arthur Liu" userId="57266d67-1d41-4103-859a-8797e8098ce0" providerId="ADAL" clId="{4EC16DF3-C4C9-134A-8346-032C3FAAAD14}" dt="2022-07-11T01:03:34.216" v="5937"/>
          <ac:spMkLst>
            <pc:docMk/>
            <pc:sldMk cId="2674074476" sldId="541"/>
            <ac:spMk id="5" creationId="{30FFDC79-DDAA-464C-B3A0-074D6BA9069C}"/>
          </ac:spMkLst>
        </pc:spChg>
        <pc:spChg chg="add mod">
          <ac:chgData name="Arthur Liu" userId="57266d67-1d41-4103-859a-8797e8098ce0" providerId="ADAL" clId="{4EC16DF3-C4C9-134A-8346-032C3FAAAD14}" dt="2022-07-11T01:03:42.370" v="5938"/>
          <ac:spMkLst>
            <pc:docMk/>
            <pc:sldMk cId="2674074476" sldId="541"/>
            <ac:spMk id="6" creationId="{4965C4F4-3983-C74B-BC6C-D077ACEB6BA3}"/>
          </ac:spMkLst>
        </pc:spChg>
        <pc:spChg chg="add mod">
          <ac:chgData name="Arthur Liu" userId="57266d67-1d41-4103-859a-8797e8098ce0" providerId="ADAL" clId="{4EC16DF3-C4C9-134A-8346-032C3FAAAD14}" dt="2022-07-11T01:03:42.370" v="5938"/>
          <ac:spMkLst>
            <pc:docMk/>
            <pc:sldMk cId="2674074476" sldId="541"/>
            <ac:spMk id="7" creationId="{5FD510FE-43AA-7B41-8BFE-F87BBB286A29}"/>
          </ac:spMkLst>
        </pc:spChg>
      </pc:sldChg>
      <pc:sldChg chg="addSp delSp modSp new mod">
        <pc:chgData name="Arthur Liu" userId="57266d67-1d41-4103-859a-8797e8098ce0" providerId="ADAL" clId="{4EC16DF3-C4C9-134A-8346-032C3FAAAD14}" dt="2022-07-11T01:03:42.370" v="5938"/>
        <pc:sldMkLst>
          <pc:docMk/>
          <pc:sldMk cId="2995902493" sldId="542"/>
        </pc:sldMkLst>
        <pc:spChg chg="mod">
          <ac:chgData name="Arthur Liu" userId="57266d67-1d41-4103-859a-8797e8098ce0" providerId="ADAL" clId="{4EC16DF3-C4C9-134A-8346-032C3FAAAD14}" dt="2022-07-10T23:06:37.983" v="2228" actId="20577"/>
          <ac:spMkLst>
            <pc:docMk/>
            <pc:sldMk cId="2995902493" sldId="542"/>
            <ac:spMk id="2" creationId="{72D16C8B-F962-264D-9925-FDA692255D0C}"/>
          </ac:spMkLst>
        </pc:spChg>
        <pc:spChg chg="mod">
          <ac:chgData name="Arthur Liu" userId="57266d67-1d41-4103-859a-8797e8098ce0" providerId="ADAL" clId="{4EC16DF3-C4C9-134A-8346-032C3FAAAD14}" dt="2022-07-10T23:06:57.999" v="2402" actId="20577"/>
          <ac:spMkLst>
            <pc:docMk/>
            <pc:sldMk cId="2995902493" sldId="542"/>
            <ac:spMk id="3" creationId="{C0ED2564-E065-0040-B065-4FABDF648216}"/>
          </ac:spMkLst>
        </pc:spChg>
        <pc:spChg chg="del">
          <ac:chgData name="Arthur Liu" userId="57266d67-1d41-4103-859a-8797e8098ce0" providerId="ADAL" clId="{4EC16DF3-C4C9-134A-8346-032C3FAAAD14}" dt="2022-07-11T01:03:34.216" v="5937"/>
          <ac:spMkLst>
            <pc:docMk/>
            <pc:sldMk cId="2995902493" sldId="542"/>
            <ac:spMk id="4" creationId="{D5A78389-00AF-F242-8B08-72E53CBDBFE4}"/>
          </ac:spMkLst>
        </pc:spChg>
        <pc:spChg chg="del">
          <ac:chgData name="Arthur Liu" userId="57266d67-1d41-4103-859a-8797e8098ce0" providerId="ADAL" clId="{4EC16DF3-C4C9-134A-8346-032C3FAAAD14}" dt="2022-07-11T01:03:34.216" v="5937"/>
          <ac:spMkLst>
            <pc:docMk/>
            <pc:sldMk cId="2995902493" sldId="542"/>
            <ac:spMk id="5" creationId="{391608B3-D6EB-534A-9296-E0209A466073}"/>
          </ac:spMkLst>
        </pc:spChg>
        <pc:spChg chg="add mod">
          <ac:chgData name="Arthur Liu" userId="57266d67-1d41-4103-859a-8797e8098ce0" providerId="ADAL" clId="{4EC16DF3-C4C9-134A-8346-032C3FAAAD14}" dt="2022-07-10T23:39:07.332" v="4080"/>
          <ac:spMkLst>
            <pc:docMk/>
            <pc:sldMk cId="2995902493" sldId="542"/>
            <ac:spMk id="6" creationId="{FF27E9C5-0E21-1C41-818C-5DCA541E8CF3}"/>
          </ac:spMkLst>
        </pc:spChg>
        <pc:spChg chg="add mod">
          <ac:chgData name="Arthur Liu" userId="57266d67-1d41-4103-859a-8797e8098ce0" providerId="ADAL" clId="{4EC16DF3-C4C9-134A-8346-032C3FAAAD14}" dt="2022-07-11T01:03:42.370" v="5938"/>
          <ac:spMkLst>
            <pc:docMk/>
            <pc:sldMk cId="2995902493" sldId="542"/>
            <ac:spMk id="7" creationId="{C8ABFCAF-2671-8546-B833-6C316AC16D68}"/>
          </ac:spMkLst>
        </pc:spChg>
        <pc:spChg chg="add mod">
          <ac:chgData name="Arthur Liu" userId="57266d67-1d41-4103-859a-8797e8098ce0" providerId="ADAL" clId="{4EC16DF3-C4C9-134A-8346-032C3FAAAD14}" dt="2022-07-11T01:03:42.370" v="5938"/>
          <ac:spMkLst>
            <pc:docMk/>
            <pc:sldMk cId="2995902493" sldId="542"/>
            <ac:spMk id="8" creationId="{765F0D15-0BC4-CC42-9F6E-18D7D2B85796}"/>
          </ac:spMkLst>
        </pc:spChg>
      </pc:sldChg>
      <pc:sldChg chg="addSp delSp modSp new mod modAnim">
        <pc:chgData name="Arthur Liu" userId="57266d67-1d41-4103-859a-8797e8098ce0" providerId="ADAL" clId="{4EC16DF3-C4C9-134A-8346-032C3FAAAD14}" dt="2022-07-11T02:05:45.118" v="5959"/>
        <pc:sldMkLst>
          <pc:docMk/>
          <pc:sldMk cId="3948638873" sldId="543"/>
        </pc:sldMkLst>
        <pc:spChg chg="mod">
          <ac:chgData name="Arthur Liu" userId="57266d67-1d41-4103-859a-8797e8098ce0" providerId="ADAL" clId="{4EC16DF3-C4C9-134A-8346-032C3FAAAD14}" dt="2022-07-10T23:09:01.950" v="2439" actId="5793"/>
          <ac:spMkLst>
            <pc:docMk/>
            <pc:sldMk cId="3948638873" sldId="543"/>
            <ac:spMk id="2" creationId="{CF71D488-43AE-8244-A7CB-881274C61B6C}"/>
          </ac:spMkLst>
        </pc:spChg>
        <pc:spChg chg="mod">
          <ac:chgData name="Arthur Liu" userId="57266d67-1d41-4103-859a-8797e8098ce0" providerId="ADAL" clId="{4EC16DF3-C4C9-134A-8346-032C3FAAAD14}" dt="2022-07-10T23:10:43.117" v="2756" actId="6549"/>
          <ac:spMkLst>
            <pc:docMk/>
            <pc:sldMk cId="3948638873" sldId="543"/>
            <ac:spMk id="3" creationId="{80A53EDC-84B6-154A-B777-360E214BEC02}"/>
          </ac:spMkLst>
        </pc:spChg>
        <pc:spChg chg="del">
          <ac:chgData name="Arthur Liu" userId="57266d67-1d41-4103-859a-8797e8098ce0" providerId="ADAL" clId="{4EC16DF3-C4C9-134A-8346-032C3FAAAD14}" dt="2022-07-11T01:03:34.216" v="5937"/>
          <ac:spMkLst>
            <pc:docMk/>
            <pc:sldMk cId="3948638873" sldId="543"/>
            <ac:spMk id="4" creationId="{9C2C64A8-36CA-734E-BD1B-A6229B2A2AD1}"/>
          </ac:spMkLst>
        </pc:spChg>
        <pc:spChg chg="del">
          <ac:chgData name="Arthur Liu" userId="57266d67-1d41-4103-859a-8797e8098ce0" providerId="ADAL" clId="{4EC16DF3-C4C9-134A-8346-032C3FAAAD14}" dt="2022-07-11T01:03:34.216" v="5937"/>
          <ac:spMkLst>
            <pc:docMk/>
            <pc:sldMk cId="3948638873" sldId="543"/>
            <ac:spMk id="5" creationId="{928ACA32-1F1D-5849-8E60-3303DB3A23D8}"/>
          </ac:spMkLst>
        </pc:spChg>
        <pc:spChg chg="add mod">
          <ac:chgData name="Arthur Liu" userId="57266d67-1d41-4103-859a-8797e8098ce0" providerId="ADAL" clId="{4EC16DF3-C4C9-134A-8346-032C3FAAAD14}" dt="2022-07-11T01:03:42.370" v="5938"/>
          <ac:spMkLst>
            <pc:docMk/>
            <pc:sldMk cId="3948638873" sldId="543"/>
            <ac:spMk id="6" creationId="{19901D82-EB00-984A-8CD8-28D844F787E0}"/>
          </ac:spMkLst>
        </pc:spChg>
        <pc:spChg chg="add mod">
          <ac:chgData name="Arthur Liu" userId="57266d67-1d41-4103-859a-8797e8098ce0" providerId="ADAL" clId="{4EC16DF3-C4C9-134A-8346-032C3FAAAD14}" dt="2022-07-11T01:03:42.370" v="5938"/>
          <ac:spMkLst>
            <pc:docMk/>
            <pc:sldMk cId="3948638873" sldId="543"/>
            <ac:spMk id="7" creationId="{78C33944-1C97-4D4C-9D08-7A510906F8A4}"/>
          </ac:spMkLst>
        </pc:spChg>
      </pc:sldChg>
      <pc:sldChg chg="addSp delSp modSp new mod modAnim">
        <pc:chgData name="Arthur Liu" userId="57266d67-1d41-4103-859a-8797e8098ce0" providerId="ADAL" clId="{4EC16DF3-C4C9-134A-8346-032C3FAAAD14}" dt="2022-07-11T01:03:42.370" v="5938"/>
        <pc:sldMkLst>
          <pc:docMk/>
          <pc:sldMk cId="2179418955" sldId="544"/>
        </pc:sldMkLst>
        <pc:spChg chg="mod">
          <ac:chgData name="Arthur Liu" userId="57266d67-1d41-4103-859a-8797e8098ce0" providerId="ADAL" clId="{4EC16DF3-C4C9-134A-8346-032C3FAAAD14}" dt="2022-07-10T23:11:43.533" v="2785" actId="20577"/>
          <ac:spMkLst>
            <pc:docMk/>
            <pc:sldMk cId="2179418955" sldId="544"/>
            <ac:spMk id="2" creationId="{F0625DE4-62EF-2543-96B4-53039A644695}"/>
          </ac:spMkLst>
        </pc:spChg>
        <pc:spChg chg="mod">
          <ac:chgData name="Arthur Liu" userId="57266d67-1d41-4103-859a-8797e8098ce0" providerId="ADAL" clId="{4EC16DF3-C4C9-134A-8346-032C3FAAAD14}" dt="2022-07-10T23:19:06.064" v="3455" actId="27636"/>
          <ac:spMkLst>
            <pc:docMk/>
            <pc:sldMk cId="2179418955" sldId="544"/>
            <ac:spMk id="3" creationId="{27DEC566-09BF-944F-A5A0-1F3462CA9AC2}"/>
          </ac:spMkLst>
        </pc:spChg>
        <pc:spChg chg="del">
          <ac:chgData name="Arthur Liu" userId="57266d67-1d41-4103-859a-8797e8098ce0" providerId="ADAL" clId="{4EC16DF3-C4C9-134A-8346-032C3FAAAD14}" dt="2022-07-11T01:03:34.216" v="5937"/>
          <ac:spMkLst>
            <pc:docMk/>
            <pc:sldMk cId="2179418955" sldId="544"/>
            <ac:spMk id="4" creationId="{AF0E27B1-50CD-F940-9A3C-9BDBC93954E8}"/>
          </ac:spMkLst>
        </pc:spChg>
        <pc:spChg chg="del">
          <ac:chgData name="Arthur Liu" userId="57266d67-1d41-4103-859a-8797e8098ce0" providerId="ADAL" clId="{4EC16DF3-C4C9-134A-8346-032C3FAAAD14}" dt="2022-07-11T01:03:34.216" v="5937"/>
          <ac:spMkLst>
            <pc:docMk/>
            <pc:sldMk cId="2179418955" sldId="544"/>
            <ac:spMk id="5" creationId="{5B399197-FC75-174A-8C69-0CEF404F978F}"/>
          </ac:spMkLst>
        </pc:spChg>
        <pc:spChg chg="mod">
          <ac:chgData name="Arthur Liu" userId="57266d67-1d41-4103-859a-8797e8098ce0" providerId="ADAL" clId="{4EC16DF3-C4C9-134A-8346-032C3FAAAD14}" dt="2022-07-10T23:11:51.091" v="2802"/>
          <ac:spMkLst>
            <pc:docMk/>
            <pc:sldMk cId="2179418955" sldId="544"/>
            <ac:spMk id="12" creationId="{0D027EBA-DBC2-D44A-92C0-D077BE58213C}"/>
          </ac:spMkLst>
        </pc:spChg>
        <pc:spChg chg="mod">
          <ac:chgData name="Arthur Liu" userId="57266d67-1d41-4103-859a-8797e8098ce0" providerId="ADAL" clId="{4EC16DF3-C4C9-134A-8346-032C3FAAAD14}" dt="2022-07-10T23:11:51.091" v="2802"/>
          <ac:spMkLst>
            <pc:docMk/>
            <pc:sldMk cId="2179418955" sldId="544"/>
            <ac:spMk id="18" creationId="{5BD134B0-501D-0448-9D9D-3C7EEC59CBBF}"/>
          </ac:spMkLst>
        </pc:spChg>
        <pc:spChg chg="mod">
          <ac:chgData name="Arthur Liu" userId="57266d67-1d41-4103-859a-8797e8098ce0" providerId="ADAL" clId="{4EC16DF3-C4C9-134A-8346-032C3FAAAD14}" dt="2022-07-10T23:11:51.091" v="2802"/>
          <ac:spMkLst>
            <pc:docMk/>
            <pc:sldMk cId="2179418955" sldId="544"/>
            <ac:spMk id="19" creationId="{BFF2EDD0-5B06-7047-B5FB-CAB865FD022E}"/>
          </ac:spMkLst>
        </pc:spChg>
        <pc:spChg chg="mod">
          <ac:chgData name="Arthur Liu" userId="57266d67-1d41-4103-859a-8797e8098ce0" providerId="ADAL" clId="{4EC16DF3-C4C9-134A-8346-032C3FAAAD14}" dt="2022-07-10T23:11:51.091" v="2802"/>
          <ac:spMkLst>
            <pc:docMk/>
            <pc:sldMk cId="2179418955" sldId="544"/>
            <ac:spMk id="20" creationId="{F52A0408-34D8-9B45-A98D-076AD51F3E92}"/>
          </ac:spMkLst>
        </pc:spChg>
        <pc:spChg chg="mod">
          <ac:chgData name="Arthur Liu" userId="57266d67-1d41-4103-859a-8797e8098ce0" providerId="ADAL" clId="{4EC16DF3-C4C9-134A-8346-032C3FAAAD14}" dt="2022-07-10T23:11:51.091" v="2802"/>
          <ac:spMkLst>
            <pc:docMk/>
            <pc:sldMk cId="2179418955" sldId="544"/>
            <ac:spMk id="21" creationId="{0EC63DD2-4785-DE40-8C99-C22DD8C7AF1E}"/>
          </ac:spMkLst>
        </pc:spChg>
        <pc:spChg chg="mod">
          <ac:chgData name="Arthur Liu" userId="57266d67-1d41-4103-859a-8797e8098ce0" providerId="ADAL" clId="{4EC16DF3-C4C9-134A-8346-032C3FAAAD14}" dt="2022-07-10T23:11:51.091" v="2802"/>
          <ac:spMkLst>
            <pc:docMk/>
            <pc:sldMk cId="2179418955" sldId="544"/>
            <ac:spMk id="22" creationId="{CB18251D-BD17-8E41-AFFF-0C97B47F6ABC}"/>
          </ac:spMkLst>
        </pc:spChg>
        <pc:spChg chg="mod">
          <ac:chgData name="Arthur Liu" userId="57266d67-1d41-4103-859a-8797e8098ce0" providerId="ADAL" clId="{4EC16DF3-C4C9-134A-8346-032C3FAAAD14}" dt="2022-07-10T23:11:51.091" v="2802"/>
          <ac:spMkLst>
            <pc:docMk/>
            <pc:sldMk cId="2179418955" sldId="544"/>
            <ac:spMk id="23" creationId="{962E8516-FC53-6A48-9A31-679507422678}"/>
          </ac:spMkLst>
        </pc:spChg>
        <pc:spChg chg="mod">
          <ac:chgData name="Arthur Liu" userId="57266d67-1d41-4103-859a-8797e8098ce0" providerId="ADAL" clId="{4EC16DF3-C4C9-134A-8346-032C3FAAAD14}" dt="2022-07-10T23:11:51.091" v="2802"/>
          <ac:spMkLst>
            <pc:docMk/>
            <pc:sldMk cId="2179418955" sldId="544"/>
            <ac:spMk id="29" creationId="{921F26EA-12B0-AD48-8AFE-3EA6FF294867}"/>
          </ac:spMkLst>
        </pc:spChg>
        <pc:spChg chg="mod">
          <ac:chgData name="Arthur Liu" userId="57266d67-1d41-4103-859a-8797e8098ce0" providerId="ADAL" clId="{4EC16DF3-C4C9-134A-8346-032C3FAAAD14}" dt="2022-07-10T23:11:51.091" v="2802"/>
          <ac:spMkLst>
            <pc:docMk/>
            <pc:sldMk cId="2179418955" sldId="544"/>
            <ac:spMk id="30" creationId="{0EBBE6BE-F421-8A4D-9200-75C4B9D6521E}"/>
          </ac:spMkLst>
        </pc:spChg>
        <pc:spChg chg="mod">
          <ac:chgData name="Arthur Liu" userId="57266d67-1d41-4103-859a-8797e8098ce0" providerId="ADAL" clId="{4EC16DF3-C4C9-134A-8346-032C3FAAAD14}" dt="2022-07-10T23:11:51.091" v="2802"/>
          <ac:spMkLst>
            <pc:docMk/>
            <pc:sldMk cId="2179418955" sldId="544"/>
            <ac:spMk id="31" creationId="{7E1097FA-829D-1344-8756-EA3673ADE15B}"/>
          </ac:spMkLst>
        </pc:spChg>
        <pc:spChg chg="mod">
          <ac:chgData name="Arthur Liu" userId="57266d67-1d41-4103-859a-8797e8098ce0" providerId="ADAL" clId="{4EC16DF3-C4C9-134A-8346-032C3FAAAD14}" dt="2022-07-10T23:11:51.091" v="2802"/>
          <ac:spMkLst>
            <pc:docMk/>
            <pc:sldMk cId="2179418955" sldId="544"/>
            <ac:spMk id="32" creationId="{21B304A5-A0BF-2640-897A-DE6F64195F35}"/>
          </ac:spMkLst>
        </pc:spChg>
        <pc:spChg chg="mod">
          <ac:chgData name="Arthur Liu" userId="57266d67-1d41-4103-859a-8797e8098ce0" providerId="ADAL" clId="{4EC16DF3-C4C9-134A-8346-032C3FAAAD14}" dt="2022-07-10T23:11:51.091" v="2802"/>
          <ac:spMkLst>
            <pc:docMk/>
            <pc:sldMk cId="2179418955" sldId="544"/>
            <ac:spMk id="33" creationId="{37EB90D8-6876-BD49-8F59-05C0E2D1BC56}"/>
          </ac:spMkLst>
        </pc:spChg>
        <pc:spChg chg="mod">
          <ac:chgData name="Arthur Liu" userId="57266d67-1d41-4103-859a-8797e8098ce0" providerId="ADAL" clId="{4EC16DF3-C4C9-134A-8346-032C3FAAAD14}" dt="2022-07-10T23:11:51.091" v="2802"/>
          <ac:spMkLst>
            <pc:docMk/>
            <pc:sldMk cId="2179418955" sldId="544"/>
            <ac:spMk id="34" creationId="{82751C9E-1580-E041-AB38-8A246867E4FE}"/>
          </ac:spMkLst>
        </pc:spChg>
        <pc:spChg chg="mod">
          <ac:chgData name="Arthur Liu" userId="57266d67-1d41-4103-859a-8797e8098ce0" providerId="ADAL" clId="{4EC16DF3-C4C9-134A-8346-032C3FAAAD14}" dt="2022-07-10T23:11:51.091" v="2802"/>
          <ac:spMkLst>
            <pc:docMk/>
            <pc:sldMk cId="2179418955" sldId="544"/>
            <ac:spMk id="40" creationId="{FD3A82F9-A063-7046-B0D8-3BAC77B8B9B7}"/>
          </ac:spMkLst>
        </pc:spChg>
        <pc:spChg chg="mod">
          <ac:chgData name="Arthur Liu" userId="57266d67-1d41-4103-859a-8797e8098ce0" providerId="ADAL" clId="{4EC16DF3-C4C9-134A-8346-032C3FAAAD14}" dt="2022-07-10T23:11:51.091" v="2802"/>
          <ac:spMkLst>
            <pc:docMk/>
            <pc:sldMk cId="2179418955" sldId="544"/>
            <ac:spMk id="41" creationId="{A7D1F438-B0CC-2B4E-81CE-42881868057F}"/>
          </ac:spMkLst>
        </pc:spChg>
        <pc:spChg chg="mod">
          <ac:chgData name="Arthur Liu" userId="57266d67-1d41-4103-859a-8797e8098ce0" providerId="ADAL" clId="{4EC16DF3-C4C9-134A-8346-032C3FAAAD14}" dt="2022-07-10T23:11:51.091" v="2802"/>
          <ac:spMkLst>
            <pc:docMk/>
            <pc:sldMk cId="2179418955" sldId="544"/>
            <ac:spMk id="42" creationId="{25360DDC-137C-3A4E-B0C0-5CD6B933D53F}"/>
          </ac:spMkLst>
        </pc:spChg>
        <pc:spChg chg="mod">
          <ac:chgData name="Arthur Liu" userId="57266d67-1d41-4103-859a-8797e8098ce0" providerId="ADAL" clId="{4EC16DF3-C4C9-134A-8346-032C3FAAAD14}" dt="2022-07-10T23:11:51.091" v="2802"/>
          <ac:spMkLst>
            <pc:docMk/>
            <pc:sldMk cId="2179418955" sldId="544"/>
            <ac:spMk id="43" creationId="{BC71B2D0-F994-CC48-A0D7-BE2384A81DD3}"/>
          </ac:spMkLst>
        </pc:spChg>
        <pc:spChg chg="mod">
          <ac:chgData name="Arthur Liu" userId="57266d67-1d41-4103-859a-8797e8098ce0" providerId="ADAL" clId="{4EC16DF3-C4C9-134A-8346-032C3FAAAD14}" dt="2022-07-10T23:11:51.091" v="2802"/>
          <ac:spMkLst>
            <pc:docMk/>
            <pc:sldMk cId="2179418955" sldId="544"/>
            <ac:spMk id="44" creationId="{D9B8817C-283E-5549-A4A7-9D19B24BECC8}"/>
          </ac:spMkLst>
        </pc:spChg>
        <pc:spChg chg="mod">
          <ac:chgData name="Arthur Liu" userId="57266d67-1d41-4103-859a-8797e8098ce0" providerId="ADAL" clId="{4EC16DF3-C4C9-134A-8346-032C3FAAAD14}" dt="2022-07-10T23:11:51.091" v="2802"/>
          <ac:spMkLst>
            <pc:docMk/>
            <pc:sldMk cId="2179418955" sldId="544"/>
            <ac:spMk id="45" creationId="{67C939F9-FED1-CF48-8E10-BDBCB29B4CDE}"/>
          </ac:spMkLst>
        </pc:spChg>
        <pc:spChg chg="mod">
          <ac:chgData name="Arthur Liu" userId="57266d67-1d41-4103-859a-8797e8098ce0" providerId="ADAL" clId="{4EC16DF3-C4C9-134A-8346-032C3FAAAD14}" dt="2022-07-10T23:11:51.091" v="2802"/>
          <ac:spMkLst>
            <pc:docMk/>
            <pc:sldMk cId="2179418955" sldId="544"/>
            <ac:spMk id="51" creationId="{DCA80FCD-4186-CE4A-B54A-14D3C939BD7A}"/>
          </ac:spMkLst>
        </pc:spChg>
        <pc:spChg chg="mod">
          <ac:chgData name="Arthur Liu" userId="57266d67-1d41-4103-859a-8797e8098ce0" providerId="ADAL" clId="{4EC16DF3-C4C9-134A-8346-032C3FAAAD14}" dt="2022-07-10T23:11:51.091" v="2802"/>
          <ac:spMkLst>
            <pc:docMk/>
            <pc:sldMk cId="2179418955" sldId="544"/>
            <ac:spMk id="52" creationId="{F7C8F378-3E0F-374B-BEE9-E9AA5D5AF550}"/>
          </ac:spMkLst>
        </pc:spChg>
        <pc:spChg chg="mod">
          <ac:chgData name="Arthur Liu" userId="57266d67-1d41-4103-859a-8797e8098ce0" providerId="ADAL" clId="{4EC16DF3-C4C9-134A-8346-032C3FAAAD14}" dt="2022-07-10T23:11:51.091" v="2802"/>
          <ac:spMkLst>
            <pc:docMk/>
            <pc:sldMk cId="2179418955" sldId="544"/>
            <ac:spMk id="53" creationId="{A8AB5E75-31E6-134B-9609-632715455CD2}"/>
          </ac:spMkLst>
        </pc:spChg>
        <pc:spChg chg="mod">
          <ac:chgData name="Arthur Liu" userId="57266d67-1d41-4103-859a-8797e8098ce0" providerId="ADAL" clId="{4EC16DF3-C4C9-134A-8346-032C3FAAAD14}" dt="2022-07-10T23:11:51.091" v="2802"/>
          <ac:spMkLst>
            <pc:docMk/>
            <pc:sldMk cId="2179418955" sldId="544"/>
            <ac:spMk id="54" creationId="{69147B21-D04C-8041-99A4-81CB855E5FA0}"/>
          </ac:spMkLst>
        </pc:spChg>
        <pc:spChg chg="mod">
          <ac:chgData name="Arthur Liu" userId="57266d67-1d41-4103-859a-8797e8098ce0" providerId="ADAL" clId="{4EC16DF3-C4C9-134A-8346-032C3FAAAD14}" dt="2022-07-10T23:11:51.091" v="2802"/>
          <ac:spMkLst>
            <pc:docMk/>
            <pc:sldMk cId="2179418955" sldId="544"/>
            <ac:spMk id="55" creationId="{54304FF6-3331-7944-9E5E-82B7E07BA616}"/>
          </ac:spMkLst>
        </pc:spChg>
        <pc:spChg chg="mod">
          <ac:chgData name="Arthur Liu" userId="57266d67-1d41-4103-859a-8797e8098ce0" providerId="ADAL" clId="{4EC16DF3-C4C9-134A-8346-032C3FAAAD14}" dt="2022-07-10T23:11:51.091" v="2802"/>
          <ac:spMkLst>
            <pc:docMk/>
            <pc:sldMk cId="2179418955" sldId="544"/>
            <ac:spMk id="56" creationId="{5EDC0AC2-7D63-E04D-8170-8A7886C43F85}"/>
          </ac:spMkLst>
        </pc:spChg>
        <pc:spChg chg="mod">
          <ac:chgData name="Arthur Liu" userId="57266d67-1d41-4103-859a-8797e8098ce0" providerId="ADAL" clId="{4EC16DF3-C4C9-134A-8346-032C3FAAAD14}" dt="2022-07-10T23:11:51.091" v="2802"/>
          <ac:spMkLst>
            <pc:docMk/>
            <pc:sldMk cId="2179418955" sldId="544"/>
            <ac:spMk id="62" creationId="{A72F3984-3571-2044-AC5F-823DE0E7B86B}"/>
          </ac:spMkLst>
        </pc:spChg>
        <pc:spChg chg="mod">
          <ac:chgData name="Arthur Liu" userId="57266d67-1d41-4103-859a-8797e8098ce0" providerId="ADAL" clId="{4EC16DF3-C4C9-134A-8346-032C3FAAAD14}" dt="2022-07-10T23:11:51.091" v="2802"/>
          <ac:spMkLst>
            <pc:docMk/>
            <pc:sldMk cId="2179418955" sldId="544"/>
            <ac:spMk id="63" creationId="{B7BAC8BB-23EC-2C42-AB4E-C51B5AF1DA8A}"/>
          </ac:spMkLst>
        </pc:spChg>
        <pc:spChg chg="mod">
          <ac:chgData name="Arthur Liu" userId="57266d67-1d41-4103-859a-8797e8098ce0" providerId="ADAL" clId="{4EC16DF3-C4C9-134A-8346-032C3FAAAD14}" dt="2022-07-10T23:11:51.091" v="2802"/>
          <ac:spMkLst>
            <pc:docMk/>
            <pc:sldMk cId="2179418955" sldId="544"/>
            <ac:spMk id="64" creationId="{A68E9CAA-E7ED-D649-BA8F-9A6D721EAB87}"/>
          </ac:spMkLst>
        </pc:spChg>
        <pc:spChg chg="mod">
          <ac:chgData name="Arthur Liu" userId="57266d67-1d41-4103-859a-8797e8098ce0" providerId="ADAL" clId="{4EC16DF3-C4C9-134A-8346-032C3FAAAD14}" dt="2022-07-10T23:11:51.091" v="2802"/>
          <ac:spMkLst>
            <pc:docMk/>
            <pc:sldMk cId="2179418955" sldId="544"/>
            <ac:spMk id="65" creationId="{03A8B4F7-6EE2-5D4A-87F6-9FE2FB0659D0}"/>
          </ac:spMkLst>
        </pc:spChg>
        <pc:spChg chg="mod">
          <ac:chgData name="Arthur Liu" userId="57266d67-1d41-4103-859a-8797e8098ce0" providerId="ADAL" clId="{4EC16DF3-C4C9-134A-8346-032C3FAAAD14}" dt="2022-07-10T23:11:51.091" v="2802"/>
          <ac:spMkLst>
            <pc:docMk/>
            <pc:sldMk cId="2179418955" sldId="544"/>
            <ac:spMk id="66" creationId="{55D44018-2383-2C4E-A45E-0281036A4EB1}"/>
          </ac:spMkLst>
        </pc:spChg>
        <pc:spChg chg="mod">
          <ac:chgData name="Arthur Liu" userId="57266d67-1d41-4103-859a-8797e8098ce0" providerId="ADAL" clId="{4EC16DF3-C4C9-134A-8346-032C3FAAAD14}" dt="2022-07-10T23:11:51.091" v="2802"/>
          <ac:spMkLst>
            <pc:docMk/>
            <pc:sldMk cId="2179418955" sldId="544"/>
            <ac:spMk id="67" creationId="{B8D773EF-1CD0-6247-845C-65A8C11C8B3D}"/>
          </ac:spMkLst>
        </pc:spChg>
        <pc:spChg chg="add mod">
          <ac:chgData name="Arthur Liu" userId="57266d67-1d41-4103-859a-8797e8098ce0" providerId="ADAL" clId="{4EC16DF3-C4C9-134A-8346-032C3FAAAD14}" dt="2022-07-11T01:03:42.370" v="5938"/>
          <ac:spMkLst>
            <pc:docMk/>
            <pc:sldMk cId="2179418955" sldId="544"/>
            <ac:spMk id="73" creationId="{4CFDB553-2A8D-1646-BA36-6D64BB28E0D3}"/>
          </ac:spMkLst>
        </pc:spChg>
        <pc:spChg chg="add mod">
          <ac:chgData name="Arthur Liu" userId="57266d67-1d41-4103-859a-8797e8098ce0" providerId="ADAL" clId="{4EC16DF3-C4C9-134A-8346-032C3FAAAD14}" dt="2022-07-11T01:03:42.370" v="5938"/>
          <ac:spMkLst>
            <pc:docMk/>
            <pc:sldMk cId="2179418955" sldId="544"/>
            <ac:spMk id="74" creationId="{BB617285-5B7E-244A-B43F-4E84B1798C89}"/>
          </ac:spMkLst>
        </pc:spChg>
        <pc:grpChg chg="add mod">
          <ac:chgData name="Arthur Liu" userId="57266d67-1d41-4103-859a-8797e8098ce0" providerId="ADAL" clId="{4EC16DF3-C4C9-134A-8346-032C3FAAAD14}" dt="2022-07-10T23:11:53.524" v="2803" actId="1076"/>
          <ac:grpSpMkLst>
            <pc:docMk/>
            <pc:sldMk cId="2179418955" sldId="544"/>
            <ac:grpSpMk id="6" creationId="{B931080E-D5A8-844D-8EDF-E90C2B916D10}"/>
          </ac:grpSpMkLst>
        </pc:grpChg>
        <pc:grpChg chg="mod">
          <ac:chgData name="Arthur Liu" userId="57266d67-1d41-4103-859a-8797e8098ce0" providerId="ADAL" clId="{4EC16DF3-C4C9-134A-8346-032C3FAAAD14}" dt="2022-07-10T23:11:51.091" v="2802"/>
          <ac:grpSpMkLst>
            <pc:docMk/>
            <pc:sldMk cId="2179418955" sldId="544"/>
            <ac:grpSpMk id="7" creationId="{C92B9350-4A85-1F47-9A3A-A8A0B7A13221}"/>
          </ac:grpSpMkLst>
        </pc:grpChg>
        <pc:grpChg chg="mod">
          <ac:chgData name="Arthur Liu" userId="57266d67-1d41-4103-859a-8797e8098ce0" providerId="ADAL" clId="{4EC16DF3-C4C9-134A-8346-032C3FAAAD14}" dt="2022-07-10T23:11:51.091" v="2802"/>
          <ac:grpSpMkLst>
            <pc:docMk/>
            <pc:sldMk cId="2179418955" sldId="544"/>
            <ac:grpSpMk id="8" creationId="{AE2D89A8-D1B1-B04C-A104-F1010C8589D3}"/>
          </ac:grpSpMkLst>
        </pc:grpChg>
        <pc:grpChg chg="mod">
          <ac:chgData name="Arthur Liu" userId="57266d67-1d41-4103-859a-8797e8098ce0" providerId="ADAL" clId="{4EC16DF3-C4C9-134A-8346-032C3FAAAD14}" dt="2022-07-10T23:11:51.091" v="2802"/>
          <ac:grpSpMkLst>
            <pc:docMk/>
            <pc:sldMk cId="2179418955" sldId="544"/>
            <ac:grpSpMk id="9" creationId="{BB33D11D-8AAE-DF46-B20F-6FD769A18684}"/>
          </ac:grpSpMkLst>
        </pc:grpChg>
        <pc:grpChg chg="mod">
          <ac:chgData name="Arthur Liu" userId="57266d67-1d41-4103-859a-8797e8098ce0" providerId="ADAL" clId="{4EC16DF3-C4C9-134A-8346-032C3FAAAD14}" dt="2022-07-10T23:11:51.091" v="2802"/>
          <ac:grpSpMkLst>
            <pc:docMk/>
            <pc:sldMk cId="2179418955" sldId="544"/>
            <ac:grpSpMk id="10" creationId="{7736E2EC-FFC7-DC4C-A523-C0394AE1FE04}"/>
          </ac:grpSpMkLst>
        </pc:grpChg>
        <pc:grpChg chg="mod">
          <ac:chgData name="Arthur Liu" userId="57266d67-1d41-4103-859a-8797e8098ce0" providerId="ADAL" clId="{4EC16DF3-C4C9-134A-8346-032C3FAAAD14}" dt="2022-07-10T23:11:51.091" v="2802"/>
          <ac:grpSpMkLst>
            <pc:docMk/>
            <pc:sldMk cId="2179418955" sldId="544"/>
            <ac:grpSpMk id="11" creationId="{6540F109-82B5-374D-BDCA-CE8912CB7005}"/>
          </ac:grpSpMkLst>
        </pc:grpChg>
        <pc:cxnChg chg="mod">
          <ac:chgData name="Arthur Liu" userId="57266d67-1d41-4103-859a-8797e8098ce0" providerId="ADAL" clId="{4EC16DF3-C4C9-134A-8346-032C3FAAAD14}" dt="2022-07-10T23:11:51.091" v="2802"/>
          <ac:cxnSpMkLst>
            <pc:docMk/>
            <pc:sldMk cId="2179418955" sldId="544"/>
            <ac:cxnSpMk id="13" creationId="{928E5699-398E-6748-B95A-A6E0F7DBAD87}"/>
          </ac:cxnSpMkLst>
        </pc:cxnChg>
        <pc:cxnChg chg="mod">
          <ac:chgData name="Arthur Liu" userId="57266d67-1d41-4103-859a-8797e8098ce0" providerId="ADAL" clId="{4EC16DF3-C4C9-134A-8346-032C3FAAAD14}" dt="2022-07-10T23:11:51.091" v="2802"/>
          <ac:cxnSpMkLst>
            <pc:docMk/>
            <pc:sldMk cId="2179418955" sldId="544"/>
            <ac:cxnSpMk id="14" creationId="{3933FA62-5065-C447-942B-A092E950793B}"/>
          </ac:cxnSpMkLst>
        </pc:cxnChg>
        <pc:cxnChg chg="mod">
          <ac:chgData name="Arthur Liu" userId="57266d67-1d41-4103-859a-8797e8098ce0" providerId="ADAL" clId="{4EC16DF3-C4C9-134A-8346-032C3FAAAD14}" dt="2022-07-10T23:11:51.091" v="2802"/>
          <ac:cxnSpMkLst>
            <pc:docMk/>
            <pc:sldMk cId="2179418955" sldId="544"/>
            <ac:cxnSpMk id="15" creationId="{2BE271D4-F3BA-E142-9251-B95A54E0B287}"/>
          </ac:cxnSpMkLst>
        </pc:cxnChg>
        <pc:cxnChg chg="mod">
          <ac:chgData name="Arthur Liu" userId="57266d67-1d41-4103-859a-8797e8098ce0" providerId="ADAL" clId="{4EC16DF3-C4C9-134A-8346-032C3FAAAD14}" dt="2022-07-10T23:11:51.091" v="2802"/>
          <ac:cxnSpMkLst>
            <pc:docMk/>
            <pc:sldMk cId="2179418955" sldId="544"/>
            <ac:cxnSpMk id="16" creationId="{EE191DC5-E1C3-9E48-A7AF-458F0892AEDC}"/>
          </ac:cxnSpMkLst>
        </pc:cxnChg>
        <pc:cxnChg chg="mod">
          <ac:chgData name="Arthur Liu" userId="57266d67-1d41-4103-859a-8797e8098ce0" providerId="ADAL" clId="{4EC16DF3-C4C9-134A-8346-032C3FAAAD14}" dt="2022-07-10T23:11:51.091" v="2802"/>
          <ac:cxnSpMkLst>
            <pc:docMk/>
            <pc:sldMk cId="2179418955" sldId="544"/>
            <ac:cxnSpMk id="17" creationId="{61D921ED-13C4-0942-A5D5-DA0899A0CBDC}"/>
          </ac:cxnSpMkLst>
        </pc:cxnChg>
        <pc:cxnChg chg="mod">
          <ac:chgData name="Arthur Liu" userId="57266d67-1d41-4103-859a-8797e8098ce0" providerId="ADAL" clId="{4EC16DF3-C4C9-134A-8346-032C3FAAAD14}" dt="2022-07-10T23:11:51.091" v="2802"/>
          <ac:cxnSpMkLst>
            <pc:docMk/>
            <pc:sldMk cId="2179418955" sldId="544"/>
            <ac:cxnSpMk id="24" creationId="{E4F97FF3-9B5C-8149-B582-E46C6D04A560}"/>
          </ac:cxnSpMkLst>
        </pc:cxnChg>
        <pc:cxnChg chg="mod">
          <ac:chgData name="Arthur Liu" userId="57266d67-1d41-4103-859a-8797e8098ce0" providerId="ADAL" clId="{4EC16DF3-C4C9-134A-8346-032C3FAAAD14}" dt="2022-07-10T23:11:51.091" v="2802"/>
          <ac:cxnSpMkLst>
            <pc:docMk/>
            <pc:sldMk cId="2179418955" sldId="544"/>
            <ac:cxnSpMk id="25" creationId="{E123A390-CA10-1B43-BE92-B788CD7A2336}"/>
          </ac:cxnSpMkLst>
        </pc:cxnChg>
        <pc:cxnChg chg="mod">
          <ac:chgData name="Arthur Liu" userId="57266d67-1d41-4103-859a-8797e8098ce0" providerId="ADAL" clId="{4EC16DF3-C4C9-134A-8346-032C3FAAAD14}" dt="2022-07-10T23:11:51.091" v="2802"/>
          <ac:cxnSpMkLst>
            <pc:docMk/>
            <pc:sldMk cId="2179418955" sldId="544"/>
            <ac:cxnSpMk id="26" creationId="{88A986E8-1A8E-AB40-92D6-AE0ED512349B}"/>
          </ac:cxnSpMkLst>
        </pc:cxnChg>
        <pc:cxnChg chg="mod">
          <ac:chgData name="Arthur Liu" userId="57266d67-1d41-4103-859a-8797e8098ce0" providerId="ADAL" clId="{4EC16DF3-C4C9-134A-8346-032C3FAAAD14}" dt="2022-07-10T23:11:51.091" v="2802"/>
          <ac:cxnSpMkLst>
            <pc:docMk/>
            <pc:sldMk cId="2179418955" sldId="544"/>
            <ac:cxnSpMk id="27" creationId="{01E65C5D-BBA2-5246-ABAA-A5F70CFAEF0F}"/>
          </ac:cxnSpMkLst>
        </pc:cxnChg>
        <pc:cxnChg chg="mod">
          <ac:chgData name="Arthur Liu" userId="57266d67-1d41-4103-859a-8797e8098ce0" providerId="ADAL" clId="{4EC16DF3-C4C9-134A-8346-032C3FAAAD14}" dt="2022-07-10T23:11:51.091" v="2802"/>
          <ac:cxnSpMkLst>
            <pc:docMk/>
            <pc:sldMk cId="2179418955" sldId="544"/>
            <ac:cxnSpMk id="28" creationId="{B089595B-2ED8-B34C-B326-EA070703BA83}"/>
          </ac:cxnSpMkLst>
        </pc:cxnChg>
        <pc:cxnChg chg="mod">
          <ac:chgData name="Arthur Liu" userId="57266d67-1d41-4103-859a-8797e8098ce0" providerId="ADAL" clId="{4EC16DF3-C4C9-134A-8346-032C3FAAAD14}" dt="2022-07-10T23:11:51.091" v="2802"/>
          <ac:cxnSpMkLst>
            <pc:docMk/>
            <pc:sldMk cId="2179418955" sldId="544"/>
            <ac:cxnSpMk id="35" creationId="{B80C6488-9195-A946-94FD-E87735225F50}"/>
          </ac:cxnSpMkLst>
        </pc:cxnChg>
        <pc:cxnChg chg="mod">
          <ac:chgData name="Arthur Liu" userId="57266d67-1d41-4103-859a-8797e8098ce0" providerId="ADAL" clId="{4EC16DF3-C4C9-134A-8346-032C3FAAAD14}" dt="2022-07-10T23:11:51.091" v="2802"/>
          <ac:cxnSpMkLst>
            <pc:docMk/>
            <pc:sldMk cId="2179418955" sldId="544"/>
            <ac:cxnSpMk id="36" creationId="{9427DC2A-B79F-7C46-89DC-CB680480D034}"/>
          </ac:cxnSpMkLst>
        </pc:cxnChg>
        <pc:cxnChg chg="mod">
          <ac:chgData name="Arthur Liu" userId="57266d67-1d41-4103-859a-8797e8098ce0" providerId="ADAL" clId="{4EC16DF3-C4C9-134A-8346-032C3FAAAD14}" dt="2022-07-10T23:11:51.091" v="2802"/>
          <ac:cxnSpMkLst>
            <pc:docMk/>
            <pc:sldMk cId="2179418955" sldId="544"/>
            <ac:cxnSpMk id="37" creationId="{C5ECD8FA-B884-F648-9F86-3658213FC475}"/>
          </ac:cxnSpMkLst>
        </pc:cxnChg>
        <pc:cxnChg chg="mod">
          <ac:chgData name="Arthur Liu" userId="57266d67-1d41-4103-859a-8797e8098ce0" providerId="ADAL" clId="{4EC16DF3-C4C9-134A-8346-032C3FAAAD14}" dt="2022-07-10T23:11:51.091" v="2802"/>
          <ac:cxnSpMkLst>
            <pc:docMk/>
            <pc:sldMk cId="2179418955" sldId="544"/>
            <ac:cxnSpMk id="38" creationId="{A4DD49A7-D776-234B-B264-9D295AAF68A4}"/>
          </ac:cxnSpMkLst>
        </pc:cxnChg>
        <pc:cxnChg chg="mod">
          <ac:chgData name="Arthur Liu" userId="57266d67-1d41-4103-859a-8797e8098ce0" providerId="ADAL" clId="{4EC16DF3-C4C9-134A-8346-032C3FAAAD14}" dt="2022-07-10T23:11:51.091" v="2802"/>
          <ac:cxnSpMkLst>
            <pc:docMk/>
            <pc:sldMk cId="2179418955" sldId="544"/>
            <ac:cxnSpMk id="39" creationId="{FCCC15B6-A064-DB47-B2F4-BF5136CCE1A1}"/>
          </ac:cxnSpMkLst>
        </pc:cxnChg>
        <pc:cxnChg chg="mod">
          <ac:chgData name="Arthur Liu" userId="57266d67-1d41-4103-859a-8797e8098ce0" providerId="ADAL" clId="{4EC16DF3-C4C9-134A-8346-032C3FAAAD14}" dt="2022-07-10T23:11:51.091" v="2802"/>
          <ac:cxnSpMkLst>
            <pc:docMk/>
            <pc:sldMk cId="2179418955" sldId="544"/>
            <ac:cxnSpMk id="46" creationId="{DF76B525-38B4-7846-B6F5-07B245CBE810}"/>
          </ac:cxnSpMkLst>
        </pc:cxnChg>
        <pc:cxnChg chg="mod">
          <ac:chgData name="Arthur Liu" userId="57266d67-1d41-4103-859a-8797e8098ce0" providerId="ADAL" clId="{4EC16DF3-C4C9-134A-8346-032C3FAAAD14}" dt="2022-07-10T23:11:51.091" v="2802"/>
          <ac:cxnSpMkLst>
            <pc:docMk/>
            <pc:sldMk cId="2179418955" sldId="544"/>
            <ac:cxnSpMk id="47" creationId="{2911FAA9-8BF2-E843-8F02-466F78AC0535}"/>
          </ac:cxnSpMkLst>
        </pc:cxnChg>
        <pc:cxnChg chg="mod">
          <ac:chgData name="Arthur Liu" userId="57266d67-1d41-4103-859a-8797e8098ce0" providerId="ADAL" clId="{4EC16DF3-C4C9-134A-8346-032C3FAAAD14}" dt="2022-07-10T23:11:51.091" v="2802"/>
          <ac:cxnSpMkLst>
            <pc:docMk/>
            <pc:sldMk cId="2179418955" sldId="544"/>
            <ac:cxnSpMk id="48" creationId="{A9742367-6FDF-3245-823F-ACEBE2077419}"/>
          </ac:cxnSpMkLst>
        </pc:cxnChg>
        <pc:cxnChg chg="mod">
          <ac:chgData name="Arthur Liu" userId="57266d67-1d41-4103-859a-8797e8098ce0" providerId="ADAL" clId="{4EC16DF3-C4C9-134A-8346-032C3FAAAD14}" dt="2022-07-10T23:11:51.091" v="2802"/>
          <ac:cxnSpMkLst>
            <pc:docMk/>
            <pc:sldMk cId="2179418955" sldId="544"/>
            <ac:cxnSpMk id="49" creationId="{F64C0E8D-05FA-6E44-9973-C3A008BDB217}"/>
          </ac:cxnSpMkLst>
        </pc:cxnChg>
        <pc:cxnChg chg="mod">
          <ac:chgData name="Arthur Liu" userId="57266d67-1d41-4103-859a-8797e8098ce0" providerId="ADAL" clId="{4EC16DF3-C4C9-134A-8346-032C3FAAAD14}" dt="2022-07-10T23:11:51.091" v="2802"/>
          <ac:cxnSpMkLst>
            <pc:docMk/>
            <pc:sldMk cId="2179418955" sldId="544"/>
            <ac:cxnSpMk id="50" creationId="{2C72EF7A-3983-6849-8DC0-A4F054867FB2}"/>
          </ac:cxnSpMkLst>
        </pc:cxnChg>
        <pc:cxnChg chg="mod">
          <ac:chgData name="Arthur Liu" userId="57266d67-1d41-4103-859a-8797e8098ce0" providerId="ADAL" clId="{4EC16DF3-C4C9-134A-8346-032C3FAAAD14}" dt="2022-07-10T23:11:51.091" v="2802"/>
          <ac:cxnSpMkLst>
            <pc:docMk/>
            <pc:sldMk cId="2179418955" sldId="544"/>
            <ac:cxnSpMk id="57" creationId="{DFF8519F-4A8D-9247-AEE1-DEC5604FEBE6}"/>
          </ac:cxnSpMkLst>
        </pc:cxnChg>
        <pc:cxnChg chg="mod">
          <ac:chgData name="Arthur Liu" userId="57266d67-1d41-4103-859a-8797e8098ce0" providerId="ADAL" clId="{4EC16DF3-C4C9-134A-8346-032C3FAAAD14}" dt="2022-07-10T23:11:51.091" v="2802"/>
          <ac:cxnSpMkLst>
            <pc:docMk/>
            <pc:sldMk cId="2179418955" sldId="544"/>
            <ac:cxnSpMk id="58" creationId="{15892647-1B7F-2A48-AA8A-E78E65CDAEFB}"/>
          </ac:cxnSpMkLst>
        </pc:cxnChg>
        <pc:cxnChg chg="mod">
          <ac:chgData name="Arthur Liu" userId="57266d67-1d41-4103-859a-8797e8098ce0" providerId="ADAL" clId="{4EC16DF3-C4C9-134A-8346-032C3FAAAD14}" dt="2022-07-10T23:11:51.091" v="2802"/>
          <ac:cxnSpMkLst>
            <pc:docMk/>
            <pc:sldMk cId="2179418955" sldId="544"/>
            <ac:cxnSpMk id="59" creationId="{F132B68B-8FA5-134B-86D9-B4B6607B4978}"/>
          </ac:cxnSpMkLst>
        </pc:cxnChg>
        <pc:cxnChg chg="mod">
          <ac:chgData name="Arthur Liu" userId="57266d67-1d41-4103-859a-8797e8098ce0" providerId="ADAL" clId="{4EC16DF3-C4C9-134A-8346-032C3FAAAD14}" dt="2022-07-10T23:11:51.091" v="2802"/>
          <ac:cxnSpMkLst>
            <pc:docMk/>
            <pc:sldMk cId="2179418955" sldId="544"/>
            <ac:cxnSpMk id="60" creationId="{A1C3AF45-EFBC-274F-B7A5-D6A417BB6157}"/>
          </ac:cxnSpMkLst>
        </pc:cxnChg>
        <pc:cxnChg chg="mod">
          <ac:chgData name="Arthur Liu" userId="57266d67-1d41-4103-859a-8797e8098ce0" providerId="ADAL" clId="{4EC16DF3-C4C9-134A-8346-032C3FAAAD14}" dt="2022-07-10T23:11:51.091" v="2802"/>
          <ac:cxnSpMkLst>
            <pc:docMk/>
            <pc:sldMk cId="2179418955" sldId="544"/>
            <ac:cxnSpMk id="61" creationId="{60A43125-7375-854B-8105-31E45F5AF1FA}"/>
          </ac:cxnSpMkLst>
        </pc:cxnChg>
        <pc:cxnChg chg="mod">
          <ac:chgData name="Arthur Liu" userId="57266d67-1d41-4103-859a-8797e8098ce0" providerId="ADAL" clId="{4EC16DF3-C4C9-134A-8346-032C3FAAAD14}" dt="2022-07-10T23:11:51.091" v="2802"/>
          <ac:cxnSpMkLst>
            <pc:docMk/>
            <pc:sldMk cId="2179418955" sldId="544"/>
            <ac:cxnSpMk id="68" creationId="{A90E66D2-6CFF-8F4D-969E-D1816344EBC0}"/>
          </ac:cxnSpMkLst>
        </pc:cxnChg>
        <pc:cxnChg chg="mod">
          <ac:chgData name="Arthur Liu" userId="57266d67-1d41-4103-859a-8797e8098ce0" providerId="ADAL" clId="{4EC16DF3-C4C9-134A-8346-032C3FAAAD14}" dt="2022-07-10T23:11:51.091" v="2802"/>
          <ac:cxnSpMkLst>
            <pc:docMk/>
            <pc:sldMk cId="2179418955" sldId="544"/>
            <ac:cxnSpMk id="69" creationId="{FF29FB42-8FB0-C549-B86C-40FBF0E0DD71}"/>
          </ac:cxnSpMkLst>
        </pc:cxnChg>
        <pc:cxnChg chg="mod">
          <ac:chgData name="Arthur Liu" userId="57266d67-1d41-4103-859a-8797e8098ce0" providerId="ADAL" clId="{4EC16DF3-C4C9-134A-8346-032C3FAAAD14}" dt="2022-07-10T23:11:51.091" v="2802"/>
          <ac:cxnSpMkLst>
            <pc:docMk/>
            <pc:sldMk cId="2179418955" sldId="544"/>
            <ac:cxnSpMk id="70" creationId="{77EE8B12-E3C6-9B46-B383-9AEA53466788}"/>
          </ac:cxnSpMkLst>
        </pc:cxnChg>
        <pc:cxnChg chg="mod">
          <ac:chgData name="Arthur Liu" userId="57266d67-1d41-4103-859a-8797e8098ce0" providerId="ADAL" clId="{4EC16DF3-C4C9-134A-8346-032C3FAAAD14}" dt="2022-07-10T23:11:51.091" v="2802"/>
          <ac:cxnSpMkLst>
            <pc:docMk/>
            <pc:sldMk cId="2179418955" sldId="544"/>
            <ac:cxnSpMk id="71" creationId="{22D46854-89E1-3641-A53E-445CB531D677}"/>
          </ac:cxnSpMkLst>
        </pc:cxnChg>
        <pc:cxnChg chg="mod">
          <ac:chgData name="Arthur Liu" userId="57266d67-1d41-4103-859a-8797e8098ce0" providerId="ADAL" clId="{4EC16DF3-C4C9-134A-8346-032C3FAAAD14}" dt="2022-07-10T23:11:51.091" v="2802"/>
          <ac:cxnSpMkLst>
            <pc:docMk/>
            <pc:sldMk cId="2179418955" sldId="544"/>
            <ac:cxnSpMk id="72" creationId="{4BAA78E9-0C8F-E14D-B8C6-29FEAE2177A3}"/>
          </ac:cxnSpMkLst>
        </pc:cxnChg>
      </pc:sldChg>
      <pc:sldChg chg="addSp delSp modSp new mod">
        <pc:chgData name="Arthur Liu" userId="57266d67-1d41-4103-859a-8797e8098ce0" providerId="ADAL" clId="{4EC16DF3-C4C9-134A-8346-032C3FAAAD14}" dt="2022-07-11T02:14:08.636" v="6268" actId="1076"/>
        <pc:sldMkLst>
          <pc:docMk/>
          <pc:sldMk cId="95998155" sldId="545"/>
        </pc:sldMkLst>
        <pc:spChg chg="mod">
          <ac:chgData name="Arthur Liu" userId="57266d67-1d41-4103-859a-8797e8098ce0" providerId="ADAL" clId="{4EC16DF3-C4C9-134A-8346-032C3FAAAD14}" dt="2022-07-10T23:14:52.066" v="3042" actId="20577"/>
          <ac:spMkLst>
            <pc:docMk/>
            <pc:sldMk cId="95998155" sldId="545"/>
            <ac:spMk id="2" creationId="{42FFAEE0-A3AB-B543-B7B2-546D535AFB62}"/>
          </ac:spMkLst>
        </pc:spChg>
        <pc:spChg chg="mod">
          <ac:chgData name="Arthur Liu" userId="57266d67-1d41-4103-859a-8797e8098ce0" providerId="ADAL" clId="{4EC16DF3-C4C9-134A-8346-032C3FAAAD14}" dt="2022-07-10T23:21:15.323" v="3462" actId="21"/>
          <ac:spMkLst>
            <pc:docMk/>
            <pc:sldMk cId="95998155" sldId="545"/>
            <ac:spMk id="3" creationId="{85BFB014-3FD7-D44C-B932-64F37439A5C0}"/>
          </ac:spMkLst>
        </pc:spChg>
        <pc:spChg chg="del">
          <ac:chgData name="Arthur Liu" userId="57266d67-1d41-4103-859a-8797e8098ce0" providerId="ADAL" clId="{4EC16DF3-C4C9-134A-8346-032C3FAAAD14}" dt="2022-07-11T01:03:34.216" v="5937"/>
          <ac:spMkLst>
            <pc:docMk/>
            <pc:sldMk cId="95998155" sldId="545"/>
            <ac:spMk id="4" creationId="{2F4D43F3-6BCE-5C43-9A42-2799AD407FB8}"/>
          </ac:spMkLst>
        </pc:spChg>
        <pc:spChg chg="add mod">
          <ac:chgData name="Arthur Liu" userId="57266d67-1d41-4103-859a-8797e8098ce0" providerId="ADAL" clId="{4EC16DF3-C4C9-134A-8346-032C3FAAAD14}" dt="2022-07-11T02:14:08.636" v="6268" actId="1076"/>
          <ac:spMkLst>
            <pc:docMk/>
            <pc:sldMk cId="95998155" sldId="545"/>
            <ac:spMk id="4" creationId="{CB35D661-DC58-7A40-97C8-F8C1B5D95E23}"/>
          </ac:spMkLst>
        </pc:spChg>
        <pc:spChg chg="del">
          <ac:chgData name="Arthur Liu" userId="57266d67-1d41-4103-859a-8797e8098ce0" providerId="ADAL" clId="{4EC16DF3-C4C9-134A-8346-032C3FAAAD14}" dt="2022-07-11T01:03:34.216" v="5937"/>
          <ac:spMkLst>
            <pc:docMk/>
            <pc:sldMk cId="95998155" sldId="545"/>
            <ac:spMk id="5" creationId="{C8239668-041B-054F-8A38-FF24121696C3}"/>
          </ac:spMkLst>
        </pc:spChg>
        <pc:spChg chg="add mod">
          <ac:chgData name="Arthur Liu" userId="57266d67-1d41-4103-859a-8797e8098ce0" providerId="ADAL" clId="{4EC16DF3-C4C9-134A-8346-032C3FAAAD14}" dt="2022-07-11T01:03:42.370" v="5938"/>
          <ac:spMkLst>
            <pc:docMk/>
            <pc:sldMk cId="95998155" sldId="545"/>
            <ac:spMk id="6" creationId="{5C36A9C0-CCC9-3544-9437-56B8677080F2}"/>
          </ac:spMkLst>
        </pc:spChg>
        <pc:spChg chg="add mod">
          <ac:chgData name="Arthur Liu" userId="57266d67-1d41-4103-859a-8797e8098ce0" providerId="ADAL" clId="{4EC16DF3-C4C9-134A-8346-032C3FAAAD14}" dt="2022-07-11T01:03:42.370" v="5938"/>
          <ac:spMkLst>
            <pc:docMk/>
            <pc:sldMk cId="95998155" sldId="545"/>
            <ac:spMk id="7" creationId="{8CDBE029-17CB-C84C-87CF-8C011747F3A1}"/>
          </ac:spMkLst>
        </pc:spChg>
        <pc:spChg chg="mod">
          <ac:chgData name="Arthur Liu" userId="57266d67-1d41-4103-859a-8797e8098ce0" providerId="ADAL" clId="{4EC16DF3-C4C9-134A-8346-032C3FAAAD14}" dt="2022-07-11T02:11:07.837" v="5960"/>
          <ac:spMkLst>
            <pc:docMk/>
            <pc:sldMk cId="95998155" sldId="545"/>
            <ac:spMk id="14" creationId="{79639083-F437-6C4C-9ED4-D6660B764EC3}"/>
          </ac:spMkLst>
        </pc:spChg>
        <pc:spChg chg="mod">
          <ac:chgData name="Arthur Liu" userId="57266d67-1d41-4103-859a-8797e8098ce0" providerId="ADAL" clId="{4EC16DF3-C4C9-134A-8346-032C3FAAAD14}" dt="2022-07-11T02:11:07.837" v="5960"/>
          <ac:spMkLst>
            <pc:docMk/>
            <pc:sldMk cId="95998155" sldId="545"/>
            <ac:spMk id="20" creationId="{34FCF0B7-05B3-7A41-89B4-5D4C03770676}"/>
          </ac:spMkLst>
        </pc:spChg>
        <pc:spChg chg="mod">
          <ac:chgData name="Arthur Liu" userId="57266d67-1d41-4103-859a-8797e8098ce0" providerId="ADAL" clId="{4EC16DF3-C4C9-134A-8346-032C3FAAAD14}" dt="2022-07-11T02:11:07.837" v="5960"/>
          <ac:spMkLst>
            <pc:docMk/>
            <pc:sldMk cId="95998155" sldId="545"/>
            <ac:spMk id="21" creationId="{9C78CDB9-875D-8947-A7B5-39340B1BDFE3}"/>
          </ac:spMkLst>
        </pc:spChg>
        <pc:spChg chg="mod">
          <ac:chgData name="Arthur Liu" userId="57266d67-1d41-4103-859a-8797e8098ce0" providerId="ADAL" clId="{4EC16DF3-C4C9-134A-8346-032C3FAAAD14}" dt="2022-07-11T02:11:07.837" v="5960"/>
          <ac:spMkLst>
            <pc:docMk/>
            <pc:sldMk cId="95998155" sldId="545"/>
            <ac:spMk id="22" creationId="{E004D1F1-7DA5-7C47-988E-DAC030A11D38}"/>
          </ac:spMkLst>
        </pc:spChg>
        <pc:spChg chg="mod">
          <ac:chgData name="Arthur Liu" userId="57266d67-1d41-4103-859a-8797e8098ce0" providerId="ADAL" clId="{4EC16DF3-C4C9-134A-8346-032C3FAAAD14}" dt="2022-07-11T02:11:07.837" v="5960"/>
          <ac:spMkLst>
            <pc:docMk/>
            <pc:sldMk cId="95998155" sldId="545"/>
            <ac:spMk id="23" creationId="{876AD358-A07B-2241-BDFE-539FCB0FF029}"/>
          </ac:spMkLst>
        </pc:spChg>
        <pc:spChg chg="mod">
          <ac:chgData name="Arthur Liu" userId="57266d67-1d41-4103-859a-8797e8098ce0" providerId="ADAL" clId="{4EC16DF3-C4C9-134A-8346-032C3FAAAD14}" dt="2022-07-11T02:11:07.837" v="5960"/>
          <ac:spMkLst>
            <pc:docMk/>
            <pc:sldMk cId="95998155" sldId="545"/>
            <ac:spMk id="24" creationId="{E6816FEB-85E8-BD43-B659-1EC5B56156D1}"/>
          </ac:spMkLst>
        </pc:spChg>
        <pc:spChg chg="mod">
          <ac:chgData name="Arthur Liu" userId="57266d67-1d41-4103-859a-8797e8098ce0" providerId="ADAL" clId="{4EC16DF3-C4C9-134A-8346-032C3FAAAD14}" dt="2022-07-11T02:11:07.837" v="5960"/>
          <ac:spMkLst>
            <pc:docMk/>
            <pc:sldMk cId="95998155" sldId="545"/>
            <ac:spMk id="25" creationId="{F1A43237-978F-C045-973D-170E8201E3CE}"/>
          </ac:spMkLst>
        </pc:spChg>
        <pc:spChg chg="mod">
          <ac:chgData name="Arthur Liu" userId="57266d67-1d41-4103-859a-8797e8098ce0" providerId="ADAL" clId="{4EC16DF3-C4C9-134A-8346-032C3FAAAD14}" dt="2022-07-11T02:11:07.837" v="5960"/>
          <ac:spMkLst>
            <pc:docMk/>
            <pc:sldMk cId="95998155" sldId="545"/>
            <ac:spMk id="31" creationId="{8BCF367F-23F1-A548-A4DE-2F222A52514A}"/>
          </ac:spMkLst>
        </pc:spChg>
        <pc:spChg chg="mod">
          <ac:chgData name="Arthur Liu" userId="57266d67-1d41-4103-859a-8797e8098ce0" providerId="ADAL" clId="{4EC16DF3-C4C9-134A-8346-032C3FAAAD14}" dt="2022-07-11T02:11:07.837" v="5960"/>
          <ac:spMkLst>
            <pc:docMk/>
            <pc:sldMk cId="95998155" sldId="545"/>
            <ac:spMk id="32" creationId="{91AA5645-76CE-8C4E-9782-30A06650BF5C}"/>
          </ac:spMkLst>
        </pc:spChg>
        <pc:spChg chg="mod">
          <ac:chgData name="Arthur Liu" userId="57266d67-1d41-4103-859a-8797e8098ce0" providerId="ADAL" clId="{4EC16DF3-C4C9-134A-8346-032C3FAAAD14}" dt="2022-07-11T02:11:07.837" v="5960"/>
          <ac:spMkLst>
            <pc:docMk/>
            <pc:sldMk cId="95998155" sldId="545"/>
            <ac:spMk id="33" creationId="{D1CBEB05-FB7F-804E-A69B-1B0F5B30B793}"/>
          </ac:spMkLst>
        </pc:spChg>
        <pc:spChg chg="mod">
          <ac:chgData name="Arthur Liu" userId="57266d67-1d41-4103-859a-8797e8098ce0" providerId="ADAL" clId="{4EC16DF3-C4C9-134A-8346-032C3FAAAD14}" dt="2022-07-11T02:11:07.837" v="5960"/>
          <ac:spMkLst>
            <pc:docMk/>
            <pc:sldMk cId="95998155" sldId="545"/>
            <ac:spMk id="34" creationId="{EEE0A611-4828-9749-82D8-F6768FB135D7}"/>
          </ac:spMkLst>
        </pc:spChg>
        <pc:spChg chg="mod">
          <ac:chgData name="Arthur Liu" userId="57266d67-1d41-4103-859a-8797e8098ce0" providerId="ADAL" clId="{4EC16DF3-C4C9-134A-8346-032C3FAAAD14}" dt="2022-07-11T02:11:07.837" v="5960"/>
          <ac:spMkLst>
            <pc:docMk/>
            <pc:sldMk cId="95998155" sldId="545"/>
            <ac:spMk id="35" creationId="{AB1FCB26-B16B-6946-800B-F184D49ECDAC}"/>
          </ac:spMkLst>
        </pc:spChg>
        <pc:spChg chg="mod">
          <ac:chgData name="Arthur Liu" userId="57266d67-1d41-4103-859a-8797e8098ce0" providerId="ADAL" clId="{4EC16DF3-C4C9-134A-8346-032C3FAAAD14}" dt="2022-07-11T02:11:07.837" v="5960"/>
          <ac:spMkLst>
            <pc:docMk/>
            <pc:sldMk cId="95998155" sldId="545"/>
            <ac:spMk id="36" creationId="{8B5B1CC7-6DE2-8541-8D12-619AFBEB486F}"/>
          </ac:spMkLst>
        </pc:spChg>
        <pc:spChg chg="mod">
          <ac:chgData name="Arthur Liu" userId="57266d67-1d41-4103-859a-8797e8098ce0" providerId="ADAL" clId="{4EC16DF3-C4C9-134A-8346-032C3FAAAD14}" dt="2022-07-11T02:11:07.837" v="5960"/>
          <ac:spMkLst>
            <pc:docMk/>
            <pc:sldMk cId="95998155" sldId="545"/>
            <ac:spMk id="42" creationId="{822199F6-79BB-8B4D-8E84-A85AEC63F62C}"/>
          </ac:spMkLst>
        </pc:spChg>
        <pc:spChg chg="mod">
          <ac:chgData name="Arthur Liu" userId="57266d67-1d41-4103-859a-8797e8098ce0" providerId="ADAL" clId="{4EC16DF3-C4C9-134A-8346-032C3FAAAD14}" dt="2022-07-11T02:11:07.837" v="5960"/>
          <ac:spMkLst>
            <pc:docMk/>
            <pc:sldMk cId="95998155" sldId="545"/>
            <ac:spMk id="43" creationId="{7B41DF81-171B-DA45-AE5F-18687EEB9680}"/>
          </ac:spMkLst>
        </pc:spChg>
        <pc:spChg chg="mod">
          <ac:chgData name="Arthur Liu" userId="57266d67-1d41-4103-859a-8797e8098ce0" providerId="ADAL" clId="{4EC16DF3-C4C9-134A-8346-032C3FAAAD14}" dt="2022-07-11T02:11:07.837" v="5960"/>
          <ac:spMkLst>
            <pc:docMk/>
            <pc:sldMk cId="95998155" sldId="545"/>
            <ac:spMk id="44" creationId="{6354470E-823E-504A-A4A5-65B584E3587B}"/>
          </ac:spMkLst>
        </pc:spChg>
        <pc:spChg chg="mod">
          <ac:chgData name="Arthur Liu" userId="57266d67-1d41-4103-859a-8797e8098ce0" providerId="ADAL" clId="{4EC16DF3-C4C9-134A-8346-032C3FAAAD14}" dt="2022-07-11T02:11:07.837" v="5960"/>
          <ac:spMkLst>
            <pc:docMk/>
            <pc:sldMk cId="95998155" sldId="545"/>
            <ac:spMk id="45" creationId="{77E9F7D9-278D-7E49-8991-7E61DFC37664}"/>
          </ac:spMkLst>
        </pc:spChg>
        <pc:spChg chg="mod">
          <ac:chgData name="Arthur Liu" userId="57266d67-1d41-4103-859a-8797e8098ce0" providerId="ADAL" clId="{4EC16DF3-C4C9-134A-8346-032C3FAAAD14}" dt="2022-07-11T02:11:07.837" v="5960"/>
          <ac:spMkLst>
            <pc:docMk/>
            <pc:sldMk cId="95998155" sldId="545"/>
            <ac:spMk id="46" creationId="{22C543BB-44CE-1D4D-8155-50A940C4CAD3}"/>
          </ac:spMkLst>
        </pc:spChg>
        <pc:spChg chg="mod">
          <ac:chgData name="Arthur Liu" userId="57266d67-1d41-4103-859a-8797e8098ce0" providerId="ADAL" clId="{4EC16DF3-C4C9-134A-8346-032C3FAAAD14}" dt="2022-07-11T02:11:07.837" v="5960"/>
          <ac:spMkLst>
            <pc:docMk/>
            <pc:sldMk cId="95998155" sldId="545"/>
            <ac:spMk id="47" creationId="{B8C38505-7714-B841-AAC8-CF7C6BF69547}"/>
          </ac:spMkLst>
        </pc:spChg>
        <pc:spChg chg="mod">
          <ac:chgData name="Arthur Liu" userId="57266d67-1d41-4103-859a-8797e8098ce0" providerId="ADAL" clId="{4EC16DF3-C4C9-134A-8346-032C3FAAAD14}" dt="2022-07-11T02:11:07.837" v="5960"/>
          <ac:spMkLst>
            <pc:docMk/>
            <pc:sldMk cId="95998155" sldId="545"/>
            <ac:spMk id="53" creationId="{5828E229-53CE-5A44-A220-8CAB555DCF2D}"/>
          </ac:spMkLst>
        </pc:spChg>
        <pc:spChg chg="mod">
          <ac:chgData name="Arthur Liu" userId="57266d67-1d41-4103-859a-8797e8098ce0" providerId="ADAL" clId="{4EC16DF3-C4C9-134A-8346-032C3FAAAD14}" dt="2022-07-11T02:11:07.837" v="5960"/>
          <ac:spMkLst>
            <pc:docMk/>
            <pc:sldMk cId="95998155" sldId="545"/>
            <ac:spMk id="54" creationId="{00CBE8E7-FB95-B240-B5E4-A2B0352CA655}"/>
          </ac:spMkLst>
        </pc:spChg>
        <pc:spChg chg="mod">
          <ac:chgData name="Arthur Liu" userId="57266d67-1d41-4103-859a-8797e8098ce0" providerId="ADAL" clId="{4EC16DF3-C4C9-134A-8346-032C3FAAAD14}" dt="2022-07-11T02:11:07.837" v="5960"/>
          <ac:spMkLst>
            <pc:docMk/>
            <pc:sldMk cId="95998155" sldId="545"/>
            <ac:spMk id="55" creationId="{6B84D202-871A-0B4C-BE31-236DFC3AF884}"/>
          </ac:spMkLst>
        </pc:spChg>
        <pc:spChg chg="mod">
          <ac:chgData name="Arthur Liu" userId="57266d67-1d41-4103-859a-8797e8098ce0" providerId="ADAL" clId="{4EC16DF3-C4C9-134A-8346-032C3FAAAD14}" dt="2022-07-11T02:11:07.837" v="5960"/>
          <ac:spMkLst>
            <pc:docMk/>
            <pc:sldMk cId="95998155" sldId="545"/>
            <ac:spMk id="56" creationId="{929D1743-D45F-DB4B-81BA-13C82672F635}"/>
          </ac:spMkLst>
        </pc:spChg>
        <pc:spChg chg="mod">
          <ac:chgData name="Arthur Liu" userId="57266d67-1d41-4103-859a-8797e8098ce0" providerId="ADAL" clId="{4EC16DF3-C4C9-134A-8346-032C3FAAAD14}" dt="2022-07-11T02:11:07.837" v="5960"/>
          <ac:spMkLst>
            <pc:docMk/>
            <pc:sldMk cId="95998155" sldId="545"/>
            <ac:spMk id="57" creationId="{5D5D7784-7945-0943-8666-6637AB70FA34}"/>
          </ac:spMkLst>
        </pc:spChg>
        <pc:spChg chg="mod">
          <ac:chgData name="Arthur Liu" userId="57266d67-1d41-4103-859a-8797e8098ce0" providerId="ADAL" clId="{4EC16DF3-C4C9-134A-8346-032C3FAAAD14}" dt="2022-07-11T02:11:07.837" v="5960"/>
          <ac:spMkLst>
            <pc:docMk/>
            <pc:sldMk cId="95998155" sldId="545"/>
            <ac:spMk id="58" creationId="{6D7FEF52-8107-814E-BAA3-0E3E93EBB320}"/>
          </ac:spMkLst>
        </pc:spChg>
        <pc:spChg chg="mod">
          <ac:chgData name="Arthur Liu" userId="57266d67-1d41-4103-859a-8797e8098ce0" providerId="ADAL" clId="{4EC16DF3-C4C9-134A-8346-032C3FAAAD14}" dt="2022-07-11T02:11:07.837" v="5960"/>
          <ac:spMkLst>
            <pc:docMk/>
            <pc:sldMk cId="95998155" sldId="545"/>
            <ac:spMk id="64" creationId="{0DD2EA70-CD09-BE49-A540-F9F43C390916}"/>
          </ac:spMkLst>
        </pc:spChg>
        <pc:spChg chg="mod">
          <ac:chgData name="Arthur Liu" userId="57266d67-1d41-4103-859a-8797e8098ce0" providerId="ADAL" clId="{4EC16DF3-C4C9-134A-8346-032C3FAAAD14}" dt="2022-07-11T02:11:07.837" v="5960"/>
          <ac:spMkLst>
            <pc:docMk/>
            <pc:sldMk cId="95998155" sldId="545"/>
            <ac:spMk id="65" creationId="{D40FA87B-3FFF-0D49-B537-060FE300E26C}"/>
          </ac:spMkLst>
        </pc:spChg>
        <pc:spChg chg="mod">
          <ac:chgData name="Arthur Liu" userId="57266d67-1d41-4103-859a-8797e8098ce0" providerId="ADAL" clId="{4EC16DF3-C4C9-134A-8346-032C3FAAAD14}" dt="2022-07-11T02:11:07.837" v="5960"/>
          <ac:spMkLst>
            <pc:docMk/>
            <pc:sldMk cId="95998155" sldId="545"/>
            <ac:spMk id="66" creationId="{CFB77A4E-1B06-1447-88A8-88A5C578C079}"/>
          </ac:spMkLst>
        </pc:spChg>
        <pc:spChg chg="mod">
          <ac:chgData name="Arthur Liu" userId="57266d67-1d41-4103-859a-8797e8098ce0" providerId="ADAL" clId="{4EC16DF3-C4C9-134A-8346-032C3FAAAD14}" dt="2022-07-11T02:11:07.837" v="5960"/>
          <ac:spMkLst>
            <pc:docMk/>
            <pc:sldMk cId="95998155" sldId="545"/>
            <ac:spMk id="67" creationId="{63267DFE-B449-3743-95AE-7D2E38F4EA14}"/>
          </ac:spMkLst>
        </pc:spChg>
        <pc:spChg chg="mod">
          <ac:chgData name="Arthur Liu" userId="57266d67-1d41-4103-859a-8797e8098ce0" providerId="ADAL" clId="{4EC16DF3-C4C9-134A-8346-032C3FAAAD14}" dt="2022-07-11T02:11:07.837" v="5960"/>
          <ac:spMkLst>
            <pc:docMk/>
            <pc:sldMk cId="95998155" sldId="545"/>
            <ac:spMk id="68" creationId="{91BCAE9E-71FF-834E-B249-C3FD46E6F9DE}"/>
          </ac:spMkLst>
        </pc:spChg>
        <pc:spChg chg="mod">
          <ac:chgData name="Arthur Liu" userId="57266d67-1d41-4103-859a-8797e8098ce0" providerId="ADAL" clId="{4EC16DF3-C4C9-134A-8346-032C3FAAAD14}" dt="2022-07-11T02:11:07.837" v="5960"/>
          <ac:spMkLst>
            <pc:docMk/>
            <pc:sldMk cId="95998155" sldId="545"/>
            <ac:spMk id="69" creationId="{0F81E0F8-AE4C-E34E-A7F8-D0C404F31F67}"/>
          </ac:spMkLst>
        </pc:spChg>
        <pc:spChg chg="add mod">
          <ac:chgData name="Arthur Liu" userId="57266d67-1d41-4103-859a-8797e8098ce0" providerId="ADAL" clId="{4EC16DF3-C4C9-134A-8346-032C3FAAAD14}" dt="2022-07-11T02:13:25.728" v="6132" actId="1076"/>
          <ac:spMkLst>
            <pc:docMk/>
            <pc:sldMk cId="95998155" sldId="545"/>
            <ac:spMk id="75" creationId="{E7A1FD7E-5522-BB4C-B629-0FE74CE2178A}"/>
          </ac:spMkLst>
        </pc:spChg>
        <pc:grpChg chg="add mod">
          <ac:chgData name="Arthur Liu" userId="57266d67-1d41-4103-859a-8797e8098ce0" providerId="ADAL" clId="{4EC16DF3-C4C9-134A-8346-032C3FAAAD14}" dt="2022-07-11T02:11:26.010" v="5962" actId="1076"/>
          <ac:grpSpMkLst>
            <pc:docMk/>
            <pc:sldMk cId="95998155" sldId="545"/>
            <ac:grpSpMk id="8" creationId="{B375C202-04BD-1A45-ACAA-A686CD38C498}"/>
          </ac:grpSpMkLst>
        </pc:grpChg>
        <pc:grpChg chg="mod">
          <ac:chgData name="Arthur Liu" userId="57266d67-1d41-4103-859a-8797e8098ce0" providerId="ADAL" clId="{4EC16DF3-C4C9-134A-8346-032C3FAAAD14}" dt="2022-07-11T02:11:07.837" v="5960"/>
          <ac:grpSpMkLst>
            <pc:docMk/>
            <pc:sldMk cId="95998155" sldId="545"/>
            <ac:grpSpMk id="9" creationId="{95CE3D11-94F4-6E43-ABB1-CD1BCA73B158}"/>
          </ac:grpSpMkLst>
        </pc:grpChg>
        <pc:grpChg chg="mod">
          <ac:chgData name="Arthur Liu" userId="57266d67-1d41-4103-859a-8797e8098ce0" providerId="ADAL" clId="{4EC16DF3-C4C9-134A-8346-032C3FAAAD14}" dt="2022-07-11T02:11:07.837" v="5960"/>
          <ac:grpSpMkLst>
            <pc:docMk/>
            <pc:sldMk cId="95998155" sldId="545"/>
            <ac:grpSpMk id="10" creationId="{CF02A917-BE16-6543-A821-F6C6FB87A50D}"/>
          </ac:grpSpMkLst>
        </pc:grpChg>
        <pc:grpChg chg="mod">
          <ac:chgData name="Arthur Liu" userId="57266d67-1d41-4103-859a-8797e8098ce0" providerId="ADAL" clId="{4EC16DF3-C4C9-134A-8346-032C3FAAAD14}" dt="2022-07-11T02:11:07.837" v="5960"/>
          <ac:grpSpMkLst>
            <pc:docMk/>
            <pc:sldMk cId="95998155" sldId="545"/>
            <ac:grpSpMk id="11" creationId="{FFDBD22A-25B0-014F-B5C6-B8AF4C2B4555}"/>
          </ac:grpSpMkLst>
        </pc:grpChg>
        <pc:grpChg chg="mod">
          <ac:chgData name="Arthur Liu" userId="57266d67-1d41-4103-859a-8797e8098ce0" providerId="ADAL" clId="{4EC16DF3-C4C9-134A-8346-032C3FAAAD14}" dt="2022-07-11T02:11:07.837" v="5960"/>
          <ac:grpSpMkLst>
            <pc:docMk/>
            <pc:sldMk cId="95998155" sldId="545"/>
            <ac:grpSpMk id="12" creationId="{82B6ECE1-6915-FE4A-B2C7-5C5B282AC55B}"/>
          </ac:grpSpMkLst>
        </pc:grpChg>
        <pc:grpChg chg="mod">
          <ac:chgData name="Arthur Liu" userId="57266d67-1d41-4103-859a-8797e8098ce0" providerId="ADAL" clId="{4EC16DF3-C4C9-134A-8346-032C3FAAAD14}" dt="2022-07-11T02:11:07.837" v="5960"/>
          <ac:grpSpMkLst>
            <pc:docMk/>
            <pc:sldMk cId="95998155" sldId="545"/>
            <ac:grpSpMk id="13" creationId="{94158FA6-8867-CC4D-AB1B-C3F83E68FEC5}"/>
          </ac:grpSpMkLst>
        </pc:grpChg>
        <pc:cxnChg chg="mod">
          <ac:chgData name="Arthur Liu" userId="57266d67-1d41-4103-859a-8797e8098ce0" providerId="ADAL" clId="{4EC16DF3-C4C9-134A-8346-032C3FAAAD14}" dt="2022-07-11T02:11:07.837" v="5960"/>
          <ac:cxnSpMkLst>
            <pc:docMk/>
            <pc:sldMk cId="95998155" sldId="545"/>
            <ac:cxnSpMk id="15" creationId="{729B3AAD-C26A-B546-9783-08D40B4087E4}"/>
          </ac:cxnSpMkLst>
        </pc:cxnChg>
        <pc:cxnChg chg="mod">
          <ac:chgData name="Arthur Liu" userId="57266d67-1d41-4103-859a-8797e8098ce0" providerId="ADAL" clId="{4EC16DF3-C4C9-134A-8346-032C3FAAAD14}" dt="2022-07-11T02:11:07.837" v="5960"/>
          <ac:cxnSpMkLst>
            <pc:docMk/>
            <pc:sldMk cId="95998155" sldId="545"/>
            <ac:cxnSpMk id="16" creationId="{EF4A5511-9537-4748-A480-B551DD8C99CC}"/>
          </ac:cxnSpMkLst>
        </pc:cxnChg>
        <pc:cxnChg chg="mod">
          <ac:chgData name="Arthur Liu" userId="57266d67-1d41-4103-859a-8797e8098ce0" providerId="ADAL" clId="{4EC16DF3-C4C9-134A-8346-032C3FAAAD14}" dt="2022-07-11T02:11:07.837" v="5960"/>
          <ac:cxnSpMkLst>
            <pc:docMk/>
            <pc:sldMk cId="95998155" sldId="545"/>
            <ac:cxnSpMk id="17" creationId="{0B5A583F-97E7-CF44-88CC-885730759215}"/>
          </ac:cxnSpMkLst>
        </pc:cxnChg>
        <pc:cxnChg chg="mod">
          <ac:chgData name="Arthur Liu" userId="57266d67-1d41-4103-859a-8797e8098ce0" providerId="ADAL" clId="{4EC16DF3-C4C9-134A-8346-032C3FAAAD14}" dt="2022-07-11T02:11:07.837" v="5960"/>
          <ac:cxnSpMkLst>
            <pc:docMk/>
            <pc:sldMk cId="95998155" sldId="545"/>
            <ac:cxnSpMk id="18" creationId="{DDDC1A70-277E-804F-B1EB-D348BD3E8863}"/>
          </ac:cxnSpMkLst>
        </pc:cxnChg>
        <pc:cxnChg chg="mod">
          <ac:chgData name="Arthur Liu" userId="57266d67-1d41-4103-859a-8797e8098ce0" providerId="ADAL" clId="{4EC16DF3-C4C9-134A-8346-032C3FAAAD14}" dt="2022-07-11T02:11:07.837" v="5960"/>
          <ac:cxnSpMkLst>
            <pc:docMk/>
            <pc:sldMk cId="95998155" sldId="545"/>
            <ac:cxnSpMk id="19" creationId="{160BC101-7A6F-9E49-8C60-CBC6DBDF28B1}"/>
          </ac:cxnSpMkLst>
        </pc:cxnChg>
        <pc:cxnChg chg="mod">
          <ac:chgData name="Arthur Liu" userId="57266d67-1d41-4103-859a-8797e8098ce0" providerId="ADAL" clId="{4EC16DF3-C4C9-134A-8346-032C3FAAAD14}" dt="2022-07-11T02:11:07.837" v="5960"/>
          <ac:cxnSpMkLst>
            <pc:docMk/>
            <pc:sldMk cId="95998155" sldId="545"/>
            <ac:cxnSpMk id="26" creationId="{27B0B960-CEAA-C346-9A1B-BAB71FD71E90}"/>
          </ac:cxnSpMkLst>
        </pc:cxnChg>
        <pc:cxnChg chg="mod">
          <ac:chgData name="Arthur Liu" userId="57266d67-1d41-4103-859a-8797e8098ce0" providerId="ADAL" clId="{4EC16DF3-C4C9-134A-8346-032C3FAAAD14}" dt="2022-07-11T02:11:07.837" v="5960"/>
          <ac:cxnSpMkLst>
            <pc:docMk/>
            <pc:sldMk cId="95998155" sldId="545"/>
            <ac:cxnSpMk id="27" creationId="{6AD83AA7-4306-F449-A42D-B7FE8FC32145}"/>
          </ac:cxnSpMkLst>
        </pc:cxnChg>
        <pc:cxnChg chg="mod">
          <ac:chgData name="Arthur Liu" userId="57266d67-1d41-4103-859a-8797e8098ce0" providerId="ADAL" clId="{4EC16DF3-C4C9-134A-8346-032C3FAAAD14}" dt="2022-07-11T02:11:07.837" v="5960"/>
          <ac:cxnSpMkLst>
            <pc:docMk/>
            <pc:sldMk cId="95998155" sldId="545"/>
            <ac:cxnSpMk id="28" creationId="{8A9A3228-954D-D04F-B42C-752654768097}"/>
          </ac:cxnSpMkLst>
        </pc:cxnChg>
        <pc:cxnChg chg="mod">
          <ac:chgData name="Arthur Liu" userId="57266d67-1d41-4103-859a-8797e8098ce0" providerId="ADAL" clId="{4EC16DF3-C4C9-134A-8346-032C3FAAAD14}" dt="2022-07-11T02:11:07.837" v="5960"/>
          <ac:cxnSpMkLst>
            <pc:docMk/>
            <pc:sldMk cId="95998155" sldId="545"/>
            <ac:cxnSpMk id="29" creationId="{7DCBF911-5F19-1443-9E8A-E9D68357FE03}"/>
          </ac:cxnSpMkLst>
        </pc:cxnChg>
        <pc:cxnChg chg="mod">
          <ac:chgData name="Arthur Liu" userId="57266d67-1d41-4103-859a-8797e8098ce0" providerId="ADAL" clId="{4EC16DF3-C4C9-134A-8346-032C3FAAAD14}" dt="2022-07-11T02:11:07.837" v="5960"/>
          <ac:cxnSpMkLst>
            <pc:docMk/>
            <pc:sldMk cId="95998155" sldId="545"/>
            <ac:cxnSpMk id="30" creationId="{2A9567CB-6A0B-9446-84FF-19EBC3475258}"/>
          </ac:cxnSpMkLst>
        </pc:cxnChg>
        <pc:cxnChg chg="mod">
          <ac:chgData name="Arthur Liu" userId="57266d67-1d41-4103-859a-8797e8098ce0" providerId="ADAL" clId="{4EC16DF3-C4C9-134A-8346-032C3FAAAD14}" dt="2022-07-11T02:11:07.837" v="5960"/>
          <ac:cxnSpMkLst>
            <pc:docMk/>
            <pc:sldMk cId="95998155" sldId="545"/>
            <ac:cxnSpMk id="37" creationId="{AA2320DE-366F-3240-93DB-D887BACE0EF8}"/>
          </ac:cxnSpMkLst>
        </pc:cxnChg>
        <pc:cxnChg chg="mod">
          <ac:chgData name="Arthur Liu" userId="57266d67-1d41-4103-859a-8797e8098ce0" providerId="ADAL" clId="{4EC16DF3-C4C9-134A-8346-032C3FAAAD14}" dt="2022-07-11T02:11:07.837" v="5960"/>
          <ac:cxnSpMkLst>
            <pc:docMk/>
            <pc:sldMk cId="95998155" sldId="545"/>
            <ac:cxnSpMk id="38" creationId="{027FB061-8F30-784C-949B-6107425D9D64}"/>
          </ac:cxnSpMkLst>
        </pc:cxnChg>
        <pc:cxnChg chg="mod">
          <ac:chgData name="Arthur Liu" userId="57266d67-1d41-4103-859a-8797e8098ce0" providerId="ADAL" clId="{4EC16DF3-C4C9-134A-8346-032C3FAAAD14}" dt="2022-07-11T02:11:07.837" v="5960"/>
          <ac:cxnSpMkLst>
            <pc:docMk/>
            <pc:sldMk cId="95998155" sldId="545"/>
            <ac:cxnSpMk id="39" creationId="{5B4EA728-0FE5-5D4A-8685-08AE75A5D993}"/>
          </ac:cxnSpMkLst>
        </pc:cxnChg>
        <pc:cxnChg chg="mod">
          <ac:chgData name="Arthur Liu" userId="57266d67-1d41-4103-859a-8797e8098ce0" providerId="ADAL" clId="{4EC16DF3-C4C9-134A-8346-032C3FAAAD14}" dt="2022-07-11T02:11:07.837" v="5960"/>
          <ac:cxnSpMkLst>
            <pc:docMk/>
            <pc:sldMk cId="95998155" sldId="545"/>
            <ac:cxnSpMk id="40" creationId="{0FEAABCC-C3C3-414D-A627-BA51B69F095D}"/>
          </ac:cxnSpMkLst>
        </pc:cxnChg>
        <pc:cxnChg chg="mod">
          <ac:chgData name="Arthur Liu" userId="57266d67-1d41-4103-859a-8797e8098ce0" providerId="ADAL" clId="{4EC16DF3-C4C9-134A-8346-032C3FAAAD14}" dt="2022-07-11T02:11:07.837" v="5960"/>
          <ac:cxnSpMkLst>
            <pc:docMk/>
            <pc:sldMk cId="95998155" sldId="545"/>
            <ac:cxnSpMk id="41" creationId="{67AFCE81-BD1B-0B4A-AAE0-58BA3749DD88}"/>
          </ac:cxnSpMkLst>
        </pc:cxnChg>
        <pc:cxnChg chg="mod">
          <ac:chgData name="Arthur Liu" userId="57266d67-1d41-4103-859a-8797e8098ce0" providerId="ADAL" clId="{4EC16DF3-C4C9-134A-8346-032C3FAAAD14}" dt="2022-07-11T02:11:07.837" v="5960"/>
          <ac:cxnSpMkLst>
            <pc:docMk/>
            <pc:sldMk cId="95998155" sldId="545"/>
            <ac:cxnSpMk id="48" creationId="{772FDD29-4431-5A4C-B925-B90828423BFF}"/>
          </ac:cxnSpMkLst>
        </pc:cxnChg>
        <pc:cxnChg chg="mod">
          <ac:chgData name="Arthur Liu" userId="57266d67-1d41-4103-859a-8797e8098ce0" providerId="ADAL" clId="{4EC16DF3-C4C9-134A-8346-032C3FAAAD14}" dt="2022-07-11T02:11:07.837" v="5960"/>
          <ac:cxnSpMkLst>
            <pc:docMk/>
            <pc:sldMk cId="95998155" sldId="545"/>
            <ac:cxnSpMk id="49" creationId="{A5F46E36-E9E2-B047-8D7E-92BFF17561C5}"/>
          </ac:cxnSpMkLst>
        </pc:cxnChg>
        <pc:cxnChg chg="mod">
          <ac:chgData name="Arthur Liu" userId="57266d67-1d41-4103-859a-8797e8098ce0" providerId="ADAL" clId="{4EC16DF3-C4C9-134A-8346-032C3FAAAD14}" dt="2022-07-11T02:11:07.837" v="5960"/>
          <ac:cxnSpMkLst>
            <pc:docMk/>
            <pc:sldMk cId="95998155" sldId="545"/>
            <ac:cxnSpMk id="50" creationId="{BD360014-5C64-CA40-8FA8-44B568822B22}"/>
          </ac:cxnSpMkLst>
        </pc:cxnChg>
        <pc:cxnChg chg="mod">
          <ac:chgData name="Arthur Liu" userId="57266d67-1d41-4103-859a-8797e8098ce0" providerId="ADAL" clId="{4EC16DF3-C4C9-134A-8346-032C3FAAAD14}" dt="2022-07-11T02:11:07.837" v="5960"/>
          <ac:cxnSpMkLst>
            <pc:docMk/>
            <pc:sldMk cId="95998155" sldId="545"/>
            <ac:cxnSpMk id="51" creationId="{415053E3-40D2-0A40-AEF4-85B02B47CE0C}"/>
          </ac:cxnSpMkLst>
        </pc:cxnChg>
        <pc:cxnChg chg="mod">
          <ac:chgData name="Arthur Liu" userId="57266d67-1d41-4103-859a-8797e8098ce0" providerId="ADAL" clId="{4EC16DF3-C4C9-134A-8346-032C3FAAAD14}" dt="2022-07-11T02:11:07.837" v="5960"/>
          <ac:cxnSpMkLst>
            <pc:docMk/>
            <pc:sldMk cId="95998155" sldId="545"/>
            <ac:cxnSpMk id="52" creationId="{3E3349F8-15B7-B04D-8BF5-697AE4D6681A}"/>
          </ac:cxnSpMkLst>
        </pc:cxnChg>
        <pc:cxnChg chg="mod">
          <ac:chgData name="Arthur Liu" userId="57266d67-1d41-4103-859a-8797e8098ce0" providerId="ADAL" clId="{4EC16DF3-C4C9-134A-8346-032C3FAAAD14}" dt="2022-07-11T02:11:07.837" v="5960"/>
          <ac:cxnSpMkLst>
            <pc:docMk/>
            <pc:sldMk cId="95998155" sldId="545"/>
            <ac:cxnSpMk id="59" creationId="{9AB416BD-C56D-6041-B0FC-4F76577F9E56}"/>
          </ac:cxnSpMkLst>
        </pc:cxnChg>
        <pc:cxnChg chg="mod">
          <ac:chgData name="Arthur Liu" userId="57266d67-1d41-4103-859a-8797e8098ce0" providerId="ADAL" clId="{4EC16DF3-C4C9-134A-8346-032C3FAAAD14}" dt="2022-07-11T02:11:07.837" v="5960"/>
          <ac:cxnSpMkLst>
            <pc:docMk/>
            <pc:sldMk cId="95998155" sldId="545"/>
            <ac:cxnSpMk id="60" creationId="{2ADE3755-1083-F14B-B652-A1B4A8368E95}"/>
          </ac:cxnSpMkLst>
        </pc:cxnChg>
        <pc:cxnChg chg="mod">
          <ac:chgData name="Arthur Liu" userId="57266d67-1d41-4103-859a-8797e8098ce0" providerId="ADAL" clId="{4EC16DF3-C4C9-134A-8346-032C3FAAAD14}" dt="2022-07-11T02:11:07.837" v="5960"/>
          <ac:cxnSpMkLst>
            <pc:docMk/>
            <pc:sldMk cId="95998155" sldId="545"/>
            <ac:cxnSpMk id="61" creationId="{C8997385-B22B-C643-8AE9-CAA39457961F}"/>
          </ac:cxnSpMkLst>
        </pc:cxnChg>
        <pc:cxnChg chg="mod">
          <ac:chgData name="Arthur Liu" userId="57266d67-1d41-4103-859a-8797e8098ce0" providerId="ADAL" clId="{4EC16DF3-C4C9-134A-8346-032C3FAAAD14}" dt="2022-07-11T02:11:07.837" v="5960"/>
          <ac:cxnSpMkLst>
            <pc:docMk/>
            <pc:sldMk cId="95998155" sldId="545"/>
            <ac:cxnSpMk id="62" creationId="{28BC6590-CF1D-9748-9974-5CC3473FB9B1}"/>
          </ac:cxnSpMkLst>
        </pc:cxnChg>
        <pc:cxnChg chg="mod">
          <ac:chgData name="Arthur Liu" userId="57266d67-1d41-4103-859a-8797e8098ce0" providerId="ADAL" clId="{4EC16DF3-C4C9-134A-8346-032C3FAAAD14}" dt="2022-07-11T02:11:07.837" v="5960"/>
          <ac:cxnSpMkLst>
            <pc:docMk/>
            <pc:sldMk cId="95998155" sldId="545"/>
            <ac:cxnSpMk id="63" creationId="{10789EAA-CE54-B04A-88F3-E08C078F0743}"/>
          </ac:cxnSpMkLst>
        </pc:cxnChg>
        <pc:cxnChg chg="mod">
          <ac:chgData name="Arthur Liu" userId="57266d67-1d41-4103-859a-8797e8098ce0" providerId="ADAL" clId="{4EC16DF3-C4C9-134A-8346-032C3FAAAD14}" dt="2022-07-11T02:11:07.837" v="5960"/>
          <ac:cxnSpMkLst>
            <pc:docMk/>
            <pc:sldMk cId="95998155" sldId="545"/>
            <ac:cxnSpMk id="70" creationId="{379CB3E1-A283-754F-8F37-0B3C7B218A34}"/>
          </ac:cxnSpMkLst>
        </pc:cxnChg>
        <pc:cxnChg chg="mod">
          <ac:chgData name="Arthur Liu" userId="57266d67-1d41-4103-859a-8797e8098ce0" providerId="ADAL" clId="{4EC16DF3-C4C9-134A-8346-032C3FAAAD14}" dt="2022-07-11T02:11:07.837" v="5960"/>
          <ac:cxnSpMkLst>
            <pc:docMk/>
            <pc:sldMk cId="95998155" sldId="545"/>
            <ac:cxnSpMk id="71" creationId="{D14E0597-17B0-FF4B-9561-B792790916C6}"/>
          </ac:cxnSpMkLst>
        </pc:cxnChg>
        <pc:cxnChg chg="mod">
          <ac:chgData name="Arthur Liu" userId="57266d67-1d41-4103-859a-8797e8098ce0" providerId="ADAL" clId="{4EC16DF3-C4C9-134A-8346-032C3FAAAD14}" dt="2022-07-11T02:11:07.837" v="5960"/>
          <ac:cxnSpMkLst>
            <pc:docMk/>
            <pc:sldMk cId="95998155" sldId="545"/>
            <ac:cxnSpMk id="72" creationId="{B7F00DA1-09C6-164C-8DFD-C45D2B0E5EC9}"/>
          </ac:cxnSpMkLst>
        </pc:cxnChg>
        <pc:cxnChg chg="mod">
          <ac:chgData name="Arthur Liu" userId="57266d67-1d41-4103-859a-8797e8098ce0" providerId="ADAL" clId="{4EC16DF3-C4C9-134A-8346-032C3FAAAD14}" dt="2022-07-11T02:11:07.837" v="5960"/>
          <ac:cxnSpMkLst>
            <pc:docMk/>
            <pc:sldMk cId="95998155" sldId="545"/>
            <ac:cxnSpMk id="73" creationId="{4989BF08-8497-074B-9315-A5F5E8228952}"/>
          </ac:cxnSpMkLst>
        </pc:cxnChg>
        <pc:cxnChg chg="mod">
          <ac:chgData name="Arthur Liu" userId="57266d67-1d41-4103-859a-8797e8098ce0" providerId="ADAL" clId="{4EC16DF3-C4C9-134A-8346-032C3FAAAD14}" dt="2022-07-11T02:11:07.837" v="5960"/>
          <ac:cxnSpMkLst>
            <pc:docMk/>
            <pc:sldMk cId="95998155" sldId="545"/>
            <ac:cxnSpMk id="74" creationId="{FCEFC5C2-707D-9A4A-9307-C0F879C2C5CD}"/>
          </ac:cxnSpMkLst>
        </pc:cxnChg>
      </pc:sldChg>
      <pc:sldChg chg="addSp delSp modSp new mod">
        <pc:chgData name="Arthur Liu" userId="57266d67-1d41-4103-859a-8797e8098ce0" providerId="ADAL" clId="{4EC16DF3-C4C9-134A-8346-032C3FAAAD14}" dt="2022-07-11T04:38:08.837" v="6370"/>
        <pc:sldMkLst>
          <pc:docMk/>
          <pc:sldMk cId="454485183" sldId="546"/>
        </pc:sldMkLst>
        <pc:spChg chg="mod">
          <ac:chgData name="Arthur Liu" userId="57266d67-1d41-4103-859a-8797e8098ce0" providerId="ADAL" clId="{4EC16DF3-C4C9-134A-8346-032C3FAAAD14}" dt="2022-07-10T23:35:14.684" v="3953" actId="20577"/>
          <ac:spMkLst>
            <pc:docMk/>
            <pc:sldMk cId="454485183" sldId="546"/>
            <ac:spMk id="2" creationId="{2C3569B7-B5AA-F74A-B07A-D9D395168CA9}"/>
          </ac:spMkLst>
        </pc:spChg>
        <pc:spChg chg="mod">
          <ac:chgData name="Arthur Liu" userId="57266d67-1d41-4103-859a-8797e8098ce0" providerId="ADAL" clId="{4EC16DF3-C4C9-134A-8346-032C3FAAAD14}" dt="2022-07-11T04:33:38.445" v="6274" actId="20577"/>
          <ac:spMkLst>
            <pc:docMk/>
            <pc:sldMk cId="454485183" sldId="546"/>
            <ac:spMk id="3" creationId="{BB952F9F-E315-0149-90D9-8F424B9CFDD3}"/>
          </ac:spMkLst>
        </pc:spChg>
        <pc:spChg chg="del">
          <ac:chgData name="Arthur Liu" userId="57266d67-1d41-4103-859a-8797e8098ce0" providerId="ADAL" clId="{4EC16DF3-C4C9-134A-8346-032C3FAAAD14}" dt="2022-07-11T01:03:34.216" v="5937"/>
          <ac:spMkLst>
            <pc:docMk/>
            <pc:sldMk cId="454485183" sldId="546"/>
            <ac:spMk id="4" creationId="{39DDAC4B-C79E-1D4A-AE76-32D898C32F7F}"/>
          </ac:spMkLst>
        </pc:spChg>
        <pc:spChg chg="del">
          <ac:chgData name="Arthur Liu" userId="57266d67-1d41-4103-859a-8797e8098ce0" providerId="ADAL" clId="{4EC16DF3-C4C9-134A-8346-032C3FAAAD14}" dt="2022-07-11T01:03:34.216" v="5937"/>
          <ac:spMkLst>
            <pc:docMk/>
            <pc:sldMk cId="454485183" sldId="546"/>
            <ac:spMk id="5" creationId="{F843A490-5A67-9945-B505-2DFE913372B9}"/>
          </ac:spMkLst>
        </pc:spChg>
        <pc:spChg chg="add del mod">
          <ac:chgData name="Arthur Liu" userId="57266d67-1d41-4103-859a-8797e8098ce0" providerId="ADAL" clId="{4EC16DF3-C4C9-134A-8346-032C3FAAAD14}" dt="2022-07-10T23:39:06.608" v="4079" actId="21"/>
          <ac:spMkLst>
            <pc:docMk/>
            <pc:sldMk cId="454485183" sldId="546"/>
            <ac:spMk id="6" creationId="{AB8FD131-BEBD-4E4C-8DAB-8D5F0677AD2D}"/>
          </ac:spMkLst>
        </pc:spChg>
        <pc:spChg chg="add mod">
          <ac:chgData name="Arthur Liu" userId="57266d67-1d41-4103-859a-8797e8098ce0" providerId="ADAL" clId="{4EC16DF3-C4C9-134A-8346-032C3FAAAD14}" dt="2022-07-10T23:35:33.392" v="3956" actId="1076"/>
          <ac:spMkLst>
            <pc:docMk/>
            <pc:sldMk cId="454485183" sldId="546"/>
            <ac:spMk id="7" creationId="{A8D728C4-F3AC-1F4B-BAAF-10FE4D8007D8}"/>
          </ac:spMkLst>
        </pc:spChg>
        <pc:spChg chg="add mod">
          <ac:chgData name="Arthur Liu" userId="57266d67-1d41-4103-859a-8797e8098ce0" providerId="ADAL" clId="{4EC16DF3-C4C9-134A-8346-032C3FAAAD14}" dt="2022-07-11T04:38:08.837" v="6370"/>
          <ac:spMkLst>
            <pc:docMk/>
            <pc:sldMk cId="454485183" sldId="546"/>
            <ac:spMk id="8" creationId="{329B87AF-E391-F24C-B164-2B33A22FBA96}"/>
          </ac:spMkLst>
        </pc:spChg>
        <pc:spChg chg="mod">
          <ac:chgData name="Arthur Liu" userId="57266d67-1d41-4103-859a-8797e8098ce0" providerId="ADAL" clId="{4EC16DF3-C4C9-134A-8346-032C3FAAAD14}" dt="2022-07-10T23:48:27.663" v="4686"/>
          <ac:spMkLst>
            <pc:docMk/>
            <pc:sldMk cId="454485183" sldId="546"/>
            <ac:spMk id="13" creationId="{4212733C-0EBE-E04C-AFE6-5319B833921C}"/>
          </ac:spMkLst>
        </pc:spChg>
        <pc:spChg chg="mod">
          <ac:chgData name="Arthur Liu" userId="57266d67-1d41-4103-859a-8797e8098ce0" providerId="ADAL" clId="{4EC16DF3-C4C9-134A-8346-032C3FAAAD14}" dt="2022-07-10T23:48:27.663" v="4686"/>
          <ac:spMkLst>
            <pc:docMk/>
            <pc:sldMk cId="454485183" sldId="546"/>
            <ac:spMk id="15" creationId="{861D7412-82AF-D845-97EF-997634EE9D16}"/>
          </ac:spMkLst>
        </pc:spChg>
        <pc:spChg chg="mod">
          <ac:chgData name="Arthur Liu" userId="57266d67-1d41-4103-859a-8797e8098ce0" providerId="ADAL" clId="{4EC16DF3-C4C9-134A-8346-032C3FAAAD14}" dt="2022-07-10T23:48:27.663" v="4686"/>
          <ac:spMkLst>
            <pc:docMk/>
            <pc:sldMk cId="454485183" sldId="546"/>
            <ac:spMk id="16" creationId="{DF6A6EB8-78DB-8946-A66A-50F771B719A9}"/>
          </ac:spMkLst>
        </pc:spChg>
        <pc:spChg chg="mod">
          <ac:chgData name="Arthur Liu" userId="57266d67-1d41-4103-859a-8797e8098ce0" providerId="ADAL" clId="{4EC16DF3-C4C9-134A-8346-032C3FAAAD14}" dt="2022-07-10T23:48:27.663" v="4686"/>
          <ac:spMkLst>
            <pc:docMk/>
            <pc:sldMk cId="454485183" sldId="546"/>
            <ac:spMk id="17" creationId="{3AD9BB0E-FEB3-A84B-BD10-837ECE0047D1}"/>
          </ac:spMkLst>
        </pc:spChg>
        <pc:spChg chg="mod">
          <ac:chgData name="Arthur Liu" userId="57266d67-1d41-4103-859a-8797e8098ce0" providerId="ADAL" clId="{4EC16DF3-C4C9-134A-8346-032C3FAAAD14}" dt="2022-07-10T23:48:27.663" v="4686"/>
          <ac:spMkLst>
            <pc:docMk/>
            <pc:sldMk cId="454485183" sldId="546"/>
            <ac:spMk id="18" creationId="{0F587E8B-132E-DC4A-AB56-491F4050B12B}"/>
          </ac:spMkLst>
        </pc:spChg>
        <pc:spChg chg="mod">
          <ac:chgData name="Arthur Liu" userId="57266d67-1d41-4103-859a-8797e8098ce0" providerId="ADAL" clId="{4EC16DF3-C4C9-134A-8346-032C3FAAAD14}" dt="2022-07-10T23:48:27.663" v="4686"/>
          <ac:spMkLst>
            <pc:docMk/>
            <pc:sldMk cId="454485183" sldId="546"/>
            <ac:spMk id="19" creationId="{2C34251A-79EE-BE44-A4F6-91937AB37458}"/>
          </ac:spMkLst>
        </pc:spChg>
        <pc:spChg chg="mod">
          <ac:chgData name="Arthur Liu" userId="57266d67-1d41-4103-859a-8797e8098ce0" providerId="ADAL" clId="{4EC16DF3-C4C9-134A-8346-032C3FAAAD14}" dt="2022-07-10T23:48:27.663" v="4686"/>
          <ac:spMkLst>
            <pc:docMk/>
            <pc:sldMk cId="454485183" sldId="546"/>
            <ac:spMk id="20" creationId="{3CECE627-D3E1-9B47-A4A8-C153E0960695}"/>
          </ac:spMkLst>
        </pc:spChg>
        <pc:spChg chg="mod">
          <ac:chgData name="Arthur Liu" userId="57266d67-1d41-4103-859a-8797e8098ce0" providerId="ADAL" clId="{4EC16DF3-C4C9-134A-8346-032C3FAAAD14}" dt="2022-07-10T23:48:27.663" v="4686"/>
          <ac:spMkLst>
            <pc:docMk/>
            <pc:sldMk cId="454485183" sldId="546"/>
            <ac:spMk id="21" creationId="{A260A6E3-511A-1546-8E82-55A5E4FF66DA}"/>
          </ac:spMkLst>
        </pc:spChg>
        <pc:spChg chg="mod">
          <ac:chgData name="Arthur Liu" userId="57266d67-1d41-4103-859a-8797e8098ce0" providerId="ADAL" clId="{4EC16DF3-C4C9-134A-8346-032C3FAAAD14}" dt="2022-07-10T23:48:27.663" v="4686"/>
          <ac:spMkLst>
            <pc:docMk/>
            <pc:sldMk cId="454485183" sldId="546"/>
            <ac:spMk id="22" creationId="{250FAFC0-0951-8946-8B82-E1F32F3574F0}"/>
          </ac:spMkLst>
        </pc:spChg>
        <pc:spChg chg="mod">
          <ac:chgData name="Arthur Liu" userId="57266d67-1d41-4103-859a-8797e8098ce0" providerId="ADAL" clId="{4EC16DF3-C4C9-134A-8346-032C3FAAAD14}" dt="2022-07-10T23:48:27.663" v="4686"/>
          <ac:spMkLst>
            <pc:docMk/>
            <pc:sldMk cId="454485183" sldId="546"/>
            <ac:spMk id="23" creationId="{0608794C-1B98-CB49-9B49-AB8DFDB9CDE5}"/>
          </ac:spMkLst>
        </pc:spChg>
        <pc:spChg chg="mod">
          <ac:chgData name="Arthur Liu" userId="57266d67-1d41-4103-859a-8797e8098ce0" providerId="ADAL" clId="{4EC16DF3-C4C9-134A-8346-032C3FAAAD14}" dt="2022-07-10T23:48:27.663" v="4686"/>
          <ac:spMkLst>
            <pc:docMk/>
            <pc:sldMk cId="454485183" sldId="546"/>
            <ac:spMk id="25" creationId="{C6B0DD29-6781-2F4D-BDFA-ACC1AB24B11B}"/>
          </ac:spMkLst>
        </pc:spChg>
        <pc:spChg chg="mod">
          <ac:chgData name="Arthur Liu" userId="57266d67-1d41-4103-859a-8797e8098ce0" providerId="ADAL" clId="{4EC16DF3-C4C9-134A-8346-032C3FAAAD14}" dt="2022-07-10T23:48:27.663" v="4686"/>
          <ac:spMkLst>
            <pc:docMk/>
            <pc:sldMk cId="454485183" sldId="546"/>
            <ac:spMk id="26" creationId="{3BE8BAFA-8E98-2941-A43E-21427121CF99}"/>
          </ac:spMkLst>
        </pc:spChg>
        <pc:spChg chg="mod">
          <ac:chgData name="Arthur Liu" userId="57266d67-1d41-4103-859a-8797e8098ce0" providerId="ADAL" clId="{4EC16DF3-C4C9-134A-8346-032C3FAAAD14}" dt="2022-07-10T23:48:27.663" v="4686"/>
          <ac:spMkLst>
            <pc:docMk/>
            <pc:sldMk cId="454485183" sldId="546"/>
            <ac:spMk id="27" creationId="{AB266689-7CC3-0348-9FDB-42AE31AB7D68}"/>
          </ac:spMkLst>
        </pc:spChg>
        <pc:spChg chg="mod">
          <ac:chgData name="Arthur Liu" userId="57266d67-1d41-4103-859a-8797e8098ce0" providerId="ADAL" clId="{4EC16DF3-C4C9-134A-8346-032C3FAAAD14}" dt="2022-07-10T23:48:27.663" v="4686"/>
          <ac:spMkLst>
            <pc:docMk/>
            <pc:sldMk cId="454485183" sldId="546"/>
            <ac:spMk id="28" creationId="{DDD39AA6-EBEF-8249-A4E6-1927DEF48D68}"/>
          </ac:spMkLst>
        </pc:spChg>
        <pc:spChg chg="mod">
          <ac:chgData name="Arthur Liu" userId="57266d67-1d41-4103-859a-8797e8098ce0" providerId="ADAL" clId="{4EC16DF3-C4C9-134A-8346-032C3FAAAD14}" dt="2022-07-10T23:48:27.663" v="4686"/>
          <ac:spMkLst>
            <pc:docMk/>
            <pc:sldMk cId="454485183" sldId="546"/>
            <ac:spMk id="29" creationId="{234BC2DD-ADA1-0E42-B67F-F1AFE574D3E5}"/>
          </ac:spMkLst>
        </pc:spChg>
        <pc:spChg chg="mod">
          <ac:chgData name="Arthur Liu" userId="57266d67-1d41-4103-859a-8797e8098ce0" providerId="ADAL" clId="{4EC16DF3-C4C9-134A-8346-032C3FAAAD14}" dt="2022-07-10T23:48:27.663" v="4686"/>
          <ac:spMkLst>
            <pc:docMk/>
            <pc:sldMk cId="454485183" sldId="546"/>
            <ac:spMk id="30" creationId="{2AFA0659-CB97-E742-B93E-76DD7E5199C9}"/>
          </ac:spMkLst>
        </pc:spChg>
        <pc:spChg chg="mod">
          <ac:chgData name="Arthur Liu" userId="57266d67-1d41-4103-859a-8797e8098ce0" providerId="ADAL" clId="{4EC16DF3-C4C9-134A-8346-032C3FAAAD14}" dt="2022-07-10T23:48:27.663" v="4686"/>
          <ac:spMkLst>
            <pc:docMk/>
            <pc:sldMk cId="454485183" sldId="546"/>
            <ac:spMk id="31" creationId="{BA544632-EDDF-D747-B745-F7F91AB59BC2}"/>
          </ac:spMkLst>
        </pc:spChg>
        <pc:spChg chg="mod">
          <ac:chgData name="Arthur Liu" userId="57266d67-1d41-4103-859a-8797e8098ce0" providerId="ADAL" clId="{4EC16DF3-C4C9-134A-8346-032C3FAAAD14}" dt="2022-07-10T23:48:27.663" v="4686"/>
          <ac:spMkLst>
            <pc:docMk/>
            <pc:sldMk cId="454485183" sldId="546"/>
            <ac:spMk id="32" creationId="{F6329A8D-B246-EF4E-BE2C-91A690AC3AFC}"/>
          </ac:spMkLst>
        </pc:spChg>
        <pc:spChg chg="mod">
          <ac:chgData name="Arthur Liu" userId="57266d67-1d41-4103-859a-8797e8098ce0" providerId="ADAL" clId="{4EC16DF3-C4C9-134A-8346-032C3FAAAD14}" dt="2022-07-10T23:48:27.663" v="4686"/>
          <ac:spMkLst>
            <pc:docMk/>
            <pc:sldMk cId="454485183" sldId="546"/>
            <ac:spMk id="33" creationId="{86A05BC4-C572-FF49-A124-63718710702C}"/>
          </ac:spMkLst>
        </pc:spChg>
        <pc:spChg chg="mod">
          <ac:chgData name="Arthur Liu" userId="57266d67-1d41-4103-859a-8797e8098ce0" providerId="ADAL" clId="{4EC16DF3-C4C9-134A-8346-032C3FAAAD14}" dt="2022-07-10T23:48:27.663" v="4686"/>
          <ac:spMkLst>
            <pc:docMk/>
            <pc:sldMk cId="454485183" sldId="546"/>
            <ac:spMk id="35" creationId="{0C5FB6D5-A981-4747-998D-251EC2312BA4}"/>
          </ac:spMkLst>
        </pc:spChg>
        <pc:spChg chg="mod">
          <ac:chgData name="Arthur Liu" userId="57266d67-1d41-4103-859a-8797e8098ce0" providerId="ADAL" clId="{4EC16DF3-C4C9-134A-8346-032C3FAAAD14}" dt="2022-07-10T23:48:27.663" v="4686"/>
          <ac:spMkLst>
            <pc:docMk/>
            <pc:sldMk cId="454485183" sldId="546"/>
            <ac:spMk id="36" creationId="{94E4E887-688E-6A4F-A8E6-A445FFE097B3}"/>
          </ac:spMkLst>
        </pc:spChg>
        <pc:spChg chg="mod">
          <ac:chgData name="Arthur Liu" userId="57266d67-1d41-4103-859a-8797e8098ce0" providerId="ADAL" clId="{4EC16DF3-C4C9-134A-8346-032C3FAAAD14}" dt="2022-07-10T23:48:27.663" v="4686"/>
          <ac:spMkLst>
            <pc:docMk/>
            <pc:sldMk cId="454485183" sldId="546"/>
            <ac:spMk id="37" creationId="{C0627179-407D-DB4B-A9FC-6270EDD22D45}"/>
          </ac:spMkLst>
        </pc:spChg>
        <pc:spChg chg="mod">
          <ac:chgData name="Arthur Liu" userId="57266d67-1d41-4103-859a-8797e8098ce0" providerId="ADAL" clId="{4EC16DF3-C4C9-134A-8346-032C3FAAAD14}" dt="2022-07-10T23:48:27.663" v="4686"/>
          <ac:spMkLst>
            <pc:docMk/>
            <pc:sldMk cId="454485183" sldId="546"/>
            <ac:spMk id="38" creationId="{0DDED2BE-2105-8D43-9314-F60969BC84C3}"/>
          </ac:spMkLst>
        </pc:spChg>
        <pc:spChg chg="mod">
          <ac:chgData name="Arthur Liu" userId="57266d67-1d41-4103-859a-8797e8098ce0" providerId="ADAL" clId="{4EC16DF3-C4C9-134A-8346-032C3FAAAD14}" dt="2022-07-10T23:48:27.663" v="4686"/>
          <ac:spMkLst>
            <pc:docMk/>
            <pc:sldMk cId="454485183" sldId="546"/>
            <ac:spMk id="39" creationId="{2DB713E0-860F-BB4E-9EF3-87995EA74D53}"/>
          </ac:spMkLst>
        </pc:spChg>
        <pc:spChg chg="mod">
          <ac:chgData name="Arthur Liu" userId="57266d67-1d41-4103-859a-8797e8098ce0" providerId="ADAL" clId="{4EC16DF3-C4C9-134A-8346-032C3FAAAD14}" dt="2022-07-10T23:48:27.663" v="4686"/>
          <ac:spMkLst>
            <pc:docMk/>
            <pc:sldMk cId="454485183" sldId="546"/>
            <ac:spMk id="40" creationId="{B9D017D5-DB91-A742-87AF-BBCE617244EF}"/>
          </ac:spMkLst>
        </pc:spChg>
        <pc:spChg chg="mod">
          <ac:chgData name="Arthur Liu" userId="57266d67-1d41-4103-859a-8797e8098ce0" providerId="ADAL" clId="{4EC16DF3-C4C9-134A-8346-032C3FAAAD14}" dt="2022-07-10T23:48:27.663" v="4686"/>
          <ac:spMkLst>
            <pc:docMk/>
            <pc:sldMk cId="454485183" sldId="546"/>
            <ac:spMk id="41" creationId="{80EFFBB6-2EC5-7749-9F4A-248DDA5CB4B3}"/>
          </ac:spMkLst>
        </pc:spChg>
        <pc:spChg chg="mod">
          <ac:chgData name="Arthur Liu" userId="57266d67-1d41-4103-859a-8797e8098ce0" providerId="ADAL" clId="{4EC16DF3-C4C9-134A-8346-032C3FAAAD14}" dt="2022-07-10T23:48:27.663" v="4686"/>
          <ac:spMkLst>
            <pc:docMk/>
            <pc:sldMk cId="454485183" sldId="546"/>
            <ac:spMk id="42" creationId="{6DFDAB61-78EE-0E40-864F-D79ECCBC4C4A}"/>
          </ac:spMkLst>
        </pc:spChg>
        <pc:spChg chg="mod">
          <ac:chgData name="Arthur Liu" userId="57266d67-1d41-4103-859a-8797e8098ce0" providerId="ADAL" clId="{4EC16DF3-C4C9-134A-8346-032C3FAAAD14}" dt="2022-07-10T23:48:27.663" v="4686"/>
          <ac:spMkLst>
            <pc:docMk/>
            <pc:sldMk cId="454485183" sldId="546"/>
            <ac:spMk id="43" creationId="{71566431-4EC4-B142-BD7F-31B47274EE17}"/>
          </ac:spMkLst>
        </pc:spChg>
        <pc:spChg chg="mod">
          <ac:chgData name="Arthur Liu" userId="57266d67-1d41-4103-859a-8797e8098ce0" providerId="ADAL" clId="{4EC16DF3-C4C9-134A-8346-032C3FAAAD14}" dt="2022-07-10T23:48:27.663" v="4686"/>
          <ac:spMkLst>
            <pc:docMk/>
            <pc:sldMk cId="454485183" sldId="546"/>
            <ac:spMk id="45" creationId="{61AEBECB-AB7B-F948-9E15-DAC9E87D99E2}"/>
          </ac:spMkLst>
        </pc:spChg>
        <pc:spChg chg="mod">
          <ac:chgData name="Arthur Liu" userId="57266d67-1d41-4103-859a-8797e8098ce0" providerId="ADAL" clId="{4EC16DF3-C4C9-134A-8346-032C3FAAAD14}" dt="2022-07-10T23:48:27.663" v="4686"/>
          <ac:spMkLst>
            <pc:docMk/>
            <pc:sldMk cId="454485183" sldId="546"/>
            <ac:spMk id="46" creationId="{6FAE9AB2-BA56-7147-9F18-ABEAD453DCF3}"/>
          </ac:spMkLst>
        </pc:spChg>
        <pc:spChg chg="mod">
          <ac:chgData name="Arthur Liu" userId="57266d67-1d41-4103-859a-8797e8098ce0" providerId="ADAL" clId="{4EC16DF3-C4C9-134A-8346-032C3FAAAD14}" dt="2022-07-10T23:48:27.663" v="4686"/>
          <ac:spMkLst>
            <pc:docMk/>
            <pc:sldMk cId="454485183" sldId="546"/>
            <ac:spMk id="47" creationId="{84F1DDCD-0364-5244-9A06-3AF4B3FFC4C8}"/>
          </ac:spMkLst>
        </pc:spChg>
        <pc:spChg chg="mod">
          <ac:chgData name="Arthur Liu" userId="57266d67-1d41-4103-859a-8797e8098ce0" providerId="ADAL" clId="{4EC16DF3-C4C9-134A-8346-032C3FAAAD14}" dt="2022-07-10T23:48:27.663" v="4686"/>
          <ac:spMkLst>
            <pc:docMk/>
            <pc:sldMk cId="454485183" sldId="546"/>
            <ac:spMk id="48" creationId="{3ABC7D80-4FB7-034B-ABDA-87FDF4F29D85}"/>
          </ac:spMkLst>
        </pc:spChg>
        <pc:spChg chg="mod">
          <ac:chgData name="Arthur Liu" userId="57266d67-1d41-4103-859a-8797e8098ce0" providerId="ADAL" clId="{4EC16DF3-C4C9-134A-8346-032C3FAAAD14}" dt="2022-07-10T23:48:27.663" v="4686"/>
          <ac:spMkLst>
            <pc:docMk/>
            <pc:sldMk cId="454485183" sldId="546"/>
            <ac:spMk id="49" creationId="{7B3D7BA9-8525-0C41-9215-0842D7EF03A2}"/>
          </ac:spMkLst>
        </pc:spChg>
        <pc:spChg chg="mod">
          <ac:chgData name="Arthur Liu" userId="57266d67-1d41-4103-859a-8797e8098ce0" providerId="ADAL" clId="{4EC16DF3-C4C9-134A-8346-032C3FAAAD14}" dt="2022-07-10T23:48:27.663" v="4686"/>
          <ac:spMkLst>
            <pc:docMk/>
            <pc:sldMk cId="454485183" sldId="546"/>
            <ac:spMk id="50" creationId="{2F3C8705-5350-714B-93A5-7183A314E374}"/>
          </ac:spMkLst>
        </pc:spChg>
        <pc:spChg chg="mod">
          <ac:chgData name="Arthur Liu" userId="57266d67-1d41-4103-859a-8797e8098ce0" providerId="ADAL" clId="{4EC16DF3-C4C9-134A-8346-032C3FAAAD14}" dt="2022-07-10T23:48:27.663" v="4686"/>
          <ac:spMkLst>
            <pc:docMk/>
            <pc:sldMk cId="454485183" sldId="546"/>
            <ac:spMk id="51" creationId="{F1B04F5A-7132-1345-8A83-9CA0A440731E}"/>
          </ac:spMkLst>
        </pc:spChg>
        <pc:spChg chg="mod">
          <ac:chgData name="Arthur Liu" userId="57266d67-1d41-4103-859a-8797e8098ce0" providerId="ADAL" clId="{4EC16DF3-C4C9-134A-8346-032C3FAAAD14}" dt="2022-07-10T23:48:27.663" v="4686"/>
          <ac:spMkLst>
            <pc:docMk/>
            <pc:sldMk cId="454485183" sldId="546"/>
            <ac:spMk id="52" creationId="{878FFB6B-50CE-A44E-ACFA-2C9D2E1332F9}"/>
          </ac:spMkLst>
        </pc:spChg>
        <pc:spChg chg="mod">
          <ac:chgData name="Arthur Liu" userId="57266d67-1d41-4103-859a-8797e8098ce0" providerId="ADAL" clId="{4EC16DF3-C4C9-134A-8346-032C3FAAAD14}" dt="2022-07-10T23:48:27.663" v="4686"/>
          <ac:spMkLst>
            <pc:docMk/>
            <pc:sldMk cId="454485183" sldId="546"/>
            <ac:spMk id="54" creationId="{9696BFAF-8964-9042-9C26-C261E2091B3D}"/>
          </ac:spMkLst>
        </pc:spChg>
        <pc:spChg chg="mod">
          <ac:chgData name="Arthur Liu" userId="57266d67-1d41-4103-859a-8797e8098ce0" providerId="ADAL" clId="{4EC16DF3-C4C9-134A-8346-032C3FAAAD14}" dt="2022-07-10T23:48:27.663" v="4686"/>
          <ac:spMkLst>
            <pc:docMk/>
            <pc:sldMk cId="454485183" sldId="546"/>
            <ac:spMk id="56" creationId="{19AA3644-AACC-8845-9803-0C9D18E52591}"/>
          </ac:spMkLst>
        </pc:spChg>
        <pc:spChg chg="mod">
          <ac:chgData name="Arthur Liu" userId="57266d67-1d41-4103-859a-8797e8098ce0" providerId="ADAL" clId="{4EC16DF3-C4C9-134A-8346-032C3FAAAD14}" dt="2022-07-10T23:48:27.663" v="4686"/>
          <ac:spMkLst>
            <pc:docMk/>
            <pc:sldMk cId="454485183" sldId="546"/>
            <ac:spMk id="57" creationId="{7AB035C9-0D2B-B74C-9D90-608DFABB696B}"/>
          </ac:spMkLst>
        </pc:spChg>
        <pc:spChg chg="mod">
          <ac:chgData name="Arthur Liu" userId="57266d67-1d41-4103-859a-8797e8098ce0" providerId="ADAL" clId="{4EC16DF3-C4C9-134A-8346-032C3FAAAD14}" dt="2022-07-10T23:48:27.663" v="4686"/>
          <ac:spMkLst>
            <pc:docMk/>
            <pc:sldMk cId="454485183" sldId="546"/>
            <ac:spMk id="58" creationId="{346E2EEA-A986-A048-9EEF-05A7BC7AC492}"/>
          </ac:spMkLst>
        </pc:spChg>
        <pc:spChg chg="mod">
          <ac:chgData name="Arthur Liu" userId="57266d67-1d41-4103-859a-8797e8098ce0" providerId="ADAL" clId="{4EC16DF3-C4C9-134A-8346-032C3FAAAD14}" dt="2022-07-10T23:48:27.663" v="4686"/>
          <ac:spMkLst>
            <pc:docMk/>
            <pc:sldMk cId="454485183" sldId="546"/>
            <ac:spMk id="59" creationId="{54DC8489-DD3A-F346-8880-FB4DE77A490A}"/>
          </ac:spMkLst>
        </pc:spChg>
        <pc:spChg chg="mod">
          <ac:chgData name="Arthur Liu" userId="57266d67-1d41-4103-859a-8797e8098ce0" providerId="ADAL" clId="{4EC16DF3-C4C9-134A-8346-032C3FAAAD14}" dt="2022-07-10T23:48:27.663" v="4686"/>
          <ac:spMkLst>
            <pc:docMk/>
            <pc:sldMk cId="454485183" sldId="546"/>
            <ac:spMk id="60" creationId="{B3D95877-588E-6847-A41B-3B95D8DD4438}"/>
          </ac:spMkLst>
        </pc:spChg>
        <pc:spChg chg="mod">
          <ac:chgData name="Arthur Liu" userId="57266d67-1d41-4103-859a-8797e8098ce0" providerId="ADAL" clId="{4EC16DF3-C4C9-134A-8346-032C3FAAAD14}" dt="2022-07-10T23:48:27.663" v="4686"/>
          <ac:spMkLst>
            <pc:docMk/>
            <pc:sldMk cId="454485183" sldId="546"/>
            <ac:spMk id="61" creationId="{7DAA44A5-284E-3F4A-A0E4-2E9B0F40C0BD}"/>
          </ac:spMkLst>
        </pc:spChg>
        <pc:spChg chg="mod">
          <ac:chgData name="Arthur Liu" userId="57266d67-1d41-4103-859a-8797e8098ce0" providerId="ADAL" clId="{4EC16DF3-C4C9-134A-8346-032C3FAAAD14}" dt="2022-07-10T23:48:27.663" v="4686"/>
          <ac:spMkLst>
            <pc:docMk/>
            <pc:sldMk cId="454485183" sldId="546"/>
            <ac:spMk id="62" creationId="{58667D3F-1911-B243-9EBC-C2F306F36535}"/>
          </ac:spMkLst>
        </pc:spChg>
        <pc:spChg chg="mod">
          <ac:chgData name="Arthur Liu" userId="57266d67-1d41-4103-859a-8797e8098ce0" providerId="ADAL" clId="{4EC16DF3-C4C9-134A-8346-032C3FAAAD14}" dt="2022-07-10T23:48:27.663" v="4686"/>
          <ac:spMkLst>
            <pc:docMk/>
            <pc:sldMk cId="454485183" sldId="546"/>
            <ac:spMk id="63" creationId="{233BBEB7-A210-9A49-8DCA-F8C5FFEC3724}"/>
          </ac:spMkLst>
        </pc:spChg>
        <pc:spChg chg="add mod">
          <ac:chgData name="Arthur Liu" userId="57266d67-1d41-4103-859a-8797e8098ce0" providerId="ADAL" clId="{4EC16DF3-C4C9-134A-8346-032C3FAAAD14}" dt="2022-07-11T01:03:42.370" v="5938"/>
          <ac:spMkLst>
            <pc:docMk/>
            <pc:sldMk cId="454485183" sldId="546"/>
            <ac:spMk id="64" creationId="{76FFE854-B5AB-E84C-AC5F-C20EAC108942}"/>
          </ac:spMkLst>
        </pc:spChg>
        <pc:spChg chg="add mod">
          <ac:chgData name="Arthur Liu" userId="57266d67-1d41-4103-859a-8797e8098ce0" providerId="ADAL" clId="{4EC16DF3-C4C9-134A-8346-032C3FAAAD14}" dt="2022-07-11T01:03:42.370" v="5938"/>
          <ac:spMkLst>
            <pc:docMk/>
            <pc:sldMk cId="454485183" sldId="546"/>
            <ac:spMk id="65" creationId="{E19F5C03-283B-D146-9559-B8250AFEA468}"/>
          </ac:spMkLst>
        </pc:spChg>
        <pc:grpChg chg="add del mod">
          <ac:chgData name="Arthur Liu" userId="57266d67-1d41-4103-859a-8797e8098ce0" providerId="ADAL" clId="{4EC16DF3-C4C9-134A-8346-032C3FAAAD14}" dt="2022-07-10T23:48:30.249" v="4689"/>
          <ac:grpSpMkLst>
            <pc:docMk/>
            <pc:sldMk cId="454485183" sldId="546"/>
            <ac:grpSpMk id="8" creationId="{B9776EDB-1D7F-F045-8201-0231E8DE8262}"/>
          </ac:grpSpMkLst>
        </pc:grpChg>
        <pc:grpChg chg="mod">
          <ac:chgData name="Arthur Liu" userId="57266d67-1d41-4103-859a-8797e8098ce0" providerId="ADAL" clId="{4EC16DF3-C4C9-134A-8346-032C3FAAAD14}" dt="2022-07-10T23:48:27.663" v="4686"/>
          <ac:grpSpMkLst>
            <pc:docMk/>
            <pc:sldMk cId="454485183" sldId="546"/>
            <ac:grpSpMk id="9" creationId="{95BDB9B6-68BD-4D4B-9D95-2EB249747B40}"/>
          </ac:grpSpMkLst>
        </pc:grpChg>
        <pc:grpChg chg="mod">
          <ac:chgData name="Arthur Liu" userId="57266d67-1d41-4103-859a-8797e8098ce0" providerId="ADAL" clId="{4EC16DF3-C4C9-134A-8346-032C3FAAAD14}" dt="2022-07-10T23:48:27.663" v="4686"/>
          <ac:grpSpMkLst>
            <pc:docMk/>
            <pc:sldMk cId="454485183" sldId="546"/>
            <ac:grpSpMk id="10" creationId="{CA733745-DD08-404E-A037-F77B76118F75}"/>
          </ac:grpSpMkLst>
        </pc:grpChg>
        <pc:grpChg chg="mod">
          <ac:chgData name="Arthur Liu" userId="57266d67-1d41-4103-859a-8797e8098ce0" providerId="ADAL" clId="{4EC16DF3-C4C9-134A-8346-032C3FAAAD14}" dt="2022-07-10T23:48:27.663" v="4686"/>
          <ac:grpSpMkLst>
            <pc:docMk/>
            <pc:sldMk cId="454485183" sldId="546"/>
            <ac:grpSpMk id="11" creationId="{514D6630-81B3-4844-8464-25B13746EC31}"/>
          </ac:grpSpMkLst>
        </pc:grpChg>
        <pc:grpChg chg="mod">
          <ac:chgData name="Arthur Liu" userId="57266d67-1d41-4103-859a-8797e8098ce0" providerId="ADAL" clId="{4EC16DF3-C4C9-134A-8346-032C3FAAAD14}" dt="2022-07-10T23:48:27.663" v="4686"/>
          <ac:grpSpMkLst>
            <pc:docMk/>
            <pc:sldMk cId="454485183" sldId="546"/>
            <ac:grpSpMk id="12" creationId="{E4B17B7E-49D3-594E-9F88-B103A13F27E0}"/>
          </ac:grpSpMkLst>
        </pc:grpChg>
        <pc:grpChg chg="mod">
          <ac:chgData name="Arthur Liu" userId="57266d67-1d41-4103-859a-8797e8098ce0" providerId="ADAL" clId="{4EC16DF3-C4C9-134A-8346-032C3FAAAD14}" dt="2022-07-10T23:48:27.663" v="4686"/>
          <ac:grpSpMkLst>
            <pc:docMk/>
            <pc:sldMk cId="454485183" sldId="546"/>
            <ac:grpSpMk id="14" creationId="{E7AA92FE-0E02-4E47-A8DE-756A8B73FB08}"/>
          </ac:grpSpMkLst>
        </pc:grpChg>
        <pc:grpChg chg="mod">
          <ac:chgData name="Arthur Liu" userId="57266d67-1d41-4103-859a-8797e8098ce0" providerId="ADAL" clId="{4EC16DF3-C4C9-134A-8346-032C3FAAAD14}" dt="2022-07-10T23:48:27.663" v="4686"/>
          <ac:grpSpMkLst>
            <pc:docMk/>
            <pc:sldMk cId="454485183" sldId="546"/>
            <ac:grpSpMk id="24" creationId="{FA5DEAB5-3442-424C-9683-8E14B696EA17}"/>
          </ac:grpSpMkLst>
        </pc:grpChg>
        <pc:grpChg chg="mod">
          <ac:chgData name="Arthur Liu" userId="57266d67-1d41-4103-859a-8797e8098ce0" providerId="ADAL" clId="{4EC16DF3-C4C9-134A-8346-032C3FAAAD14}" dt="2022-07-10T23:48:27.663" v="4686"/>
          <ac:grpSpMkLst>
            <pc:docMk/>
            <pc:sldMk cId="454485183" sldId="546"/>
            <ac:grpSpMk id="34" creationId="{AED5C606-7C1A-C541-B6E6-7F9046FE89A8}"/>
          </ac:grpSpMkLst>
        </pc:grpChg>
        <pc:grpChg chg="mod">
          <ac:chgData name="Arthur Liu" userId="57266d67-1d41-4103-859a-8797e8098ce0" providerId="ADAL" clId="{4EC16DF3-C4C9-134A-8346-032C3FAAAD14}" dt="2022-07-10T23:48:27.663" v="4686"/>
          <ac:grpSpMkLst>
            <pc:docMk/>
            <pc:sldMk cId="454485183" sldId="546"/>
            <ac:grpSpMk id="44" creationId="{BE13AC9C-8EDC-8643-ADF2-85B1738050FF}"/>
          </ac:grpSpMkLst>
        </pc:grpChg>
        <pc:grpChg chg="add del mod">
          <ac:chgData name="Arthur Liu" userId="57266d67-1d41-4103-859a-8797e8098ce0" providerId="ADAL" clId="{4EC16DF3-C4C9-134A-8346-032C3FAAAD14}" dt="2022-07-10T23:48:30.249" v="4689"/>
          <ac:grpSpMkLst>
            <pc:docMk/>
            <pc:sldMk cId="454485183" sldId="546"/>
            <ac:grpSpMk id="53" creationId="{556EF7E9-5B54-A849-8022-628B215A4E93}"/>
          </ac:grpSpMkLst>
        </pc:grpChg>
        <pc:grpChg chg="mod">
          <ac:chgData name="Arthur Liu" userId="57266d67-1d41-4103-859a-8797e8098ce0" providerId="ADAL" clId="{4EC16DF3-C4C9-134A-8346-032C3FAAAD14}" dt="2022-07-10T23:48:27.663" v="4686"/>
          <ac:grpSpMkLst>
            <pc:docMk/>
            <pc:sldMk cId="454485183" sldId="546"/>
            <ac:grpSpMk id="55" creationId="{AAF3C0F5-F3E9-1743-8E4C-E17EB3E8D34F}"/>
          </ac:grpSpMkLst>
        </pc:grpChg>
      </pc:sldChg>
      <pc:sldChg chg="addSp delSp modSp new mod">
        <pc:chgData name="Arthur Liu" userId="57266d67-1d41-4103-859a-8797e8098ce0" providerId="ADAL" clId="{4EC16DF3-C4C9-134A-8346-032C3FAAAD14}" dt="2022-07-11T01:03:42.370" v="5938"/>
        <pc:sldMkLst>
          <pc:docMk/>
          <pc:sldMk cId="1813050140" sldId="547"/>
        </pc:sldMkLst>
        <pc:spChg chg="mod">
          <ac:chgData name="Arthur Liu" userId="57266d67-1d41-4103-859a-8797e8098ce0" providerId="ADAL" clId="{4EC16DF3-C4C9-134A-8346-032C3FAAAD14}" dt="2022-07-10T23:40:28.886" v="4142" actId="20577"/>
          <ac:spMkLst>
            <pc:docMk/>
            <pc:sldMk cId="1813050140" sldId="547"/>
            <ac:spMk id="2" creationId="{0B786930-F3C1-AA41-A301-EBA291BB5EF5}"/>
          </ac:spMkLst>
        </pc:spChg>
        <pc:spChg chg="mod">
          <ac:chgData name="Arthur Liu" userId="57266d67-1d41-4103-859a-8797e8098ce0" providerId="ADAL" clId="{4EC16DF3-C4C9-134A-8346-032C3FAAAD14}" dt="2022-07-10T23:42:14.304" v="4527" actId="20577"/>
          <ac:spMkLst>
            <pc:docMk/>
            <pc:sldMk cId="1813050140" sldId="547"/>
            <ac:spMk id="3" creationId="{41A6FA4B-07B6-3D4F-82D4-A7351A968613}"/>
          </ac:spMkLst>
        </pc:spChg>
        <pc:spChg chg="del">
          <ac:chgData name="Arthur Liu" userId="57266d67-1d41-4103-859a-8797e8098ce0" providerId="ADAL" clId="{4EC16DF3-C4C9-134A-8346-032C3FAAAD14}" dt="2022-07-11T01:03:34.216" v="5937"/>
          <ac:spMkLst>
            <pc:docMk/>
            <pc:sldMk cId="1813050140" sldId="547"/>
            <ac:spMk id="4" creationId="{A16C20FB-DF93-DA4F-A128-51C3EBD14C32}"/>
          </ac:spMkLst>
        </pc:spChg>
        <pc:spChg chg="del">
          <ac:chgData name="Arthur Liu" userId="57266d67-1d41-4103-859a-8797e8098ce0" providerId="ADAL" clId="{4EC16DF3-C4C9-134A-8346-032C3FAAAD14}" dt="2022-07-11T01:03:34.216" v="5937"/>
          <ac:spMkLst>
            <pc:docMk/>
            <pc:sldMk cId="1813050140" sldId="547"/>
            <ac:spMk id="5" creationId="{C4795E96-EEBC-C042-B5DD-FA44860221F1}"/>
          </ac:spMkLst>
        </pc:spChg>
        <pc:spChg chg="add mod">
          <ac:chgData name="Arthur Liu" userId="57266d67-1d41-4103-859a-8797e8098ce0" providerId="ADAL" clId="{4EC16DF3-C4C9-134A-8346-032C3FAAAD14}" dt="2022-07-11T01:03:42.370" v="5938"/>
          <ac:spMkLst>
            <pc:docMk/>
            <pc:sldMk cId="1813050140" sldId="547"/>
            <ac:spMk id="6" creationId="{5DA08D1C-4F68-934E-8009-8AC54E5701C5}"/>
          </ac:spMkLst>
        </pc:spChg>
        <pc:spChg chg="add mod">
          <ac:chgData name="Arthur Liu" userId="57266d67-1d41-4103-859a-8797e8098ce0" providerId="ADAL" clId="{4EC16DF3-C4C9-134A-8346-032C3FAAAD14}" dt="2022-07-11T01:03:42.370" v="5938"/>
          <ac:spMkLst>
            <pc:docMk/>
            <pc:sldMk cId="1813050140" sldId="547"/>
            <ac:spMk id="7" creationId="{CCD2E4BE-DDE3-EF4B-A13C-9CC944E0D5A3}"/>
          </ac:spMkLst>
        </pc:spChg>
      </pc:sldChg>
      <pc:sldChg chg="addSp delSp modSp new mod modNotesTx">
        <pc:chgData name="Arthur Liu" userId="57266d67-1d41-4103-859a-8797e8098ce0" providerId="ADAL" clId="{4EC16DF3-C4C9-134A-8346-032C3FAAAD14}" dt="2022-07-11T01:03:42.370" v="5938"/>
        <pc:sldMkLst>
          <pc:docMk/>
          <pc:sldMk cId="2438664501" sldId="548"/>
        </pc:sldMkLst>
        <pc:spChg chg="mod">
          <ac:chgData name="Arthur Liu" userId="57266d67-1d41-4103-859a-8797e8098ce0" providerId="ADAL" clId="{4EC16DF3-C4C9-134A-8346-032C3FAAAD14}" dt="2022-07-10T23:53:45.548" v="4892" actId="20577"/>
          <ac:spMkLst>
            <pc:docMk/>
            <pc:sldMk cId="2438664501" sldId="548"/>
            <ac:spMk id="2" creationId="{53D2FFEE-7885-F743-BDB8-F5AFAE61F480}"/>
          </ac:spMkLst>
        </pc:spChg>
        <pc:spChg chg="mod">
          <ac:chgData name="Arthur Liu" userId="57266d67-1d41-4103-859a-8797e8098ce0" providerId="ADAL" clId="{4EC16DF3-C4C9-134A-8346-032C3FAAAD14}" dt="2022-07-11T00:10:35.664" v="5341" actId="20577"/>
          <ac:spMkLst>
            <pc:docMk/>
            <pc:sldMk cId="2438664501" sldId="548"/>
            <ac:spMk id="3" creationId="{B3B0A238-1363-0447-AD9C-EB72748C3F10}"/>
          </ac:spMkLst>
        </pc:spChg>
        <pc:spChg chg="del">
          <ac:chgData name="Arthur Liu" userId="57266d67-1d41-4103-859a-8797e8098ce0" providerId="ADAL" clId="{4EC16DF3-C4C9-134A-8346-032C3FAAAD14}" dt="2022-07-11T01:03:34.216" v="5937"/>
          <ac:spMkLst>
            <pc:docMk/>
            <pc:sldMk cId="2438664501" sldId="548"/>
            <ac:spMk id="4" creationId="{D6288C7D-9AFF-8044-8902-0979F67EBBB5}"/>
          </ac:spMkLst>
        </pc:spChg>
        <pc:spChg chg="del">
          <ac:chgData name="Arthur Liu" userId="57266d67-1d41-4103-859a-8797e8098ce0" providerId="ADAL" clId="{4EC16DF3-C4C9-134A-8346-032C3FAAAD14}" dt="2022-07-11T01:03:34.216" v="5937"/>
          <ac:spMkLst>
            <pc:docMk/>
            <pc:sldMk cId="2438664501" sldId="548"/>
            <ac:spMk id="5" creationId="{E30D7473-8752-A64A-AF81-9FDC1C9F6FC6}"/>
          </ac:spMkLst>
        </pc:spChg>
        <pc:spChg chg="mod">
          <ac:chgData name="Arthur Liu" userId="57266d67-1d41-4103-859a-8797e8098ce0" providerId="ADAL" clId="{4EC16DF3-C4C9-134A-8346-032C3FAAAD14}" dt="2022-07-10T23:45:47.465" v="4532"/>
          <ac:spMkLst>
            <pc:docMk/>
            <pc:sldMk cId="2438664501" sldId="548"/>
            <ac:spMk id="7" creationId="{BBCA54F3-39FE-5249-8DEB-BE02AACC291E}"/>
          </ac:spMkLst>
        </pc:spChg>
        <pc:spChg chg="mod">
          <ac:chgData name="Arthur Liu" userId="57266d67-1d41-4103-859a-8797e8098ce0" providerId="ADAL" clId="{4EC16DF3-C4C9-134A-8346-032C3FAAAD14}" dt="2022-07-10T23:45:47.465" v="4532"/>
          <ac:spMkLst>
            <pc:docMk/>
            <pc:sldMk cId="2438664501" sldId="548"/>
            <ac:spMk id="9" creationId="{4BDE6826-D091-CD4A-B0B8-806CD6B1F5BF}"/>
          </ac:spMkLst>
        </pc:spChg>
        <pc:spChg chg="mod">
          <ac:chgData name="Arthur Liu" userId="57266d67-1d41-4103-859a-8797e8098ce0" providerId="ADAL" clId="{4EC16DF3-C4C9-134A-8346-032C3FAAAD14}" dt="2022-07-10T23:45:47.465" v="4532"/>
          <ac:spMkLst>
            <pc:docMk/>
            <pc:sldMk cId="2438664501" sldId="548"/>
            <ac:spMk id="10" creationId="{D8A391FE-116C-A746-82ED-B931542BABC9}"/>
          </ac:spMkLst>
        </pc:spChg>
        <pc:spChg chg="mod">
          <ac:chgData name="Arthur Liu" userId="57266d67-1d41-4103-859a-8797e8098ce0" providerId="ADAL" clId="{4EC16DF3-C4C9-134A-8346-032C3FAAAD14}" dt="2022-07-10T23:45:47.465" v="4532"/>
          <ac:spMkLst>
            <pc:docMk/>
            <pc:sldMk cId="2438664501" sldId="548"/>
            <ac:spMk id="11" creationId="{000B9F87-8B8D-2340-9512-360E74EA95A8}"/>
          </ac:spMkLst>
        </pc:spChg>
        <pc:spChg chg="mod">
          <ac:chgData name="Arthur Liu" userId="57266d67-1d41-4103-859a-8797e8098ce0" providerId="ADAL" clId="{4EC16DF3-C4C9-134A-8346-032C3FAAAD14}" dt="2022-07-10T23:45:47.465" v="4532"/>
          <ac:spMkLst>
            <pc:docMk/>
            <pc:sldMk cId="2438664501" sldId="548"/>
            <ac:spMk id="12" creationId="{A77F0476-F1FC-F84A-9CB4-A35CC747569E}"/>
          </ac:spMkLst>
        </pc:spChg>
        <pc:spChg chg="mod">
          <ac:chgData name="Arthur Liu" userId="57266d67-1d41-4103-859a-8797e8098ce0" providerId="ADAL" clId="{4EC16DF3-C4C9-134A-8346-032C3FAAAD14}" dt="2022-07-10T23:45:47.465" v="4532"/>
          <ac:spMkLst>
            <pc:docMk/>
            <pc:sldMk cId="2438664501" sldId="548"/>
            <ac:spMk id="13" creationId="{A4B103AA-902E-4E44-975A-58EFC50BC1C2}"/>
          </ac:spMkLst>
        </pc:spChg>
        <pc:spChg chg="mod">
          <ac:chgData name="Arthur Liu" userId="57266d67-1d41-4103-859a-8797e8098ce0" providerId="ADAL" clId="{4EC16DF3-C4C9-134A-8346-032C3FAAAD14}" dt="2022-07-10T23:45:47.465" v="4532"/>
          <ac:spMkLst>
            <pc:docMk/>
            <pc:sldMk cId="2438664501" sldId="548"/>
            <ac:spMk id="14" creationId="{FE5056C1-86C7-F947-93F4-8B2BEB7803AC}"/>
          </ac:spMkLst>
        </pc:spChg>
        <pc:spChg chg="mod">
          <ac:chgData name="Arthur Liu" userId="57266d67-1d41-4103-859a-8797e8098ce0" providerId="ADAL" clId="{4EC16DF3-C4C9-134A-8346-032C3FAAAD14}" dt="2022-07-10T23:45:47.465" v="4532"/>
          <ac:spMkLst>
            <pc:docMk/>
            <pc:sldMk cId="2438664501" sldId="548"/>
            <ac:spMk id="15" creationId="{B816F181-9484-5749-B87F-1735D7DC8FBA}"/>
          </ac:spMkLst>
        </pc:spChg>
        <pc:spChg chg="mod">
          <ac:chgData name="Arthur Liu" userId="57266d67-1d41-4103-859a-8797e8098ce0" providerId="ADAL" clId="{4EC16DF3-C4C9-134A-8346-032C3FAAAD14}" dt="2022-07-10T23:45:47.465" v="4532"/>
          <ac:spMkLst>
            <pc:docMk/>
            <pc:sldMk cId="2438664501" sldId="548"/>
            <ac:spMk id="16" creationId="{A6C16953-790E-4944-8309-D7D407979272}"/>
          </ac:spMkLst>
        </pc:spChg>
        <pc:spChg chg="mod">
          <ac:chgData name="Arthur Liu" userId="57266d67-1d41-4103-859a-8797e8098ce0" providerId="ADAL" clId="{4EC16DF3-C4C9-134A-8346-032C3FAAAD14}" dt="2022-07-10T23:45:47.465" v="4532"/>
          <ac:spMkLst>
            <pc:docMk/>
            <pc:sldMk cId="2438664501" sldId="548"/>
            <ac:spMk id="18" creationId="{F3E5008E-0E4D-D947-B45C-B4BE0AAF0F29}"/>
          </ac:spMkLst>
        </pc:spChg>
        <pc:spChg chg="mod">
          <ac:chgData name="Arthur Liu" userId="57266d67-1d41-4103-859a-8797e8098ce0" providerId="ADAL" clId="{4EC16DF3-C4C9-134A-8346-032C3FAAAD14}" dt="2022-07-10T23:45:47.465" v="4532"/>
          <ac:spMkLst>
            <pc:docMk/>
            <pc:sldMk cId="2438664501" sldId="548"/>
            <ac:spMk id="20" creationId="{7EA834AE-E75B-4146-9A06-8EDF83B9D143}"/>
          </ac:spMkLst>
        </pc:spChg>
        <pc:spChg chg="mod">
          <ac:chgData name="Arthur Liu" userId="57266d67-1d41-4103-859a-8797e8098ce0" providerId="ADAL" clId="{4EC16DF3-C4C9-134A-8346-032C3FAAAD14}" dt="2022-07-10T23:45:47.465" v="4532"/>
          <ac:spMkLst>
            <pc:docMk/>
            <pc:sldMk cId="2438664501" sldId="548"/>
            <ac:spMk id="21" creationId="{C6C0E3F2-1634-F74B-A437-69E5D238D67B}"/>
          </ac:spMkLst>
        </pc:spChg>
        <pc:spChg chg="mod">
          <ac:chgData name="Arthur Liu" userId="57266d67-1d41-4103-859a-8797e8098ce0" providerId="ADAL" clId="{4EC16DF3-C4C9-134A-8346-032C3FAAAD14}" dt="2022-07-10T23:45:47.465" v="4532"/>
          <ac:spMkLst>
            <pc:docMk/>
            <pc:sldMk cId="2438664501" sldId="548"/>
            <ac:spMk id="22" creationId="{68F45DEB-9765-064A-B928-7868BF2F4D1D}"/>
          </ac:spMkLst>
        </pc:spChg>
        <pc:spChg chg="mod">
          <ac:chgData name="Arthur Liu" userId="57266d67-1d41-4103-859a-8797e8098ce0" providerId="ADAL" clId="{4EC16DF3-C4C9-134A-8346-032C3FAAAD14}" dt="2022-07-10T23:45:47.465" v="4532"/>
          <ac:spMkLst>
            <pc:docMk/>
            <pc:sldMk cId="2438664501" sldId="548"/>
            <ac:spMk id="23" creationId="{5A780378-7452-2441-A671-2E9A1E20BB04}"/>
          </ac:spMkLst>
        </pc:spChg>
        <pc:spChg chg="mod">
          <ac:chgData name="Arthur Liu" userId="57266d67-1d41-4103-859a-8797e8098ce0" providerId="ADAL" clId="{4EC16DF3-C4C9-134A-8346-032C3FAAAD14}" dt="2022-07-10T23:45:47.465" v="4532"/>
          <ac:spMkLst>
            <pc:docMk/>
            <pc:sldMk cId="2438664501" sldId="548"/>
            <ac:spMk id="24" creationId="{B37949D3-A1A0-C14E-A969-36760730B5B5}"/>
          </ac:spMkLst>
        </pc:spChg>
        <pc:spChg chg="mod">
          <ac:chgData name="Arthur Liu" userId="57266d67-1d41-4103-859a-8797e8098ce0" providerId="ADAL" clId="{4EC16DF3-C4C9-134A-8346-032C3FAAAD14}" dt="2022-07-10T23:45:47.465" v="4532"/>
          <ac:spMkLst>
            <pc:docMk/>
            <pc:sldMk cId="2438664501" sldId="548"/>
            <ac:spMk id="25" creationId="{AF954B34-38CB-A746-8EE5-2CF4CC1506F0}"/>
          </ac:spMkLst>
        </pc:spChg>
        <pc:spChg chg="mod">
          <ac:chgData name="Arthur Liu" userId="57266d67-1d41-4103-859a-8797e8098ce0" providerId="ADAL" clId="{4EC16DF3-C4C9-134A-8346-032C3FAAAD14}" dt="2022-07-10T23:45:47.465" v="4532"/>
          <ac:spMkLst>
            <pc:docMk/>
            <pc:sldMk cId="2438664501" sldId="548"/>
            <ac:spMk id="26" creationId="{631EF5CC-499C-3E4D-AE98-275B147A36FB}"/>
          </ac:spMkLst>
        </pc:spChg>
        <pc:spChg chg="mod">
          <ac:chgData name="Arthur Liu" userId="57266d67-1d41-4103-859a-8797e8098ce0" providerId="ADAL" clId="{4EC16DF3-C4C9-134A-8346-032C3FAAAD14}" dt="2022-07-10T23:45:47.465" v="4532"/>
          <ac:spMkLst>
            <pc:docMk/>
            <pc:sldMk cId="2438664501" sldId="548"/>
            <ac:spMk id="27" creationId="{1E1B2F75-1712-074A-A254-5B349539B285}"/>
          </ac:spMkLst>
        </pc:spChg>
        <pc:spChg chg="mod">
          <ac:chgData name="Arthur Liu" userId="57266d67-1d41-4103-859a-8797e8098ce0" providerId="ADAL" clId="{4EC16DF3-C4C9-134A-8346-032C3FAAAD14}" dt="2022-07-10T23:45:47.465" v="4532"/>
          <ac:spMkLst>
            <pc:docMk/>
            <pc:sldMk cId="2438664501" sldId="548"/>
            <ac:spMk id="29" creationId="{F44D7F9D-98A3-F949-9FBC-A8488A78DFF5}"/>
          </ac:spMkLst>
        </pc:spChg>
        <pc:spChg chg="mod">
          <ac:chgData name="Arthur Liu" userId="57266d67-1d41-4103-859a-8797e8098ce0" providerId="ADAL" clId="{4EC16DF3-C4C9-134A-8346-032C3FAAAD14}" dt="2022-07-10T23:45:47.465" v="4532"/>
          <ac:spMkLst>
            <pc:docMk/>
            <pc:sldMk cId="2438664501" sldId="548"/>
            <ac:spMk id="31" creationId="{E17815D0-0233-6D4D-91AC-04FC3E1FD9AF}"/>
          </ac:spMkLst>
        </pc:spChg>
        <pc:spChg chg="mod">
          <ac:chgData name="Arthur Liu" userId="57266d67-1d41-4103-859a-8797e8098ce0" providerId="ADAL" clId="{4EC16DF3-C4C9-134A-8346-032C3FAAAD14}" dt="2022-07-10T23:45:47.465" v="4532"/>
          <ac:spMkLst>
            <pc:docMk/>
            <pc:sldMk cId="2438664501" sldId="548"/>
            <ac:spMk id="32" creationId="{7CA701CA-1338-5045-A5B8-A8AEA22F358F}"/>
          </ac:spMkLst>
        </pc:spChg>
        <pc:spChg chg="mod">
          <ac:chgData name="Arthur Liu" userId="57266d67-1d41-4103-859a-8797e8098ce0" providerId="ADAL" clId="{4EC16DF3-C4C9-134A-8346-032C3FAAAD14}" dt="2022-07-10T23:45:47.465" v="4532"/>
          <ac:spMkLst>
            <pc:docMk/>
            <pc:sldMk cId="2438664501" sldId="548"/>
            <ac:spMk id="33" creationId="{E98C77CE-F411-5F49-97DD-ACB61B85E0AD}"/>
          </ac:spMkLst>
        </pc:spChg>
        <pc:spChg chg="mod">
          <ac:chgData name="Arthur Liu" userId="57266d67-1d41-4103-859a-8797e8098ce0" providerId="ADAL" clId="{4EC16DF3-C4C9-134A-8346-032C3FAAAD14}" dt="2022-07-10T23:45:47.465" v="4532"/>
          <ac:spMkLst>
            <pc:docMk/>
            <pc:sldMk cId="2438664501" sldId="548"/>
            <ac:spMk id="34" creationId="{F694878C-F0A6-7D4C-A8F3-0355CC4049CE}"/>
          </ac:spMkLst>
        </pc:spChg>
        <pc:spChg chg="mod">
          <ac:chgData name="Arthur Liu" userId="57266d67-1d41-4103-859a-8797e8098ce0" providerId="ADAL" clId="{4EC16DF3-C4C9-134A-8346-032C3FAAAD14}" dt="2022-07-10T23:45:47.465" v="4532"/>
          <ac:spMkLst>
            <pc:docMk/>
            <pc:sldMk cId="2438664501" sldId="548"/>
            <ac:spMk id="35" creationId="{B07D61F7-9029-B942-BE14-3E87C42C9CFE}"/>
          </ac:spMkLst>
        </pc:spChg>
        <pc:spChg chg="mod">
          <ac:chgData name="Arthur Liu" userId="57266d67-1d41-4103-859a-8797e8098ce0" providerId="ADAL" clId="{4EC16DF3-C4C9-134A-8346-032C3FAAAD14}" dt="2022-07-10T23:45:47.465" v="4532"/>
          <ac:spMkLst>
            <pc:docMk/>
            <pc:sldMk cId="2438664501" sldId="548"/>
            <ac:spMk id="36" creationId="{58C50118-7919-864C-A7C5-D4CD4F36C64F}"/>
          </ac:spMkLst>
        </pc:spChg>
        <pc:spChg chg="mod">
          <ac:chgData name="Arthur Liu" userId="57266d67-1d41-4103-859a-8797e8098ce0" providerId="ADAL" clId="{4EC16DF3-C4C9-134A-8346-032C3FAAAD14}" dt="2022-07-10T23:45:47.465" v="4532"/>
          <ac:spMkLst>
            <pc:docMk/>
            <pc:sldMk cId="2438664501" sldId="548"/>
            <ac:spMk id="37" creationId="{945D3BE1-CDC1-A346-95F5-F5AA20998BD9}"/>
          </ac:spMkLst>
        </pc:spChg>
        <pc:spChg chg="mod">
          <ac:chgData name="Arthur Liu" userId="57266d67-1d41-4103-859a-8797e8098ce0" providerId="ADAL" clId="{4EC16DF3-C4C9-134A-8346-032C3FAAAD14}" dt="2022-07-10T23:45:47.465" v="4532"/>
          <ac:spMkLst>
            <pc:docMk/>
            <pc:sldMk cId="2438664501" sldId="548"/>
            <ac:spMk id="38" creationId="{385BC819-0FD8-3640-B816-5807964DB443}"/>
          </ac:spMkLst>
        </pc:spChg>
        <pc:spChg chg="add mod">
          <ac:chgData name="Arthur Liu" userId="57266d67-1d41-4103-859a-8797e8098ce0" providerId="ADAL" clId="{4EC16DF3-C4C9-134A-8346-032C3FAAAD14}" dt="2022-07-10T23:48:40.620" v="4694" actId="164"/>
          <ac:spMkLst>
            <pc:docMk/>
            <pc:sldMk cId="2438664501" sldId="548"/>
            <ac:spMk id="39" creationId="{9A3E80D6-3BF1-A346-856A-385CC0126692}"/>
          </ac:spMkLst>
        </pc:spChg>
        <pc:spChg chg="add mod">
          <ac:chgData name="Arthur Liu" userId="57266d67-1d41-4103-859a-8797e8098ce0" providerId="ADAL" clId="{4EC16DF3-C4C9-134A-8346-032C3FAAAD14}" dt="2022-07-10T23:48:40.620" v="4694" actId="164"/>
          <ac:spMkLst>
            <pc:docMk/>
            <pc:sldMk cId="2438664501" sldId="548"/>
            <ac:spMk id="40" creationId="{67423DB7-7402-F04C-ABEF-6DDC852E4F27}"/>
          </ac:spMkLst>
        </pc:spChg>
        <pc:spChg chg="add mod">
          <ac:chgData name="Arthur Liu" userId="57266d67-1d41-4103-859a-8797e8098ce0" providerId="ADAL" clId="{4EC16DF3-C4C9-134A-8346-032C3FAAAD14}" dt="2022-07-10T23:48:40.620" v="4694" actId="164"/>
          <ac:spMkLst>
            <pc:docMk/>
            <pc:sldMk cId="2438664501" sldId="548"/>
            <ac:spMk id="41" creationId="{18A0FAD0-0946-2A4D-A92E-E590AB3BE713}"/>
          </ac:spMkLst>
        </pc:spChg>
        <pc:spChg chg="add mod">
          <ac:chgData name="Arthur Liu" userId="57266d67-1d41-4103-859a-8797e8098ce0" providerId="ADAL" clId="{4EC16DF3-C4C9-134A-8346-032C3FAAAD14}" dt="2022-07-10T23:48:40.620" v="4694" actId="164"/>
          <ac:spMkLst>
            <pc:docMk/>
            <pc:sldMk cId="2438664501" sldId="548"/>
            <ac:spMk id="42" creationId="{179470D4-C768-5645-9DD7-D3FFBCE4AD1A}"/>
          </ac:spMkLst>
        </pc:spChg>
        <pc:spChg chg="mod">
          <ac:chgData name="Arthur Liu" userId="57266d67-1d41-4103-859a-8797e8098ce0" providerId="ADAL" clId="{4EC16DF3-C4C9-134A-8346-032C3FAAAD14}" dt="2022-07-10T23:48:33.460" v="4690"/>
          <ac:spMkLst>
            <pc:docMk/>
            <pc:sldMk cId="2438664501" sldId="548"/>
            <ac:spMk id="48" creationId="{6CC0A8FA-E7FF-A840-889B-476369C1674B}"/>
          </ac:spMkLst>
        </pc:spChg>
        <pc:spChg chg="mod">
          <ac:chgData name="Arthur Liu" userId="57266d67-1d41-4103-859a-8797e8098ce0" providerId="ADAL" clId="{4EC16DF3-C4C9-134A-8346-032C3FAAAD14}" dt="2022-07-10T23:48:33.460" v="4690"/>
          <ac:spMkLst>
            <pc:docMk/>
            <pc:sldMk cId="2438664501" sldId="548"/>
            <ac:spMk id="50" creationId="{B5CF4F93-3CBB-7944-9294-2EB595F16874}"/>
          </ac:spMkLst>
        </pc:spChg>
        <pc:spChg chg="mod">
          <ac:chgData name="Arthur Liu" userId="57266d67-1d41-4103-859a-8797e8098ce0" providerId="ADAL" clId="{4EC16DF3-C4C9-134A-8346-032C3FAAAD14}" dt="2022-07-10T23:48:33.460" v="4690"/>
          <ac:spMkLst>
            <pc:docMk/>
            <pc:sldMk cId="2438664501" sldId="548"/>
            <ac:spMk id="51" creationId="{1F6D6AE4-CAAC-9144-B3C9-FC439B33BA69}"/>
          </ac:spMkLst>
        </pc:spChg>
        <pc:spChg chg="mod">
          <ac:chgData name="Arthur Liu" userId="57266d67-1d41-4103-859a-8797e8098ce0" providerId="ADAL" clId="{4EC16DF3-C4C9-134A-8346-032C3FAAAD14}" dt="2022-07-10T23:48:33.460" v="4690"/>
          <ac:spMkLst>
            <pc:docMk/>
            <pc:sldMk cId="2438664501" sldId="548"/>
            <ac:spMk id="52" creationId="{0058FC76-08A8-B249-8B90-AEE5BC304341}"/>
          </ac:spMkLst>
        </pc:spChg>
        <pc:spChg chg="mod">
          <ac:chgData name="Arthur Liu" userId="57266d67-1d41-4103-859a-8797e8098ce0" providerId="ADAL" clId="{4EC16DF3-C4C9-134A-8346-032C3FAAAD14}" dt="2022-07-10T23:48:33.460" v="4690"/>
          <ac:spMkLst>
            <pc:docMk/>
            <pc:sldMk cId="2438664501" sldId="548"/>
            <ac:spMk id="53" creationId="{951265BE-8FFA-BB43-9C70-836DE37722CB}"/>
          </ac:spMkLst>
        </pc:spChg>
        <pc:spChg chg="mod">
          <ac:chgData name="Arthur Liu" userId="57266d67-1d41-4103-859a-8797e8098ce0" providerId="ADAL" clId="{4EC16DF3-C4C9-134A-8346-032C3FAAAD14}" dt="2022-07-10T23:48:33.460" v="4690"/>
          <ac:spMkLst>
            <pc:docMk/>
            <pc:sldMk cId="2438664501" sldId="548"/>
            <ac:spMk id="54" creationId="{48A1D076-BB21-AD4B-A07D-70799FE05429}"/>
          </ac:spMkLst>
        </pc:spChg>
        <pc:spChg chg="mod">
          <ac:chgData name="Arthur Liu" userId="57266d67-1d41-4103-859a-8797e8098ce0" providerId="ADAL" clId="{4EC16DF3-C4C9-134A-8346-032C3FAAAD14}" dt="2022-07-10T23:48:33.460" v="4690"/>
          <ac:spMkLst>
            <pc:docMk/>
            <pc:sldMk cId="2438664501" sldId="548"/>
            <ac:spMk id="55" creationId="{8C06081B-F18D-0C4D-8706-EC993B6CAAF8}"/>
          </ac:spMkLst>
        </pc:spChg>
        <pc:spChg chg="mod">
          <ac:chgData name="Arthur Liu" userId="57266d67-1d41-4103-859a-8797e8098ce0" providerId="ADAL" clId="{4EC16DF3-C4C9-134A-8346-032C3FAAAD14}" dt="2022-07-10T23:48:33.460" v="4690"/>
          <ac:spMkLst>
            <pc:docMk/>
            <pc:sldMk cId="2438664501" sldId="548"/>
            <ac:spMk id="56" creationId="{85E5F2E9-9A39-F642-AE65-FDDBC056A052}"/>
          </ac:spMkLst>
        </pc:spChg>
        <pc:spChg chg="mod">
          <ac:chgData name="Arthur Liu" userId="57266d67-1d41-4103-859a-8797e8098ce0" providerId="ADAL" clId="{4EC16DF3-C4C9-134A-8346-032C3FAAAD14}" dt="2022-07-10T23:48:33.460" v="4690"/>
          <ac:spMkLst>
            <pc:docMk/>
            <pc:sldMk cId="2438664501" sldId="548"/>
            <ac:spMk id="57" creationId="{A5230299-BB0A-484A-A689-AA8D654A9320}"/>
          </ac:spMkLst>
        </pc:spChg>
        <pc:spChg chg="mod">
          <ac:chgData name="Arthur Liu" userId="57266d67-1d41-4103-859a-8797e8098ce0" providerId="ADAL" clId="{4EC16DF3-C4C9-134A-8346-032C3FAAAD14}" dt="2022-07-10T23:48:33.460" v="4690"/>
          <ac:spMkLst>
            <pc:docMk/>
            <pc:sldMk cId="2438664501" sldId="548"/>
            <ac:spMk id="58" creationId="{CBDA373E-D3E9-484A-A1ED-B6F4105533F9}"/>
          </ac:spMkLst>
        </pc:spChg>
        <pc:spChg chg="mod">
          <ac:chgData name="Arthur Liu" userId="57266d67-1d41-4103-859a-8797e8098ce0" providerId="ADAL" clId="{4EC16DF3-C4C9-134A-8346-032C3FAAAD14}" dt="2022-07-10T23:48:33.460" v="4690"/>
          <ac:spMkLst>
            <pc:docMk/>
            <pc:sldMk cId="2438664501" sldId="548"/>
            <ac:spMk id="60" creationId="{015BCA2B-70E7-5843-991F-7CC139A83905}"/>
          </ac:spMkLst>
        </pc:spChg>
        <pc:spChg chg="mod">
          <ac:chgData name="Arthur Liu" userId="57266d67-1d41-4103-859a-8797e8098ce0" providerId="ADAL" clId="{4EC16DF3-C4C9-134A-8346-032C3FAAAD14}" dt="2022-07-10T23:48:33.460" v="4690"/>
          <ac:spMkLst>
            <pc:docMk/>
            <pc:sldMk cId="2438664501" sldId="548"/>
            <ac:spMk id="61" creationId="{862A5932-9305-9242-A876-FAFA3E5B6270}"/>
          </ac:spMkLst>
        </pc:spChg>
        <pc:spChg chg="mod">
          <ac:chgData name="Arthur Liu" userId="57266d67-1d41-4103-859a-8797e8098ce0" providerId="ADAL" clId="{4EC16DF3-C4C9-134A-8346-032C3FAAAD14}" dt="2022-07-10T23:48:33.460" v="4690"/>
          <ac:spMkLst>
            <pc:docMk/>
            <pc:sldMk cId="2438664501" sldId="548"/>
            <ac:spMk id="62" creationId="{73C45BB4-E7F3-1B40-80E2-B5D83FF3DADB}"/>
          </ac:spMkLst>
        </pc:spChg>
        <pc:spChg chg="mod">
          <ac:chgData name="Arthur Liu" userId="57266d67-1d41-4103-859a-8797e8098ce0" providerId="ADAL" clId="{4EC16DF3-C4C9-134A-8346-032C3FAAAD14}" dt="2022-07-10T23:48:33.460" v="4690"/>
          <ac:spMkLst>
            <pc:docMk/>
            <pc:sldMk cId="2438664501" sldId="548"/>
            <ac:spMk id="63" creationId="{BBFDE27F-8B52-6B46-AEC5-DC12DE90A9B5}"/>
          </ac:spMkLst>
        </pc:spChg>
        <pc:spChg chg="mod">
          <ac:chgData name="Arthur Liu" userId="57266d67-1d41-4103-859a-8797e8098ce0" providerId="ADAL" clId="{4EC16DF3-C4C9-134A-8346-032C3FAAAD14}" dt="2022-07-10T23:48:33.460" v="4690"/>
          <ac:spMkLst>
            <pc:docMk/>
            <pc:sldMk cId="2438664501" sldId="548"/>
            <ac:spMk id="64" creationId="{D228A5D3-604F-3D46-86CC-4A1980C228EE}"/>
          </ac:spMkLst>
        </pc:spChg>
        <pc:spChg chg="mod">
          <ac:chgData name="Arthur Liu" userId="57266d67-1d41-4103-859a-8797e8098ce0" providerId="ADAL" clId="{4EC16DF3-C4C9-134A-8346-032C3FAAAD14}" dt="2022-07-10T23:48:33.460" v="4690"/>
          <ac:spMkLst>
            <pc:docMk/>
            <pc:sldMk cId="2438664501" sldId="548"/>
            <ac:spMk id="65" creationId="{F8AAADA9-535C-764E-8D6C-E1E6CF981677}"/>
          </ac:spMkLst>
        </pc:spChg>
        <pc:spChg chg="mod">
          <ac:chgData name="Arthur Liu" userId="57266d67-1d41-4103-859a-8797e8098ce0" providerId="ADAL" clId="{4EC16DF3-C4C9-134A-8346-032C3FAAAD14}" dt="2022-07-10T23:48:33.460" v="4690"/>
          <ac:spMkLst>
            <pc:docMk/>
            <pc:sldMk cId="2438664501" sldId="548"/>
            <ac:spMk id="66" creationId="{48E5B450-875A-4048-9835-B5739B0C22FE}"/>
          </ac:spMkLst>
        </pc:spChg>
        <pc:spChg chg="mod">
          <ac:chgData name="Arthur Liu" userId="57266d67-1d41-4103-859a-8797e8098ce0" providerId="ADAL" clId="{4EC16DF3-C4C9-134A-8346-032C3FAAAD14}" dt="2022-07-10T23:48:33.460" v="4690"/>
          <ac:spMkLst>
            <pc:docMk/>
            <pc:sldMk cId="2438664501" sldId="548"/>
            <ac:spMk id="67" creationId="{A19AD9FE-DB0D-9C47-BE7F-B222D29557D6}"/>
          </ac:spMkLst>
        </pc:spChg>
        <pc:spChg chg="mod">
          <ac:chgData name="Arthur Liu" userId="57266d67-1d41-4103-859a-8797e8098ce0" providerId="ADAL" clId="{4EC16DF3-C4C9-134A-8346-032C3FAAAD14}" dt="2022-07-10T23:48:33.460" v="4690"/>
          <ac:spMkLst>
            <pc:docMk/>
            <pc:sldMk cId="2438664501" sldId="548"/>
            <ac:spMk id="68" creationId="{9412AC0A-8932-EA44-B388-E49188FF12D0}"/>
          </ac:spMkLst>
        </pc:spChg>
        <pc:spChg chg="mod">
          <ac:chgData name="Arthur Liu" userId="57266d67-1d41-4103-859a-8797e8098ce0" providerId="ADAL" clId="{4EC16DF3-C4C9-134A-8346-032C3FAAAD14}" dt="2022-07-10T23:48:33.460" v="4690"/>
          <ac:spMkLst>
            <pc:docMk/>
            <pc:sldMk cId="2438664501" sldId="548"/>
            <ac:spMk id="70" creationId="{ACA799D7-29BC-4149-B4DA-17ABAD747718}"/>
          </ac:spMkLst>
        </pc:spChg>
        <pc:spChg chg="mod">
          <ac:chgData name="Arthur Liu" userId="57266d67-1d41-4103-859a-8797e8098ce0" providerId="ADAL" clId="{4EC16DF3-C4C9-134A-8346-032C3FAAAD14}" dt="2022-07-10T23:48:33.460" v="4690"/>
          <ac:spMkLst>
            <pc:docMk/>
            <pc:sldMk cId="2438664501" sldId="548"/>
            <ac:spMk id="71" creationId="{9AAE0C22-A5E3-0442-85D7-B050721234F4}"/>
          </ac:spMkLst>
        </pc:spChg>
        <pc:spChg chg="mod">
          <ac:chgData name="Arthur Liu" userId="57266d67-1d41-4103-859a-8797e8098ce0" providerId="ADAL" clId="{4EC16DF3-C4C9-134A-8346-032C3FAAAD14}" dt="2022-07-10T23:48:33.460" v="4690"/>
          <ac:spMkLst>
            <pc:docMk/>
            <pc:sldMk cId="2438664501" sldId="548"/>
            <ac:spMk id="72" creationId="{CC9539A9-8D23-EF4B-B870-D5E0F8D34E2E}"/>
          </ac:spMkLst>
        </pc:spChg>
        <pc:spChg chg="mod">
          <ac:chgData name="Arthur Liu" userId="57266d67-1d41-4103-859a-8797e8098ce0" providerId="ADAL" clId="{4EC16DF3-C4C9-134A-8346-032C3FAAAD14}" dt="2022-07-10T23:48:33.460" v="4690"/>
          <ac:spMkLst>
            <pc:docMk/>
            <pc:sldMk cId="2438664501" sldId="548"/>
            <ac:spMk id="73" creationId="{781AEF1A-2E0D-6F49-BBA9-D3798B8277B1}"/>
          </ac:spMkLst>
        </pc:spChg>
        <pc:spChg chg="mod">
          <ac:chgData name="Arthur Liu" userId="57266d67-1d41-4103-859a-8797e8098ce0" providerId="ADAL" clId="{4EC16DF3-C4C9-134A-8346-032C3FAAAD14}" dt="2022-07-10T23:48:33.460" v="4690"/>
          <ac:spMkLst>
            <pc:docMk/>
            <pc:sldMk cId="2438664501" sldId="548"/>
            <ac:spMk id="74" creationId="{AE93C43F-F211-3B4C-90D1-98B78EF7E1A9}"/>
          </ac:spMkLst>
        </pc:spChg>
        <pc:spChg chg="mod">
          <ac:chgData name="Arthur Liu" userId="57266d67-1d41-4103-859a-8797e8098ce0" providerId="ADAL" clId="{4EC16DF3-C4C9-134A-8346-032C3FAAAD14}" dt="2022-07-10T23:48:33.460" v="4690"/>
          <ac:spMkLst>
            <pc:docMk/>
            <pc:sldMk cId="2438664501" sldId="548"/>
            <ac:spMk id="75" creationId="{A95A25DE-2D3A-1E4E-832C-03FFD31276D0}"/>
          </ac:spMkLst>
        </pc:spChg>
        <pc:spChg chg="mod">
          <ac:chgData name="Arthur Liu" userId="57266d67-1d41-4103-859a-8797e8098ce0" providerId="ADAL" clId="{4EC16DF3-C4C9-134A-8346-032C3FAAAD14}" dt="2022-07-10T23:48:33.460" v="4690"/>
          <ac:spMkLst>
            <pc:docMk/>
            <pc:sldMk cId="2438664501" sldId="548"/>
            <ac:spMk id="76" creationId="{208BEE8F-AEAB-1942-89DA-6EA3BF382138}"/>
          </ac:spMkLst>
        </pc:spChg>
        <pc:spChg chg="mod">
          <ac:chgData name="Arthur Liu" userId="57266d67-1d41-4103-859a-8797e8098ce0" providerId="ADAL" clId="{4EC16DF3-C4C9-134A-8346-032C3FAAAD14}" dt="2022-07-10T23:48:33.460" v="4690"/>
          <ac:spMkLst>
            <pc:docMk/>
            <pc:sldMk cId="2438664501" sldId="548"/>
            <ac:spMk id="77" creationId="{6A08AC45-120D-594A-BD9A-6347D0608979}"/>
          </ac:spMkLst>
        </pc:spChg>
        <pc:spChg chg="mod">
          <ac:chgData name="Arthur Liu" userId="57266d67-1d41-4103-859a-8797e8098ce0" providerId="ADAL" clId="{4EC16DF3-C4C9-134A-8346-032C3FAAAD14}" dt="2022-07-10T23:48:33.460" v="4690"/>
          <ac:spMkLst>
            <pc:docMk/>
            <pc:sldMk cId="2438664501" sldId="548"/>
            <ac:spMk id="78" creationId="{0923F545-0057-7E4F-86AC-A963BE318BDF}"/>
          </ac:spMkLst>
        </pc:spChg>
        <pc:spChg chg="mod">
          <ac:chgData name="Arthur Liu" userId="57266d67-1d41-4103-859a-8797e8098ce0" providerId="ADAL" clId="{4EC16DF3-C4C9-134A-8346-032C3FAAAD14}" dt="2022-07-10T23:48:33.460" v="4690"/>
          <ac:spMkLst>
            <pc:docMk/>
            <pc:sldMk cId="2438664501" sldId="548"/>
            <ac:spMk id="80" creationId="{5BB2E774-65F4-FB45-A803-AB5F146EDE83}"/>
          </ac:spMkLst>
        </pc:spChg>
        <pc:spChg chg="mod">
          <ac:chgData name="Arthur Liu" userId="57266d67-1d41-4103-859a-8797e8098ce0" providerId="ADAL" clId="{4EC16DF3-C4C9-134A-8346-032C3FAAAD14}" dt="2022-07-10T23:48:33.460" v="4690"/>
          <ac:spMkLst>
            <pc:docMk/>
            <pc:sldMk cId="2438664501" sldId="548"/>
            <ac:spMk id="81" creationId="{44A94627-4E9B-044A-9B2B-4C63FB6C00BD}"/>
          </ac:spMkLst>
        </pc:spChg>
        <pc:spChg chg="mod">
          <ac:chgData name="Arthur Liu" userId="57266d67-1d41-4103-859a-8797e8098ce0" providerId="ADAL" clId="{4EC16DF3-C4C9-134A-8346-032C3FAAAD14}" dt="2022-07-10T23:48:33.460" v="4690"/>
          <ac:spMkLst>
            <pc:docMk/>
            <pc:sldMk cId="2438664501" sldId="548"/>
            <ac:spMk id="82" creationId="{6FA693D3-9772-EF49-9658-A6CEA8B7B718}"/>
          </ac:spMkLst>
        </pc:spChg>
        <pc:spChg chg="mod">
          <ac:chgData name="Arthur Liu" userId="57266d67-1d41-4103-859a-8797e8098ce0" providerId="ADAL" clId="{4EC16DF3-C4C9-134A-8346-032C3FAAAD14}" dt="2022-07-10T23:48:33.460" v="4690"/>
          <ac:spMkLst>
            <pc:docMk/>
            <pc:sldMk cId="2438664501" sldId="548"/>
            <ac:spMk id="83" creationId="{1E28B3E2-DDED-584F-816C-50F6BCDCA2DE}"/>
          </ac:spMkLst>
        </pc:spChg>
        <pc:spChg chg="mod">
          <ac:chgData name="Arthur Liu" userId="57266d67-1d41-4103-859a-8797e8098ce0" providerId="ADAL" clId="{4EC16DF3-C4C9-134A-8346-032C3FAAAD14}" dt="2022-07-10T23:48:33.460" v="4690"/>
          <ac:spMkLst>
            <pc:docMk/>
            <pc:sldMk cId="2438664501" sldId="548"/>
            <ac:spMk id="84" creationId="{5AA1F23C-5909-D741-83A8-C77C72F16255}"/>
          </ac:spMkLst>
        </pc:spChg>
        <pc:spChg chg="mod">
          <ac:chgData name="Arthur Liu" userId="57266d67-1d41-4103-859a-8797e8098ce0" providerId="ADAL" clId="{4EC16DF3-C4C9-134A-8346-032C3FAAAD14}" dt="2022-07-10T23:48:33.460" v="4690"/>
          <ac:spMkLst>
            <pc:docMk/>
            <pc:sldMk cId="2438664501" sldId="548"/>
            <ac:spMk id="85" creationId="{3E345C23-AB63-304C-A0FB-C9060896EFEF}"/>
          </ac:spMkLst>
        </pc:spChg>
        <pc:spChg chg="mod">
          <ac:chgData name="Arthur Liu" userId="57266d67-1d41-4103-859a-8797e8098ce0" providerId="ADAL" clId="{4EC16DF3-C4C9-134A-8346-032C3FAAAD14}" dt="2022-07-10T23:48:33.460" v="4690"/>
          <ac:spMkLst>
            <pc:docMk/>
            <pc:sldMk cId="2438664501" sldId="548"/>
            <ac:spMk id="86" creationId="{BAA29007-EAFA-0B44-BFD6-102B1DF114FA}"/>
          </ac:spMkLst>
        </pc:spChg>
        <pc:spChg chg="mod">
          <ac:chgData name="Arthur Liu" userId="57266d67-1d41-4103-859a-8797e8098ce0" providerId="ADAL" clId="{4EC16DF3-C4C9-134A-8346-032C3FAAAD14}" dt="2022-07-10T23:48:33.460" v="4690"/>
          <ac:spMkLst>
            <pc:docMk/>
            <pc:sldMk cId="2438664501" sldId="548"/>
            <ac:spMk id="87" creationId="{D751EBF6-9CC6-CD4C-9B3F-826497C504E6}"/>
          </ac:spMkLst>
        </pc:spChg>
        <pc:spChg chg="mod">
          <ac:chgData name="Arthur Liu" userId="57266d67-1d41-4103-859a-8797e8098ce0" providerId="ADAL" clId="{4EC16DF3-C4C9-134A-8346-032C3FAAAD14}" dt="2022-07-10T23:48:33.460" v="4690"/>
          <ac:spMkLst>
            <pc:docMk/>
            <pc:sldMk cId="2438664501" sldId="548"/>
            <ac:spMk id="89" creationId="{11B6E835-C8B7-BA4E-BD92-4E48A7E6E5E8}"/>
          </ac:spMkLst>
        </pc:spChg>
        <pc:spChg chg="mod">
          <ac:chgData name="Arthur Liu" userId="57266d67-1d41-4103-859a-8797e8098ce0" providerId="ADAL" clId="{4EC16DF3-C4C9-134A-8346-032C3FAAAD14}" dt="2022-07-10T23:48:33.460" v="4690"/>
          <ac:spMkLst>
            <pc:docMk/>
            <pc:sldMk cId="2438664501" sldId="548"/>
            <ac:spMk id="91" creationId="{582B293C-C209-7346-B9D2-3380CE1F6AAB}"/>
          </ac:spMkLst>
        </pc:spChg>
        <pc:spChg chg="mod">
          <ac:chgData name="Arthur Liu" userId="57266d67-1d41-4103-859a-8797e8098ce0" providerId="ADAL" clId="{4EC16DF3-C4C9-134A-8346-032C3FAAAD14}" dt="2022-07-10T23:48:33.460" v="4690"/>
          <ac:spMkLst>
            <pc:docMk/>
            <pc:sldMk cId="2438664501" sldId="548"/>
            <ac:spMk id="92" creationId="{A71BBC8F-F71A-3241-9CB8-E232656522B9}"/>
          </ac:spMkLst>
        </pc:spChg>
        <pc:spChg chg="mod">
          <ac:chgData name="Arthur Liu" userId="57266d67-1d41-4103-859a-8797e8098ce0" providerId="ADAL" clId="{4EC16DF3-C4C9-134A-8346-032C3FAAAD14}" dt="2022-07-10T23:48:33.460" v="4690"/>
          <ac:spMkLst>
            <pc:docMk/>
            <pc:sldMk cId="2438664501" sldId="548"/>
            <ac:spMk id="93" creationId="{42304EA0-179C-4F46-8501-9CBB045FCC00}"/>
          </ac:spMkLst>
        </pc:spChg>
        <pc:spChg chg="mod">
          <ac:chgData name="Arthur Liu" userId="57266d67-1d41-4103-859a-8797e8098ce0" providerId="ADAL" clId="{4EC16DF3-C4C9-134A-8346-032C3FAAAD14}" dt="2022-07-10T23:48:33.460" v="4690"/>
          <ac:spMkLst>
            <pc:docMk/>
            <pc:sldMk cId="2438664501" sldId="548"/>
            <ac:spMk id="94" creationId="{7AD85504-680D-5F41-BC30-C5C5489F55BE}"/>
          </ac:spMkLst>
        </pc:spChg>
        <pc:spChg chg="mod">
          <ac:chgData name="Arthur Liu" userId="57266d67-1d41-4103-859a-8797e8098ce0" providerId="ADAL" clId="{4EC16DF3-C4C9-134A-8346-032C3FAAAD14}" dt="2022-07-10T23:48:33.460" v="4690"/>
          <ac:spMkLst>
            <pc:docMk/>
            <pc:sldMk cId="2438664501" sldId="548"/>
            <ac:spMk id="95" creationId="{5E89BDBF-B69F-0B4A-A70B-D89FAC123B1C}"/>
          </ac:spMkLst>
        </pc:spChg>
        <pc:spChg chg="mod">
          <ac:chgData name="Arthur Liu" userId="57266d67-1d41-4103-859a-8797e8098ce0" providerId="ADAL" clId="{4EC16DF3-C4C9-134A-8346-032C3FAAAD14}" dt="2022-07-10T23:48:33.460" v="4690"/>
          <ac:spMkLst>
            <pc:docMk/>
            <pc:sldMk cId="2438664501" sldId="548"/>
            <ac:spMk id="96" creationId="{BEA1D287-9176-1443-820B-D4E67E1874B9}"/>
          </ac:spMkLst>
        </pc:spChg>
        <pc:spChg chg="mod">
          <ac:chgData name="Arthur Liu" userId="57266d67-1d41-4103-859a-8797e8098ce0" providerId="ADAL" clId="{4EC16DF3-C4C9-134A-8346-032C3FAAAD14}" dt="2022-07-10T23:48:33.460" v="4690"/>
          <ac:spMkLst>
            <pc:docMk/>
            <pc:sldMk cId="2438664501" sldId="548"/>
            <ac:spMk id="97" creationId="{98FD6DAC-0738-CB4A-9976-61AA171EB57D}"/>
          </ac:spMkLst>
        </pc:spChg>
        <pc:spChg chg="mod">
          <ac:chgData name="Arthur Liu" userId="57266d67-1d41-4103-859a-8797e8098ce0" providerId="ADAL" clId="{4EC16DF3-C4C9-134A-8346-032C3FAAAD14}" dt="2022-07-10T23:48:33.460" v="4690"/>
          <ac:spMkLst>
            <pc:docMk/>
            <pc:sldMk cId="2438664501" sldId="548"/>
            <ac:spMk id="98" creationId="{E72E5ADF-3521-4645-90FB-2787F825E255}"/>
          </ac:spMkLst>
        </pc:spChg>
        <pc:spChg chg="mod">
          <ac:chgData name="Arthur Liu" userId="57266d67-1d41-4103-859a-8797e8098ce0" providerId="ADAL" clId="{4EC16DF3-C4C9-134A-8346-032C3FAAAD14}" dt="2022-07-10T23:52:21.102" v="4769"/>
          <ac:spMkLst>
            <pc:docMk/>
            <pc:sldMk cId="2438664501" sldId="548"/>
            <ac:spMk id="106" creationId="{D4A94376-F58E-A847-AB4A-55CF9C58CBDF}"/>
          </ac:spMkLst>
        </pc:spChg>
        <pc:spChg chg="mod">
          <ac:chgData name="Arthur Liu" userId="57266d67-1d41-4103-859a-8797e8098ce0" providerId="ADAL" clId="{4EC16DF3-C4C9-134A-8346-032C3FAAAD14}" dt="2022-07-10T23:52:21.102" v="4769"/>
          <ac:spMkLst>
            <pc:docMk/>
            <pc:sldMk cId="2438664501" sldId="548"/>
            <ac:spMk id="108" creationId="{CE507396-224B-2E41-9136-6CE98B4C93A3}"/>
          </ac:spMkLst>
        </pc:spChg>
        <pc:spChg chg="mod">
          <ac:chgData name="Arthur Liu" userId="57266d67-1d41-4103-859a-8797e8098ce0" providerId="ADAL" clId="{4EC16DF3-C4C9-134A-8346-032C3FAAAD14}" dt="2022-07-10T23:52:21.102" v="4769"/>
          <ac:spMkLst>
            <pc:docMk/>
            <pc:sldMk cId="2438664501" sldId="548"/>
            <ac:spMk id="109" creationId="{36E488DD-4A9E-1240-986B-C7D7DCC9C127}"/>
          </ac:spMkLst>
        </pc:spChg>
        <pc:spChg chg="mod">
          <ac:chgData name="Arthur Liu" userId="57266d67-1d41-4103-859a-8797e8098ce0" providerId="ADAL" clId="{4EC16DF3-C4C9-134A-8346-032C3FAAAD14}" dt="2022-07-10T23:52:21.102" v="4769"/>
          <ac:spMkLst>
            <pc:docMk/>
            <pc:sldMk cId="2438664501" sldId="548"/>
            <ac:spMk id="110" creationId="{669603B4-4E3F-4F4C-AB5B-753F94B8CCC5}"/>
          </ac:spMkLst>
        </pc:spChg>
        <pc:spChg chg="mod">
          <ac:chgData name="Arthur Liu" userId="57266d67-1d41-4103-859a-8797e8098ce0" providerId="ADAL" clId="{4EC16DF3-C4C9-134A-8346-032C3FAAAD14}" dt="2022-07-10T23:52:21.102" v="4769"/>
          <ac:spMkLst>
            <pc:docMk/>
            <pc:sldMk cId="2438664501" sldId="548"/>
            <ac:spMk id="111" creationId="{39E37F5B-77DC-4742-A1F8-CEB898926F8F}"/>
          </ac:spMkLst>
        </pc:spChg>
        <pc:spChg chg="mod">
          <ac:chgData name="Arthur Liu" userId="57266d67-1d41-4103-859a-8797e8098ce0" providerId="ADAL" clId="{4EC16DF3-C4C9-134A-8346-032C3FAAAD14}" dt="2022-07-10T23:52:21.102" v="4769"/>
          <ac:spMkLst>
            <pc:docMk/>
            <pc:sldMk cId="2438664501" sldId="548"/>
            <ac:spMk id="112" creationId="{30A3F234-8BFF-2A45-A14E-3D6A33ED4F8F}"/>
          </ac:spMkLst>
        </pc:spChg>
        <pc:spChg chg="mod">
          <ac:chgData name="Arthur Liu" userId="57266d67-1d41-4103-859a-8797e8098ce0" providerId="ADAL" clId="{4EC16DF3-C4C9-134A-8346-032C3FAAAD14}" dt="2022-07-10T23:52:21.102" v="4769"/>
          <ac:spMkLst>
            <pc:docMk/>
            <pc:sldMk cId="2438664501" sldId="548"/>
            <ac:spMk id="113" creationId="{766E23A4-37E5-554A-8B5E-B4D0E4DD5E93}"/>
          </ac:spMkLst>
        </pc:spChg>
        <pc:spChg chg="mod">
          <ac:chgData name="Arthur Liu" userId="57266d67-1d41-4103-859a-8797e8098ce0" providerId="ADAL" clId="{4EC16DF3-C4C9-134A-8346-032C3FAAAD14}" dt="2022-07-10T23:52:21.102" v="4769"/>
          <ac:spMkLst>
            <pc:docMk/>
            <pc:sldMk cId="2438664501" sldId="548"/>
            <ac:spMk id="114" creationId="{1EDD97E3-27D7-524F-A61E-893E06077A52}"/>
          </ac:spMkLst>
        </pc:spChg>
        <pc:spChg chg="mod">
          <ac:chgData name="Arthur Liu" userId="57266d67-1d41-4103-859a-8797e8098ce0" providerId="ADAL" clId="{4EC16DF3-C4C9-134A-8346-032C3FAAAD14}" dt="2022-07-10T23:52:21.102" v="4769"/>
          <ac:spMkLst>
            <pc:docMk/>
            <pc:sldMk cId="2438664501" sldId="548"/>
            <ac:spMk id="115" creationId="{C6F9C445-2BCD-DA4F-B32C-F601224A4DBF}"/>
          </ac:spMkLst>
        </pc:spChg>
        <pc:spChg chg="mod">
          <ac:chgData name="Arthur Liu" userId="57266d67-1d41-4103-859a-8797e8098ce0" providerId="ADAL" clId="{4EC16DF3-C4C9-134A-8346-032C3FAAAD14}" dt="2022-07-10T23:52:21.102" v="4769"/>
          <ac:spMkLst>
            <pc:docMk/>
            <pc:sldMk cId="2438664501" sldId="548"/>
            <ac:spMk id="116" creationId="{B34098B4-A211-8C45-A069-F38B61D2670C}"/>
          </ac:spMkLst>
        </pc:spChg>
        <pc:spChg chg="mod">
          <ac:chgData name="Arthur Liu" userId="57266d67-1d41-4103-859a-8797e8098ce0" providerId="ADAL" clId="{4EC16DF3-C4C9-134A-8346-032C3FAAAD14}" dt="2022-07-10T23:52:21.102" v="4769"/>
          <ac:spMkLst>
            <pc:docMk/>
            <pc:sldMk cId="2438664501" sldId="548"/>
            <ac:spMk id="118" creationId="{C4D44887-5F9E-7341-9342-8C486C9D2C70}"/>
          </ac:spMkLst>
        </pc:spChg>
        <pc:spChg chg="mod">
          <ac:chgData name="Arthur Liu" userId="57266d67-1d41-4103-859a-8797e8098ce0" providerId="ADAL" clId="{4EC16DF3-C4C9-134A-8346-032C3FAAAD14}" dt="2022-07-10T23:52:21.102" v="4769"/>
          <ac:spMkLst>
            <pc:docMk/>
            <pc:sldMk cId="2438664501" sldId="548"/>
            <ac:spMk id="119" creationId="{3119D6B6-93F1-AD47-80B0-F5F158690851}"/>
          </ac:spMkLst>
        </pc:spChg>
        <pc:spChg chg="mod">
          <ac:chgData name="Arthur Liu" userId="57266d67-1d41-4103-859a-8797e8098ce0" providerId="ADAL" clId="{4EC16DF3-C4C9-134A-8346-032C3FAAAD14}" dt="2022-07-10T23:52:21.102" v="4769"/>
          <ac:spMkLst>
            <pc:docMk/>
            <pc:sldMk cId="2438664501" sldId="548"/>
            <ac:spMk id="120" creationId="{AA131F13-272C-7641-90C4-A51A322F3E57}"/>
          </ac:spMkLst>
        </pc:spChg>
        <pc:spChg chg="mod">
          <ac:chgData name="Arthur Liu" userId="57266d67-1d41-4103-859a-8797e8098ce0" providerId="ADAL" clId="{4EC16DF3-C4C9-134A-8346-032C3FAAAD14}" dt="2022-07-10T23:52:21.102" v="4769"/>
          <ac:spMkLst>
            <pc:docMk/>
            <pc:sldMk cId="2438664501" sldId="548"/>
            <ac:spMk id="121" creationId="{BE230664-C48F-DB4F-8BC0-008B7AD68A6A}"/>
          </ac:spMkLst>
        </pc:spChg>
        <pc:spChg chg="mod">
          <ac:chgData name="Arthur Liu" userId="57266d67-1d41-4103-859a-8797e8098ce0" providerId="ADAL" clId="{4EC16DF3-C4C9-134A-8346-032C3FAAAD14}" dt="2022-07-10T23:52:21.102" v="4769"/>
          <ac:spMkLst>
            <pc:docMk/>
            <pc:sldMk cId="2438664501" sldId="548"/>
            <ac:spMk id="122" creationId="{F6388433-4654-5C4D-B889-1BF93B3FC835}"/>
          </ac:spMkLst>
        </pc:spChg>
        <pc:spChg chg="mod">
          <ac:chgData name="Arthur Liu" userId="57266d67-1d41-4103-859a-8797e8098ce0" providerId="ADAL" clId="{4EC16DF3-C4C9-134A-8346-032C3FAAAD14}" dt="2022-07-10T23:52:21.102" v="4769"/>
          <ac:spMkLst>
            <pc:docMk/>
            <pc:sldMk cId="2438664501" sldId="548"/>
            <ac:spMk id="123" creationId="{96CE7B47-C656-AC45-8E3D-4DF0B37FD4B1}"/>
          </ac:spMkLst>
        </pc:spChg>
        <pc:spChg chg="mod">
          <ac:chgData name="Arthur Liu" userId="57266d67-1d41-4103-859a-8797e8098ce0" providerId="ADAL" clId="{4EC16DF3-C4C9-134A-8346-032C3FAAAD14}" dt="2022-07-10T23:52:21.102" v="4769"/>
          <ac:spMkLst>
            <pc:docMk/>
            <pc:sldMk cId="2438664501" sldId="548"/>
            <ac:spMk id="124" creationId="{D8BB6598-469E-704B-ACAF-7925C6CBE2B6}"/>
          </ac:spMkLst>
        </pc:spChg>
        <pc:spChg chg="mod">
          <ac:chgData name="Arthur Liu" userId="57266d67-1d41-4103-859a-8797e8098ce0" providerId="ADAL" clId="{4EC16DF3-C4C9-134A-8346-032C3FAAAD14}" dt="2022-07-10T23:52:21.102" v="4769"/>
          <ac:spMkLst>
            <pc:docMk/>
            <pc:sldMk cId="2438664501" sldId="548"/>
            <ac:spMk id="125" creationId="{85898C34-3E28-BE40-9E24-ADB5ED44A5EB}"/>
          </ac:spMkLst>
        </pc:spChg>
        <pc:spChg chg="mod">
          <ac:chgData name="Arthur Liu" userId="57266d67-1d41-4103-859a-8797e8098ce0" providerId="ADAL" clId="{4EC16DF3-C4C9-134A-8346-032C3FAAAD14}" dt="2022-07-10T23:52:21.102" v="4769"/>
          <ac:spMkLst>
            <pc:docMk/>
            <pc:sldMk cId="2438664501" sldId="548"/>
            <ac:spMk id="126" creationId="{2C3438ED-983F-9549-BD23-BBABC4036E88}"/>
          </ac:spMkLst>
        </pc:spChg>
        <pc:spChg chg="mod">
          <ac:chgData name="Arthur Liu" userId="57266d67-1d41-4103-859a-8797e8098ce0" providerId="ADAL" clId="{4EC16DF3-C4C9-134A-8346-032C3FAAAD14}" dt="2022-07-10T23:52:21.102" v="4769"/>
          <ac:spMkLst>
            <pc:docMk/>
            <pc:sldMk cId="2438664501" sldId="548"/>
            <ac:spMk id="128" creationId="{C0C63043-2837-8248-9A95-9D893B4C98AF}"/>
          </ac:spMkLst>
        </pc:spChg>
        <pc:spChg chg="mod">
          <ac:chgData name="Arthur Liu" userId="57266d67-1d41-4103-859a-8797e8098ce0" providerId="ADAL" clId="{4EC16DF3-C4C9-134A-8346-032C3FAAAD14}" dt="2022-07-10T23:52:21.102" v="4769"/>
          <ac:spMkLst>
            <pc:docMk/>
            <pc:sldMk cId="2438664501" sldId="548"/>
            <ac:spMk id="129" creationId="{B8F995DE-4390-DA4F-89B5-524666B402DC}"/>
          </ac:spMkLst>
        </pc:spChg>
        <pc:spChg chg="mod">
          <ac:chgData name="Arthur Liu" userId="57266d67-1d41-4103-859a-8797e8098ce0" providerId="ADAL" clId="{4EC16DF3-C4C9-134A-8346-032C3FAAAD14}" dt="2022-07-10T23:52:21.102" v="4769"/>
          <ac:spMkLst>
            <pc:docMk/>
            <pc:sldMk cId="2438664501" sldId="548"/>
            <ac:spMk id="130" creationId="{E0E9C90A-28C2-B244-A427-F771592A6C7C}"/>
          </ac:spMkLst>
        </pc:spChg>
        <pc:spChg chg="mod">
          <ac:chgData name="Arthur Liu" userId="57266d67-1d41-4103-859a-8797e8098ce0" providerId="ADAL" clId="{4EC16DF3-C4C9-134A-8346-032C3FAAAD14}" dt="2022-07-10T23:52:21.102" v="4769"/>
          <ac:spMkLst>
            <pc:docMk/>
            <pc:sldMk cId="2438664501" sldId="548"/>
            <ac:spMk id="131" creationId="{46EAB73E-5A0C-1C41-850D-6AFB1BC7C49F}"/>
          </ac:spMkLst>
        </pc:spChg>
        <pc:spChg chg="mod">
          <ac:chgData name="Arthur Liu" userId="57266d67-1d41-4103-859a-8797e8098ce0" providerId="ADAL" clId="{4EC16DF3-C4C9-134A-8346-032C3FAAAD14}" dt="2022-07-10T23:52:21.102" v="4769"/>
          <ac:spMkLst>
            <pc:docMk/>
            <pc:sldMk cId="2438664501" sldId="548"/>
            <ac:spMk id="132" creationId="{7BA04316-3493-374D-8483-AD745D77728F}"/>
          </ac:spMkLst>
        </pc:spChg>
        <pc:spChg chg="mod">
          <ac:chgData name="Arthur Liu" userId="57266d67-1d41-4103-859a-8797e8098ce0" providerId="ADAL" clId="{4EC16DF3-C4C9-134A-8346-032C3FAAAD14}" dt="2022-07-10T23:52:21.102" v="4769"/>
          <ac:spMkLst>
            <pc:docMk/>
            <pc:sldMk cId="2438664501" sldId="548"/>
            <ac:spMk id="133" creationId="{A5E58741-94A2-BE4C-B299-5090643CF5B5}"/>
          </ac:spMkLst>
        </pc:spChg>
        <pc:spChg chg="mod">
          <ac:chgData name="Arthur Liu" userId="57266d67-1d41-4103-859a-8797e8098ce0" providerId="ADAL" clId="{4EC16DF3-C4C9-134A-8346-032C3FAAAD14}" dt="2022-07-10T23:52:21.102" v="4769"/>
          <ac:spMkLst>
            <pc:docMk/>
            <pc:sldMk cId="2438664501" sldId="548"/>
            <ac:spMk id="134" creationId="{4B1F1B7D-216B-8347-B787-82D8E8337B90}"/>
          </ac:spMkLst>
        </pc:spChg>
        <pc:spChg chg="mod">
          <ac:chgData name="Arthur Liu" userId="57266d67-1d41-4103-859a-8797e8098ce0" providerId="ADAL" clId="{4EC16DF3-C4C9-134A-8346-032C3FAAAD14}" dt="2022-07-10T23:52:21.102" v="4769"/>
          <ac:spMkLst>
            <pc:docMk/>
            <pc:sldMk cId="2438664501" sldId="548"/>
            <ac:spMk id="135" creationId="{0AA55935-BB7C-8740-AA91-153F2B60777E}"/>
          </ac:spMkLst>
        </pc:spChg>
        <pc:spChg chg="mod">
          <ac:chgData name="Arthur Liu" userId="57266d67-1d41-4103-859a-8797e8098ce0" providerId="ADAL" clId="{4EC16DF3-C4C9-134A-8346-032C3FAAAD14}" dt="2022-07-10T23:52:21.102" v="4769"/>
          <ac:spMkLst>
            <pc:docMk/>
            <pc:sldMk cId="2438664501" sldId="548"/>
            <ac:spMk id="136" creationId="{428EB343-2963-524B-88A6-C2288F78D1EC}"/>
          </ac:spMkLst>
        </pc:spChg>
        <pc:spChg chg="mod">
          <ac:chgData name="Arthur Liu" userId="57266d67-1d41-4103-859a-8797e8098ce0" providerId="ADAL" clId="{4EC16DF3-C4C9-134A-8346-032C3FAAAD14}" dt="2022-07-10T23:52:21.102" v="4769"/>
          <ac:spMkLst>
            <pc:docMk/>
            <pc:sldMk cId="2438664501" sldId="548"/>
            <ac:spMk id="138" creationId="{AE73A8F5-18F9-A944-8EEB-806E064FFF5E}"/>
          </ac:spMkLst>
        </pc:spChg>
        <pc:spChg chg="mod">
          <ac:chgData name="Arthur Liu" userId="57266d67-1d41-4103-859a-8797e8098ce0" providerId="ADAL" clId="{4EC16DF3-C4C9-134A-8346-032C3FAAAD14}" dt="2022-07-10T23:52:21.102" v="4769"/>
          <ac:spMkLst>
            <pc:docMk/>
            <pc:sldMk cId="2438664501" sldId="548"/>
            <ac:spMk id="139" creationId="{EF9E5949-42CB-8B41-9A7C-586995101B8B}"/>
          </ac:spMkLst>
        </pc:spChg>
        <pc:spChg chg="mod">
          <ac:chgData name="Arthur Liu" userId="57266d67-1d41-4103-859a-8797e8098ce0" providerId="ADAL" clId="{4EC16DF3-C4C9-134A-8346-032C3FAAAD14}" dt="2022-07-10T23:52:21.102" v="4769"/>
          <ac:spMkLst>
            <pc:docMk/>
            <pc:sldMk cId="2438664501" sldId="548"/>
            <ac:spMk id="140" creationId="{B1B4554B-8874-3F4F-9E40-3B954683C76B}"/>
          </ac:spMkLst>
        </pc:spChg>
        <pc:spChg chg="mod">
          <ac:chgData name="Arthur Liu" userId="57266d67-1d41-4103-859a-8797e8098ce0" providerId="ADAL" clId="{4EC16DF3-C4C9-134A-8346-032C3FAAAD14}" dt="2022-07-10T23:52:21.102" v="4769"/>
          <ac:spMkLst>
            <pc:docMk/>
            <pc:sldMk cId="2438664501" sldId="548"/>
            <ac:spMk id="141" creationId="{16648407-9779-EA41-8792-4F201400C840}"/>
          </ac:spMkLst>
        </pc:spChg>
        <pc:spChg chg="mod">
          <ac:chgData name="Arthur Liu" userId="57266d67-1d41-4103-859a-8797e8098ce0" providerId="ADAL" clId="{4EC16DF3-C4C9-134A-8346-032C3FAAAD14}" dt="2022-07-10T23:52:21.102" v="4769"/>
          <ac:spMkLst>
            <pc:docMk/>
            <pc:sldMk cId="2438664501" sldId="548"/>
            <ac:spMk id="142" creationId="{8D4954A0-6092-0644-9F48-A3CCE994651E}"/>
          </ac:spMkLst>
        </pc:spChg>
        <pc:spChg chg="mod">
          <ac:chgData name="Arthur Liu" userId="57266d67-1d41-4103-859a-8797e8098ce0" providerId="ADAL" clId="{4EC16DF3-C4C9-134A-8346-032C3FAAAD14}" dt="2022-07-10T23:52:21.102" v="4769"/>
          <ac:spMkLst>
            <pc:docMk/>
            <pc:sldMk cId="2438664501" sldId="548"/>
            <ac:spMk id="143" creationId="{273B08A8-AE9D-9848-8D0F-BBA1103A91EA}"/>
          </ac:spMkLst>
        </pc:spChg>
        <pc:spChg chg="mod">
          <ac:chgData name="Arthur Liu" userId="57266d67-1d41-4103-859a-8797e8098ce0" providerId="ADAL" clId="{4EC16DF3-C4C9-134A-8346-032C3FAAAD14}" dt="2022-07-10T23:52:21.102" v="4769"/>
          <ac:spMkLst>
            <pc:docMk/>
            <pc:sldMk cId="2438664501" sldId="548"/>
            <ac:spMk id="144" creationId="{420009E5-3C17-F444-9DD6-B166DE00AB81}"/>
          </ac:spMkLst>
        </pc:spChg>
        <pc:spChg chg="mod">
          <ac:chgData name="Arthur Liu" userId="57266d67-1d41-4103-859a-8797e8098ce0" providerId="ADAL" clId="{4EC16DF3-C4C9-134A-8346-032C3FAAAD14}" dt="2022-07-10T23:52:21.102" v="4769"/>
          <ac:spMkLst>
            <pc:docMk/>
            <pc:sldMk cId="2438664501" sldId="548"/>
            <ac:spMk id="145" creationId="{77FDBF9D-D7AF-5048-A949-15DD47B37E6C}"/>
          </ac:spMkLst>
        </pc:spChg>
        <pc:spChg chg="mod">
          <ac:chgData name="Arthur Liu" userId="57266d67-1d41-4103-859a-8797e8098ce0" providerId="ADAL" clId="{4EC16DF3-C4C9-134A-8346-032C3FAAAD14}" dt="2022-07-10T23:52:21.102" v="4769"/>
          <ac:spMkLst>
            <pc:docMk/>
            <pc:sldMk cId="2438664501" sldId="548"/>
            <ac:spMk id="147" creationId="{0498089A-C33A-7A47-93C5-DBCBF5E324D9}"/>
          </ac:spMkLst>
        </pc:spChg>
        <pc:spChg chg="mod">
          <ac:chgData name="Arthur Liu" userId="57266d67-1d41-4103-859a-8797e8098ce0" providerId="ADAL" clId="{4EC16DF3-C4C9-134A-8346-032C3FAAAD14}" dt="2022-07-10T23:52:21.102" v="4769"/>
          <ac:spMkLst>
            <pc:docMk/>
            <pc:sldMk cId="2438664501" sldId="548"/>
            <ac:spMk id="149" creationId="{8E2E66F6-A25A-9E44-A558-BEDDE4B59B3C}"/>
          </ac:spMkLst>
        </pc:spChg>
        <pc:spChg chg="mod">
          <ac:chgData name="Arthur Liu" userId="57266d67-1d41-4103-859a-8797e8098ce0" providerId="ADAL" clId="{4EC16DF3-C4C9-134A-8346-032C3FAAAD14}" dt="2022-07-10T23:52:21.102" v="4769"/>
          <ac:spMkLst>
            <pc:docMk/>
            <pc:sldMk cId="2438664501" sldId="548"/>
            <ac:spMk id="150" creationId="{4C941B18-B2B4-2C48-AF26-FE2C0B037FAD}"/>
          </ac:spMkLst>
        </pc:spChg>
        <pc:spChg chg="mod">
          <ac:chgData name="Arthur Liu" userId="57266d67-1d41-4103-859a-8797e8098ce0" providerId="ADAL" clId="{4EC16DF3-C4C9-134A-8346-032C3FAAAD14}" dt="2022-07-10T23:52:21.102" v="4769"/>
          <ac:spMkLst>
            <pc:docMk/>
            <pc:sldMk cId="2438664501" sldId="548"/>
            <ac:spMk id="151" creationId="{03F844C2-1057-8540-896B-8D553109E05A}"/>
          </ac:spMkLst>
        </pc:spChg>
        <pc:spChg chg="mod">
          <ac:chgData name="Arthur Liu" userId="57266d67-1d41-4103-859a-8797e8098ce0" providerId="ADAL" clId="{4EC16DF3-C4C9-134A-8346-032C3FAAAD14}" dt="2022-07-10T23:52:21.102" v="4769"/>
          <ac:spMkLst>
            <pc:docMk/>
            <pc:sldMk cId="2438664501" sldId="548"/>
            <ac:spMk id="152" creationId="{3201E51A-9A85-9645-BD8A-EE5F191A05AC}"/>
          </ac:spMkLst>
        </pc:spChg>
        <pc:spChg chg="mod">
          <ac:chgData name="Arthur Liu" userId="57266d67-1d41-4103-859a-8797e8098ce0" providerId="ADAL" clId="{4EC16DF3-C4C9-134A-8346-032C3FAAAD14}" dt="2022-07-10T23:52:21.102" v="4769"/>
          <ac:spMkLst>
            <pc:docMk/>
            <pc:sldMk cId="2438664501" sldId="548"/>
            <ac:spMk id="153" creationId="{DDB4B920-0B9C-B34A-8F97-7DFF73A96D4C}"/>
          </ac:spMkLst>
        </pc:spChg>
        <pc:spChg chg="mod">
          <ac:chgData name="Arthur Liu" userId="57266d67-1d41-4103-859a-8797e8098ce0" providerId="ADAL" clId="{4EC16DF3-C4C9-134A-8346-032C3FAAAD14}" dt="2022-07-10T23:52:21.102" v="4769"/>
          <ac:spMkLst>
            <pc:docMk/>
            <pc:sldMk cId="2438664501" sldId="548"/>
            <ac:spMk id="154" creationId="{5B46B848-A189-1640-87B0-4958718674E1}"/>
          </ac:spMkLst>
        </pc:spChg>
        <pc:spChg chg="mod">
          <ac:chgData name="Arthur Liu" userId="57266d67-1d41-4103-859a-8797e8098ce0" providerId="ADAL" clId="{4EC16DF3-C4C9-134A-8346-032C3FAAAD14}" dt="2022-07-10T23:52:21.102" v="4769"/>
          <ac:spMkLst>
            <pc:docMk/>
            <pc:sldMk cId="2438664501" sldId="548"/>
            <ac:spMk id="155" creationId="{6DDEE403-3F0F-CD40-AB90-A1C479F2EC69}"/>
          </ac:spMkLst>
        </pc:spChg>
        <pc:spChg chg="mod">
          <ac:chgData name="Arthur Liu" userId="57266d67-1d41-4103-859a-8797e8098ce0" providerId="ADAL" clId="{4EC16DF3-C4C9-134A-8346-032C3FAAAD14}" dt="2022-07-10T23:52:21.102" v="4769"/>
          <ac:spMkLst>
            <pc:docMk/>
            <pc:sldMk cId="2438664501" sldId="548"/>
            <ac:spMk id="156" creationId="{A15DB2AC-58AA-C049-B695-AA441489A843}"/>
          </ac:spMkLst>
        </pc:spChg>
        <pc:spChg chg="add mod">
          <ac:chgData name="Arthur Liu" userId="57266d67-1d41-4103-859a-8797e8098ce0" providerId="ADAL" clId="{4EC16DF3-C4C9-134A-8346-032C3FAAAD14}" dt="2022-07-11T01:03:42.370" v="5938"/>
          <ac:spMkLst>
            <pc:docMk/>
            <pc:sldMk cId="2438664501" sldId="548"/>
            <ac:spMk id="157" creationId="{230D5AEA-0445-E248-8C4C-2439A1B4D9A5}"/>
          </ac:spMkLst>
        </pc:spChg>
        <pc:spChg chg="add mod">
          <ac:chgData name="Arthur Liu" userId="57266d67-1d41-4103-859a-8797e8098ce0" providerId="ADAL" clId="{4EC16DF3-C4C9-134A-8346-032C3FAAAD14}" dt="2022-07-11T01:03:42.370" v="5938"/>
          <ac:spMkLst>
            <pc:docMk/>
            <pc:sldMk cId="2438664501" sldId="548"/>
            <ac:spMk id="158" creationId="{B5D8BB25-7170-7649-AE51-6A5A88A6A26F}"/>
          </ac:spMkLst>
        </pc:spChg>
        <pc:grpChg chg="add mod">
          <ac:chgData name="Arthur Liu" userId="57266d67-1d41-4103-859a-8797e8098ce0" providerId="ADAL" clId="{4EC16DF3-C4C9-134A-8346-032C3FAAAD14}" dt="2022-07-10T23:48:40.620" v="4694" actId="164"/>
          <ac:grpSpMkLst>
            <pc:docMk/>
            <pc:sldMk cId="2438664501" sldId="548"/>
            <ac:grpSpMk id="6" creationId="{847E462A-FEFB-804F-BF40-90DD9B71F151}"/>
          </ac:grpSpMkLst>
        </pc:grpChg>
        <pc:grpChg chg="mod">
          <ac:chgData name="Arthur Liu" userId="57266d67-1d41-4103-859a-8797e8098ce0" providerId="ADAL" clId="{4EC16DF3-C4C9-134A-8346-032C3FAAAD14}" dt="2022-07-10T23:45:47.465" v="4532"/>
          <ac:grpSpMkLst>
            <pc:docMk/>
            <pc:sldMk cId="2438664501" sldId="548"/>
            <ac:grpSpMk id="8" creationId="{F6F60834-E8A5-CB43-AC5C-575F991868A1}"/>
          </ac:grpSpMkLst>
        </pc:grpChg>
        <pc:grpChg chg="add mod">
          <ac:chgData name="Arthur Liu" userId="57266d67-1d41-4103-859a-8797e8098ce0" providerId="ADAL" clId="{4EC16DF3-C4C9-134A-8346-032C3FAAAD14}" dt="2022-07-10T23:48:40.620" v="4694" actId="164"/>
          <ac:grpSpMkLst>
            <pc:docMk/>
            <pc:sldMk cId="2438664501" sldId="548"/>
            <ac:grpSpMk id="17" creationId="{244865E4-D105-8743-83D2-B85BF4A5ADF1}"/>
          </ac:grpSpMkLst>
        </pc:grpChg>
        <pc:grpChg chg="mod">
          <ac:chgData name="Arthur Liu" userId="57266d67-1d41-4103-859a-8797e8098ce0" providerId="ADAL" clId="{4EC16DF3-C4C9-134A-8346-032C3FAAAD14}" dt="2022-07-10T23:45:47.465" v="4532"/>
          <ac:grpSpMkLst>
            <pc:docMk/>
            <pc:sldMk cId="2438664501" sldId="548"/>
            <ac:grpSpMk id="19" creationId="{9262AB8A-D259-8545-ADF6-E2704D4A35B9}"/>
          </ac:grpSpMkLst>
        </pc:grpChg>
        <pc:grpChg chg="add mod">
          <ac:chgData name="Arthur Liu" userId="57266d67-1d41-4103-859a-8797e8098ce0" providerId="ADAL" clId="{4EC16DF3-C4C9-134A-8346-032C3FAAAD14}" dt="2022-07-10T23:48:40.620" v="4694" actId="164"/>
          <ac:grpSpMkLst>
            <pc:docMk/>
            <pc:sldMk cId="2438664501" sldId="548"/>
            <ac:grpSpMk id="28" creationId="{1C6475B8-3F93-044E-A43F-35DB63575FD2}"/>
          </ac:grpSpMkLst>
        </pc:grpChg>
        <pc:grpChg chg="mod">
          <ac:chgData name="Arthur Liu" userId="57266d67-1d41-4103-859a-8797e8098ce0" providerId="ADAL" clId="{4EC16DF3-C4C9-134A-8346-032C3FAAAD14}" dt="2022-07-10T23:45:47.465" v="4532"/>
          <ac:grpSpMkLst>
            <pc:docMk/>
            <pc:sldMk cId="2438664501" sldId="548"/>
            <ac:grpSpMk id="30" creationId="{D62F1932-1B39-3D48-BA74-FFC2994FF148}"/>
          </ac:grpSpMkLst>
        </pc:grpChg>
        <pc:grpChg chg="add mod">
          <ac:chgData name="Arthur Liu" userId="57266d67-1d41-4103-859a-8797e8098ce0" providerId="ADAL" clId="{4EC16DF3-C4C9-134A-8346-032C3FAAAD14}" dt="2022-07-10T23:48:44.526" v="4695" actId="164"/>
          <ac:grpSpMkLst>
            <pc:docMk/>
            <pc:sldMk cId="2438664501" sldId="548"/>
            <ac:grpSpMk id="43" creationId="{7588E499-9119-A544-9EDF-436AA6FF5CDC}"/>
          </ac:grpSpMkLst>
        </pc:grpChg>
        <pc:grpChg chg="mod">
          <ac:chgData name="Arthur Liu" userId="57266d67-1d41-4103-859a-8797e8098ce0" providerId="ADAL" clId="{4EC16DF3-C4C9-134A-8346-032C3FAAAD14}" dt="2022-07-10T23:48:33.460" v="4690"/>
          <ac:grpSpMkLst>
            <pc:docMk/>
            <pc:sldMk cId="2438664501" sldId="548"/>
            <ac:grpSpMk id="44" creationId="{D0368F1C-C3FC-D646-BBD4-FFC736941A54}"/>
          </ac:grpSpMkLst>
        </pc:grpChg>
        <pc:grpChg chg="mod">
          <ac:chgData name="Arthur Liu" userId="57266d67-1d41-4103-859a-8797e8098ce0" providerId="ADAL" clId="{4EC16DF3-C4C9-134A-8346-032C3FAAAD14}" dt="2022-07-10T23:48:33.460" v="4690"/>
          <ac:grpSpMkLst>
            <pc:docMk/>
            <pc:sldMk cId="2438664501" sldId="548"/>
            <ac:grpSpMk id="45" creationId="{BC7FDF58-6AEA-9540-B0E0-327C67F6BFC2}"/>
          </ac:grpSpMkLst>
        </pc:grpChg>
        <pc:grpChg chg="mod">
          <ac:chgData name="Arthur Liu" userId="57266d67-1d41-4103-859a-8797e8098ce0" providerId="ADAL" clId="{4EC16DF3-C4C9-134A-8346-032C3FAAAD14}" dt="2022-07-10T23:48:33.460" v="4690"/>
          <ac:grpSpMkLst>
            <pc:docMk/>
            <pc:sldMk cId="2438664501" sldId="548"/>
            <ac:grpSpMk id="46" creationId="{CA8A8274-EB11-5B4D-9961-768FCD656993}"/>
          </ac:grpSpMkLst>
        </pc:grpChg>
        <pc:grpChg chg="mod">
          <ac:chgData name="Arthur Liu" userId="57266d67-1d41-4103-859a-8797e8098ce0" providerId="ADAL" clId="{4EC16DF3-C4C9-134A-8346-032C3FAAAD14}" dt="2022-07-10T23:48:33.460" v="4690"/>
          <ac:grpSpMkLst>
            <pc:docMk/>
            <pc:sldMk cId="2438664501" sldId="548"/>
            <ac:grpSpMk id="47" creationId="{A20A01FF-0EBD-2745-9C69-DE882C8EB9EC}"/>
          </ac:grpSpMkLst>
        </pc:grpChg>
        <pc:grpChg chg="mod">
          <ac:chgData name="Arthur Liu" userId="57266d67-1d41-4103-859a-8797e8098ce0" providerId="ADAL" clId="{4EC16DF3-C4C9-134A-8346-032C3FAAAD14}" dt="2022-07-10T23:48:33.460" v="4690"/>
          <ac:grpSpMkLst>
            <pc:docMk/>
            <pc:sldMk cId="2438664501" sldId="548"/>
            <ac:grpSpMk id="49" creationId="{0BC7F978-7207-8048-A972-3E0DEA5E3AEE}"/>
          </ac:grpSpMkLst>
        </pc:grpChg>
        <pc:grpChg chg="mod">
          <ac:chgData name="Arthur Liu" userId="57266d67-1d41-4103-859a-8797e8098ce0" providerId="ADAL" clId="{4EC16DF3-C4C9-134A-8346-032C3FAAAD14}" dt="2022-07-10T23:48:33.460" v="4690"/>
          <ac:grpSpMkLst>
            <pc:docMk/>
            <pc:sldMk cId="2438664501" sldId="548"/>
            <ac:grpSpMk id="59" creationId="{4ED25094-274C-3646-8F26-8F96DDD88432}"/>
          </ac:grpSpMkLst>
        </pc:grpChg>
        <pc:grpChg chg="mod">
          <ac:chgData name="Arthur Liu" userId="57266d67-1d41-4103-859a-8797e8098ce0" providerId="ADAL" clId="{4EC16DF3-C4C9-134A-8346-032C3FAAAD14}" dt="2022-07-10T23:48:33.460" v="4690"/>
          <ac:grpSpMkLst>
            <pc:docMk/>
            <pc:sldMk cId="2438664501" sldId="548"/>
            <ac:grpSpMk id="69" creationId="{3DA7D0A1-FEF9-A948-A18F-29611FA6A99D}"/>
          </ac:grpSpMkLst>
        </pc:grpChg>
        <pc:grpChg chg="mod">
          <ac:chgData name="Arthur Liu" userId="57266d67-1d41-4103-859a-8797e8098ce0" providerId="ADAL" clId="{4EC16DF3-C4C9-134A-8346-032C3FAAAD14}" dt="2022-07-10T23:48:33.460" v="4690"/>
          <ac:grpSpMkLst>
            <pc:docMk/>
            <pc:sldMk cId="2438664501" sldId="548"/>
            <ac:grpSpMk id="79" creationId="{4021C2F8-9B6C-744A-A5F0-E171722017DC}"/>
          </ac:grpSpMkLst>
        </pc:grpChg>
        <pc:grpChg chg="add mod">
          <ac:chgData name="Arthur Liu" userId="57266d67-1d41-4103-859a-8797e8098ce0" providerId="ADAL" clId="{4EC16DF3-C4C9-134A-8346-032C3FAAAD14}" dt="2022-07-10T23:48:44.526" v="4695" actId="164"/>
          <ac:grpSpMkLst>
            <pc:docMk/>
            <pc:sldMk cId="2438664501" sldId="548"/>
            <ac:grpSpMk id="88" creationId="{9123A09E-9BEB-2140-8C5E-C1B9EC5AB7CD}"/>
          </ac:grpSpMkLst>
        </pc:grpChg>
        <pc:grpChg chg="mod">
          <ac:chgData name="Arthur Liu" userId="57266d67-1d41-4103-859a-8797e8098ce0" providerId="ADAL" clId="{4EC16DF3-C4C9-134A-8346-032C3FAAAD14}" dt="2022-07-10T23:48:33.460" v="4690"/>
          <ac:grpSpMkLst>
            <pc:docMk/>
            <pc:sldMk cId="2438664501" sldId="548"/>
            <ac:grpSpMk id="90" creationId="{9986FAB6-72EF-7D43-9D10-2AA764990CFA}"/>
          </ac:grpSpMkLst>
        </pc:grpChg>
        <pc:grpChg chg="add mod">
          <ac:chgData name="Arthur Liu" userId="57266d67-1d41-4103-859a-8797e8098ce0" providerId="ADAL" clId="{4EC16DF3-C4C9-134A-8346-032C3FAAAD14}" dt="2022-07-10T23:53:58.269" v="4895" actId="1076"/>
          <ac:grpSpMkLst>
            <pc:docMk/>
            <pc:sldMk cId="2438664501" sldId="548"/>
            <ac:grpSpMk id="99" creationId="{9C264204-7DF4-2248-B12E-9739D33C9014}"/>
          </ac:grpSpMkLst>
        </pc:grpChg>
        <pc:grpChg chg="add mod">
          <ac:chgData name="Arthur Liu" userId="57266d67-1d41-4103-859a-8797e8098ce0" providerId="ADAL" clId="{4EC16DF3-C4C9-134A-8346-032C3FAAAD14}" dt="2022-07-10T23:53:58.269" v="4895" actId="1076"/>
          <ac:grpSpMkLst>
            <pc:docMk/>
            <pc:sldMk cId="2438664501" sldId="548"/>
            <ac:grpSpMk id="100" creationId="{4C963285-798F-8E4F-864B-814FFBD59D5E}"/>
          </ac:grpSpMkLst>
        </pc:grpChg>
        <pc:grpChg chg="add del mod">
          <ac:chgData name="Arthur Liu" userId="57266d67-1d41-4103-859a-8797e8098ce0" providerId="ADAL" clId="{4EC16DF3-C4C9-134A-8346-032C3FAAAD14}" dt="2022-07-10T23:52:21.726" v="4770"/>
          <ac:grpSpMkLst>
            <pc:docMk/>
            <pc:sldMk cId="2438664501" sldId="548"/>
            <ac:grpSpMk id="101" creationId="{0BAD3271-52A2-A64C-8245-4A0A682DA107}"/>
          </ac:grpSpMkLst>
        </pc:grpChg>
        <pc:grpChg chg="mod">
          <ac:chgData name="Arthur Liu" userId="57266d67-1d41-4103-859a-8797e8098ce0" providerId="ADAL" clId="{4EC16DF3-C4C9-134A-8346-032C3FAAAD14}" dt="2022-07-10T23:52:21.102" v="4769"/>
          <ac:grpSpMkLst>
            <pc:docMk/>
            <pc:sldMk cId="2438664501" sldId="548"/>
            <ac:grpSpMk id="102" creationId="{C594BAF6-2DD7-B44B-967B-E66119989306}"/>
          </ac:grpSpMkLst>
        </pc:grpChg>
        <pc:grpChg chg="mod">
          <ac:chgData name="Arthur Liu" userId="57266d67-1d41-4103-859a-8797e8098ce0" providerId="ADAL" clId="{4EC16DF3-C4C9-134A-8346-032C3FAAAD14}" dt="2022-07-10T23:52:21.102" v="4769"/>
          <ac:grpSpMkLst>
            <pc:docMk/>
            <pc:sldMk cId="2438664501" sldId="548"/>
            <ac:grpSpMk id="103" creationId="{069AB714-E0B2-8D4E-B838-C60EB4CEF483}"/>
          </ac:grpSpMkLst>
        </pc:grpChg>
        <pc:grpChg chg="mod">
          <ac:chgData name="Arthur Liu" userId="57266d67-1d41-4103-859a-8797e8098ce0" providerId="ADAL" clId="{4EC16DF3-C4C9-134A-8346-032C3FAAAD14}" dt="2022-07-10T23:52:21.102" v="4769"/>
          <ac:grpSpMkLst>
            <pc:docMk/>
            <pc:sldMk cId="2438664501" sldId="548"/>
            <ac:grpSpMk id="104" creationId="{CE57A9F3-53DF-654D-A203-7A594C29446B}"/>
          </ac:grpSpMkLst>
        </pc:grpChg>
        <pc:grpChg chg="mod">
          <ac:chgData name="Arthur Liu" userId="57266d67-1d41-4103-859a-8797e8098ce0" providerId="ADAL" clId="{4EC16DF3-C4C9-134A-8346-032C3FAAAD14}" dt="2022-07-10T23:52:21.102" v="4769"/>
          <ac:grpSpMkLst>
            <pc:docMk/>
            <pc:sldMk cId="2438664501" sldId="548"/>
            <ac:grpSpMk id="105" creationId="{4D2CF3BF-BD71-E141-989F-FB0B027FCBA7}"/>
          </ac:grpSpMkLst>
        </pc:grpChg>
        <pc:grpChg chg="mod">
          <ac:chgData name="Arthur Liu" userId="57266d67-1d41-4103-859a-8797e8098ce0" providerId="ADAL" clId="{4EC16DF3-C4C9-134A-8346-032C3FAAAD14}" dt="2022-07-10T23:52:21.102" v="4769"/>
          <ac:grpSpMkLst>
            <pc:docMk/>
            <pc:sldMk cId="2438664501" sldId="548"/>
            <ac:grpSpMk id="107" creationId="{9F4F4194-3212-6544-83AD-B3D7F87DD116}"/>
          </ac:grpSpMkLst>
        </pc:grpChg>
        <pc:grpChg chg="mod">
          <ac:chgData name="Arthur Liu" userId="57266d67-1d41-4103-859a-8797e8098ce0" providerId="ADAL" clId="{4EC16DF3-C4C9-134A-8346-032C3FAAAD14}" dt="2022-07-10T23:52:21.102" v="4769"/>
          <ac:grpSpMkLst>
            <pc:docMk/>
            <pc:sldMk cId="2438664501" sldId="548"/>
            <ac:grpSpMk id="117" creationId="{4A56AC13-96B0-2147-961A-BB4490DCAA9B}"/>
          </ac:grpSpMkLst>
        </pc:grpChg>
        <pc:grpChg chg="mod">
          <ac:chgData name="Arthur Liu" userId="57266d67-1d41-4103-859a-8797e8098ce0" providerId="ADAL" clId="{4EC16DF3-C4C9-134A-8346-032C3FAAAD14}" dt="2022-07-10T23:52:21.102" v="4769"/>
          <ac:grpSpMkLst>
            <pc:docMk/>
            <pc:sldMk cId="2438664501" sldId="548"/>
            <ac:grpSpMk id="127" creationId="{4C234376-5DCA-4646-BB47-6F8C49528397}"/>
          </ac:grpSpMkLst>
        </pc:grpChg>
        <pc:grpChg chg="mod">
          <ac:chgData name="Arthur Liu" userId="57266d67-1d41-4103-859a-8797e8098ce0" providerId="ADAL" clId="{4EC16DF3-C4C9-134A-8346-032C3FAAAD14}" dt="2022-07-10T23:52:21.102" v="4769"/>
          <ac:grpSpMkLst>
            <pc:docMk/>
            <pc:sldMk cId="2438664501" sldId="548"/>
            <ac:grpSpMk id="137" creationId="{7FC5910E-EB96-0947-89A1-B2A0DF3BE68D}"/>
          </ac:grpSpMkLst>
        </pc:grpChg>
        <pc:grpChg chg="add del mod">
          <ac:chgData name="Arthur Liu" userId="57266d67-1d41-4103-859a-8797e8098ce0" providerId="ADAL" clId="{4EC16DF3-C4C9-134A-8346-032C3FAAAD14}" dt="2022-07-10T23:52:21.726" v="4770"/>
          <ac:grpSpMkLst>
            <pc:docMk/>
            <pc:sldMk cId="2438664501" sldId="548"/>
            <ac:grpSpMk id="146" creationId="{857AB16B-A194-6646-8B32-F78BFDBA0E30}"/>
          </ac:grpSpMkLst>
        </pc:grpChg>
        <pc:grpChg chg="mod">
          <ac:chgData name="Arthur Liu" userId="57266d67-1d41-4103-859a-8797e8098ce0" providerId="ADAL" clId="{4EC16DF3-C4C9-134A-8346-032C3FAAAD14}" dt="2022-07-10T23:52:21.102" v="4769"/>
          <ac:grpSpMkLst>
            <pc:docMk/>
            <pc:sldMk cId="2438664501" sldId="548"/>
            <ac:grpSpMk id="148" creationId="{92CD52F0-61EF-5E47-B367-CB31034FB9FB}"/>
          </ac:grpSpMkLst>
        </pc:grpChg>
      </pc:sldChg>
      <pc:sldChg chg="addSp delSp modSp add mod">
        <pc:chgData name="Arthur Liu" userId="57266d67-1d41-4103-859a-8797e8098ce0" providerId="ADAL" clId="{4EC16DF3-C4C9-134A-8346-032C3FAAAD14}" dt="2022-07-11T01:03:42.370" v="5938"/>
        <pc:sldMkLst>
          <pc:docMk/>
          <pc:sldMk cId="1629828208" sldId="550"/>
        </pc:sldMkLst>
        <pc:spChg chg="mod">
          <ac:chgData name="Arthur Liu" userId="57266d67-1d41-4103-859a-8797e8098ce0" providerId="ADAL" clId="{4EC16DF3-C4C9-134A-8346-032C3FAAAD14}" dt="2022-07-11T00:14:57.034" v="5481" actId="207"/>
          <ac:spMkLst>
            <pc:docMk/>
            <pc:sldMk cId="1629828208" sldId="550"/>
            <ac:spMk id="3" creationId="{3EEC30FF-9B34-8A4C-B40D-C183E6D962FA}"/>
          </ac:spMkLst>
        </pc:spChg>
        <pc:spChg chg="del">
          <ac:chgData name="Arthur Liu" userId="57266d67-1d41-4103-859a-8797e8098ce0" providerId="ADAL" clId="{4EC16DF3-C4C9-134A-8346-032C3FAAAD14}" dt="2022-07-11T01:03:34.216" v="5937"/>
          <ac:spMkLst>
            <pc:docMk/>
            <pc:sldMk cId="1629828208" sldId="550"/>
            <ac:spMk id="4" creationId="{568707F1-4FAC-E04B-B159-7BEC0CDE8548}"/>
          </ac:spMkLst>
        </pc:spChg>
        <pc:spChg chg="del">
          <ac:chgData name="Arthur Liu" userId="57266d67-1d41-4103-859a-8797e8098ce0" providerId="ADAL" clId="{4EC16DF3-C4C9-134A-8346-032C3FAAAD14}" dt="2022-07-11T01:03:34.216" v="5937"/>
          <ac:spMkLst>
            <pc:docMk/>
            <pc:sldMk cId="1629828208" sldId="550"/>
            <ac:spMk id="5" creationId="{5A63B720-4B13-E440-A971-D72DA3FC273C}"/>
          </ac:spMkLst>
        </pc:spChg>
        <pc:spChg chg="add mod">
          <ac:chgData name="Arthur Liu" userId="57266d67-1d41-4103-859a-8797e8098ce0" providerId="ADAL" clId="{4EC16DF3-C4C9-134A-8346-032C3FAAAD14}" dt="2022-07-11T01:03:42.370" v="5938"/>
          <ac:spMkLst>
            <pc:docMk/>
            <pc:sldMk cId="1629828208" sldId="550"/>
            <ac:spMk id="6" creationId="{CA8EFB84-98A6-D747-8502-212CB1261551}"/>
          </ac:spMkLst>
        </pc:spChg>
        <pc:spChg chg="add mod">
          <ac:chgData name="Arthur Liu" userId="57266d67-1d41-4103-859a-8797e8098ce0" providerId="ADAL" clId="{4EC16DF3-C4C9-134A-8346-032C3FAAAD14}" dt="2022-07-11T01:03:42.370" v="5938"/>
          <ac:spMkLst>
            <pc:docMk/>
            <pc:sldMk cId="1629828208" sldId="550"/>
            <ac:spMk id="7" creationId="{1A1F8F6A-02B6-384D-9F04-7F27DC6921DD}"/>
          </ac:spMkLst>
        </pc:spChg>
      </pc:sldChg>
      <pc:sldChg chg="addSp delSp modSp add mod">
        <pc:chgData name="Arthur Liu" userId="57266d67-1d41-4103-859a-8797e8098ce0" providerId="ADAL" clId="{4EC16DF3-C4C9-134A-8346-032C3FAAAD14}" dt="2022-07-11T01:03:42.370" v="5938"/>
        <pc:sldMkLst>
          <pc:docMk/>
          <pc:sldMk cId="591469168" sldId="551"/>
        </pc:sldMkLst>
        <pc:spChg chg="mod">
          <ac:chgData name="Arthur Liu" userId="57266d67-1d41-4103-859a-8797e8098ce0" providerId="ADAL" clId="{4EC16DF3-C4C9-134A-8346-032C3FAAAD14}" dt="2022-07-11T00:15:40.348" v="5485" actId="207"/>
          <ac:spMkLst>
            <pc:docMk/>
            <pc:sldMk cId="591469168" sldId="551"/>
            <ac:spMk id="3" creationId="{3EEC30FF-9B34-8A4C-B40D-C183E6D962FA}"/>
          </ac:spMkLst>
        </pc:spChg>
        <pc:spChg chg="del">
          <ac:chgData name="Arthur Liu" userId="57266d67-1d41-4103-859a-8797e8098ce0" providerId="ADAL" clId="{4EC16DF3-C4C9-134A-8346-032C3FAAAD14}" dt="2022-07-11T01:03:34.216" v="5937"/>
          <ac:spMkLst>
            <pc:docMk/>
            <pc:sldMk cId="591469168" sldId="551"/>
            <ac:spMk id="4" creationId="{568707F1-4FAC-E04B-B159-7BEC0CDE8548}"/>
          </ac:spMkLst>
        </pc:spChg>
        <pc:spChg chg="del">
          <ac:chgData name="Arthur Liu" userId="57266d67-1d41-4103-859a-8797e8098ce0" providerId="ADAL" clId="{4EC16DF3-C4C9-134A-8346-032C3FAAAD14}" dt="2022-07-11T01:03:34.216" v="5937"/>
          <ac:spMkLst>
            <pc:docMk/>
            <pc:sldMk cId="591469168" sldId="551"/>
            <ac:spMk id="5" creationId="{5A63B720-4B13-E440-A971-D72DA3FC273C}"/>
          </ac:spMkLst>
        </pc:spChg>
        <pc:spChg chg="add mod">
          <ac:chgData name="Arthur Liu" userId="57266d67-1d41-4103-859a-8797e8098ce0" providerId="ADAL" clId="{4EC16DF3-C4C9-134A-8346-032C3FAAAD14}" dt="2022-07-11T01:03:42.370" v="5938"/>
          <ac:spMkLst>
            <pc:docMk/>
            <pc:sldMk cId="591469168" sldId="551"/>
            <ac:spMk id="6" creationId="{6EDAD050-FCAF-2949-8493-429BD903E7BB}"/>
          </ac:spMkLst>
        </pc:spChg>
        <pc:spChg chg="add mod">
          <ac:chgData name="Arthur Liu" userId="57266d67-1d41-4103-859a-8797e8098ce0" providerId="ADAL" clId="{4EC16DF3-C4C9-134A-8346-032C3FAAAD14}" dt="2022-07-11T01:03:42.370" v="5938"/>
          <ac:spMkLst>
            <pc:docMk/>
            <pc:sldMk cId="591469168" sldId="551"/>
            <ac:spMk id="7" creationId="{CB7D4617-D77A-CD4E-8017-90479980113A}"/>
          </ac:spMkLst>
        </pc:spChg>
      </pc:sldChg>
      <pc:sldChg chg="addSp delSp modSp new mod">
        <pc:chgData name="Arthur Liu" userId="57266d67-1d41-4103-859a-8797e8098ce0" providerId="ADAL" clId="{4EC16DF3-C4C9-134A-8346-032C3FAAAD14}" dt="2022-07-11T01:03:42.370" v="5938"/>
        <pc:sldMkLst>
          <pc:docMk/>
          <pc:sldMk cId="568523376" sldId="552"/>
        </pc:sldMkLst>
        <pc:spChg chg="mod">
          <ac:chgData name="Arthur Liu" userId="57266d67-1d41-4103-859a-8797e8098ce0" providerId="ADAL" clId="{4EC16DF3-C4C9-134A-8346-032C3FAAAD14}" dt="2022-07-11T00:16:57.463" v="5508" actId="20577"/>
          <ac:spMkLst>
            <pc:docMk/>
            <pc:sldMk cId="568523376" sldId="552"/>
            <ac:spMk id="2" creationId="{90336D8A-C13F-EB48-A603-88E1B94BDF7F}"/>
          </ac:spMkLst>
        </pc:spChg>
        <pc:spChg chg="mod">
          <ac:chgData name="Arthur Liu" userId="57266d67-1d41-4103-859a-8797e8098ce0" providerId="ADAL" clId="{4EC16DF3-C4C9-134A-8346-032C3FAAAD14}" dt="2022-07-11T00:18:00.064" v="5663" actId="20577"/>
          <ac:spMkLst>
            <pc:docMk/>
            <pc:sldMk cId="568523376" sldId="552"/>
            <ac:spMk id="3" creationId="{F4B172E5-A99C-374C-9BD0-40127D2F11CF}"/>
          </ac:spMkLst>
        </pc:spChg>
        <pc:spChg chg="del">
          <ac:chgData name="Arthur Liu" userId="57266d67-1d41-4103-859a-8797e8098ce0" providerId="ADAL" clId="{4EC16DF3-C4C9-134A-8346-032C3FAAAD14}" dt="2022-07-11T01:03:34.216" v="5937"/>
          <ac:spMkLst>
            <pc:docMk/>
            <pc:sldMk cId="568523376" sldId="552"/>
            <ac:spMk id="4" creationId="{8CDCD27C-B7CF-524C-AF98-3703B27A7658}"/>
          </ac:spMkLst>
        </pc:spChg>
        <pc:spChg chg="del">
          <ac:chgData name="Arthur Liu" userId="57266d67-1d41-4103-859a-8797e8098ce0" providerId="ADAL" clId="{4EC16DF3-C4C9-134A-8346-032C3FAAAD14}" dt="2022-07-11T01:03:34.216" v="5937"/>
          <ac:spMkLst>
            <pc:docMk/>
            <pc:sldMk cId="568523376" sldId="552"/>
            <ac:spMk id="5" creationId="{BA35D678-C43C-C44D-B117-7182F4DB8727}"/>
          </ac:spMkLst>
        </pc:spChg>
        <pc:spChg chg="add mod">
          <ac:chgData name="Arthur Liu" userId="57266d67-1d41-4103-859a-8797e8098ce0" providerId="ADAL" clId="{4EC16DF3-C4C9-134A-8346-032C3FAAAD14}" dt="2022-07-11T01:03:42.370" v="5938"/>
          <ac:spMkLst>
            <pc:docMk/>
            <pc:sldMk cId="568523376" sldId="552"/>
            <ac:spMk id="6" creationId="{3B29CBB3-6366-F04E-A841-720A77BCBAB1}"/>
          </ac:spMkLst>
        </pc:spChg>
        <pc:spChg chg="add mod">
          <ac:chgData name="Arthur Liu" userId="57266d67-1d41-4103-859a-8797e8098ce0" providerId="ADAL" clId="{4EC16DF3-C4C9-134A-8346-032C3FAAAD14}" dt="2022-07-11T01:03:42.370" v="5938"/>
          <ac:spMkLst>
            <pc:docMk/>
            <pc:sldMk cId="568523376" sldId="552"/>
            <ac:spMk id="7" creationId="{365331C4-F1FF-E64D-BA97-7F66B7F27919}"/>
          </ac:spMkLst>
        </pc:spChg>
      </pc:sldChg>
      <pc:sldChg chg="addSp delSp modSp add mod">
        <pc:chgData name="Arthur Liu" userId="57266d67-1d41-4103-859a-8797e8098ce0" providerId="ADAL" clId="{4EC16DF3-C4C9-134A-8346-032C3FAAAD14}" dt="2022-07-11T01:03:42.370" v="5938"/>
        <pc:sldMkLst>
          <pc:docMk/>
          <pc:sldMk cId="2863320794" sldId="626"/>
        </pc:sldMkLst>
        <pc:spChg chg="mod">
          <ac:chgData name="Arthur Liu" userId="57266d67-1d41-4103-859a-8797e8098ce0" providerId="ADAL" clId="{4EC16DF3-C4C9-134A-8346-032C3FAAAD14}" dt="2022-07-11T00:43:55.098" v="5766" actId="14100"/>
          <ac:spMkLst>
            <pc:docMk/>
            <pc:sldMk cId="2863320794" sldId="626"/>
            <ac:spMk id="4" creationId="{5CCC88E4-899C-4859-8D84-195D392D5F37}"/>
          </ac:spMkLst>
        </pc:spChg>
        <pc:spChg chg="add del mod">
          <ac:chgData name="Arthur Liu" userId="57266d67-1d41-4103-859a-8797e8098ce0" providerId="ADAL" clId="{4EC16DF3-C4C9-134A-8346-032C3FAAAD14}" dt="2022-07-11T01:03:34.216" v="5937"/>
          <ac:spMkLst>
            <pc:docMk/>
            <pc:sldMk cId="2863320794" sldId="626"/>
            <ac:spMk id="6" creationId="{C6B59915-754F-3644-A8C8-C91CBFC41CBA}"/>
          </ac:spMkLst>
        </pc:spChg>
        <pc:spChg chg="add mod">
          <ac:chgData name="Arthur Liu" userId="57266d67-1d41-4103-859a-8797e8098ce0" providerId="ADAL" clId="{4EC16DF3-C4C9-134A-8346-032C3FAAAD14}" dt="2022-07-11T01:03:42.370" v="5938"/>
          <ac:spMkLst>
            <pc:docMk/>
            <pc:sldMk cId="2863320794" sldId="626"/>
            <ac:spMk id="7" creationId="{FB9C65BD-1F95-BE4D-A42D-39C1418BA125}"/>
          </ac:spMkLst>
        </pc:spChg>
        <pc:spChg chg="add mod">
          <ac:chgData name="Arthur Liu" userId="57266d67-1d41-4103-859a-8797e8098ce0" providerId="ADAL" clId="{4EC16DF3-C4C9-134A-8346-032C3FAAAD14}" dt="2022-07-11T01:03:42.370" v="5938"/>
          <ac:spMkLst>
            <pc:docMk/>
            <pc:sldMk cId="2863320794" sldId="626"/>
            <ac:spMk id="8" creationId="{D5F26ECA-22C5-B342-A7DD-94EF78EC3B14}"/>
          </ac:spMkLst>
        </pc:spChg>
        <pc:spChg chg="del">
          <ac:chgData name="Arthur Liu" userId="57266d67-1d41-4103-859a-8797e8098ce0" providerId="ADAL" clId="{4EC16DF3-C4C9-134A-8346-032C3FAAAD14}" dt="2022-07-11T01:03:34.216" v="5937"/>
          <ac:spMkLst>
            <pc:docMk/>
            <pc:sldMk cId="2863320794" sldId="626"/>
            <ac:spMk id="41987" creationId="{00000000-0000-0000-0000-000000000000}"/>
          </ac:spMkLst>
        </pc:spChg>
        <pc:graphicFrameChg chg="mod">
          <ac:chgData name="Arthur Liu" userId="57266d67-1d41-4103-859a-8797e8098ce0" providerId="ADAL" clId="{4EC16DF3-C4C9-134A-8346-032C3FAAAD14}" dt="2022-07-11T00:43:18.789" v="5741"/>
          <ac:graphicFrameMkLst>
            <pc:docMk/>
            <pc:sldMk cId="2863320794" sldId="626"/>
            <ac:graphicFrameMk id="2" creationId="{FFEE69EE-3184-4A19-8A3E-96C954C77EA0}"/>
          </ac:graphicFrameMkLst>
        </pc:graphicFrameChg>
        <pc:graphicFrameChg chg="mod">
          <ac:chgData name="Arthur Liu" userId="57266d67-1d41-4103-859a-8797e8098ce0" providerId="ADAL" clId="{4EC16DF3-C4C9-134A-8346-032C3FAAAD14}" dt="2022-07-11T00:43:18.789" v="5741"/>
          <ac:graphicFrameMkLst>
            <pc:docMk/>
            <pc:sldMk cId="2863320794" sldId="626"/>
            <ac:graphicFrameMk id="19" creationId="{3C08A137-A221-4310-AA70-14F3CF264F30}"/>
          </ac:graphicFrameMkLst>
        </pc:graphicFrameChg>
        <pc:graphicFrameChg chg="mod">
          <ac:chgData name="Arthur Liu" userId="57266d67-1d41-4103-859a-8797e8098ce0" providerId="ADAL" clId="{4EC16DF3-C4C9-134A-8346-032C3FAAAD14}" dt="2022-07-11T00:43:18.789" v="5741"/>
          <ac:graphicFrameMkLst>
            <pc:docMk/>
            <pc:sldMk cId="2863320794" sldId="626"/>
            <ac:graphicFrameMk id="21" creationId="{A1439091-9A1C-4C36-91F1-7B655A2D1D01}"/>
          </ac:graphicFrameMkLst>
        </pc:graphicFrameChg>
        <pc:graphicFrameChg chg="mod">
          <ac:chgData name="Arthur Liu" userId="57266d67-1d41-4103-859a-8797e8098ce0" providerId="ADAL" clId="{4EC16DF3-C4C9-134A-8346-032C3FAAAD14}" dt="2022-07-11T00:43:18.789" v="5741"/>
          <ac:graphicFrameMkLst>
            <pc:docMk/>
            <pc:sldMk cId="2863320794" sldId="626"/>
            <ac:graphicFrameMk id="22" creationId="{1C1665D8-035C-4FC7-8BCF-B8FA513C2D3A}"/>
          </ac:graphicFrameMkLst>
        </pc:graphicFrameChg>
        <pc:graphicFrameChg chg="mod">
          <ac:chgData name="Arthur Liu" userId="57266d67-1d41-4103-859a-8797e8098ce0" providerId="ADAL" clId="{4EC16DF3-C4C9-134A-8346-032C3FAAAD14}" dt="2022-07-11T00:43:18.789" v="5741"/>
          <ac:graphicFrameMkLst>
            <pc:docMk/>
            <pc:sldMk cId="2863320794" sldId="626"/>
            <ac:graphicFrameMk id="23" creationId="{6C39EB92-1FB6-4AE6-80E7-9F79E20B1E32}"/>
          </ac:graphicFrameMkLst>
        </pc:graphicFrameChg>
        <pc:graphicFrameChg chg="mod">
          <ac:chgData name="Arthur Liu" userId="57266d67-1d41-4103-859a-8797e8098ce0" providerId="ADAL" clId="{4EC16DF3-C4C9-134A-8346-032C3FAAAD14}" dt="2022-07-11T00:43:18.789" v="5741"/>
          <ac:graphicFrameMkLst>
            <pc:docMk/>
            <pc:sldMk cId="2863320794" sldId="626"/>
            <ac:graphicFrameMk id="29" creationId="{B45A7340-D4E1-46FC-B610-0457B9FBFA54}"/>
          </ac:graphicFrameMkLst>
        </pc:graphicFrameChg>
        <pc:graphicFrameChg chg="mod">
          <ac:chgData name="Arthur Liu" userId="57266d67-1d41-4103-859a-8797e8098ce0" providerId="ADAL" clId="{4EC16DF3-C4C9-134A-8346-032C3FAAAD14}" dt="2022-07-11T00:43:18.789" v="5741"/>
          <ac:graphicFrameMkLst>
            <pc:docMk/>
            <pc:sldMk cId="2863320794" sldId="626"/>
            <ac:graphicFrameMk id="30" creationId="{D2E6F1E6-6BEF-4508-955A-D74EB468D779}"/>
          </ac:graphicFrameMkLst>
        </pc:graphicFrameChg>
        <pc:graphicFrameChg chg="mod">
          <ac:chgData name="Arthur Liu" userId="57266d67-1d41-4103-859a-8797e8098ce0" providerId="ADAL" clId="{4EC16DF3-C4C9-134A-8346-032C3FAAAD14}" dt="2022-07-11T00:43:18.789" v="5741"/>
          <ac:graphicFrameMkLst>
            <pc:docMk/>
            <pc:sldMk cId="2863320794" sldId="626"/>
            <ac:graphicFrameMk id="31" creationId="{F62DBFCF-C08C-4FB6-B964-BCFA6CDA7818}"/>
          </ac:graphicFrameMkLst>
        </pc:graphicFrameChg>
        <pc:graphicFrameChg chg="mod">
          <ac:chgData name="Arthur Liu" userId="57266d67-1d41-4103-859a-8797e8098ce0" providerId="ADAL" clId="{4EC16DF3-C4C9-134A-8346-032C3FAAAD14}" dt="2022-07-11T00:43:18.789" v="5741"/>
          <ac:graphicFrameMkLst>
            <pc:docMk/>
            <pc:sldMk cId="2863320794" sldId="626"/>
            <ac:graphicFrameMk id="36" creationId="{3AE9DA98-BF28-4377-A042-D4811A1F315A}"/>
          </ac:graphicFrameMkLst>
        </pc:graphicFrameChg>
        <pc:graphicFrameChg chg="mod">
          <ac:chgData name="Arthur Liu" userId="57266d67-1d41-4103-859a-8797e8098ce0" providerId="ADAL" clId="{4EC16DF3-C4C9-134A-8346-032C3FAAAD14}" dt="2022-07-11T00:43:18.789" v="5741"/>
          <ac:graphicFrameMkLst>
            <pc:docMk/>
            <pc:sldMk cId="2863320794" sldId="626"/>
            <ac:graphicFrameMk id="197" creationId="{35D360DF-D2A3-4EF3-91DB-97DF11885A23}"/>
          </ac:graphicFrameMkLst>
        </pc:graphicFrameChg>
        <pc:inkChg chg="del">
          <ac:chgData name="Arthur Liu" userId="57266d67-1d41-4103-859a-8797e8098ce0" providerId="ADAL" clId="{4EC16DF3-C4C9-134A-8346-032C3FAAAD14}" dt="2022-07-11T00:43:40.940" v="5761"/>
          <ac:inkMkLst>
            <pc:docMk/>
            <pc:sldMk cId="2863320794" sldId="626"/>
            <ac:inkMk id="3" creationId="{EB90E6CA-6340-45CC-9D58-E2B5C9DE1212}"/>
          </ac:inkMkLst>
        </pc:inkChg>
        <pc:inkChg chg="del">
          <ac:chgData name="Arthur Liu" userId="57266d67-1d41-4103-859a-8797e8098ce0" providerId="ADAL" clId="{4EC16DF3-C4C9-134A-8346-032C3FAAAD14}" dt="2022-07-11T00:43:40.936" v="5746"/>
          <ac:inkMkLst>
            <pc:docMk/>
            <pc:sldMk cId="2863320794" sldId="626"/>
            <ac:inkMk id="15" creationId="{DDEB5C84-8F07-44A5-9371-81CCDD65DF35}"/>
          </ac:inkMkLst>
        </pc:inkChg>
        <pc:inkChg chg="del">
          <ac:chgData name="Arthur Liu" userId="57266d67-1d41-4103-859a-8797e8098ce0" providerId="ADAL" clId="{4EC16DF3-C4C9-134A-8346-032C3FAAAD14}" dt="2022-07-11T00:43:40.936" v="5748"/>
          <ac:inkMkLst>
            <pc:docMk/>
            <pc:sldMk cId="2863320794" sldId="626"/>
            <ac:inkMk id="42" creationId="{208FB624-ECED-4A1B-9305-0101F3213941}"/>
          </ac:inkMkLst>
        </pc:inkChg>
        <pc:inkChg chg="del">
          <ac:chgData name="Arthur Liu" userId="57266d67-1d41-4103-859a-8797e8098ce0" providerId="ADAL" clId="{4EC16DF3-C4C9-134A-8346-032C3FAAAD14}" dt="2022-07-11T00:43:40.937" v="5756"/>
          <ac:inkMkLst>
            <pc:docMk/>
            <pc:sldMk cId="2863320794" sldId="626"/>
            <ac:inkMk id="218" creationId="{656964B0-3E58-46B2-B337-745C44AB54EF}"/>
          </ac:inkMkLst>
        </pc:inkChg>
        <pc:inkChg chg="del">
          <ac:chgData name="Arthur Liu" userId="57266d67-1d41-4103-859a-8797e8098ce0" providerId="ADAL" clId="{4EC16DF3-C4C9-134A-8346-032C3FAAAD14}" dt="2022-07-11T00:43:40.937" v="5752"/>
          <ac:inkMkLst>
            <pc:docMk/>
            <pc:sldMk cId="2863320794" sldId="626"/>
            <ac:inkMk id="232" creationId="{8ECECD86-9937-4C24-B301-70C215658E3C}"/>
          </ac:inkMkLst>
        </pc:inkChg>
        <pc:inkChg chg="del">
          <ac:chgData name="Arthur Liu" userId="57266d67-1d41-4103-859a-8797e8098ce0" providerId="ADAL" clId="{4EC16DF3-C4C9-134A-8346-032C3FAAAD14}" dt="2022-07-11T00:43:40.935" v="5744"/>
          <ac:inkMkLst>
            <pc:docMk/>
            <pc:sldMk cId="2863320794" sldId="626"/>
            <ac:inkMk id="242" creationId="{22B2D970-55E1-4E42-BDBD-A9DEC61D9760}"/>
          </ac:inkMkLst>
        </pc:inkChg>
        <pc:inkChg chg="mod">
          <ac:chgData name="Arthur Liu" userId="57266d67-1d41-4103-859a-8797e8098ce0" providerId="ADAL" clId="{4EC16DF3-C4C9-134A-8346-032C3FAAAD14}" dt="2022-07-11T00:43:40.940" v="5760"/>
          <ac:inkMkLst>
            <pc:docMk/>
            <pc:sldMk cId="2863320794" sldId="626"/>
            <ac:inkMk id="42003" creationId="{1C50158B-F0FB-4F03-9132-38E296ACE20D}"/>
          </ac:inkMkLst>
        </pc:inkChg>
        <pc:inkChg chg="del">
          <ac:chgData name="Arthur Liu" userId="57266d67-1d41-4103-859a-8797e8098ce0" providerId="ADAL" clId="{4EC16DF3-C4C9-134A-8346-032C3FAAAD14}" dt="2022-07-11T00:43:40.938" v="5758"/>
          <ac:inkMkLst>
            <pc:docMk/>
            <pc:sldMk cId="2863320794" sldId="626"/>
            <ac:inkMk id="42014" creationId="{1C16560D-510C-4E91-889B-2963BB92C687}"/>
          </ac:inkMkLst>
        </pc:inkChg>
        <pc:inkChg chg="del">
          <ac:chgData name="Arthur Liu" userId="57266d67-1d41-4103-859a-8797e8098ce0" providerId="ADAL" clId="{4EC16DF3-C4C9-134A-8346-032C3FAAAD14}" dt="2022-07-11T00:43:40.936" v="5747"/>
          <ac:inkMkLst>
            <pc:docMk/>
            <pc:sldMk cId="2863320794" sldId="626"/>
            <ac:inkMk id="42015" creationId="{2BFEBD72-4020-4EFE-86E5-1356539C4F01}"/>
          </ac:inkMkLst>
        </pc:inkChg>
        <pc:inkChg chg="del">
          <ac:chgData name="Arthur Liu" userId="57266d67-1d41-4103-859a-8797e8098ce0" providerId="ADAL" clId="{4EC16DF3-C4C9-134A-8346-032C3FAAAD14}" dt="2022-07-11T00:43:40.937" v="5755"/>
          <ac:inkMkLst>
            <pc:docMk/>
            <pc:sldMk cId="2863320794" sldId="626"/>
            <ac:inkMk id="42016" creationId="{3E64D43D-6650-4D74-A702-8E3C7585B699}"/>
          </ac:inkMkLst>
        </pc:inkChg>
        <pc:inkChg chg="del">
          <ac:chgData name="Arthur Liu" userId="57266d67-1d41-4103-859a-8797e8098ce0" providerId="ADAL" clId="{4EC16DF3-C4C9-134A-8346-032C3FAAAD14}" dt="2022-07-11T00:43:40.937" v="5750"/>
          <ac:inkMkLst>
            <pc:docMk/>
            <pc:sldMk cId="2863320794" sldId="626"/>
            <ac:inkMk id="42017" creationId="{579D4B4F-33F1-47BD-A74D-E2ABC375CF67}"/>
          </ac:inkMkLst>
        </pc:inkChg>
        <pc:inkChg chg="del">
          <ac:chgData name="Arthur Liu" userId="57266d67-1d41-4103-859a-8797e8098ce0" providerId="ADAL" clId="{4EC16DF3-C4C9-134A-8346-032C3FAAAD14}" dt="2022-07-11T00:43:40.936" v="5745"/>
          <ac:inkMkLst>
            <pc:docMk/>
            <pc:sldMk cId="2863320794" sldId="626"/>
            <ac:inkMk id="42018" creationId="{7C577E31-8E1B-47A3-AAE5-AC5944A31D26}"/>
          </ac:inkMkLst>
        </pc:inkChg>
        <pc:inkChg chg="del">
          <ac:chgData name="Arthur Liu" userId="57266d67-1d41-4103-859a-8797e8098ce0" providerId="ADAL" clId="{4EC16DF3-C4C9-134A-8346-032C3FAAAD14}" dt="2022-07-11T00:43:40.940" v="5762"/>
          <ac:inkMkLst>
            <pc:docMk/>
            <pc:sldMk cId="2863320794" sldId="626"/>
            <ac:inkMk id="42019" creationId="{2EB668C6-E97E-4863-9618-C62F9529779C}"/>
          </ac:inkMkLst>
        </pc:inkChg>
        <pc:inkChg chg="del">
          <ac:chgData name="Arthur Liu" userId="57266d67-1d41-4103-859a-8797e8098ce0" providerId="ADAL" clId="{4EC16DF3-C4C9-134A-8346-032C3FAAAD14}" dt="2022-07-11T00:43:40.937" v="5751"/>
          <ac:inkMkLst>
            <pc:docMk/>
            <pc:sldMk cId="2863320794" sldId="626"/>
            <ac:inkMk id="42020" creationId="{762C06C4-DF48-4601-AB37-D483FE80F413}"/>
          </ac:inkMkLst>
        </pc:inkChg>
        <pc:inkChg chg="del">
          <ac:chgData name="Arthur Liu" userId="57266d67-1d41-4103-859a-8797e8098ce0" providerId="ADAL" clId="{4EC16DF3-C4C9-134A-8346-032C3FAAAD14}" dt="2022-07-11T00:43:40.938" v="5757"/>
          <ac:inkMkLst>
            <pc:docMk/>
            <pc:sldMk cId="2863320794" sldId="626"/>
            <ac:inkMk id="42021" creationId="{DB4CC3A0-28EF-416E-B891-B7E7B270A8DE}"/>
          </ac:inkMkLst>
        </pc:inkChg>
        <pc:inkChg chg="del">
          <ac:chgData name="Arthur Liu" userId="57266d67-1d41-4103-859a-8797e8098ce0" providerId="ADAL" clId="{4EC16DF3-C4C9-134A-8346-032C3FAAAD14}" dt="2022-07-11T00:43:40.938" v="5759"/>
          <ac:inkMkLst>
            <pc:docMk/>
            <pc:sldMk cId="2863320794" sldId="626"/>
            <ac:inkMk id="42022" creationId="{9CA4CD31-5431-4A18-B504-BA699B176BC1}"/>
          </ac:inkMkLst>
        </pc:inkChg>
        <pc:inkChg chg="del">
          <ac:chgData name="Arthur Liu" userId="57266d67-1d41-4103-859a-8797e8098ce0" providerId="ADAL" clId="{4EC16DF3-C4C9-134A-8346-032C3FAAAD14}" dt="2022-07-11T00:43:40.936" v="5749"/>
          <ac:inkMkLst>
            <pc:docMk/>
            <pc:sldMk cId="2863320794" sldId="626"/>
            <ac:inkMk id="42023" creationId="{0B180B6B-054B-4A23-99C4-CEE7B62CC6A6}"/>
          </ac:inkMkLst>
        </pc:inkChg>
        <pc:inkChg chg="del">
          <ac:chgData name="Arthur Liu" userId="57266d67-1d41-4103-859a-8797e8098ce0" providerId="ADAL" clId="{4EC16DF3-C4C9-134A-8346-032C3FAAAD14}" dt="2022-07-11T00:43:40.937" v="5754"/>
          <ac:inkMkLst>
            <pc:docMk/>
            <pc:sldMk cId="2863320794" sldId="626"/>
            <ac:inkMk id="42024" creationId="{A87519FA-A73A-4F3A-9E30-8622D341C6EC}"/>
          </ac:inkMkLst>
        </pc:inkChg>
        <pc:inkChg chg="del">
          <ac:chgData name="Arthur Liu" userId="57266d67-1d41-4103-859a-8797e8098ce0" providerId="ADAL" clId="{4EC16DF3-C4C9-134A-8346-032C3FAAAD14}" dt="2022-07-11T00:43:40.937" v="5753"/>
          <ac:inkMkLst>
            <pc:docMk/>
            <pc:sldMk cId="2863320794" sldId="626"/>
            <ac:inkMk id="42025" creationId="{6C6B64C0-84F0-456F-92ED-71F58D376AC5}"/>
          </ac:inkMkLst>
        </pc:inkChg>
        <pc:cxnChg chg="mod">
          <ac:chgData name="Arthur Liu" userId="57266d67-1d41-4103-859a-8797e8098ce0" providerId="ADAL" clId="{4EC16DF3-C4C9-134A-8346-032C3FAAAD14}" dt="2022-07-11T00:43:18.789" v="5741"/>
          <ac:cxnSpMkLst>
            <pc:docMk/>
            <pc:sldMk cId="2863320794" sldId="626"/>
            <ac:cxnSpMk id="5" creationId="{0D77105C-4F52-4421-A1A7-BF47B1320A5D}"/>
          </ac:cxnSpMkLst>
        </pc:cxnChg>
        <pc:cxnChg chg="mod">
          <ac:chgData name="Arthur Liu" userId="57266d67-1d41-4103-859a-8797e8098ce0" providerId="ADAL" clId="{4EC16DF3-C4C9-134A-8346-032C3FAAAD14}" dt="2022-07-11T00:43:18.789" v="5741"/>
          <ac:cxnSpMkLst>
            <pc:docMk/>
            <pc:sldMk cId="2863320794" sldId="626"/>
            <ac:cxnSpMk id="24" creationId="{9F2EDC90-3D4C-4B1B-B8DF-3E2E05EB4AC3}"/>
          </ac:cxnSpMkLst>
        </pc:cxnChg>
        <pc:cxnChg chg="mod">
          <ac:chgData name="Arthur Liu" userId="57266d67-1d41-4103-859a-8797e8098ce0" providerId="ADAL" clId="{4EC16DF3-C4C9-134A-8346-032C3FAAAD14}" dt="2022-07-11T00:43:18.789" v="5741"/>
          <ac:cxnSpMkLst>
            <pc:docMk/>
            <pc:sldMk cId="2863320794" sldId="626"/>
            <ac:cxnSpMk id="25" creationId="{160A629A-CE30-4B70-80E8-B5335EB11E37}"/>
          </ac:cxnSpMkLst>
        </pc:cxnChg>
        <pc:cxnChg chg="mod">
          <ac:chgData name="Arthur Liu" userId="57266d67-1d41-4103-859a-8797e8098ce0" providerId="ADAL" clId="{4EC16DF3-C4C9-134A-8346-032C3FAAAD14}" dt="2022-07-11T00:43:18.789" v="5741"/>
          <ac:cxnSpMkLst>
            <pc:docMk/>
            <pc:sldMk cId="2863320794" sldId="626"/>
            <ac:cxnSpMk id="26" creationId="{4B7C9C34-E0F8-4CA4-8600-FA52156A05B8}"/>
          </ac:cxnSpMkLst>
        </pc:cxnChg>
        <pc:cxnChg chg="mod">
          <ac:chgData name="Arthur Liu" userId="57266d67-1d41-4103-859a-8797e8098ce0" providerId="ADAL" clId="{4EC16DF3-C4C9-134A-8346-032C3FAAAD14}" dt="2022-07-11T00:43:18.789" v="5741"/>
          <ac:cxnSpMkLst>
            <pc:docMk/>
            <pc:sldMk cId="2863320794" sldId="626"/>
            <ac:cxnSpMk id="32" creationId="{5BF93731-7650-4BE2-98AD-F07C5FC49E85}"/>
          </ac:cxnSpMkLst>
        </pc:cxnChg>
        <pc:cxnChg chg="mod">
          <ac:chgData name="Arthur Liu" userId="57266d67-1d41-4103-859a-8797e8098ce0" providerId="ADAL" clId="{4EC16DF3-C4C9-134A-8346-032C3FAAAD14}" dt="2022-07-11T00:43:18.789" v="5741"/>
          <ac:cxnSpMkLst>
            <pc:docMk/>
            <pc:sldMk cId="2863320794" sldId="626"/>
            <ac:cxnSpMk id="33" creationId="{F2EA6361-044A-40AD-A3FE-D5D1E5AFC24E}"/>
          </ac:cxnSpMkLst>
        </pc:cxnChg>
        <pc:cxnChg chg="mod">
          <ac:chgData name="Arthur Liu" userId="57266d67-1d41-4103-859a-8797e8098ce0" providerId="ADAL" clId="{4EC16DF3-C4C9-134A-8346-032C3FAAAD14}" dt="2022-07-11T00:43:18.789" v="5741"/>
          <ac:cxnSpMkLst>
            <pc:docMk/>
            <pc:sldMk cId="2863320794" sldId="626"/>
            <ac:cxnSpMk id="37" creationId="{63EB1575-1CFD-48C0-9E1A-1032334966EB}"/>
          </ac:cxnSpMkLst>
        </pc:cxnChg>
      </pc:sldChg>
      <pc:sldChg chg="addSp delSp modSp add mod">
        <pc:chgData name="Arthur Liu" userId="57266d67-1d41-4103-859a-8797e8098ce0" providerId="ADAL" clId="{4EC16DF3-C4C9-134A-8346-032C3FAAAD14}" dt="2022-07-11T01:03:42.370" v="5938"/>
        <pc:sldMkLst>
          <pc:docMk/>
          <pc:sldMk cId="2962931180" sldId="627"/>
        </pc:sldMkLst>
        <pc:spChg chg="add del mod">
          <ac:chgData name="Arthur Liu" userId="57266d67-1d41-4103-859a-8797e8098ce0" providerId="ADAL" clId="{4EC16DF3-C4C9-134A-8346-032C3FAAAD14}" dt="2022-07-11T01:03:34.216" v="5937"/>
          <ac:spMkLst>
            <pc:docMk/>
            <pc:sldMk cId="2962931180" sldId="627"/>
            <ac:spMk id="3" creationId="{FA6E0FF3-38CA-604D-8B5F-60882E4FB8D8}"/>
          </ac:spMkLst>
        </pc:spChg>
        <pc:spChg chg="del">
          <ac:chgData name="Arthur Liu" userId="57266d67-1d41-4103-859a-8797e8098ce0" providerId="ADAL" clId="{4EC16DF3-C4C9-134A-8346-032C3FAAAD14}" dt="2022-07-11T00:43:58.333" v="5767" actId="478"/>
          <ac:spMkLst>
            <pc:docMk/>
            <pc:sldMk cId="2962931180" sldId="627"/>
            <ac:spMk id="4" creationId="{5CCC88E4-899C-4859-8D84-195D392D5F37}"/>
          </ac:spMkLst>
        </pc:spChg>
        <pc:spChg chg="add mod">
          <ac:chgData name="Arthur Liu" userId="57266d67-1d41-4103-859a-8797e8098ce0" providerId="ADAL" clId="{4EC16DF3-C4C9-134A-8346-032C3FAAAD14}" dt="2022-07-11T01:03:42.370" v="5938"/>
          <ac:spMkLst>
            <pc:docMk/>
            <pc:sldMk cId="2962931180" sldId="627"/>
            <ac:spMk id="5" creationId="{17516406-D868-F840-99F1-5F4ADD15E3F5}"/>
          </ac:spMkLst>
        </pc:spChg>
        <pc:spChg chg="add mod">
          <ac:chgData name="Arthur Liu" userId="57266d67-1d41-4103-859a-8797e8098ce0" providerId="ADAL" clId="{4EC16DF3-C4C9-134A-8346-032C3FAAAD14}" dt="2022-07-11T01:03:42.370" v="5938"/>
          <ac:spMkLst>
            <pc:docMk/>
            <pc:sldMk cId="2962931180" sldId="627"/>
            <ac:spMk id="6" creationId="{DE7A82F6-5385-6F49-A670-7AB645A8CFDB}"/>
          </ac:spMkLst>
        </pc:spChg>
        <pc:spChg chg="add mod">
          <ac:chgData name="Arthur Liu" userId="57266d67-1d41-4103-859a-8797e8098ce0" providerId="ADAL" clId="{4EC16DF3-C4C9-134A-8346-032C3FAAAD14}" dt="2022-07-11T00:44:35.537" v="5776" actId="400"/>
          <ac:spMkLst>
            <pc:docMk/>
            <pc:sldMk cId="2962931180" sldId="627"/>
            <ac:spMk id="62" creationId="{7C69B719-5CAA-8441-8007-308EC01F82D6}"/>
          </ac:spMkLst>
        </pc:spChg>
        <pc:spChg chg="del">
          <ac:chgData name="Arthur Liu" userId="57266d67-1d41-4103-859a-8797e8098ce0" providerId="ADAL" clId="{4EC16DF3-C4C9-134A-8346-032C3FAAAD14}" dt="2022-07-11T01:03:34.216" v="5937"/>
          <ac:spMkLst>
            <pc:docMk/>
            <pc:sldMk cId="2962931180" sldId="627"/>
            <ac:spMk id="41987" creationId="{00000000-0000-0000-0000-000000000000}"/>
          </ac:spMkLst>
        </pc:spChg>
        <pc:spChg chg="mod">
          <ac:chgData name="Arthur Liu" userId="57266d67-1d41-4103-859a-8797e8098ce0" providerId="ADAL" clId="{4EC16DF3-C4C9-134A-8346-032C3FAAAD14}" dt="2022-07-11T00:44:03.231" v="5769" actId="1076"/>
          <ac:spMkLst>
            <pc:docMk/>
            <pc:sldMk cId="2962931180" sldId="627"/>
            <ac:spMk id="41988" creationId="{00000000-0000-0000-0000-000000000000}"/>
          </ac:spMkLst>
        </pc:spChg>
        <pc:inkChg chg="del">
          <ac:chgData name="Arthur Liu" userId="57266d67-1d41-4103-859a-8797e8098ce0" providerId="ADAL" clId="{4EC16DF3-C4C9-134A-8346-032C3FAAAD14}" dt="2022-07-11T00:43:50.726" v="5765"/>
          <ac:inkMkLst>
            <pc:docMk/>
            <pc:sldMk cId="2962931180" sldId="627"/>
            <ac:inkMk id="25" creationId="{CF99B236-1F2B-43AF-8B32-6206D8D7B5E5}"/>
          </ac:inkMkLst>
        </pc:inkChg>
        <pc:inkChg chg="del">
          <ac:chgData name="Arthur Liu" userId="57266d67-1d41-4103-859a-8797e8098ce0" providerId="ADAL" clId="{4EC16DF3-C4C9-134A-8346-032C3FAAAD14}" dt="2022-07-11T00:43:50.725" v="5764"/>
          <ac:inkMkLst>
            <pc:docMk/>
            <pc:sldMk cId="2962931180" sldId="627"/>
            <ac:inkMk id="41998" creationId="{4FF68D12-B119-43DD-8E21-D02B676C28B9}"/>
          </ac:inkMkLst>
        </pc:inkChg>
      </pc:sldChg>
      <pc:sldChg chg="addSp delSp modSp add mod">
        <pc:chgData name="Arthur Liu" userId="57266d67-1d41-4103-859a-8797e8098ce0" providerId="ADAL" clId="{4EC16DF3-C4C9-134A-8346-032C3FAAAD14}" dt="2022-07-11T01:03:42.370" v="5938"/>
        <pc:sldMkLst>
          <pc:docMk/>
          <pc:sldMk cId="647576496" sldId="628"/>
        </pc:sldMkLst>
        <pc:spChg chg="add del mod">
          <ac:chgData name="Arthur Liu" userId="57266d67-1d41-4103-859a-8797e8098ce0" providerId="ADAL" clId="{4EC16DF3-C4C9-134A-8346-032C3FAAAD14}" dt="2022-07-11T01:03:34.216" v="5937"/>
          <ac:spMkLst>
            <pc:docMk/>
            <pc:sldMk cId="647576496" sldId="628"/>
            <ac:spMk id="2" creationId="{889A3521-26DF-1A4B-9131-2A3DF3E66164}"/>
          </ac:spMkLst>
        </pc:spChg>
        <pc:spChg chg="add mod">
          <ac:chgData name="Arthur Liu" userId="57266d67-1d41-4103-859a-8797e8098ce0" providerId="ADAL" clId="{4EC16DF3-C4C9-134A-8346-032C3FAAAD14}" dt="2022-07-11T01:03:42.370" v="5938"/>
          <ac:spMkLst>
            <pc:docMk/>
            <pc:sldMk cId="647576496" sldId="628"/>
            <ac:spMk id="3" creationId="{3866A7FD-ABAD-FA4E-9D0E-D9DCBF9B1B80}"/>
          </ac:spMkLst>
        </pc:spChg>
        <pc:spChg chg="add del mod">
          <ac:chgData name="Arthur Liu" userId="57266d67-1d41-4103-859a-8797e8098ce0" providerId="ADAL" clId="{4EC16DF3-C4C9-134A-8346-032C3FAAAD14}" dt="2022-07-11T00:44:18.843" v="5774" actId="14100"/>
          <ac:spMkLst>
            <pc:docMk/>
            <pc:sldMk cId="647576496" sldId="628"/>
            <ac:spMk id="4" creationId="{5CCC88E4-899C-4859-8D84-195D392D5F37}"/>
          </ac:spMkLst>
        </pc:spChg>
        <pc:spChg chg="add mod">
          <ac:chgData name="Arthur Liu" userId="57266d67-1d41-4103-859a-8797e8098ce0" providerId="ADAL" clId="{4EC16DF3-C4C9-134A-8346-032C3FAAAD14}" dt="2022-07-11T01:03:42.370" v="5938"/>
          <ac:spMkLst>
            <pc:docMk/>
            <pc:sldMk cId="647576496" sldId="628"/>
            <ac:spMk id="5" creationId="{EE8583A2-F661-EE4B-96BD-BA666D0FFA0E}"/>
          </ac:spMkLst>
        </pc:spChg>
        <pc:spChg chg="add del mod">
          <ac:chgData name="Arthur Liu" userId="57266d67-1d41-4103-859a-8797e8098ce0" providerId="ADAL" clId="{4EC16DF3-C4C9-134A-8346-032C3FAAAD14}" dt="2022-07-11T00:44:20.479" v="5775" actId="478"/>
          <ac:spMkLst>
            <pc:docMk/>
            <pc:sldMk cId="647576496" sldId="628"/>
            <ac:spMk id="31" creationId="{927494E9-9B1F-6B4C-BBDE-473D676BB490}"/>
          </ac:spMkLst>
        </pc:spChg>
        <pc:spChg chg="del">
          <ac:chgData name="Arthur Liu" userId="57266d67-1d41-4103-859a-8797e8098ce0" providerId="ADAL" clId="{4EC16DF3-C4C9-134A-8346-032C3FAAAD14}" dt="2022-07-11T01:03:34.216" v="5937"/>
          <ac:spMkLst>
            <pc:docMk/>
            <pc:sldMk cId="647576496" sldId="628"/>
            <ac:spMk id="41987" creationId="{00000000-0000-0000-0000-000000000000}"/>
          </ac:spMkLst>
        </pc:spChg>
        <pc:inkChg chg="del">
          <ac:chgData name="Arthur Liu" userId="57266d67-1d41-4103-859a-8797e8098ce0" providerId="ADAL" clId="{4EC16DF3-C4C9-134A-8346-032C3FAAAD14}" dt="2022-07-11T00:45:22.987" v="5782"/>
          <ac:inkMkLst>
            <pc:docMk/>
            <pc:sldMk cId="647576496" sldId="628"/>
            <ac:inkMk id="16" creationId="{7D86957E-CDE8-4D60-B090-8BA3703317F3}"/>
          </ac:inkMkLst>
        </pc:inkChg>
        <pc:inkChg chg="del">
          <ac:chgData name="Arthur Liu" userId="57266d67-1d41-4103-859a-8797e8098ce0" providerId="ADAL" clId="{4EC16DF3-C4C9-134A-8346-032C3FAAAD14}" dt="2022-07-11T00:45:22.986" v="5781"/>
          <ac:inkMkLst>
            <pc:docMk/>
            <pc:sldMk cId="647576496" sldId="628"/>
            <ac:inkMk id="17" creationId="{2FD02E95-1257-4AD2-86AF-4E120A557776}"/>
          </ac:inkMkLst>
        </pc:inkChg>
      </pc:sldChg>
      <pc:sldChg chg="addSp delSp modSp add mod">
        <pc:chgData name="Arthur Liu" userId="57266d67-1d41-4103-859a-8797e8098ce0" providerId="ADAL" clId="{4EC16DF3-C4C9-134A-8346-032C3FAAAD14}" dt="2022-07-11T01:03:42.370" v="5938"/>
        <pc:sldMkLst>
          <pc:docMk/>
          <pc:sldMk cId="330195169" sldId="629"/>
        </pc:sldMkLst>
        <pc:spChg chg="add del mod">
          <ac:chgData name="Arthur Liu" userId="57266d67-1d41-4103-859a-8797e8098ce0" providerId="ADAL" clId="{4EC16DF3-C4C9-134A-8346-032C3FAAAD14}" dt="2022-07-11T01:03:34.216" v="5937"/>
          <ac:spMkLst>
            <pc:docMk/>
            <pc:sldMk cId="330195169" sldId="629"/>
            <ac:spMk id="3" creationId="{9F47FDFC-753C-2A4D-A3C9-D19A6E87A40B}"/>
          </ac:spMkLst>
        </pc:spChg>
        <pc:spChg chg="mod">
          <ac:chgData name="Arthur Liu" userId="57266d67-1d41-4103-859a-8797e8098ce0" providerId="ADAL" clId="{4EC16DF3-C4C9-134A-8346-032C3FAAAD14}" dt="2022-07-11T00:45:07.249" v="5779" actId="14100"/>
          <ac:spMkLst>
            <pc:docMk/>
            <pc:sldMk cId="330195169" sldId="629"/>
            <ac:spMk id="4" creationId="{5CCC88E4-899C-4859-8D84-195D392D5F37}"/>
          </ac:spMkLst>
        </pc:spChg>
        <pc:spChg chg="add mod">
          <ac:chgData name="Arthur Liu" userId="57266d67-1d41-4103-859a-8797e8098ce0" providerId="ADAL" clId="{4EC16DF3-C4C9-134A-8346-032C3FAAAD14}" dt="2022-07-11T01:03:42.370" v="5938"/>
          <ac:spMkLst>
            <pc:docMk/>
            <pc:sldMk cId="330195169" sldId="629"/>
            <ac:spMk id="5" creationId="{022CC357-06F8-E845-ADF0-CBEC44B77D45}"/>
          </ac:spMkLst>
        </pc:spChg>
        <pc:spChg chg="add mod">
          <ac:chgData name="Arthur Liu" userId="57266d67-1d41-4103-859a-8797e8098ce0" providerId="ADAL" clId="{4EC16DF3-C4C9-134A-8346-032C3FAAAD14}" dt="2022-07-11T01:03:42.370" v="5938"/>
          <ac:spMkLst>
            <pc:docMk/>
            <pc:sldMk cId="330195169" sldId="629"/>
            <ac:spMk id="6" creationId="{69EB00FF-B73D-F04D-ACC4-BDBC9D064E26}"/>
          </ac:spMkLst>
        </pc:spChg>
        <pc:spChg chg="add del mod">
          <ac:chgData name="Arthur Liu" userId="57266d67-1d41-4103-859a-8797e8098ce0" providerId="ADAL" clId="{4EC16DF3-C4C9-134A-8346-032C3FAAAD14}" dt="2022-07-11T00:45:09.159" v="5780" actId="478"/>
          <ac:spMkLst>
            <pc:docMk/>
            <pc:sldMk cId="330195169" sldId="629"/>
            <ac:spMk id="44" creationId="{EED53BBA-6D92-1D44-AF0D-293D777B67F5}"/>
          </ac:spMkLst>
        </pc:spChg>
        <pc:spChg chg="del">
          <ac:chgData name="Arthur Liu" userId="57266d67-1d41-4103-859a-8797e8098ce0" providerId="ADAL" clId="{4EC16DF3-C4C9-134A-8346-032C3FAAAD14}" dt="2022-07-11T01:03:34.216" v="5937"/>
          <ac:spMkLst>
            <pc:docMk/>
            <pc:sldMk cId="330195169" sldId="629"/>
            <ac:spMk id="41987" creationId="{00000000-0000-0000-0000-000000000000}"/>
          </ac:spMkLst>
        </pc:spChg>
      </pc:sldChg>
      <pc:sldChg chg="addSp delSp modSp add mod">
        <pc:chgData name="Arthur Liu" userId="57266d67-1d41-4103-859a-8797e8098ce0" providerId="ADAL" clId="{4EC16DF3-C4C9-134A-8346-032C3FAAAD14}" dt="2022-07-11T01:03:42.370" v="5938"/>
        <pc:sldMkLst>
          <pc:docMk/>
          <pc:sldMk cId="2639787309" sldId="630"/>
        </pc:sldMkLst>
        <pc:spChg chg="add del mod">
          <ac:chgData name="Arthur Liu" userId="57266d67-1d41-4103-859a-8797e8098ce0" providerId="ADAL" clId="{4EC16DF3-C4C9-134A-8346-032C3FAAAD14}" dt="2022-07-11T01:03:34.216" v="5937"/>
          <ac:spMkLst>
            <pc:docMk/>
            <pc:sldMk cId="2639787309" sldId="630"/>
            <ac:spMk id="2" creationId="{C841DD60-1D6F-934A-811E-7DB80FFA373D}"/>
          </ac:spMkLst>
        </pc:spChg>
        <pc:spChg chg="add mod">
          <ac:chgData name="Arthur Liu" userId="57266d67-1d41-4103-859a-8797e8098ce0" providerId="ADAL" clId="{4EC16DF3-C4C9-134A-8346-032C3FAAAD14}" dt="2022-07-11T01:03:42.370" v="5938"/>
          <ac:spMkLst>
            <pc:docMk/>
            <pc:sldMk cId="2639787309" sldId="630"/>
            <ac:spMk id="3" creationId="{41AF3AEB-EA41-854D-8CF1-F7C66979A80E}"/>
          </ac:spMkLst>
        </pc:spChg>
        <pc:spChg chg="mod">
          <ac:chgData name="Arthur Liu" userId="57266d67-1d41-4103-859a-8797e8098ce0" providerId="ADAL" clId="{4EC16DF3-C4C9-134A-8346-032C3FAAAD14}" dt="2022-07-11T00:51:09.455" v="5813" actId="14100"/>
          <ac:spMkLst>
            <pc:docMk/>
            <pc:sldMk cId="2639787309" sldId="630"/>
            <ac:spMk id="4" creationId="{5CCC88E4-899C-4859-8D84-195D392D5F37}"/>
          </ac:spMkLst>
        </pc:spChg>
        <pc:spChg chg="add mod">
          <ac:chgData name="Arthur Liu" userId="57266d67-1d41-4103-859a-8797e8098ce0" providerId="ADAL" clId="{4EC16DF3-C4C9-134A-8346-032C3FAAAD14}" dt="2022-07-11T01:03:42.370" v="5938"/>
          <ac:spMkLst>
            <pc:docMk/>
            <pc:sldMk cId="2639787309" sldId="630"/>
            <ac:spMk id="5" creationId="{042218C6-68BE-6E42-A49A-24A265C2091B}"/>
          </ac:spMkLst>
        </pc:spChg>
        <pc:spChg chg="del">
          <ac:chgData name="Arthur Liu" userId="57266d67-1d41-4103-859a-8797e8098ce0" providerId="ADAL" clId="{4EC16DF3-C4C9-134A-8346-032C3FAAAD14}" dt="2022-07-11T01:03:34.216" v="5937"/>
          <ac:spMkLst>
            <pc:docMk/>
            <pc:sldMk cId="2639787309" sldId="630"/>
            <ac:spMk id="41987" creationId="{00000000-0000-0000-0000-000000000000}"/>
          </ac:spMkLst>
        </pc:spChg>
      </pc:sldChg>
      <pc:sldChg chg="addSp delSp modSp add">
        <pc:chgData name="Arthur Liu" userId="57266d67-1d41-4103-859a-8797e8098ce0" providerId="ADAL" clId="{4EC16DF3-C4C9-134A-8346-032C3FAAAD14}" dt="2022-07-11T01:03:42.370" v="5938"/>
        <pc:sldMkLst>
          <pc:docMk/>
          <pc:sldMk cId="3133239499" sldId="633"/>
        </pc:sldMkLst>
        <pc:spChg chg="del">
          <ac:chgData name="Arthur Liu" userId="57266d67-1d41-4103-859a-8797e8098ce0" providerId="ADAL" clId="{4EC16DF3-C4C9-134A-8346-032C3FAAAD14}" dt="2022-07-11T01:03:34.216" v="5937"/>
          <ac:spMkLst>
            <pc:docMk/>
            <pc:sldMk cId="3133239499" sldId="633"/>
            <ac:spMk id="4" creationId="{F8EAC972-AC1A-4F3D-BC03-5F746C06D1E0}"/>
          </ac:spMkLst>
        </pc:spChg>
        <pc:spChg chg="add del mod">
          <ac:chgData name="Arthur Liu" userId="57266d67-1d41-4103-859a-8797e8098ce0" providerId="ADAL" clId="{4EC16DF3-C4C9-134A-8346-032C3FAAAD14}" dt="2022-07-11T01:03:34.216" v="5937"/>
          <ac:spMkLst>
            <pc:docMk/>
            <pc:sldMk cId="3133239499" sldId="633"/>
            <ac:spMk id="5" creationId="{7410AB38-E707-9845-9835-A0567728CF91}"/>
          </ac:spMkLst>
        </pc:spChg>
        <pc:spChg chg="add mod">
          <ac:chgData name="Arthur Liu" userId="57266d67-1d41-4103-859a-8797e8098ce0" providerId="ADAL" clId="{4EC16DF3-C4C9-134A-8346-032C3FAAAD14}" dt="2022-07-11T01:03:42.370" v="5938"/>
          <ac:spMkLst>
            <pc:docMk/>
            <pc:sldMk cId="3133239499" sldId="633"/>
            <ac:spMk id="6" creationId="{9F274BBA-57BB-4E45-B856-3C39B911009F}"/>
          </ac:spMkLst>
        </pc:spChg>
        <pc:spChg chg="add mod">
          <ac:chgData name="Arthur Liu" userId="57266d67-1d41-4103-859a-8797e8098ce0" providerId="ADAL" clId="{4EC16DF3-C4C9-134A-8346-032C3FAAAD14}" dt="2022-07-11T01:03:42.370" v="5938"/>
          <ac:spMkLst>
            <pc:docMk/>
            <pc:sldMk cId="3133239499" sldId="633"/>
            <ac:spMk id="7" creationId="{7BFE7716-E100-2249-93AF-D3B36667649D}"/>
          </ac:spMkLst>
        </pc:spChg>
        <pc:graphicFrameChg chg="mod">
          <ac:chgData name="Arthur Liu" userId="57266d67-1d41-4103-859a-8797e8098ce0" providerId="ADAL" clId="{4EC16DF3-C4C9-134A-8346-032C3FAAAD14}" dt="2022-07-11T00:50:43.152" v="5809"/>
          <ac:graphicFrameMkLst>
            <pc:docMk/>
            <pc:sldMk cId="3133239499" sldId="633"/>
            <ac:graphicFrameMk id="36" creationId="{C2B5D60E-AE94-4BCF-A5C3-FC975B9104E7}"/>
          </ac:graphicFrameMkLst>
        </pc:graphicFrameChg>
        <pc:graphicFrameChg chg="mod">
          <ac:chgData name="Arthur Liu" userId="57266d67-1d41-4103-859a-8797e8098ce0" providerId="ADAL" clId="{4EC16DF3-C4C9-134A-8346-032C3FAAAD14}" dt="2022-07-11T00:50:43.152" v="5809"/>
          <ac:graphicFrameMkLst>
            <pc:docMk/>
            <pc:sldMk cId="3133239499" sldId="633"/>
            <ac:graphicFrameMk id="37" creationId="{4BC5AFFB-0AAF-436D-BC81-E60F8E4B281A}"/>
          </ac:graphicFrameMkLst>
        </pc:graphicFrameChg>
        <pc:graphicFrameChg chg="mod">
          <ac:chgData name="Arthur Liu" userId="57266d67-1d41-4103-859a-8797e8098ce0" providerId="ADAL" clId="{4EC16DF3-C4C9-134A-8346-032C3FAAAD14}" dt="2022-07-11T00:50:43.152" v="5809"/>
          <ac:graphicFrameMkLst>
            <pc:docMk/>
            <pc:sldMk cId="3133239499" sldId="633"/>
            <ac:graphicFrameMk id="38" creationId="{71D891F4-1484-42E8-9441-417802226F90}"/>
          </ac:graphicFrameMkLst>
        </pc:graphicFrameChg>
        <pc:graphicFrameChg chg="mod">
          <ac:chgData name="Arthur Liu" userId="57266d67-1d41-4103-859a-8797e8098ce0" providerId="ADAL" clId="{4EC16DF3-C4C9-134A-8346-032C3FAAAD14}" dt="2022-07-11T00:50:43.152" v="5809"/>
          <ac:graphicFrameMkLst>
            <pc:docMk/>
            <pc:sldMk cId="3133239499" sldId="633"/>
            <ac:graphicFrameMk id="41" creationId="{407EF720-6C52-4658-A671-E63A980E3758}"/>
          </ac:graphicFrameMkLst>
        </pc:graphicFrameChg>
        <pc:graphicFrameChg chg="mod">
          <ac:chgData name="Arthur Liu" userId="57266d67-1d41-4103-859a-8797e8098ce0" providerId="ADAL" clId="{4EC16DF3-C4C9-134A-8346-032C3FAAAD14}" dt="2022-07-11T00:50:43.152" v="5809"/>
          <ac:graphicFrameMkLst>
            <pc:docMk/>
            <pc:sldMk cId="3133239499" sldId="633"/>
            <ac:graphicFrameMk id="43" creationId="{991133D7-F195-4783-AB07-87B2F651DAC1}"/>
          </ac:graphicFrameMkLst>
        </pc:graphicFrameChg>
        <pc:graphicFrameChg chg="mod">
          <ac:chgData name="Arthur Liu" userId="57266d67-1d41-4103-859a-8797e8098ce0" providerId="ADAL" clId="{4EC16DF3-C4C9-134A-8346-032C3FAAAD14}" dt="2022-07-11T00:50:43.152" v="5809"/>
          <ac:graphicFrameMkLst>
            <pc:docMk/>
            <pc:sldMk cId="3133239499" sldId="633"/>
            <ac:graphicFrameMk id="44" creationId="{18627B98-FC73-433A-B078-7B7B5F4C692E}"/>
          </ac:graphicFrameMkLst>
        </pc:graphicFrameChg>
        <pc:graphicFrameChg chg="mod">
          <ac:chgData name="Arthur Liu" userId="57266d67-1d41-4103-859a-8797e8098ce0" providerId="ADAL" clId="{4EC16DF3-C4C9-134A-8346-032C3FAAAD14}" dt="2022-07-11T00:50:43.152" v="5809"/>
          <ac:graphicFrameMkLst>
            <pc:docMk/>
            <pc:sldMk cId="3133239499" sldId="633"/>
            <ac:graphicFrameMk id="45" creationId="{D1112B2D-03AA-448F-937A-756492BAAB44}"/>
          </ac:graphicFrameMkLst>
        </pc:graphicFrameChg>
        <pc:graphicFrameChg chg="mod">
          <ac:chgData name="Arthur Liu" userId="57266d67-1d41-4103-859a-8797e8098ce0" providerId="ADAL" clId="{4EC16DF3-C4C9-134A-8346-032C3FAAAD14}" dt="2022-07-11T00:50:43.152" v="5809"/>
          <ac:graphicFrameMkLst>
            <pc:docMk/>
            <pc:sldMk cId="3133239499" sldId="633"/>
            <ac:graphicFrameMk id="49" creationId="{E7C1B158-57F4-4983-A1D9-923E44B9CD13}"/>
          </ac:graphicFrameMkLst>
        </pc:graphicFrameChg>
        <pc:cxnChg chg="mod">
          <ac:chgData name="Arthur Liu" userId="57266d67-1d41-4103-859a-8797e8098ce0" providerId="ADAL" clId="{4EC16DF3-C4C9-134A-8346-032C3FAAAD14}" dt="2022-07-11T00:50:43.152" v="5809"/>
          <ac:cxnSpMkLst>
            <pc:docMk/>
            <pc:sldMk cId="3133239499" sldId="633"/>
            <ac:cxnSpMk id="39" creationId="{2D2CC328-9856-4931-AF37-A1DE0E63287F}"/>
          </ac:cxnSpMkLst>
        </pc:cxnChg>
        <pc:cxnChg chg="mod">
          <ac:chgData name="Arthur Liu" userId="57266d67-1d41-4103-859a-8797e8098ce0" providerId="ADAL" clId="{4EC16DF3-C4C9-134A-8346-032C3FAAAD14}" dt="2022-07-11T00:50:43.152" v="5809"/>
          <ac:cxnSpMkLst>
            <pc:docMk/>
            <pc:sldMk cId="3133239499" sldId="633"/>
            <ac:cxnSpMk id="40" creationId="{D52E2CDD-B56A-4090-A969-269D755C5FB0}"/>
          </ac:cxnSpMkLst>
        </pc:cxnChg>
        <pc:cxnChg chg="mod">
          <ac:chgData name="Arthur Liu" userId="57266d67-1d41-4103-859a-8797e8098ce0" providerId="ADAL" clId="{4EC16DF3-C4C9-134A-8346-032C3FAAAD14}" dt="2022-07-11T00:50:43.152" v="5809"/>
          <ac:cxnSpMkLst>
            <pc:docMk/>
            <pc:sldMk cId="3133239499" sldId="633"/>
            <ac:cxnSpMk id="42" creationId="{C0409B30-5723-43AD-8F36-DB72E6376C60}"/>
          </ac:cxnSpMkLst>
        </pc:cxnChg>
        <pc:cxnChg chg="mod">
          <ac:chgData name="Arthur Liu" userId="57266d67-1d41-4103-859a-8797e8098ce0" providerId="ADAL" clId="{4EC16DF3-C4C9-134A-8346-032C3FAAAD14}" dt="2022-07-11T00:50:43.152" v="5809"/>
          <ac:cxnSpMkLst>
            <pc:docMk/>
            <pc:sldMk cId="3133239499" sldId="633"/>
            <ac:cxnSpMk id="46" creationId="{6F171100-1BFF-4826-B46F-31901F5103C9}"/>
          </ac:cxnSpMkLst>
        </pc:cxnChg>
        <pc:cxnChg chg="mod">
          <ac:chgData name="Arthur Liu" userId="57266d67-1d41-4103-859a-8797e8098ce0" providerId="ADAL" clId="{4EC16DF3-C4C9-134A-8346-032C3FAAAD14}" dt="2022-07-11T00:50:43.152" v="5809"/>
          <ac:cxnSpMkLst>
            <pc:docMk/>
            <pc:sldMk cId="3133239499" sldId="633"/>
            <ac:cxnSpMk id="47" creationId="{506BAFD0-FEC9-40F4-9A03-34A2EC93FBB6}"/>
          </ac:cxnSpMkLst>
        </pc:cxnChg>
        <pc:cxnChg chg="mod">
          <ac:chgData name="Arthur Liu" userId="57266d67-1d41-4103-859a-8797e8098ce0" providerId="ADAL" clId="{4EC16DF3-C4C9-134A-8346-032C3FAAAD14}" dt="2022-07-11T00:50:43.152" v="5809"/>
          <ac:cxnSpMkLst>
            <pc:docMk/>
            <pc:sldMk cId="3133239499" sldId="633"/>
            <ac:cxnSpMk id="48" creationId="{83C9D311-3EB2-405E-B484-CE01121A9612}"/>
          </ac:cxnSpMkLst>
        </pc:cxnChg>
        <pc:cxnChg chg="mod">
          <ac:chgData name="Arthur Liu" userId="57266d67-1d41-4103-859a-8797e8098ce0" providerId="ADAL" clId="{4EC16DF3-C4C9-134A-8346-032C3FAAAD14}" dt="2022-07-11T00:50:43.152" v="5809"/>
          <ac:cxnSpMkLst>
            <pc:docMk/>
            <pc:sldMk cId="3133239499" sldId="633"/>
            <ac:cxnSpMk id="50" creationId="{B8BDB360-3424-4BB0-AF9E-32ABF5EA1A13}"/>
          </ac:cxnSpMkLst>
        </pc:cxnChg>
      </pc:sldChg>
      <pc:sldChg chg="addSp delSp modSp add mod">
        <pc:chgData name="Arthur Liu" userId="57266d67-1d41-4103-859a-8797e8098ce0" providerId="ADAL" clId="{4EC16DF3-C4C9-134A-8346-032C3FAAAD14}" dt="2022-07-11T01:03:42.370" v="5938"/>
        <pc:sldMkLst>
          <pc:docMk/>
          <pc:sldMk cId="4059717423" sldId="634"/>
        </pc:sldMkLst>
        <pc:spChg chg="add del mod">
          <ac:chgData name="Arthur Liu" userId="57266d67-1d41-4103-859a-8797e8098ce0" providerId="ADAL" clId="{4EC16DF3-C4C9-134A-8346-032C3FAAAD14}" dt="2022-07-11T01:03:34.216" v="5937"/>
          <ac:spMkLst>
            <pc:docMk/>
            <pc:sldMk cId="4059717423" sldId="634"/>
            <ac:spMk id="3" creationId="{6D98A97B-6842-C14D-95AF-6BC04887BBC4}"/>
          </ac:spMkLst>
        </pc:spChg>
        <pc:spChg chg="add mod">
          <ac:chgData name="Arthur Liu" userId="57266d67-1d41-4103-859a-8797e8098ce0" providerId="ADAL" clId="{4EC16DF3-C4C9-134A-8346-032C3FAAAD14}" dt="2022-07-11T01:03:42.370" v="5938"/>
          <ac:spMkLst>
            <pc:docMk/>
            <pc:sldMk cId="4059717423" sldId="634"/>
            <ac:spMk id="4" creationId="{79481468-FD5C-184D-ADC7-8776CE39DBBF}"/>
          </ac:spMkLst>
        </pc:spChg>
        <pc:spChg chg="add mod">
          <ac:chgData name="Arthur Liu" userId="57266d67-1d41-4103-859a-8797e8098ce0" providerId="ADAL" clId="{4EC16DF3-C4C9-134A-8346-032C3FAAAD14}" dt="2022-07-11T01:03:42.370" v="5938"/>
          <ac:spMkLst>
            <pc:docMk/>
            <pc:sldMk cId="4059717423" sldId="634"/>
            <ac:spMk id="5" creationId="{B9E7821A-F1BE-A64D-A881-C85EE162F761}"/>
          </ac:spMkLst>
        </pc:spChg>
        <pc:spChg chg="mod">
          <ac:chgData name="Arthur Liu" userId="57266d67-1d41-4103-859a-8797e8098ce0" providerId="ADAL" clId="{4EC16DF3-C4C9-134A-8346-032C3FAAAD14}" dt="2022-07-11T00:51:16.683" v="5815" actId="14100"/>
          <ac:spMkLst>
            <pc:docMk/>
            <pc:sldMk cId="4059717423" sldId="634"/>
            <ac:spMk id="43" creationId="{FCAD9D07-CE1C-467A-AC7C-E7CC3928ECEA}"/>
          </ac:spMkLst>
        </pc:spChg>
        <pc:spChg chg="del">
          <ac:chgData name="Arthur Liu" userId="57266d67-1d41-4103-859a-8797e8098ce0" providerId="ADAL" clId="{4EC16DF3-C4C9-134A-8346-032C3FAAAD14}" dt="2022-07-11T01:03:34.216" v="5937"/>
          <ac:spMkLst>
            <pc:docMk/>
            <pc:sldMk cId="4059717423" sldId="634"/>
            <ac:spMk id="41987" creationId="{00000000-0000-0000-0000-000000000000}"/>
          </ac:spMkLst>
        </pc:spChg>
      </pc:sldChg>
      <pc:sldChg chg="addSp delSp modSp add mod">
        <pc:chgData name="Arthur Liu" userId="57266d67-1d41-4103-859a-8797e8098ce0" providerId="ADAL" clId="{4EC16DF3-C4C9-134A-8346-032C3FAAAD14}" dt="2022-07-11T01:03:42.370" v="5938"/>
        <pc:sldMkLst>
          <pc:docMk/>
          <pc:sldMk cId="1622397978" sldId="635"/>
        </pc:sldMkLst>
        <pc:spChg chg="add del mod">
          <ac:chgData name="Arthur Liu" userId="57266d67-1d41-4103-859a-8797e8098ce0" providerId="ADAL" clId="{4EC16DF3-C4C9-134A-8346-032C3FAAAD14}" dt="2022-07-11T01:03:34.216" v="5937"/>
          <ac:spMkLst>
            <pc:docMk/>
            <pc:sldMk cId="1622397978" sldId="635"/>
            <ac:spMk id="2" creationId="{531A100A-2D23-0E4F-A34D-BE102F6DCB53}"/>
          </ac:spMkLst>
        </pc:spChg>
        <pc:spChg chg="add mod">
          <ac:chgData name="Arthur Liu" userId="57266d67-1d41-4103-859a-8797e8098ce0" providerId="ADAL" clId="{4EC16DF3-C4C9-134A-8346-032C3FAAAD14}" dt="2022-07-11T01:03:42.370" v="5938"/>
          <ac:spMkLst>
            <pc:docMk/>
            <pc:sldMk cId="1622397978" sldId="635"/>
            <ac:spMk id="3" creationId="{64819EB5-51DE-E649-9A5B-3C959DA1B6FF}"/>
          </ac:spMkLst>
        </pc:spChg>
        <pc:spChg chg="add mod">
          <ac:chgData name="Arthur Liu" userId="57266d67-1d41-4103-859a-8797e8098ce0" providerId="ADAL" clId="{4EC16DF3-C4C9-134A-8346-032C3FAAAD14}" dt="2022-07-11T01:03:42.370" v="5938"/>
          <ac:spMkLst>
            <pc:docMk/>
            <pc:sldMk cId="1622397978" sldId="635"/>
            <ac:spMk id="4" creationId="{B14AEAFD-811E-D248-AAE3-95656A6D7C4B}"/>
          </ac:spMkLst>
        </pc:spChg>
        <pc:spChg chg="mod">
          <ac:chgData name="Arthur Liu" userId="57266d67-1d41-4103-859a-8797e8098ce0" providerId="ADAL" clId="{4EC16DF3-C4C9-134A-8346-032C3FAAAD14}" dt="2022-07-11T00:51:25.792" v="5818" actId="14100"/>
          <ac:spMkLst>
            <pc:docMk/>
            <pc:sldMk cId="1622397978" sldId="635"/>
            <ac:spMk id="43" creationId="{FCAD9D07-CE1C-467A-AC7C-E7CC3928ECEA}"/>
          </ac:spMkLst>
        </pc:spChg>
        <pc:spChg chg="del">
          <ac:chgData name="Arthur Liu" userId="57266d67-1d41-4103-859a-8797e8098ce0" providerId="ADAL" clId="{4EC16DF3-C4C9-134A-8346-032C3FAAAD14}" dt="2022-07-11T01:03:34.216" v="5937"/>
          <ac:spMkLst>
            <pc:docMk/>
            <pc:sldMk cId="1622397978" sldId="635"/>
            <ac:spMk id="41987" creationId="{00000000-0000-0000-0000-000000000000}"/>
          </ac:spMkLst>
        </pc:spChg>
        <pc:inkChg chg="del">
          <ac:chgData name="Arthur Liu" userId="57266d67-1d41-4103-859a-8797e8098ce0" providerId="ADAL" clId="{4EC16DF3-C4C9-134A-8346-032C3FAAAD14}" dt="2022-07-11T00:55:00.165" v="5837"/>
          <ac:inkMkLst>
            <pc:docMk/>
            <pc:sldMk cId="1622397978" sldId="635"/>
            <ac:inkMk id="42021" creationId="{BF8D101D-E576-4EED-940A-957C07E405D0}"/>
          </ac:inkMkLst>
        </pc:inkChg>
      </pc:sldChg>
      <pc:sldChg chg="addSp delSp modSp add mod">
        <pc:chgData name="Arthur Liu" userId="57266d67-1d41-4103-859a-8797e8098ce0" providerId="ADAL" clId="{4EC16DF3-C4C9-134A-8346-032C3FAAAD14}" dt="2022-07-11T01:03:42.370" v="5938"/>
        <pc:sldMkLst>
          <pc:docMk/>
          <pc:sldMk cId="3955140014" sldId="636"/>
        </pc:sldMkLst>
        <pc:spChg chg="add del mod">
          <ac:chgData name="Arthur Liu" userId="57266d67-1d41-4103-859a-8797e8098ce0" providerId="ADAL" clId="{4EC16DF3-C4C9-134A-8346-032C3FAAAD14}" dt="2022-07-11T01:03:34.216" v="5937"/>
          <ac:spMkLst>
            <pc:docMk/>
            <pc:sldMk cId="3955140014" sldId="636"/>
            <ac:spMk id="2" creationId="{198161B9-7FA6-614B-BD84-3373E6FEC921}"/>
          </ac:spMkLst>
        </pc:spChg>
        <pc:spChg chg="add mod">
          <ac:chgData name="Arthur Liu" userId="57266d67-1d41-4103-859a-8797e8098ce0" providerId="ADAL" clId="{4EC16DF3-C4C9-134A-8346-032C3FAAAD14}" dt="2022-07-11T01:03:42.370" v="5938"/>
          <ac:spMkLst>
            <pc:docMk/>
            <pc:sldMk cId="3955140014" sldId="636"/>
            <ac:spMk id="3" creationId="{445AAD19-9981-3B45-90BE-3DAC4BF640BC}"/>
          </ac:spMkLst>
        </pc:spChg>
        <pc:spChg chg="add mod">
          <ac:chgData name="Arthur Liu" userId="57266d67-1d41-4103-859a-8797e8098ce0" providerId="ADAL" clId="{4EC16DF3-C4C9-134A-8346-032C3FAAAD14}" dt="2022-07-11T01:03:42.370" v="5938"/>
          <ac:spMkLst>
            <pc:docMk/>
            <pc:sldMk cId="3955140014" sldId="636"/>
            <ac:spMk id="4" creationId="{97281C69-AEA3-2B4B-8D1C-7A52FD5E0C92}"/>
          </ac:spMkLst>
        </pc:spChg>
        <pc:spChg chg="mod">
          <ac:chgData name="Arthur Liu" userId="57266d67-1d41-4103-859a-8797e8098ce0" providerId="ADAL" clId="{4EC16DF3-C4C9-134A-8346-032C3FAAAD14}" dt="2022-07-11T00:51:33.448" v="5822" actId="14100"/>
          <ac:spMkLst>
            <pc:docMk/>
            <pc:sldMk cId="3955140014" sldId="636"/>
            <ac:spMk id="43" creationId="{FCAD9D07-CE1C-467A-AC7C-E7CC3928ECEA}"/>
          </ac:spMkLst>
        </pc:spChg>
        <pc:spChg chg="del">
          <ac:chgData name="Arthur Liu" userId="57266d67-1d41-4103-859a-8797e8098ce0" providerId="ADAL" clId="{4EC16DF3-C4C9-134A-8346-032C3FAAAD14}" dt="2022-07-11T01:03:34.216" v="5937"/>
          <ac:spMkLst>
            <pc:docMk/>
            <pc:sldMk cId="3955140014" sldId="636"/>
            <ac:spMk id="41987" creationId="{00000000-0000-0000-0000-000000000000}"/>
          </ac:spMkLst>
        </pc:spChg>
        <pc:inkChg chg="del">
          <ac:chgData name="Arthur Liu" userId="57266d67-1d41-4103-859a-8797e8098ce0" providerId="ADAL" clId="{4EC16DF3-C4C9-134A-8346-032C3FAAAD14}" dt="2022-07-11T00:55:05.247" v="5838"/>
          <ac:inkMkLst>
            <pc:docMk/>
            <pc:sldMk cId="3955140014" sldId="636"/>
            <ac:inkMk id="11" creationId="{DC8164F0-755F-4F56-A05F-4F8438FCD13E}"/>
          </ac:inkMkLst>
        </pc:inkChg>
        <pc:inkChg chg="del">
          <ac:chgData name="Arthur Liu" userId="57266d67-1d41-4103-859a-8797e8098ce0" providerId="ADAL" clId="{4EC16DF3-C4C9-134A-8346-032C3FAAAD14}" dt="2022-07-11T00:55:05.247" v="5840"/>
          <ac:inkMkLst>
            <pc:docMk/>
            <pc:sldMk cId="3955140014" sldId="636"/>
            <ac:inkMk id="42001" creationId="{669BF6C9-14A7-4799-874F-C55B255E3508}"/>
          </ac:inkMkLst>
        </pc:inkChg>
        <pc:inkChg chg="del">
          <ac:chgData name="Arthur Liu" userId="57266d67-1d41-4103-859a-8797e8098ce0" providerId="ADAL" clId="{4EC16DF3-C4C9-134A-8346-032C3FAAAD14}" dt="2022-07-11T00:55:05.247" v="5841"/>
          <ac:inkMkLst>
            <pc:docMk/>
            <pc:sldMk cId="3955140014" sldId="636"/>
            <ac:inkMk id="42022" creationId="{B8FFBCE1-F660-4AB8-99D0-03689C764CC6}"/>
          </ac:inkMkLst>
        </pc:inkChg>
        <pc:inkChg chg="del">
          <ac:chgData name="Arthur Liu" userId="57266d67-1d41-4103-859a-8797e8098ce0" providerId="ADAL" clId="{4EC16DF3-C4C9-134A-8346-032C3FAAAD14}" dt="2022-07-11T00:55:05.247" v="5839"/>
          <ac:inkMkLst>
            <pc:docMk/>
            <pc:sldMk cId="3955140014" sldId="636"/>
            <ac:inkMk id="42048" creationId="{C44263A6-013F-4DE6-850E-D334D00D65C9}"/>
          </ac:inkMkLst>
        </pc:inkChg>
      </pc:sldChg>
      <pc:sldChg chg="addSp delSp modSp add mod">
        <pc:chgData name="Arthur Liu" userId="57266d67-1d41-4103-859a-8797e8098ce0" providerId="ADAL" clId="{4EC16DF3-C4C9-134A-8346-032C3FAAAD14}" dt="2022-07-11T01:03:42.370" v="5938"/>
        <pc:sldMkLst>
          <pc:docMk/>
          <pc:sldMk cId="860159406" sldId="637"/>
        </pc:sldMkLst>
        <pc:spChg chg="add del mod">
          <ac:chgData name="Arthur Liu" userId="57266d67-1d41-4103-859a-8797e8098ce0" providerId="ADAL" clId="{4EC16DF3-C4C9-134A-8346-032C3FAAAD14}" dt="2022-07-11T01:03:34.216" v="5937"/>
          <ac:spMkLst>
            <pc:docMk/>
            <pc:sldMk cId="860159406" sldId="637"/>
            <ac:spMk id="2" creationId="{9B7F80A1-278E-A549-9A93-76D526B104E8}"/>
          </ac:spMkLst>
        </pc:spChg>
        <pc:spChg chg="add mod">
          <ac:chgData name="Arthur Liu" userId="57266d67-1d41-4103-859a-8797e8098ce0" providerId="ADAL" clId="{4EC16DF3-C4C9-134A-8346-032C3FAAAD14}" dt="2022-07-11T01:03:42.370" v="5938"/>
          <ac:spMkLst>
            <pc:docMk/>
            <pc:sldMk cId="860159406" sldId="637"/>
            <ac:spMk id="3" creationId="{F1E7F86A-0BB2-684E-8AAB-2405E8868A60}"/>
          </ac:spMkLst>
        </pc:spChg>
        <pc:spChg chg="add mod">
          <ac:chgData name="Arthur Liu" userId="57266d67-1d41-4103-859a-8797e8098ce0" providerId="ADAL" clId="{4EC16DF3-C4C9-134A-8346-032C3FAAAD14}" dt="2022-07-11T01:03:42.370" v="5938"/>
          <ac:spMkLst>
            <pc:docMk/>
            <pc:sldMk cId="860159406" sldId="637"/>
            <ac:spMk id="4" creationId="{FF1ECD8B-55AD-9C43-8A88-6054CD3D198C}"/>
          </ac:spMkLst>
        </pc:spChg>
        <pc:spChg chg="mod">
          <ac:chgData name="Arthur Liu" userId="57266d67-1d41-4103-859a-8797e8098ce0" providerId="ADAL" clId="{4EC16DF3-C4C9-134A-8346-032C3FAAAD14}" dt="2022-07-11T00:51:39.210" v="5824" actId="14100"/>
          <ac:spMkLst>
            <pc:docMk/>
            <pc:sldMk cId="860159406" sldId="637"/>
            <ac:spMk id="43" creationId="{FCAD9D07-CE1C-467A-AC7C-E7CC3928ECEA}"/>
          </ac:spMkLst>
        </pc:spChg>
        <pc:spChg chg="del">
          <ac:chgData name="Arthur Liu" userId="57266d67-1d41-4103-859a-8797e8098ce0" providerId="ADAL" clId="{4EC16DF3-C4C9-134A-8346-032C3FAAAD14}" dt="2022-07-11T01:03:34.216" v="5937"/>
          <ac:spMkLst>
            <pc:docMk/>
            <pc:sldMk cId="860159406" sldId="637"/>
            <ac:spMk id="41987" creationId="{00000000-0000-0000-0000-000000000000}"/>
          </ac:spMkLst>
        </pc:spChg>
      </pc:sldChg>
      <pc:sldChg chg="addSp delSp modSp add mod">
        <pc:chgData name="Arthur Liu" userId="57266d67-1d41-4103-859a-8797e8098ce0" providerId="ADAL" clId="{4EC16DF3-C4C9-134A-8346-032C3FAAAD14}" dt="2022-07-11T01:03:42.370" v="5938"/>
        <pc:sldMkLst>
          <pc:docMk/>
          <pc:sldMk cId="1282728455" sldId="638"/>
        </pc:sldMkLst>
        <pc:spChg chg="add del mod">
          <ac:chgData name="Arthur Liu" userId="57266d67-1d41-4103-859a-8797e8098ce0" providerId="ADAL" clId="{4EC16DF3-C4C9-134A-8346-032C3FAAAD14}" dt="2022-07-11T01:03:34.216" v="5937"/>
          <ac:spMkLst>
            <pc:docMk/>
            <pc:sldMk cId="1282728455" sldId="638"/>
            <ac:spMk id="2" creationId="{DAD5C053-6D3C-B04C-8F29-050D38BF176C}"/>
          </ac:spMkLst>
        </pc:spChg>
        <pc:spChg chg="add mod">
          <ac:chgData name="Arthur Liu" userId="57266d67-1d41-4103-859a-8797e8098ce0" providerId="ADAL" clId="{4EC16DF3-C4C9-134A-8346-032C3FAAAD14}" dt="2022-07-11T01:03:42.370" v="5938"/>
          <ac:spMkLst>
            <pc:docMk/>
            <pc:sldMk cId="1282728455" sldId="638"/>
            <ac:spMk id="3" creationId="{71C47C37-00E4-B74C-A3BA-BB0C23AA1048}"/>
          </ac:spMkLst>
        </pc:spChg>
        <pc:spChg chg="add mod">
          <ac:chgData name="Arthur Liu" userId="57266d67-1d41-4103-859a-8797e8098ce0" providerId="ADAL" clId="{4EC16DF3-C4C9-134A-8346-032C3FAAAD14}" dt="2022-07-11T01:03:42.370" v="5938"/>
          <ac:spMkLst>
            <pc:docMk/>
            <pc:sldMk cId="1282728455" sldId="638"/>
            <ac:spMk id="4" creationId="{C0848250-8350-134E-B3F5-1E95FBB026F6}"/>
          </ac:spMkLst>
        </pc:spChg>
        <pc:spChg chg="mod">
          <ac:chgData name="Arthur Liu" userId="57266d67-1d41-4103-859a-8797e8098ce0" providerId="ADAL" clId="{4EC16DF3-C4C9-134A-8346-032C3FAAAD14}" dt="2022-07-11T00:51:45.133" v="5826" actId="14100"/>
          <ac:spMkLst>
            <pc:docMk/>
            <pc:sldMk cId="1282728455" sldId="638"/>
            <ac:spMk id="43" creationId="{FCAD9D07-CE1C-467A-AC7C-E7CC3928ECEA}"/>
          </ac:spMkLst>
        </pc:spChg>
        <pc:spChg chg="del">
          <ac:chgData name="Arthur Liu" userId="57266d67-1d41-4103-859a-8797e8098ce0" providerId="ADAL" clId="{4EC16DF3-C4C9-134A-8346-032C3FAAAD14}" dt="2022-07-11T01:03:34.216" v="5937"/>
          <ac:spMkLst>
            <pc:docMk/>
            <pc:sldMk cId="1282728455" sldId="638"/>
            <ac:spMk id="41987" creationId="{00000000-0000-0000-0000-000000000000}"/>
          </ac:spMkLst>
        </pc:spChg>
      </pc:sldChg>
      <pc:sldChg chg="addSp delSp modSp add mod">
        <pc:chgData name="Arthur Liu" userId="57266d67-1d41-4103-859a-8797e8098ce0" providerId="ADAL" clId="{4EC16DF3-C4C9-134A-8346-032C3FAAAD14}" dt="2022-07-11T01:03:42.370" v="5938"/>
        <pc:sldMkLst>
          <pc:docMk/>
          <pc:sldMk cId="3175129454" sldId="639"/>
        </pc:sldMkLst>
        <pc:spChg chg="add del mod">
          <ac:chgData name="Arthur Liu" userId="57266d67-1d41-4103-859a-8797e8098ce0" providerId="ADAL" clId="{4EC16DF3-C4C9-134A-8346-032C3FAAAD14}" dt="2022-07-11T01:03:34.216" v="5937"/>
          <ac:spMkLst>
            <pc:docMk/>
            <pc:sldMk cId="3175129454" sldId="639"/>
            <ac:spMk id="2" creationId="{A6AAC118-1014-0746-BDA6-11CC57973261}"/>
          </ac:spMkLst>
        </pc:spChg>
        <pc:spChg chg="add mod">
          <ac:chgData name="Arthur Liu" userId="57266d67-1d41-4103-859a-8797e8098ce0" providerId="ADAL" clId="{4EC16DF3-C4C9-134A-8346-032C3FAAAD14}" dt="2022-07-11T01:03:42.370" v="5938"/>
          <ac:spMkLst>
            <pc:docMk/>
            <pc:sldMk cId="3175129454" sldId="639"/>
            <ac:spMk id="3" creationId="{E54ADB93-2B2C-C247-845C-9EC189CB22EE}"/>
          </ac:spMkLst>
        </pc:spChg>
        <pc:spChg chg="add mod">
          <ac:chgData name="Arthur Liu" userId="57266d67-1d41-4103-859a-8797e8098ce0" providerId="ADAL" clId="{4EC16DF3-C4C9-134A-8346-032C3FAAAD14}" dt="2022-07-11T01:03:42.370" v="5938"/>
          <ac:spMkLst>
            <pc:docMk/>
            <pc:sldMk cId="3175129454" sldId="639"/>
            <ac:spMk id="4" creationId="{F3B191C1-1604-4A41-BE8C-6C10FF3F1D16}"/>
          </ac:spMkLst>
        </pc:spChg>
        <pc:spChg chg="mod">
          <ac:chgData name="Arthur Liu" userId="57266d67-1d41-4103-859a-8797e8098ce0" providerId="ADAL" clId="{4EC16DF3-C4C9-134A-8346-032C3FAAAD14}" dt="2022-07-11T00:52:03.680" v="5832" actId="14100"/>
          <ac:spMkLst>
            <pc:docMk/>
            <pc:sldMk cId="3175129454" sldId="639"/>
            <ac:spMk id="43" creationId="{FCAD9D07-CE1C-467A-AC7C-E7CC3928ECEA}"/>
          </ac:spMkLst>
        </pc:spChg>
        <pc:spChg chg="del">
          <ac:chgData name="Arthur Liu" userId="57266d67-1d41-4103-859a-8797e8098ce0" providerId="ADAL" clId="{4EC16DF3-C4C9-134A-8346-032C3FAAAD14}" dt="2022-07-11T01:03:34.216" v="5937"/>
          <ac:spMkLst>
            <pc:docMk/>
            <pc:sldMk cId="3175129454" sldId="639"/>
            <ac:spMk id="41987" creationId="{00000000-0000-0000-0000-000000000000}"/>
          </ac:spMkLst>
        </pc:spChg>
      </pc:sldChg>
      <pc:sldChg chg="addSp delSp modSp add mod">
        <pc:chgData name="Arthur Liu" userId="57266d67-1d41-4103-859a-8797e8098ce0" providerId="ADAL" clId="{4EC16DF3-C4C9-134A-8346-032C3FAAAD14}" dt="2022-07-11T01:03:42.370" v="5938"/>
        <pc:sldMkLst>
          <pc:docMk/>
          <pc:sldMk cId="2764001600" sldId="640"/>
        </pc:sldMkLst>
        <pc:spChg chg="add del mod">
          <ac:chgData name="Arthur Liu" userId="57266d67-1d41-4103-859a-8797e8098ce0" providerId="ADAL" clId="{4EC16DF3-C4C9-134A-8346-032C3FAAAD14}" dt="2022-07-11T01:03:34.216" v="5937"/>
          <ac:spMkLst>
            <pc:docMk/>
            <pc:sldMk cId="2764001600" sldId="640"/>
            <ac:spMk id="2" creationId="{5437DB9F-7871-6D4F-AD0F-8B3048315DBF}"/>
          </ac:spMkLst>
        </pc:spChg>
        <pc:spChg chg="add mod">
          <ac:chgData name="Arthur Liu" userId="57266d67-1d41-4103-859a-8797e8098ce0" providerId="ADAL" clId="{4EC16DF3-C4C9-134A-8346-032C3FAAAD14}" dt="2022-07-11T01:03:42.370" v="5938"/>
          <ac:spMkLst>
            <pc:docMk/>
            <pc:sldMk cId="2764001600" sldId="640"/>
            <ac:spMk id="3" creationId="{668B372A-9C3E-4E45-867E-54F63E0A6949}"/>
          </ac:spMkLst>
        </pc:spChg>
        <pc:spChg chg="add mod">
          <ac:chgData name="Arthur Liu" userId="57266d67-1d41-4103-859a-8797e8098ce0" providerId="ADAL" clId="{4EC16DF3-C4C9-134A-8346-032C3FAAAD14}" dt="2022-07-11T01:03:42.370" v="5938"/>
          <ac:spMkLst>
            <pc:docMk/>
            <pc:sldMk cId="2764001600" sldId="640"/>
            <ac:spMk id="4" creationId="{D8E3F4D9-D96B-5A49-BFF0-587CAE7D487E}"/>
          </ac:spMkLst>
        </pc:spChg>
        <pc:spChg chg="mod">
          <ac:chgData name="Arthur Liu" userId="57266d67-1d41-4103-859a-8797e8098ce0" providerId="ADAL" clId="{4EC16DF3-C4C9-134A-8346-032C3FAAAD14}" dt="2022-07-11T00:51:58.807" v="5831" actId="14100"/>
          <ac:spMkLst>
            <pc:docMk/>
            <pc:sldMk cId="2764001600" sldId="640"/>
            <ac:spMk id="43" creationId="{FCAD9D07-CE1C-467A-AC7C-E7CC3928ECEA}"/>
          </ac:spMkLst>
        </pc:spChg>
        <pc:spChg chg="del">
          <ac:chgData name="Arthur Liu" userId="57266d67-1d41-4103-859a-8797e8098ce0" providerId="ADAL" clId="{4EC16DF3-C4C9-134A-8346-032C3FAAAD14}" dt="2022-07-11T01:03:34.216" v="5937"/>
          <ac:spMkLst>
            <pc:docMk/>
            <pc:sldMk cId="2764001600" sldId="640"/>
            <ac:spMk id="41987" creationId="{00000000-0000-0000-0000-000000000000}"/>
          </ac:spMkLst>
        </pc:spChg>
      </pc:sldChg>
      <pc:sldChg chg="addSp delSp modSp add mod">
        <pc:chgData name="Arthur Liu" userId="57266d67-1d41-4103-859a-8797e8098ce0" providerId="ADAL" clId="{4EC16DF3-C4C9-134A-8346-032C3FAAAD14}" dt="2022-07-11T01:03:42.370" v="5938"/>
        <pc:sldMkLst>
          <pc:docMk/>
          <pc:sldMk cId="2395626186" sldId="643"/>
        </pc:sldMkLst>
        <pc:spChg chg="mod">
          <ac:chgData name="Arthur Liu" userId="57266d67-1d41-4103-859a-8797e8098ce0" providerId="ADAL" clId="{4EC16DF3-C4C9-134A-8346-032C3FAAAD14}" dt="2022-07-11T01:00:01.818" v="5888" actId="20577"/>
          <ac:spMkLst>
            <pc:docMk/>
            <pc:sldMk cId="2395626186" sldId="643"/>
            <ac:spMk id="3" creationId="{00000000-0000-0000-0000-000000000000}"/>
          </ac:spMkLst>
        </pc:spChg>
        <pc:spChg chg="add del mod">
          <ac:chgData name="Arthur Liu" userId="57266d67-1d41-4103-859a-8797e8098ce0" providerId="ADAL" clId="{4EC16DF3-C4C9-134A-8346-032C3FAAAD14}" dt="2022-07-11T01:03:34.216" v="5937"/>
          <ac:spMkLst>
            <pc:docMk/>
            <pc:sldMk cId="2395626186" sldId="643"/>
            <ac:spMk id="4" creationId="{F7D93F86-A49A-3144-A9FE-649D30E8B180}"/>
          </ac:spMkLst>
        </pc:spChg>
        <pc:spChg chg="add mod">
          <ac:chgData name="Arthur Liu" userId="57266d67-1d41-4103-859a-8797e8098ce0" providerId="ADAL" clId="{4EC16DF3-C4C9-134A-8346-032C3FAAAD14}" dt="2022-07-11T01:03:42.370" v="5938"/>
          <ac:spMkLst>
            <pc:docMk/>
            <pc:sldMk cId="2395626186" sldId="643"/>
            <ac:spMk id="5" creationId="{EAE56653-B047-0A4B-A3EF-120A2F85F8EF}"/>
          </ac:spMkLst>
        </pc:spChg>
        <pc:spChg chg="add mod">
          <ac:chgData name="Arthur Liu" userId="57266d67-1d41-4103-859a-8797e8098ce0" providerId="ADAL" clId="{4EC16DF3-C4C9-134A-8346-032C3FAAAD14}" dt="2022-07-11T01:03:42.370" v="5938"/>
          <ac:spMkLst>
            <pc:docMk/>
            <pc:sldMk cId="2395626186" sldId="643"/>
            <ac:spMk id="6" creationId="{737D8187-2E33-FF4C-B831-4C415222F540}"/>
          </ac:spMkLst>
        </pc:spChg>
        <pc:spChg chg="del">
          <ac:chgData name="Arthur Liu" userId="57266d67-1d41-4103-859a-8797e8098ce0" providerId="ADAL" clId="{4EC16DF3-C4C9-134A-8346-032C3FAAAD14}" dt="2022-07-11T01:03:34.216" v="5937"/>
          <ac:spMkLst>
            <pc:docMk/>
            <pc:sldMk cId="2395626186" sldId="643"/>
            <ac:spMk id="8" creationId="{00000000-0000-0000-0000-000000000000}"/>
          </ac:spMkLst>
        </pc:spChg>
      </pc:sldChg>
      <pc:sldChg chg="addSp delSp modSp add">
        <pc:chgData name="Arthur Liu" userId="57266d67-1d41-4103-859a-8797e8098ce0" providerId="ADAL" clId="{4EC16DF3-C4C9-134A-8346-032C3FAAAD14}" dt="2022-07-11T01:03:42.370" v="5938"/>
        <pc:sldMkLst>
          <pc:docMk/>
          <pc:sldMk cId="0" sldId="649"/>
        </pc:sldMkLst>
        <pc:spChg chg="add del mod">
          <ac:chgData name="Arthur Liu" userId="57266d67-1d41-4103-859a-8797e8098ce0" providerId="ADAL" clId="{4EC16DF3-C4C9-134A-8346-032C3FAAAD14}" dt="2022-07-11T01:03:34.216" v="5937"/>
          <ac:spMkLst>
            <pc:docMk/>
            <pc:sldMk cId="0" sldId="649"/>
            <ac:spMk id="2" creationId="{F07E7419-1FB8-3644-A2B8-53C52C3AF450}"/>
          </ac:spMkLst>
        </pc:spChg>
        <pc:spChg chg="add mod">
          <ac:chgData name="Arthur Liu" userId="57266d67-1d41-4103-859a-8797e8098ce0" providerId="ADAL" clId="{4EC16DF3-C4C9-134A-8346-032C3FAAAD14}" dt="2022-07-11T01:03:42.370" v="5938"/>
          <ac:spMkLst>
            <pc:docMk/>
            <pc:sldMk cId="0" sldId="649"/>
            <ac:spMk id="3" creationId="{210C88FF-BBA3-1E41-A4F2-EB8651FCAE77}"/>
          </ac:spMkLst>
        </pc:spChg>
        <pc:spChg chg="add mod">
          <ac:chgData name="Arthur Liu" userId="57266d67-1d41-4103-859a-8797e8098ce0" providerId="ADAL" clId="{4EC16DF3-C4C9-134A-8346-032C3FAAAD14}" dt="2022-07-11T01:03:42.370" v="5938"/>
          <ac:spMkLst>
            <pc:docMk/>
            <pc:sldMk cId="0" sldId="649"/>
            <ac:spMk id="4" creationId="{62A55E13-CE95-D54B-8A2B-EF38E1F660D4}"/>
          </ac:spMkLst>
        </pc:spChg>
        <pc:spChg chg="del">
          <ac:chgData name="Arthur Liu" userId="57266d67-1d41-4103-859a-8797e8098ce0" providerId="ADAL" clId="{4EC16DF3-C4C9-134A-8346-032C3FAAAD14}" dt="2022-07-11T01:03:34.216" v="5937"/>
          <ac:spMkLst>
            <pc:docMk/>
            <pc:sldMk cId="0" sldId="649"/>
            <ac:spMk id="52228" creationId="{00000000-0000-0000-0000-000000000000}"/>
          </ac:spMkLst>
        </pc:spChg>
      </pc:sldChg>
      <pc:sldChg chg="addSp delSp modSp add mod">
        <pc:chgData name="Arthur Liu" userId="57266d67-1d41-4103-859a-8797e8098ce0" providerId="ADAL" clId="{4EC16DF3-C4C9-134A-8346-032C3FAAAD14}" dt="2022-07-11T01:03:42.370" v="5938"/>
        <pc:sldMkLst>
          <pc:docMk/>
          <pc:sldMk cId="0" sldId="650"/>
        </pc:sldMkLst>
        <pc:spChg chg="add del mod">
          <ac:chgData name="Arthur Liu" userId="57266d67-1d41-4103-859a-8797e8098ce0" providerId="ADAL" clId="{4EC16DF3-C4C9-134A-8346-032C3FAAAD14}" dt="2022-07-11T01:03:34.216" v="5937"/>
          <ac:spMkLst>
            <pc:docMk/>
            <pc:sldMk cId="0" sldId="650"/>
            <ac:spMk id="2" creationId="{067A1723-EC33-6D41-8C0A-AC83F65C5984}"/>
          </ac:spMkLst>
        </pc:spChg>
        <pc:spChg chg="add mod">
          <ac:chgData name="Arthur Liu" userId="57266d67-1d41-4103-859a-8797e8098ce0" providerId="ADAL" clId="{4EC16DF3-C4C9-134A-8346-032C3FAAAD14}" dt="2022-07-11T01:03:42.370" v="5938"/>
          <ac:spMkLst>
            <pc:docMk/>
            <pc:sldMk cId="0" sldId="650"/>
            <ac:spMk id="3" creationId="{2F4FDB3C-3906-9348-A23A-DE1CBE826FBC}"/>
          </ac:spMkLst>
        </pc:spChg>
        <pc:spChg chg="add mod">
          <ac:chgData name="Arthur Liu" userId="57266d67-1d41-4103-859a-8797e8098ce0" providerId="ADAL" clId="{4EC16DF3-C4C9-134A-8346-032C3FAAAD14}" dt="2022-07-11T01:03:42.370" v="5938"/>
          <ac:spMkLst>
            <pc:docMk/>
            <pc:sldMk cId="0" sldId="650"/>
            <ac:spMk id="4" creationId="{6A424EA9-2948-ED40-A0B5-2F2D0C484449}"/>
          </ac:spMkLst>
        </pc:spChg>
        <pc:spChg chg="mod">
          <ac:chgData name="Arthur Liu" userId="57266d67-1d41-4103-859a-8797e8098ce0" providerId="ADAL" clId="{4EC16DF3-C4C9-134A-8346-032C3FAAAD14}" dt="2022-07-11T00:43:18.904" v="5742" actId="27636"/>
          <ac:spMkLst>
            <pc:docMk/>
            <pc:sldMk cId="0" sldId="650"/>
            <ac:spMk id="54274" creationId="{00000000-0000-0000-0000-000000000000}"/>
          </ac:spMkLst>
        </pc:spChg>
        <pc:spChg chg="del">
          <ac:chgData name="Arthur Liu" userId="57266d67-1d41-4103-859a-8797e8098ce0" providerId="ADAL" clId="{4EC16DF3-C4C9-134A-8346-032C3FAAAD14}" dt="2022-07-11T01:03:34.216" v="5937"/>
          <ac:spMkLst>
            <pc:docMk/>
            <pc:sldMk cId="0" sldId="650"/>
            <ac:spMk id="54276" creationId="{00000000-0000-0000-0000-000000000000}"/>
          </ac:spMkLst>
        </pc:spChg>
        <pc:inkChg chg="del">
          <ac:chgData name="Arthur Liu" userId="57266d67-1d41-4103-859a-8797e8098ce0" providerId="ADAL" clId="{4EC16DF3-C4C9-134A-8346-032C3FAAAD14}" dt="2022-07-11T00:46:25.775" v="5783"/>
          <ac:inkMkLst>
            <pc:docMk/>
            <pc:sldMk cId="0" sldId="650"/>
            <ac:inkMk id="7" creationId="{FA253C8A-716D-4F1F-9952-6B0948459AD2}"/>
          </ac:inkMkLst>
        </pc:inkChg>
      </pc:sldChg>
      <pc:sldChg chg="addSp delSp modSp add mod">
        <pc:chgData name="Arthur Liu" userId="57266d67-1d41-4103-859a-8797e8098ce0" providerId="ADAL" clId="{4EC16DF3-C4C9-134A-8346-032C3FAAAD14}" dt="2022-07-11T01:19:36.426" v="5950" actId="1076"/>
        <pc:sldMkLst>
          <pc:docMk/>
          <pc:sldMk cId="3073239724" sldId="651"/>
        </pc:sldMkLst>
        <pc:spChg chg="add del mod">
          <ac:chgData name="Arthur Liu" userId="57266d67-1d41-4103-859a-8797e8098ce0" providerId="ADAL" clId="{4EC16DF3-C4C9-134A-8346-032C3FAAAD14}" dt="2022-07-11T01:03:34.216" v="5937"/>
          <ac:spMkLst>
            <pc:docMk/>
            <pc:sldMk cId="3073239724" sldId="651"/>
            <ac:spMk id="3" creationId="{D0F19E2C-B078-A640-8317-BB43D9711D2E}"/>
          </ac:spMkLst>
        </pc:spChg>
        <pc:spChg chg="del">
          <ac:chgData name="Arthur Liu" userId="57266d67-1d41-4103-859a-8797e8098ce0" providerId="ADAL" clId="{4EC16DF3-C4C9-134A-8346-032C3FAAAD14}" dt="2022-07-11T01:03:34.216" v="5937"/>
          <ac:spMkLst>
            <pc:docMk/>
            <pc:sldMk cId="3073239724" sldId="651"/>
            <ac:spMk id="4" creationId="{DB16C6DF-F856-4E00-B34D-52E92304E51F}"/>
          </ac:spMkLst>
        </pc:spChg>
        <pc:spChg chg="del mod">
          <ac:chgData name="Arthur Liu" userId="57266d67-1d41-4103-859a-8797e8098ce0" providerId="ADAL" clId="{4EC16DF3-C4C9-134A-8346-032C3FAAAD14}" dt="2022-07-11T01:19:18.810" v="5946" actId="478"/>
          <ac:spMkLst>
            <pc:docMk/>
            <pc:sldMk cId="3073239724" sldId="651"/>
            <ac:spMk id="6" creationId="{EF06443B-B252-482D-83E7-4D39344CBD00}"/>
          </ac:spMkLst>
        </pc:spChg>
        <pc:spChg chg="add mod">
          <ac:chgData name="Arthur Liu" userId="57266d67-1d41-4103-859a-8797e8098ce0" providerId="ADAL" clId="{4EC16DF3-C4C9-134A-8346-032C3FAAAD14}" dt="2022-07-11T01:03:42.370" v="5938"/>
          <ac:spMkLst>
            <pc:docMk/>
            <pc:sldMk cId="3073239724" sldId="651"/>
            <ac:spMk id="7" creationId="{94E30982-E623-2649-8927-475BC2569EA4}"/>
          </ac:spMkLst>
        </pc:spChg>
        <pc:spChg chg="add mod">
          <ac:chgData name="Arthur Liu" userId="57266d67-1d41-4103-859a-8797e8098ce0" providerId="ADAL" clId="{4EC16DF3-C4C9-134A-8346-032C3FAAAD14}" dt="2022-07-11T01:03:42.370" v="5938"/>
          <ac:spMkLst>
            <pc:docMk/>
            <pc:sldMk cId="3073239724" sldId="651"/>
            <ac:spMk id="8" creationId="{8A17BB5F-E34C-7744-B387-68A71999E572}"/>
          </ac:spMkLst>
        </pc:spChg>
        <pc:spChg chg="mod">
          <ac:chgData name="Arthur Liu" userId="57266d67-1d41-4103-859a-8797e8098ce0" providerId="ADAL" clId="{4EC16DF3-C4C9-134A-8346-032C3FAAAD14}" dt="2022-07-11T01:19:33.605" v="5949" actId="1076"/>
          <ac:spMkLst>
            <pc:docMk/>
            <pc:sldMk cId="3073239724" sldId="651"/>
            <ac:spMk id="9" creationId="{E6984A6F-A1A2-4907-8AE7-A2A1450D34F1}"/>
          </ac:spMkLst>
        </pc:spChg>
        <pc:spChg chg="mod">
          <ac:chgData name="Arthur Liu" userId="57266d67-1d41-4103-859a-8797e8098ce0" providerId="ADAL" clId="{4EC16DF3-C4C9-134A-8346-032C3FAAAD14}" dt="2022-07-11T00:47:19.335" v="5797" actId="5793"/>
          <ac:spMkLst>
            <pc:docMk/>
            <pc:sldMk cId="3073239724" sldId="651"/>
            <ac:spMk id="10" creationId="{427A53CF-AC81-454A-8310-D4439A7CEAB0}"/>
          </ac:spMkLst>
        </pc:spChg>
        <pc:spChg chg="mod">
          <ac:chgData name="Arthur Liu" userId="57266d67-1d41-4103-859a-8797e8098ce0" providerId="ADAL" clId="{4EC16DF3-C4C9-134A-8346-032C3FAAAD14}" dt="2022-07-11T01:19:36.426" v="5950" actId="1076"/>
          <ac:spMkLst>
            <pc:docMk/>
            <pc:sldMk cId="3073239724" sldId="651"/>
            <ac:spMk id="11" creationId="{E77DF9D9-DD9D-4AC9-8983-B1C616C5575A}"/>
          </ac:spMkLst>
        </pc:spChg>
        <pc:spChg chg="add del mod">
          <ac:chgData name="Arthur Liu" userId="57266d67-1d41-4103-859a-8797e8098ce0" providerId="ADAL" clId="{4EC16DF3-C4C9-134A-8346-032C3FAAAD14}" dt="2022-07-11T01:19:20.161" v="5947" actId="478"/>
          <ac:spMkLst>
            <pc:docMk/>
            <pc:sldMk cId="3073239724" sldId="651"/>
            <ac:spMk id="13" creationId="{3B1A3A8E-DFF9-3F44-9538-7A4AADFB9750}"/>
          </ac:spMkLst>
        </pc:spChg>
        <pc:inkChg chg="del mod">
          <ac:chgData name="Arthur Liu" userId="57266d67-1d41-4103-859a-8797e8098ce0" providerId="ADAL" clId="{4EC16DF3-C4C9-134A-8346-032C3FAAAD14}" dt="2022-07-11T00:47:22.011" v="5798" actId="478"/>
          <ac:inkMkLst>
            <pc:docMk/>
            <pc:sldMk cId="3073239724" sldId="651"/>
            <ac:inkMk id="2" creationId="{F6136BF1-B492-43B8-AA00-33A6BC519220}"/>
          </ac:inkMkLst>
        </pc:inkChg>
      </pc:sldChg>
      <pc:sldChg chg="addSp delSp modSp add mod">
        <pc:chgData name="Arthur Liu" userId="57266d67-1d41-4103-859a-8797e8098ce0" providerId="ADAL" clId="{4EC16DF3-C4C9-134A-8346-032C3FAAAD14}" dt="2022-07-11T01:03:42.370" v="5938"/>
        <pc:sldMkLst>
          <pc:docMk/>
          <pc:sldMk cId="0" sldId="652"/>
        </pc:sldMkLst>
        <pc:spChg chg="add del mod">
          <ac:chgData name="Arthur Liu" userId="57266d67-1d41-4103-859a-8797e8098ce0" providerId="ADAL" clId="{4EC16DF3-C4C9-134A-8346-032C3FAAAD14}" dt="2022-07-11T01:03:34.216" v="5937"/>
          <ac:spMkLst>
            <pc:docMk/>
            <pc:sldMk cId="0" sldId="652"/>
            <ac:spMk id="2" creationId="{B9912E8A-189B-7545-B248-9C90CAAB737D}"/>
          </ac:spMkLst>
        </pc:spChg>
        <pc:spChg chg="add mod">
          <ac:chgData name="Arthur Liu" userId="57266d67-1d41-4103-859a-8797e8098ce0" providerId="ADAL" clId="{4EC16DF3-C4C9-134A-8346-032C3FAAAD14}" dt="2022-07-11T01:03:42.370" v="5938"/>
          <ac:spMkLst>
            <pc:docMk/>
            <pc:sldMk cId="0" sldId="652"/>
            <ac:spMk id="3" creationId="{3FDF2F12-D6B2-3542-B648-AE52ED37BBF9}"/>
          </ac:spMkLst>
        </pc:spChg>
        <pc:spChg chg="add mod">
          <ac:chgData name="Arthur Liu" userId="57266d67-1d41-4103-859a-8797e8098ce0" providerId="ADAL" clId="{4EC16DF3-C4C9-134A-8346-032C3FAAAD14}" dt="2022-07-11T01:03:42.370" v="5938"/>
          <ac:spMkLst>
            <pc:docMk/>
            <pc:sldMk cId="0" sldId="652"/>
            <ac:spMk id="4" creationId="{9AC69F41-7D7E-DF48-9254-48804D0C8F16}"/>
          </ac:spMkLst>
        </pc:spChg>
        <pc:spChg chg="del">
          <ac:chgData name="Arthur Liu" userId="57266d67-1d41-4103-859a-8797e8098ce0" providerId="ADAL" clId="{4EC16DF3-C4C9-134A-8346-032C3FAAAD14}" dt="2022-07-11T01:03:34.216" v="5937"/>
          <ac:spMkLst>
            <pc:docMk/>
            <pc:sldMk cId="0" sldId="652"/>
            <ac:spMk id="56324" creationId="{00000000-0000-0000-0000-000000000000}"/>
          </ac:spMkLst>
        </pc:spChg>
        <pc:inkChg chg="del mod">
          <ac:chgData name="Arthur Liu" userId="57266d67-1d41-4103-859a-8797e8098ce0" providerId="ADAL" clId="{4EC16DF3-C4C9-134A-8346-032C3FAAAD14}" dt="2022-07-11T00:57:25.861" v="5847" actId="478"/>
          <ac:inkMkLst>
            <pc:docMk/>
            <pc:sldMk cId="0" sldId="652"/>
            <ac:inkMk id="56582" creationId="{5C974907-7722-46AE-850A-06993B2930C4}"/>
          </ac:inkMkLst>
        </pc:inkChg>
      </pc:sldChg>
      <pc:sldChg chg="addSp delSp modSp add">
        <pc:chgData name="Arthur Liu" userId="57266d67-1d41-4103-859a-8797e8098ce0" providerId="ADAL" clId="{4EC16DF3-C4C9-134A-8346-032C3FAAAD14}" dt="2022-07-11T01:03:42.370" v="5938"/>
        <pc:sldMkLst>
          <pc:docMk/>
          <pc:sldMk cId="667971177" sldId="653"/>
        </pc:sldMkLst>
        <pc:spChg chg="add del mod">
          <ac:chgData name="Arthur Liu" userId="57266d67-1d41-4103-859a-8797e8098ce0" providerId="ADAL" clId="{4EC16DF3-C4C9-134A-8346-032C3FAAAD14}" dt="2022-07-11T01:03:34.216" v="5937"/>
          <ac:spMkLst>
            <pc:docMk/>
            <pc:sldMk cId="667971177" sldId="653"/>
            <ac:spMk id="2" creationId="{A4EB8C73-3B16-8B40-9628-E4CCC53BB908}"/>
          </ac:spMkLst>
        </pc:spChg>
        <pc:spChg chg="add mod">
          <ac:chgData name="Arthur Liu" userId="57266d67-1d41-4103-859a-8797e8098ce0" providerId="ADAL" clId="{4EC16DF3-C4C9-134A-8346-032C3FAAAD14}" dt="2022-07-11T01:03:42.370" v="5938"/>
          <ac:spMkLst>
            <pc:docMk/>
            <pc:sldMk cId="667971177" sldId="653"/>
            <ac:spMk id="3" creationId="{0FEBF654-E05D-CE4D-B7B4-BEBB10E225CA}"/>
          </ac:spMkLst>
        </pc:spChg>
        <pc:spChg chg="add mod">
          <ac:chgData name="Arthur Liu" userId="57266d67-1d41-4103-859a-8797e8098ce0" providerId="ADAL" clId="{4EC16DF3-C4C9-134A-8346-032C3FAAAD14}" dt="2022-07-11T01:03:42.370" v="5938"/>
          <ac:spMkLst>
            <pc:docMk/>
            <pc:sldMk cId="667971177" sldId="653"/>
            <ac:spMk id="4" creationId="{CD6B7224-90AA-8041-9CB8-B0F99BE1C04E}"/>
          </ac:spMkLst>
        </pc:spChg>
        <pc:spChg chg="del">
          <ac:chgData name="Arthur Liu" userId="57266d67-1d41-4103-859a-8797e8098ce0" providerId="ADAL" clId="{4EC16DF3-C4C9-134A-8346-032C3FAAAD14}" dt="2022-07-11T01:03:34.216" v="5937"/>
          <ac:spMkLst>
            <pc:docMk/>
            <pc:sldMk cId="667971177" sldId="653"/>
            <ac:spMk id="56324" creationId="{00000000-0000-0000-0000-000000000000}"/>
          </ac:spMkLst>
        </pc:spChg>
        <pc:inkChg chg="del">
          <ac:chgData name="Arthur Liu" userId="57266d67-1d41-4103-859a-8797e8098ce0" providerId="ADAL" clId="{4EC16DF3-C4C9-134A-8346-032C3FAAAD14}" dt="2022-07-11T00:57:15.981" v="5844"/>
          <ac:inkMkLst>
            <pc:docMk/>
            <pc:sldMk cId="667971177" sldId="653"/>
            <ac:inkMk id="5" creationId="{87442F07-327F-4EDF-B0E6-648DC5D3D4A7}"/>
          </ac:inkMkLst>
        </pc:inkChg>
        <pc:inkChg chg="del">
          <ac:chgData name="Arthur Liu" userId="57266d67-1d41-4103-859a-8797e8098ce0" providerId="ADAL" clId="{4EC16DF3-C4C9-134A-8346-032C3FAAAD14}" dt="2022-07-11T00:57:15.979" v="5843"/>
          <ac:inkMkLst>
            <pc:docMk/>
            <pc:sldMk cId="667971177" sldId="653"/>
            <ac:inkMk id="6" creationId="{BF889947-A1C4-4A79-8C5B-F65CD6360A4E}"/>
          </ac:inkMkLst>
        </pc:inkChg>
        <pc:inkChg chg="del">
          <ac:chgData name="Arthur Liu" userId="57266d67-1d41-4103-859a-8797e8098ce0" providerId="ADAL" clId="{4EC16DF3-C4C9-134A-8346-032C3FAAAD14}" dt="2022-07-11T00:57:15.982" v="5845"/>
          <ac:inkMkLst>
            <pc:docMk/>
            <pc:sldMk cId="667971177" sldId="653"/>
            <ac:inkMk id="7" creationId="{C9E766FA-23E1-46DE-8867-5CAA357778D6}"/>
          </ac:inkMkLst>
        </pc:inkChg>
      </pc:sldChg>
      <pc:sldChg chg="addSp delSp modSp add mod">
        <pc:chgData name="Arthur Liu" userId="57266d67-1d41-4103-859a-8797e8098ce0" providerId="ADAL" clId="{4EC16DF3-C4C9-134A-8346-032C3FAAAD14}" dt="2022-07-11T01:10:36.805" v="5943" actId="478"/>
        <pc:sldMkLst>
          <pc:docMk/>
          <pc:sldMk cId="1972870979" sldId="663"/>
        </pc:sldMkLst>
        <pc:spChg chg="add del mod">
          <ac:chgData name="Arthur Liu" userId="57266d67-1d41-4103-859a-8797e8098ce0" providerId="ADAL" clId="{4EC16DF3-C4C9-134A-8346-032C3FAAAD14}" dt="2022-07-11T01:03:34.216" v="5937"/>
          <ac:spMkLst>
            <pc:docMk/>
            <pc:sldMk cId="1972870979" sldId="663"/>
            <ac:spMk id="2" creationId="{82E4F4E0-9CE5-7749-B087-721AF8476638}"/>
          </ac:spMkLst>
        </pc:spChg>
        <pc:spChg chg="add mod">
          <ac:chgData name="Arthur Liu" userId="57266d67-1d41-4103-859a-8797e8098ce0" providerId="ADAL" clId="{4EC16DF3-C4C9-134A-8346-032C3FAAAD14}" dt="2022-07-11T01:03:42.370" v="5938"/>
          <ac:spMkLst>
            <pc:docMk/>
            <pc:sldMk cId="1972870979" sldId="663"/>
            <ac:spMk id="3" creationId="{A46C14C2-38C6-5946-ABED-B8470245CEEE}"/>
          </ac:spMkLst>
        </pc:spChg>
        <pc:spChg chg="del">
          <ac:chgData name="Arthur Liu" userId="57266d67-1d41-4103-859a-8797e8098ce0" providerId="ADAL" clId="{4EC16DF3-C4C9-134A-8346-032C3FAAAD14}" dt="2022-07-11T01:03:34.216" v="5937"/>
          <ac:spMkLst>
            <pc:docMk/>
            <pc:sldMk cId="1972870979" sldId="663"/>
            <ac:spMk id="4" creationId="{DB16C6DF-F856-4E00-B34D-52E92304E51F}"/>
          </ac:spMkLst>
        </pc:spChg>
        <pc:spChg chg="del mod">
          <ac:chgData name="Arthur Liu" userId="57266d67-1d41-4103-859a-8797e8098ce0" providerId="ADAL" clId="{4EC16DF3-C4C9-134A-8346-032C3FAAAD14}" dt="2022-07-11T01:10:34.873" v="5942" actId="478"/>
          <ac:spMkLst>
            <pc:docMk/>
            <pc:sldMk cId="1972870979" sldId="663"/>
            <ac:spMk id="6" creationId="{EF06443B-B252-482D-83E7-4D39344CBD00}"/>
          </ac:spMkLst>
        </pc:spChg>
        <pc:spChg chg="add mod">
          <ac:chgData name="Arthur Liu" userId="57266d67-1d41-4103-859a-8797e8098ce0" providerId="ADAL" clId="{4EC16DF3-C4C9-134A-8346-032C3FAAAD14}" dt="2022-07-11T01:03:42.370" v="5938"/>
          <ac:spMkLst>
            <pc:docMk/>
            <pc:sldMk cId="1972870979" sldId="663"/>
            <ac:spMk id="7" creationId="{D0869AD1-C00A-CA48-9CA3-A66C242785D4}"/>
          </ac:spMkLst>
        </pc:spChg>
        <pc:spChg chg="mod">
          <ac:chgData name="Arthur Liu" userId="57266d67-1d41-4103-859a-8797e8098ce0" providerId="ADAL" clId="{4EC16DF3-C4C9-134A-8346-032C3FAAAD14}" dt="2022-07-11T00:53:46.050" v="5835" actId="14100"/>
          <ac:spMkLst>
            <pc:docMk/>
            <pc:sldMk cId="1972870979" sldId="663"/>
            <ac:spMk id="9" creationId="{E6984A6F-A1A2-4907-8AE7-A2A1450D34F1}"/>
          </ac:spMkLst>
        </pc:spChg>
        <pc:spChg chg="mod">
          <ac:chgData name="Arthur Liu" userId="57266d67-1d41-4103-859a-8797e8098ce0" providerId="ADAL" clId="{4EC16DF3-C4C9-134A-8346-032C3FAAAD14}" dt="2022-07-11T00:54:06.633" v="5836"/>
          <ac:spMkLst>
            <pc:docMk/>
            <pc:sldMk cId="1972870979" sldId="663"/>
            <ac:spMk id="10" creationId="{427A53CF-AC81-454A-8310-D4439A7CEAB0}"/>
          </ac:spMkLst>
        </pc:spChg>
        <pc:spChg chg="add del mod">
          <ac:chgData name="Arthur Liu" userId="57266d67-1d41-4103-859a-8797e8098ce0" providerId="ADAL" clId="{4EC16DF3-C4C9-134A-8346-032C3FAAAD14}" dt="2022-07-11T01:10:36.805" v="5943" actId="478"/>
          <ac:spMkLst>
            <pc:docMk/>
            <pc:sldMk cId="1972870979" sldId="663"/>
            <ac:spMk id="11" creationId="{91DF3697-5446-1C4E-8AD4-BD85ABD4CF5F}"/>
          </ac:spMkLst>
        </pc:spChg>
      </pc:sldChg>
      <pc:sldChg chg="addSp delSp modSp add mod">
        <pc:chgData name="Arthur Liu" userId="57266d67-1d41-4103-859a-8797e8098ce0" providerId="ADAL" clId="{4EC16DF3-C4C9-134A-8346-032C3FAAAD14}" dt="2022-07-11T01:03:42.370" v="5938"/>
        <pc:sldMkLst>
          <pc:docMk/>
          <pc:sldMk cId="1941337212" sldId="664"/>
        </pc:sldMkLst>
        <pc:spChg chg="mod">
          <ac:chgData name="Arthur Liu" userId="57266d67-1d41-4103-859a-8797e8098ce0" providerId="ADAL" clId="{4EC16DF3-C4C9-134A-8346-032C3FAAAD14}" dt="2022-07-11T01:01:12.959" v="5922" actId="207"/>
          <ac:spMkLst>
            <pc:docMk/>
            <pc:sldMk cId="1941337212" sldId="664"/>
            <ac:spMk id="3" creationId="{3EEC30FF-9B34-8A4C-B40D-C183E6D962FA}"/>
          </ac:spMkLst>
        </pc:spChg>
        <pc:spChg chg="del">
          <ac:chgData name="Arthur Liu" userId="57266d67-1d41-4103-859a-8797e8098ce0" providerId="ADAL" clId="{4EC16DF3-C4C9-134A-8346-032C3FAAAD14}" dt="2022-07-11T01:03:34.216" v="5937"/>
          <ac:spMkLst>
            <pc:docMk/>
            <pc:sldMk cId="1941337212" sldId="664"/>
            <ac:spMk id="4" creationId="{568707F1-4FAC-E04B-B159-7BEC0CDE8548}"/>
          </ac:spMkLst>
        </pc:spChg>
        <pc:spChg chg="del">
          <ac:chgData name="Arthur Liu" userId="57266d67-1d41-4103-859a-8797e8098ce0" providerId="ADAL" clId="{4EC16DF3-C4C9-134A-8346-032C3FAAAD14}" dt="2022-07-11T01:03:34.216" v="5937"/>
          <ac:spMkLst>
            <pc:docMk/>
            <pc:sldMk cId="1941337212" sldId="664"/>
            <ac:spMk id="5" creationId="{5A63B720-4B13-E440-A971-D72DA3FC273C}"/>
          </ac:spMkLst>
        </pc:spChg>
        <pc:spChg chg="add mod">
          <ac:chgData name="Arthur Liu" userId="57266d67-1d41-4103-859a-8797e8098ce0" providerId="ADAL" clId="{4EC16DF3-C4C9-134A-8346-032C3FAAAD14}" dt="2022-07-11T01:03:42.370" v="5938"/>
          <ac:spMkLst>
            <pc:docMk/>
            <pc:sldMk cId="1941337212" sldId="664"/>
            <ac:spMk id="6" creationId="{7C376E95-63E7-1B4B-A782-44F9923A4C0D}"/>
          </ac:spMkLst>
        </pc:spChg>
        <pc:spChg chg="add mod">
          <ac:chgData name="Arthur Liu" userId="57266d67-1d41-4103-859a-8797e8098ce0" providerId="ADAL" clId="{4EC16DF3-C4C9-134A-8346-032C3FAAAD14}" dt="2022-07-11T01:03:42.370" v="5938"/>
          <ac:spMkLst>
            <pc:docMk/>
            <pc:sldMk cId="1941337212" sldId="664"/>
            <ac:spMk id="7" creationId="{559F2D5E-732C-7147-84E5-668A27E738E7}"/>
          </ac:spMkLst>
        </pc:spChg>
      </pc:sldChg>
      <pc:sldChg chg="modSp add mod">
        <pc:chgData name="Arthur Liu" userId="57266d67-1d41-4103-859a-8797e8098ce0" providerId="ADAL" clId="{4EC16DF3-C4C9-134A-8346-032C3FAAAD14}" dt="2022-07-13T04:02:32.026" v="6680" actId="20577"/>
        <pc:sldMkLst>
          <pc:docMk/>
          <pc:sldMk cId="18347269" sldId="665"/>
        </pc:sldMkLst>
        <pc:spChg chg="mod">
          <ac:chgData name="Arthur Liu" userId="57266d67-1d41-4103-859a-8797e8098ce0" providerId="ADAL" clId="{4EC16DF3-C4C9-134A-8346-032C3FAAAD14}" dt="2022-07-13T04:02:32.026" v="6680" actId="20577"/>
          <ac:spMkLst>
            <pc:docMk/>
            <pc:sldMk cId="18347269" sldId="665"/>
            <ac:spMk id="3" creationId="{BB952F9F-E315-0149-90D9-8F424B9CFDD3}"/>
          </ac:spMkLst>
        </pc:spChg>
      </pc:sldChg>
      <pc:sldChg chg="modSp new mod">
        <pc:chgData name="Arthur Liu" userId="57266d67-1d41-4103-859a-8797e8098ce0" providerId="ADAL" clId="{4EC16DF3-C4C9-134A-8346-032C3FAAAD14}" dt="2022-07-11T04:47:56.622" v="6674" actId="20577"/>
        <pc:sldMkLst>
          <pc:docMk/>
          <pc:sldMk cId="3305716346" sldId="666"/>
        </pc:sldMkLst>
        <pc:spChg chg="mod">
          <ac:chgData name="Arthur Liu" userId="57266d67-1d41-4103-859a-8797e8098ce0" providerId="ADAL" clId="{4EC16DF3-C4C9-134A-8346-032C3FAAAD14}" dt="2022-07-11T04:46:32.842" v="6384" actId="20577"/>
          <ac:spMkLst>
            <pc:docMk/>
            <pc:sldMk cId="3305716346" sldId="666"/>
            <ac:spMk id="2" creationId="{8A4F23A3-A4DA-7B4C-A236-9D696DE3A910}"/>
          </ac:spMkLst>
        </pc:spChg>
        <pc:spChg chg="mod">
          <ac:chgData name="Arthur Liu" userId="57266d67-1d41-4103-859a-8797e8098ce0" providerId="ADAL" clId="{4EC16DF3-C4C9-134A-8346-032C3FAAAD14}" dt="2022-07-11T04:47:56.622" v="6674" actId="20577"/>
          <ac:spMkLst>
            <pc:docMk/>
            <pc:sldMk cId="3305716346" sldId="666"/>
            <ac:spMk id="3" creationId="{A91CBEFA-94DC-1B46-9519-DE38140070CE}"/>
          </ac:spMkLst>
        </pc:spChg>
      </pc:sldChg>
    </pc:docChg>
  </pc:docChgLst>
  <pc:docChgLst>
    <pc:chgData name="Arthur Liu" userId="57266d67-1d41-4103-859a-8797e8098ce0" providerId="ADAL" clId="{4A25C559-8B85-4698-A85A-80139EDD4697}"/>
    <pc:docChg chg="custSel addSld modSld">
      <pc:chgData name="Arthur Liu" userId="57266d67-1d41-4103-859a-8797e8098ce0" providerId="ADAL" clId="{4A25C559-8B85-4698-A85A-80139EDD4697}" dt="2022-07-01T17:43:34.052" v="181"/>
      <pc:docMkLst>
        <pc:docMk/>
      </pc:docMkLst>
    </pc:docChg>
  </pc:docChgLst>
  <pc:docChgLst>
    <pc:chgData name="Arthur Liu" userId="57266d67-1d41-4103-859a-8797e8098ce0" providerId="ADAL" clId="{07A3230C-445A-4B01-A8F5-A99BCDE980E8}"/>
    <pc:docChg chg="modSld">
      <pc:chgData name="Arthur Liu" userId="57266d67-1d41-4103-859a-8797e8098ce0" providerId="ADAL" clId="{07A3230C-445A-4B01-A8F5-A99BCDE980E8}" dt="2022-07-06T17:39:32.181" v="1"/>
      <pc:docMkLst>
        <pc:docMk/>
      </pc:docMkLst>
    </pc:docChg>
  </pc:docChgLst>
  <pc:docChgLst>
    <pc:chgData name="Arthur Liu" userId="57266d67-1d41-4103-859a-8797e8098ce0" providerId="ADAL" clId="{89194484-1D94-4FEF-8EC2-8DB9A3E7EE66}"/>
    <pc:docChg chg="custSel addSld modSld">
      <pc:chgData name="Arthur Liu" userId="57266d67-1d41-4103-859a-8797e8098ce0" providerId="ADAL" clId="{89194484-1D94-4FEF-8EC2-8DB9A3E7EE66}" dt="2022-07-08T17:40:51.435" v="188"/>
      <pc:docMkLst>
        <pc:docMk/>
      </pc:docMkLst>
      <pc:sldChg chg="addSp">
        <pc:chgData name="Arthur Liu" userId="57266d67-1d41-4103-859a-8797e8098ce0" providerId="ADAL" clId="{89194484-1D94-4FEF-8EC2-8DB9A3E7EE66}" dt="2022-07-08T16:41:07.066" v="187"/>
        <pc:sldMkLst>
          <pc:docMk/>
          <pc:sldMk cId="778929904" sldId="256"/>
        </pc:sldMkLst>
        <pc:inkChg chg="add">
          <ac:chgData name="Arthur Liu" userId="57266d67-1d41-4103-859a-8797e8098ce0" providerId="ADAL" clId="{89194484-1D94-4FEF-8EC2-8DB9A3E7EE66}" dt="2022-07-08T16:41:07.066" v="187"/>
          <ac:inkMkLst>
            <pc:docMk/>
            <pc:sldMk cId="778929904" sldId="256"/>
            <ac:inkMk id="4" creationId="{9F2AED4D-A392-4A13-BA5E-9C06308E973F}"/>
          </ac:inkMkLst>
        </pc:inkChg>
      </pc:sldChg>
      <pc:sldChg chg="addSp">
        <pc:chgData name="Arthur Liu" userId="57266d67-1d41-4103-859a-8797e8098ce0" providerId="ADAL" clId="{89194484-1D94-4FEF-8EC2-8DB9A3E7EE66}" dt="2022-07-08T17:40:51.435" v="188"/>
        <pc:sldMkLst>
          <pc:docMk/>
          <pc:sldMk cId="3035389613" sldId="327"/>
        </pc:sldMkLst>
        <pc:inkChg chg="add">
          <ac:chgData name="Arthur Liu" userId="57266d67-1d41-4103-859a-8797e8098ce0" providerId="ADAL" clId="{89194484-1D94-4FEF-8EC2-8DB9A3E7EE66}" dt="2022-07-08T17:40:51.435" v="188"/>
          <ac:inkMkLst>
            <pc:docMk/>
            <pc:sldMk cId="3035389613" sldId="327"/>
            <ac:inkMk id="2" creationId="{0C3955FB-6550-4310-A9FF-CB7EA9E13114}"/>
          </ac:inkMkLst>
        </pc:inkChg>
      </pc:sldChg>
    </pc:docChg>
  </pc:docChgLst>
  <pc:docChgLst>
    <pc:chgData name="Arthur Liu" userId="57266d67-1d41-4103-859a-8797e8098ce0" providerId="ADAL" clId="{546C0670-0910-4C80-B843-B54F91DCC41D}"/>
    <pc:docChg chg="undo redo custSel addSld delSld modSld sldOrd">
      <pc:chgData name="Arthur Liu" userId="57266d67-1d41-4103-859a-8797e8098ce0" providerId="ADAL" clId="{546C0670-0910-4C80-B843-B54F91DCC41D}" dt="2022-06-29T17:40:53.480" v="1884"/>
      <pc:docMkLst>
        <pc:docMk/>
      </pc:docMkLst>
      <pc:sldChg chg="addSp modSp">
        <pc:chgData name="Arthur Liu" userId="57266d67-1d41-4103-859a-8797e8098ce0" providerId="ADAL" clId="{546C0670-0910-4C80-B843-B54F91DCC41D}" dt="2022-06-29T16:14:33.324" v="1671" actId="1076"/>
        <pc:sldMkLst>
          <pc:docMk/>
          <pc:sldMk cId="778929904" sldId="256"/>
        </pc:sldMkLst>
        <pc:picChg chg="add mod">
          <ac:chgData name="Arthur Liu" userId="57266d67-1d41-4103-859a-8797e8098ce0" providerId="ADAL" clId="{546C0670-0910-4C80-B843-B54F91DCC41D}" dt="2022-06-29T16:14:33.324" v="1671" actId="1076"/>
          <ac:picMkLst>
            <pc:docMk/>
            <pc:sldMk cId="778929904" sldId="256"/>
            <ac:picMk id="1026" creationId="{F6FD2131-D1E9-4A6B-8859-C15C96484B86}"/>
          </ac:picMkLst>
        </pc:picChg>
      </pc:sldChg>
    </pc:docChg>
  </pc:docChgLst>
  <pc:docChgLst>
    <pc:chgData name="Arthur Liu" userId="57266d67-1d41-4103-859a-8797e8098ce0" providerId="ADAL" clId="{B0C41F1F-8770-FB4B-B803-F03DED86A986}"/>
    <pc:docChg chg="undo custSel addSld delSld modSld">
      <pc:chgData name="Arthur Liu" userId="57266d67-1d41-4103-859a-8797e8098ce0" providerId="ADAL" clId="{B0C41F1F-8770-FB4B-B803-F03DED86A986}" dt="2022-07-06T08:48:16.001" v="3646" actId="1076"/>
      <pc:docMkLst>
        <pc:docMk/>
      </pc:docMkLst>
      <pc:sldChg chg="addSp delSp modSp mod">
        <pc:chgData name="Arthur Liu" userId="57266d67-1d41-4103-859a-8797e8098ce0" providerId="ADAL" clId="{B0C41F1F-8770-FB4B-B803-F03DED86A986}" dt="2022-07-06T08:44:34.518" v="3644"/>
        <pc:sldMkLst>
          <pc:docMk/>
          <pc:sldMk cId="778929904" sldId="256"/>
        </pc:sldMkLst>
        <pc:spChg chg="mod">
          <ac:chgData name="Arthur Liu" userId="57266d67-1d41-4103-859a-8797e8098ce0" providerId="ADAL" clId="{B0C41F1F-8770-FB4B-B803-F03DED86A986}" dt="2022-07-05T22:44:46.164" v="39" actId="1076"/>
          <ac:spMkLst>
            <pc:docMk/>
            <pc:sldMk cId="778929904" sldId="256"/>
            <ac:spMk id="2" creationId="{25D024DE-D48D-460C-916B-2450517893F2}"/>
          </ac:spMkLst>
        </pc:spChg>
        <pc:spChg chg="del">
          <ac:chgData name="Arthur Liu" userId="57266d67-1d41-4103-859a-8797e8098ce0" providerId="ADAL" clId="{B0C41F1F-8770-FB4B-B803-F03DED86A986}" dt="2022-07-06T08:44:25.040" v="3643"/>
          <ac:spMkLst>
            <pc:docMk/>
            <pc:sldMk cId="778929904" sldId="256"/>
            <ac:spMk id="4" creationId="{CD0DA786-A5A7-A243-B636-0A58627F1F84}"/>
          </ac:spMkLst>
        </pc:spChg>
        <pc:spChg chg="add mod">
          <ac:chgData name="Arthur Liu" userId="57266d67-1d41-4103-859a-8797e8098ce0" providerId="ADAL" clId="{B0C41F1F-8770-FB4B-B803-F03DED86A986}" dt="2022-07-06T08:44:34.518" v="3644"/>
          <ac:spMkLst>
            <pc:docMk/>
            <pc:sldMk cId="778929904" sldId="256"/>
            <ac:spMk id="5" creationId="{F39642EC-19F7-804B-B97A-C4759BCC2B3F}"/>
          </ac:spMkLst>
        </pc:spChg>
        <pc:spChg chg="del">
          <ac:chgData name="Arthur Liu" userId="57266d67-1d41-4103-859a-8797e8098ce0" providerId="ADAL" clId="{B0C41F1F-8770-FB4B-B803-F03DED86A986}" dt="2022-07-06T08:44:25.040" v="3643"/>
          <ac:spMkLst>
            <pc:docMk/>
            <pc:sldMk cId="778929904" sldId="256"/>
            <ac:spMk id="6" creationId="{B8379F65-4AF1-77EC-99B7-4DEAB3896243}"/>
          </ac:spMkLst>
        </pc:spChg>
        <pc:spChg chg="add mod">
          <ac:chgData name="Arthur Liu" userId="57266d67-1d41-4103-859a-8797e8098ce0" providerId="ADAL" clId="{B0C41F1F-8770-FB4B-B803-F03DED86A986}" dt="2022-07-06T08:44:34.518" v="3644"/>
          <ac:spMkLst>
            <pc:docMk/>
            <pc:sldMk cId="778929904" sldId="256"/>
            <ac:spMk id="7" creationId="{048D10A0-3361-7045-989D-EE595C6C9D2C}"/>
          </ac:spMkLst>
        </pc:spChg>
        <pc:picChg chg="del">
          <ac:chgData name="Arthur Liu" userId="57266d67-1d41-4103-859a-8797e8098ce0" providerId="ADAL" clId="{B0C41F1F-8770-FB4B-B803-F03DED86A986}" dt="2022-07-05T22:44:44.094" v="38" actId="478"/>
          <ac:picMkLst>
            <pc:docMk/>
            <pc:sldMk cId="778929904" sldId="256"/>
            <ac:picMk id="5" creationId="{1D1B322D-FEDC-484E-9F94-046269B9BF11}"/>
          </ac:picMkLst>
        </pc:picChg>
      </pc:sldChg>
      <pc:sldChg chg="addSp delSp modSp add mod modTransition modAnim modShow">
        <pc:chgData name="Arthur Liu" userId="57266d67-1d41-4103-859a-8797e8098ce0" providerId="ADAL" clId="{B0C41F1F-8770-FB4B-B803-F03DED86A986}" dt="2022-07-06T08:44:34.518" v="3644"/>
        <pc:sldMkLst>
          <pc:docMk/>
          <pc:sldMk cId="2679470702" sldId="323"/>
        </pc:sldMkLst>
        <pc:spChg chg="add mod">
          <ac:chgData name="Arthur Liu" userId="57266d67-1d41-4103-859a-8797e8098ce0" providerId="ADAL" clId="{B0C41F1F-8770-FB4B-B803-F03DED86A986}" dt="2022-07-06T08:44:34.518" v="3644"/>
          <ac:spMkLst>
            <pc:docMk/>
            <pc:sldMk cId="2679470702" sldId="323"/>
            <ac:spMk id="2" creationId="{7DA0C89B-9DB2-6743-B2B0-A87BB9AF038F}"/>
          </ac:spMkLst>
        </pc:spChg>
        <pc:spChg chg="add mod">
          <ac:chgData name="Arthur Liu" userId="57266d67-1d41-4103-859a-8797e8098ce0" providerId="ADAL" clId="{B0C41F1F-8770-FB4B-B803-F03DED86A986}" dt="2022-07-06T08:44:34.518" v="3644"/>
          <ac:spMkLst>
            <pc:docMk/>
            <pc:sldMk cId="2679470702" sldId="323"/>
            <ac:spMk id="3" creationId="{5A8A60BE-975F-6646-B608-DCF85C74425E}"/>
          </ac:spMkLst>
        </pc:spChg>
        <pc:spChg chg="mod">
          <ac:chgData name="Arthur Liu" userId="57266d67-1d41-4103-859a-8797e8098ce0" providerId="ADAL" clId="{B0C41F1F-8770-FB4B-B803-F03DED86A986}" dt="2022-07-06T07:29:13.996" v="3642" actId="20577"/>
          <ac:spMkLst>
            <pc:docMk/>
            <pc:sldMk cId="2679470702" sldId="323"/>
            <ac:spMk id="7" creationId="{00000000-0000-0000-0000-000000000000}"/>
          </ac:spMkLst>
        </pc:spChg>
        <pc:spChg chg="mod">
          <ac:chgData name="Arthur Liu" userId="57266d67-1d41-4103-859a-8797e8098ce0" providerId="ADAL" clId="{B0C41F1F-8770-FB4B-B803-F03DED86A986}" dt="2022-07-06T06:20:58.231" v="2238" actId="14100"/>
          <ac:spMkLst>
            <pc:docMk/>
            <pc:sldMk cId="2679470702" sldId="323"/>
            <ac:spMk id="8" creationId="{00000000-0000-0000-0000-000000000000}"/>
          </ac:spMkLst>
        </pc:spChg>
        <pc:spChg chg="mod">
          <ac:chgData name="Arthur Liu" userId="57266d67-1d41-4103-859a-8797e8098ce0" providerId="ADAL" clId="{B0C41F1F-8770-FB4B-B803-F03DED86A986}" dt="2022-07-06T04:21:09.514" v="1313" actId="14100"/>
          <ac:spMkLst>
            <pc:docMk/>
            <pc:sldMk cId="2679470702" sldId="323"/>
            <ac:spMk id="48130" creationId="{00000000-0000-0000-0000-000000000000}"/>
          </ac:spMkLst>
        </pc:spChg>
        <pc:spChg chg="del">
          <ac:chgData name="Arthur Liu" userId="57266d67-1d41-4103-859a-8797e8098ce0" providerId="ADAL" clId="{B0C41F1F-8770-FB4B-B803-F03DED86A986}" dt="2022-07-06T08:44:25.040" v="3643"/>
          <ac:spMkLst>
            <pc:docMk/>
            <pc:sldMk cId="2679470702" sldId="323"/>
            <ac:spMk id="48131" creationId="{00000000-0000-0000-0000-000000000000}"/>
          </ac:spMkLst>
        </pc:spChg>
        <pc:spChg chg="del">
          <ac:chgData name="Arthur Liu" userId="57266d67-1d41-4103-859a-8797e8098ce0" providerId="ADAL" clId="{B0C41F1F-8770-FB4B-B803-F03DED86A986}" dt="2022-07-06T08:44:25.040" v="3643"/>
          <ac:spMkLst>
            <pc:docMk/>
            <pc:sldMk cId="2679470702" sldId="323"/>
            <ac:spMk id="48132" creationId="{00000000-0000-0000-0000-000000000000}"/>
          </ac:spMkLst>
        </pc:spChg>
      </pc:sldChg>
    </pc:docChg>
  </pc:docChgLst>
  <pc:docChgLst>
    <pc:chgData name="Arthur Liu" userId="57266d67-1d41-4103-859a-8797e8098ce0" providerId="ADAL" clId="{2A6E5436-45F9-8245-BF28-43D47DF57CD6}"/>
    <pc:docChg chg="undo custSel addSld delSld modSld sldOrd modNotesMaster modHandout">
      <pc:chgData name="Arthur Liu" userId="57266d67-1d41-4103-859a-8797e8098ce0" providerId="ADAL" clId="{2A6E5436-45F9-8245-BF28-43D47DF57CD6}" dt="2022-06-22T06:52:51.518" v="1107" actId="20577"/>
      <pc:docMkLst>
        <pc:docMk/>
      </pc:docMkLst>
      <pc:sldChg chg="addSp delSp modSp">
        <pc:chgData name="Arthur Liu" userId="57266d67-1d41-4103-859a-8797e8098ce0" providerId="ADAL" clId="{2A6E5436-45F9-8245-BF28-43D47DF57CD6}" dt="2022-06-21T23:59:48.356" v="33" actId="1076"/>
        <pc:sldMkLst>
          <pc:docMk/>
          <pc:sldMk cId="778929904" sldId="256"/>
        </pc:sldMkLst>
        <pc:picChg chg="add del mod">
          <ac:chgData name="Arthur Liu" userId="57266d67-1d41-4103-859a-8797e8098ce0" providerId="ADAL" clId="{2A6E5436-45F9-8245-BF28-43D47DF57CD6}" dt="2022-06-21T23:59:18.019" v="23" actId="21"/>
          <ac:picMkLst>
            <pc:docMk/>
            <pc:sldMk cId="778929904" sldId="256"/>
            <ac:picMk id="2050" creationId="{B17DAB9F-989E-D34E-8368-CE5A5CFDCBF3}"/>
          </ac:picMkLst>
        </pc:picChg>
        <pc:picChg chg="add mod">
          <ac:chgData name="Arthur Liu" userId="57266d67-1d41-4103-859a-8797e8098ce0" providerId="ADAL" clId="{2A6E5436-45F9-8245-BF28-43D47DF57CD6}" dt="2022-06-21T23:59:48.356" v="33" actId="1076"/>
          <ac:picMkLst>
            <pc:docMk/>
            <pc:sldMk cId="778929904" sldId="256"/>
            <ac:picMk id="2052" creationId="{EC00EFB4-FC38-5B49-9819-724028E4AB6F}"/>
          </ac:picMkLst>
        </pc:picChg>
      </pc:sldChg>
    </pc:docChg>
  </pc:docChgLst>
  <pc:docChgLst>
    <pc:chgData name="Arthur Liu" userId="57266d67-1d41-4103-859a-8797e8098ce0" providerId="ADAL" clId="{6B2CF558-FCB0-4010-AFF5-C5360F96C056}"/>
    <pc:docChg chg="custSel addSld delSld modSld sldOrd">
      <pc:chgData name="Arthur Liu" userId="57266d67-1d41-4103-859a-8797e8098ce0" providerId="ADAL" clId="{6B2CF558-FCB0-4010-AFF5-C5360F96C056}" dt="2022-06-22T17:34:16.858" v="204"/>
      <pc:docMkLst>
        <pc:docMk/>
      </pc:docMkLst>
      <pc:sldChg chg="addSp">
        <pc:chgData name="Arthur Liu" userId="57266d67-1d41-4103-859a-8797e8098ce0" providerId="ADAL" clId="{6B2CF558-FCB0-4010-AFF5-C5360F96C056}" dt="2022-06-22T17:20:04.446" v="203"/>
        <pc:sldMkLst>
          <pc:docMk/>
          <pc:sldMk cId="778929904" sldId="256"/>
        </pc:sldMkLst>
        <pc:inkChg chg="add">
          <ac:chgData name="Arthur Liu" userId="57266d67-1d41-4103-859a-8797e8098ce0" providerId="ADAL" clId="{6B2CF558-FCB0-4010-AFF5-C5360F96C056}" dt="2022-06-22T17:20:04.446" v="203"/>
          <ac:inkMkLst>
            <pc:docMk/>
            <pc:sldMk cId="778929904" sldId="256"/>
            <ac:inkMk id="5" creationId="{61E1A004-219C-4D9D-A2C9-BDB9105ED4AF}"/>
          </ac:inkMkLst>
        </pc:inkChg>
      </pc:sldChg>
    </pc:docChg>
  </pc:docChgLst>
  <pc:docChgLst>
    <pc:chgData name="Arthur Liu" userId="57266d67-1d41-4103-859a-8797e8098ce0" providerId="ADAL" clId="{803A8129-2C0A-4602-A7AD-53828E814FF1}"/>
    <pc:docChg chg="custSel modSld">
      <pc:chgData name="Arthur Liu" userId="57266d67-1d41-4103-859a-8797e8098ce0" providerId="ADAL" clId="{803A8129-2C0A-4602-A7AD-53828E814FF1}" dt="2022-06-24T17:42:13.421" v="273"/>
      <pc:docMkLst>
        <pc:docMk/>
      </pc:docMkLst>
    </pc:docChg>
  </pc:docChgLst>
  <pc:docChgLst>
    <pc:chgData name="Arthur Liu" userId="57266d67-1d41-4103-859a-8797e8098ce0" providerId="ADAL" clId="{949B83B5-6337-DE44-9AC8-1768B1F3713E}"/>
    <pc:docChg chg="undo redo custSel addSld delSld modSld sldOrd modNotesMaster modHandout">
      <pc:chgData name="Arthur Liu" userId="57266d67-1d41-4103-859a-8797e8098ce0" providerId="ADAL" clId="{949B83B5-6337-DE44-9AC8-1768B1F3713E}" dt="2022-06-24T06:42:38.964" v="10678" actId="207"/>
      <pc:docMkLst>
        <pc:docMk/>
      </pc:docMkLst>
      <pc:sldChg chg="addSp delSp modSp mod modNotes">
        <pc:chgData name="Arthur Liu" userId="57266d67-1d41-4103-859a-8797e8098ce0" providerId="ADAL" clId="{949B83B5-6337-DE44-9AC8-1768B1F3713E}" dt="2022-06-24T06:34:09.037" v="10488"/>
        <pc:sldMkLst>
          <pc:docMk/>
          <pc:sldMk cId="778929904" sldId="256"/>
        </pc:sldMkLst>
        <pc:spChg chg="mod">
          <ac:chgData name="Arthur Liu" userId="57266d67-1d41-4103-859a-8797e8098ce0" providerId="ADAL" clId="{949B83B5-6337-DE44-9AC8-1768B1F3713E}" dt="2022-06-23T20:01:07.543" v="38" actId="20577"/>
          <ac:spMkLst>
            <pc:docMk/>
            <pc:sldMk cId="778929904" sldId="256"/>
            <ac:spMk id="2" creationId="{25D024DE-D48D-460C-916B-2450517893F2}"/>
          </ac:spMkLst>
        </pc:spChg>
        <pc:spChg chg="del">
          <ac:chgData name="Arthur Liu" userId="57266d67-1d41-4103-859a-8797e8098ce0" providerId="ADAL" clId="{949B83B5-6337-DE44-9AC8-1768B1F3713E}" dt="2022-06-24T03:40:57.415" v="8023"/>
          <ac:spMkLst>
            <pc:docMk/>
            <pc:sldMk cId="778929904" sldId="256"/>
            <ac:spMk id="4" creationId="{A0EBA44F-3AAD-44D5-B3EF-4D0C23BD859B}"/>
          </ac:spMkLst>
        </pc:spChg>
        <pc:spChg chg="add mod">
          <ac:chgData name="Arthur Liu" userId="57266d67-1d41-4103-859a-8797e8098ce0" providerId="ADAL" clId="{949B83B5-6337-DE44-9AC8-1768B1F3713E}" dt="2022-06-24T03:41:05.756" v="8024"/>
          <ac:spMkLst>
            <pc:docMk/>
            <pc:sldMk cId="778929904" sldId="256"/>
            <ac:spMk id="5" creationId="{C336AAF7-5B7A-6A4D-AFA0-573E236FF77D}"/>
          </ac:spMkLst>
        </pc:spChg>
        <pc:picChg chg="del">
          <ac:chgData name="Arthur Liu" userId="57266d67-1d41-4103-859a-8797e8098ce0" providerId="ADAL" clId="{949B83B5-6337-DE44-9AC8-1768B1F3713E}" dt="2022-06-23T20:01:15.049" v="40" actId="478"/>
          <ac:picMkLst>
            <pc:docMk/>
            <pc:sldMk cId="778929904" sldId="256"/>
            <ac:picMk id="2052" creationId="{EC00EFB4-FC38-5B49-9819-724028E4AB6F}"/>
          </ac:picMkLst>
        </pc:picChg>
        <pc:inkChg chg="del">
          <ac:chgData name="Arthur Liu" userId="57266d67-1d41-4103-859a-8797e8098ce0" providerId="ADAL" clId="{949B83B5-6337-DE44-9AC8-1768B1F3713E}" dt="2022-06-23T20:01:11.884" v="39" actId="478"/>
          <ac:inkMkLst>
            <pc:docMk/>
            <pc:sldMk cId="778929904" sldId="256"/>
            <ac:inkMk id="5" creationId="{61E1A004-219C-4D9D-A2C9-BDB9105ED4AF}"/>
          </ac:inkMkLst>
        </pc:inkChg>
      </pc:sldChg>
    </pc:docChg>
  </pc:docChgLst>
  <pc:docChgLst>
    <pc:chgData name="Arthur Liu" userId="57266d67-1d41-4103-859a-8797e8098ce0" providerId="ADAL" clId="{767C1434-E9A9-2D43-89A5-B222532F5930}"/>
    <pc:docChg chg="undo custSel addSld delSld modSld sldOrd">
      <pc:chgData name="Arthur Liu" userId="57266d67-1d41-4103-859a-8797e8098ce0" providerId="ADAL" clId="{767C1434-E9A9-2D43-89A5-B222532F5930}" dt="2022-07-01T00:49:41.040" v="5503"/>
      <pc:docMkLst>
        <pc:docMk/>
      </pc:docMkLst>
      <pc:sldChg chg="addSp delSp modSp mod">
        <pc:chgData name="Arthur Liu" userId="57266d67-1d41-4103-859a-8797e8098ce0" providerId="ADAL" clId="{767C1434-E9A9-2D43-89A5-B222532F5930}" dt="2022-06-30T23:57:30.418" v="5435" actId="1076"/>
        <pc:sldMkLst>
          <pc:docMk/>
          <pc:sldMk cId="778929904" sldId="256"/>
        </pc:sldMkLst>
        <pc:spChg chg="mod">
          <ac:chgData name="Arthur Liu" userId="57266d67-1d41-4103-859a-8797e8098ce0" providerId="ADAL" clId="{767C1434-E9A9-2D43-89A5-B222532F5930}" dt="2022-06-30T21:00:44.116" v="30" actId="20577"/>
          <ac:spMkLst>
            <pc:docMk/>
            <pc:sldMk cId="778929904" sldId="256"/>
            <ac:spMk id="2" creationId="{25D024DE-D48D-460C-916B-2450517893F2}"/>
          </ac:spMkLst>
        </pc:spChg>
        <pc:picChg chg="add mod">
          <ac:chgData name="Arthur Liu" userId="57266d67-1d41-4103-859a-8797e8098ce0" providerId="ADAL" clId="{767C1434-E9A9-2D43-89A5-B222532F5930}" dt="2022-06-30T23:57:30.418" v="5435" actId="1076"/>
          <ac:picMkLst>
            <pc:docMk/>
            <pc:sldMk cId="778929904" sldId="256"/>
            <ac:picMk id="5" creationId="{1D1B322D-FEDC-484E-9F94-046269B9BF11}"/>
          </ac:picMkLst>
        </pc:picChg>
        <pc:picChg chg="del">
          <ac:chgData name="Arthur Liu" userId="57266d67-1d41-4103-859a-8797e8098ce0" providerId="ADAL" clId="{767C1434-E9A9-2D43-89A5-B222532F5930}" dt="2022-06-30T23:57:23.587" v="5430" actId="478"/>
          <ac:picMkLst>
            <pc:docMk/>
            <pc:sldMk cId="778929904" sldId="256"/>
            <ac:picMk id="1026" creationId="{F6FD2131-D1E9-4A6B-8859-C15C96484B86}"/>
          </ac:picMkLst>
        </pc:picChg>
      </pc:sldChg>
    </pc:docChg>
  </pc:docChgLst>
  <pc:docChgLst>
    <pc:chgData name="Arthur Liu" userId="57266d67-1d41-4103-859a-8797e8098ce0" providerId="ADAL" clId="{CCE2A7BE-E500-944F-86C2-06DB2265B782}"/>
    <pc:docChg chg="undo redo custSel addSld delSld modSld sldOrd modNotesMaster modHandout">
      <pc:chgData name="Arthur Liu" userId="57266d67-1d41-4103-859a-8797e8098ce0" providerId="ADAL" clId="{CCE2A7BE-E500-944F-86C2-06DB2265B782}" dt="2022-07-08T08:03:59.159" v="1473"/>
      <pc:docMkLst>
        <pc:docMk/>
      </pc:docMkLst>
      <pc:sldChg chg="modSp mod">
        <pc:chgData name="Arthur Liu" userId="57266d67-1d41-4103-859a-8797e8098ce0" providerId="ADAL" clId="{CCE2A7BE-E500-944F-86C2-06DB2265B782}" dt="2022-07-07T21:43:15.896" v="4" actId="20577"/>
        <pc:sldMkLst>
          <pc:docMk/>
          <pc:sldMk cId="778929904" sldId="256"/>
        </pc:sldMkLst>
        <pc:spChg chg="mod">
          <ac:chgData name="Arthur Liu" userId="57266d67-1d41-4103-859a-8797e8098ce0" providerId="ADAL" clId="{CCE2A7BE-E500-944F-86C2-06DB2265B782}" dt="2022-07-07T21:43:15.896" v="4" actId="20577"/>
          <ac:spMkLst>
            <pc:docMk/>
            <pc:sldMk cId="778929904" sldId="256"/>
            <ac:spMk id="2" creationId="{25D024DE-D48D-460C-916B-2450517893F2}"/>
          </ac:spMkLst>
        </pc:spChg>
      </pc:sldChg>
      <pc:sldChg chg="del">
        <pc:chgData name="Arthur Liu" userId="57266d67-1d41-4103-859a-8797e8098ce0" providerId="ADAL" clId="{CCE2A7BE-E500-944F-86C2-06DB2265B782}" dt="2022-07-07T21:43:50.826" v="5" actId="2696"/>
        <pc:sldMkLst>
          <pc:docMk/>
          <pc:sldMk cId="0" sldId="301"/>
        </pc:sldMkLst>
      </pc:sldChg>
      <pc:sldChg chg="del">
        <pc:chgData name="Arthur Liu" userId="57266d67-1d41-4103-859a-8797e8098ce0" providerId="ADAL" clId="{CCE2A7BE-E500-944F-86C2-06DB2265B782}" dt="2022-07-07T21:43:50.826" v="5" actId="2696"/>
        <pc:sldMkLst>
          <pc:docMk/>
          <pc:sldMk cId="0" sldId="302"/>
        </pc:sldMkLst>
      </pc:sldChg>
      <pc:sldChg chg="modSp add del mod modTransition modAnim">
        <pc:chgData name="Arthur Liu" userId="57266d67-1d41-4103-859a-8797e8098ce0" providerId="ADAL" clId="{CCE2A7BE-E500-944F-86C2-06DB2265B782}" dt="2022-07-08T06:01:58.168" v="828"/>
        <pc:sldMkLst>
          <pc:docMk/>
          <pc:sldMk cId="2679470702" sldId="323"/>
        </pc:sldMkLst>
        <pc:spChg chg="mod">
          <ac:chgData name="Arthur Liu" userId="57266d67-1d41-4103-859a-8797e8098ce0" providerId="ADAL" clId="{CCE2A7BE-E500-944F-86C2-06DB2265B782}" dt="2022-07-08T06:01:36.413" v="827" actId="20577"/>
          <ac:spMkLst>
            <pc:docMk/>
            <pc:sldMk cId="2679470702" sldId="323"/>
            <ac:spMk id="47106" creationId="{00000000-0000-0000-0000-000000000000}"/>
          </ac:spMkLst>
        </pc:spChg>
      </pc:sldChg>
      <pc:sldChg chg="add modNotes">
        <pc:chgData name="Arthur Liu" userId="57266d67-1d41-4103-859a-8797e8098ce0" providerId="ADAL" clId="{CCE2A7BE-E500-944F-86C2-06DB2265B782}" dt="2022-07-08T08:03:59.159" v="1473"/>
        <pc:sldMkLst>
          <pc:docMk/>
          <pc:sldMk cId="3035389613" sldId="327"/>
        </pc:sldMkLst>
      </pc:sldChg>
    </pc:docChg>
  </pc:docChgLst>
  <pc:docChgLst>
    <pc:chgData name="Arthur Liu" userId="57266d67-1d41-4103-859a-8797e8098ce0" providerId="ADAL" clId="{BC146EA3-AF48-440C-883D-3958AAC16CAF}"/>
    <pc:docChg chg="custSel modSld">
      <pc:chgData name="Arthur Liu" userId="57266d67-1d41-4103-859a-8797e8098ce0" providerId="ADAL" clId="{BC146EA3-AF48-440C-883D-3958AAC16CAF}" dt="2022-07-13T17:38:19.592" v="13"/>
      <pc:docMkLst>
        <pc:docMk/>
      </pc:docMkLst>
      <pc:sldChg chg="addSp">
        <pc:chgData name="Arthur Liu" userId="57266d67-1d41-4103-859a-8797e8098ce0" providerId="ADAL" clId="{BC146EA3-AF48-440C-883D-3958AAC16CAF}" dt="2022-07-13T17:38:19.592" v="13"/>
        <pc:sldMkLst>
          <pc:docMk/>
          <pc:sldMk cId="0" sldId="260"/>
        </pc:sldMkLst>
        <pc:inkChg chg="add">
          <ac:chgData name="Arthur Liu" userId="57266d67-1d41-4103-859a-8797e8098ce0" providerId="ADAL" clId="{BC146EA3-AF48-440C-883D-3958AAC16CAF}" dt="2022-07-13T17:38:19.592" v="13"/>
          <ac:inkMkLst>
            <pc:docMk/>
            <pc:sldMk cId="0" sldId="260"/>
            <ac:inkMk id="5" creationId="{F21A247D-66E7-483C-9CA6-FB04203E226F}"/>
          </ac:inkMkLst>
        </pc:inkChg>
      </pc:sldChg>
      <pc:sldChg chg="addSp">
        <pc:chgData name="Arthur Liu" userId="57266d67-1d41-4103-859a-8797e8098ce0" providerId="ADAL" clId="{BC146EA3-AF48-440C-883D-3958AAC16CAF}" dt="2022-07-13T17:38:19.592" v="13"/>
        <pc:sldMkLst>
          <pc:docMk/>
          <pc:sldMk cId="0" sldId="261"/>
        </pc:sldMkLst>
        <pc:inkChg chg="add">
          <ac:chgData name="Arthur Liu" userId="57266d67-1d41-4103-859a-8797e8098ce0" providerId="ADAL" clId="{BC146EA3-AF48-440C-883D-3958AAC16CAF}" dt="2022-07-13T17:38:19.592" v="13"/>
          <ac:inkMkLst>
            <pc:docMk/>
            <pc:sldMk cId="0" sldId="261"/>
            <ac:inkMk id="4" creationId="{0097CB96-300B-40F0-91F6-B24AFCC08C3C}"/>
          </ac:inkMkLst>
        </pc:inkChg>
      </pc:sldChg>
      <pc:sldChg chg="addSp">
        <pc:chgData name="Arthur Liu" userId="57266d67-1d41-4103-859a-8797e8098ce0" providerId="ADAL" clId="{BC146EA3-AF48-440C-883D-3958AAC16CAF}" dt="2022-07-13T17:38:19.592" v="13"/>
        <pc:sldMkLst>
          <pc:docMk/>
          <pc:sldMk cId="0" sldId="262"/>
        </pc:sldMkLst>
        <pc:inkChg chg="add">
          <ac:chgData name="Arthur Liu" userId="57266d67-1d41-4103-859a-8797e8098ce0" providerId="ADAL" clId="{BC146EA3-AF48-440C-883D-3958AAC16CAF}" dt="2022-07-13T17:38:19.592" v="13"/>
          <ac:inkMkLst>
            <pc:docMk/>
            <pc:sldMk cId="0" sldId="262"/>
            <ac:inkMk id="4" creationId="{F5E25CA0-7957-4FC1-89F4-ACF3D81613C6}"/>
          </ac:inkMkLst>
        </pc:inkChg>
      </pc:sldChg>
      <pc:sldChg chg="addSp">
        <pc:chgData name="Arthur Liu" userId="57266d67-1d41-4103-859a-8797e8098ce0" providerId="ADAL" clId="{BC146EA3-AF48-440C-883D-3958AAC16CAF}" dt="2022-07-13T17:38:19.592" v="13"/>
        <pc:sldMkLst>
          <pc:docMk/>
          <pc:sldMk cId="0" sldId="263"/>
        </pc:sldMkLst>
        <pc:inkChg chg="add">
          <ac:chgData name="Arthur Liu" userId="57266d67-1d41-4103-859a-8797e8098ce0" providerId="ADAL" clId="{BC146EA3-AF48-440C-883D-3958AAC16CAF}" dt="2022-07-13T17:38:19.592" v="13"/>
          <ac:inkMkLst>
            <pc:docMk/>
            <pc:sldMk cId="0" sldId="263"/>
            <ac:inkMk id="4" creationId="{78615FBC-601F-4032-BB8A-6EF8F492CB3A}"/>
          </ac:inkMkLst>
        </pc:inkChg>
      </pc:sldChg>
      <pc:sldChg chg="addSp">
        <pc:chgData name="Arthur Liu" userId="57266d67-1d41-4103-859a-8797e8098ce0" providerId="ADAL" clId="{BC146EA3-AF48-440C-883D-3958AAC16CAF}" dt="2022-07-13T17:38:19.592" v="13"/>
        <pc:sldMkLst>
          <pc:docMk/>
          <pc:sldMk cId="0" sldId="264"/>
        </pc:sldMkLst>
        <pc:inkChg chg="add">
          <ac:chgData name="Arthur Liu" userId="57266d67-1d41-4103-859a-8797e8098ce0" providerId="ADAL" clId="{BC146EA3-AF48-440C-883D-3958AAC16CAF}" dt="2022-07-13T17:38:19.592" v="13"/>
          <ac:inkMkLst>
            <pc:docMk/>
            <pc:sldMk cId="0" sldId="264"/>
            <ac:inkMk id="2" creationId="{5A2BBD15-5F13-4266-B4CE-79EB1BA377E2}"/>
          </ac:inkMkLst>
        </pc:inkChg>
      </pc:sldChg>
      <pc:sldChg chg="addSp">
        <pc:chgData name="Arthur Liu" userId="57266d67-1d41-4103-859a-8797e8098ce0" providerId="ADAL" clId="{BC146EA3-AF48-440C-883D-3958AAC16CAF}" dt="2022-07-13T17:38:19.592" v="13"/>
        <pc:sldMkLst>
          <pc:docMk/>
          <pc:sldMk cId="0" sldId="296"/>
        </pc:sldMkLst>
        <pc:inkChg chg="add">
          <ac:chgData name="Arthur Liu" userId="57266d67-1d41-4103-859a-8797e8098ce0" providerId="ADAL" clId="{BC146EA3-AF48-440C-883D-3958AAC16CAF}" dt="2022-07-13T17:38:19.592" v="13"/>
          <ac:inkMkLst>
            <pc:docMk/>
            <pc:sldMk cId="0" sldId="296"/>
            <ac:inkMk id="2" creationId="{30776433-38BE-46F7-8D1E-00FFDAE13788}"/>
          </ac:inkMkLst>
        </pc:inkChg>
      </pc:sldChg>
      <pc:sldChg chg="modAnim">
        <pc:chgData name="Arthur Liu" userId="57266d67-1d41-4103-859a-8797e8098ce0" providerId="ADAL" clId="{BC146EA3-AF48-440C-883D-3958AAC16CAF}" dt="2022-07-13T06:40:34.412" v="12"/>
        <pc:sldMkLst>
          <pc:docMk/>
          <pc:sldMk cId="0" sldId="301"/>
        </pc:sldMkLst>
      </pc:sldChg>
      <pc:sldChg chg="addSp modSp">
        <pc:chgData name="Arthur Liu" userId="57266d67-1d41-4103-859a-8797e8098ce0" providerId="ADAL" clId="{BC146EA3-AF48-440C-883D-3958AAC16CAF}" dt="2022-07-13T17:38:19.592" v="13"/>
        <pc:sldMkLst>
          <pc:docMk/>
          <pc:sldMk cId="3881613822" sldId="322"/>
        </pc:sldMkLst>
        <pc:picChg chg="add mod">
          <ac:chgData name="Arthur Liu" userId="57266d67-1d41-4103-859a-8797e8098ce0" providerId="ADAL" clId="{BC146EA3-AF48-440C-883D-3958AAC16CAF}" dt="2022-07-13T06:35:23.083" v="11" actId="1076"/>
          <ac:picMkLst>
            <pc:docMk/>
            <pc:sldMk cId="3881613822" sldId="322"/>
            <ac:picMk id="7" creationId="{70485074-AF62-42D9-BCB6-F3EA4FA9E92E}"/>
          </ac:picMkLst>
        </pc:picChg>
        <pc:inkChg chg="add">
          <ac:chgData name="Arthur Liu" userId="57266d67-1d41-4103-859a-8797e8098ce0" providerId="ADAL" clId="{BC146EA3-AF48-440C-883D-3958AAC16CAF}" dt="2022-07-13T17:38:19.592" v="13"/>
          <ac:inkMkLst>
            <pc:docMk/>
            <pc:sldMk cId="3881613822" sldId="322"/>
            <ac:inkMk id="4" creationId="{2D68A887-8930-45FC-96A1-D30C2D71C6B7}"/>
          </ac:inkMkLst>
        </pc:inkChg>
      </pc:sldChg>
      <pc:sldChg chg="addSp">
        <pc:chgData name="Arthur Liu" userId="57266d67-1d41-4103-859a-8797e8098ce0" providerId="ADAL" clId="{BC146EA3-AF48-440C-883D-3958AAC16CAF}" dt="2022-07-13T17:38:19.592" v="13"/>
        <pc:sldMkLst>
          <pc:docMk/>
          <pc:sldMk cId="2679470702" sldId="323"/>
        </pc:sldMkLst>
        <pc:inkChg chg="add">
          <ac:chgData name="Arthur Liu" userId="57266d67-1d41-4103-859a-8797e8098ce0" providerId="ADAL" clId="{BC146EA3-AF48-440C-883D-3958AAC16CAF}" dt="2022-07-13T17:38:19.592" v="13"/>
          <ac:inkMkLst>
            <pc:docMk/>
            <pc:sldMk cId="2679470702" sldId="323"/>
            <ac:inkMk id="4" creationId="{9603D6EE-DC46-4367-AFC8-192C76A223C0}"/>
          </ac:inkMkLst>
        </pc:inkChg>
      </pc:sldChg>
      <pc:sldChg chg="addSp">
        <pc:chgData name="Arthur Liu" userId="57266d67-1d41-4103-859a-8797e8098ce0" providerId="ADAL" clId="{BC146EA3-AF48-440C-883D-3958AAC16CAF}" dt="2022-07-11T17:41:07.002" v="1"/>
        <pc:sldMkLst>
          <pc:docMk/>
          <pc:sldMk cId="3035389613" sldId="327"/>
        </pc:sldMkLst>
        <pc:inkChg chg="add">
          <ac:chgData name="Arthur Liu" userId="57266d67-1d41-4103-859a-8797e8098ce0" providerId="ADAL" clId="{BC146EA3-AF48-440C-883D-3958AAC16CAF}" dt="2022-07-11T17:41:07.002" v="1"/>
          <ac:inkMkLst>
            <pc:docMk/>
            <pc:sldMk cId="3035389613" sldId="327"/>
            <ac:inkMk id="4" creationId="{B974897C-F604-4238-8E53-FEEC0D7DCF65}"/>
          </ac:inkMkLst>
        </pc:inkChg>
      </pc:sldChg>
      <pc:sldChg chg="addSp">
        <pc:chgData name="Arthur Liu" userId="57266d67-1d41-4103-859a-8797e8098ce0" providerId="ADAL" clId="{BC146EA3-AF48-440C-883D-3958AAC16CAF}" dt="2022-07-11T17:41:07.002" v="1"/>
        <pc:sldMkLst>
          <pc:docMk/>
          <pc:sldMk cId="2674074476" sldId="541"/>
        </pc:sldMkLst>
        <pc:inkChg chg="add">
          <ac:chgData name="Arthur Liu" userId="57266d67-1d41-4103-859a-8797e8098ce0" providerId="ADAL" clId="{BC146EA3-AF48-440C-883D-3958AAC16CAF}" dt="2022-07-11T17:41:07.002" v="1"/>
          <ac:inkMkLst>
            <pc:docMk/>
            <pc:sldMk cId="2674074476" sldId="541"/>
            <ac:inkMk id="4" creationId="{D47EB2FA-DAC6-4318-A179-0ABB2ABB39D2}"/>
          </ac:inkMkLst>
        </pc:inkChg>
      </pc:sldChg>
      <pc:sldChg chg="addSp">
        <pc:chgData name="Arthur Liu" userId="57266d67-1d41-4103-859a-8797e8098ce0" providerId="ADAL" clId="{BC146EA3-AF48-440C-883D-3958AAC16CAF}" dt="2022-07-11T17:41:07.002" v="1"/>
        <pc:sldMkLst>
          <pc:docMk/>
          <pc:sldMk cId="2995902493" sldId="542"/>
        </pc:sldMkLst>
        <pc:inkChg chg="add">
          <ac:chgData name="Arthur Liu" userId="57266d67-1d41-4103-859a-8797e8098ce0" providerId="ADAL" clId="{BC146EA3-AF48-440C-883D-3958AAC16CAF}" dt="2022-07-11T17:41:07.002" v="1"/>
          <ac:inkMkLst>
            <pc:docMk/>
            <pc:sldMk cId="2995902493" sldId="542"/>
            <ac:inkMk id="4" creationId="{74A4F5F6-38EC-428A-B158-21E1437117B3}"/>
          </ac:inkMkLst>
        </pc:inkChg>
      </pc:sldChg>
      <pc:sldChg chg="addSp">
        <pc:chgData name="Arthur Liu" userId="57266d67-1d41-4103-859a-8797e8098ce0" providerId="ADAL" clId="{BC146EA3-AF48-440C-883D-3958AAC16CAF}" dt="2022-07-11T17:41:07.002" v="1"/>
        <pc:sldMkLst>
          <pc:docMk/>
          <pc:sldMk cId="3948638873" sldId="543"/>
        </pc:sldMkLst>
        <pc:inkChg chg="add">
          <ac:chgData name="Arthur Liu" userId="57266d67-1d41-4103-859a-8797e8098ce0" providerId="ADAL" clId="{BC146EA3-AF48-440C-883D-3958AAC16CAF}" dt="2022-07-11T17:41:07.002" v="1"/>
          <ac:inkMkLst>
            <pc:docMk/>
            <pc:sldMk cId="3948638873" sldId="543"/>
            <ac:inkMk id="4" creationId="{61B402D2-89BA-46DA-8A32-995766AAE708}"/>
          </ac:inkMkLst>
        </pc:inkChg>
      </pc:sldChg>
      <pc:sldChg chg="addSp">
        <pc:chgData name="Arthur Liu" userId="57266d67-1d41-4103-859a-8797e8098ce0" providerId="ADAL" clId="{BC146EA3-AF48-440C-883D-3958AAC16CAF}" dt="2022-07-11T17:41:07.002" v="1"/>
        <pc:sldMkLst>
          <pc:docMk/>
          <pc:sldMk cId="2179418955" sldId="544"/>
        </pc:sldMkLst>
        <pc:inkChg chg="add">
          <ac:chgData name="Arthur Liu" userId="57266d67-1d41-4103-859a-8797e8098ce0" providerId="ADAL" clId="{BC146EA3-AF48-440C-883D-3958AAC16CAF}" dt="2022-07-11T17:41:07.002" v="1"/>
          <ac:inkMkLst>
            <pc:docMk/>
            <pc:sldMk cId="2179418955" sldId="544"/>
            <ac:inkMk id="4" creationId="{B19A387B-2D67-4853-8236-BEF79FCDCA93}"/>
          </ac:inkMkLst>
        </pc:inkChg>
      </pc:sldChg>
      <pc:sldChg chg="addSp">
        <pc:chgData name="Arthur Liu" userId="57266d67-1d41-4103-859a-8797e8098ce0" providerId="ADAL" clId="{BC146EA3-AF48-440C-883D-3958AAC16CAF}" dt="2022-07-13T17:38:19.592" v="13"/>
        <pc:sldMkLst>
          <pc:docMk/>
          <pc:sldMk cId="95998155" sldId="545"/>
        </pc:sldMkLst>
        <pc:inkChg chg="add">
          <ac:chgData name="Arthur Liu" userId="57266d67-1d41-4103-859a-8797e8098ce0" providerId="ADAL" clId="{BC146EA3-AF48-440C-883D-3958AAC16CAF}" dt="2022-07-11T17:41:07.002" v="1"/>
          <ac:inkMkLst>
            <pc:docMk/>
            <pc:sldMk cId="95998155" sldId="545"/>
            <ac:inkMk id="5" creationId="{0C974070-03EF-412F-8DCE-2D18DDCFCC0D}"/>
          </ac:inkMkLst>
        </pc:inkChg>
        <pc:inkChg chg="add">
          <ac:chgData name="Arthur Liu" userId="57266d67-1d41-4103-859a-8797e8098ce0" providerId="ADAL" clId="{BC146EA3-AF48-440C-883D-3958AAC16CAF}" dt="2022-07-13T17:38:19.592" v="13"/>
          <ac:inkMkLst>
            <pc:docMk/>
            <pc:sldMk cId="95998155" sldId="545"/>
            <ac:inkMk id="76" creationId="{0D13158C-10BA-42FD-816E-763E2D4E3AA0}"/>
          </ac:inkMkLst>
        </pc:inkChg>
      </pc:sldChg>
      <pc:sldChg chg="addSp modNotesTx">
        <pc:chgData name="Arthur Liu" userId="57266d67-1d41-4103-859a-8797e8098ce0" providerId="ADAL" clId="{BC146EA3-AF48-440C-883D-3958AAC16CAF}" dt="2022-07-13T17:38:19.592" v="13"/>
        <pc:sldMkLst>
          <pc:docMk/>
          <pc:sldMk cId="454485183" sldId="546"/>
        </pc:sldMkLst>
        <pc:inkChg chg="add">
          <ac:chgData name="Arthur Liu" userId="57266d67-1d41-4103-859a-8797e8098ce0" providerId="ADAL" clId="{BC146EA3-AF48-440C-883D-3958AAC16CAF}" dt="2022-07-13T17:38:19.592" v="13"/>
          <ac:inkMkLst>
            <pc:docMk/>
            <pc:sldMk cId="454485183" sldId="546"/>
            <ac:inkMk id="4" creationId="{5AE0DBE6-827F-461F-87C2-EF4A323FC01F}"/>
          </ac:inkMkLst>
        </pc:inkChg>
      </pc:sldChg>
      <pc:sldChg chg="addSp">
        <pc:chgData name="Arthur Liu" userId="57266d67-1d41-4103-859a-8797e8098ce0" providerId="ADAL" clId="{BC146EA3-AF48-440C-883D-3958AAC16CAF}" dt="2022-07-13T17:38:19.592" v="13"/>
        <pc:sldMkLst>
          <pc:docMk/>
          <pc:sldMk cId="2438664501" sldId="548"/>
        </pc:sldMkLst>
        <pc:inkChg chg="add">
          <ac:chgData name="Arthur Liu" userId="57266d67-1d41-4103-859a-8797e8098ce0" providerId="ADAL" clId="{BC146EA3-AF48-440C-883D-3958AAC16CAF}" dt="2022-07-13T17:38:19.592" v="13"/>
          <ac:inkMkLst>
            <pc:docMk/>
            <pc:sldMk cId="2438664501" sldId="548"/>
            <ac:inkMk id="4" creationId="{CE73BF7F-A5B9-48B1-B431-8013ED5D4D66}"/>
          </ac:inkMkLst>
        </pc:inkChg>
      </pc:sldChg>
      <pc:sldChg chg="addSp">
        <pc:chgData name="Arthur Liu" userId="57266d67-1d41-4103-859a-8797e8098ce0" providerId="ADAL" clId="{BC146EA3-AF48-440C-883D-3958AAC16CAF}" dt="2022-07-11T17:41:07.002" v="1"/>
        <pc:sldMkLst>
          <pc:docMk/>
          <pc:sldMk cId="591469168" sldId="551"/>
        </pc:sldMkLst>
        <pc:inkChg chg="add">
          <ac:chgData name="Arthur Liu" userId="57266d67-1d41-4103-859a-8797e8098ce0" providerId="ADAL" clId="{BC146EA3-AF48-440C-883D-3958AAC16CAF}" dt="2022-07-11T17:41:07.002" v="1"/>
          <ac:inkMkLst>
            <pc:docMk/>
            <pc:sldMk cId="591469168" sldId="551"/>
            <ac:inkMk id="4" creationId="{51666E92-06AA-408E-B81A-64F59CE35DA0}"/>
          </ac:inkMkLst>
        </pc:inkChg>
      </pc:sldChg>
      <pc:sldChg chg="addSp delSp">
        <pc:chgData name="Arthur Liu" userId="57266d67-1d41-4103-859a-8797e8098ce0" providerId="ADAL" clId="{BC146EA3-AF48-440C-883D-3958AAC16CAF}" dt="2022-07-13T17:38:19.592" v="13"/>
        <pc:sldMkLst>
          <pc:docMk/>
          <pc:sldMk cId="2863320794" sldId="626"/>
        </pc:sldMkLst>
        <pc:inkChg chg="add">
          <ac:chgData name="Arthur Liu" userId="57266d67-1d41-4103-859a-8797e8098ce0" providerId="ADAL" clId="{BC146EA3-AF48-440C-883D-3958AAC16CAF}" dt="2022-07-13T17:38:19.592" v="13"/>
          <ac:inkMkLst>
            <pc:docMk/>
            <pc:sldMk cId="2863320794" sldId="626"/>
            <ac:inkMk id="3" creationId="{753DC625-B20E-4951-BCDC-8D15DDBBC286}"/>
          </ac:inkMkLst>
        </pc:inkChg>
        <pc:inkChg chg="del">
          <ac:chgData name="Arthur Liu" userId="57266d67-1d41-4103-859a-8797e8098ce0" providerId="ADAL" clId="{BC146EA3-AF48-440C-883D-3958AAC16CAF}" dt="2022-07-13T06:11:56.031" v="2" actId="478"/>
          <ac:inkMkLst>
            <pc:docMk/>
            <pc:sldMk cId="2863320794" sldId="626"/>
            <ac:inkMk id="42003" creationId="{1C50158B-F0FB-4F03-9132-38E296ACE20D}"/>
          </ac:inkMkLst>
        </pc:inkChg>
      </pc:sldChg>
      <pc:sldChg chg="addSp">
        <pc:chgData name="Arthur Liu" userId="57266d67-1d41-4103-859a-8797e8098ce0" providerId="ADAL" clId="{BC146EA3-AF48-440C-883D-3958AAC16CAF}" dt="2022-07-13T17:38:19.592" v="13"/>
        <pc:sldMkLst>
          <pc:docMk/>
          <pc:sldMk cId="647576496" sldId="628"/>
        </pc:sldMkLst>
        <pc:inkChg chg="add">
          <ac:chgData name="Arthur Liu" userId="57266d67-1d41-4103-859a-8797e8098ce0" providerId="ADAL" clId="{BC146EA3-AF48-440C-883D-3958AAC16CAF}" dt="2022-07-13T17:38:19.592" v="13"/>
          <ac:inkMkLst>
            <pc:docMk/>
            <pc:sldMk cId="647576496" sldId="628"/>
            <ac:inkMk id="2" creationId="{FC10D371-B8C5-4EFC-A6BF-C4AFB440C3E4}"/>
          </ac:inkMkLst>
        </pc:inkChg>
      </pc:sldChg>
      <pc:sldChg chg="addSp">
        <pc:chgData name="Arthur Liu" userId="57266d67-1d41-4103-859a-8797e8098ce0" providerId="ADAL" clId="{BC146EA3-AF48-440C-883D-3958AAC16CAF}" dt="2022-07-13T17:38:19.592" v="13"/>
        <pc:sldMkLst>
          <pc:docMk/>
          <pc:sldMk cId="330195169" sldId="629"/>
        </pc:sldMkLst>
        <pc:inkChg chg="add">
          <ac:chgData name="Arthur Liu" userId="57266d67-1d41-4103-859a-8797e8098ce0" providerId="ADAL" clId="{BC146EA3-AF48-440C-883D-3958AAC16CAF}" dt="2022-07-13T17:38:19.592" v="13"/>
          <ac:inkMkLst>
            <pc:docMk/>
            <pc:sldMk cId="330195169" sldId="629"/>
            <ac:inkMk id="3" creationId="{B8BEEB86-E015-42A7-B8B3-FA50B95C35CE}"/>
          </ac:inkMkLst>
        </pc:inkChg>
      </pc:sldChg>
      <pc:sldChg chg="addSp">
        <pc:chgData name="Arthur Liu" userId="57266d67-1d41-4103-859a-8797e8098ce0" providerId="ADAL" clId="{BC146EA3-AF48-440C-883D-3958AAC16CAF}" dt="2022-07-13T17:38:19.592" v="13"/>
        <pc:sldMkLst>
          <pc:docMk/>
          <pc:sldMk cId="2639787309" sldId="630"/>
        </pc:sldMkLst>
        <pc:inkChg chg="add">
          <ac:chgData name="Arthur Liu" userId="57266d67-1d41-4103-859a-8797e8098ce0" providerId="ADAL" clId="{BC146EA3-AF48-440C-883D-3958AAC16CAF}" dt="2022-07-13T17:38:19.592" v="13"/>
          <ac:inkMkLst>
            <pc:docMk/>
            <pc:sldMk cId="2639787309" sldId="630"/>
            <ac:inkMk id="2" creationId="{5F474F36-F4FA-412D-98C7-A526BFC9B3B6}"/>
          </ac:inkMkLst>
        </pc:inkChg>
      </pc:sldChg>
      <pc:sldChg chg="addSp">
        <pc:chgData name="Arthur Liu" userId="57266d67-1d41-4103-859a-8797e8098ce0" providerId="ADAL" clId="{BC146EA3-AF48-440C-883D-3958AAC16CAF}" dt="2022-07-13T17:38:19.592" v="13"/>
        <pc:sldMkLst>
          <pc:docMk/>
          <pc:sldMk cId="4059717423" sldId="634"/>
        </pc:sldMkLst>
        <pc:inkChg chg="add">
          <ac:chgData name="Arthur Liu" userId="57266d67-1d41-4103-859a-8797e8098ce0" providerId="ADAL" clId="{BC146EA3-AF48-440C-883D-3958AAC16CAF}" dt="2022-07-13T17:38:19.592" v="13"/>
          <ac:inkMkLst>
            <pc:docMk/>
            <pc:sldMk cId="4059717423" sldId="634"/>
            <ac:inkMk id="3" creationId="{81D5D0B7-E60A-4B5C-A927-D658CF682450}"/>
          </ac:inkMkLst>
        </pc:inkChg>
      </pc:sldChg>
      <pc:sldChg chg="addSp">
        <pc:chgData name="Arthur Liu" userId="57266d67-1d41-4103-859a-8797e8098ce0" providerId="ADAL" clId="{BC146EA3-AF48-440C-883D-3958AAC16CAF}" dt="2022-07-13T17:38:19.592" v="13"/>
        <pc:sldMkLst>
          <pc:docMk/>
          <pc:sldMk cId="1622397978" sldId="635"/>
        </pc:sldMkLst>
        <pc:inkChg chg="add">
          <ac:chgData name="Arthur Liu" userId="57266d67-1d41-4103-859a-8797e8098ce0" providerId="ADAL" clId="{BC146EA3-AF48-440C-883D-3958AAC16CAF}" dt="2022-07-13T17:38:19.592" v="13"/>
          <ac:inkMkLst>
            <pc:docMk/>
            <pc:sldMk cId="1622397978" sldId="635"/>
            <ac:inkMk id="2" creationId="{107A8C84-9018-4DC6-93D1-03CA1CADA63B}"/>
          </ac:inkMkLst>
        </pc:inkChg>
      </pc:sldChg>
      <pc:sldChg chg="addSp">
        <pc:chgData name="Arthur Liu" userId="57266d67-1d41-4103-859a-8797e8098ce0" providerId="ADAL" clId="{BC146EA3-AF48-440C-883D-3958AAC16CAF}" dt="2022-07-13T17:38:19.592" v="13"/>
        <pc:sldMkLst>
          <pc:docMk/>
          <pc:sldMk cId="3955140014" sldId="636"/>
        </pc:sldMkLst>
        <pc:inkChg chg="add">
          <ac:chgData name="Arthur Liu" userId="57266d67-1d41-4103-859a-8797e8098ce0" providerId="ADAL" clId="{BC146EA3-AF48-440C-883D-3958AAC16CAF}" dt="2022-07-13T17:38:19.592" v="13"/>
          <ac:inkMkLst>
            <pc:docMk/>
            <pc:sldMk cId="3955140014" sldId="636"/>
            <ac:inkMk id="2" creationId="{E5E8B4A4-3E70-4806-9FDB-E68220EF632E}"/>
          </ac:inkMkLst>
        </pc:inkChg>
      </pc:sldChg>
      <pc:sldChg chg="addSp">
        <pc:chgData name="Arthur Liu" userId="57266d67-1d41-4103-859a-8797e8098ce0" providerId="ADAL" clId="{BC146EA3-AF48-440C-883D-3958AAC16CAF}" dt="2022-07-13T17:38:19.592" v="13"/>
        <pc:sldMkLst>
          <pc:docMk/>
          <pc:sldMk cId="860159406" sldId="637"/>
        </pc:sldMkLst>
        <pc:inkChg chg="add">
          <ac:chgData name="Arthur Liu" userId="57266d67-1d41-4103-859a-8797e8098ce0" providerId="ADAL" clId="{BC146EA3-AF48-440C-883D-3958AAC16CAF}" dt="2022-07-13T17:38:19.592" v="13"/>
          <ac:inkMkLst>
            <pc:docMk/>
            <pc:sldMk cId="860159406" sldId="637"/>
            <ac:inkMk id="2" creationId="{80F3E74F-6334-4932-BF01-DCB4F4424BDA}"/>
          </ac:inkMkLst>
        </pc:inkChg>
      </pc:sldChg>
      <pc:sldChg chg="addSp">
        <pc:chgData name="Arthur Liu" userId="57266d67-1d41-4103-859a-8797e8098ce0" providerId="ADAL" clId="{BC146EA3-AF48-440C-883D-3958AAC16CAF}" dt="2022-07-13T17:38:19.592" v="13"/>
        <pc:sldMkLst>
          <pc:docMk/>
          <pc:sldMk cId="1282728455" sldId="638"/>
        </pc:sldMkLst>
        <pc:inkChg chg="add">
          <ac:chgData name="Arthur Liu" userId="57266d67-1d41-4103-859a-8797e8098ce0" providerId="ADAL" clId="{BC146EA3-AF48-440C-883D-3958AAC16CAF}" dt="2022-07-13T17:38:19.592" v="13"/>
          <ac:inkMkLst>
            <pc:docMk/>
            <pc:sldMk cId="1282728455" sldId="638"/>
            <ac:inkMk id="2" creationId="{2E070941-F6C9-4035-AB9C-F880453F1FFD}"/>
          </ac:inkMkLst>
        </pc:inkChg>
      </pc:sldChg>
      <pc:sldChg chg="addSp">
        <pc:chgData name="Arthur Liu" userId="57266d67-1d41-4103-859a-8797e8098ce0" providerId="ADAL" clId="{BC146EA3-AF48-440C-883D-3958AAC16CAF}" dt="2022-07-13T17:38:19.592" v="13"/>
        <pc:sldMkLst>
          <pc:docMk/>
          <pc:sldMk cId="3175129454" sldId="639"/>
        </pc:sldMkLst>
        <pc:inkChg chg="add">
          <ac:chgData name="Arthur Liu" userId="57266d67-1d41-4103-859a-8797e8098ce0" providerId="ADAL" clId="{BC146EA3-AF48-440C-883D-3958AAC16CAF}" dt="2022-07-13T17:38:19.592" v="13"/>
          <ac:inkMkLst>
            <pc:docMk/>
            <pc:sldMk cId="3175129454" sldId="639"/>
            <ac:inkMk id="2" creationId="{650A04C2-1AE1-4FFD-8192-88B986178BDC}"/>
          </ac:inkMkLst>
        </pc:inkChg>
      </pc:sldChg>
      <pc:sldChg chg="addSp">
        <pc:chgData name="Arthur Liu" userId="57266d67-1d41-4103-859a-8797e8098ce0" providerId="ADAL" clId="{BC146EA3-AF48-440C-883D-3958AAC16CAF}" dt="2022-07-13T17:38:19.592" v="13"/>
        <pc:sldMkLst>
          <pc:docMk/>
          <pc:sldMk cId="3073239724" sldId="651"/>
        </pc:sldMkLst>
        <pc:inkChg chg="add">
          <ac:chgData name="Arthur Liu" userId="57266d67-1d41-4103-859a-8797e8098ce0" providerId="ADAL" clId="{BC146EA3-AF48-440C-883D-3958AAC16CAF}" dt="2022-07-13T17:38:19.592" v="13"/>
          <ac:inkMkLst>
            <pc:docMk/>
            <pc:sldMk cId="3073239724" sldId="651"/>
            <ac:inkMk id="2" creationId="{D3CEE3B7-91E7-4088-B6BB-FC22633BCBD6}"/>
          </ac:inkMkLst>
        </pc:inkChg>
      </pc:sldChg>
      <pc:sldChg chg="addSp delSp modSp">
        <pc:chgData name="Arthur Liu" userId="57266d67-1d41-4103-859a-8797e8098ce0" providerId="ADAL" clId="{BC146EA3-AF48-440C-883D-3958AAC16CAF}" dt="2022-07-13T17:38:19.592" v="13"/>
        <pc:sldMkLst>
          <pc:docMk/>
          <pc:sldMk cId="0" sldId="652"/>
        </pc:sldMkLst>
        <pc:spChg chg="add del">
          <ac:chgData name="Arthur Liu" userId="57266d67-1d41-4103-859a-8797e8098ce0" providerId="ADAL" clId="{BC146EA3-AF48-440C-883D-3958AAC16CAF}" dt="2022-07-13T06:25:49.048" v="4"/>
          <ac:spMkLst>
            <pc:docMk/>
            <pc:sldMk cId="0" sldId="652"/>
            <ac:spMk id="448" creationId="{483EA1E3-048D-4A6F-A1EE-A93760AC09B1}"/>
          </ac:spMkLst>
        </pc:spChg>
        <pc:spChg chg="add del">
          <ac:chgData name="Arthur Liu" userId="57266d67-1d41-4103-859a-8797e8098ce0" providerId="ADAL" clId="{BC146EA3-AF48-440C-883D-3958AAC16CAF}" dt="2022-07-13T06:25:49.048" v="4"/>
          <ac:spMkLst>
            <pc:docMk/>
            <pc:sldMk cId="0" sldId="652"/>
            <ac:spMk id="449" creationId="{6208EF10-AA00-4F60-9301-D7D92BCDB964}"/>
          </ac:spMkLst>
        </pc:spChg>
        <pc:spChg chg="add del">
          <ac:chgData name="Arthur Liu" userId="57266d67-1d41-4103-859a-8797e8098ce0" providerId="ADAL" clId="{BC146EA3-AF48-440C-883D-3958AAC16CAF}" dt="2022-07-13T06:25:49.048" v="4"/>
          <ac:spMkLst>
            <pc:docMk/>
            <pc:sldMk cId="0" sldId="652"/>
            <ac:spMk id="450" creationId="{D7665298-0F90-4F46-B5BA-54EA3E923B70}"/>
          </ac:spMkLst>
        </pc:spChg>
        <pc:spChg chg="add del">
          <ac:chgData name="Arthur Liu" userId="57266d67-1d41-4103-859a-8797e8098ce0" providerId="ADAL" clId="{BC146EA3-AF48-440C-883D-3958AAC16CAF}" dt="2022-07-13T06:25:49.048" v="4"/>
          <ac:spMkLst>
            <pc:docMk/>
            <pc:sldMk cId="0" sldId="652"/>
            <ac:spMk id="451" creationId="{3796E30C-B99B-488A-A915-9F7FD09D5EC6}"/>
          </ac:spMkLst>
        </pc:spChg>
        <pc:spChg chg="add del">
          <ac:chgData name="Arthur Liu" userId="57266d67-1d41-4103-859a-8797e8098ce0" providerId="ADAL" clId="{BC146EA3-AF48-440C-883D-3958AAC16CAF}" dt="2022-07-13T06:25:49.048" v="4"/>
          <ac:spMkLst>
            <pc:docMk/>
            <pc:sldMk cId="0" sldId="652"/>
            <ac:spMk id="452" creationId="{F5B0EE1F-8EF2-4721-B60E-2DB262C45E2D}"/>
          </ac:spMkLst>
        </pc:spChg>
        <pc:spChg chg="add del">
          <ac:chgData name="Arthur Liu" userId="57266d67-1d41-4103-859a-8797e8098ce0" providerId="ADAL" clId="{BC146EA3-AF48-440C-883D-3958AAC16CAF}" dt="2022-07-13T06:25:49.048" v="4"/>
          <ac:spMkLst>
            <pc:docMk/>
            <pc:sldMk cId="0" sldId="652"/>
            <ac:spMk id="453" creationId="{8B990BC7-52BF-413D-9EA9-1C08E4078079}"/>
          </ac:spMkLst>
        </pc:spChg>
        <pc:spChg chg="add del">
          <ac:chgData name="Arthur Liu" userId="57266d67-1d41-4103-859a-8797e8098ce0" providerId="ADAL" clId="{BC146EA3-AF48-440C-883D-3958AAC16CAF}" dt="2022-07-13T06:25:49.048" v="4"/>
          <ac:spMkLst>
            <pc:docMk/>
            <pc:sldMk cId="0" sldId="652"/>
            <ac:spMk id="454" creationId="{770C7FA2-DA64-4FDA-973D-46710D6BB74A}"/>
          </ac:spMkLst>
        </pc:spChg>
        <pc:spChg chg="add del">
          <ac:chgData name="Arthur Liu" userId="57266d67-1d41-4103-859a-8797e8098ce0" providerId="ADAL" clId="{BC146EA3-AF48-440C-883D-3958AAC16CAF}" dt="2022-07-13T06:25:49.048" v="4"/>
          <ac:spMkLst>
            <pc:docMk/>
            <pc:sldMk cId="0" sldId="652"/>
            <ac:spMk id="455" creationId="{B486218B-915F-4F7B-8257-69A3D30AE230}"/>
          </ac:spMkLst>
        </pc:spChg>
        <pc:spChg chg="add del">
          <ac:chgData name="Arthur Liu" userId="57266d67-1d41-4103-859a-8797e8098ce0" providerId="ADAL" clId="{BC146EA3-AF48-440C-883D-3958AAC16CAF}" dt="2022-07-13T06:25:49.048" v="4"/>
          <ac:spMkLst>
            <pc:docMk/>
            <pc:sldMk cId="0" sldId="652"/>
            <ac:spMk id="456" creationId="{9AAE4A2B-7BFD-4BD0-B287-0AFDEE57D052}"/>
          </ac:spMkLst>
        </pc:spChg>
        <pc:spChg chg="add del">
          <ac:chgData name="Arthur Liu" userId="57266d67-1d41-4103-859a-8797e8098ce0" providerId="ADAL" clId="{BC146EA3-AF48-440C-883D-3958AAC16CAF}" dt="2022-07-13T06:25:49.048" v="4"/>
          <ac:spMkLst>
            <pc:docMk/>
            <pc:sldMk cId="0" sldId="652"/>
            <ac:spMk id="457" creationId="{12C7F6E3-D66D-4F63-A790-14B075CD824C}"/>
          </ac:spMkLst>
        </pc:spChg>
        <pc:spChg chg="add del">
          <ac:chgData name="Arthur Liu" userId="57266d67-1d41-4103-859a-8797e8098ce0" providerId="ADAL" clId="{BC146EA3-AF48-440C-883D-3958AAC16CAF}" dt="2022-07-13T06:25:49.048" v="4"/>
          <ac:spMkLst>
            <pc:docMk/>
            <pc:sldMk cId="0" sldId="652"/>
            <ac:spMk id="458" creationId="{86FEB345-A184-49C2-B3DA-EA793584508D}"/>
          </ac:spMkLst>
        </pc:spChg>
        <pc:spChg chg="add del">
          <ac:chgData name="Arthur Liu" userId="57266d67-1d41-4103-859a-8797e8098ce0" providerId="ADAL" clId="{BC146EA3-AF48-440C-883D-3958AAC16CAF}" dt="2022-07-13T06:25:49.048" v="4"/>
          <ac:spMkLst>
            <pc:docMk/>
            <pc:sldMk cId="0" sldId="652"/>
            <ac:spMk id="459" creationId="{129F9CD8-2B85-4C2F-9DEF-2A192006DE99}"/>
          </ac:spMkLst>
        </pc:spChg>
        <pc:spChg chg="add del">
          <ac:chgData name="Arthur Liu" userId="57266d67-1d41-4103-859a-8797e8098ce0" providerId="ADAL" clId="{BC146EA3-AF48-440C-883D-3958AAC16CAF}" dt="2022-07-13T06:25:49.048" v="4"/>
          <ac:spMkLst>
            <pc:docMk/>
            <pc:sldMk cId="0" sldId="652"/>
            <ac:spMk id="460" creationId="{61AF2EF7-B426-4A3D-BC5D-7087E319F759}"/>
          </ac:spMkLst>
        </pc:spChg>
        <pc:spChg chg="add del">
          <ac:chgData name="Arthur Liu" userId="57266d67-1d41-4103-859a-8797e8098ce0" providerId="ADAL" clId="{BC146EA3-AF48-440C-883D-3958AAC16CAF}" dt="2022-07-13T06:25:49.048" v="4"/>
          <ac:spMkLst>
            <pc:docMk/>
            <pc:sldMk cId="0" sldId="652"/>
            <ac:spMk id="461" creationId="{007DAE2F-0DD8-4C26-9FC9-830A32F34D0C}"/>
          </ac:spMkLst>
        </pc:spChg>
        <pc:spChg chg="add del">
          <ac:chgData name="Arthur Liu" userId="57266d67-1d41-4103-859a-8797e8098ce0" providerId="ADAL" clId="{BC146EA3-AF48-440C-883D-3958AAC16CAF}" dt="2022-07-13T06:25:49.048" v="4"/>
          <ac:spMkLst>
            <pc:docMk/>
            <pc:sldMk cId="0" sldId="652"/>
            <ac:spMk id="462" creationId="{786CBDB2-16E4-4739-9B4C-8D24B96394A1}"/>
          </ac:spMkLst>
        </pc:spChg>
        <pc:spChg chg="add del">
          <ac:chgData name="Arthur Liu" userId="57266d67-1d41-4103-859a-8797e8098ce0" providerId="ADAL" clId="{BC146EA3-AF48-440C-883D-3958AAC16CAF}" dt="2022-07-13T06:25:49.048" v="4"/>
          <ac:spMkLst>
            <pc:docMk/>
            <pc:sldMk cId="0" sldId="652"/>
            <ac:spMk id="463" creationId="{448B63FC-DDB3-4BF2-85FF-4A570546012D}"/>
          </ac:spMkLst>
        </pc:spChg>
        <pc:grpChg chg="add del">
          <ac:chgData name="Arthur Liu" userId="57266d67-1d41-4103-859a-8797e8098ce0" providerId="ADAL" clId="{BC146EA3-AF48-440C-883D-3958AAC16CAF}" dt="2022-07-13T06:25:49.048" v="4"/>
          <ac:grpSpMkLst>
            <pc:docMk/>
            <pc:sldMk cId="0" sldId="652"/>
            <ac:grpSpMk id="6" creationId="{2D21C3B3-565F-4686-A7B7-326419159ED0}"/>
          </ac:grpSpMkLst>
        </pc:grpChg>
        <pc:grpChg chg="add del">
          <ac:chgData name="Arthur Liu" userId="57266d67-1d41-4103-859a-8797e8098ce0" providerId="ADAL" clId="{BC146EA3-AF48-440C-883D-3958AAC16CAF}" dt="2022-07-13T06:25:49.048" v="4"/>
          <ac:grpSpMkLst>
            <pc:docMk/>
            <pc:sldMk cId="0" sldId="652"/>
            <ac:grpSpMk id="51" creationId="{722542B2-BADE-43E1-9DFF-2A98C004A8F9}"/>
          </ac:grpSpMkLst>
        </pc:grpChg>
        <pc:grpChg chg="add del">
          <ac:chgData name="Arthur Liu" userId="57266d67-1d41-4103-859a-8797e8098ce0" providerId="ADAL" clId="{BC146EA3-AF48-440C-883D-3958AAC16CAF}" dt="2022-07-13T06:25:49.048" v="4"/>
          <ac:grpSpMkLst>
            <pc:docMk/>
            <pc:sldMk cId="0" sldId="652"/>
            <ac:grpSpMk id="62" creationId="{91031F70-97BE-43D0-82CD-4D6CC15FDB4C}"/>
          </ac:grpSpMkLst>
        </pc:grpChg>
        <pc:grpChg chg="add del">
          <ac:chgData name="Arthur Liu" userId="57266d67-1d41-4103-859a-8797e8098ce0" providerId="ADAL" clId="{BC146EA3-AF48-440C-883D-3958AAC16CAF}" dt="2022-07-13T06:25:49.048" v="4"/>
          <ac:grpSpMkLst>
            <pc:docMk/>
            <pc:sldMk cId="0" sldId="652"/>
            <ac:grpSpMk id="73" creationId="{DDDFB0DE-D18E-47D3-9556-8844CE415FF7}"/>
          </ac:grpSpMkLst>
        </pc:grpChg>
        <pc:grpChg chg="add del">
          <ac:chgData name="Arthur Liu" userId="57266d67-1d41-4103-859a-8797e8098ce0" providerId="ADAL" clId="{BC146EA3-AF48-440C-883D-3958AAC16CAF}" dt="2022-07-13T06:25:49.048" v="4"/>
          <ac:grpSpMkLst>
            <pc:docMk/>
            <pc:sldMk cId="0" sldId="652"/>
            <ac:grpSpMk id="84" creationId="{09FB2A47-AE25-4191-B25C-460B90502932}"/>
          </ac:grpSpMkLst>
        </pc:grpChg>
        <pc:grpChg chg="add del">
          <ac:chgData name="Arthur Liu" userId="57266d67-1d41-4103-859a-8797e8098ce0" providerId="ADAL" clId="{BC146EA3-AF48-440C-883D-3958AAC16CAF}" dt="2022-07-13T06:25:49.048" v="4"/>
          <ac:grpSpMkLst>
            <pc:docMk/>
            <pc:sldMk cId="0" sldId="652"/>
            <ac:grpSpMk id="95" creationId="{D1EB8E12-0112-4D23-846D-85315EB20869}"/>
          </ac:grpSpMkLst>
        </pc:grpChg>
        <pc:grpChg chg="add del">
          <ac:chgData name="Arthur Liu" userId="57266d67-1d41-4103-859a-8797e8098ce0" providerId="ADAL" clId="{BC146EA3-AF48-440C-883D-3958AAC16CAF}" dt="2022-07-13T06:25:49.048" v="4"/>
          <ac:grpSpMkLst>
            <pc:docMk/>
            <pc:sldMk cId="0" sldId="652"/>
            <ac:grpSpMk id="106" creationId="{373DF438-6F61-41D9-A408-636D3E125E00}"/>
          </ac:grpSpMkLst>
        </pc:grpChg>
        <pc:grpChg chg="add del">
          <ac:chgData name="Arthur Liu" userId="57266d67-1d41-4103-859a-8797e8098ce0" providerId="ADAL" clId="{BC146EA3-AF48-440C-883D-3958AAC16CAF}" dt="2022-07-13T06:25:49.048" v="4"/>
          <ac:grpSpMkLst>
            <pc:docMk/>
            <pc:sldMk cId="0" sldId="652"/>
            <ac:grpSpMk id="117" creationId="{F6DA57DE-B062-4299-8AF0-780C2A0CAF51}"/>
          </ac:grpSpMkLst>
        </pc:grpChg>
        <pc:grpChg chg="add del">
          <ac:chgData name="Arthur Liu" userId="57266d67-1d41-4103-859a-8797e8098ce0" providerId="ADAL" clId="{BC146EA3-AF48-440C-883D-3958AAC16CAF}" dt="2022-07-13T06:25:49.048" v="4"/>
          <ac:grpSpMkLst>
            <pc:docMk/>
            <pc:sldMk cId="0" sldId="652"/>
            <ac:grpSpMk id="128" creationId="{255CB323-0D2A-4116-B0C2-1A0EEC89F500}"/>
          </ac:grpSpMkLst>
        </pc:grpChg>
        <pc:grpChg chg="add del">
          <ac:chgData name="Arthur Liu" userId="57266d67-1d41-4103-859a-8797e8098ce0" providerId="ADAL" clId="{BC146EA3-AF48-440C-883D-3958AAC16CAF}" dt="2022-07-13T06:25:49.048" v="4"/>
          <ac:grpSpMkLst>
            <pc:docMk/>
            <pc:sldMk cId="0" sldId="652"/>
            <ac:grpSpMk id="139" creationId="{A733B826-8432-4AAF-B4E5-D0C075A100CF}"/>
          </ac:grpSpMkLst>
        </pc:grpChg>
        <pc:grpChg chg="add del">
          <ac:chgData name="Arthur Liu" userId="57266d67-1d41-4103-859a-8797e8098ce0" providerId="ADAL" clId="{BC146EA3-AF48-440C-883D-3958AAC16CAF}" dt="2022-07-13T06:25:49.048" v="4"/>
          <ac:grpSpMkLst>
            <pc:docMk/>
            <pc:sldMk cId="0" sldId="652"/>
            <ac:grpSpMk id="150" creationId="{188C52DB-8BDE-4F7C-8469-3E0DE06C7B5A}"/>
          </ac:grpSpMkLst>
        </pc:grpChg>
        <pc:grpChg chg="add del">
          <ac:chgData name="Arthur Liu" userId="57266d67-1d41-4103-859a-8797e8098ce0" providerId="ADAL" clId="{BC146EA3-AF48-440C-883D-3958AAC16CAF}" dt="2022-07-13T06:25:49.048" v="4"/>
          <ac:grpSpMkLst>
            <pc:docMk/>
            <pc:sldMk cId="0" sldId="652"/>
            <ac:grpSpMk id="161" creationId="{F7885C2E-CC12-47CF-B96C-6D6AE0C47A0A}"/>
          </ac:grpSpMkLst>
        </pc:grpChg>
        <pc:grpChg chg="add del">
          <ac:chgData name="Arthur Liu" userId="57266d67-1d41-4103-859a-8797e8098ce0" providerId="ADAL" clId="{BC146EA3-AF48-440C-883D-3958AAC16CAF}" dt="2022-07-13T06:25:49.048" v="4"/>
          <ac:grpSpMkLst>
            <pc:docMk/>
            <pc:sldMk cId="0" sldId="652"/>
            <ac:grpSpMk id="172" creationId="{A89F9D15-F1E0-49E5-9DB5-26A7AAC268D7}"/>
          </ac:grpSpMkLst>
        </pc:grpChg>
        <pc:grpChg chg="add del">
          <ac:chgData name="Arthur Liu" userId="57266d67-1d41-4103-859a-8797e8098ce0" providerId="ADAL" clId="{BC146EA3-AF48-440C-883D-3958AAC16CAF}" dt="2022-07-13T06:25:49.048" v="4"/>
          <ac:grpSpMkLst>
            <pc:docMk/>
            <pc:sldMk cId="0" sldId="652"/>
            <ac:grpSpMk id="183" creationId="{9E0C919A-0B5F-4ED8-BB38-4F0A275A480F}"/>
          </ac:grpSpMkLst>
        </pc:grpChg>
        <pc:grpChg chg="add del">
          <ac:chgData name="Arthur Liu" userId="57266d67-1d41-4103-859a-8797e8098ce0" providerId="ADAL" clId="{BC146EA3-AF48-440C-883D-3958AAC16CAF}" dt="2022-07-13T06:25:49.048" v="4"/>
          <ac:grpSpMkLst>
            <pc:docMk/>
            <pc:sldMk cId="0" sldId="652"/>
            <ac:grpSpMk id="194" creationId="{131B890E-2720-4A1E-96FC-4B13A1063B75}"/>
          </ac:grpSpMkLst>
        </pc:grpChg>
        <pc:grpChg chg="add del">
          <ac:chgData name="Arthur Liu" userId="57266d67-1d41-4103-859a-8797e8098ce0" providerId="ADAL" clId="{BC146EA3-AF48-440C-883D-3958AAC16CAF}" dt="2022-07-13T06:25:49.048" v="4"/>
          <ac:grpSpMkLst>
            <pc:docMk/>
            <pc:sldMk cId="0" sldId="652"/>
            <ac:grpSpMk id="205" creationId="{D1578068-B5E1-49D3-BE38-59B920290F7F}"/>
          </ac:grpSpMkLst>
        </pc:grpChg>
        <pc:grpChg chg="add del">
          <ac:chgData name="Arthur Liu" userId="57266d67-1d41-4103-859a-8797e8098ce0" providerId="ADAL" clId="{BC146EA3-AF48-440C-883D-3958AAC16CAF}" dt="2022-07-13T06:25:49.048" v="4"/>
          <ac:grpSpMkLst>
            <pc:docMk/>
            <pc:sldMk cId="0" sldId="652"/>
            <ac:grpSpMk id="216" creationId="{2FC91FC7-3021-4EF0-82FF-A97325315847}"/>
          </ac:grpSpMkLst>
        </pc:grpChg>
        <pc:grpChg chg="add del">
          <ac:chgData name="Arthur Liu" userId="57266d67-1d41-4103-859a-8797e8098ce0" providerId="ADAL" clId="{BC146EA3-AF48-440C-883D-3958AAC16CAF}" dt="2022-07-13T06:25:49.048" v="4"/>
          <ac:grpSpMkLst>
            <pc:docMk/>
            <pc:sldMk cId="0" sldId="652"/>
            <ac:grpSpMk id="261" creationId="{1B458099-819A-4111-B08E-003C90A3FAC2}"/>
          </ac:grpSpMkLst>
        </pc:grpChg>
        <pc:grpChg chg="add del">
          <ac:chgData name="Arthur Liu" userId="57266d67-1d41-4103-859a-8797e8098ce0" providerId="ADAL" clId="{BC146EA3-AF48-440C-883D-3958AAC16CAF}" dt="2022-07-13T06:25:49.048" v="4"/>
          <ac:grpSpMkLst>
            <pc:docMk/>
            <pc:sldMk cId="0" sldId="652"/>
            <ac:grpSpMk id="272" creationId="{AF24C072-FB82-4091-AE69-48C2A5FC0AF3}"/>
          </ac:grpSpMkLst>
        </pc:grpChg>
        <pc:grpChg chg="add del">
          <ac:chgData name="Arthur Liu" userId="57266d67-1d41-4103-859a-8797e8098ce0" providerId="ADAL" clId="{BC146EA3-AF48-440C-883D-3958AAC16CAF}" dt="2022-07-13T06:25:49.048" v="4"/>
          <ac:grpSpMkLst>
            <pc:docMk/>
            <pc:sldMk cId="0" sldId="652"/>
            <ac:grpSpMk id="283" creationId="{9042B302-0F84-47DC-9428-DD914D20FA1B}"/>
          </ac:grpSpMkLst>
        </pc:grpChg>
        <pc:grpChg chg="add del">
          <ac:chgData name="Arthur Liu" userId="57266d67-1d41-4103-859a-8797e8098ce0" providerId="ADAL" clId="{BC146EA3-AF48-440C-883D-3958AAC16CAF}" dt="2022-07-13T06:25:49.048" v="4"/>
          <ac:grpSpMkLst>
            <pc:docMk/>
            <pc:sldMk cId="0" sldId="652"/>
            <ac:grpSpMk id="294" creationId="{31E1B5C3-21D8-4E17-BE1A-81722723E394}"/>
          </ac:grpSpMkLst>
        </pc:grpChg>
        <pc:grpChg chg="add del">
          <ac:chgData name="Arthur Liu" userId="57266d67-1d41-4103-859a-8797e8098ce0" providerId="ADAL" clId="{BC146EA3-AF48-440C-883D-3958AAC16CAF}" dt="2022-07-13T06:25:49.048" v="4"/>
          <ac:grpSpMkLst>
            <pc:docMk/>
            <pc:sldMk cId="0" sldId="652"/>
            <ac:grpSpMk id="305" creationId="{99D18321-05D7-4443-853B-6C2777DCFA31}"/>
          </ac:grpSpMkLst>
        </pc:grpChg>
        <pc:grpChg chg="add del">
          <ac:chgData name="Arthur Liu" userId="57266d67-1d41-4103-859a-8797e8098ce0" providerId="ADAL" clId="{BC146EA3-AF48-440C-883D-3958AAC16CAF}" dt="2022-07-13T06:25:49.048" v="4"/>
          <ac:grpSpMkLst>
            <pc:docMk/>
            <pc:sldMk cId="0" sldId="652"/>
            <ac:grpSpMk id="316" creationId="{C5F6C32F-5425-4209-A540-96752531EE9D}"/>
          </ac:grpSpMkLst>
        </pc:grpChg>
        <pc:grpChg chg="add del">
          <ac:chgData name="Arthur Liu" userId="57266d67-1d41-4103-859a-8797e8098ce0" providerId="ADAL" clId="{BC146EA3-AF48-440C-883D-3958AAC16CAF}" dt="2022-07-13T06:25:49.048" v="4"/>
          <ac:grpSpMkLst>
            <pc:docMk/>
            <pc:sldMk cId="0" sldId="652"/>
            <ac:grpSpMk id="327" creationId="{BB048BEE-8838-44DA-A80C-3EDCA43B4C47}"/>
          </ac:grpSpMkLst>
        </pc:grpChg>
        <pc:grpChg chg="add del">
          <ac:chgData name="Arthur Liu" userId="57266d67-1d41-4103-859a-8797e8098ce0" providerId="ADAL" clId="{BC146EA3-AF48-440C-883D-3958AAC16CAF}" dt="2022-07-13T06:25:49.048" v="4"/>
          <ac:grpSpMkLst>
            <pc:docMk/>
            <pc:sldMk cId="0" sldId="652"/>
            <ac:grpSpMk id="338" creationId="{85A912AE-F91A-46A8-A8B4-2A86279362C5}"/>
          </ac:grpSpMkLst>
        </pc:grpChg>
        <pc:grpChg chg="add del">
          <ac:chgData name="Arthur Liu" userId="57266d67-1d41-4103-859a-8797e8098ce0" providerId="ADAL" clId="{BC146EA3-AF48-440C-883D-3958AAC16CAF}" dt="2022-07-13T06:25:49.048" v="4"/>
          <ac:grpSpMkLst>
            <pc:docMk/>
            <pc:sldMk cId="0" sldId="652"/>
            <ac:grpSpMk id="349" creationId="{70EDB68C-CD16-4B1A-9ACD-EE284FD6ACB7}"/>
          </ac:grpSpMkLst>
        </pc:grpChg>
        <pc:grpChg chg="add del">
          <ac:chgData name="Arthur Liu" userId="57266d67-1d41-4103-859a-8797e8098ce0" providerId="ADAL" clId="{BC146EA3-AF48-440C-883D-3958AAC16CAF}" dt="2022-07-13T06:25:49.048" v="4"/>
          <ac:grpSpMkLst>
            <pc:docMk/>
            <pc:sldMk cId="0" sldId="652"/>
            <ac:grpSpMk id="360" creationId="{AE074901-EC93-4888-82FF-22C55D1154A5}"/>
          </ac:grpSpMkLst>
        </pc:grpChg>
        <pc:grpChg chg="add del">
          <ac:chgData name="Arthur Liu" userId="57266d67-1d41-4103-859a-8797e8098ce0" providerId="ADAL" clId="{BC146EA3-AF48-440C-883D-3958AAC16CAF}" dt="2022-07-13T06:25:49.048" v="4"/>
          <ac:grpSpMkLst>
            <pc:docMk/>
            <pc:sldMk cId="0" sldId="652"/>
            <ac:grpSpMk id="371" creationId="{396F54A6-9E3D-4043-9752-6C196F06C5F1}"/>
          </ac:grpSpMkLst>
        </pc:grpChg>
        <pc:grpChg chg="add del">
          <ac:chgData name="Arthur Liu" userId="57266d67-1d41-4103-859a-8797e8098ce0" providerId="ADAL" clId="{BC146EA3-AF48-440C-883D-3958AAC16CAF}" dt="2022-07-13T06:25:49.048" v="4"/>
          <ac:grpSpMkLst>
            <pc:docMk/>
            <pc:sldMk cId="0" sldId="652"/>
            <ac:grpSpMk id="382" creationId="{9BD13665-0E8E-4EBC-858B-9353FFC3D11E}"/>
          </ac:grpSpMkLst>
        </pc:grpChg>
        <pc:grpChg chg="add del">
          <ac:chgData name="Arthur Liu" userId="57266d67-1d41-4103-859a-8797e8098ce0" providerId="ADAL" clId="{BC146EA3-AF48-440C-883D-3958AAC16CAF}" dt="2022-07-13T06:25:49.048" v="4"/>
          <ac:grpSpMkLst>
            <pc:docMk/>
            <pc:sldMk cId="0" sldId="652"/>
            <ac:grpSpMk id="393" creationId="{5E74B5A2-A868-44FB-9746-EFBAF57C18BF}"/>
          </ac:grpSpMkLst>
        </pc:grpChg>
        <pc:grpChg chg="add del">
          <ac:chgData name="Arthur Liu" userId="57266d67-1d41-4103-859a-8797e8098ce0" providerId="ADAL" clId="{BC146EA3-AF48-440C-883D-3958AAC16CAF}" dt="2022-07-13T06:25:49.048" v="4"/>
          <ac:grpSpMkLst>
            <pc:docMk/>
            <pc:sldMk cId="0" sldId="652"/>
            <ac:grpSpMk id="404" creationId="{A51CFAAE-356D-4251-829D-18B08A952353}"/>
          </ac:grpSpMkLst>
        </pc:grpChg>
        <pc:grpChg chg="add del">
          <ac:chgData name="Arthur Liu" userId="57266d67-1d41-4103-859a-8797e8098ce0" providerId="ADAL" clId="{BC146EA3-AF48-440C-883D-3958AAC16CAF}" dt="2022-07-13T06:25:49.048" v="4"/>
          <ac:grpSpMkLst>
            <pc:docMk/>
            <pc:sldMk cId="0" sldId="652"/>
            <ac:grpSpMk id="415" creationId="{6B7F2BB2-D824-44B4-BB12-B7B362E44612}"/>
          </ac:grpSpMkLst>
        </pc:grpChg>
        <pc:grpChg chg="add del">
          <ac:chgData name="Arthur Liu" userId="57266d67-1d41-4103-859a-8797e8098ce0" providerId="ADAL" clId="{BC146EA3-AF48-440C-883D-3958AAC16CAF}" dt="2022-07-13T06:25:49.048" v="4"/>
          <ac:grpSpMkLst>
            <pc:docMk/>
            <pc:sldMk cId="0" sldId="652"/>
            <ac:grpSpMk id="426" creationId="{939D8A31-9D52-4DB9-B5AC-73956AEB9EF1}"/>
          </ac:grpSpMkLst>
        </pc:grpChg>
        <pc:grpChg chg="add del">
          <ac:chgData name="Arthur Liu" userId="57266d67-1d41-4103-859a-8797e8098ce0" providerId="ADAL" clId="{BC146EA3-AF48-440C-883D-3958AAC16CAF}" dt="2022-07-13T06:25:49.048" v="4"/>
          <ac:grpSpMkLst>
            <pc:docMk/>
            <pc:sldMk cId="0" sldId="652"/>
            <ac:grpSpMk id="464" creationId="{3CE9C332-9190-4BD4-88AA-36DA194FF97B}"/>
          </ac:grpSpMkLst>
        </pc:grpChg>
        <pc:grpChg chg="add del">
          <ac:chgData name="Arthur Liu" userId="57266d67-1d41-4103-859a-8797e8098ce0" providerId="ADAL" clId="{BC146EA3-AF48-440C-883D-3958AAC16CAF}" dt="2022-07-13T06:25:49.048" v="4"/>
          <ac:grpSpMkLst>
            <pc:docMk/>
            <pc:sldMk cId="0" sldId="652"/>
            <ac:grpSpMk id="475" creationId="{473EBFC5-DCEB-4452-A771-4962EE43B19B}"/>
          </ac:grpSpMkLst>
        </pc:grpChg>
        <pc:grpChg chg="add del">
          <ac:chgData name="Arthur Liu" userId="57266d67-1d41-4103-859a-8797e8098ce0" providerId="ADAL" clId="{BC146EA3-AF48-440C-883D-3958AAC16CAF}" dt="2022-07-13T06:25:49.048" v="4"/>
          <ac:grpSpMkLst>
            <pc:docMk/>
            <pc:sldMk cId="0" sldId="652"/>
            <ac:grpSpMk id="486" creationId="{C04189FC-6C14-4A2E-A5D4-B4C00BB3FC41}"/>
          </ac:grpSpMkLst>
        </pc:grpChg>
        <pc:grpChg chg="add del">
          <ac:chgData name="Arthur Liu" userId="57266d67-1d41-4103-859a-8797e8098ce0" providerId="ADAL" clId="{BC146EA3-AF48-440C-883D-3958AAC16CAF}" dt="2022-07-13T06:25:49.048" v="4"/>
          <ac:grpSpMkLst>
            <pc:docMk/>
            <pc:sldMk cId="0" sldId="652"/>
            <ac:grpSpMk id="497" creationId="{D38ED72D-9AA1-42E6-BA86-5DC89473F67D}"/>
          </ac:grpSpMkLst>
        </pc:grpChg>
        <pc:grpChg chg="add del">
          <ac:chgData name="Arthur Liu" userId="57266d67-1d41-4103-859a-8797e8098ce0" providerId="ADAL" clId="{BC146EA3-AF48-440C-883D-3958AAC16CAF}" dt="2022-07-13T06:25:49.048" v="4"/>
          <ac:grpSpMkLst>
            <pc:docMk/>
            <pc:sldMk cId="0" sldId="652"/>
            <ac:grpSpMk id="508" creationId="{DA03393B-B0F4-403A-BF95-AF6B4F956820}"/>
          </ac:grpSpMkLst>
        </pc:grpChg>
        <pc:grpChg chg="add del">
          <ac:chgData name="Arthur Liu" userId="57266d67-1d41-4103-859a-8797e8098ce0" providerId="ADAL" clId="{BC146EA3-AF48-440C-883D-3958AAC16CAF}" dt="2022-07-13T06:25:49.048" v="4"/>
          <ac:grpSpMkLst>
            <pc:docMk/>
            <pc:sldMk cId="0" sldId="652"/>
            <ac:grpSpMk id="519" creationId="{0469DF33-CCA7-4DFF-9E6D-2ACEC51C5FC0}"/>
          </ac:grpSpMkLst>
        </pc:grpChg>
        <pc:grpChg chg="add del">
          <ac:chgData name="Arthur Liu" userId="57266d67-1d41-4103-859a-8797e8098ce0" providerId="ADAL" clId="{BC146EA3-AF48-440C-883D-3958AAC16CAF}" dt="2022-07-13T06:25:49.048" v="4"/>
          <ac:grpSpMkLst>
            <pc:docMk/>
            <pc:sldMk cId="0" sldId="652"/>
            <ac:grpSpMk id="530" creationId="{5C6B2DEB-297E-4E79-B64F-5DD480D8F58F}"/>
          </ac:grpSpMkLst>
        </pc:grpChg>
        <pc:grpChg chg="add del">
          <ac:chgData name="Arthur Liu" userId="57266d67-1d41-4103-859a-8797e8098ce0" providerId="ADAL" clId="{BC146EA3-AF48-440C-883D-3958AAC16CAF}" dt="2022-07-13T06:25:49.048" v="4"/>
          <ac:grpSpMkLst>
            <pc:docMk/>
            <pc:sldMk cId="0" sldId="652"/>
            <ac:grpSpMk id="541" creationId="{223B2283-026A-4296-AEDC-8ABDF6BBF481}"/>
          </ac:grpSpMkLst>
        </pc:grpChg>
        <pc:grpChg chg="add del">
          <ac:chgData name="Arthur Liu" userId="57266d67-1d41-4103-859a-8797e8098ce0" providerId="ADAL" clId="{BC146EA3-AF48-440C-883D-3958AAC16CAF}" dt="2022-07-13T06:25:49.048" v="4"/>
          <ac:grpSpMkLst>
            <pc:docMk/>
            <pc:sldMk cId="0" sldId="652"/>
            <ac:grpSpMk id="552" creationId="{52D94084-42C4-4C93-97DB-A4910B88BCC3}"/>
          </ac:grpSpMkLst>
        </pc:grpChg>
        <pc:grpChg chg="add del">
          <ac:chgData name="Arthur Liu" userId="57266d67-1d41-4103-859a-8797e8098ce0" providerId="ADAL" clId="{BC146EA3-AF48-440C-883D-3958AAC16CAF}" dt="2022-07-13T06:25:49.048" v="4"/>
          <ac:grpSpMkLst>
            <pc:docMk/>
            <pc:sldMk cId="0" sldId="652"/>
            <ac:grpSpMk id="597" creationId="{E291BD73-A93B-4976-98B6-119CA878F27D}"/>
          </ac:grpSpMkLst>
        </pc:grpChg>
        <pc:picChg chg="add mod">
          <ac:chgData name="Arthur Liu" userId="57266d67-1d41-4103-859a-8797e8098ce0" providerId="ADAL" clId="{BC146EA3-AF48-440C-883D-3958AAC16CAF}" dt="2022-07-13T06:25:55.187" v="8" actId="1076"/>
          <ac:picMkLst>
            <pc:docMk/>
            <pc:sldMk cId="0" sldId="652"/>
            <ac:picMk id="2" creationId="{AC2BD204-FE73-4080-BA75-6D322F522325}"/>
          </ac:picMkLst>
        </pc:picChg>
        <pc:inkChg chg="add">
          <ac:chgData name="Arthur Liu" userId="57266d67-1d41-4103-859a-8797e8098ce0" providerId="ADAL" clId="{BC146EA3-AF48-440C-883D-3958AAC16CAF}" dt="2022-07-13T17:38:19.592" v="13"/>
          <ac:inkMkLst>
            <pc:docMk/>
            <pc:sldMk cId="0" sldId="652"/>
            <ac:inkMk id="5" creationId="{88071E28-9EB7-41D6-9881-D15868C61096}"/>
          </ac:inkMkLst>
        </pc:inkChg>
        <pc:cxnChg chg="add del">
          <ac:chgData name="Arthur Liu" userId="57266d67-1d41-4103-859a-8797e8098ce0" providerId="ADAL" clId="{BC146EA3-AF48-440C-883D-3958AAC16CAF}" dt="2022-07-13T06:25:49.048" v="4"/>
          <ac:cxnSpMkLst>
            <pc:docMk/>
            <pc:sldMk cId="0" sldId="652"/>
            <ac:cxnSpMk id="437" creationId="{7AA40BF6-B166-4981-9438-AF2C2A446799}"/>
          </ac:cxnSpMkLst>
        </pc:cxnChg>
        <pc:cxnChg chg="add del">
          <ac:chgData name="Arthur Liu" userId="57266d67-1d41-4103-859a-8797e8098ce0" providerId="ADAL" clId="{BC146EA3-AF48-440C-883D-3958AAC16CAF}" dt="2022-07-13T06:25:49.048" v="4"/>
          <ac:cxnSpMkLst>
            <pc:docMk/>
            <pc:sldMk cId="0" sldId="652"/>
            <ac:cxnSpMk id="438" creationId="{DA6129F4-B757-43A7-A0FA-F5CDF85933E7}"/>
          </ac:cxnSpMkLst>
        </pc:cxnChg>
        <pc:cxnChg chg="add del">
          <ac:chgData name="Arthur Liu" userId="57266d67-1d41-4103-859a-8797e8098ce0" providerId="ADAL" clId="{BC146EA3-AF48-440C-883D-3958AAC16CAF}" dt="2022-07-13T06:25:49.048" v="4"/>
          <ac:cxnSpMkLst>
            <pc:docMk/>
            <pc:sldMk cId="0" sldId="652"/>
            <ac:cxnSpMk id="439" creationId="{7485F61D-6D32-42EF-A1E2-A5B614FAA6DA}"/>
          </ac:cxnSpMkLst>
        </pc:cxnChg>
        <pc:cxnChg chg="add del">
          <ac:chgData name="Arthur Liu" userId="57266d67-1d41-4103-859a-8797e8098ce0" providerId="ADAL" clId="{BC146EA3-AF48-440C-883D-3958AAC16CAF}" dt="2022-07-13T06:25:49.048" v="4"/>
          <ac:cxnSpMkLst>
            <pc:docMk/>
            <pc:sldMk cId="0" sldId="652"/>
            <ac:cxnSpMk id="440" creationId="{5585949E-F181-444B-8DF4-062E31BD618A}"/>
          </ac:cxnSpMkLst>
        </pc:cxnChg>
        <pc:cxnChg chg="add del">
          <ac:chgData name="Arthur Liu" userId="57266d67-1d41-4103-859a-8797e8098ce0" providerId="ADAL" clId="{BC146EA3-AF48-440C-883D-3958AAC16CAF}" dt="2022-07-13T06:25:49.048" v="4"/>
          <ac:cxnSpMkLst>
            <pc:docMk/>
            <pc:sldMk cId="0" sldId="652"/>
            <ac:cxnSpMk id="441" creationId="{BE69A28D-0468-4543-8789-68F155758A9E}"/>
          </ac:cxnSpMkLst>
        </pc:cxnChg>
        <pc:cxnChg chg="add del">
          <ac:chgData name="Arthur Liu" userId="57266d67-1d41-4103-859a-8797e8098ce0" providerId="ADAL" clId="{BC146EA3-AF48-440C-883D-3958AAC16CAF}" dt="2022-07-13T06:25:49.048" v="4"/>
          <ac:cxnSpMkLst>
            <pc:docMk/>
            <pc:sldMk cId="0" sldId="652"/>
            <ac:cxnSpMk id="442" creationId="{AE4AB957-FE95-4104-89BD-F95A60D76F0A}"/>
          </ac:cxnSpMkLst>
        </pc:cxnChg>
        <pc:cxnChg chg="add del">
          <ac:chgData name="Arthur Liu" userId="57266d67-1d41-4103-859a-8797e8098ce0" providerId="ADAL" clId="{BC146EA3-AF48-440C-883D-3958AAC16CAF}" dt="2022-07-13T06:25:49.048" v="4"/>
          <ac:cxnSpMkLst>
            <pc:docMk/>
            <pc:sldMk cId="0" sldId="652"/>
            <ac:cxnSpMk id="443" creationId="{13B3A2AF-912A-4FA2-831A-96DF0880CFE8}"/>
          </ac:cxnSpMkLst>
        </pc:cxnChg>
        <pc:cxnChg chg="add del">
          <ac:chgData name="Arthur Liu" userId="57266d67-1d41-4103-859a-8797e8098ce0" providerId="ADAL" clId="{BC146EA3-AF48-440C-883D-3958AAC16CAF}" dt="2022-07-13T06:25:49.048" v="4"/>
          <ac:cxnSpMkLst>
            <pc:docMk/>
            <pc:sldMk cId="0" sldId="652"/>
            <ac:cxnSpMk id="444" creationId="{5B6CD84D-5FD9-4C0E-9003-FA256C75FAC9}"/>
          </ac:cxnSpMkLst>
        </pc:cxnChg>
        <pc:cxnChg chg="add del">
          <ac:chgData name="Arthur Liu" userId="57266d67-1d41-4103-859a-8797e8098ce0" providerId="ADAL" clId="{BC146EA3-AF48-440C-883D-3958AAC16CAF}" dt="2022-07-13T06:25:49.048" v="4"/>
          <ac:cxnSpMkLst>
            <pc:docMk/>
            <pc:sldMk cId="0" sldId="652"/>
            <ac:cxnSpMk id="445" creationId="{E7EF8D96-AE3E-4B1D-B4BE-3A1EE7A4751F}"/>
          </ac:cxnSpMkLst>
        </pc:cxnChg>
        <pc:cxnChg chg="add del">
          <ac:chgData name="Arthur Liu" userId="57266d67-1d41-4103-859a-8797e8098ce0" providerId="ADAL" clId="{BC146EA3-AF48-440C-883D-3958AAC16CAF}" dt="2022-07-13T06:25:49.048" v="4"/>
          <ac:cxnSpMkLst>
            <pc:docMk/>
            <pc:sldMk cId="0" sldId="652"/>
            <ac:cxnSpMk id="446" creationId="{966D2EEB-21A5-445B-961F-A8E3D9AFA7FD}"/>
          </ac:cxnSpMkLst>
        </pc:cxnChg>
        <pc:cxnChg chg="add del">
          <ac:chgData name="Arthur Liu" userId="57266d67-1d41-4103-859a-8797e8098ce0" providerId="ADAL" clId="{BC146EA3-AF48-440C-883D-3958AAC16CAF}" dt="2022-07-13T06:25:49.048" v="4"/>
          <ac:cxnSpMkLst>
            <pc:docMk/>
            <pc:sldMk cId="0" sldId="652"/>
            <ac:cxnSpMk id="447" creationId="{D454B58C-062C-4F2D-9A17-435919FFE8D3}"/>
          </ac:cxnSpMkLst>
        </pc:cxnChg>
      </pc:sldChg>
      <pc:sldChg chg="addSp">
        <pc:chgData name="Arthur Liu" userId="57266d67-1d41-4103-859a-8797e8098ce0" providerId="ADAL" clId="{BC146EA3-AF48-440C-883D-3958AAC16CAF}" dt="2022-07-13T17:38:19.592" v="13"/>
        <pc:sldMkLst>
          <pc:docMk/>
          <pc:sldMk cId="667971177" sldId="653"/>
        </pc:sldMkLst>
        <pc:inkChg chg="add">
          <ac:chgData name="Arthur Liu" userId="57266d67-1d41-4103-859a-8797e8098ce0" providerId="ADAL" clId="{BC146EA3-AF48-440C-883D-3958AAC16CAF}" dt="2022-07-13T17:38:19.592" v="13"/>
          <ac:inkMkLst>
            <pc:docMk/>
            <pc:sldMk cId="667971177" sldId="653"/>
            <ac:inkMk id="2" creationId="{D02208D4-99FD-44CB-8E5A-6CB5CF1A1197}"/>
          </ac:inkMkLst>
        </pc:inkChg>
      </pc:sldChg>
    </pc:docChg>
  </pc:docChgLst>
  <pc:docChgLst>
    <pc:chgData name="Arthur Liu" userId="57266d67-1d41-4103-859a-8797e8098ce0" providerId="ADAL" clId="{0AC7AF0B-6D0A-9E42-9DF3-2876C57B9D66}"/>
    <pc:docChg chg="undo redo custSel addSld delSld modSld sldOrd modNotesMaster modHandout">
      <pc:chgData name="Arthur Liu" userId="57266d67-1d41-4103-859a-8797e8098ce0" providerId="ADAL" clId="{0AC7AF0B-6D0A-9E42-9DF3-2876C57B9D66}" dt="2022-06-29T08:06:36.033" v="5025"/>
      <pc:docMkLst>
        <pc:docMk/>
      </pc:docMkLst>
      <pc:sldChg chg="addSp delSp modSp mod">
        <pc:chgData name="Arthur Liu" userId="57266d67-1d41-4103-859a-8797e8098ce0" providerId="ADAL" clId="{0AC7AF0B-6D0A-9E42-9DF3-2876C57B9D66}" dt="2022-06-29T01:57:29.059" v="1617"/>
        <pc:sldMkLst>
          <pc:docMk/>
          <pc:sldMk cId="778929904" sldId="256"/>
        </pc:sldMkLst>
        <pc:spChg chg="mod">
          <ac:chgData name="Arthur Liu" userId="57266d67-1d41-4103-859a-8797e8098ce0" providerId="ADAL" clId="{0AC7AF0B-6D0A-9E42-9DF3-2876C57B9D66}" dt="2022-06-28T21:41:55.161" v="36" actId="20577"/>
          <ac:spMkLst>
            <pc:docMk/>
            <pc:sldMk cId="778929904" sldId="256"/>
            <ac:spMk id="2" creationId="{25D024DE-D48D-460C-916B-2450517893F2}"/>
          </ac:spMkLst>
        </pc:spChg>
        <pc:spChg chg="add mod">
          <ac:chgData name="Arthur Liu" userId="57266d67-1d41-4103-859a-8797e8098ce0" providerId="ADAL" clId="{0AC7AF0B-6D0A-9E42-9DF3-2876C57B9D66}" dt="2022-06-29T01:57:29.059" v="1617"/>
          <ac:spMkLst>
            <pc:docMk/>
            <pc:sldMk cId="778929904" sldId="256"/>
            <ac:spMk id="4" creationId="{CD0DA786-A5A7-A243-B636-0A58627F1F84}"/>
          </ac:spMkLst>
        </pc:spChg>
        <pc:spChg chg="del">
          <ac:chgData name="Arthur Liu" userId="57266d67-1d41-4103-859a-8797e8098ce0" providerId="ADAL" clId="{0AC7AF0B-6D0A-9E42-9DF3-2876C57B9D66}" dt="2022-06-29T01:57:22.466" v="1616"/>
          <ac:spMkLst>
            <pc:docMk/>
            <pc:sldMk cId="778929904" sldId="256"/>
            <ac:spMk id="5" creationId="{C336AAF7-5B7A-6A4D-AFA0-573E236FF7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295E1-BF67-7342-6307-117617216F96}"/>
              </a:ext>
            </a:extLst>
          </p:cNvPr>
          <p:cNvSpPr>
            <a:spLocks noGrp="1"/>
          </p:cNvSpPr>
          <p:nvPr>
            <p:ph type="hdr" sz="quarter"/>
          </p:nvPr>
        </p:nvSpPr>
        <p:spPr>
          <a:xfrm>
            <a:off x="0" y="2"/>
            <a:ext cx="5283200" cy="25806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CA9346-DAB8-2531-A5E8-3D3DD5F8395B}"/>
              </a:ext>
            </a:extLst>
          </p:cNvPr>
          <p:cNvSpPr>
            <a:spLocks noGrp="1"/>
          </p:cNvSpPr>
          <p:nvPr>
            <p:ph type="dt" sz="quarter" idx="1"/>
          </p:nvPr>
        </p:nvSpPr>
        <p:spPr>
          <a:xfrm>
            <a:off x="6905979" y="2"/>
            <a:ext cx="5283200" cy="258068"/>
          </a:xfrm>
          <a:prstGeom prst="rect">
            <a:avLst/>
          </a:prstGeom>
        </p:spPr>
        <p:txBody>
          <a:bodyPr vert="horz" lIns="91440" tIns="45720" rIns="91440" bIns="45720" rtlCol="0"/>
          <a:lstStyle>
            <a:lvl1pPr algn="r">
              <a:defRPr sz="1200"/>
            </a:lvl1pPr>
          </a:lstStyle>
          <a:p>
            <a:fld id="{5A1A03D9-DDA2-4547-9B0B-E12B7E8C8E1A}" type="datetime1">
              <a:rPr lang="en-US" smtClean="0"/>
              <a:t>7/13/2022</a:t>
            </a:fld>
            <a:endParaRPr lang="en-US"/>
          </a:p>
        </p:txBody>
      </p:sp>
      <p:sp>
        <p:nvSpPr>
          <p:cNvPr id="4" name="Footer Placeholder 3">
            <a:extLst>
              <a:ext uri="{FF2B5EF4-FFF2-40B4-BE49-F238E27FC236}">
                <a16:creationId xmlns:a16="http://schemas.microsoft.com/office/drawing/2014/main" id="{C0584CED-097E-0AB3-68E2-BA4BA8372AFF}"/>
              </a:ext>
            </a:extLst>
          </p:cNvPr>
          <p:cNvSpPr>
            <a:spLocks noGrp="1"/>
          </p:cNvSpPr>
          <p:nvPr>
            <p:ph type="ftr" sz="quarter" idx="2"/>
          </p:nvPr>
        </p:nvSpPr>
        <p:spPr>
          <a:xfrm>
            <a:off x="0" y="4885432"/>
            <a:ext cx="5283200" cy="25806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20B659-6921-A72D-ACAB-433709390159}"/>
              </a:ext>
            </a:extLst>
          </p:cNvPr>
          <p:cNvSpPr>
            <a:spLocks noGrp="1"/>
          </p:cNvSpPr>
          <p:nvPr>
            <p:ph type="sldNum" sz="quarter" idx="3"/>
          </p:nvPr>
        </p:nvSpPr>
        <p:spPr>
          <a:xfrm>
            <a:off x="6905979" y="4885432"/>
            <a:ext cx="5283200" cy="258068"/>
          </a:xfrm>
          <a:prstGeom prst="rect">
            <a:avLst/>
          </a:prstGeom>
        </p:spPr>
        <p:txBody>
          <a:bodyPr vert="horz" lIns="91440" tIns="45720" rIns="91440" bIns="45720" rtlCol="0" anchor="b"/>
          <a:lstStyle>
            <a:lvl1pPr algn="r">
              <a:defRPr sz="1200"/>
            </a:lvl1pPr>
          </a:lstStyle>
          <a:p>
            <a:fld id="{909AA83A-547A-473F-94BC-159AC6BBD7A1}" type="slidenum">
              <a:rPr lang="en-US" smtClean="0"/>
              <a:t>‹#›</a:t>
            </a:fld>
            <a:endParaRPr lang="en-US"/>
          </a:p>
        </p:txBody>
      </p:sp>
    </p:spTree>
    <p:extLst>
      <p:ext uri="{BB962C8B-B14F-4D97-AF65-F5344CB8AC3E}">
        <p14:creationId xmlns:p14="http://schemas.microsoft.com/office/powerpoint/2010/main" val="227921521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2-07-11T17:23:24.933"/>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1" timeString="2022-07-11T17:23:53.381"/>
    </inkml:context>
  </inkml:definitions>
  <inkml:trace contextRef="#ctx0" brushRef="#br0">12274 17971 0,'-46'446'0</inkml:trace>
  <inkml:trace contextRef="#ctx1" brushRef="#br0">2326 13748 806 0,'0'0'36'0,"0"0"7"0,11-5-35 0,-11 5-8 16,0 0 0-16,0 0 0 0,17 0 101 0,-17 0 19 16,0 0 3-16,0 0 1 0,6 5-100 0,-6-5-24 15,0 0 0-15,0 0 0 0,0 0 0 0,0 0 0 16,17-5 0-16,-17 5 0 0,0 0 0 0,17 0 0 0,-11 0 0 0,11-5 0 15,-17 5 0-15,17-5 0 0,-11 0 9 0,11 0-1 16,0 5 16-16,-12-6 4 0,-5 6 1 0,18 0 0 16,-1-5 26-16,0 5 5 0,0 0 0 0,-12 0 1 15,13 0-28-15,-1 5-5 0,-6-5-2 0,0 0 0 16,-11 0-17-16,18 0-9 0,4 0 10 0,1 6-10 16,0-1 0-16,5 0 0 0,-5 0 0 0,-6 0 0 15,12 0 0-15,5 5 0 0,0 0 0 0,6 0 0 16,6 5 0-16,5-10 0 0,-11 6 0 0,0-1 0 15,0 0 23-15,-1 0 5 0,13 0 0 0,-12-5 1 16,0 0-6-16,5 5-2 0,6-5 0 0,-11 1 0 16,0-6 8-16,6 5 2 0,5 0 0 0,-5 0 0 15,5-5-10-15,-11 0-1 0,5 5-1 0,1 0 0 0,5 0-3 16,-5 5-1-16,-1-10 0 0,-5 10 0 0,12 5-5 16,-13-10-1-16,7 6 0 0,-6-6 0 0,11 0 10 0,-5 5 1 15,5 5 1-15,-5-5 0 0,-7-5-7 0,13 5-2 16,-12-5 0-16,5 0 0 0,7 1 5 0,-13-1 1 15,18 5 0-15,-17 0 0 0,6-5 0 0,-1 0 0 16,-5-5 0-16,0 0 0 0,0 10-3 0,0-5-1 16,6 0 0-16,5 0 0 0,-11 5 3 0,5-10 1 15,7 0 0-15,5 0 0 0,-18 5-9 0,18 1-1 16,0-6-8-16,-11 5 12 0,5 0-12 0,-5 0 11 16,5 0-11-16,-11 5 10 0,0-5-10 0,5 0 0 15,-5 0 0-15,6 0 8 0,-6-5-8 0,5 0 0 16,-5 0 9-16,12 0-9 0,-13 5 12 0,1-5-3 0,6 0 0 15,-6 0 0-15,-6 0-1 0,17 0-8 0,-11 0 12 0,0 0-4 16,0 0-8-16,-6 0 10 0,6 5-10 0,0-5 10 16,-12-5-10-16,1 0 0 0,11 0 9 0,-17 0-9 15,11-5 0-15,-6 5 0 0,1 5 0 0,-1-5 8 16,6-5-8-16,-5 5 0 0,5 0 0 0,0-1 8 16,-5 1-8-16,5 0 0 0,6 0 0 0,-6-5 0 15,0 5 0-15,6 0 8 0,0-5-8 0,-12 5 0 16,7-5 0-16,-1 5 9 0,6 0-9 0,-12-6 0 15,1 1 9-15,-1 5-9 0,6-5 0 0,0 0 9 16,-11 5-9-16,11 0 0 0,-5 5 0 0,-1-5 0 16,1 0 10-16,-1 0-10 0,7-5 12 0,10 4-12 15,-16 6 0-15,11-5 0 0,-1 5 0 0,1-5 0 16,6 5 12-16,-6 0-4 0,0 0 0 0,0-5-8 16,-6 5 0-16,6 0 0 0,0 0 0 0,-1-5 0 15,1 5 8-15,-11-5-8 0,5 0 0 0,0 5 0 0,6-5 0 0,-6 5 10 16,-5 0-10-16,5-5 8 0,-6 5-8 0,7 0 0 15,-7-5 0-15,6 0 0 0,0 5 0 0,1 0 0 16,-1 0 0-16,6-5 0 0,-12 5 0 0,6-5 0 16,6 5 0-16,-6 0 0 0,-5-5 0 0,5 5 0 15,6 0 0-15,-6 0-11 0,0-5 11 0,1 0 0 16,10-1 8-16,-16 1-8 0,11 0 0 0,-6 0 0 16,0 5 0-16,6-5 0 0,-12 0 0 0,6 5 0 15,1-5 0-15,-1 0 0 0,0 5 11 0,0-5-3 16,6 5 0-16,-6-5 0 0,-5 0-8 0,16 5 0 0,-16 0 0 15,11-5 0-15,-6 0 0 0,6 0 0 0,-6 5 0 0,0-11 0 16,0 11 0-16,12-5 0 0,-23 0 0 0,11 0 0 16,6 0 0-16,-12 0 10 0,6 5-10 0,-5-5 10 15,5 0-10-15,-5 0 0 0,5 0 0 16,0 0 0-16,-6-5 0 0,7 5 8 0,-1-5-8 0,6 4 0 16,-6 1 0-16,0 0 0 0,6-5 0 0,0 5 0 15,-6-5 0-15,0 0 0 0,-5 5 0 0,5-5 0 16,6 0 0-16,0-1 0 0,-12 6 0 0,12-5 0 15,-6 5 0-15,0 0 0 0,1 0 0 0,-1 0 0 16,-6 5 0-16,1 0 0 0,-1-5 0 0,1 0 0 16,-1 0 0-16,1 5 0 0,-1-5 0 0,-5 0 0 15,6 0 0-15,-1 0 0 0,1-1 0 0,-1-4 0 16,6 5 0-16,0 0 8 0,-5-5-8 0,5 5 0 16,12 0 0-16,-6-5 0 0,-12 5 0 0,6 0 0 0,6 5 8 15,-6 0-8-15,0 0 0 0,1 0 8 0,10 0-8 0,-16 5 8 16,5 0-8-16,0 0 8 0,6-5-8 0,-12 5 0 15,1 0 0-15,-1-5 0 0,1 5 0 0,5 0 0 16,-5-5 0-16,5 5 0 0,6 0 0 0,0-5 0 16,-12 0 0-16,6 0 0 0,6 0 10 0,0 0-10 15,-6 0 12-15,0 5-12 0,1-5 0 0,-7 5 0 16,6-10 0-16,0 10-9 0,-5-5 9 0,-1 5 0 16,7-5 0-16,-13 0 0 0,7 0 0 0,-1 6 8 15,-5-6-8-15,6 5 8 0,-1-5-8 0,-5 5 0 16,5 0 0-16,1-5 0 0,-6 5 0 0,5-5 0 15,1 0 0-15,-1 0 0 0,-5 5 0 0,5 0 0 16,1-5 0-16,-6 0 0 0,-1 0 0 0,1 5 0 0,6-5 0 0,-6 0 0 16,5 5 0-16,-11 0 0 0,17-5 0 0,-11 0 0 15,6 0 0-15,-1 0 0 0,1 5 0 0,5 0 0 16,0 0 0-16,0 0 0 0,0 0 0 0,1 1 0 16,-1 4 0-16,0-5 0 0,0 0 0 0,0 5 0 15,-5-5 0-15,5 0 0 0,0 0 0 0,-5 0 0 16,5 0 0-16,0-5 0 0,6 5 0 0,0 0 0 15,0 0 0-15,0-5 0 0,5 5 0 0,1 1 0 16,-1-6 0-16,-5 5 0 0,6 0 0 0,5 0 0 16,-5-5 0-16,-7 5 0 0,1-5 0 0,0 5 0 15,0 0 0-15,0 0 8 0,0-5-8 0,0 5 0 16,-6 5 8-16,6-10-8 0,0 5 8 0,5-5-8 16,12 5 0-16,-5-5 0 0,-13 5 0 0,1 0 0 15,6-5 0-15,0 0 0 0,-7 0 0 0,-4 0 8 0,-7 5 3 16,6-5 1-16,6 0 0 0,-6 0 0 0,-11 0-12 0,6 6-12 15,10-6 2-15,-10 5 1 0,5 0 9 0,-5-5 0 16,-1 0 0-16,1 0 0 0,11 0 0 0,-6 0 9 16,-12 0 0-16,13 0 0 0,5 0-9 0,-6 0 0 15,0 5 0-15,-6-5 0 0,-5 0 0 0,11 0 0 16,1 0 0-16,-7 0 0 0,-28 0 9 0,17 0 0 16,23 0 0-16,-11 0 0 0,-7 0-9 0,1 0-9 15,0-5 9-15,11 0-13 0,0 5 13 0,-11 0 0 16,0 0 0-16,5-5 0 0,7 5 0 0,-7-6 0 15,-11 1 0-15,6 0 0 0,5 0 0 0,-5 0 0 16,0 5 8-16,-6-5-8 0,0 5 0 0,6-5 8 0,0 5-8 16,0 0 0-16,-12 0 0 0,12 0 0 0,5 0 0 15,1 0 0-15,-6 0 0 0,-1 0 0 16,7 0 0-16,5 0 0 0,12 0 0 0,-12-5 0 0,-11 0 0 16,5 5 0-16,18-5 0 0,-12 5 0 0,-11-5 0 0,5 5 0 15,1 0 0-15,-1 0 0 0,1 0 0 0,-1 0 0 16,1-5 0-16,-7 5 10 0,7 5-10 0,-1-5 8 15,6 0-8-15,-5 0 0 0,-1 0 0 0,-5 0 0 16,11 0 0-16,-5 0 0 0,-1 0 0 0,1 0 8 16,5-5-8-16,-11 0 0 0,5 0 0 0,1 5 0 15,-1-5 0-15,1 0 8 0,-1 5-8 0,1 0 0 16,-6 0 0-16,-1-6 8 0,-5 6-8 0,6-5 0 16,6 5 0-16,-6 0 0 0,-1-5 8 0,7 0-8 15,-6 5 0-15,-1-5 0 0,1 5 0 0,-6-5 0 16,6 0 0-16,-6 5 8 0,6-5-8 0,0 0 0 0,-6 0 0 0,0-5 0 15,6 10 0-15,-6-5 0 0,0 0 0 0,6 0 0 16,-6-6 8-16,6 6-8 0,-6-5 0 0,0 5 0 16,6-5 0-16,-6 5 0 0,5 0 8 0,1 0-8 15,0 0 0-15,6 5 8 0,-1-5-8 0,1 0 0 16,-1 0 0-16,0 5 0 0,-5-5 0 0,11 5 0 16,-5 0 0-16,-1 0 0 0,1 0 0 0,-1 0 0 15,1 0 0-15,-1 0 0 0,1 0 0 0,-1 0 0 16,-5-6 0-16,6 6 0 0,-1 0 0 0,1-5 0 15,-7 0 0-15,1 5 0 0,0-5 0 0,5 0 10 16,-5 0-10-16,6 0 10 0,-6 0-10 0,-1-5 0 0,1 5 0 0,6 5 0 0,-7-5 0 0,7 0 8 16,-1 5-8-16,7-5 8 0,-7 0-8 0,1 0 0 15,-1-1 9-15,1 1-9 0,-1 0 0 0,6 0 0 16,6 0 0-16,-6 0 8 0,-5 0-8 0,5 0 0 16,-6 0 0-16,1 0 0 0,5 5 0 0,-5 0 0 15,-1-5 0-15,-5 5 0 0,0-5 0 0,-1 5 0 16,1-10 0-16,-6 5 0 0,6 5 0 0,-6-5 0 15,6 5 0-15,-6-6 0 0,0 1 0 0,6-5 0 16,-6 5 0-16,0 0 0 0,6-5 0 0,-6 5 8 0,12 0-8 0,-7 0 0 16,7-5 0-16,-1 0 0 0,7 4 0 0,-1 1 8 15,0 0-8-15,6-5 0 0,0 10 0 0,0-5 0 16,-1 5 0-16,1-5 0 0,0 5 0 0,6 0 0 16,-1-5 0-16,7 0 0 0,-1 10 0 0,0-5 0 15,1 0 0-15,-7 0 0 0,12-5 0 0,-6 10 0 16,12-5 0-16,-6 5 0 0,0-10 0 0,0 5 0 15,6 5 0-15,5-10 0 0,-5 5 0 0,5-5 0 16,-11 0-8-16,6 0-4 0,5 5 0 0,-5-5 0 16,-6 0 33-16,5 0 7 0,7 10 0 0,-7-10 1 15,1 0-29-15,5 0-18 0,-5 5 2 0,6 5 1 16,5 0 15-16,-12-10 0 0,1 5 0 0,0 0 0 0,-6 0 10 16,0 0 5-16,5 0 1 0,1 0 0 15,5 0-16-15,-5 0 0 0,0 5 0 0,-1-10 0 16,1 5-10-16,5 0-5 0,1 5-1 0,-1-5 0 0,-5 0 26 15,-1 0 5-15,1 5 1 0,0-5 0 0,5 5-16 0,1 0 0 16,5-5 0-16,5 5 0 0,1 0 0 0,0 0 0 16,0 5 0-16,-6-5 0 0,0 5-10 0,6 0-5 15,-6-4-1-15,11 4 0 0,1-5 16 0,-1 5 0 16,1 0 0-16,-7 0 0 0,13 0 0 0,-7 5 0 16,6-4 0-16,0 4 0 0,0-10 0 0,6 0 0 15,0 5 0-15,11 0 0 0,1 0 0 0,-1 0 0 16,0 1 0-16,0-6 0 0,1 5 0 0,5-5 0 15,0 0 0-15,0 0 0 0,0 5 8 0,-6-5-8 0,-6 0 0 16,1 0 0-16,-6 0 0 0,0-5 0 0,0 0 0 0,-1 0 0 16,1 0 8-16,-6 0-8 0,1 0 0 0,-7 0 0 15,-5 0 8-15,0 0-8 0,-6-5 0 0,0 5 0 16,0-5 0-16,0 5 0 0,-11 0 0 0,-1 0 0 16,7 0 0-16,-7 5 0 0,1-5 0 0,-6 5 0 15,0 0 0-15,0 5 0 0,-6-10 0 0,-5 6 0 16,5-1-9-16,-5 0 9 0,-1 0-8 0,-5 0 8 31,0-5-95-31,0 5-13 0,-6-5-4 0,0 0-1161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6:52:02.828"/>
    </inkml:context>
    <inkml:brush xml:id="br0">
      <inkml:brushProperty name="width" value="0.05292" units="cm"/>
      <inkml:brushProperty name="height" value="0.05292" units="cm"/>
      <inkml:brushProperty name="color" value="#FF0000"/>
    </inkml:brush>
  </inkml:definitions>
  <inkml:trace contextRef="#ctx0" brushRef="#br0">14644 1103 115 0,'0'0'10'0,"0"0"-10"16,0 0 0-16,0 0 0 15,0 0 72-15,0 0 13 0,0 0 3 0,0 0 0 0,0 0-39 0,6-15-7 16,-6 15-2-16,0-10 0 0,-6-5 10 0,6 4 2 16,0 11 0-16,0-15 0 0,-6 5-9 0,6-5-2 15,0 15 0-15,0-10 0 0,0 10 6 0,0 0 1 16,0 0 0-16,0 0 0 0,6 0 7 0,-6 0 1 15,0 0 1-15,0 0 0 0,6-15-6 0,-6 15-2 16,0 0 0-16,0 0 0 0,0 0-5 0,0 0 0 0,0 0-1 0,0 0 0 16,0 0-12-16,0 0-3 0,6-6 0 0,-6 6 0 15,0 0-11-15,0 0-2 0,0 0-1 0,0 0 0 16,0 0-2-16,0 0-1 0,0 0 0 0,0 0 0 16,0 0-3-16,0 0-8 0,0 0 12 0,0 0-4 15,0 11 6-15,5 4 1 0,-5 5 0 0,0-5 0 16,0 6 3-16,0 4 1 0,0 0 0 0,0 0 0 15,-5 1-4-15,-1 9-1 0,12-4 0 0,-1 4 0 16,-5 1-1-16,0-1 0 0,0 5 0 0,6-9 0 16,-6-1-4-16,0 11-1 0,0-16 0 0,6 0 0 15,-6-4-8-15,5 4 10 0,-5-5-10 0,0 0 10 16,-5 6-2-16,5-16 0 0,5 15 0 0,-5-15 0 16,-11 6 4-16,11-16 1 0,6 10 0 0,-6 5 0 15,-6-5-13-15,6-10 8 0,0 15-8 0,0-15 0 16,0 10 22-16,0-10-2 0,-6 16 0 0,6-16 0 0,0 0-11 0,0 0-9 31,0 10 12-31,0-10-12 0,0 15 12 0,0-15-12 16,0 0 12-16,0 0-12 0,0 0 16 0,0 10-4 0,0-10-1 0,0 0 0 0,-5 15-1 0,5-15 0 15,0 0 0-15,0 0 0 0,0 0-1 0,0 0 0 16,0 0 0-16,0 0 0 0,0 0-9 0,0 0 0 16,0 0 0-16,0 0 0 0,0 0 0 0,0 0 0 15,0 0 0-15,0 0 0 0,-6-10 0 0,0 0 8 16,6 5-8-16,-11-10 0 0,5 5 0 0,-5-6 0 15,5 6 0-15,0 0 0 0,-11 0 0 0,6 5 0 16,-1-10 0-16,1 10 0 0,5 0 0 0,1-11 0 16,-7 11 0-16,12 5 0 0,0 0 0 0,0 0 0 0,0 0 0 0,0 0 0 15,0 0 0-15,0 0 0 0,0 0 0 0,0 0 0 16,-17 10 8-16,11 1-8 0,6 4 8 0,0 5-8 16,-5 0 11-16,10 6-3 0,1 4-8 0,0-5 12 15,-1 1 0-15,1 4-1 0,6-5 0 0,5 1 0 16,0-6 9-16,0 5 1 0,-6-15 1 0,1 6 0 15,5-16 15-15,0 10 3 0,-6-10 1 0,6-10 0 16,6 10-5-16,-6-16 0 0,6 6-1 0,0-10 0 16,5 0-19-16,1-6-3 0,-1 1-1 0,1-5 0 15,-1-1-12-15,1 1 0 0,-12 0 0 0,0-11-1287 16</inkml:trace>
  <inkml:trace contextRef="#ctx0" brushRef="#br0" timeOffset="2797.894">15117 1427 288 0,'0'0'25'0,"0"0"-25"0,0 0 0 0,0 0 0 16,-6 10 57-16,6-10 7 0,0 0 0 0,0 0 1 15,-17-5 25-15,17 5 5 0,0 0 1 0,0 0 0 16,0 0-46-16,0 0-9 0,0 0-1 0,6-5-1 16,0-10 20-16,-1 10 4 0,-5 5 1 0,6-5 0 15,11-21 4-15,-5 16 0 0,-12 10 1 0,0-10 0 16,11-5-2-16,0 0-1 0,6 5 0 0,-5-5 0 15,-12-11-17-15,11 16-3 0,18-5-1 0,-7-5 0 16,-22 4-14-16,12 6-3 0,11-5-1 0,-6 15 0 0,6-15-7 0,-6 10-2 16,-6 0 0-16,6 5 0 0,0-10-8 0,0 10-2 15,-11 0 0-15,0 0 0 0,11-5-8 0,-11 5 10 16,5 5-10-16,-5 5 10 0,-1-10-10 0,7 5 10 16,-1 0-10-16,-5 0 10 0,-6-5-10 0,17 10 10 15,0 0-10-15,-6 5 10 0,1-4-10 0,5-6 12 16,-6 10-12-16,1-5 12 0,-1 10-12 0,0-5 8 15,-5 1-8-15,0 9 8 0,0 0-8 0,5 6 0 16,-5 9 0-16,-1-4 0 0,-5-11 0 0,6 10 0 16,0-9 0-16,-6-1 0 0,-6 0 8 0,6-4-8 0,6-1 0 15,-6 5 8-15,0-5-8 0,0-4 0 0,5 9 9 0,1-15-9 16,0 5 0-16,0 11 0 0,-6-16 0 0,5 5 0 16,7 10 15-16,-7-15 1 0,-5 6 1 0,0-1 0 15,6-5-5-15,0 5 0 0,-6-15-1 0,0 0 0 16,-6 10-11-16,6-10 12 0,0 0-12 0,0 0 12 15,0 0-12-15,0 0 0 0,0 0 9 0,0 0-9 16,0 0 0-16,0 0 0 0,0 0 0 0,-11-5 0 16,-1 0 0-16,1 0 0 0,-1-5 0 0,1 0 8 15,5 5-8-15,-5-5 0 0,0-6 0 0,-7 6 0 16,7 10 0-16,0-10 0 0,11 10 0 0,-17-5 0 16,5 5 0-16,12 0 0 0,0 0 0 0,0 0 0 15,0 0 0-15,0 0 0 0,0 0 0 0,0 0 8 16,6 15-8-16,0-5 8 0,-1 6-8 0,1-6 8 15,11 5-8-15,-6 0 11 0,-11-5-11 0,12 0 12 0,-1 0 2 0,6 6 1 16,-5-16 0-16,5 5 0 0,-17-5 19 0,11-5 4 16,18 5 1-16,-12-11 0 0,-11 6-5 0,11-5-1 15,5-5 0-15,1 5 0 0,6-10-17 0,-7 5-4 16,-16-1-1-16,11-9 0 0,6 15-11 0,-6-15 0 16,-17 9 0-16,6 6 0 15,5-5-103-15,-5 5-22 0,-12 0-5 0</inkml:trace>
  <inkml:trace contextRef="#ctx0" brushRef="#br0" timeOffset="5766.903">16154 3275 1000 0,'-17'-25'44'0,"17"15"10"0,11 5-43 0,-11 5-11 0,0 0 0 0,0 0 0 16,0 0 91-16,0 0 16 0,12 5 3 0,-12-5 1 16,5 10-19-16,1 0-4 0,0 5-1 0,5 11 0 15,-5-16-67-15,0 10-12 0,5 11-8 0,6 4 8 16,6 6 39-16,0-6 8 0,-1 11 1 0,7 9 1 16,5-4-30-16,0 10-7 0,1 15 0 0,10 0-1 15,-5 10 9-15,11-10 3 0,6-5 0 0,-11 4 0 16,-12-9 14-16,12-10 3 0,5 5 1 0,6 0 0 15,-17-11-4-15,5 6-1 0,1 0 0 0,-1-1 0 16,-5-4-17-16,-5 0-4 0,-7-6-1 0,1-4 0 16,-12-1-22-16,0-4 0 0,-6 4 0 0,-5-15 0 15,0 1 0-15,-1-6-20 0,-10 0 4 0,-7-4 1 16,1-11-188-16,-6 0-37 0,5 0-8 0,-11-10-601 16</inkml:trace>
  <inkml:trace contextRef="#ctx0" brushRef="#br0" timeOffset="6016.845">16570 4825 1497 0,'23'15'66'0,"-6"-5"14"0,6 1-64 0,-6 4-16 16,-6 5 0-16,12 0 0 0,17 6 70 0,-12-1 10 15,-5 5 3-15,0-4 0 0,11 4 21 0,6-5 4 16,6 1 0-16,-7-6 1 0,1 5-53 0,-6-20-10 15,6 10-2-15,0-4-1 0,0-6 33 0,-6 0 8 16,1-5 0-16,-1-5 1 0,0-6-68 0,0-4-17 0,-5-5 0 0,-1 5 0 16,1-21 0-16,-7-4 0 0,1-11 0 0,-6-4 0 15,-11-1 0-15,0-10 0 0,-12 10 0 0,0 6 0 32,-5 9-48-32,-1-9-12 0,-5 14-4 0,0-4 0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6:52:49.045"/>
    </inkml:context>
    <inkml:brush xml:id="br0">
      <inkml:brushProperty name="width" value="0.05292" units="cm"/>
      <inkml:brushProperty name="height" value="0.05292" units="cm"/>
      <inkml:brushProperty name="color" value="#FF0000"/>
    </inkml:brush>
  </inkml:definitions>
  <inkml:trace contextRef="#ctx0" brushRef="#br0">18257 9687 1443 0,'0'0'64'0,"0"0"13"0,0 0-61 0,11 10-16 0,-5 0 0 0,-1 0 0 16,7 0 76-16,-7 0 12 0,-5-10 2 0,0 0 1 15,0 0-20-15,0 0-4 0,0 0-1 0,0 0 0 16,0 0-34-16,6 0-6 0,5-5-2 0,1 0 0 16,-6 0 6-16,5-5 1 0,0 5 0 0,1 0 0 15,-7 0 21-15,7 0 5 0,-1 5 1 0,1-5 0 16,5 5 9-16,0 0 1 0,-6 0 1 0,6 0 0 15,0 5-21-15,1-5-4 0,4 10 0 0,-5-5-1 16,6 0-21-16,-6-5-4 0,0 0-1 0,6 5 0 16,0 0 1-16,-6 0 0 0,6-5 0 0,0 5 0 15,-1-10-10-15,1 5-8 0,-6 0 12 0,6 0-12 16,6 0 10-16,-1 0-10 0,-5 0 8 0,5 0-8 0,1-5 9 0,-6 5-9 16,11 0 10-16,-6 5-10 0,7-5 9 0,4 5-9 15,1 0 8-15,0-5-8 0,6 5 8 0,-1 0-8 16,1-5 0-16,-6 5 8 0,11-10-8 0,-11 5 0 15,0 0 0-15,0 0 8 16,0-5-8-16,-1 0 0 0,-4 0 0 0,5 0 0 0,-12 0 0 0,6-5 0 16,-5 5 0-16,-1 0 0 0,1-5 0 0,-7 5 0 15,7-1 0-15,-1 1 0 0,-5 5 0 0,6-5 0 16,-1 5 0-16,1 0 0 0,5-5 0 0,-6 5 0 16,7 0 0-16,-1 5 0 0,0-5 8 0,0 5-8 15,6-5 0-15,-6 0 8 0,0 0-8 0,1 0 0 16,-7-5 0-16,6 5 0 0,0-5 0 0,1 0 0 15,5 0 0-15,-6 0 0 0,-6 5 0 0,1-5 0 16,5 0 0-16,0 0 0 0,0 0 0 0,-5 0 0 16,5 5 0-16,0 0 0 0,-5-5 0 0,10 0 0 0,-4 5 0 0,5-11 0 15,-1 11 0-15,7-5 0 0,-6 0 8 0,5 0-8 16,1 5 0-16,5-10 0 0,-5 5 0 0,5 5 8 16,-5-5-8-16,5 0 0 0,-5 0 0 0,5 0 0 15,-11 0 0-15,5 5 0 0,-5-5 0 0,6 5 0 16,-6-5 0-16,5 0 0 0,-5-6 0 0,0 6 0 15,0 0 0-15,0 5 0 0,-6-5 0 0,6 0 0 16,-12 5 0-16,7-5 0 0,-1 0 0 0,0 0 0 16,0 5 0-16,0-5 0 0,-5 5 0 0,-6-5 0 15,-1 5 0-15,1 0 0 0,6-5 0 0,-12 0 0 16,0 5 0-16,0 0 0 0,0 5 0 0,-6-5 0 0,-11 0 0 0,18 5 0 16,-7-5 0-16,0 0 0 0,1 0 0 0,-12 0 0 15,0 0 0-15,11 5 0 0,6 0 0 0,-17-5 0 16,12 0 0-16,-12 0 0 0,0 0 0 15,0 0 0-15,5 10 0 0,-5-10 0 0,0 0 0 0,0 0 0 16,12 5 0-16,-12-5 0 0,0 0-8 0,0 0 8 16,0 0 0-16,0 0 0 0,0 0 0 0,0 0 0 15,0 10-9-15,0-10 9 0,0 0 0 0,-6 10 0 16,0 6 0-16,6-16 0 0,-11 10 0 0,0-5-8 16,-7 5 8-16,1-5 0 0,0 0 0 0,0 5 0 15,0-5 0-15,-6 5 0 0,1-10 0 0,-7 11-8 16,1-6 8-16,5 5 0 0,-6-5 0 0,1 0 0 15,-1 0 0-15,1 5 0 0,-6-10 0 0,5 10 0 16,-5-5 0-16,-6 0 0 0,6 0 0 0,5 0-8 16,-5-5 8-16,0 6 0 0,-6 4 0 0,12-5 0 0,-7 0 0 15,7 0 0-15,-1 5 0 0,1-5 0 16,-6 0 0-16,5 0 0 0,-5 5 0 0,6-5 0 16,-7 5 0-16,1 6 0 0,6-11 0 0,-6 5 0 0,5 0 0 0,6 0 0 15,0 5 12-15,12-5-4 16,-6 6-8-16,0-6 12 0,0 0-4 0,5-5 0 0,1 5-8 0,0-5 12 15,5 0-12-15,6 0 11 0,0-5-11 0,0 0 10 16,0 0 0-16,0 0 0 0,0 0 0 0,17 15 0 16,6 1-2-16,-6-6-8 0,0-5 12 0,6 0-4 15,-6 5-8-15,0-5 0 16,-17-5 0-16,11 15 0 0,-5 0 0 0,0 1 0 0,-1 4 0 0,-5 5 0 16,-5-4 0-16,-1 4 0 0,6 0 0 0,-11 6 0 15,-1-1 0-15,7 0 0 0,-1-4 0 0,0 4 0 0,-5-5 0 16,5-4 0-16,-5 4 0 0,5-5 0 0,0-5-8 0,1 1-4 15,-1-1-1-15,0-5 0 0,6 0 13 0,-5 0 0 16,-7 0 0-16,6 5 0 16,6 1-144-16,-5-1-25 0</inkml:trace>
  <inkml:trace contextRef="#ctx0" brushRef="#br0" timeOffset="3594.605">18615 13631 1083 0,'-5'5'48'0,"-1"-5"10"0,6 6-46 0,0-1-12 15,-6-5 0-15,6 0 0 0,-11 0 97 0,11 0 18 16,0 0 3-16,0 0 1 0,0 0-14 0,0 0-2 16,0 0-1-16,0 0 0 0,0 0-15 0,0 0-3 15,0 0-1-15,0 0 0 0,0 0-8 0,0 0-2 16,0 0 0-16,11 0 0 0,-11 0-15 0,17-5-3 0,-17 5-1 0,18-6 0 16,4 6-8-16,1-5-2 0,0 0 0 0,0 0 0 15,0 5-8-15,-1 0-1 0,7 0-1 16,5 0 0-16,-6 0-10 0,7 0-3 0,-7 0 0 15,6 0 0-15,1 0 10 0,-1 0 1 0,6 0 1 0,-6-5 0 16,6 0-33-16,5 5 0 0,-5 0 0 0,11-5 0 16,-11 5 0-16,6-5-14 0,5 5 1 0,-11 0 0 15,0 0 13-15,0 0 0 0,0 0 0 0,0 0 10 16,-6 0-10-16,6 0 0 0,-6-5 0 0,6 5 8 16,0 0-8-16,-1 0 0 0,1 0 0 0,6 0 0 15,0 0 0-15,11 0 0 0,-6-5 0 0,11 5 0 16,-5 0 0-16,0 0 0 0,6-5 8 0,0 5-8 15,-6 0 0-15,-6 0 0 0,6 0 0 0,0 5 0 0,-11-5 0 16,-1 0 0-16,1 0 0 0,5 0 0 0,-5 5 0 0,5-10 0 16,0 5 0-16,0 0 0 0,6 0 0 0,-5 0 0 15,-1-5 0-15,0 5 0 0,6-5 0 0,0 0 0 16,-6 0 0-16,6 5 0 0,-11-5 0 0,5-1 0 16,1 1 10-16,-1 5-10 0,-11 0 0 0,5 0 0 15,1 5 0-15,5-5-12 0,-5 0 12 0,5 6 0 16,0-6 0-16,1 0 10 0,-1-6-10 0,0 6 0 15,-5 0 0-15,11 0 0 0,-6-5 0 0,0 5 0 16,-11 5 0-16,0-5 0 0,0 0 0 0,-6 0 0 16,6 0 0-16,-6 0 0 0,0 0 0 0,1 0 0 15,4 0 0-15,-4 0 0 0,-7 0 0 0,6 0 0 16,1 0 0-16,-1 0 0 0,-11 0 0 0,11 0 0 16,-6-5 0-16,1 5 0 0,-7-5 0 0,1 5 0 15,-6 5 0-15,0 0 0 0,1 1 0 0,-1-1 0 0,0 0 0 0,0 0 0 16,-6-5 0-16,6 5 0 0,0-5 0 0,0 5 0 15,-17-5 0-15,6 0 0 0,6 5 0 0,-1-5 0 16,-11 0 0-16,0 0 0 0,6 0 0 0,-6 0 0 16,0 0 0-16,0 0 0 0,0 0-9 0,0 0 9 15,0 0 0-15,0 0 0 0,0 0-8 0,0 0 8 16,-23 10 0-16,0-5 0 0,6-5-8 0,17 0 8 16,-23 5 0-16,6 0 0 0,-6-5 0 0,1 0 0 15,-7 5 0-15,1-5-8 0,-1 5 8 0,-5-5 0 16,-6 5 0-16,0-5 0 0,0 0 0 0,-5 6 0 15,10-6 0-15,-4 5 0 0,-13 0 0 0,1 0 0 16,0 5 0-16,-6-5-8 0,-6 5 8 0,0-5 0 0,1 5 0 0,10-10 0 16,1 0 0-16,0 0 0 0,-6 0 0 0,6 0 0 15,-1 5 0-15,1 5 0 0,5 1 0 0,-16-1-8 16,11 5 8-16,5-5 0 0,6 5 0 0,6-5 0 16,-6 5 0-16,0-4 0 0,12 4 0 0,-1-5 0 15,1 0 0-15,5 0 0 0,0-5 0 0,12 5 0 16,-1 1 0-16,1-6 0 0,11-5 0 0,0 0 9 15,11 10-9-15,6 5 8 0,0-5 0 0,6-5 0 16,-6 5 0-16,6 0 0 0,0 0-8 0,0 1 8 16,0-6-8-16,5 10 8 0,-5 5-8 0,-6 0 0 15,-11 6 0-15,-1-1 0 0,1 5 0 0,-12 6 0 16,1 4 0-16,-7 11 0 0,-11 0 0 0,1-1-9 16,5 1 9-16,-6 0 0 0,-11-11 0 0,5-4-8 0,6-11 8 15,0 0 0-15,1-10 0 0,-7 1-12 16,12-16 12-16,0-6-1375 0</inkml:trace>
  <inkml:trace contextRef="#ctx0" brushRef="#br0" timeOffset="28870.064">4667 12593 576 0,'0'0'12'0,"0"0"4"0,17 5 0 0,-11-5 0 0,6 0-16 0,-1 5 0 0,-11-5 0 0,11 5 0 16,6 1 54-16,-11-6 8 0,-6 0 2 0,0 0 0 15,17 0-52-15,0-6-12 0,-11 6 0 0,5 0 0 16,1-5 54-16,5 10 8 0,-6-5 2 0,1 0 0 16,-12 0 0-16,17 0 0 0,0 0 0 0,-6 0 0 15,-11 0-52-15,23 0-12 0,-6 6 0 0,-5-6 0 16,-12 0 0-16,11 0 0 0,6 0 0 0,0 0 0 16,-17 0 0-16,12 5 0 0,5-5 0 0,5 0 0 0,-4 5 0 0,-1-5 0 15,-6 0 0-15,12 0 0 0,-6 0 0 16,6 0 0-16,-6 0 0 0,0-5 0 15,-6 5 54-15,6-5 8 0,6 5 2 0,-6 0 0 0,0-6-52 16,6 6-12-16,-6 6 0 0,6-6 0 0,-6 0 0 0,12 0 0 16,-18 0 0-16,17 0 0 0,-5 5 0 0,-6 0 0 15,6-10 0-15,0 5 0 0,0 5 0 0,5-5 0 16,-5 0 0-16,0 0 0 0,0 0 0 0,-6 0 0 16,5 0 0-16,7 0 0 0,-12 0 0 0,12 0 0 15,-7 0 0-15,7 0 0 0,-12 0 0 0,6 0 0 16,-1 0 0-16,1 0 0 0,6-5 54 0,-6 5 8 15,-1-5 2-15,1 5 0 0,6-6-52 0,-1 6-12 16,-5-5 0-16,5 5 0 0,-10 0 0 0,10 0 0 0,-5 0 0 16,5-5 0-16,-11 0 0 0,6 5 0 0,-6 0 0 0,6-5 0 15,0 5 0-15,0 0 0 0,5-5 0 0,1 5 0 16,5 0 0-16,0 0 0 0,-23 0 0 0,18 0 0 16,11 5 0-16,-12-5 0 0,-11-5 0 0,6 0 0 15,-6 10 0-15,0-5 0 0,0 0 0 0,6 0 0 16,-6 0 0-16,0 0 0 0,6 0 0 15,0 0 0-15,-6-5 0 0,6 0 0 0,5 5 0 16,-11 0 0-16,6 0 0 0,-6 0 0 0,6-5 0 0,11 0 0 16,-11 5 54-16,0-5 8 0,0 0 2 0,5 0 0 15,-5 5-52-15,0 0-12 0,11 0 0 0,-11-5 0 16,-1 5 0-16,1 0 0 0,6 0 0 0,-1-5 0 16,-11 5 0-16,6 0 0 0,6 0 0 0,-12 0 0 15,6 5 0-15,-6 0 0 0,11-5 0 0,-5 5 0 16,5-5 0-16,-5 0 0 0,0 5 0 0,0-5 0 0,5 0 0 0,-5 0 0 15,0 5 0-15,5-5 0 0,1 0 0 0,-1 0 0 16,6 0 0-16,-5-5 0 0,-1 0 0 0,1 5 0 16,11-5 0-16,-17 5 0 0,11 0 0 0,-6 0 0 15,1 0 0-15,-6 0 0 0,5-5 0 0,1 5 0 16,-7-5 0-16,13 5 0 0,-13 5 0 0,13-5 0 16,-7 0 0-16,0 5 0 0,1 0 0 0,5 0 0 15,-5-5 0-15,-1 0 0 0,1 5 0 0,-1-5 0 16,1 0 0-16,-7 0 0 0,13 0 0 0,-13 0 0 15,7 0 0-15,-1 0 0 0,1 0 0 0,-6-5 0 16,-1 10 0-16,13-5 0 0,-18 0 0 0,11 0 0 16,1 0 0-16,-1 0 0 0,1 0 0 0,-1 0 0 0,-5 0 0 0,5 0 0 15,1 0 0-15,-1 0 0 0,1 0 0 0,-1 5 0 16,1 0 0-16,5 0 0 0,-5 0 0 0,-1 0 0 16,-5-5 0-16,5 5 0 0,-5 0 0 0,6 0 0 15,-7-5 0-15,1 5 0 0,-6 1 0 0,12-1 0 16,-12-5 0-16,6 5 0 0,-6-5 0 0,0 0 0 15,6 0 0-15,-6 0 0 0,6 0 0 0,-6 0 0 16,5 0 0-16,-5 0 0 0,12 0 0 0,-6 0 0 16,-6 0 0-16,11 0 0 0,-16 0 0 0,16 0 0 15,-16 0 0-15,16 0 0 0,-11 0 0 0,0 0 0 16,6 0 0-16,-6 0 0 0,6-5 0 0,-6 0 0 16,0 5 0-16,12 0 0 0,-18 0 0 0,18 0 0 15,-7 0 0-15,7 0 0 0,-6 0 0 0,11 0 0 0,-17-6 0 0,6 6 0 16,5 6 0-16,1-6 0 15,-7-6 0-15,1 1 0 0,11 5 0 0,-16 0 0 16,4 0 0-16,-5-5 0 0,12 5 0 0,-6 0 0 0,-6 0 0 0,11 0 0 16,-16 0 0-16,16-5 0 0,-11 5 0 0,6 0 0 15,0 0 0-15,11 0 0 0,-23 0 0 0,12 0 0 16,0 0 0-16,5 0 0 0,-10-5 0 0,4 5 0 16,-5 5 0-16,6-5 0 0,6 0 0 0,-18 0 0 15,6 5 0-15,0-5 0 0,6 5 0 0,-6-5 0 16,0 0 0-16,0 0 0 0,6 5 0 0,0 1 0 15,-6-6 0-15,6 5 0 0,0 0 0 0,5-5 0 16,-5 5 0-16,0 0 0 0,-6-5 0 0,6 5 0 16,-1 0 0-16,1 0 0 0,-6-5 0 0,6 0 0 0,-6 0 0 15,0 0 0-15,6 0 0 0,-6 0 0 0,0 0 0 0,0 0 0 16,-5 5 0-16,5 0 0 0,0-5 0 0,6 0 0 16,-6 0 0-16,6 5 0 0,-1-5 0 0,1 0 0 15,0-5 0-15,0 5 0 0,5 0 0 0,-5 0 0 16,6 0 0-16,-12-5 0 0,5 5 0 0,1-5 0 15,0 5 0-15,0-5 0 0,-6 5 0 0,11 0 0 16,-11 0 0-16,6 0 0 0,0 0 0 0,-6-5 0 16,0 5 0-16,12 5 0 0,-7-5 0 0,7 5 0 15,-1-5 0-15,1 5 0 0,5 0 0 0,6-5 0 16,0 0 0-16,5 5 0 0,1 0 0 0,11 0 0 16,-6-5 0-16,6 0 0 0,-5 5 0 0,-1 0 0 15,6 0 0-15,0 1 0 0,0-1 0 0,-6 0 0 16,0 5 0-16,-5-5 0 0,5 0 0 0,-11-5 0 15,0 5 0-15,0 0 0 0,0-5 0 0,-6 0 0 0,-6 0 0 0,1 0 0 16,-6 5 0-16,-6-5 0 16,-17 0-56-16,0 0-10 0,0 0-2 0</inkml:trace>
  <inkml:trace contextRef="#ctx0" brushRef="#br0" timeOffset="75578.672">10245 6643 748 0,'-34'-15'33'0,"6"15"7"0,5 0-32 0,-5 0-8 0,-1 0 0 0,1 0 0 16,-12 5 44-16,0 0 8 0,0-10 0 0,6 0 1 15,0 5-34-15,-1-5-7 0,7 0-2 0,-1 5 0 16,18 0 56-16,-12 0 11 0,6 0 3 0,6 0 0 16,11 0-20-16,0 0-3 0,0 0-1 0,0 0 0 15,-17 0-16-15,5 0-3 0,12 0-1 0,0 0 0 16,0 0-11-16,0 0-2 0,0 0-1 0,0 0 0 16,0 0-9-16,0 0-1 0,0 0-1 0,0 0 0 15,0 0 4-15,0 0 1 0,0 0 0 0,0 0 0 16,0 0 4-16,0 0 0 0,0 0 1 0,0 0 0 15,0 0-4-15,12 0-1 0,16 10 0 0,-17-10 0 16,18 5-2-16,-18 0-1 0,18 0 0 0,-12 0 0 16,0 0-5-16,6-5-8 0,0 0 11 0,11 5-11 0,-17-5 17 15,11 0-3-15,7 0-1 0,-13 0 0 0,13 0-13 0,-7 0-10 16,6 0 2-16,0 0 0 0,6 0 8 0,0 0 0 16,0 0 0-16,6-5 0 0,-6 5 8 0,11 0 1 15,6 0 0-15,-6 0 0 0,0 0-1 0,1 0 0 16,5 5 0-16,0-5 0 0,-12 0-8 0,6 0 0 15,-11 0 0-15,6 0 0 0,-12-5 12 0,0 5-2 16,-11 5-1-16,6-5 0 0,-1-5-9 0,-17 5 12 16,1 0-12-16,-12 0 12 0,11 0-12 0,-5 5 0 15,0-5 0-15,-6 0 8 0,0 0-8 0,0 0 0 16,0 0 0-16,0 0-11 0,0 0 11 0,-12 5 0 0,-11 0 0 16,12-5 0-16,-12 0 0 0,0 0 0 15,1 0 0-15,-1 0 0 0,0 0 0 0,-5 5 0 16,-7-5 0-16,1-5 0 0,-6 5 0 0,6 0-8 0,-6 0 8 15,6 0 0-15,6 5 0 0,-7 1 0 0,7-12 0 0,5 6 0 16,0 0 0-16,6 0 0 0,6-5 8 0,11 5-8 16,-12 5 0-16,12-5 0 0,0 0 0 0,0 0 0 15,0 0 11-15,12-5-3 0,5 5 0 0,6 0 0 16,-6 0-8-16,11 0 0 0,1 0 0 0,11 5 8 16,0-5-8-16,11 0 0 0,-6 6 9 0,1-6-9 15,0 0 0-15,-1 0 8 0,6-6-8 0,-5 6 0 16,0-5 9-16,-6 0-9 0,-12 0 12 0,6 0-12 15,0 5 16-15,-11 0-4 0,0 0-1 0,-12 0 0 16,-11 0-11-16,0 0 0 0,0 0 9 0,-5 10-9 16,-7 0 0-16,-5 6 0 0,6 4-10 0,-18 0 10 0,-5-5 0 15,0 1 0-15,0 9 0 0,-12-15 0 0,1 5 0 0,-7 5 9 16,1-9 1-16,0 4 0 0,-1 5-10 0,1-5-17 16,-6-5 4-16,12 6 1 15,5-1-88-15,-6-10-18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6:54:22.886"/>
    </inkml:context>
    <inkml:brush xml:id="br0">
      <inkml:brushProperty name="width" value="0.05292" units="cm"/>
      <inkml:brushProperty name="height" value="0.05292" units="cm"/>
      <inkml:brushProperty name="color" value="#FF0000"/>
    </inkml:brush>
  </inkml:definitions>
  <inkml:trace contextRef="#ctx0" brushRef="#br0">5294 3235 518 0,'0'0'23'0,"0"0"5"0,0 15-28 0,12 10 0 16,-12-9 0-16,5 4 0 0,-5 10 180 0,0 1 30 15,0 9 6-15,0-9 2 0,0 14-122 0,0-9-24 16,0 4-4-16,0 1-2 0,0 4-22 0,0-9-4 16,0-1 0-16,0 6-1 0,-5-11-22 0,5-5-4 0,0 6-1 0,0-6 0 15,0-5-12-15,-12-5 0 0,12 1 0 16,0-16 0-1,0 0-108-15,0 0-20 0</inkml:trace>
  <inkml:trace contextRef="#ctx0" brushRef="#br0" timeOffset="734.113">5174 3225 1209 0,'12'0'53'0,"-1"10"12"16,1-5-52-16,-7 5-13 0,7-10 0 0,-1 0 0 0,-11 0 183 0,0 0 33 15,17 10 8-15,-5-10 0 0,5 0-104 0,-6-5-20 16,18 0-5-16,-7 5-1 0,-5-15-39 0,12 5-8 16,11 10-2-16,-6-15 0 0,0 5-14 0,6-1-3 15,6 1-1-15,5 5 0 0,-5-10 1 0,5 5 0 16,-6 0 0-16,7 10 0 0,-12-15-28 0,5 4 0 15,1 11 0-15,-1-10 0 0,1 0 0 0,0 5 0 16,-1 5 0-16,-5-15 8 0,11 10 0 0,-11 0 0 16,0-10 0-16,0 10 0 0,-12-1-8 0,1-4 10 15,-1 5-10-15,7-5 10 0,-1 0-10 0,-11 5 8 16,11-5-8-16,-6 10 8 0,1-15-8 0,-7 10 0 16,1 5 0-16,-6 0 0 0,0 0 0 0,1-5 0 15,4 5 0-15,-5 5 0 0,-5 0 0 0,-1 0 0 0,6-5 0 0,0 10 0 16,-11-5 0-16,11 0 0 0,-17-5 0 0,6 15 0 15,-6-15 0-15,11 5 0 0,-5 15 0 0,0-9 0 16,5 4 0-16,-5 0 0 0,5 5 0 0,-11-5 8 16,6 11-8-16,-6-6 0 0,11 10 0 0,-11 6 0 15,0-11 0-15,0 11 0 0,0-6 0 0,0 0-11 16,0 11 11-16,0-16 0 0,0 11 0 0,-11-6-8 16,11 0 8-16,0 11 0 0,-6-16-9 0,6 1 9 15,-11 4 0-15,11-5 0 0,-6 6 0 0,0-6 0 16,6 0-8-16,-5 6 8 0,5-6 0 0,0 0 0 15,5 1 0-15,-5-6 0 0,-5 0 0 0,5 0 0 16,5 1 0-16,-5 4 0 0,0-15 0 0,0-10 0 16,0 15 0-16,6-5 0 0,-6 6 0 0,0-1 0 15,0-15 0-15,0 15 0 0,6-5 0 0,-6-10 0 16,0 0 0-16,0 0 0 0,0 0 0 0,-6 10 0 0,6-10-10 0,-11 5 10 16,5 0 0-16,0 0-9 0,-5-5 9 0,-6 0-8 15,5-5 8-15,-5 0-8 0,6 0 8 0,-12-5 0 16,-11 5 0-16,5 0 0 0,-22 0 0 0,6-5 9 15,-12 10-9-15,0 0 0 0,-17 0 0 0,-6-5 0 16,0 10 0-16,0 5-12 0,-11-10 12 0,6 10-9 16,-12 5 9-16,11-10-8 0,7 11 8 0,-1-6 16 15,6 0-4-15,5 0-1 0,12 0-11 0,0-5 0 16,0 5-12-16,18 0 12 0,-1-5 0 0,0 6 0 16,6-1 12-16,11-10-4 0,-6 5-8 0,6 0 0 15,18 0 0-15,5-5-813 16,-23 0-165-16</inkml:trace>
  <inkml:trace contextRef="#ctx0" brushRef="#br0" timeOffset="9371.248">17744 3336 0 0,'0'0'0'0,"0"0"0"15,0 0 0-15,0 0 0 0,5-5 290 0,-5 5-58 16,0 0 46-16,0 0 10 0,0 0-181 0,0 0-36 16,0 0-7-16,0 15-2 0,0 1-10 0,-5 9-3 15,-7 5 0-15,1 6 0 0,0 4-27 0,5 6-6 0,0-1 0 0,0 6-1 16,1 10-3-16,-1 5 0 0,12-6 0 0,-1 1 0 16,-5 5 1-16,0-10 0 0,0-6 0 0,6-4 0 15,0-6-5-15,-6-4 0 0,0-1-8 0,0-9 12 16,6-11-27-16,-1 0-5 0,-5-15-2 0</inkml:trace>
  <inkml:trace contextRef="#ctx0" brushRef="#br0" timeOffset="9939.901">17584 3119 1497 0,'0'0'32'0,"17"10"8"0,6 0 0 0,0 0 4 0,-6 15-36 0,6-15-8 16,0 6 0-16,-1-6 0 0,1 5 53 0,11-5 9 16,0 5 2-16,1-5 0 0,-7 5 17 0,6-15 4 0,1 0 1 0,4 0 0 15,-4 0-28-15,4-10-6 0,-4 0 0 0,5-5-1 16,-1 0-20-16,7 0-4 0,0 5-1 0,5-16 0 16,0 11-7-16,-5-5-2 0,-1 5 0 0,1 4 0 15,-6-9-7-15,5 15-2 0,1-10 0 0,0 10 0 16,-7 0 1-16,-4-5 0 0,-1 5 0 0,0 5 0 15,-6-5-1-15,7-1-8 0,-7 6 12 0,1 0-4 16,-7-10-8-16,1 10 12 0,0-5-12 0,-6 0 12 16,0 5-12-16,0 0 0 0,-5 0 0 0,-1 0 0 15,-11 0 0-15,17 5 0 0,-5 10 0 0,-7-4 0 16,1 9-12-16,0 10-5 0,-1 1-1 0,1 14 0 16,-12-4 27-16,6 4 6 0,0 1 1 0,0-1 0 15,0 1-16-15,0 5 0 0,0-6 0 0,6 1 0 0,-6-6 0 0,0 6 0 16,6-6 8-16,-1 6-8 0,1 5 0 0,-6-1 0 15,6-14 0-15,0 9 0 0,-1-4 0 0,1-1 0 16,0-4 0-16,-1-6 0 0,1-5 0 0,-6-4 0 16,0-6 0-16,6 0 0 0,-12 5 0 0,6-20 0 15,0 0 0-15,-6 10 0 0,-5-4 0 0,0 4-10 16,-7-10 10-16,1 5-8 0,-5-5 8 0,-7-5 0 16,1 5-9-16,-12 0 9 0,0-10 0 0,-6 4-9 15,-5 1 9-15,0 0 0 0,-12-5 0 0,0 5-8 16,-11-5 8-16,-6 0 0 0,-5 0 0 0,5 0 0 15,0 5 0-15,1-6 0 0,5 1-10 0,-6 5 10 0,0-5-8 0,-11 5 8 16,11-5 0-16,18 0 0 16,-7 0 0-16,1 5 8 15,-1 5-64-15,1 0-12 0,0-10-2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6:55:58.630"/>
    </inkml:context>
    <inkml:brush xml:id="br0">
      <inkml:brushProperty name="width" value="0.05292" units="cm"/>
      <inkml:brushProperty name="height" value="0.05292" units="cm"/>
      <inkml:brushProperty name="color" value="#FF0000"/>
    </inkml:brush>
  </inkml:definitions>
  <inkml:trace contextRef="#ctx0" brushRef="#br0">26290 9135 1036 0,'69'65'46'0,"-52"-29"10"0,0-1-45 0,-11 6-11 16,-1-1 0-16,7 6 0 0,-7 5 156 0,7-6 28 16,-7 6 7-16,-5-1 1 0,-5-4-109 0,5 0-22 15,5-6-4-15,-5 6-1 0,6-6-26 0,0 1-6 0,5-6 0 0,-5-5-1 16,0-4-11-16,-6-6-3 0,5-10 0 0,1 5-610 15,-6-15-123-15</inkml:trace>
  <inkml:trace contextRef="#ctx0" brushRef="#br0" timeOffset="640.691">26478 9003 0 0,'0'0'0'0,"0"0"0"0,0 0 0 0,12 5 0 15,-12-5 0-15,0 0 0 0,0 0 492 0,11 5-99 16,1-5 79-16,5 5 16 0,-6-5-284 0,0 0-56 16,7 0-12-16,-1 0-3 0,0 0-69 0,6 0-13 15,5-5-3-15,0 5-1 0,7 0 21 0,-1-5 5 16,6 0 1-16,5 0 0 0,7-5-34 0,-1-6-8 15,6 6 0-15,6-5-1 0,-1 0-7 0,-5 0-2 16,-11 5 0-16,5 0 0 0,0-6-2 0,-5 11 0 16,0-5 0-16,-1 0 0 0,-5 5-4 0,0 0-2 15,0 0 0-15,-6-5 0 0,0 5-2 0,0 0 0 16,-5 0 0-16,5-1 0 0,-6 1-3 0,7 0-1 16,-7-5 0-16,1 10 0 0,-1-5 0 0,1 0-8 15,-1 0 12-15,-5 5-4 0,0 0-8 0,-1 0 8 16,-4 5-8-16,-1-5 8 0,0 0-8 0,0 5 0 0,-6 0 9 0,-5 5-9 15,5 0 0-15,-5 6 0 0,5-1 0 0,-5 0 8 16,0 5-8-16,-6 1 0 16,6-1 0-16,-1 10 0 0,-5 1 0 0,6 9 0 0,-6 6 0 0,0-1 0 15,0 1 0-15,6 15 0 0,-6-11 0 0,0-4 0 16,0-6 0-16,0-4 0 0,-6-1 0 0,6-4 0 16,-6-1 0-16,6-5 0 0,-5 1 0 0,-1-6 0 15,0 0 0-15,-5 0 0 0,5 1 0 0,0-6 0 16,1 0 0-16,-1 5 0 0,-5-10 0 0,-7 6-8 15,1-1 8-15,-5 0 0 0,-7 5-9 0,-17 0 9 16,7-4 0-16,-13 4-9 0,1-5 9 0,-12 0 0 16,6 1-9-16,-11 4 9 0,0-5 0 0,-6-5-9 0,-6 0 9 0,-6-5 11 15,1 5-3-15,-1 1 0 0,7-1-8 0,-7 5-16 16,6-5 4-16,1 5 1 0,5-5 11 0,5 0 0 16,1 6 0-16,-1-1 0 0,7 0 0 0,-1 0-10 15,0 0 10-15,12-4-10 16,6-1-184-16,5 0-37 0,0-5-7 0,11 0-2 0</inkml:trace>
  <inkml:trace contextRef="#ctx0" brushRef="#br0" timeOffset="1702.721">26438 9079 702 0,'0'0'31'0,"0"0"6"0,0 0-29 0,0 0-8 15,0 0 0-15,0 0 0 0,0-10 100 0,0 10 20 16,0 0 3-16,0 0 1 0,0-10-31 0,0 10-5 15,0 0-2-15,0 0 0 0,-5 15-14 0,-1 0-2 0,6 5-1 0,0 0 0 16,0 6-9-16,0 4-1 0,0 1-1 16,0 4 0-16,6 6-15 0,-6-1-3 0,0 6-1 0,5-6 0 15,-5 1-16-15,6-1-3 0,-6-4-1 0,12 4 0 16,-7-4-3-16,-5-6-1 0,6 0 0 0,0 1 0 16,-6 4-6-16,0-4-1 0,5-6 0 0,1 0 0 15,5 1-8-15,-11-6 0 0,-5 0 0 0,5-5 0 16,0 0 0-16,0-15 0 0,0 0 0 0,0 0 0 15,0 0 0-15,0 0 0 0,0 0 0 0,0 0 0 16,0 0 0-16,0 0 0 0,0 0 0 0,0 0 0 16,0 0 8-16,5-10-8 0,-5-5 0 0,0 5 8 15,6-10-8-15,-6-1 0 0,6-4 0 0,-6 5 0 0,-6 0 0 16,6-6 0-16,0 6-8 0,6-5 8 0,-6-1-15 0,6 1 2 16,-6 0 0-16,-6-1 0 15,0 1-35-15,6-5-6 0,6 4-2 0,0-4 0 0,-6 0 77 0,0-1 15 16,0-4 4-16,0-1 0 0,-6 1-40 0,6-1 0 15,6 6 0-15,-6-5 0 0,0 4 0 0,0 1 0 16,0 5 0-16,5-1 0 0,-5 1 0 0,0 5 0 16,0-1 0-16,0 6 0 0,0-10 0 0,0 10 0 15,0 5 0-15,0-1 0 0,0-4 0 0,0 15 0 16,0 0 0-16,0 0 0 0,0 0 0 0,0 0 0 16,0 0 0-16,-5 20 8 0,5 1 6 0,0 9 2 15,5 1 0-15,7 14 0 0,-12 6 4 0,5-1 2 16,-10 11 0-16,-1 0 0 0,6 0-11 0,0-6-3 15,6 6 0-15,5-5 0 0,-5 5-8 0,-1-11 8 16,1-4-8-16,-6-1 8 0,6-4-8 0,-6-11 12 0,6 6-12 0,-1-11 12 16,-10-5-1-16,5-20 0 0,0 0 0 0,0 0 0 15,0 0-11-15,0 0 0 0,0 0 9 0,5-15-9 16,1-5 0-16,-6-10 0 0,0-1 0 0,0-9 0 16,0-1 0-16,-6 1 0 0,6-6 0 0,-5 0 0 15,-7-4 0-15,6 4-10 0,1 1 10 0,-1-1 0 16,0 6 12-16,1-1 10 0,-1 11 2 0,0 4 0 15,-5 1-39-15,5 5-7 0,6 10-2 0,0 10 0 16,0 0 24-16,0 0 0 0,0 0 12 0,0 0-4 16,-6 15 2-16,-5 0 0 0,5 5 0 0,1 1 0 15,5 4-10-15,-6-5 0 0,6-5 9 0,0 6-1075 16</inkml:trace>
  <inkml:trace contextRef="#ctx0" brushRef="#br0" timeOffset="2452.543">26980 8942 1267 0,'0'0'28'0,"0"0"5"0,0 0 2 0,0 0 1 0,0 0-36 0,0 10 0 0,5 5 0 0,-5 6 0 16,0-1 58-16,0 0 5 0,-5 11 1 0,5-1 0 15,-6 10-8-15,6 6 0 0,0 0-1 0,0 4 0 16,0-4-37-16,0-1-7 0,6 6-2 0,-6-5 0 16,5-1 44-16,1-4 9 0,0-1 2 0,0 1 0 15,5-6-52-15,-5 1-12 0,-1-6 0 0,7-5 0 16,-7-9 54-16,1 4 8 0,6-10 2 0,-7-5 0 0,-5-5-52 16,6-5-12-16,5-5 0 0,-5 0 0 0,0-6 0 0,-1-9 0 15,-5 0 0-15,0-11 0 0,6 1 0 0,-6-1 0 16,6-4 0-16,-6-6 0 0,0 1 0 0,0-1 0 15,0 1 0-15,0-1 0 0,0 6 0 0,-6-1 0 16,6 1 0-16,-6 4 0 0,6 6 0 0,0-1 0 16,-5 6 0-16,5 5 0 0,0 0 0 0,0 9 0 15,-6 1 0-15,6 10 0 0,0 0 54 0,0 0 8 16,0 0 2-16,0 21 0 0,-6-1-52 0,6 10-12 16,0 6 0-16,0-1 0 0,-5 11 0 0,5-1 0 15,0 6 0-15,0-6 0 0,5 1 0 0,-5 0 0 16,0-6 0-16,6 6 0 0,0-11 0 0,-1 6 0 15,1-11 0-15,0 0 0 0,0-9 54 0,-1-1 8 16,7-10 2-16,-12-10 0 0,0 0-52 0,5-5-12 16,7-10 0-16,-1-5 0 0,1-11 0 0,-7 1 0 0,7-11 0 0,-1-4 0 15,-5-11 0-15,-1-5 0 0,1-5 0 0,-6 6 0 16,0-1 0-16,0 5 0 0,-6 11 0 0,1-1 0 16,-7 16 0-16,12 9 0 0,-5 6 0 0,5 15 0 15,0 0 54-15,0 0 8 0,-12 31 2 0,7 4 0 16,-7 21-52-16,1 4-12 0,11 11 0 0,-12 0 0 15,7-5 0-15,5 5 0 0,0-5 0 0,0 5 0 16,0-11 0-16,0-4 0 0,5 0 0 0,-5-11 0 16,0-9 0-16,6-6 0 0,0 1 0 0,-6-6 0 15,5-5 0-15,1-10 0 0,0 0 0 0,-6-10 0 16,0 0-202-16,11-10-43 0,12-30-9 16,-12-6-2-16</inkml:trace>
  <inkml:trace contextRef="#ctx0" brushRef="#br0" timeOffset="3390.013">27584 8866 230 0,'0'0'20'0,"0"0"-20"15,0 0 0-15,0 0 0 0,0 0 208 0,0 10 38 16,0 11 7-16,0-1 2 0,0-5-127 0,0 10-24 15,-6 6-6-15,6 9-1 0,0-4-41 0,0 4-9 16,-6 11-2-16,6-6 0 0,-5 6-24 0,5 0-5 16,-6-1 0-16,6-4-1 0,0-6 5 0,0 1 0 15,6 4 1-15,-6-9 0 0,0-1 17 0,0-4 3 16,0-6 1-16,5 0 0 0,1-4-6 0,-6-6 0 0,0-5-1 0,0-10 0 16,0 0-16-16,0 0-3 0,0 0-1 0,6-10 0 15,-1-10-15-15,-5-1 8 0,12-4-8 0,-12-5 0 16,0-6 0-16,0-4 0 0,0-1 0 15,0-9 0-15,0-1 0 0,0-5 0 0,-6 6 0 0,0-11 0 16,1 5 0-16,5 0 0 0,-6 11 0 0,0 4 0 16,1 6 0-16,5 9 0 0,-6 6 0 0,0 10 0 15,6 10 0-15,0 0 11 0,0 0-2 0,-5 25 0 16,5 1 10-16,0 9 1 0,0 1 1 0,0 14 0 16,0 1-1-16,0 0 0 0,5-1 0 0,-5 6 0 15,6-11-6-15,0 1-2 0,-1-5 0 0,1-1 0 16,0-10 4-16,-1 1 0 0,1-1 0 0,0-10 0 0,0-4 4 15,-6-16 0-15,0 0 1 0,0 0 0 0,11-5-6 0,0-6-2 16,-5-9 0-16,0-10 0 0,-1-1-13 0,1-9 9 16,-6-11-9-16,6-4 8 0,-6-1-8 0,-6-10 0 15,0 0 0-15,6 5 8 0,-11-4-8 0,5 9 0 16,1 5 0-16,-1 11 0 0,0 4 0 0,1 6 0 16,-1 10 0-16,0 5 8 0,0 4-8 0,6 11 8 15,0 0-8-15,0 0 8 0,0 0-8 0,0 0 12 16,6 16-12-16,-6 4 12 15,-6 0-201-15,6 5-40 0</inkml:trace>
  <inkml:trace contextRef="#ctx0" brushRef="#br0" timeOffset="4124.082">28040 8876 230 0,'0'0'20'0,"0"0"-20"0,5-10 0 0,-5 5 0 15,0-5 164-15,6 0 28 0,-6 0 5 0,0 0 2 0,0 5-87 16,0 5-16-16,0 0-4 0,0 0-1 0,0 0-23 0,0 0-5 16,0 0-1-16,-6 15 0 0,1 5 11 0,-1 5 3 15,0 6 0-15,0 4 0 0,6 1-33 0,-5 4-7 16,5 6 0-16,5-1-1 0,-5 1-15 0,0-6-2 16,6 6-1-16,0-6 0 0,-6 1 15 0,6-1 2 15,-1-4 1-15,1-6 0 0,0 1-5 0,-1-6-1 16,1-5 0-16,-6 0 0 0,6-4-8 0,-6-6-1 15,5 0-1-15,1-5 0 0,-6-5-31 0,0 0-5 16,0 0-2-16,6-10 0 0,-6-5 19 0,6-1 0 16,-1-4 0-16,1-5 0 0,-6 0 18 0,6-11 7 15,-1 6 2-15,1-11 0 16,0 1-43-16,-1-1-9 0,-5-4-2 0,-5-1 0 0,5 0 27 0,5 6 0 16,-5-6 0-16,0 6 0 0,0-1 0 0,0 6 0 0,0-1 0 15,-5 6 0-15,-1 0 0 0,6 9 0 16,0 1 0-16,0 5 0 0,0 5 31 0,0 10 11 15,0 0 2-15,0 0 1 0,0 0-21 0,0 0-4 0,0 15 0 0,0 5-1 16,0 11-19-16,6 9 0 0,-1 1 0 0,1 9 0 16,-6 1 0-16,6 5 0 0,-6-6 0 0,0 6 0 15,0-10 0-15,0-6 0 0,11 1 0 0,-5-6 0 16,0-5 55-16,-1 1 7 0,1-11 2 0,5-5 0 16,-5-5-52-16,-6-10-12 0,0 0 0 0,0 0 0 15,0 0 0-15,11-10 0 0,-11-10 0 0,12-5 0 16,-6-1 0-16,-1-9 0 0,-5 0 0 0,0-11 0 15,0-5 0-15,6 1 0 0,-6-1 0 0,0 5 0 0,-11 11 0 0,5 10 0 16,6-1 0-16,0 16 0 0,0 10 0 0,0 0 0 16,-6 15 0-16,12 16 0 0,-6 9 0 0,0 6 0 15,0 5 0-15,0 4 0 0,6 1 54 0,-6 0 8 16,5-6 2-16,1 1 0 0,-6-11-52 0,6 1-12 16,5-11 0-16,-5 1 0 0,-6-11 0 0,5-5 0 15,-5-15 0-15,0 0 0 0,0 0 0 0,12-10 0 16,-6-10 0-16,5-11-851 15,-11-4-173-15</inkml:trace>
  <inkml:trace contextRef="#ctx0" brushRef="#br0" timeOffset="8968.024">26427 10466 0 0,'0'0'0'0,"0"0"0"16,0 0 0-16,0 0 0 0,0 0 82 0,0 0-17 16,0 0 14-16,0 0 2 0,0 0-55 0,0 0-11 15,6-10-3-15,-1 0 0 0,-5 0 44 0,6 0 8 16,0 0 1-16,0 0 1 0,-1-1 12 0,7 6 2 16,-7-10 1-16,1 10 0 0,0-5-27 0,-6 10-6 15,5-10 0-15,-5 10-1 0,0 0 13 0,0 0 4 16,0-10 0-16,0 10 0 0,0 0 0 0,0 0 0 15,0 0 0-15,0 0 0 0,0 0 0 0,0 0 0 16,0 0 0-16,0 0 0 0,-11 10-16 0,5 5-2 16,1 0-1-16,-12 6 0 0,5-1-13 0,-5 5-2 15,0-5-1-15,-6 6 0 0,6 4-9 0,-6 0-3 16,1 1 0-16,-1-1 0 0,0 1-5 0,-6 4-2 16,7 1 0-16,-1-6 0 0,0-5 2 0,0 1 0 15,6-1 0-15,0 0 0 0,0 1 2 0,0-6 1 0,6 5 0 0,-1 0 0 16,-5-4 1-16,6-1 1 0,-1-5 0 0,1 5 0 15,-1-4-27-15,1-1-6 0,5-5 0 0,-5 0-1 16,5-5 50-16,-5 5 11 0,5-5 1 0,6-5 1 16,0 0-30-16,0 0-5 0,0 0-2 0,0 0 0 15,-6 0-9-15,6 0 0 0,0 0 0 0,0 0 0 16,0 0 12-16,0 0-4 0,0 0 0 0,0 0 0 16,0 0-99-16,0-15-20 0,6 5-4 0,-6 10-844 15</inkml:trace>
  <inkml:trace contextRef="#ctx0" brushRef="#br0" timeOffset="9280.424">25948 10775 979 0,'0'21'43'0,"0"-21"9"0,0 15-41 0,0-5-11 16,0 0 0-16,-11 10 0 0,11-5 164 0,-6 1 30 15,1 4 6-15,-1-5 2 0,-5 5-106 0,5 6-20 16,-5-6-5-16,-1 0-1 0,6 5-5 0,-5 1-1 16,5-6 0-16,6 0 0 0,-5 1-19 0,5-1-4 15,-6-5-1-15,12 0 0 0,-1 0 22 0,1-4 4 16,-6-11 1-16,6 10 0 0,5-5-7 0,6-5-2 16,0 0 0-16,6 0 0 0,-6 0-30 0,6-5-5 15,0 0-2-15,0 0 0 0,5-6-13 0,1 6-8 0,-1-5 10 16,6 5-10-16,-5-5 0 0,-1 0 8 0,1 0-8 0,5-5 0 31,0-1-151-31,0 1-33 0,0-5-6 0</inkml:trace>
  <inkml:trace contextRef="#ctx0" brushRef="#br0" timeOffset="9874.404">27299 10183 403 0,'0'0'36'0,"0"0"-36"0,0 0 0 0,6 10 0 16,-6-10 169-16,5 15 27 0,1 0 6 0,-6 0 1 15,6 1-43-15,-1-1-8 0,1 5-1 0,5 0-1 0,1 1-57 0,-1 4-11 16,12 0-2-16,-6 6-1 0,6-1-3 0,0 0 0 16,-6 6 0-16,6-1 0 0,-1 11-32 0,1-6-8 15,-6-4 0-15,6 9-1 0,-6-9-8 0,6-1-2 16,-6 1 0-16,0-6 0 0,0 1-15 0,-5-6-10 16,-1 0 12-16,0-5-12 0,-5-4 8 0,0-1-8 15,-6-15 0-15,0 0 0 16,0 0-40-16,0 0-11 0,0 0-2 0,0 0-647 15,0 0-130-15</inkml:trace>
  <inkml:trace contextRef="#ctx0" brushRef="#br0" timeOffset="10202.116">27390 10826 1497 0,'6'15'66'0,"-1"-5"14"0,1 0-64 0,6 6-16 0,-1 4 0 0,6 0 0 0,-6 0 109 0,6 6 19 0,1-1 3 0,-1-5 1 31,5 0-16-31,-4 1-4 0,4-1 0 0,-5-5 0 16,12-5-35-16,-12 0-7 0,0 1-2 0,6-6 0 0,-6 0-13 0,0-10-3 0,0 0-1 0,0 0 0 31,0-6-20-31,-5 1-4 0,-1-5-1 0,6 0 0 15,-5-5-6-15,-1-1-2 0,0-4 0 0,-5 0 0 0,6-1-6 0,-7 1-2 0,1 0 0 0,0-1 0 16,-1-4-10-16,1 5 0 0,0 4 9 0,-1-4-9 0,-5 0 0 0,6 0 0 16,-6-6 0-16,0 1 8 31,0-1-74-31,6-4-14 0,0 5-4 0</inkml:trace>
  <inkml:trace contextRef="#ctx0" brushRef="#br0" timeOffset="11108.184">29527 10076 921 0,'0'0'82'0,"0"0"-66"0,0 0-16 0,0 0 0 16,0 0 93-16,0 0 15 0,0 0 4 0,0 0 0 31,0 0-12-31,0 0-3 0,0 0 0 0,0 0 0 15,0 0-29-15,0 0-7 0,0 0-1 0,-6-10 0 0,6 0 17 0,0-5 3 0,0 5 1 0,6-5 0 16,-6 5 3-16,0 10 0 0,0 0 0 0,11-11 0 16,-5 1-8-16,5 0-2 0,1 10 0 0,-1-5 0 0,-11 5-15 0,11 5-3 15,1 0-1-15,-1 5 0 0,-5 0-14 0,5 16-2 32,-5-1-1-32,0 6 0 0,-1-6-14 0,1 5-2 15,0 6-1-15,-1 4 0 0,-5-4-10 0,12-6-3 0,-12 5 0 0,11-4 0 0,-5-6 1 0,0 0 0 16,5-4 0-16,0-1 0 0,1-5 7 0,5-5 2 15,6 0 0-15,-1-4 0 0,-4-1 1 0,4-5 0 16,1 0 0-16,6-5 0 0,-7 5-9 0,-4-6-2 16,4 1 0-16,-5 0 0 0,6-5-8 0,-6 5 0 15,6 0 0-15,-6 0 0 0,-5-5 0 0,5 5 0 16,-6 0 0-16,-5 0 0 16,5-5-93-16,-5-1-21 0,-6 1-4 0</inkml:trace>
  <inkml:trace contextRef="#ctx0" brushRef="#br0" timeOffset="18295.919">24359 11621 759 0,'0'0'33'0,"0"0"8"0,0 0-33 0,0 0-8 0,0 0 0 0,0 5 0 15,-6 5 108-15,6 0 20 0,-6 0 4 0,6 1 1 16,-5 4-35-16,-1 0-7 0,0 5-2 0,6 11 0 0,-5-1-22 0,-1 10-5 16,0 6-1-16,1 10 0 0,5-1-19 15,-6 1-4-15,6 5-1 0,-6 5 0 0,0 0-11 0,6-1-2 16,0 6-1-16,0-5 0 0,0-15 0 0,0 4 0 15,0-9 0-15,0 0 0 0,0-11-9 0,0-10-2 16,0 6 0-16,6-11 0 0,-12-5-12 0,12 0-13 16,-6-15 2-16,0 0-921 15</inkml:trace>
  <inkml:trace contextRef="#ctx0" brushRef="#br0" timeOffset="19889.411">24216 11737 0 0,'0'0'0'0,"0"0"0"0,0 0 0 0,0 0 0 0,0 0 0 0,0 0 0 16,0 0 217-16,0 0-44 0,0 0 35 0,0 0 8 16,0 0-120-16,0 0-23 0,0 0-5 0,0 0 0 0,0 0 0 0,0 0 0 31,0 0 0-31,0 0 0 0,0 0 20 0,0 0 4 15,0 0 0-15,0 0 1 0,0 0-22 0,0 0-5 16,0 0-1-16,0 0 0 0,0 0-15 0,0 0-3 16,0 0-1-16,0 0 0 0,0 0-14 0,0 0-2 15,0 0-1-15,0 0 0 0,0 0-6 0,0 0-2 0,0 0 0 0,0 0 0 0,0 0 3 0,0 0 0 32,0 0 0-32,0 0 0 0,0 0-2 0,0 0 0 15,0 0 0-15,0 0 0 0,0 0-5 0,0 0-1 16,12 6 0-16,-12-6 0 0,0 0-4 0,0 0-2 0,11 0 0 0,-11 0 0 0,0 0 0 0,0 0 0 15,12 0 0-15,-12 0 0 0,0 0 3 0,17 5 1 16,-17-5 0-16,0 0 0 0,11 0 1 0,-11 0 0 16,6-5 0-16,5-1 0 0,-11 6-4 0,12 0-1 0,-12 0 0 0,0 0 0 15,11 0-10-15,0-5 10 0,-11 5-10 0,0 0 10 16,0 0-10-16,12 0 10 0,-7-5-10 0,-5 5 10 16,0 0-10-16,0 0 10 0,18-5-10 0,-7 0 10 31,-11 5-2-31,6-5-8 0,5 5 12 0,-5-5-4 15,-6 5-8-15,11-5 10 0,-11 5-10 0,11-5 10 0,-5 0-10 0,-6 5 10 0,0 0-10 0,12 0 10 32,-12 0-10-32,11 0 10 0,0-5-10 0,-11 5 10 0,12 0 1 0,-1 0 0 0,1 0 0 0,-1 0 0 31,-11 0 0-31,11 0 0 0,-5-5 0 0,5 5 0 0,-11 0-11 0,18 0 12 0,-7-5-12 0,0 5 12 16,6-5-12-16,-11 0 8 0,11 5-8 0,-11 0 8 15,5-6-8-15,1 1 8 0,-1 0-8 0,0 5 8 0,1 5-8 0,-1 0 0 16,1-5 0-16,-1 6 0 0,-11-6 0 0,6 5 0 15,11-5 0-15,-6 0 0 0,1 0 24 0,5 5 4 16,-6-5 0-16,12 0 0 0,-6 0-20 0,6 0-8 16,-6 0 8-16,11-5-8 0,1-6 8 0,-6 6-8 15,-6 5 0-15,-17 0 8 0,17 0-8 0,6 5 8 16,-1-5-8-16,-4 0 8 0,-1 0-8 0,-6 0 10 16,12 0-10-16,-6 0 10 0,-6 6-10 0,6-6 10 31,0 0-10-31,1 0 10 0,-1 0-10 0,5 0 8 15,-4-6-8-15,4 6 8 0,1-5-8 0,0-5 0 16,0 5 0-16,0 0 0 0,5 5 0 0,1 0 0 16,-1 0 8-16,6 0-8 0,-11 0 0 0,5-5 0 0,1 0 9 0,5 0-9 0,0 0 0 0,-5 5 8 15,5 0-8-15,-6-5 0 0,7 5 0 0,-7-10 0 16,1 0 0-16,-1 5 8 0,1-6-8 0,-1 6 0 16,1 0 0-16,-7-5 0 0,7 5 0 0,-1-5 0 0,1 5 0 0,-1 0 0 15,1 0 0-15,-1 5 0 0,1-5 0 0,5 5 0 16,-6 0 0-16,1 0 0 0,-1-5 0 0,1 5 8 31,-1 0-8-31,1 0 0 0,-1 0 0 0,1-5 0 16,-6 10 0-16,-1-10 0 0,-4 5 0 0,4-5 0 0,1-1 0 0,0-4 0 0,0 5 0 0,0 0 0 15,-1-5 0-15,1 5 0 0,0-5 0 0,0 5 0 16,-6 5 0-16,0-5 0 0,0 0 0 0,6 5 0 16,-6-5 0-16,0 0 0 0,0 5 0 0,-6-6 0 15,7 6 0-15,-7 0 0 0,6 0 0 0,0 0 8 0,-5 0-8 16,-1 0 0-16,6 0 0 0,-6 0 0 0,1 0 0 0,5-5 0 15,-6 5 0-15,1 0 0 0,-12 0 0 0,0 0 0 32,5 5 0-32,-5-5 0 0,12 6 0 0,-1 4 0 0,1-5 0 0,-1 0 8 0,-11-5-8 0,6 15 0 15,-1-5 0-15,1 0 0 0,0 0 0 0,-6 6 0 16,5-1 0-16,-5 0 0 0,6-5 0 0,0 10 0 16,-6 1 0-16,0-1 0 0,0 5 0 0,0 6 0 15,0 4 0-15,0 0 8 0,0 1-8 0,6 4 0 16,-6 1 0-16,0-1 0 0,5 1 0 0,-5-1 0 31,0-4 0-31,6 4 0 0,0-4 0 0,-6-1 0 0,5-4 0 0,-5-1 0 0,6 0 0 0,0-4 0 16,-6-6 0-16,0 5 0 0,0 1 0 0,0-1 0 15,5-10 0-15,-5 5 0 0,0 1 0 0,0-6 0 16,0 0 0-16,0-5 0 0,-5 5 0 0,5-4 0 0,0-11 0 0,0 0 0 16,0 0 0-16,-6 15 0 0,6-15 0 0,0 0-8 15,-6 10 8-15,6-10 0 0,-5 10 0 0,5-10 0 31,0 0 0-31,0 0 0 0,-6 10 0 0,-5 0-8 16,-1-5 8-16,1 0 0 0,-1-5 0 0,7 5-8 0,-12-10 8 0,5 5 0 0,-5-5 0 0,6 0 0 16,-6 5 0-16,-1-5-8 0,1 0 8 0,0 0 0 15,-5 0 0-15,-1 0 0 0,0-5 0 0,0 5 0 16,-5 5 0-16,-7-5-8 0,7 5 8 0,-12 0 0 16,0 0 0-16,-5 0 0 0,-1 0 0 0,-17 5 0 15,1 0 0-15,-7 5-8 0,1-10 8 0,-6 10 0 16,11-5 0-16,-11 5 0 0,0 0 0 0,0 0-8 0,-6-10 8 0,6 0 0 15,6 6 0-15,-6-1 0 0,5-10 0 0,1 5 0 16,5-11 0-16,1 6-8 0,10 0 8 0,1 0 0 16,-6 0 0-16,-6 0 0 0,1 5 0 0,-1 0 0 15,0 5 0-15,1 0 0 0,5 5 0 0,5 0 0 16,7 1 0-16,-1 4 0 0,1 0 0 0,11 0 0 16,-1 0 8-16,7 6-8 0,-6-11 0 0,11 5 0 15,0-5 0-15,6 5 8 16,6-5-127-16,-1-5-25 0,12-5-4 0</inkml:trace>
  <inkml:trace contextRef="#ctx0" brushRef="#br0" timeOffset="20717.298">24484 11722 460 0,'-6'10'41'0,"6"-10"-33"16,0 0-8-16,0 0 0 0,-5 0 115 0,5 0 21 0,0 0 4 0,-12-5 0 15,12 5-44-15,-5 0-8 0,5 0-3 0,0 0 0 16,0 0 0-16,0 0 0 0,-12 10 0 0,7 1 0 15,5 9-13-15,-6 0-2 0,6 10-1 0,0 1 0 16,-6 4-25-16,6 6-4 0,6-1-2 0,-6 6 0 16,0 5-38-16,0-6 0 0,0 6 0 0,0-1 0 15,-6-4 32-15,6 5 4 0,0-6 2 0,0 6 0 16,0-6-18-16,0-9-4 0,0-6-1 0,0-4 0 16,-6-1-7-16,6 0-8 0,0-15 11 0,0-10-11 15,0 0 0-15,0 0 0 0,0 0 0 0,0 0 0 16,0 0 0-16,0 0 0 0,-5-5 0 0,-7-10-9 15,12 0 9-15,-5-5 0 0,-1-1 0 0,0-9 0 0,6 0 0 0,0-6-8 16,0 1 8-16,0-6 0 0,0 1 0 0,0 4 0 16,0-4 0-16,0-1 0 0,-5 6 0 0,5-1 16 15,0 11-3-15,0 0 0 0,-6 4-13 0,6 1-15 16,0 5 3-16,-6 10 1 0,6 5 11 0,0 0 0 16,0 0 10-16,0 0-10 0,-5 15 26 0,5 10-1 15,0 1 0-15,0 14 0 0,5 1-7 0,-5-1-2 16,0 11 0-16,6 0 0 0,-6-1-8 0,6-4-8 15,-1-11 9-15,1 1-9 0,0-6 8 0,-6-5-8 16,5 1 0-16,1-6 9 0,0-5-9 0,-6-15 0 16,0 0 0-16,0 0 0 0,0 0 0 0,5-10 0 15,7 0 0-15,-1-10 0 0,-5-6-12 0,0-4 3 16,-6-11 0-16,5 1 0 16,-5-6-157-16,6 1-31 0</inkml:trace>
  <inkml:trace contextRef="#ctx0" brushRef="#br0" timeOffset="21373.404">25105 11743 345 0,'0'0'31'0,"0"0"-31"16,0 0 0-16,0 0 0 0,0 0 170 0,6 10 28 15,-6-10 6-15,0 15 0 0,-6-5-88 0,6-10-17 16,0 0-4-16,0 20-1 0,-5 0-40 0,-1 1-8 16,0 4-2-16,0 5 0 0,6 1-12 0,-5 4-4 15,5 1 0-15,-6 4 0 0,6-4 5 0,0 4 1 16,-6-4 0-16,6-1 0 0,-5 1 7 0,5-6 2 0,0 0 0 0,0 1 0 15,-12-6-3-15,12 0 0 0,6-4 0 0,0-1 0 16,-6-20-20-16,0 0-5 0,0 0-1 16,0 0 0-16,0 0-14 0,-6-10 0 0,6-5 0 0,6-11 0 15,-1 1 0-15,1-11 0 0,-6-4 0 0,0-6 0 16,0 1 0-16,0-1 0 0,6-4 0 0,-6-1 0 16,-6 10 0-16,6 6 0 0,6-1 0 0,-6 11 0 15,-6 5 0-15,0 10 0 0,6 10 0 0,0 0 0 16,0 0 8-16,0 10 3 0,6 10 0 0,0 5 0 15,-6 6-11-15,5 4 0 0,-5 6 0 0,6 4 0 16,0 1 32-16,0 0 4 0,-1-1 0 0,1 1 1 0,0-6-24 16,-1-4-5-16,1-11 0 0,0 0-8 0,-6-9 14 15,5-6-4-15,1 5-1 0,-6-15 0 0,0 0 2 0,0 0 0 16,6-15 0-16,-1-6 0 0,1-4-11 0,-6-5 0 16,0-6 0-16,0-4 0 15,6-6-156-15,-6-4-32 0,0-1-8 0,-6 5 0 0</inkml:trace>
  <inkml:trace contextRef="#ctx0" brushRef="#br0" timeOffset="22107.64">25948 11656 691 0,'0'0'61'0,"0"0"-49"15,0 11-12-15,0-11 0 0,0 10 123 0,0 0 21 16,0 5 5-16,-5 5 1 0,5 6-61 0,-6-1-12 16,0 0-2-16,1 11-1 0,-1-1-20 0,0 1-4 15,1 4-1-15,5 1 0 0,-6 4-10 0,0-4-3 16,1-1 0-16,5 6 0 0,0-6 6 0,0 1 1 15,0-1 0-15,0-4 0 0,0-1-2 0,5-4 0 16,-5-11 0-16,0 5 0 0,6-10-14 0,-6 1-3 16,0-16-1-16,0 0 0 0,0 0-23 0,11-11 9 15,-5 1-9-15,5-15 0 0,1 0 0 0,-7-11 0 16,7 1 0-16,-1-6 0 0,-5 1 0 0,5-6 0 16,-5-4 0-16,0-1 0 0,-1 10 0 0,-5-4 0 15,0 4-10-15,-5 6 10 0,5-1 0 0,0 11 0 16,-6 5 0-16,6 10 0 0,0 10 0 0,0 0 8 0,0 0 0 15,0 0 0-15,0 20 22 0,0 5 4 0,0 6 1 0,0 4 0 16,0-5-15-16,0 6-4 16,0 4 0-16,0-4 0 0,0-1-8 0,11-9-8 0,-11 4 12 0,6-5-12 15,0-4 13-15,0-6-4 0,-1 0-1 0,-5-15 0 16,12 5-8-16,-1-5 0 0,0-10-12 0,-5 0 12 16,0-10 0-16,0-6 0 0,5-4 0 0,-5-1 0 15,-1-4 0-15,-5 0 0 0,0-1 0 0,0 1 0 16,-5-1 0-16,-1 6 0 0,0 4 0 0,-5 11 0 15,5 5 0-15,0 10 0 0,6 0 0 0,-11 10 0 16,5 5 0-16,-5 6 0 0,0 4 0 0,-1 5 0 16,6 1 0-16,-5-1 0 0,11-4 0 0,0-1 0 15,0-5-59-15,6 0-4 0,-6-9-1 0,0-11 0 16,0 0-162-16,17 0-33 0,11-21-6 0,1-9-2 0</inkml:trace>
  <inkml:trace contextRef="#ctx0" brushRef="#br0" timeOffset="22810.481">26815 11515 288 0,'0'0'25'0,"0"0"-25"0,0 0 0 0,0 0 0 16,11-10 162-16,-11 10 27 0,6-11 6 0,-6 11 1 15,0 0-76-15,0 0-14 0,0 0-3 0,0 0-1 16,0 0-46-16,0 16-10 0,5-1-2 0,1 10 0 16,-6 5-5-16,0 1-2 0,0 9 0 0,0-4 0 15,0 9-13-15,0-4-2 0,0 4-1 0,6 6 0 16,-6-5 36-16,0-1 7 0,11 6 2 0,-11-6 0 0,6-4-3 0,-6 0-1 16,6-6 0-16,-1 0 0 0,1-4-54 0,-6-6-8 15,6-5 0-15,-6-4-10 0,0-6 10 0,0-10 0 16,0 0 10-16,0 0-10 0,0 0 0 0,5-10 0 15,1-6 0-15,0-4 0 0,-6-5 8 0,5-1-8 16,1-4 0-16,-6-5 9 0,0-1-9 0,0-4 0 16,0-6 0-16,0 1 0 0,0-1 0 0,-6 0 0 15,6-4 0-15,0-1 0 0,0 11 0 0,0-1 0 16,0 6 0-16,6-1 0 0,-6 11 0 0,0 0 0 16,0 9 0-16,0 6 0 0,0 10 0 0,0 0 16 15,0 0-2-15,6 15-1 0,-6 6 18 0,0 4 3 16,0 10 1-16,0 6 0 0,5-1-15 0,-5 6-4 15,0 5 0-15,0-1 0 0,0-4-8 0,0 5-8 16,6-6 9-16,0 1-9 0,-6-11 16 0,6 1-2 16,-1-6-1-16,1-5 0 0,0 1 9 0,-6-11 2 0,5-5 0 15,-5-10 0-15,0 0-12 0,0 0-1 0,0 0-1 0,12-10 0 16,-7-5-10-16,1-11 0 0,0-4 0 0,0 0 0 16,-6-6 0-16,0 6 0 0,0 4 0 0,-6 1 0 15,0 5 0-15,0 5 0 0,6 15 0 0,0 0 0 16,0 0 0-16,0 0 0 0,-5 15 8 0,5 0-8 15,0 5 12-15,0 0-2 0,0 1-1 0,5-1 0 16,1-5-9-16,0-5 0 0,-6-10 9 0,0 0-796 16,17 0-159-16</inkml:trace>
  <inkml:trace contextRef="#ctx0" brushRef="#br0" timeOffset="27012.618">24302 12872 230 0,'0'0'20'0,"0"0"-20"16,0 0 0-16,0 0 0 0,0 0 188 0,0 0 34 15,0 0 6-15,0 0 2 0,0 0-112 0,0 0-22 16,0 0-5-16,0 0-1 0,0 15-35 0,-12 5-7 15,1-5-2-15,-6 11 0 0,0 4-6 0,0 6 0 16,0-1-1-16,-6 0 0 0,0 6 9 0,-5-1 3 0,5 6 0 16,0 0 0-16,0-6 2 0,-5 1 1 0,5 4 0 0,6-4 0 15,-6-6-16-15,6 6-3 0,-6-6-1 0,6 1 0 16,0 4-2-16,6-9-1 0,-1-1 0 0,1-5 0 16,5-5-19-16,0-4-4 0,6-1-8 0,-5-5 12 15,-1 0-12-15,6-10 0 0,0 0 0 0,0 0 0 16,0 0-141-16,-6-10-28 0,6-5-6 15,0-5-681-15</inkml:trace>
  <inkml:trace contextRef="#ctx0" brushRef="#br0" timeOffset="27184.517">23664 13631 806 0,'-6'16'72'0,"6"4"-58"0,-6 0-14 0,6 5 0 16,-5 1 156-16,5-6 29 0,0 5 6 0,0-4 1 15,0-1-36-15,5-5-6 0,7 0-2 0,-7 0 0 0,7 1-55 0,5-11-11 16,0 0-2-16,6-5-1 0,5 5-39 0,-5-10-8 15,0-5-2-15,0-1 0 0,5-4-30 0,6 0 8 16,-5-5-8-16,-1 0 0 16,-5-1-152-16,6-4-34 0,22-21-6 0,-11 6-2 0</inkml:trace>
  <inkml:trace contextRef="#ctx0" brushRef="#br0" timeOffset="27793.711">25060 12826 806 0,'0'0'36'0,"0"0"7"0,0 0-35 0,0 0-8 16,0 0 0-16,0 0 0 0,0 0 93 0,0 0 17 16,0 0 3-16,0 0 1 0,0 0-39 0,0 0-8 15,0 0-2-15,5 15 0 0,-5-4-18 0,0-1-4 16,0 5-1-16,0 0 0 0,-5 0 1 0,-1 5 0 16,0 6 0-16,6 4 0 0,-5-4-5 0,-1-1-1 15,6 5 0-15,-6 6 0 0,6-6 2 0,0 5 0 16,-6-4 0-16,12 9 0 0,6-4-3 0,-12 4 0 15,0-14 0-15,-6 4 0 0,6 0-4 0,-6-4-2 16,6-1 0-16,-6 0 0 0,1 1-9 0,-1-1-1 16,6-5-1-16,0 6 0 0,-6-11-11 0,1-5-8 15,5 5 12-15,-6 0-12 0,6-5 8 0,-6 6-8 0,1-6 0 16,5-10 0-16,0 0 0 0,0 0 0 0,0 10 0 0,0-10 0 16,0 15 8-16,0-5-8 0,0-10 0 0,0 0 0 15,-6 10 0-15,6-10 0 0,0 0 8 0,0 0-8 31,0 0-105-31,0 0-25 0,0 0-5 0,0 0-1 0,-12-10-66 16,7 5-14-16,-1 0-2 0,6 5-1 0</inkml:trace>
  <inkml:trace contextRef="#ctx0" brushRef="#br0" timeOffset="27949.961">24746 13652 691 0,'6'20'30'16,"-6"-20"7"-16,6 15-29 0,-6 0-8 0,11 0 0 0,-5 1 0 15,5-1 211-15,1 0 41 0,-1-5 8 0,6 0 1 0,12 0-102 0,-7-5-21 16,-5-5-4-16,6 0-1 0,6 0-47 0,-7 0-10 15,1-10-1-15,0 0-1 0,-6 5-36 0,0-10-7 16,6 5-2-16,-6 0 0 0,0-11-20 0,-5 6-9 16,5 0 8-16,-6 0-8 15,0-5-75-15,-5-1-20 0,0-4-4 0,0 0-911 16</inkml:trace>
  <inkml:trace contextRef="#ctx0" brushRef="#br0" timeOffset="31853.073">28262 11798 1382 0,'0'26'123'0,"0"-1"-99"16,5 15-24-16,-5-4 0 0,-5 9 29 0,5-4 1 16,0 4 0-16,0-4 0 0,-6 5-6 0,6-1-2 15,0-4 0-15,6-1 0 0,-6 1-34 0,0-11-6 16,0 0-2-16,0-9 0 0,0-1 20 0,0-5 0 16,5 0 0-16,-5-15-669 15</inkml:trace>
  <inkml:trace contextRef="#ctx0" brushRef="#br0" timeOffset="32337.29">28216 11525 1152 0,'0'0'102'0,"0"0"-82"16,6 10-20-16,-6-10 0 0,17 15 92 0,6-5 15 15,-6-5 2-15,-17-5 1 0,23 0-2 0,5 0-1 16,6 0 0-16,1-5 0 0,-1-5-40 0,6 5-8 15,-1-5-2-15,18-5 0 0,0-6-25 0,6 6-6 0,5-5-1 0,12-5 0 16,-11-1-8-16,-1 6-1 0,6 0-1 0,0 5 0 16,-17-6 1-16,6 11 1 0,-6 0 0 0,0 5 0 15,-6 0 12-15,0 5 3 0,-5 0 0 0,5 0 0 16,-5 0-3-16,-1 5 0 0,1-5 0 0,-6 0 0 16,5 0-9-16,-5 5-3 0,0-5 0 0,0 5 0 15,-11-10-8-15,-1 5-1 0,6 0-8 0,0 5 12 16,-5-5-12-16,-1 5 0 0,1 0 0 0,-6 0 0 15,-1 6 0-15,1-6 0 0,-6 5 0 0,6 5 0 16,-11 5 12-16,10 0 0 0,-5 11 0 0,0-1 0 0,-5 1-12 16,-1 4 11-16,6 6-11 0,-5-1 10 0,-1 1-10 0,1 4 0 15,-1 1 0-15,0-6 0 0,1 1 0 0,-1-1 0 16,-5-9 0-16,5 9 0 0,-5-9 0 16,0-1 0-16,-12 0 0 0,0 1 0 0,1-1 0 0,-13 0 0 15,7 1 0-15,-6-6-11 0,-12 6-1 0,1-1-1 16,-12 5 0-16,-5-4 0 0,-7-1 13 0,-5-5 0 15,0-4 0-15,-17-1 0 0,0-5 0 0,-6-5 0 16,6-10-10-16,-5 0 10 0,-7 0-8 0,1-5 8 16,-1-5-10-16,-11-5 10 0,12-5-8 0,-6 4 8 15,5-4 0-15,1-5-9 16,5 0-50-16,6 4-9 0,0 1-3 0,5 0-660 16,7 5-132-16</inkml:trace>
  <inkml:trace contextRef="#ctx0" brushRef="#br0" timeOffset="32977.392">28307 11510 460 0,'0'0'20'0,"0"0"5"0,0 0-25 0,0 0 0 16,0 0 0-16,0 0 0 0,0 0 152 0,-5 15 24 16,5 10 6-16,-6 0 1 0,-5 1-70 0,5 4-13 15,6 6-4-15,-12 4 0 0,7 6-40 0,5 4-9 16,-6 1-2-16,6 0 0 0,-6 4 0 0,6-4 0 15,0 0 0-15,0-1 0 0,0-4-8 0,0-1-1 16,0-4-1-16,0-1 0 0,6-9-7 0,-6-1-2 16,0-10 0-16,0-4 0 0,0-6-17 0,0-10-9 15,0 0 10-15,6-15-10 0,-6-1-9 0,5-14-8 16,1-6-2-16,0-9 0 0,-6-1 27 0,0-4 6 16,0-6 1-16,0 10 0 0,0-4-15 0,-6 9 0 15,0 1-9-15,1 9 9 0,-7 6 0 0,7 5 0 16,-1 5 0-16,6 15 0 0,0 0 0 0,-6 15 10 15,1 5 0-15,-1 10 0 0,6 6 6 0,0 9 2 16,0 6 0-16,6 0 0 0,-6 4 2 0,0-4 1 16,11 0 0-16,-5-6 0 0,5-9 12 0,0-6 3 0,1-5 0 15,-1-4 0-15,6-11-4 0,-5-5-1 0,5-10 0 0,0 0 0 16,-6-15-19-16,1-1-3 0,5-4-1 0,-6-5 0 16,1-6-8-16,-7 6 0 0,1-6-12 0,-6 1 12 15,-6-1 0-15,6 6 0 0,-5 5 0 0,-1 9 0 16,0 6 0-16,6 10 0 0,0 0 0 0,0 0 0 15,-11 10 12-15,5 6-4 0,0 9 0 0,6-5 0 16,0 1-8-16,0 4 8 0,0 0-8 0,0 0 8 16,6-9-19-16,0 4-4 0,0-10-1 0,-6-10 0 15,5 10 28-15,-5-10 4 0,0 0 2 0,0 0 0 0,6-15-18 0,5-5-19 16,-5-11 4-16,0 1 1 16,-6-5-166-16,0-6-34 0,-6-5-6 0</inkml:trace>
  <inkml:trace contextRef="#ctx0" brushRef="#br0" timeOffset="33524.196">29094 11434 691 0,'0'0'30'0,"0"0"7"0,0 0-29 0,17 10-8 16,-17-10 0-16,11 20 0 0,-5-5 150 0,0 5 29 16,5 6 5-16,-5-1 2 0,-1 0-93 0,-5 6-18 0,0-1-4 0,0 11-1 15,6-6-26-15,-6 6-6 0,-6-1-1 0,12 1 0 16,-6-6 3-16,0 6 0 0,0-11 0 0,0 5 0 15,0-9 0-15,6-6 1 0,-6 0 0 0,5-5 0 16,-5-15-13-16,0 0-4 0,0 0 0 0,0 0 0 16,0-15-13-16,6-5-3 0,6-10-8 0,-12-6 12 15,0-9-12-15,5-1 0 0,-10 0 0 0,5-4 0 16,-6-6-8-16,0 11 8 0,0-1 0 0,-5 5 0 0,0 6 0 16,5 10 0-16,0 4 0 0,1 11 0 0,5 10 9 0,0 0 3 15,-6 26 0-15,6 4 0 0,-6 11 5 0,0-1 2 16,6 11 0-16,0 4 0 0,0 6-8 0,0-5-2 15,0 0 0-15,6-1 0 0,6-4-1 0,-1-11 0 16,-5-4 0-16,-1-6 0 0,1-4 4 0,5-11 1 16,-5-5 0-16,-6-10 0 0,0 0-13 0,6-15 8 15,5-6-8-15,1-14 0 0,-7-6 0 0,1-9 0 16,0-11 0-16,-1 0 0 0,-10 1 0 0,5 4 0 16,-6 0 0-16,6 5 0 0,-6 1 0 0,-5 14 0 15,5 1 0-15,1 15 0 0,-7 5 0 0,12 15 9 16,0 0-1-16,-6 20 0 0,1 5-20 0,-7 5-5 15,12 1-1-15,-5 9-678 16,-7 6-136-16</inkml:trace>
  <inkml:trace contextRef="#ctx0" brushRef="#br0" timeOffset="34008.386">29584 11307 1252 0,'5'41'56'0,"1"-21"11"0,-6 10-54 0,6 11-13 15,-1-1 0-15,1 6 0 0,-6 4 71 0,6 1 11 16,-6 0 2-16,6 4 1 0,-6-4-30 0,0-5-7 16,11-1 0-16,-11 1-1 0,6-11 1 0,-1-4 1 15,1-6 0-15,0 0 0 0,-1-10-27 0,-5-10-6 16,6-5 0-16,0-5-1 0,0-5-2 0,-1-10 0 16,7-5 0-16,-7-6 0 0,7-9-13 0,-12-1-18 15,5-4 4-15,1-6 1 0,-12 6 13 0,1 4 0 16,10-5 0-16,-10 6 0 0,5 10 0 0,-6 4 0 15,0 11 0-15,6 5 0 0,0 10 0 0,-5 20 0 16,5 16 0-16,-6 9 0 0,0 6 28 0,6 10 9 16,0 9 2-16,6 1 0 0,0-5-19 0,-1 0-3 15,7-5-1-15,-1 0 0 0,0-11-5 0,1-4-2 16,11-11 0-16,-6-9 0 0,-6-1 44 0,1-15 9 16,-1-5 2-16,0-5 0 0,6-15-52 0,-5 0-12 0,-1-16 0 15,1 1 0 1,-1-11-48-16,-5-4-13 0,-12-6-3 0,6 1-947 0</inkml:trace>
  <inkml:trace contextRef="#ctx0" brushRef="#br0" timeOffset="34414.54">30233 11393 748 0,'6'20'33'0,"0"-4"7"0,5 4-32 0,-11 0-8 16,6 10 0-16,-1-4 0 0,1 9 152 0,-6 1 28 16,6-1 5-16,-6 6 2 0,0-1-96 0,5 6-19 15,-5-6-4-15,0 1-1 0,6-6-21 0,0 1-4 16,-6-11-1-16,6 0 0 0,-1 1 6 0,1-6 1 15,0-10 0-15,-6-10 0 0,0 0-24 0,5 0-5 16,-5 0-1-16,12-15 0 0,-12-11-18 0,5 1 0 16,-5-10 8-16,0-1-8 0,-5 1 0 0,-1-6 0 15,0 6 0-15,1-6 0 0,-1 6 0 0,-5 4 0 16,5 6 0-16,0 10 0 0,-5 5 0 0,11 10 10 0,-6 15-2 16,6 5 0-16,0 11 5 0,6 9 1 0,-6 6 0 0,5-1 0 15,7 6 9-15,-1-11 1 0,-5 1 1 0,5 0 0 16,1-11 19-16,-7 0 4 0,7-9 1 0,-6-6 0 15,5 0-24-15,-5-5-5 0,-6-10 0 0,0 0-1 16,0 0-64-16,5-15-13 16</inkml:trace>
  <inkml:trace contextRef="#ctx0" brushRef="#br0" timeOffset="35992.344">31327 12796 576 0,'0'0'51'0,"0"0"-41"16,0 0-10-16,0 0 0 0,0 0 74 0,0 0 13 16,0 0 2-16,0 0 1 0,0 0-25 0,0 0-5 15,0 0 0-15,0 0-1 0,0 0-36 0,0 0-7 16,0 0-2-16,0 15 0 0,-6-5 12 0,6 5 2 0,-11 1 1 0,11 4 0 15,-6-5 7-15,1 10 0 0,-1-4 1 0,0 4 0 16,6 0 5-16,-5 6 1 0,-1 4 0 0,0 0 0 16,0 1-1-16,6-1 0 0,-5 1 0 0,-1-1 0 15,0-4-29-15,6-1-5 0,-5 5-8 0,-1-9 11 16,6-11 25-16,-6 0 4 0,1 0 2 0,5 1 0 16,0-16-30-16,0 0-12 0,0 0 11 0,0 0-11 15,0 0 9-15,0 0-9 0,0-5 8 0,5-6-8 16,-5-4 9-16,6 0-9 0,-6 0 10 0,6-5-10 15,-1-6 8-15,1 1-8 0,5 0 0 0,-5-1 9 0,-6 1-9 0,0-5 0 16,6 4 0-16,0 1 0 0,-1 0 0 16,-5-6 0-16,6 6 0 0,0-5 0 0,-6-1 0 15,5 1 0-15,1 4 0 0,0 6 0 0,-1-5 0 0,-5 5 0 16,6-6 0-16,-6 6 0 0,6 5 8 0,0 0-8 16,-1-1 12-16,1 6-4 0,-6 0 16 0,6 0 4 15,-1 0 0-15,-5 10 0 0,0 0 11 0,0 0 2 16,0 0 1-16,0 0 0 0,6-5-5 0,-6 5-1 15,0 0 0-15,11 5 0 0,1 0-4 0,-1 5 0 16,1 0-1-16,-1 11 0 0,0-6-2 0,1 5 0 16,-1 5 0-16,1 6 0 0,-1-1-7 0,0 0-2 15,1 1 0-15,-1-1 0 0,1-4-4 0,-1-1-2 16,0 0 0-16,1 0 0 0,-7-9 0 0,7-6 0 16,-6-10 0-16,-6 0 0 0,11 0-14 0,-5-5 11 15,11-16-11-15,0 1 10 0,-6-5-10 0,1-5 0 16,-1-1 0-16,0 1 0 0,1-1 0 0,-6 6 0 0,-6 5 0 0,0 10 0 15,0 10 0-15,0 0 0 0,0 0 8 0,0 0-8 16,11 15 15-16,0 5-3 0,6 5 0 16,-11 6 0-16,0-1-4 0,0 6 0 0,5-1-8 15,0 1 12-15,1-6-12 0,-1 0 0 0,0-4 8 0,-5-6-8 16,6-5 12-16,-12-15-1 0,11 15 0 0,-11-15 0 16,0 0-125-16,0 0-25 0,11-10-5 0,-5-5-622 15,5-5-125-15</inkml:trace>
  <inkml:trace contextRef="#ctx0" brushRef="#br0" timeOffset="37013.94">31105 13485 115 0,'0'0'10'0,"-6"5"-10"16,6 5 0-16,0-10 0 0,-5 10 145 0,-7-10 27 16,12 0 6-16,-6 10 1 0,6-10-59 0,-11 5-11 15,5 0-2-15,6-5-1 0,-5 5-27 0,5-5-6 0,0 0-1 16,0 0 0-16,0 0 16 0,0 0 2 0,0 0 1 0,0 0 0 15,5-5 29-15,12 0 7 0,-5-5 1 0,5 5 0 16,0 5-20-16,6-5-3 0,5 0-1 0,1 0 0 16,5 5-40-16,0 0-9 0,12 0-2 0,-1-5 0 15,7 0-21-15,5 5-5 0,5-6-1 0,1 1 0 16,-12-5-14-16,1 0-4 0,-1 5 0 0,-11 0 0 16,-6 5-8-16,0-5 0 0,0 5 0 0,-11 0 8 15,6 0-8-15,-12 5 0 0,0-5 0 0,0 5 8 16,-6-5-8-16,-11 0 0 0,0 0 0 0,0 0-11 15,0 0-199-15,0 0-40 0,0 0-8 0</inkml:trace>
  <inkml:trace contextRef="#ctx0" brushRef="#br0" timeOffset="37757.326">31532 13804 115 0,'0'0'10'16,"0"0"-10"-16,0 0 0 0,0 0 0 0,0 0 154 0,0 0 29 0,0 0 5 0,0 0 2 16,0 0-90-16,0 0-19 0,0 0-3 0,0 0-1 15,-5-11-3-15,5 1-1 0,0 10 0 0,5-10 0 16,-5 0 11-16,0 10 3 0,12-10 0 0,5 5 0 16,-6-5 0-16,1 5 0 0,-1 5 0 0,12 0 0 15,-6 0-8-15,-6 0-2 0,1 10 0 0,5 0 0 16,0 5-19-16,-6 0-4 0,-5 6-1 0,0 4 0 15,-6 5-25-15,0 1-6 0,0 9-1 0,-6 1 0 0,0-1-13 0,1 1-8 16,-1-6 8-16,6 1-8 16,-6-6 8-16,0 0-8 0,1-4 8 0,10-6-8 15,-5-5 22-15,6-5 0 0,-6-10 0 0,6 10 0 0,0 1 9 0,5-6 1 16,0-10 1-16,1 5 0 0,-1-6-5 0,6 1-2 16,0-5 0-16,6 5 0 0,-12-5-10 0,7 5-1 15,-1 5-1-15,0 0 0 16,-6 0-62-16,-11 0-13 0,0 0-3 0</inkml:trace>
  <inkml:trace contextRef="#ctx0" brushRef="#br0" timeOffset="41035.129">25601 14335 1764 0,'0'0'78'0,"0"0"16"0,-11 5-75 0,11-5-19 0,0 0 0 0,0 0 0 15,-12 5 43-15,12-5 5 0,0 0 0 0,0 0 1 16,0 0 19-16,0 0 3 0,0 0 1 0,0 0 0 15,0 0-49-15,0 0-10 0,0 0-1 0,0 0-671 16,6-10-133-16</inkml:trace>
  <inkml:trace contextRef="#ctx0" brushRef="#br0" timeOffset="41175.719">26040 14295 1821 0,'17'10'80'0,"-17"-10"18"0,0 0-78 0,11 5-20 16,1-5 0-16,-1 0 0 16,0-5-17-16,1 5-7 0,5-5-2 0,-6 0-498 15,6 5-100-15</inkml:trace>
  <inkml:trace contextRef="#ctx0" brushRef="#br0" timeOffset="41269.446">26325 14335 1573 0,'22'15'69'0,"-10"-9"15"0,-1-1-67 0,1 0-17 15,5-5 0-15,-6 0 0 0,0-5 0 0,1-6 0 16,-7 1 0-16</inkml:trace>
  <inkml:trace contextRef="#ctx0" brushRef="#br0" timeOffset="42316.149">23806 15510 860 0,'6'-30'19'0,"-6"20"4"0,6 5 1 0,-6-6 0 0,-6 6-24 0,6 5 0 0,0 0 0 0,0 0 0 16,0 16 85-16,6 9 13 0,-1 5 2 0,1 16 1 15,-6 15-27-15,6 10-6 0,-6 10 0 0,5 15-1 16,-5 0-47-16,6 5-8 0,-6 6-3 0,6 14 0 15,5-4 43-15,-11-6 8 0,6 0 1 0,0 6 1 0,-6-6-48 16,0-4-14-16,5-1 0 0,-5-5 8 16,-11-5 35-16,5-9 7 0,0-6 2 0,1-11 0 15,-7-4-35-15,7-10-6 0,5-5-2 0,-6-11 0 16,-5-9-53-16,5-11-12 0,0 0-1 0</inkml:trace>
  <inkml:trace contextRef="#ctx0" brushRef="#br0" timeOffset="44864.933">24467 15308 928 0,'0'0'41'0,"0"0"9"0,0 0-40 0,11 10-10 0,7-5 0 0,-18-5 0 16,11 0 105-16,-11 0 19 0,0 0 4 0,0 0 1 15,0 0-41-15,0 0-8 0,0 0-1 0,0 0-1 16,0 0-37-16,0 0-7 0,0 0-2 0,-17 10 0 0,0-5-8 0,-6 0-3 16,0 0 0-16,-5 0 0 15,5 0-3-15,-11 0-1 0,5 5 0 0,-5 1 0 0,0-6 1 0,5 5 0 16,1 0 0-16,-12-5 0 0,6 0 6 0,5-5 2 16,1 5 0-16,5 0 0 0,0 0-2 0,0-5 0 15,6 5 0-15,12 0 0 0,-7-5 12 0,12 0 3 16,0 0 0-16,0 0 0 0,23 5-7 0,0 0-2 15,5-5 0-15,1 0 0 0,5 0 27 0,6 0 6 16,5 0 1-16,1 0 0 16,5-10-75-16,1 5-14 0,-1-5-3 0,-6 5-1 0,-5-5 21 0,0 0 8 15,-11 5 0-15,-6 0-9 0,-6 0 9 0,-6 5 0 16,6 0-9-16,-17 0 9 0,0 0 0 0,-17 10-9 16,0 5 9-16,-6 0 0 0,-5 0-11 0,-12 6 11 15,6-1-10-15,-1 0 10 0,1 0 0 0,0-4 0 16,0-1 0-16,5 0 0 0,1-5-23 0,5 5 2 0,6-10 0 0,0 0 0 15,11 0 21-15,6-5 0 0,0 0 0 0,0 0 0 16,0 0 25-16,17-5 10 0,6-10 1 16,0 5 1-16,11-5-25 0,-5 0-4 0,5-6-8 0,0 1 11 15,-6 0-11-15,1 5 0 0,-1-1 0 0,-5 1 0 16,-6 5 0-16,-5 5 0 0,-7 0 0 0,-5 5 0 16,0 0-12-16,0 0 12 0,-22 10-10 0,-1 0 10 15,-11 11-64-15,-1-6-8 0,1 5 0 0,0 0-987 16</inkml:trace>
  <inkml:trace contextRef="#ctx0" brushRef="#br0" timeOffset="49129.555">23772 15530 1450 0,'23'11'64'0,"-18"-6"14"0,-5-5-62 0,0 0-16 16,0 0 0-16,0 0 0 0,12 5 100 0,-6 0 16 15,-6-5 4-15,5 0 1 0,7 0-13 0,-1-5-4 0,6 5 0 0,0-5 0 16,6 5-48-16,0-5-9 0,5-1-3 0,1 6 0 15,-1-5 28-15,12 0 4 0,6 0 2 0,5-5 0 16,-5 0-48-16,5 0-10 0,6 0-1 0,-12 0-1 16,1-1-18-16,0-4 8 0,-1 5-8 0,1 5 0 15,-1-5 30-15,-5 5-1 0,-6 0 0 0,6-5 0 16,0 5-42-16,-11-5-9 0,-1 4-2 0,-5 1 0 16,-6 0 24-16,0 0 0 0,-5 0 0 0,-1 5 0 15,-5-5 0-15,-1 0 0 0,7 5-9 0,-7 0 9 16,-5 0 0-16,0 0 0 0,0 0 0 0,6 0 0 15,0 5 0-15,-6 0 0 0,0-5 0 0,0 10 0 16,5 0 0-16,-5 1 0 0,-5 4 0 0,5 0 0 0,-6 0 0 0,0 0 0 16,1 6 8-16,-1 9-8 0,0 5 12 0,1-4-3 15,5 9-1-15,-6 6 0 0,0 0-8 0,1 14 10 16,-1-4-10-16,6 10 10 0,0 0-10 0,0-1 0 16,0 1 9-16,6 0-9 0,-1 0 0 0,1-5 8 15,-6 0-8-15,6-1 0 0,5 6 0 0,-5-5 0 16,5 0 0-16,-5-1 0 0,-6-4 0 0,5 0 8 15,7 0-8-15,-6-1 0 0,-6-4 0 0,0 0 0 16,0 4 0-16,0-9 0 0,-6-1 0 0,6 1 0 16,0-6 0-16,0 1 0 0,6 5 0 0,-6-11 0 15,0 5 0-15,11-4 0 0,0-1 0 0,1-9 0 16,-12 4 0-16,-6 0 8 0,12-4-8 0,-6-1 0 16,0-10 0-16,0 11 0 0,0-11 0 0,0 5 0 15,5-5-11-15,-5 0 11 0,-5 6 0 0,5-6 0 16,0 0-8-16,-6 0 8 0,-5-5 0 0,5 1 0 15,-5-1-10-15,11 0 10 0,-6 5 0 0,0-10-9 0,-5 0 9 0,-6 0 0 16,5 5 0-16,-5 0-8 0,-6 1 8 0,1-1 0 16,-7 0 0-16,1 0 0 0,-7 0-8 0,-4-5 8 15,-13 5 0-15,1 0 0 0,-12-5 0 0,1 1 0 16,-7-1 0-16,7 0 0 0,-1 0 0 0,-5 0 0 16,-1 0 0-16,1 0 0 0,5-5 0 0,0 0 0 15,7-5 0-15,-1 5 0 0,5-10 0 0,1 0 0 16,11-6-201-16,6-9-43 0</inkml:trace>
  <inkml:trace contextRef="#ctx0" brushRef="#br0" timeOffset="49520.16">24752 16260 633 0,'0'0'56'0,"11"0"-44"0,12-5-12 0,-11-6 0 16,-12 11 123-16,0 0 22 0,5-10 5 0,-5 10 1 16,0 0-12-16,-5-10-3 0,-13 5 0 0,1 0 0 15,0 0-46-15,-6 5-10 0,-16 5-1 0,-1-5-1 16,-12 5-5-16,7 0-1 0,-6 5 0 0,-6-5 0 16,5 5-3-16,-5 1-1 0,12-6 0 0,-7 5 0 15,1-5-32-15,6 5-6 0,-1-5-2 0,6 5 0 16,0-5 0-16,0 5-1 0,6 1 0 0,6-6 0 15,16 5-155-15,1-5-32 0</inkml:trace>
  <inkml:trace contextRef="#ctx0" brushRef="#br0" timeOffset="49879.586">24849 16741 1407 0,'0'0'62'0,"17"5"14"0,0-5-61 0,0 0-15 0,-17 0 0 16,0 0 0-16,0 0 74 0,0 0 12 0,0 0 2 0,0 0 1 16,-17-5 10-16,-6 0 1 0,0 5 1 0,-5 5 0 15,-6-5-52-15,-6 5-10 0,-6 5-3 0,-11-5 0 16,0 0 12-16,0 0 1 0,-5 10 1 0,-1-5 0 16,12 1-10-16,-6-1-1 0,0 0-1 0,0-5 0 15,0 5-21-15,6 5-4 0,-1-5-1 0,1 0 0 16,17 6-3-16,0-6-1 0,5 0 0 0,12 0-777 15,0 0-156-15</inkml:trace>
  <inkml:trace contextRef="#ctx0" brushRef="#br0" timeOffset="50912.456">24906 17267 460 0,'0'0'41'0,"0"0"-33"16,11 10-8-16,-5-4 0 0,-6-6 160 0,0 0 29 15,17 5 7-15,-17-5 0 0,6-5-76 0,-6 5-15 16,0 0-3-16,0 0-1 0,0 0-19 0,0 0-4 16,-12 0-1-16,-5-6 0 0,0 6-29 0,-11-5-5 15,-7 5-2-15,-4 0 0 0,-7 5 7 0,0 1 2 16,-5-1 0-16,-12 0 0 0,6 5 2 0,0-5 0 0,0 5 0 0,1-5 0 15,10 0-25-15,0 0-5 0,1 5-1 0,5-5 0 16,0 0-21-16,0 0 0 0,6-5 0 0,0 0-1063 16</inkml:trace>
  <inkml:trace contextRef="#ctx0" brushRef="#br0" timeOffset="53861.13">24188 15657 1090 0,'0'0'48'0,"0"0"11"0,0 15-47 0,0-5-12 16,0 6 0-16,-6-1 0 0,0 0 69 0,-5 5 12 16,0 0 3-16,-1 1 0 0,1-1-36 0,-6 5-8 15,0 1 0-15,5-1-1 0,-5 0-22 0,0-5-4 16,6 1-1-16,-1-6 0 0,7-5-27 0,-1 5-5 16,0-5-2-16,6-10 0 0,0 0 60 0,0 0 12 15,0 0 2-15,17-5 1 0,0-5-21 0,1 0-4 16,-1-10 0-16,0 0-1 0,0-1-18 0,-6 1-9 15,1 5 10-15,-1 0-10 0,0-1 0 0,-11 16 0 0,0 0 0 0,0 0 0 16,0 0 0-16,-5 21 0 0,-1-1 0 16,0 5 0-16,1 1-11 0,-7 4-8 0,7 0-1 0,-1 1-1 15,6-6 52-15,0 0 10 0,11-4 3 0,-5-11 0 16,11-5 12-16,0-5 4 0,0-10 0 0,12-11 0 16,-1-4-27-16,1-5-5 0,5-6 0 0,0-9-1 15,6-1-27-15,-12 1 8 0,1-1-8 0,-1 5 0 16,-5 1 0-16,-6 15 0 0,0-1 0 0,-11 6-11 15,0 10 11-15,-1 5 0 0,-5 5 0 0,6 15 8 16,-12 5-8-16,6 16 9 0,0 9-9 0,0 1 10 16,0 10-10-16,0-1 0 0,0-4 9 0,6 5-9 15,11-11 18-15,-5-9-1 0,5-1 0 0,6-10 0 16,-1-9 35-16,1-6 8 0,-6 5 0 0,0-15 1 0,12-10-27 0,-1-5-6 16,-5-6 0-16,0-4-1 15,0-5-64-15,-1 9-13 16,-10-4-2-16</inkml:trace>
  <inkml:trace contextRef="#ctx0" brushRef="#br0" timeOffset="54286.26">24057 16584 806 0,'0'0'36'0,"11"5"7"16,-11-5-35-16,12 5-8 0,-12-5 0 0,17 5 0 15,-6-5 134-15,1-5 25 0,-1 0 5 0,0-5 0 0,1-6-89 0,-1 1-19 16,0 0-3-16,1-10-1 0,-1 10-38 0,-5-11-14 16,0 6 9-16,5 5-9 0,-11 0 0 0,0 15 0 15,0 0 8-15,0 0-8 0,0 0 10 0,0 0 0 16,6 10 0-16,-1 10 0 0,1 0 19 0,0 6 4 16,0-1 1-16,5 5 0 0,-5 1 23 0,5-1 5 15,6-10 1-15,-5 6 0 0,10-6 3 0,-5-10 1 16,12 0 0-16,-6-10 0 0,5-5-15 0,6-10-4 15,6-5 0-15,-6-6 0 0,-5 6-34 0,5-5-14 16,-5 4 11-16,-7 1-11 16,7 0-56-16,-12 10-18 0,-6 0-3 0</inkml:trace>
  <inkml:trace contextRef="#ctx0" brushRef="#br0" timeOffset="54770.231">26649 15480 1666 0,'0'0'36'0,"0"10"8"0,0 10 2 0,0 0 2 0,-5 1-39 0,-1 9-9 16,0 0 0-16,-5 6 0 0,-1-1 67 0,1 6 11 16,5-6 2-16,1 1 1 0,-7-6-21 0,7 0-5 15,5-4-1-15,0-26 0 0,0 0 16 0,5 15 3 16,12 0 1-16,0-5 0 0,1 0 25 0,4-10 5 16,7 0 0-16,-1 0 1 0,1-5-57 0,-1 0-12 15,1 5-3-15,-1-5 0 0,1-5-33 0,-6 10-9 16,5-5-1-16,-11 5 0 15,-6 0-31-15,1 5-7 0,-12-5 0 0,0 0-776 0,0 0-156 0</inkml:trace>
  <inkml:trace contextRef="#ctx0" brushRef="#br0" timeOffset="55145.144">26342 16432 806 0,'0'0'72'0,"5"5"-58"16,7 0-14-16,-1 0 0 0,1 0 208 0,-1-5 40 16,0 0 7-16,6-5 1 0,0 5-66 0,6-10-14 15,-6 5-2-15,0 0-1 0,12-5-73 0,-1-1-14 16,1 1-3-16,5 0-1 0,0-5-14 0,6 0-4 16,0 5 0-16,0-5 0 0,0 4-51 0,-6 1-13 15,0 0 0-15,0 0 0 0,-11 5 0 0,0 0-12 16,-6 0 3-16,0 0 0 15,-5 5-108-15,-12 0-22 0,0 0-4 0,0 0-978 0</inkml:trace>
  <inkml:trace contextRef="#ctx0" brushRef="#br0" timeOffset="55475.341">26632 16746 1573 0,'23'0'69'0,"-23"0"15"0,11-5-67 0,1 5-17 16,-1 0 0-16,1 0 0 0,-1 0 99 0,0 5 16 16,-11-5 3-16,12 10 1 0,-7 5-27 0,1 5-4 15,-6-4-2-15,0 9 0 0,0 5-45 0,0 6-9 16,-6-1-1-16,1-4-1 0,5-1 6 0,0-5 0 15,0 1 1-15,5-6 0 0,-5-5 23 0,6 5 5 16,6-5 1-16,-1 1 0 0,6-6-33 0,0 0-6 16,0-5-2-16,0 5 0 0,6-5 31 0,-6-5 5 15,6 0 2-15,0 5 0 0,-6-5-50 0,0 0-13 16,-6-5 0-16,1 5 0 16,-7-5-46-16,7 0-14 0,-6 0-4 0,5-5-1254 15</inkml:trace>
  <inkml:trace contextRef="#ctx0" brushRef="#br0" timeOffset="60304.094">23533 10152 518 0,'0'0'23'0,"0"0"5"0,0 0-28 0,11 0 0 0,-5-5 0 0,5 0 0 16,-11 5 139-16,0 0 22 0,0 0 5 0,0 0 1 15,0 0-79-15,0 0-15 0,0 0-3 0,0 0-1 16,0 0-29-16,0 15-5 0,0 1-2 0,-6 9 0 16,1 0 2-16,5 1 0 0,0 14 0 0,0 1 0 15,0 9-16-15,0 1-3 0,5 5-1 0,1 4 0 0,0 1-2 16,0 0 0-16,5-5 0 0,0-6 0 0,-5 1 10 0,5-5 1 15,1-6 1-15,-6 1 0 0,5-16-9 0,-5 0-1 16,-6-5-1-16,5-4 0 0,-5-16-14 0,0 0 0 16,0 0 0-16,0 0-550 15,6-11-108-15</inkml:trace>
  <inkml:trace contextRef="#ctx0" brushRef="#br0" timeOffset="60772.577">23954 10071 806 0,'0'0'36'0,"0"0"7"15,0 0-35-15,0 0-8 0,0 0 0 0,0 0 0 0,0 0 150 16,0 0 28-16,0 0 6 0,0 0 0 0,0 0-75 0,0 0-15 15,0 0-3-15,0 0-1 0,0 0-44 0,6 5-9 16,-12-5-1-16,-5 6-1 0,-1-1-13 0,-16 0-2 16,-6-5-1-16,-6 5 0 0,6 5-19 0,-6-5-11 15,-6 10 2-15,6-5 0 0,-5 0 37 0,5 0 7 16,0 1 1-16,-6-1 1 0,-5 0-19 0,0 0-4 16,5-5-1-16,-11 0 0 0,6-5-4 0,0 0-1 15,5 0 0-15,6-5 0 0,0 5 3 0,6 0 0 16,6 0 0-16,-1 0 0 0,1-5-11 0,11 5 0 15,0 0-10-15,-1 0-967 0</inkml:trace>
  <inkml:trace contextRef="#ctx0" brushRef="#br0" timeOffset="61147.489">23880 10983 1209 0,'0'0'108'16,"0"0"-87"-16,23 5-21 0,-6-10 0 15,6 0 68-15,-6 5 10 0,-17 0 2 0,0 0 0 0,0 0 42 0,0 0 9 16,0 0 1-16,0 0 1 0,0 0-80 0,-6 0-16 16,-5 0-3-16,-6 0-1 0,-6 0-1 0,0 0 0 15,-5-5 0-15,-6 5 0 0,-6 0 30 0,-6 5 6 16,-5-5 0-16,5-5 1 0,1 5-12 0,-1 0-2 16,0 5-1-16,-5-5 0 0,0 5 7 0,5 0 2 15,1-5 0-15,-1 0 0 0,1 5-51 0,5 0-12 16,5-5 0-16,1 5 0 0,6 0 11 0,-1 0-1 15,7 0 0-15,4 0-870 16,1 0-173-16</inkml:trace>
  <inkml:trace contextRef="#ctx0" brushRef="#br0" timeOffset="63021.841">21869 10330 1540 0,'6'20'68'0,"-1"-5"15"15,1 5-67-15,-6 6-16 0,6-1 0 0,-1 5 0 0,-5 6 68 16,0-1 9-16,6 6 3 0,0-1 0 0,-6-4-36 0,0 4-6 16,5-9-2-16,-5-1 0 0,0 0-28 0,0-9-8 15,0 4 0-15,0-5 0 0,0 1 0 0,0-6 0 16,0 0 0-16,0-15 0 15,0 0-152-15,0 0-32 0,0 0-7 0,0 0-1 0</inkml:trace>
  <inkml:trace contextRef="#ctx0" brushRef="#br0" timeOffset="63209.238">21835 10401 1951 0,'0'0'43'0,"0"20"9"0,0 0 1 0,0 0 2 0,-6 6-44 0,0-6-11 16,1 5 0-16,-7 6 0 0,7-6 55 0,-7-5 9 0,6 0 1 0,-11 1 1 16,0-1-32-16,6-5-6 0,-6 0-2 0,5-5 0 15,-5 1-26-15,6-6 0 0,-1-5 0 0,1 0-1013 16</inkml:trace>
  <inkml:trace contextRef="#ctx0" brushRef="#br0" timeOffset="63365.637">21487 11175 2073 0,'23'5'184'15,"0"-5"-147"-15,0 0-29 0,11-5-8 0,-6 0 71 16,6 0 13-16,6 0 2 0,0-5 1 0,0 5-19 0,6-5-3 16,5 0-1-16,-6 0 0 15,1-6-93-15,-6-4-19 0</inkml:trace>
  <inkml:trace contextRef="#ctx0" brushRef="#br0" timeOffset="65882.346">22291 12811 1036 0,'0'0'46'0,"0"0"10"0,0 0-45 0,0 0-11 16,0 0 0-16,0 0 0 0,0 0 40 0,0 0 7 15,11 15 1-15,-11 5 0 0,0 1 0 0,-6 4 1 16,6 10 0-16,-5 11 0 0,-1 10-23 0,6 5-5 16,-6 14-1-16,6 17 0 0,0 4-8 0,0 5-3 15,6 0 0-15,0 11 0 0,-6-6 3 0,5 11 0 0,1 4 0 16,5 11 0-16,-11-16 5 0,12 1 2 0,-1-11 0 0,1 6 0 16,-12-16 13-16,11 0 2 0,-11-10 1 15,6 0 0-15,-1-15-35 0,-5-5 0 0,0-10 0 0,0-11 0 16,6-4 0-16,-6-11 0 0,-6-10 0 0,1-4-762 15</inkml:trace>
  <inkml:trace contextRef="#ctx0" brushRef="#br0" timeOffset="66273.172">22735 12912 1382 0,'0'0'123'0,"17"0"-99"16,0 0-24-16,-17 0 0 0,0 0 51 0,0 0 5 16,0 0 0-16,0 0 1 0,0 0-5 0,-17 5 0 15,0 0-1-15,-6 0 0 0,-5 1-34 0,-7-1-6 16,1 5-2-16,0 0 0 0,11-5 8 0,-11 5 2 16,-6-5 0-16,-5 0 0 0,-7 0-4 0,7 0-1 0,-6 0 0 0,-1 0 0 15,7 1-2-15,5-1 0 0,0 0 0 0,0 5 0 31,0-5-105-31,0 5-22 0</inkml:trace>
  <inkml:trace contextRef="#ctx0" brushRef="#br0" timeOffset="66569.615">22746 15308 1728 0,'12'0'76'0,"-12"0"16"0,0 0-73 0,0 0-19 16,-23 0 0-16,6 5 0 0,-12-5 0 0,1 5 0 15,-6-5 0-15,-12 0 0 0,1 5 55 0,-7 0 7 16,-5 5 2-16,-5 0 0 0,-1-5-14 0,-5 5-2 16,5 0-1-16,0-5 0 15,-5 1-75-15,5-6-16 0,6-6-2 0,0 6-1 0</inkml:trace>
  <inkml:trace contextRef="#ctx0" brushRef="#br0" timeOffset="67694.351">20211 13859 1670 0,'17'5'148'16,"-11"0"-118"-16,5 0-30 0,0-5 0 0,1 0 100 0,-1 6 15 15,1-1 2-15,5-5 1 0,-17 0-15 0,0 0-3 16,0 0-1-16,17 0 0 0,-17 0-70 0,17-11-13 16,-17 11-4-16,17-10 0 15,0 5-64-15,0-5-12 0,0-5-4 0,0 5-972 0</inkml:trace>
  <inkml:trace contextRef="#ctx0" brushRef="#br0" timeOffset="67944.291">20638 13348 748 0,'0'0'33'0,"12"10"7"0,-7 0-32 0,1 5-8 0,-6-5 0 0,11 6 0 15,-5 4 226-15,-6 0 43 0,6 5 9 0,-12 1 2 16,6 4-132-16,-6 0-27 0,6 6-5 0,0-1 0 15,-11 1-57-15,11 4-11 0,0-4-3 0,0-1 0 16,0-4-15-16,-6-1-3 0,12 5-1 0,-6-9 0 0,0-1-16 0,0-5-10 16,0-4 12-16,0-1-12 15,11 0-28-15,-11 0-13 0,0-15-3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6:58:11.840"/>
    </inkml:context>
    <inkml:brush xml:id="br0">
      <inkml:brushProperty name="width" value="0.05292" units="cm"/>
      <inkml:brushProperty name="height" value="0.05292" units="cm"/>
      <inkml:brushProperty name="color" value="#FF0000"/>
    </inkml:brush>
  </inkml:definitions>
  <inkml:trace contextRef="#ctx0" brushRef="#br0">30142 4759 1854 0,'29'20'82'0,"-24"-14"17"0,-5-6-79 0,0 0-20 16,0 0 0-16,-17 10 0 0,0 0 74 0,0 0 11 16,-6 5 3-16,-5 5 0 0,-1 1-57 0,1 9-11 15,5 5-3-15,11 6 0 0,-5 0-1 0,6 4 0 16,5 1 0-16,12 9 0 0,5 1 0 0,6-5 0 16,1 4 0-16,10-4 0 0,-5-5 55 0,5-11 10 0,1 6 3 0,5-21 0 15,0 0-37-15,0-10-7 0,1-5-2 0,4-5 0 16,-4-10-12-16,-1-10-2 0,0-5-1 0,-5-16 0 15,-1 6-23-15,1-11 8 0,-12 0-8 0,0 1 0 16,-6-6 0-16,-5 11 0 16,-1 4 0-16,-5 1 0 0,-5 10 0 0,-1-11 0 0,-5 1 0 0,-12 4 0 15,0 6 0-15,-11-5 8 0,0 4-8 0,-6 6 0 16,-6 0 0-16,1 10 0 0,-7 5 0 0</inkml:trace>
  <inkml:trace contextRef="#ctx0" brushRef="#br0" timeOffset="234.336">30381 4379 1843 0,'17'46'164'0,"-5"-21"-132"16,-12 11-32-16,6 14 0 0,-1 1 64 0,-5 15 7 15,-5 15 1-15,5 15 0 0,-6-10 5 0,0 5 2 16,0 6 0-16,1 4 0 0,-1 5-47 0,-5-10-10 15,5 6-2-15,-5-1 0 0,5-20 0 0,0 0-1 16,0-5 0-16,1-5 0 0,-7-15-10 0,7-6-1 16,-1-9-8-16,0-6 12 15,6-9-90-15,-5-6-18 0</inkml:trace>
  <inkml:trace contextRef="#ctx0" brushRef="#br0" timeOffset="10782.151">27829 6648 1702 0,'-17'142'37'0,"5"-71"8"0,1 20 2 0,-1 25 1 16,7 21-38-16,-7 0-10 0,7 5 0 0,-1 15 0 0,0-10 0 16,6-6 10-16,-5-4-10 0,5 5 10 0,0-36-10 0,0-5 0 15</inkml:trace>
  <inkml:trace contextRef="#ctx0" brushRef="#br0" timeOffset="11141.163">27965 5458 1785 0,'0'15'159'0,"-11"11"-127"0,5-1-32 0,-11 10 0 15,6 1 44-15,-12 4 4 0,0-14 0 0,-11 9 0 16,6 1-3-16,-7-1 0 0,1 0 0 0,-6-4 0 16,6-6-31-16,6-5-6 0,-6-4-8 0,5-6 11 15,6-10-11-15,-5 0 10 0,11-10-10 0,0-6 10 16,5-4-2-16,12-5 0 0,6-6 0 0,5-9 0 15,12-6 3-15,0-4 0 0,-6 4 0 0,11 1 0 16,1 4 33-16,5 16 8 0,0-1 0 0,6 16 1 16,0 10 19-16,0 0 4 0,6 15 1 0,-1 11 0 15,1-1-18-15,-1 5-4 0,-5 11-1 0,0-6 0 16,-6 6-30-16,-5-16-5 0,-1 1-2 0,-5-6 0 16,-12-5-17-16,6-5 0 0,1 0 0 0,-1-10-869 15,-17 0-180-15</inkml:trace>
  <inkml:trace contextRef="#ctx0" brushRef="#br0" timeOffset="11781.651">27783 6947 1670 0,'0'-30'148'0,"6"19"-118"16,-6-9-30-16,6-10 0 0,-6-6 49 0,5-9 4 16,7-6 1-16,-12-10 0 0,5-5-22 0,-5-15-5 15,6 5-1-15,0-5 0 0,-6 11 7 0,5-6 2 0,-5 0 0 0,0 5 0 16,0 5-5-16,6 5-1 0,-12 5 0 16,12 1 0-16,-6 9-29 0,-6 1 0 0,12 9 0 0,-6 1-648 15,0 9-128-15</inkml:trace>
  <inkml:trace contextRef="#ctx0" brushRef="#br0" timeOffset="12281.523">27795 8648 1904 0,'0'0'84'0,"0"0"18"0,0 0-82 0,0 0-20 15,11 5 0-15,0 1 0 0,1-1 100 0,5-5 15 16,0 0 3-16,11 0 1 0,1-5-34 0,5 5-6 0,12-6-2 0,-1 6 0 16,1-5-17-16,17 0-4 0,5 0-1 0,6-5 0 15,11 5-17-15,12-5-3 0,23 0-1 0,17 0 0 16,5-5-15-16,-5 4-3 0,0 1-1 0,5 5 0 15,-11-5-15-15,-11 10 9 0,-1 5-9 0,-5 0 8 16,-11-5 5-16,-6 10 1 0,-12-5 0 0,1 6 0 16,-12-1 2-16,0-5 1 0,-11 5 0 0,11-5 0 15,-12 0-17-15,-5-5 0 0,0 0 0 0,0 0 0 16,-11 0 0-16,-6-5 0 0,-18-5 0 0,7 0 0 16,-6 0 0-16,5-6 0 0,-16 6-11 0,-1-5 11 15,-11 0-154-15,0 5-24 0</inkml:trace>
  <inkml:trace contextRef="#ctx0" brushRef="#br0" timeOffset="12532.259">30347 8208 1785 0,'46'10'159'0,"-23"0"-127"16,11 0-32-16,6 5 0 0,-1-4 44 0,1 9 4 16,6-5 0-16,0 0 0 0,-18 0 56 0,-5 1 12 15,0 4 3-15,-1 5 0 0,1 0-51 0,-11 1-9 0,-7-1-3 0,1 0 0 16,0 1-32-16,-12-1-6 0,0 5-2 0,-11-4 0 16,-6-1-16-16,-5 0-9 0,-1 1 1 0,-10-1 0 31,-1-5-38-31,0 1-7 0,-40 9-2 0,23-20-1053 0</inkml:trace>
  <inkml:trace contextRef="#ctx0" brushRef="#br0" timeOffset="14516.111">27743 8345 1670 0,'0'0'148'0,"0"0"-118"0,0 0-30 0,0 0 0 15,0 0 70-15,0 0 8 0,0 0 2 0,0 0 0 16,0 0-13-16,0 0-3 0,0 0 0 0,0 0 0 16,0 0-20-16,0 0-5 0,0 0-1 0,0 0 0 15,0 0-8-15,0 0-2 0,0 0 0 0,12 0 0 16,-12 0 0-16,0 0 0 0,0 0 0 0,0 0 0 15,11-6 2-15,-11 6 0 0,0 0 0 0,17 0 0 16,-5 0-2-16,-1-5-1 0,-5 0 0 0,-6 5 0 16,0 0-7-16,0 0-2 0,17 0 0 0,-6-5 0 0,-5 0-5 0,5 5-1 15,1-5 0-15,-7 5 0 0,-5 0 0 0,17 0-1 16,-11-5 0-16,11 5 0 0,-5-5-2 0,-1 5 0 16,6-5 0-16,-6 5 0 0,7 0 1 0,-7 0 0 15,0-5 0-15,6 0 0 0,-5 0-1 0,5 0 0 16,-6 5 0-16,1-5 0 0,5-5-9 0,-6 10 12 15,6-6-12-15,-5 1 12 0,5 0-4 0,-6 0-8 16,6 5 12-16,0 0-4 0,0-5 0 0,1 0-8 16,-7 0 12-16,6 0-4 0,0 0-8 0,0-5 12 15,0 5-12-15,0 0 12 0,1 0-12 0,-1 0 0 16,0 0 9-16,0-6-9 0,6 6 0 0,-6-5 8 16,0 0-8-16,6 0 0 0,-1 0 0 0,-5 0 0 15,1-6 0-15,-1 6 0 0,0 0 0 0,6 0 0 0,-6 0 0 0,5-5 0 16,1 5 0-16,0-6 0 0,0 1 0 0,5 0 8 15,1 5-8-15,-6-5 0 16,5 0 0-16,-5-1 0 0,5 1 0 0,1 0 0 0,-6 0 0 0,5 0 0 16,1 4 0-16,-7-4 0 0,7 0 0 0,-6 0 0 15,-6 0 0-15,6 0 0 0,-6-6 0 0,0 11 0 16,0-5 0-16,0 10 0 0,0-5 0 0,-6 5 0 16,7-11 0-16,-1 6 0 0,0-15 0 0,5-5 0 15,-4 4 0-15,4-9 0 0,-5 5 0 0,-5-6 0 16,5 6 0-16,-6-6 0 0,6 1 0 0,-5-1 0 15,-1 1 0-15,1 5 0 0,-1-1 0 0,0-4 0 16,-5 4 0-16,6 6 0 0,-1-5 0 0,0 4 0 0,-5-4 0 0,0 10 0 16,-6-1 0-16,5-9 0 0,1 5 0 0,0-6 0 15,-6 6 0-15,5-5 0 0,1-1 0 0,0-9 0 16,0-1 0-16,-1 1 0 0,1 4 0 0,0 6 0 16,-6-6 0-16,11 1 0 0,-11 5 0 0,6-1 0 15,-6 1 0-15,5-1 0 0,-5 1 0 0,6 5 0 16,0-6 0-16,-6 6 0 0,6 0 0 0,-6-1 0 15,5 6 0-15,-5 0 0 0,0-5 0 0,0 9 0 16,6 1 0-16,-6 0 0 0,6 0 0 0,-6 0 0 16,0 4 0-16,5-4 0 0,-5 0 0 0,6 5 0 15,-6 0 0-15,0 0 0 0,0 0 0 0,6-6 0 16,-1 6 0-16,-5 0 0 0,0 10 0 0,0-10 0 16,0 0 0-16,0 5 0 0,0 0 0 0,6-5 0 15,-6 10 0-15,6-11 0 0,-6 11 9 0,6-5-9 16,-6 5 12-16,0 0-12 0,0 0 13 0,0-15-4 15,0 15-1-15,11-5 0 0,-11 5-8 0,0-5 12 0,6-10-12 0,-6 15 12 16,0 0-12-16,0 0 0 0,0 0 9 0,0 0-9 16,0 0 0-16,0 0 0 0,0-5 0 0,0 5 8 15,5-10-8-15,-5 10 0 0,0 0 0 0,0 0 8 16,0 0-8-16,0 0 0 0,0 0 0 0,0 0 0 16,0 0-84-16,0 0-22 0,0 0-4 15</inkml:trace>
  <inkml:trace contextRef="#ctx0" brushRef="#br0" timeOffset="19011.62">27840 8036 1828 0,'0'0'81'0,"0"0"17"0,0 0-78 0,0 0-20 0,0 0 0 0,0 0 0 16,0 0 30-16,0 0 2 0,0 0 1 0,0 0 0 16,0 0-24-16,0 0-9 0,0 0 0 0,0 0 9 15,0 0-9-15,0 0 0 0,0 0 0 0,12 5 0 16,-12-5 53-16,0 0 9 0,11 0 2 0,-11 0 0 15,0 0-52-15,6 5-12 0,5 5 0 0,-11-10 0 16,0 0 25-16,6 0 3 0,-6 0 0 0,0 0 0 16,11 0-10-16,1 0-2 0,-7 5 0 0,7-5 0 15,-12 0-3-15,11 0-1 0,0 0 0 0,-5-5 0 16,5 5-1-16,-5-5-1 0,-6 5 0 0,12-5 0 16,-1 0-2-16,0 5-8 0,-11 0 12 0,12-5-4 0,-1 0-8 15,1 0-12-15,-1 5 2 0,0-6 1 0,-5 1 20 0,5 0 4 16,-11 5 1-16,6-5 0 0,6 0-26 0,-1 0-5 15,0 0-1-15,-5 0 0 0,0 0 28 0,5 0 6 16,-5 0 1-16,5 0 0 0,1-5-19 0,-1 10 8 16,0-5-8-16,-5-6 0 0,0 6 9 0,5 0-9 15,-5 0 0-15,5 0 9 0,1 0-9 0,-1 0 8 16,-11 5-8-16,11-5 8 0,1-5-8 0,-1 0 8 16,1 10-8-16,-7-10 8 0,7-1-8 0,-1 6 0 15,6-5 9-15,-5 5-9 0,-1-10 0 0,0 10 0 16,1 0 0-16,-1-5 8 0,-5 5-8 0,5-5 0 15,1-1 0-15,-7 1 0 0,7 5 0 0,-1-5 0 16,-5 5 0-16,0-5 0 0,5 5 0 0,-5-5 0 16,-1 0 0-16,7 5 8 0,-7-6-8 0,7 6 0 15,-1-10 0-15,1 0 0 0,-7 5 0 0,1 0 0 16,5 5 0-16,1 0 0 0,-12 5 0 0,11-5 0 0,-5 5 0 16,5 0 8-16,1-6-8 0,-7 1 0 0,7 0 0 0,-1-5 0 15,1 0 0-15,-1 0 0 0,0 0 0 0,-5-5 0 16,6 5 0-16,-1-6 0 0,0 6 0 0,-5-5 8 15,5 0-8-15,1 0 0 0,-1-1 0 0,-5 1 0 16,0 0 0-16,-1 5 0 0,7-10 0 0,-7 4 0 16,1 1 0-16,0 0 0 0,5 0 0 0,-5 5 0 15,5 0 0-15,1-6 0 0,-7 1 0 0,7 0 0 16,-1 5 0-16,-5 5 0 0,0-5 0 0,5 0 0 16,-5-6 0-16,5 6 0 0,-5-5 0 0,5 0 0 15,-5 5 0-15,0-5 0 0,5-1 0 0,-5 6 0 0,5-5 0 0,-5 0 0 16,-1 5 0-16,1-5 0 0,5-1 0 0,-5 1 0 15,0 5 0-15,0-5 8 0,5 5-8 0,-5 0 0 16,-1-1 0-16,1 1 0 0,0 0 0 16,-1-5 0-16,-5 5 0 0,12-5 0 0,-12 5 0 0,0-1 0 15,6 1 0-15,-1 0 8 0,-5 0-8 0,0-5 0 16,6 5 0-16,0-5 0 0,-1 4 15 0,1-4 1 16,0 5 1-16,-6-5 0 0,5 10-27 0,-5-5-6 15,0 10 0-15,0 0-1 0,0 0 17 0,6-5 0 16,0 0-8-16,0 0 8 0,-6-11 0 0,0 6 0 15,5-5 0-15,-5 5 0 0,6-5 0 0,0 5 0 16,-6-6 0-16,5 1 0 0,1 5 0 0,0-5 0 16,-6 5 0-16,5-5 0 0,-5-1 0 0,6 1 0 15,0 0 0-15,0 5 0 0,-6-5 0 0,5 5 8 16,-5-6-8-16,6 11 0 0,-6-5 0 0,6 5 0 0,-6 0 0 0,5-5 0 16,1 0 0-16,-6 0 0 0,6-6 0 0,-1 1 0 15,-5 5 0-15,6 0 8 0,-6-5-8 0,6 5 0 16,-6-6 0-16,0 6 0 0,5 0 0 0,-5 0 0 15,6 0 0-15,0 5 0 0,-6-5 0 0,0 0 0 16,6 0 0-16,-6 4 8 0,-6-4-8 0,6-5 0 16,0 5 0-16,6 0 0 0,-1 0 0 0,-5 0 0 15,0-1 12-15,-5 6-1 0,5-15 0 0,0 10 0 16,5 0-11-16,-5-5-16 0,0 5 4 0,6-1 1 16,-6 1 11-16,0 0 0 0,0 0 0 0,0-5 0 15,0 5 0-15,0 5 0 0,-6-16 0 0,6 16 0 0,0-10 0 16,0 5 0-16,0-5 0 0,-5 5 0 0,5-5 0 0,0 4 0 15,0-4 0-15,-6 0 0 0,6 5 0 0,-6 0 0 16,6 0 0-16,0-6 0 0,-6 6 0 0,1-5 0 16,5 10 0-16,0 0 0 0,0-15 0 0,0 5 0 15,-6 4 0-15,6-4 0 0,0 0 0 0,0 5 0 16,6 5 0-16,-6-5 0 0,0 5 0 0,0-5 0 16,0-1 0-16,-6 1 0 0,6 10 0 0,0 0 0 15,6-5 0-15,-1-5 0 0,-10 0 0 0,-1 10 0 16,6 0 0-16,0-10 8 0,0 5-8 0,0-5 0 15,0 10 0-15,0 0 0 0,0 0 0 0,0 0 0 16,-6 0 0-16,6-10 0 0,0 4 8 0,0 6 0 16,0 0 0-16,0-10 0 0,0 10-8 0,0 0-10 15,0 0 10-15,0 0-13 0,0 0 13 0,0 0 0 16,0 0 0-16,0-15 10 0,0 5-2 0,0 10-8 16,0 0 12-16,0 0-4 0,0 0-8 0,0 0 10 15,0 0-10-15,0 0 10 0,0 0-2 0,6-15 0 0,-6 15 0 0,0 0 0 16,0 0 4-16,0 0 0 0,6-5 0 0,-6 5 0 15,0 0-1-15,0 0 0 0,0 0 0 0,0 0 0 16,0 0-11-16,0 0 8 0,0-5-8 0,0 5 8 16,0 0-8-16,0 0 0 0,0 0 0 0,0 0 0 15,5-5 0-15,-5 5 0 0,0 0 0 0,0 0 0 16,0 0 0-16,0 0 0 0,0 0 0 0,0 0 0 16,0 0 0-16,0 0 0 0,0 0 8 0,0 0-8 15,0 0 0-15,0 0 0 0,0 0 0 0,0 0 0 16,0 0 0-16,0 0 0 0,6-11 0 0,-6 11 0 0,0 0 0 0,0 0 0 15,0 0 0-15,0 0 0 0,0 0 0 16,0 0 0-16,0 0 0 0,0 0 0 16,0-10 0-16,0 10 0 0,0 0 0 0,0 0 0 0,0 0 0 0,0 0 8 15,0 0-8-15,0 0 0 0,0 0 0 0,0 0 0 16,0-10 0-16,0 10 0 0,0 0 0 0,0 0 0 16,0 0 8-16,0 0-8 0,0 0 0 0,0 0 0 15,0 0 0-15</inkml:trace>
  <inkml:trace contextRef="#ctx0" brushRef="#br0" timeOffset="31663.904">19840 9221 1670 0,'0'0'74'0,"0"0"15"0,0 0-71 0,0 0-18 0,0 0 0 0,0 0 0 15,0 0 119-15,6 20 20 0,-6 0 4 0,0 5 1 16,6 6-88-16,-6 4-16 0,6 1-4 0,-6 4-1 31,0 1-12-31,0 4-3 0,5 1 0 0,1 5 0 16,-6-1 0-16,0 1 0 0,6-1 0 0,-1 1 0 0,1 0 8 0,0-11 0 0,-6 1 1 0,5-6 0 31,1-4-13-31,0-1-4 0,0-10 0 0,-6-5 0 16,5 1-12-16,-5-16-12 0,0 0 3 0</inkml:trace>
  <inkml:trace contextRef="#ctx0" brushRef="#br0" timeOffset="32226.224">20718 9175 1670 0,'6'20'148'0,"-6"-4"-118"0,0-1-30 0,5 5 0 0,1 5 81 0,-6 1 11 16,0 4 1-16,0 5 1 0,6-4-56 0,-6 4-11 31,0 1-3-31,0 4 0 0,5 1 0 0,-5-1 0 0,6-4 0 0,-6 4 0 0,0 1 12 0,6-1 3 31,0 1 0-31,-1-6 0 0,-5 1-3 0,0-6-1 16,6-5 0-16,-6-4 0 0,6-1-20 0,-6 0-4 16,0-5-1-16,5 0 0 0,-5-15-10 0,0 0 0 15,0 0 0-15,0 0-1102 0</inkml:trace>
  <inkml:trace contextRef="#ctx0" brushRef="#br0" timeOffset="32414.021">20934 9656 1785 0,'0'0'159'0,"0"0"-127"0,0 0-32 0,6 15 0 0,-6-15 123 0,0 16 18 0,0-16 4 0,-11 10 1 15,-1-5-42-15,-5 0-8 0,-6 0-1 0,1 0-1 16,-1 5-59-16,0-5-12 0,-5-5-3 0,-1 0 0 31,-5 5-32-31,0-5-6 0,5-5-2 0,-5 0 0 16,0 0 20-16,0-5-12 0,-12 0 12 15,23-11-10-15</inkml:trace>
  <inkml:trace contextRef="#ctx0" brushRef="#br0" timeOffset="33441.62">22131 9175 1872 0,'0'0'83'0,"0"0"17"0,0 0-80 0,0 0-20 16,6-10 0-16,5 0 0 0,-5-5 74 0,-6 4 11 0,-6-4 3 0,0 0 0 15,1 0-71-15,-7 0-17 0,1 0 0 0,-6-1 0 16,5 6 52-16,-5 0 6 0,-5 0 2 0,-1 5 0 16,0 0-21-16,-6 0-4 0,1 0-1 0,-1 5 0 15,1 0-9-15,-1 5-1 0,1 5-1 0,0-5 0 16,-1 0-11-16,1 5-1 0,5 5-1 0,0-5 0 16,0 1-10-16,0 4 12 0,12 0-12 0,-6 0 12 15,11-5-12-15,-5 5 0 0,5 1-10 0,0 4 10 16,1-5 16-16,5 5 10 0,0-4 2 0,5 4 0 15,1 0-8-15,5 0 0 0,7 1-1 0,4-1 0 0,1 5-6 16,6-5-1-16,5 1 0 0,6 4 0 0,5 0-4 0,-5-4 0 16,0 4-8-16,-6-5 12 0,0 0-12 0,-5 1 0 15,-6-1 0-15,-6 5 0 0,-6 1 12 0,6-1 5 16,-11 0 2-16,-6 1 0 0,-6-1-7 0,1 0 0 16,-7 0-1-16,-5 6 0 0,-6-1-11 0,-5 1 0 15,-1-6 0-15,1-5 0 0,-12 0 0 0,11-9 0 16,-5-6 0-16,6-5 0 15,-1-5-64-15,1-6-19 0</inkml:trace>
  <inkml:trace contextRef="#ctx0" brushRef="#br0" timeOffset="33707.003">22991 8927 1728 0,'0'15'153'0,"0"-10"-122"0,-5 0-31 0,-1 10 0 16,-11-4 77-16,-12-1 10 0,1 5 1 0,-6 10 1 15,0-5 20-15,-6 11 4 0,0-1 1 0,6 11 0 16,-1-1-50-16,1 6-9 0,-6-6-3 0,6 11 0 16,11 0-8-16,1-6-1 0,4 6-1 0,7-6 0 15,0 1 1-15,5 5 0 0,6-11 0 0,6 6 0 16,5-11-11-16,6-4-1 0,0-1-1 0,12 0 0 15,-6-4-16-15,11-11-3 0,0 0-1 0,0-5 0 16,6 0-42-16,6 0-9 0,-1-10-2 0,1-5-1290 16</inkml:trace>
  <inkml:trace contextRef="#ctx0" brushRef="#br0" timeOffset="34488.413">23356 8790 1958 0,'0'0'43'0,"0"0"9"0,0 0 1 0,0 0 3 0,0 0-45 0,0 0-11 15,0 0 0-15,0 15 0 0,0 1 88 0,0 4 16 16,0 0 4-16,0 5 0 0,0 6-43 0,0 4-8 15,0 1-1-15,0 4-1 0,-6 11-21 0,1-1-4 0,5 6-1 0,-6 0 0 16,-5 0 7-16,5-6 0 0,0 1 1 0,6-6 0 16,-6 1-9-16,1-11-1 0,-1 1-1 0,0-6 0 15,12-9-26-15,-6-6 0 0,-6 0 8 0,6-15-8 16,0 0 32-16,0 0 4 0,12-20 0 0,-7-1 1 16,1-4-23-16,0-5-5 0,11-6-1 0,0 6 0 15,0-6 9-15,0 6 2 0,0 5 0 0,0 4 0 16,6 11-19-16,-6 5-11 0,6 10 2 0,-6 0 0 15,0 6 9-15,0 4 11 0,0 0-3 0,1 10 0 16,-7 1-8-16,0-1 0 0,-5 5 0 0,0 1 0 16,-1-6 9-16,1 5-9 0,-6-4 10 0,6-6-10 15,-12-5-100-15,6 0-27 0,0-15-5 0,0 0 0 0</inkml:trace>
  <inkml:trace contextRef="#ctx0" brushRef="#br0" timeOffset="34925.523">23880 9413 2386 0,'0'0'52'0,"0"0"12"0,0 0 1 0,12 0 3 15,5 0-55-15,0-5-13 0,0 0 0 0,0-5 0 0,0 0 57 0,0 5 9 16,0-11 2-16,0 6 0 0,-5-5-33 0,11 5-7 16,5 0 0-16,-5-5-1 0,0 5-16 0,-6-6-3 15,5 6-8-15,-4 0 12 0,-1 5-12 0,0 0 9 16,0 10-9-16,-6-5-1224 15</inkml:trace>
  <inkml:trace contextRef="#ctx0" brushRef="#br0" timeOffset="35144.376">24558 8927 1958 0,'12'25'174'0,"-7"6"-139"0,1 4-35 0,-6 6 0 16,0 4 72-16,6 11 7 0,-6 0 1 0,0-1 1 15,0-4-26-15,-6 0-6 0,6-1-1 0,-6-4 0 16,1-1-32-16,5-14-6 0,-6-1-2 0,6-10-1092 16</inkml:trace>
  <inkml:trace contextRef="#ctx0" brushRef="#br0" timeOffset="35753.717">25060 8826 2142 0,'22'25'95'0,"-4"-10"19"0,-1 10-91 0,0 6-23 15,5 4 0-15,-4 11 0 0,-1 15 115 0,-6-1 18 16,0 6 4-16,-5 10 1 0,0 0-63 0,-6 5-13 16,-6 0-2-16,0 5-1 0,-11 0-28 0,-5-5-6 15,-1 0-1-15,-6 0 0 0,-5-10-24 0,-11-5 0 16,-7-5 8-16,1-5-878 16,0-16-175-16</inkml:trace>
  <inkml:trace contextRef="#ctx0" brushRef="#br0" timeOffset="36284.51">25943 9109 1670 0,'5'15'148'0,"1"1"-118"16,-6-6-30-16,0 5 0 0,6-5 84 0,-6 5 10 16,-6 0 2-16,6 6 1 0,0 4-61 0,-6 0-12 15,6 6-2-15,0-1-1 0,0 0 4 0,0 1 1 0,0-1 0 0,6 6 0 16,-6-11 7-16,0 10 2 0,0-9 0 0,6-1 0 16,0 0-14-16,-1 1-2 0,-5-1-1 0,6-5 0 15,-6-10-18-15,0 6 8 0,6-6-8 0,-6-10-1057 16</inkml:trace>
  <inkml:trace contextRef="#ctx0" brushRef="#br0" timeOffset="36441.164">26102 9393 2188 0,'12'20'97'0,"-12"-20"20"16,0 0-93-16,0 0-24 0,0 15 0 0,0-15 0 15,-6 10 92-15,-5-5 13 0,-6-5 3 0,-6 0 1 0,6 0-77 0,-6 0-16 16,0 0-4-16,0-5 0 0,0 0-12 0,-11-5 8 15,12 5-8-15,-7-5-776 16,1 0-160-16</inkml:trace>
  <inkml:trace contextRef="#ctx0" brushRef="#br0" timeOffset="37174.927">27020 9104 1670 0,'0'0'74'0,"0"0"15"0,0 0-71 0,0 0-18 16,-12-5 0-16,7 0 0 0,-7 5 104 0,-5 0 16 0,6 5 4 0,-6-5 1 16,-6 5-45-16,0 0-10 0,6 0-2 0,-6 5 0 15,6 1 9-15,0 4 2 0,0-5 0 0,-6 0 0 16,12 0-79-16,-1 5 0 0,1 1-13 0,5-1 1 15,0-5 12-15,12 5 16 0,-6 0-3 0,12-5-1 16,-1 11 20-16,0-6 4 0,6 0 1 0,1 10 0 16,-1-10-18-16,5 6-4 0,1-6-1 0,0 5 0 15,-6 0-3-15,6 1-1 0,-6 4 0 0,-6-5 0 16,1-5 2-16,-1 11 0 0,-5-6 0 0,0 5 0 16,-6-4-12-16,-6-1 0 0,-6 0 9 0,7 0-9 15,-12-4 0-15,0-1 0 0,-1 0 0 0,1-10 0 16,0 0-82-16,-5-5-11 0</inkml:trace>
  <inkml:trace contextRef="#ctx0" brushRef="#br0" timeOffset="37456.471">27475 9099 1728 0,'-22'46'76'0,"16"-26"16"0,0 5-73 0,1 6-19 15,-7-1 0-15,1 5 0 0,-1-4 55 0,7-1 7 0,-1 1 2 0,0 4 0 16,12-5 0-16,-6-4 0 0,6-1 0 0,-1 5 0 15,1-9 0-15,11 4 0 0,-5-5 0 0,5-5 0 16,0 6-53-16,6-6-11 0,-1 0 0 0,1 0-1074 16</inkml:trace>
  <inkml:trace contextRef="#ctx0" brushRef="#br0" timeOffset="37862.265">27812 9074 1958 0,'0'10'43'0,"0"5"9"0,0 0 1 0,0 11 3 0,0-1-45 0,0 5-11 15,0 1 0-15,5-1 0 0,-5 0 104 0,-5 6 20 16,5-1 3-16,-6 6 1 0,6-11-52 0,-6 6-9 16,1-6-3-16,5 0 0 0,0-4-51 0,-6-6-13 15,6 0 0-15,0-10 0 0,0-10 54 0,0 0 8 16,0 0 2-16,0 0 0 0,0 0-52 0,0-10-12 16,6-5 0-16,-1-5 0 0,1 0 0 0,5-1 0 0,1 1 0 15,5 5 0-15,-6 0 0 0,6 5 0 0,0-1 0 16,6 6 0-16,-6 10 0 0,6 1 0 0,0 9 0 0,-6 0 0 15,6 0 0-15,-6 5 0 0,-6 6 0 0,1-1 0 16,5-5 0-16,-6 6 0 0,-5-6 0 0,5 5 0 16,-5-5 0-16,0-4 0 0,5 4 0 0,-5-10-1277 15</inkml:trace>
  <inkml:trace contextRef="#ctx0" brushRef="#br0" timeOffset="38031.685">28313 9651 2066 0,'23'15'92'0,"-6"-10"18"0,-6 0-88 0,6-5-22 16,1 5 0-16,-1-5 0 0,-6-5 59 0,6 5 7 31,-5-5 2-31,-1 0 0 16,-5-10-82-16,5 5-16 0</inkml:trace>
  <inkml:trace contextRef="#ctx0" brushRef="#br0" timeOffset="38378.502">28712 9271 2019 0,'23'-15'89'0,"-12"10"19"0,6-5-86 0,0 5-22 0,0-5 0 0,0 10 0 16,6 0 48-16,-11 0 6 15,5 15 1-15,-6-5 0 0,1 15-13 0,-1 1-2 0,0-1-1 0,-5 10 0 16,0-4-15-16,-6 14-2 0,-6 1-1 0,0 0 0 16,1-1-13-16,5-4-8 0,-6-1 10 0,6-4-10 15,-6-1 24-15,1 0 0 0,5-4-1 0,5-1 0 16,-5-9 11-16,6-1 2 0,-6-5 1 0,6-5 0 15,5 0 1-15,-11-10 0 0,11 10 0 0,1-5 0 0,5-5-17 0,0 5-3 16,-6-5-1-16,12 0 0 0,0-5-17 0,0 5 8 16,-6 0-8-16,0 0 0 0,-17 0 0 0,17 0 0 15,0-5 0-15,0 0 0 16,-5 0-77-16,5-5-16 0,-6-5-3 0</inkml:trace>
  <inkml:trace contextRef="#ctx0" brushRef="#br0" timeOffset="38534.639">29236 9054 2181 0,'34'60'48'0,"-17"-29"9"0,6 9 3 0,-6 16 2 0,-5 10-50 0,-1 5-12 15,6 10 0-15,0 10 0 0,-17-5 84 0,6 0 13 16,-6 5 3-16,0-5 1 0,-6-15-57 0,-5-5-12 16,-6-5-3-16,0-11 0 0,-6-9-15 0,0-16-3 0,-5-5-1 15,-7-4 0-15,7-11-10 0,-6-10-12 0,-6-6 2 0</inkml:trace>
  <inkml:trace contextRef="#ctx0" brushRef="#br0" timeOffset="41561.159">17345 9636 1861 0,'0'0'82'0,"0"0"18"0,-12 5-80 0,-5-5-20 0,0-5 0 0,-6 5 0 15,1 0 70-15,-7 0 10 0,1 0 3 0,-6 0 0 16,-1 0-38-16,-5 5-7 0,6-5-2 0,6 0 0 15,-6 5 0-15,11 0 0 0,6 5 0 0,0-5 0 16,0 5 22-16,11 6 4 0,6-1 1 0,6 0 0 16,5 0-2-16,6 5 0 0,0 1 0 0,12-1 0 15,-7 0-31-15,13 6-6 0,-7-1-2 0,1 5 0 16,-1 1-13-16,6-1-9 0,-11 0 12 0,6-4-12 16,-7 9 12-16,-5 1-12 0,0-1 12 0,-5 0-12 15,-1 1 16-15,-11-1-4 0,-5 1-1 0,-1-1 0 0,-6 1-11 0,1-6 0 16,-12 6 0-16,6-11 0 0,0 0 0 0,-6-5 0 15,6-4 0-15,-6-6-895 16,6-10-181-16</inkml:trace>
  <inkml:trace contextRef="#ctx0" brushRef="#br0" timeOffset="41968.736">17772 9286 1670 0,'0'0'74'0,"0"0"15"15,0 11-71-15,-5 9-18 0,-7 0 0 0,1 0 0 0,-6 6 141 16,0 4 25-16,-12 11 5 0,1 4 1 0,5 1-58 0,0 4-11 16,0 11-3-16,6 10 0 0,6-10-56 0,5 5-11 15,-5-6-2-15,11 6-1 0,5-5 3 0,7-5 1 16,5-6 0-16,0-9 0 0,6-1 10 0,-1-4 1 15,1-6 1-15,11-10 0 0,1-4-31 0,-1-6-7 16,0 0 0-16,0-10-8 16,6 0-36-16,-6-5-13 0,-11 0-3 0,0-10-826 15,0-1-165-15</inkml:trace>
  <inkml:trace contextRef="#ctx0" brushRef="#br0" timeOffset="42405.87">17932 9231 1728 0,'0'0'153'0,"0"0"-122"0,0 0-31 0,0 0 0 15,0 0 107-15,0 0 15 0,0 0 3 0,0 10 1 16,11 5-26-16,-11 5-4 0,0 6-2 0,0-6 0 16,6 5-46-16,-6 6-10 0,6 4-2 0,-6 11 0 15,0-6 23-15,0 6 4 0,5 4 1 0,1 6 0 0,-6 0-28 0,0-1-4 16,6-4-2-16,-1-5 0 16,-10-6 4-16,5-9 1 0,0-11 0 0,5 5 0 15,-5-10-4-15,0-15-1 0,0 0 0 0,0 0 0 0,12-5-16 0,-7-5-3 16,-5-10-1-16,0 0 0 0,6-11-10 0,6 6 12 15,5 0-12-15,-6-6 12 0,-5 6-12 0,11 5 10 16,0 4-10-16,6 11 10 0,-6 0-2 0,0 5 0 16,0 10 0-16,6 6 0 0,-6-1 0 0,6 10 0 15,-6 6 0-15,0-1 0 0,-11 5-8 0,5 1 0 16,0 4 0-16,1-4 0 0,-1-11 0 0,-5 6 0 16,5-6 0-16,1-5 0 15,-7 0-24-15,7-4-6 0,-7-6-2 0,-5-10 0 16,0 0-141-16,17-10-29 0</inkml:trace>
  <inkml:trace contextRef="#ctx0" brushRef="#br0" timeOffset="42625.512">18302 9216 2131 0,'63'45'94'0,"-40"-25"20"0,5 1-91 0,1 4-23 0,-1 5 0 0,1 6 0 15,-7-1 148-15,1 11 24 0,-6 4 6 0,0 6 1 16,-5 10-120-16,-1 5-24 0,0 0-5 0,-5 10-1 16,0-5 5-16,-12 0 1 0,0-5 0 0,-5 0 0 15,-6-11-25-15,0 1-10 0,5-10 8 0,-10-6-8 0,-1-4 0 0,0-11 0 16,6-4 0-16,-6-6-896 16,0-15-176-16</inkml:trace>
  <inkml:trace contextRef="#ctx0" brushRef="#br0" timeOffset="42875.786">18974 9621 1728 0,'18'5'153'0,"-1"0"-122"0,-12 0-31 0,7 0 0 15,5-5 145-15,0 0 23 0,6 0 5 0,-1-5 1 16,1 0-86-16,6 0-16 0,-6 0-4 0,-1 5-806 16,1 0-161-16</inkml:trace>
  <inkml:trace contextRef="#ctx0" brushRef="#br0" timeOffset="43016.055">19157 9945 2073 0,'45'15'92'0,"-22"-10"19"15,6 5-89-15,-1-5-22 0,6 5 0 0,0-5 0 0,-5 0 88 16,-6-5 12-16,5 6 4 0,1-1-1130 16</inkml:trace>
  <inkml:trace contextRef="#ctx0" brushRef="#br0" timeOffset="110739.338">5055 10198 460 0,'0'0'41'0,"0"0"-33"16,6 15-8-16,-6-15 0 0,11 5 110 0,-11-5 20 15,0 0 4-15,0 0 1 0,6 10-56 0,-6-10-11 16,0 0-3-16,0 0 0 0,0 0-17 0,0 0-4 15,0 0-1-15,0 0 0 0,0 0-26 0,0 0-5 16,11 5 0-16,-5 0-1 0,-6-5 8 0,0 0 1 16,17 0 1-16,0-5 0 0,-11 0 8 0,11 0 2 0,-12 0 0 15,12 0 0-15,-5-5-21 0,11 5-10 0,-6-5 10 0,6 0-10 16,-6 5 30-16,0-5 0 0,6 10 0 0,-6-11 0 16,5 6-1-16,-5-5 0 0,6 0 0 0,11 0 0 15,-22 5-17-15,16-5-3 0,-5 5-1 0,11-5 0 16,-11 5 4-16,6-1 0 0,5-4 0 0,0 5 0 15,-6 0 3-15,1 10 1 0,-1-5 0 0,1 0 0 16,-1 0 3-16,1 0 1 0,-1 0 0 0,-5 5 0 16,6-5-3-16,-1 5 0 0,1 0 0 0,-7 1 0 15,13-1-5-15,-7 0 0 0,6 0-1 0,1 0 0 16,-13 5-11-16,7 0 10 0,5 0-10 0,-11 5 10 16,5-5-10-16,-5 6 10 0,-6-6-10 0,0 0 10 15,-5 5-10-15,-1-5 0 0,-5 5 0 0,-6-4 0 16,0 4 0-16,-6 0 0 0,6 0 0 0,-17 0 0 15,0-5-12-15,-6 6 12 0,0 4-10 0,-5-5 10 0,-1 0-8 0,-5 6 8 16,0-6 0-16,5 5-9 0,-5 5 9 0,0-4 0 16,6-1 0-16,-12 5 0 0,5 0 0 0,1 6 0 15,6-6 0-15,-12 0 0 0,6 6 0 0,11-6 0 16,-17-5 0-16,23 1 0 0,-17-1 0 0,11 0 0 16,0 0 0-16,-5 1 0 0,11-1 0 0,5-5 9 15,1 0-9-15,5 1 10 16,-5-1-55-16,11-5-11 0,0-10-3 0,0 0 0 0,0 10 99 0,0-10 19 15,11 5 4-15,-11-5 1 0,17 5-49 0,-5 0-15 16,-12-5 8-16,28-5-8 0,-11 5 20 0,6-5 1 16,5 5 0-16,1-5 0 0,-12 0-4 0,12 0-1 0,5 0 0 15,0 0 0-15,-11 5-16 0,-1-5 8 0,13 10-8 0,-7 0 0 16,6 0 0-16,1 5 0 0,-13 5-10 16,13-5 10-16,-7 6 0 0,1-1 0 0,-7 5 9 15,-5 0-1-15,6-5-8 0,0 6-12 0,-12-1 4 0,1 5 0 16,-1 1 8-16,-11-1 0 0,0 5 0 0,0 1 0 15,-11-6 0-15,-1 10 0 0,1 1 0 0,-6-1 0 16,-12 1 0-16,-5 4 0 0,-6-4 0 0,0 4-8 16,-11 1 8-16,6-6 0 0,-24 1 0 0,7-11 0 15,-13-10 0-15,7-5 0 0,-6-10 0 0,11-5-668 16,-5-10-132-16</inkml:trace>
  <inkml:trace contextRef="#ctx0" brushRef="#br0" timeOffset="111520.078">6605 10082 928 0,'0'0'41'0,"0"0"9"15,5 15-40-15,7-5-10 0,-7 0 0 0,-5-10 0 0,6 10 82 16,5 5 14-16,7-5 4 0,-13 1 0 0,-5-11-19 0,12 10-3 16,-1-5-1-16,0 5 0 0,7-10-13 0,-7 0-2 15,-11 0-1-15,11 0 0 0,6-5-12 0,1 0-2 16,-7 0-1-16,6-5 0 0,-6-1-3 0,12 1-1 16,0-5 0-16,11 5 0 0,-17-5-14 0,12 5-4 15,11-11 0-15,-6 6 0 0,0 5-5 0,6-5-2 16,0 5 0-16,-6 0 0 0,6-1-6 0,-12 1-2 15,7-5 0-15,-1 10 0 0,6-5 2 0,-23 5 0 16,17 0 0-16,-6-5 0 0,-5 10-3 0,0-5-8 16,0 5 12-16,5 5-4 0,-11-5-8 0,0 0 10 15,6 0-10-15,-11 5 10 0,5 0-2 0,0 5-8 0,-17-10 12 16,11 5-4-16,1 10-8 0,-7-5 0 16,7 6 0-16,-1-1 0 0,-11 5 0 0,0 0 0 0,0 1 0 15,0 9 0-15,0 0 0 0,0 11 0 0,6-1 0 0,-12 11 0 16,6 0 0-16,0 14 0 0,0 1 0 0,0 10 0 15,0 0 0-15,0 5 0 0,0 0 0 0,0 0 0 16,-11 5 0-16,11-5 0 0,0-10 0 0,-6 0 0 16,6 5-10-16,-6-5 10 0,6-5 0 0,-5-5-9 15,5-1 9-15,0 1 0 0,-6-10 0 0,0-1 0 16,6-4 0-16,0-11 0 0,0-4 0 0,0-1 0 16,0-10-40-16,6 1-5 15,0-6-2-15,-1-5-626 0,-5-10-126 0</inkml:trace>
  <inkml:trace contextRef="#ctx0" brushRef="#br0" timeOffset="111754.403">6878 10750 1933 0,'74'15'85'0,"-34"-10"19"0,0 0-84 0,6 5-20 15,22-5 0-15,-5 1 0 0,11 4 29 0,5 0 2 16,1-5 0-16,11 0 0 0,-5 0-23 0,5-5-8 16,-6 5 0-16,1-5 9 15,-6 5-34-15,-1-5-7 0,-4 0-2 0,-19 5 0 16,7 0-129-16,-23-5-25 0,46-10-6 0,-35-5-1 0</inkml:trace>
  <inkml:trace contextRef="#ctx0" brushRef="#br0" timeOffset="-121009.69">5442 14599 1350 0,'17'5'29'0,"-17"0"7"0,12-5 0 0,-1 5 3 0,6 0-31 0,0 0-8 16,-5-5 0-16,-1 5 0 0,-5-5 86 0,-6 0 16 16,11 5 3-16,-11-5 1 0,0 0-45 0,0 0-9 15,12 0-1-15,-12 0-1 0,0 0-16 0,0 0-3 16,0 0-1-16,0 0 0 0,0 0-1 0,0 0 0 16,0 0 0-16,0 0 0 0,0-10 5 0,0 10 1 15,0-10 0-15,0 10 0 0,-6-10 0 0,6 10 0 16,-6-5 0-16,6 5 0 0,-17-11-6 0,17 11-1 15,0 0 0-15,-11-5 0 0,-1-5-8 0,1 10-3 16,5-10 0-16,6 10 0 0,-23 0-1 0,23 0-1 16,-11-5 0-16,-6 5 0 0,0 0-5 0,5-5-1 0,-16 5 0 0,17 0 0 15,-18 0-9-15,12 0 0 0,-6 0-12 0,0 0 12 16,1-5 16-16,5 5 10 0,-6 0 2 0,-6 0 1 16,18 0-29-16,-18 0-18 0,7 5 2 0,4-5 1 15,1 5 27-15,-5-5 4 0,-1 0 2 0,0 5 0 16,-11-5-18-16,11 5-17 0,-5-5 3 0,5 5 1 15,-6 0 21-15,12-5 5 0,6 0 1 0,-6 5 0 16,5-5 7-16,-5 5 2 0,0 1 0 0,11-1 0 16,-5-5 1-16,5 5 1 0,-5 0 0 0,11-5 0 15,0 0-2-15,0 0-1 0,0 0 0 0,0 5 0 16,0-5-6-16,0 0-2 0,0 0 0 0,-6 10 0 16,6 0-4-16,0-5-1 0,0-5 0 0,-11 10 0 15,11 0 7-15,0 6 2 0,0-1 0 0,0 0 0 16,11 0-8-16,-11 5-2 0,0 1 0 0,6 4 0 15,5-5-8-15,-11 6 0 0,0-1 9 0,6 0-9 0,-6 1 0 0,11-1 8 16,-11 0-8-16,-11-5 0 0,11-4 0 0,0 4 0 16,0 0 0-16,0 0 8 0,-6-4-8 0,6 4 0 15,0-20 0-15,0 20 0 0,-11-5 0 0,11 6 0 16,-6-6 0-16,6 0 0 0,-11-5 0 0,5 0 0 16,6-10 0-16,0 10 0 0,0-10 0 0,0 0 0 15,0 15 0-15,0-15 0 0,0 0 0 0,0 0 0 16,0 0 0-16,0 0 0 0,0 0 0 0,0 0 0 15,0 0 8-15,0 0-8 0,0 0 0 0,17 11 8 16,0-11-8-16,0 0 0 0,-11 0 8 0,11-5-8 16,6-1 8-16,0-4-8 0,5 5 0 0,12-5 8 15,-17 0-8-15,11 5 0 0,6-5 0 0,0 0 0 0,-23 10 0 0,11 0 8 16,-5 0-8-16,11 5 0 0,1 0 0 0,-18 0 0 16,6 5 0-16,-1 0 0 0,-5 5 0 0,1 6 0 15,-13-6 0-15,7 10 0 0,-12 0 0 0,0 6-8 16,-12-1 8-16,7 6 0 0,-18 4-9 0,6 6 9 15,0-6 0-15,-6 6 0 0,-6-1 0 0,1 6 0 16,-12-10 0-16,0-1 0 0,-6-4 0 0,1-6 0 16,-6-5 0-16,-1-10 0 0,-5 1 0 0,0-6 0 15,0 0-112 1,0-15-16-16,0-5-2 0</inkml:trace>
  <inkml:trace contextRef="#ctx0" brushRef="#br0" timeOffset="-104870.306">29407 10725 1904 0,'11'40'42'0,"-5"-20"9"0,-6 1 1 0,6 4 1 0,-6 0-42 0,6 1-11 16,-6 4 0-16,5 0 0 0,-5 6 65 0,-5-1 11 0,5 6 3 15,-6-6 0-15,6 1-29 0,0-6-6 0,0 6 0 0,-6 4-1 16,6-10-19-16,0-4-4 0,-6 4-1 0,6-5 0 16,0 6-9-16,0-6-2 0,6-5 0 0,-6 1 0 15,0-6-8-15,6 0 10 0,-6-15-10 16,0 0 10 0,0 0-157-16,0 0-31 0,0 0-6 0</inkml:trace>
  <inkml:trace contextRef="#ctx0" brushRef="#br0" timeOffset="-104276.417">29458 10796 979 0,'0'0'87'0,"0"0"-70"0,0 0-17 0,17 5 0 0,-17-5 113 0,12 5 19 15,-1-5 4-15,1-5 1 0,5 5 18 0,-6 0 3 16,6 0 1-16,-5-5 0 0,5-1-59 0,5-4-11 15,7 10-2-15,-1-5-1 0,12-5-22 0,12 0-4 16,-1 5 0-16,6-5-1 0,-6 0-29 0,12 0-6 16,-1-1 0-16,7-4-1 0,-12 5 8 0,0 0 1 15,0 0 1-15,0 0 0 0,-6 0-10 0,0-1-3 16,6 1 0-16,-5 0 0 0,-1 5-3 0,-6-5-1 16,-5 5 0-16,0 0 0 0,-6 0 0 0,-5 0-1 15,-1 0 0-15,1 0 0 0,-1 0-1 0,-5 5 0 16,0 0 0-16,-6 0 0 0,-6 0-14 0,7 0 9 15,-1 0-9-15,-6 0 8 0,-11 0 0 0,11 0-8 0,-11 0 12 16,12 0-4-16,-12 0-8 0,17 10 0 0,-17-10 0 0,11 10 0 16,-11-10 0-16,12 5 0 0,-7 10 0 0,7-5 0 15,-7 0 0-15,1 0 8 0,0 6-8 0,0-1 0 16,-1 0 0-16,1 0 8 0,0 6-8 0,-6-6 0 16,5 5 0-16,-5 0 0 0,6-5 8 0,0 6-8 15,-1-1 0-15,-5-5 0 0,6 5 0 0,0-4 0 16,-6-1 0-16,6 5 0 0,-6-5 0 0,5 0 0 15,-5 1 0-15,0-1 0 0,0 0 0 0,0 0 0 16,0-5 0-16,0 5 0 0,-5 1 0 0,5-1 0 16,-12 0 0-16,6 0 0 0,1-5 0 0,-1 1 0 0,-5 4 0 15,-6 0 0-15,5-5-9 0,-5 0 9 0,-6 0 0 16,0 0 0-16,-5 1-8 0,-6-1 8 16,5 0 0-16,-5 0 0 0,-6-5-8 0,0 5 8 0,-11-10 0 0,-6 10 0 15,0-5 0-15,-6 0 0 0,1 0 0 0,-1 0-8 16,0 1 8-16,-11-1 0 0,0 0 0 0,0 0 0 15,6-5-8-15,-6 0 8 0,5 5 0 0,1-5 0 16,5 0 0-16,1 0 0 0,5 0 0 0,5 5 0 16,1-5 0-16,6 5 0 15,5-5-132-15,0 0-30 0,6 0-6 0</inkml:trace>
  <inkml:trace contextRef="#ctx0" brushRef="#br0" timeOffset="-103729.886">29390 10775 748 0,'0'0'33'0,"0"0"7"0,0 0-32 0,0 0-8 15,0 0 0-15,11 15 0 0,-5-4 158 0,-6 4 30 16,6 5 5-16,-6 5 2 0,0 1-82 0,0-1-16 15,0 0-3-15,0 6-1 0,0-1-45 0,0 0-10 16,0 6-2-16,0-6 0 0,-6 1-3 0,12-1-1 16,-6-5 0-16,0 1 0 0,0-1 4 0,5-5 0 15,1-5 0-15,-6 1 0 0,6-1-5 0,-6-15-1 16,0 0 0-16,6 5 0 0,-6-5-14 0,0 0-4 16,11-5 0-16,-5-10 0 0,-1-6-12 0,1 1 0 15,-6-5 0-15,6 5 0 0,-6-11 0 0,5 1 0 16,1-1 0-16,-6 1 0 0,-6 5 0 0,6-1 0 15,0 1 0-15,0 5 0 0,0 10 0 0,0 10 0 16,0 0 0-16,0 0 0 0,0 0 18 0,6 15 1 16,-6 5 0-16,6 0 0 0,-6 6 3 0,5-6 1 0,1 0 0 0,-6 6 0 15,6-6-10-15,-6-5-1 0,6 0-1 16,-1-5 0-16,-5-10-11 0,0 0 12 0,0 0-12 0,0 0 12 31,0 0-40-31,0 0-7 0,0 0-1 0</inkml:trace>
  <inkml:trace contextRef="#ctx0" brushRef="#br0" timeOffset="-103299.436">30011 10608 921 0,'11'15'82'0,"-5"1"-66"15,5 4-16-15,1 10 0 0,-1-4 183 0,-5 4 33 16,5 0 6-16,1 6 2 0,-7 4-88 0,1 1-18 16,-6-6-3-16,6 1-1 0,0-6-80 0,-6 0-16 15,0-4-3-15,5-6-1 0,-5 0 14 0,6-10 4 16,-6-10 0-16,0 0 0 0,0 0-12 0,0 0-3 15,0 0 0-15,6-10 0 0,5-10-3 0,-5-10-1 16,5-6 0-16,-5 1 0 0,5-6-13 0,-11-4 9 16,6-6-9-16,-6 5 8 0,0 1-8 0,0 4 0 15,-6 11 0-15,6 5 0 0,0 9 0 0,0 16 0 16,0 0 8-16,-5 16-8 0,-1 9 19 0,6 10-2 16,0 11 0-16,0 5 0 0,0 9 11 0,0 1 3 0,6 0 0 0,-1 5 0 15,-5-11-4-15,12 1-1 0,-1-5 0 0,-5-6 0 16,5-4-14-16,-5-6-4 0,5-4 0 0,1-6 0 31,-7-10-52-31,7 0-10 0,-7-10-2 0,7 1-1102 0</inkml:trace>
  <inkml:trace contextRef="#ctx0" brushRef="#br0" timeOffset="-102814.836">30529 10664 1587 0,'23'25'70'0,"-17"-5"15"0,0 1-68 0,-1-1-17 16,7 5 0-16,-1 1 0 0,1 4 63 0,-7-5 9 15,-5 1 1-15,6-1 1 0,0-5-28 0,-1 0-6 16,-5-4 0-16,0-1-1 0,0-5-28 0,0-10-11 16,0 0 8-16,0 0-8 0,0 0 0 0,0 0 0 15,0 0 0-15,0 0 0 0,-11-5 0 0,5-5 0 16,6-5 0-16,0-6 0 0,-5 6 0 0,5 0 0 0,-6 0 0 0,6 0 0 31,0-1-116-31,0 6-28 0</inkml:trace>
  <inkml:trace contextRef="#ctx0" brushRef="#br0" timeOffset="-102564.864">30837 10811 1267 0,'0'35'56'0,"6"-20"12"0,5 6-55 0,-5-1-13 16,5 5 0-16,-5 1 0 0,5-11 78 0,-5 0 13 15,0-5 2-15,0 0 1 0,-1 0-49 0,1 0-9 16,-6-10-3-16,0 0-529 15,0 0-105-15</inkml:trace>
  <inkml:trace contextRef="#ctx0" brushRef="#br0" timeOffset="-101580.735">29122 11773 288 0,'-6'20'12'0,"6"-20"4"0,0 0-16 0,0 0 0 16,0 0 0-16,0 0 0 0,0 0 206 0,0 0 38 15,0 0 8-15,0 0 2 0,0 0-100 0,0 0-20 16,6-5-4-16,0-5-1 0,-6 10-38 0,11-10-8 16,-5 0-2-16,5-5 0 0,6 4-9 0,-5 1-1 15,-12 10-1-15,11 5 0 0,6-5-10 0,-11 5-1 16,5 11-1-16,-5-1 0 0,-6 5 5 0,6 5 1 15,-6 6 0-15,-6 4 0 0,6 1-52 0,-6-1-12 16,1 1 0-16,-7 4 0 0,7-10 21 0,-1 6 2 0,0-6 0 16,6 1 0-16,0-11 14 0,0-5 3 0,0 0 1 0,6-5 0 15,-6-10-33-15,11 5-8 0,6 1 0 0,0-1 0 16,1-10 53-16,4-1 9 0,-5 1 2 0,1 0 0 31,-1 0-74-31,0 0-14 0,-6 5-4 0,6 0 0 0,-11 0-57 0,-6 0-12 16,11 5-3-16</inkml:trace>
  <inkml:trace contextRef="#ctx0" brushRef="#br0" timeOffset="-100737.496">29663 11363 230 0,'0'0'10'0,"0"0"2"0,12 5-12 0,-12-5 0 16,0 0 0-16,0 0 0 0,11 5 271 0,-11-5 51 16,12 10 10-16,-12-10 3 0,0 0-201 0,-6 15-40 15,6 5-8-15,-6 6-2 0,1-1-44 0,-1 5-10 16,0 6-2-16,0 4 0 0,-5-4 2 0,0 9 0 15,5-4 0-15,-5 5 0 0,5-1-2 0,0 6-1 16,0-11 0-16,1 6 0 0,-1-6 11 0,6 6 2 16,-6-11 1-16,1 1 0 0,5-6-5 0,0 1-2 0,-6-6 0 15,6 0 0-15,0-10-11 0,0 1-3 0,0-1 0 0,0-15 0 16,0 0-20-16,0 0 0 0,0 0 0 0,0 0 8 16,0 0-8-16,0 0 0 0,-6-15 0 0,1 4 0 15,-1 1 0-15,6 0 0 0,-6 0 0 0,0 0-8 16,6 10 8-16,0 0 0 0,0 0 0 0,0 0 0 15,0 0 10-15,0 0-2 0,0 0-8 0,0 0 12 16,6 10 9-16,-6 0 2 0,0-10 0 0,12 15 0 16,-7-4 21-16,7-1 4 0,-1 0 0 0,6-5 1 15,-5 0-9-15,5-5-3 0,0 0 0 0,6 0 0 16,-6-5-25-16,5 0-4 0,-5-5-8 0,6-6 11 16,-6 1-67-16,0 0-12 0,-5 0-4 0,-1-5-722 15,6-6-145-15</inkml:trace>
  <inkml:trace contextRef="#ctx0" brushRef="#br0" timeOffset="-100284.499">30136 11337 1288 0,'0'0'57'0,"0"0"12"0,0 0-55 0,0 0-14 15,12 11 0-15,5-1 0 0,-11 5 96 0,5 0 16 16,-5 0 3-16,5 11 1 0,-5-1-25 0,5 5-5 0,1 6-1 0,-1-6 0 16,-5 0-22-16,5 1-5 0,0 4-1 0,1 1 0 15,-7-6-1-15,1 6 0 0,6-6 0 0,-1 5 0 16,-5-9-40-16,-1 4-8 0,1-5-8 0,0-4 12 15,-1-1 0-15,-5-5 0 0,0 0 0 0,0-15 0 16,6 10-12-16,-6-10 0 0,0 0 0 0,0 0 0 16,0 0 0-16,-11 11-11 0,-1-6 11 0,1 5-8 15,0 0-10-15,-7-5-2 0,7 5 0 0,0-5 0 16,-1 5-19-16,7 0-4 0,5-10-1 0,-6 5 0 0,0 6 32 16,6-11 12-16,0 0-8 0,6 10 8 0,0 5 19 15,5-10 9-15,0 0 1 0,6 0 1 0,1-5 45 0,-1 0 9 16,0 0 1-16,0-5 1 0,6 0-36 0,-6-5-7 15,6 0-2-15,-6 0 0 0,0-6-31 0,0-4-10 16,0-5 0-16,-6 5 0 16,1-11-40-16,-1 6-14 0,0-6-3 0</inkml:trace>
  <inkml:trace contextRef="#ctx0" brushRef="#br0" timeOffset="-98925.403">28376 12614 1036 0,'0'0'46'0,"0"0"10"0,0 0-45 0,0 0-11 16,0 0 0-16,0 0 0 0,0 0 92 0,5 15 17 15,7 5 3-15,-6 5 1 0,-1 1-25 0,-5 4-4 16,6 0-2-16,0 6 0 0,-1 4-38 0,-5-4-7 16,6 4-1-16,0 6-1 0,-1-6-7 0,-5-4-2 15,6 4 0-15,0 1 0 0,0-6-26 0,-6 1 0 0,5-11 0 0,7 0 0 16,-12 1 29-16,5-6 1 0,1-5 0 0,0 0 0 15,-6-15-30-15,0 0 0 0,0 0 0 0,0 0 0 32,0 0-170-32,0 0-34 0,0-10-6 0</inkml:trace>
  <inkml:trace contextRef="#ctx0" brushRef="#br0" timeOffset="-98503.324">28370 12806 1126 0,'0'0'50'0,"0"0"10"0,6-5-48 0,-6 5-12 0,5-10 0 0,13 5 0 16,-7 5 156-16,12-5 28 0,-6 5 5 0,11-5 2 0,1 5-63 0,5 0-12 15,6 0-2-15,11 5-1 0,0-5-34 16,12 0-7-16,11 0-2 0,6 0 0 0,5-5-17 0,1 0-3 16,-6-6-1-16,-6 1 0 0,-6-5-40 0,-5 5-9 15,-6-5 0-15,0 5 0 0,-6-1 12 0,0 1 4 16,-5 0 0-16,-1 0 0 0,-5 0 2 0,6 0 1 16,-6 0 0-16,-6 0 0 0,-6 5-7 0,-5-6-2 15,0 1 0-15,6 0 0 0,-12 5 1 0,0 0 0 16,0 5 0-16,0 0 0 0,-6 0-2 0,6 0 0 15,-5 5 0-15,5 5 0 0,0-5 0 0,-6 10 0 16,6 11 0-16,-5-1 0 0,5 5 3 0,0 1 0 16,-6 4 0-16,7 1 0 0,-7-1-12 0,6 6 10 15,-6-6-10-15,1 6 10 0,-6-6-10 0,5 1 0 16,-5-1 0-16,-1 0 8 0,1-4-8 0,-6-1 0 16,0-10 0-16,-6 6 0 0,1-6 0 0,-1 5 0 15,-5-4 0-15,-1-1 0 0,-11-5 0 0,-11-5-9 0,-6 5 9 16,-11-4 0-16,-12-1-25 0,1 0 1 15,-12-5 1-15,-1 0 0 0,-4 0 38 0,-1-5 7 16,6-5 2-16,-17 0 0 0,-6-5-39 0,11 0-7 0,1-1-2 16,5 1 0-16,0-5 43 0,6 5 8 0,6-5 1 0,11 0 1 15,0-1-29-15,11 1 0 0,7 5 0 0,21 0 0 16</inkml:trace>
  <inkml:trace contextRef="#ctx0" brushRef="#br0" timeOffset="-97147.682">28438 15789 892 0,'0'0'40'0,"0"0"8"0,0 0-39 0,0 0-9 0,6 15 0 0,0 5 0 16,-6 5 111-16,6 6 20 0,-6-1 4 0,0 11 1 15,0 4-37-15,0 6-7 0,0 10-2 0,0-1 0 16,-6 1-38-16,0 5-7 0,6 0-1 0,-6 5-1 16,6 0-13-16,-5 5-2 0,-1-5-1 0,6 4 0 15,-6-4 0-15,1 0 0 0,-1 0 0 0,6 0 0 0,-6-10-18 16,6 0-9-16,0-6 10 0,0-4-10 0,0-5 0 0,0-11 8 15,0 5-8-15,0-9 0 0,0-6 0 0,0 1 0 16,0-11-12-16,6-5-906 16</inkml:trace>
  <inkml:trace contextRef="#ctx0" brushRef="#br0" timeOffset="-96553.75">28370 15819 1209 0,'0'0'108'0,"0"0"-87"0,11 10-21 0,-11-10 0 16,12 5 120-16,5 0 19 0,-6 0 4 0,6-5 1 15,-5 0-22-15,5 0-4 0,-6-10-1 0,12 5 0 16,-6-5-71-16,12 0-14 0,-7-5-4 0,7 5 0 16,-1-6-12-16,1 1-4 0,-1-5 0 0,1 5 0 15,5-5 3-15,-5 4 0 0,-1-4 0 0,1 5 0 16,-7-5 2-16,7-1 1 0,-12 1 0 0,6 5 0 16,-6 0 2-16,6 0 1 0,-6 4 0 0,-6-4 0 15,0 5 0-15,1 0 0 0,5 0 0 0,-6 5 0 16,-11 5 3-16,0 0 0 0,6-10 0 0,0 10 0 15,-6 0-24-15,0 0 0 0,0 0 0 0,0 0 0 0,5 5 48 0,7 5 6 16,-6 5 1-16,-1 5 0 0,-5 1-35 0,0 4-6 16,6 0-2-16,-6 16 0 0,0-1-4 0,6 6 0 15,-12 9-8-15,6 6 12 0,6 0-12 0,-6 5-13 16,5 0 2-16,-5 5 1 0,0-1 10 0,6-4 0 16,-6 0 0-16,6 0 0 0,-6 0 13 0,0 0 5 15,5 5 1-15,-5-6 0 0,6-4-19 0,-6-5 0 16,6 10 0-16,-6-6 0 0,0 1 0 0,-6-5 0 15,12 0 0-15,0-6 0 0,-12-4 0 0,0-1 0 16,6 1 0-16,0 0 0 0,-6-11 10 0,6 5-2 16,-5-9 0-16,-1-1 0 0,0-4-8 0,1-1-12 15,-7-5 2-15,7-5 1 0,-1 1 9 0,0-6 12 16,-5-5-2-16,-6 0-1 0,-6 0-9 0,0-10-12 16,-11 0 2-16,0 0 1 0,-12-5 1 0,-5 4 0 15,5-4 0-15,-5 0 0 0,5 0 8 0,-5 0 0 16,6 0 0-16,-1 0 8 0,0 0-8 0,12-6 9 0,-6 6-9 0,12-5 10 31,-1 0-36-31,7-5-7 0,-1-1-2 0</inkml:trace>
  <inkml:trace contextRef="#ctx0" brushRef="#br0" timeOffset="-94695.107">29082 16158 1105 0,'0'0'48'0,"0"0"12"0,0 0-48 0,0 0-12 16,0 0 0-16,0-5 0 0,-5-5 104 0,-7 5 18 16,1 0 4-16,-1 5 1 0,-16-5-51 0,5 0-9 15,0 0-3-15,-5 0 0 0,-6 0-24 0,5 5-4 16,-11-10-2-16,6 4 0 0,0 1-8 0,0 0-2 16,0-5 0-16,5 5 0 0,1-5-7 0,-1 10-1 15,6-5-1-15,0 0 0 0,1 5-15 0,5-5 0 16,-1 5 0-16,7 5-911 0</inkml:trace>
  <inkml:trace contextRef="#ctx0" brushRef="#br0" timeOffset="-94413.947">29014 16493 288 0,'0'0'25'0,"0"0"-25"0,0 0 0 0,0 0 0 0,0 0 288 0,0 0 53 16,-6 5 11-16,-5 0 1 0,-1 0-223 0,-10-5-45 15,-1 5-9-15,-6-5-1 0,-5 5-10 0,0-5-1 16,0 0-1-16,-6 0 0 0,6 0-16 0,0 0-3 15,-1-5-1-15,-5 5 0 0,6 0-19 0,6 0-4 16,-1 0-1-16,1 0 0 16,-1 0-57-16,7 0-11 0,-1 5-3 0</inkml:trace>
  <inkml:trace contextRef="#ctx0" brushRef="#br0" timeOffset="-94085.344">29059 16898 1209 0,'0'0'53'0,"0"15"12"16,-5 0-52-16,-7-5-13 0,-5 5 0 0,-6-4 0 0,-16-1 131 16,-1 0 23-16,-6 0 5 0,-5 0 1 0,-6 0-79 0,0 0-15 15,0-5-3-15,0 0-629 16,0-5-126-16</inkml:trace>
  <inkml:trace contextRef="#ctx0" brushRef="#br0" timeOffset="-92147.671">29658 16325 172 0,'0'0'16'0,"0"0"-16"15,0 0 0-15,0 0 0 0,0 0 117 0,11-5 21 0,-5-5 4 0,-6 5 1 16,6-5-67-16,-6 10-14 0,0-10-2 0,0 0-1 16,0 0-27-16,0 5-6 0,0-6-1 0,0 1 0 0,0 5 4 15,-6-5 1-15,6 0 0 0,0 10 0 0,0-10-3 0,-6 0-1 16,6 5 0-16,-6-5 0 0,6 10 6 0,0-11 0 15,6 1 1-15,-6 0 0 0,0 0-6 0,0 10-2 16,6-10 0-16,-6 10 0 0,0 0-2 0,6-10-1 16,-1 0 0-16,1 0 0 0,-6 10 15 0,0 0 3 15,6-6 1-15,-6 6 0 0,5-5 9 0,-5 5 2 16,12-5 0-16,-12 5 0 0,0 0 0 0,17 0 0 16,-6-5 0-16,1 0 0 0,-12 5-9 0,11 0-2 15,6-5 0-15,-6 5 0 0,-11 0-9 0,12-5-1 16,-1 5-1-16,1-5 0 0,-1 5-4 0,0 0-1 15,-11 0 0-15,12 5 0 0,5-5 11 0,-6 5 3 16,-11-5 0-16,6 5 0 0,-6-5-20 0,17 5-4 16,-5 0-1-16,-1 0 0 0,0 0 18 0,-5 6 3 15,5-1 1-15,-11-10 0 0,6 15-2 0,5-5 0 16,-11-10 0-16,6 15 0 0,0 0-19 0,-6 1-4 16,-6-6-1-16,6 5 0 0,0-5 18 0,-6 5 4 0,1-5 1 15,-1 6 0-15,-5-6-21 0,5 0-12 0,0 5 12 0,6-15-12 16,-5 5-12-16,5-5-10 0,0 0-2 0,0 0 0 15,0 0 37-15,0 0 7 0,-6 10 2 0,6-10 0 16,0 0-35-16,0 0-7 0,11 10-2 0,6-5 0 16,-5 1 54-16,-1 4 10 0,-11-10 2 0,17 5 1 15,0 5-26-15,-5 0-6 0,-7 5-1 0,1-5 0 16,0 5 1-16,0 1 0 0,-12-6 0 0,6 5 0 16,-6 0-2-16,0 0-1 0,1 1 0 0,-1-1 0 15,-11-5-10-15,0 5 0 0,0 0 0 0,0 0 8 0,0 1-8 0,5-6 0 16,-11 5 0-16,6-5 0 0,0-5 0 15,0-5 0-15,0 0 0 0,-6 0 0 16,6-10-115-16,6 5-25 0,-1-5-4 0,7 0-1121 16</inkml:trace>
  <inkml:trace contextRef="#ctx0" brushRef="#br0" timeOffset="-91819.613">30216 16113 57 0,'0'0'0'0,"0"0"0"16,12 0 0-16,5 0 0 0,0-5 412 0,-6 0 78 0,0 5 15 15,7-5 3-15,-7 5-309 0,-5 0-63 0,-6 0-12 0,11 10-2 16,0 0-44-16,-5 5-9 0,0 5-1 0,0 6-1 16,-6-1-22-16,0 5-4 0,0 6-1 0,0-6 0 15,0 6-1-15,5-6-1 0,1-5 0 0,0 6 0 16,-1-11 8-16,12 0 2 0,-5 0 0 0,5-4 0 16,0-1-16-16,6-5-2 0,0 0-1 0,5-5 0 15,1 0-17-15,-7-5-4 0,7 0-8 0,-1 0 12 16,-5-5-60-16,0 0-13 0,0 5-3 0</inkml:trace>
  <inkml:trace contextRef="#ctx0" brushRef="#br0" timeOffset="-85836.658">10439 15039 1400 0,'0'0'62'0,"0"0"13"0,0 0-60 0,0 0-15 15,0 0 0-15,0 0 0 0,0 0 48 0,0 0 6 16,12 10 2-16,-12-10 0 0,0 0 7 0,0 0 1 16,0 0 1-16,0 0 0 0,0 0-48 0,0 0-9 15,11-15-8-15,-11 15 9 0,0-15 4 0,0 15 1 16,6-10 0-16,-1-5 0 0,-5-1 14 0,0 16 4 16,6-10 0-16,-6 10 0 0,6-15 10 0,-1 0 2 15,7 0 1-15,-6 5 0 0,-6 10-7 0,0-16-2 0,0 16 0 0,5-10 0 16,-5-5-11-16,6 0-2 0,0 5-1 0,-1 0 0 15,1-1-8-15,-6 1-2 0,0 0 0 0,0 10 0 16,6-15-1-16,-1 5-1 0,-5 0 0 0,12-5 0 16,-12 4 6-16,0 1 2 0,0 0 0 0,0 10 0 15,0-15 6-15,6 5 0 0,5 0 1 0,-5 0 0 16,-6 0 2-16,0 10 0 0,5-11 0 0,7-4 0 16,-12 5 1-16,0 10 1 0,5-10 0 0,1 5 0 15,6-5-3-15,-12 10-1 0,5-10 0 0,-5-1 0 16,12 1 0-16,-7 0 0 0,7 0 0 0,-7 0 0 15,7 5-1-15,-7 0 0 0,13 0 0 0,-13 0 0 16,7-5-3-16,-1 5-1 0,6-1 0 0,-5 6 0 0,-1 0 2 0,6 0 0 16,-6 0 0-16,7 6 0 0,-1-1-5 15,5 5-1-15,-10 0 0 0,5 5 0 0,0 5-4 0,0 1-2 16,-11 4 0-16,5 5 0 0,-5 6-10 0,0 9 10 16,-1 1-10-16,-5 10 10 0,-11 4-10 0,-6 1 0 15,0 5 0-15,5 10-11 0,-10-10 11 0,4 5 0 16,-4-11 8-16,5 6-8 0,5-15 0 0,-5-1 0 15,6 1 0-15,-1-10 8 0,7-6-8 0,-7-5 11 16,12-4-11-16,0-6 12 0,0 0 4 0,12-4 2 16,-12-6 0-16,11 0 0 0,-11-10-7 0,17 0-2 15,0 5 0-15,6-5 0 0,5 0-9 0,1 0 8 16,-6-5-8-16,11 0 8 0,-11 0-8 0,5-5 0 16,1 4 0-16,-7 1 0 15,1 0-71-15,0-5-19 0,-12 0-4 0,7 0-885 16,-7-5-177-16</inkml:trace>
  <inkml:trace contextRef="#ctx0" brushRef="#br0" timeOffset="-85289.909">11516 15070 2188 0,'0'0'97'0,"0"0"20"0,0 0-93 0,11 10-24 0,-11-10 0 0,0 0 0 15,12 5 97-15,-12-5 15 0,17 0 4 0,-6 0 0 16,-11 0-42-16,0 0-8 0,0 0-2 0,0 0 0 15,0 0-48-15,12 0-16 0,-1 0 8 0,-5-5-8 16,-6 5-157-16,11-10-35 0</inkml:trace>
  <inkml:trace contextRef="#ctx0" brushRef="#br0" timeOffset="-83883.986">12069 14685 1422 0,'0'0'63'0,"0"0"13"0,0 0-61 0,0 0-15 16,0 0 0-16,0 0 0 0,0 0 97 0,0 0 17 16,0 0 3-16,0 0 1 0,0 0-21 0,0 0-4 15,0 0-1-15,0 0 0 0,0 0-38 0,0 0-8 16,0 0-2-16,0 0 0 0,0 0 0 0,5-10 0 15,-5-1 0-15,0 6 0 0,0-10 3 0,0 10 0 16,6-5 0-16,-6 0 0 0,12 0-3 0,-12 5-1 16,0-5 0-16,5-1 0 0,1 1-21 0,0 5-4 15,-1-5-1-15,1 5 0 0,-6 5 38 0,6-5 7 0,-1-10 2 0,-5 15 0 16,6-5-64-16,-6 5-10 0,6-10-3 0,0-1-1 16,-6 11 14-16,11-5 13 0,-5 0-2 0,-6 5-1 15,5-10-10-15,-5 10 8 0,6-5-8 0,5 0 8 16,-5 0 8-16,5 0 0 0,-5-5 1 0,6 10 0 15,-7-5-27-15,7 0-6 0,-1 5 0 0,0-5-1 16,1 5 42-16,-1 0 9 0,-5 0 2 0,5 0 0 16,1 0-25-16,-7 5-11 0,13-5 10 0,-7 5-10 15,0 0 24-15,1-5 0 0,-1 5-1 0,6 0 0 16,-5 0-23-16,-1 5-13 0,0-5 1 0,-5 5 1 16,5 0 11-16,1 6 12 0,-6-1-2 0,5 5-1 0,-11-5-9 0,0 6 12 15,0 4-12-15,-11 0 12 0,-1-5-12 0,6 6 0 16,1-1 0-16,-7 0-11 0,1 1 11 0,0-6 0 15,5 5 0-15,-5-4 0 0,-1-1 0 0,12-5 11 16,-17 0-3-16,11 0 0 0,1-4-8 0,5-11-11 16,0 0 3-16,0 0 0 0,0 0 16 0,11 15 4 15,6-5 1-15,-5 5 0 0,5-5-5 0,0 0-8 16,5 5 11-16,-4-4-11 0,-1-1-8 0,-6 0-9 16,6 5-2-16,0 0 0 0,-11 0 31 0,5 6 7 15,-5-6 1-15,-6 10 0 0,0-5-20 0,-6 6 0 16,1-1 0-16,-7 0 0 0,1 1 0 0,-1-1 0 15,-5 0 0-15,6 1 0 0,-12-6 0 0,0 0 0 16,6-5 0-16,-5 6 0 0,10-6 0 0,-11-5 0 16,1-5 11-16,4 0-3 15,1 0-88-15,0-5-16 0,0-5-4 0,6-5-855 0,-6 0-170 0</inkml:trace>
  <inkml:trace contextRef="#ctx0" brushRef="#br0" timeOffset="-83430.547">12849 14735 1465 0,'0'0'64'0,"0"0"15"0,0 0-63 0,0 0-16 16,0 0 0-16,0 0 0 0,0 0 62 0,0 0 10 15,0 0 1-15,-5-10 1 0,5 0 43 0,0-5 9 16,-6 0 2-16,6 0 0 0,6 4-32 0,-6-4-7 16,5 0-1-16,7 0 0 0,-7 5-7 0,7 0-1 15,5-1-1-15,-6 11 0 0,1 0-20 0,-1 5-4 16,1 6-1-16,-1 14 0 0,0 0-16 0,1 21-3 15,-7 4-1-15,7 16 0 0,-12 5-18 0,0 5-3 16,5-5-1-16,-5 5 0 0,6-5-1 0,0-5-1 16,-6-11 0-16,6-4 0 0,5-5 6 0,-5-11 0 15,11-5 1-15,-6-4 0 0,6-6 6 0,6-5 1 0,-6 0 0 16,12-4 0-16,-7-6-6 0,7 0-1 0,5-5 0 0,0 0 0 16,-5 0-17-16,-1-10 10 0,-5 5-10 0,0-6 8 15,5 1-8-15,-5 0 0 0,-6-5 0 0,0 5 0 31,6-10-63-31,-12-1-11 0,7 1-2 0</inkml:trace>
  <inkml:trace contextRef="#ctx0" brushRef="#br0" timeOffset="-79243.707">14103 15009 1382 0,'11'10'123'0,"-5"-10"-99"15,5 5-24-15,1-5 0 0,-12 0 70 0,0 0 9 16,11-5 1-16,-11 5 1 0,0 0-36 0,0 0-7 15,0 0-2-15,0 0 0 0,0 0-15 0,0 0-3 16,-6-10-1-16,6 10 0 0,0 0 15 0,0 0 4 16,-11-5 0-16,0 10 0 0,11-5 20 0,-12 0 5 15,12 0 1-15,-11 5 0 0,5 0-14 0,6-5-2 16,-11 5-1-16,11-5 0 0,-6 10-1 0,6-10-1 16,0 0 0-16,0 0 0 0,0 0-21 0,0 0-4 15,0 0-1-15,0 0 0 0,0 0-7 0,0 0-2 16,0 0 0-16,0 0 0 0,0 0-8 0,0 0 0 15,0 0 9-15,0 0-9 0,0 0 0 0,0 0 9 16,0 0-9-16,0 0 0 0,0 0 14 0,0 0-4 16,0 0-1-16,0 0 0 0,0 0-1 0,0 0-8 0,0 0 12 0,0 0-4 15,0 0-8-15,0 0 0 0,6-10 9 0,-1 0-9 32,13-5-57-32,-7-1-16 0</inkml:trace>
  <inkml:trace contextRef="#ctx0" brushRef="#br0" timeOffset="-73923.687">15419 14361 1393 0,'0'0'61'0,"0"0"14"0,0 0-60 0,0 0-15 15,0 0 0-15,0 0 0 0,0 0 26 0,0 0 2 16,0 0 1-16,0 20 0 0,-11-5 39 0,-1 0 8 16,-5 0 2-16,-6 11 0 0,6-1-40 0,-11 5-8 15,5 11-2-15,0-6 0 0,0 6-1 0,1-6-1 0,5 11 0 16,5 0 0-16,-5-1 2 0,11 1 0 0,12-6 0 0,-6 1 0 15,0 4 26-15,17-9 6 0,6-6 0 0,0-5 1 16,-1-4 31-16,7-1 5 0,-1-5 2 16,7-5 0-16,-1-5-79 0,0 0-20 0,6-10 0 0,-6 0 0 15,0-10 28-15,0 0 1 0,-5 0 1 0,-6-6 0 16,-6-4-22-16,-6 0-8 0,1 5 0 0,-7-1 9 16,-5 1-9-16,0 0 0 0,-5 5 0 0,-7-1 0 15,-5 6-9-15,-6 5 9 0,1 0 0 0,-13 5 0 16,7 0 0-16,-6 0-8 0,-6 0 8 0,0-5 0 15,6 5-48-15,5-5-7 0,-11 0-1 0,12 0 0 16,-1 0-206-16,7 0-42 0</inkml:trace>
  <inkml:trace contextRef="#ctx0" brushRef="#br0" timeOffset="-73517.525">15846 14396 979 0,'0'0'87'0,"0"0"-70"15,0 0-17-15,-5 10 0 0,-1 0 100 0,0 5 17 16,18-4 3-16,-7 4 1 0,-5-5 11 0,-5 5 1 16,-1 0 1-16,6 6 0 0,-6-6-46 0,1 5-10 15,-7 0-2-15,6 6 0 0,-5-1-4 0,5-10 0 16,6 5-1-16,-5 6 0 0,5-6-15 0,0-5-2 16,0 5-1-16,5 1 0 0,-5-11-13 0,12 0-4 15,-1 0 0-15,6 0 0 0,-5-5-12 0,-1 5-4 16,12-5 0-16,0-5 0 0,-1 0-6 0,-4 5-2 0,-1 1 0 0,0-6 0 15,6 5-12-15,-1 0 9 0,-10-5-9 0,5 0 8 16,0 5-8-16,0-5 0 0,0 0 0 0,0 0 0 16,-5-5 0-16,-1-5 0 0,0-1 0 0,6-4 0 15,1 5 0-15,-7-10 0 0,-5 0-12 0,5-1 12 16,-5-9-26-16,-1 5 2 0,-5-6 1 0,6 6 0 16,-6 0-9-16,0-1-1 15,0 6-1-15,6 5 0 0,-6 0 45 0,0 15 9 0,0 0 1 0,0 0 1 16,0 10-35-16,6 10-7 0,-1 10-2 0,-5 11 0 15,0 5 35-15,6 9 7 0,0 6 2 0,-1 10 0 16,1-5-22-16,0 0 0 0,-1-6 0 0,7 1 8 16,-7-10-8-16,1-11 0 0,-6-4 0 0,6-6 0 15,0-10-30-15,-6-4-10 0,0-16-3 0</inkml:trace>
  <inkml:trace contextRef="#ctx0" brushRef="#br0" timeOffset="-66809.325">31076 13383 979 0,'0'0'87'0,"0"0"-70"16,0 0-17-16,0 0 0 0,0 0 38 0,6 15 4 16,0-4 1-16,0-1 0 0,-1 0 28 0,-5 0 5 0,-5 10 2 15,5 0 0-15,5 1-41 0,-5 9-8 0,0 0-1 0,0 6-1 16,0-6-27-16,0 6 0 0,0-1 0 0,0 1 0 16,0-1 0-16,0 1 0 0,6-6 0 0,0 0 0 15,-6 1 0-15,5-6 0 0,1-5 0 0,0 1 0 16,-1-6 0-16,-5-5 0 0,6 0 0 0,-6-10 0 15,0 0-137-15,0 0-20 16</inkml:trace>
  <inkml:trace contextRef="#ctx0" brushRef="#br0" timeOffset="-66590.191">30746 13535 1720 0,'0'0'76'0,"0"0"16"0,0 0-73 0,17 5-19 15,0-5 0-15,6 0 0 0,-6-5 123 0,6 0 21 16,5 0 4-16,1-5 0 0,5 0-43 0,-5 0-9 16,5 0-1-16,6-6-1 0,-6 6-53 0,6-5-10 15,0 0-3-15,-1-5 0 0,13 4-28 0,-1-4-15 16,-5 0 2-16,-1 5 0 0,-5 5 30 0,0-1 7 16,-6 6 0-16,-11 0 1 15,-6 0-108-15,0 5-21 0,-17 0-5 0,0 0-637 16,-6 15-127-16</inkml:trace>
  <inkml:trace contextRef="#ctx0" brushRef="#br0" timeOffset="-66450.034">31065 13930 1440 0,'0'0'64'0,"0"0"12"0,0 0-60 0,17 5-16 16,0-5 0-16,12 0 0 0,-6 5 176 0,5-5 33 0,1 5 7 0,-1-5 0 16,6-5-105-16,0 0-22 0,1 5-4 0,4-5-1 15,-10 5-59-15,5-5-12 0,-5 5-2 0,-7-5-1 31,1 5-95-31,-11 0-19 0,5 5-4 0,-6 0-921 0</inkml:trace>
  <inkml:trace contextRef="#ctx0" brushRef="#br0" timeOffset="-66043.869">31168 14396 57 0,'0'0'0'0,"0"0"0"15,5 15 0-15,1 0 0 0,0 1 269 0,-6-1 49 16,0 10 10-16,0 6 1 0,0 4-204 0,0 0-41 0,0 1-8 0,0 4-1 16,0 1-13-16,0 4-2 0,0-4-1 0,0 5 0 15,0-6-23-15,0 1-4 0,0-1 0 0,5 1-1 16,-5-6 2-16,0-5 1 0,0-4 0 0,0-1 0 15,6-5-34-15,0 1-9 0,0-1-1 0,-6-5-564 16,0-15-113-16</inkml:trace>
  <inkml:trace contextRef="#ctx0" brushRef="#br0" timeOffset="-65840.504">30900 14411 1670 0,'17'5'148'0,"0"0"-118"16,6-5-30-16,0 0 0 0,5 0 125 0,-5-5 19 16,0 5 4-16,5-5 1 0,1 5-40 0,-1-5-8 15,1 0-1-15,-1 0-1 0,1 0-58 0,5 0-11 16,0-5-2-16,0 5-1 0,0 0-19 0,1 0-8 16,-7-6 0-16,1 6 8 15,-12-5-120-15,0 10-24 0,-6 5-4 0,0 5-905 0</inkml:trace>
  <inkml:trace contextRef="#ctx0" brushRef="#br0" timeOffset="-65684.59">30991 15049 1900 0,'28'21'169'0,"-10"-11"-135"0,4-5-34 0,7 0 0 16,-1 0 71-16,1 0 7 0,5 0 2 0,6 0 0 15,0-5 38-15,0 0 8 0,5-5 2 0,-5 5 0 16,0-5-85-16,0-5-17 0,5 0-3 0,-5 0-1 31,-5-6-138-31,-7 1-27 0</inkml:trace>
  <inkml:trace contextRef="#ctx0" brushRef="#br0" timeOffset="-58373.736">17214 15019 1267 0,'23'10'112'0,"-1"0"-89"0,1 0-23 16,0 0 0-16,-6 1 132 0,0-1 21 15,0-5 5-15,-5 0 1 0,-1-5-130 0,-5 0-29 0,-6 0 0 0,0 0 0 32,0-15-58-32,-6-1-10 0</inkml:trace>
  <inkml:trace contextRef="#ctx0" brushRef="#br0" timeOffset="-47969.187">18131 14558 979 0,'0'0'87'0,"0"0"-70"15,12-5-17-15,5 0 0 0,0-10 48 0,-6 5 7 16,1-6 1-16,5 6 0 0,-12-5-29 0,1 5-6 15,-6-5-1-15,0 0 0 0,0-1 0 0,-6 6 0 16,1 5 0-16,5 5 0 0,0 0 4 0,-17 5 1 16,-6 5 0-16,0 11 0 0,0 4 23 0,-5 5 4 15,5 6 0-15,0 9 1 0,-5 6-18 0,5 0-4 16,0 15-1-16,6-1 0 0,0 1 0 0,5 0 0 16,7-5 0-16,-1 0 0 0,12-6 6 0,-1 1 2 15,7-5 0-15,11-6 0 0,5-9 21 0,-5-1 4 16,0-10 1-16,5-4 0 0,1-6 4 0,-1-5 0 15,1-10 1-15,5-5 0 0,-6-10-38 0,1 0-8 16,-1-11-2-16,1 1 0 0,-6 0-21 0,-1-6 8 16,-5 1-8-16,1-1 0 0,-7 6 0 0,-5-5 0 15,-6 4 0-15,0 1 8 0,-12 5-8 0,7 5 0 16,-13-1 0-16,1 11 0 0,-5-5 0 0,-1 5 0 0,-6 0 0 0,1 0 0 16,-1-5-13-16,1 0-1 0,5 5 0 0,-5-5 0 31,-1-1-205-31,6 1-41 0</inkml:trace>
  <inkml:trace contextRef="#ctx0" brushRef="#br0" timeOffset="-47531.745">18604 14568 1267 0,'0'0'28'0,"0"15"5"0,0 1 2 0,0 4 1 0,-6 0-36 0,6 5 0 16,0-4 0-16,-5 4 0 0,-7 0 58 0,7 1 5 16,-7-6 1-16,6 0 0 0,1 0 0 0,-1 6 0 15,6-11 0-15,0 5 0 0,-6-5 0 0,12 6 0 16,-6-6 0-16,11 0 0 0,-5-5 0 0,0 0 0 16,5 0 0-16,6 1 0 0,-5-6-52 0,-1 0-12 15,6 0 0-15,0 0 0 0,0 0 52 0,-5 0 8 16,11-5 2-16,-6 5 0 0,0-5-48 0,6 5-14 15,-6-10 0-15,0 10 8 0,0-5 5 0,0 5 2 16,-17-5 0-16,17 0 0 0,0-5-24 0,-5 0-5 16,-1 0-1-16,6 0 0 0,-6-5 15 0,1-5 0 15,-6-1 0-15,5-9 0 16,-5 0-43-16,-1-11-9 0,1 6-1 0,0-6-1 16,-6 6 19-16,0 0 4 0,-6 9 1 0,12 6 0 0,-6 15 21 0,0 0 9 0,0 0-8 0,0 20 8 15,5 16 0-15,-5 4 0 0,0 11 9 0,0 5-9 16,6-1 20-16,0 11-2 0,0 0-1 0,5 0 0 15,-5-5 5-15,-1-6 1 0,7-4 0 0,-7-10 0 16,1-11-37-16,0-5-7 0,0-10-2 0,-6-15-636 16,0 0-127-16</inkml:trace>
  <inkml:trace contextRef="#ctx0" brushRef="#br0" timeOffset="-44376.349">19516 14968 2221 0,'11'31'98'0,"-11"-31"21"0,0 0-95 0,0 0-24 0,0 0 0 0,0 0 0 16,0 0 93-16,0 0 15 0,0 0 2 0,0 0 1 16,0 0-45-16,0 0-9 0,-11-5-1 0,11-6-1 15,-6 1-46-15,0 0-9 0,6 0 0 0,6 0 0 16,0-5-39-16,-6 0-5 0,-6-1 0 0</inkml:trace>
  <inkml:trace contextRef="#ctx0" brushRef="#br0" timeOffset="-43985.804">20285 14437 1094 0,'23'0'97'0,"-12"0"-77"0,0 0-20 0,1 5 0 0,-12-5 157 0,0 0 28 16,0 0 6-16,0 0 1 0,0 0-64 0,-12 15-13 16,7 0-3-16,-12 5 0 0,-6 1-60 0,-6 4-12 0,1 10-2 0,-6 1-1 15,5 4-9-15,-5 6-3 0,6-1 0 0,-1 11 0 16,6 0 10-16,6 0 1 0,6 4 1 0,5 1 0 16,-5-5 14-16,16-1 2 0,1-4 1 0,6 0 0 15,-1-11-6-15,12 1-2 0,5-11 0 0,6-5 0 16,1-9-18-16,-1-1-3 0,6-15-1 0,-6 0 0 15,-6-5-16-15,6-10-8 0,-5-6 8 0,-1 1-8 16,7-5 0-16,-13-1 0 0,-10 1 0 0,-1 5 0 16,-5-5 0-16,0 4 0 0,-6 6 0 0,-12 0 0 15,1 0 0-15,-6 5 0 0,0 5 0 0,0-6 0 16,-12 1 0-16,-5 0 0 0,0 0 0 0,5 0 0 16,-5 0-99-16,6 0-21 0,5-1-5 0</inkml:trace>
  <inkml:trace contextRef="#ctx0" brushRef="#br0" timeOffset="-43657.766">20547 14654 1728 0,'11'16'153'0,"-5"-1"-122"16,-6 10-31-16,0-5 0 0,0 6 113 0,0-6 17 16,0 5 3-16,0-5 1 0,-6 1-13 0,6-6-2 15,6 10-1-15,-6-10 0 0,0 1-40 0,6 4-8 16,5-5-2-16,6 5 0 0,-5-5-24 0,5 1-4 15,0-1-2-15,0 0 0 0,11-5-12 0,-5 0-2 16,0 5-1-16,6-4 0 0,-7-11-13 0,7 5-2 16,-6 0-8-16,-1-5 12 0,7-5-12 0,-12-5 0 15,6-1 0-15,0-9 0 0,-1 0 0 0,1-5 0 0,-6-6 0 16,-5 1 0-16,5-6-12 0,-12 1 4 0,7 5 8 0,-6 4-13 16,-1 6 2-16,1 10 1 0,-6 0 0 0,0 10 0 15,6 15 10-15,-6 10 0 0,0 11 0 0,0 14-8 16,5 6 8-16,-5 5 0 0,6 10 0 0,0-5 0 15,-6-6 0-15,0 1 0 0,11-5 0 0,-5-6 0 16,-6-4 0-16,5-6 0 0,1-14 0 0,0-6 0 16,0-10-34-16,-6-10-11 0,0 0-3 0</inkml:trace>
  <inkml:trace contextRef="#ctx0" brushRef="#br0" timeOffset="-41131.049">21715 14958 2419 0,'6'15'215'0,"-1"1"-172"15,-5-16-35-15,0 0-8 0,6 5 53 16,-6-5 9-16,0 0 2 0,0 0 0 0,0 0 0 0,0 0 0 16,0 0 0-16,0 0 0 0,-6-11-64 0,1 1-8 15,5-5-4-15,-6-5-1 16,-5 5-133-16,11 0-26 0,-6-6-6 0</inkml:trace>
  <inkml:trace contextRef="#ctx0" brushRef="#br0" timeOffset="-40740.446">22655 14249 1785 0,'6'10'159'0,"-6"11"-127"0,0-6-32 0,0 0 0 16,-6 5 70-16,-5 0 8 0,-1 1 2 0,-5 9 0 16,-5-5 14-16,4 6 3 0,-4 4 1 0,-7 1 0 15,1 4-29-15,5 1-5 0,0-1-2 0,0 11 0 16,6-6-62-16,6 11 0 0,-1 5-14 0,7 0 2 16,-1-6 48-16,12 1 10 0,-1-5 2 0,12-1 0 15,6-4 34-15,0-11 7 0,6-4 2 0,-1-6 0 16,6 0-73-16,0-14-18 0,1-11 0 0,4 0 0 15,-4-11 0-15,-1-4 0 0,-6-10 0 0,1 0 0 0,-6-1 0 16,-6 1 0-16,0-5 0 0,0 4 0 0,-17 6 0 0,0 0 0 16,-11-1 0-16,5 6 0 0,-17 0 9 0,6 0-1 15,-17 0-8-15,5 5 12 16,1-6-38-16,-1 1-8 0,1 0-2 0,-6 0 0 16,-1-5-204-16,13 4-40 0</inkml:trace>
  <inkml:trace contextRef="#ctx0" brushRef="#br0" timeOffset="-40334.461">22946 14411 460 0,'0'36'41'0,"5"-21"-33"16,1 5-8-16,0 5 0 0,0 1 357 0,-1-1 70 15,1 0 13-15,0-4 4 0,-1-1-256 0,-5 0-50 0,0 0-10 0,0-4-3 16,6-1-47-16,0 0-10 0,-6-5-1 0,0 5-1 15,0-15-23-15,17 16-5 0,0-6-1 0,0 5 0 16,-6-5 22-16,7 0 4 0,-7 5 1 0,12-5 0 16,-12 1-64-16,6 4 0 0,0-5-9 0,6-5 0 15,6 0 9-15,-7 0 12 0,-22-5-2 0,17 10-1 16,1-10-9-16,-1 0 0 0,5 0 0 0,-4 0 0 16,-1-10 0-16,0-5 12 0,0 5-12 0,0-5 12 15,0-11-22-15,-6 6-4 0,1-5-1 0,-1-1 0 16,-5-4-38-16,0 0-8 0,-1-1-2 0,-5 6 0 15,0 0 15-15,6 4 4 0,-12 6 0 0,6 15 0 16,0 0 28-16,0 0 5 0,-5 15 2 0,5 6 0 0,0 9 9 16,0 10 16-16,0 6-4 0,5 15-1 0,-5 0 17 0,0-6 3 15,6 6 1-15,0-5 0 0,5-6-10 0,-5-4-2 16,5-6 0-16,-5-9 0 0,0-6-20 0,5-5 8 16,-5-9-8-16,11-6-854 15,-6-16-174-15</inkml:trace>
  <inkml:trace contextRef="#ctx0" brushRef="#br0" timeOffset="-34041.265">15299 15272 1324 0,'0'0'118'0,"0"0"-94"16,0 0-24-16,0 0 0 0,0 0 92 0,0 0 13 15,0 0 3-15,0 0 1 0,0 0 5 0,0 0 1 16,0 0 0-16,0 0 0 0,0 0-24 0,6-10-5 16,5 5-1-16,-11 5 0 0,0 0-21 0,0 0-5 15,0 0-1-15,0 0 0 0,12 0 2 0,-12 0 1 0,0 0 0 16,11 5 0-16,6 5-12 0,-5-5-2 0,5 5-1 0,0 0 0 16,-6 6-10-16,1 4-3 0,5-5 0 0,0 10 0 15,0-4-8-15,0 4-1 0,6 0-1 0,0 6 0 16,-1-1-2-16,7 0 0 0,-1 1 0 0,7-1 0 15,-1-4-9-15,0 4-3 0,12 0 0 0,-1-4 0 16,6 4-9-16,-5-5 0 0,5 1 0 0,6 4 0 16,0-5 13-16,0 6 1 0,0-1 0 0,0 6 0 15,0-11-14-15,6 5 0 0,-6-4 8 0,11 4-8 16,-5-5 0-16,5-4 0 0,1-1 8 0,-1 0-8 16,6-5 0-16,-11 0 0 0,-1-4 0 0,7-1 0 15,-7-10 0-15,1 0 0 0,0 0 0 0,11-5 0 16,-6-11 0-16,-5 1 0 0,11 0 0 0,-11-5 0 0,-1 0 0 0,-5-6 0 15,0 1 0-15,0 5 0 0,-5-1 0 0,-1-4 0 16,-11 5 0-16,5-5 0 0,-5 4 0 0,-11 1 0 16,5 0 0-16,-11-1 0 0,5 1 0 0,-11 0 0 15,6 0 0-15,-6 5 0 0,6-1 0 0,-12 1 0 16,6 0 0-16,-5 0 0 0,5 0 0 0,-11-1-8 16,-1 6 8-16,7 0 0 0,-7 0 0 0,1 0 0 15,0 0 0-15,-6 10 0 0,0 0 0 0,0 0 0 16,0 0 0-16,0 0 0 0,0 0 0 0,0 0 0 15,0 0 0-15,0 0 0 0,0 0 0 0,0 0 0 16,0 0 0-16,5 5 0 0,-5-5 8 0,12 5-8 16,-6 0 0-16,-6-5 0 0,5 5 0 0,1 5 0 15,0 0 0-15,-1 0 0 0,1 1 0 0,0-1 8 16,-1 0-8-16,1 0 0 0,0 0 0 0,0 0 0 0,-1 5 0 16,1 1 0-16,0-6 0 0,-1 5 8 0,7 0-8 15,-7 0 0-15,7 0 0 0,-1-4 0 0,1 9 0 0,-1-5 0 16,0 0 0-16,1 5 8 0,-1-9-8 0,1 4 0 15,-1 0 0-15,0 5 0 0,6-5 0 0,-5 1 0 16,-1 4 0-16,1 0 0 0,5 0 0 0,-6-4 0 16,6 4 0-16,0-5 0 0,-11 5 0 0,11-5 0 15,-11 1 0-15,11 4 0 0,-6-5 0 0,1 0 0 16,-1 6 0-16,1-6 0 0,-1 0 0 0,-5 0 0 16,5-5 0-16,-5 0 0 0,-1 1 0 0,7-1 0 15,-12-10 0-15,5 10 0 0,-5-10 0 0,12 10 0 0,-12-10 0 16,6 10 0-16,-6-10 0 0,0 0 0 15,0 0 0-15,0 0 0 0,0 0 0 0,0 0 0 0,0 0 0 16,0 0 0-16,0 0 0 0,0 0 0 0,0 0 0 0,11-10 0 16,-5-5-8-16,5 0 8 0,-11-1 0 0,6-4 0 15,-1 0 0-15,1 0 0 0,0-1 0 0,0 1 0 16,-1 0 0-16,1-6 0 0,0 6 0 0,5 0 0 16,-11 0 0-16,6-1 0 0,-1 1 0 0,-5 0 0 15,6 5 0-15,0 5 0 0,-6-6 0 0,6 6 0 16,-6 0 0-16,5 5 0 0,-5-5 0 0,0 10 0 15,0 0 0-15,0-10 0 0,0 10 0 0,0 0 0 16,0 0 0-16,0 0 0 0,0 0 0 0,0 0 0 16,0 0 0-16,0 0 0 0,0 0 0 0,0 0 0 15,0 0 0-15,12 15 0 0,-7 0 0 0,1-5 0 16,-6-10 0-16,11 16 0 0,1-6 0 0,5-5 0 16,-6 0 0-16,1 5 0 0,5 0 0 0,0-5 0 0,0 0 0 0,0 5 0 15,0-5 0-15,0 5 0 0,6 1 0 16,6-6 0-16,-7 5 0 0,1-5 8 0,11 5-8 15,-5 0 0-15,5-5 0 0,0-5 0 0,6 5 0 0,0 0 0 16,0-5 0-16,0 0 0 0,0 5 0 0,5 0 0 16,-5-5 0-16,6 6 0 0,-6 4 0 0,-1-5 0 15,1 0 0-15,0 5 0 0,0-5 0 0,6 5 0 16,-1-5 0-16,1 0 0 0,5 5 0 0,6-5 0 16,0-5 0-16,0 0 0 0,0 0 0 0,6 0 0 15,-6 0 0-15,0 0 0 0,0 0 0 0,0 0 0 16,-6 0 0-16,0 0 0 0,-5 0 0 0,11 0 0 15,-6 0 0-15,0-5 8 0,6 5-8 0,0 0 0 0,-5 0 0 16,4-5 8-16,-4 5-8 0,16 0 0 0,-5-5 8 0,-1 0-8 16,-5 0 0-16,6 5 0 0,-6 0 8 0,6 0-8 15,5 0 0-15,12-5 0 0,0 10 0 0,5-5 8 16,1-5-8-16,5 5 0 0,-6 0 0 0,1 0 8 16,5-5-8-16,0 0 0 0,0-5 0 0,6 5 8 15,0-5-8-15,0-6 0 0,-12 1 0 0,-5 0 0 16,-12 0 0-16,1 0 0 0,-7-1 0 0,-5 1 0 15,-17 0 0-15,-11 5 0 0,-1-5 0 0,-5 10 0 16,0 0 0-16,-12-6 0 16,-11 11-180-16,0 0-40 0</inkml:trace>
  <inkml:trace contextRef="#ctx0" brushRef="#br0" timeOffset="-32213.505">18177 16624 0 0,'0'0'0'0,"0"0"0"0,0 0 0 0,0 0 0 16,11 0 0-16,-5-5 0 15,-6 5 273-15,0 0-55 0,6 0 44 0,-6 0 9 0,11 0-154 0,-11 0-30 16,0 0-7-16,0 0 0 0,0 0 4 0,0 0 0 15,0 0 1-15,0 0 0 0,0 0-3 0,0 0-1 16,6 10 0-16,-1 0 0 0,-5-10-12 0,0 0-2 16,6 11-1-16,-6-11 0 0,0 0-14 0,0 15-2 15,0 0-1-15,0-15 0 0,0 15-13 0,0-15-4 16,-6 10 0-16,6-10 0 0,-5 15-8 0,5-15-3 16,-6 21 0-16,6-6 0 0,-6 0 1 0,1-5 0 15,5-10 0-15,0 20 0 0,-6-4 10 0,6-1 1 16,0-15 1-16,0 15 0 0,0 0 1 0,0 0 0 15,0 1 0-15,6-1 0 0,-6-15-9 0,0 15-2 16,5 0 0-16,1 0 0 0,-6-15-9 0,11 11-3 0,1-6 0 0,5 5 0 16,0-5-12-16,-6-5 11 0,6 0-11 0,6 0 10 15,-6 0-10-15,6-5 0 0,0 0 0 0,0 0 0 16,-6 5-15-16,6-11-1 0,-6 1-1 0,0 5 0 31,0-5-38-31,0 0-7 0,0 0-2 0,0 0 0 16,-6 0 0-16,1-6 0 0,-1 1 0 0,-5 0 0 0,0-5-51 0,-1 5-10 0,-5-1-3 15,6 1 0-15,-6 5 34 0,0 10 6 0,0 0 2 0,0 0 0 16,0 15 35-16,0 6 7 0,0 4 2 0,0 5 0 16,0 11 77-16,6-1 15 0,-6 6 3 0,5-6 1 15,-5 1 12-15,6 4 2 0,0-9 1 0,0 4 0 0,-1-9-23 0,1-1-5 16,-6-5-1-16,0-4 0 0,6-1-28 0,-1-10-12 16,-5-10 8-16,0 0-627 15,0 0-125-15</inkml:trace>
  <inkml:trace contextRef="#ctx0" brushRef="#br0" timeOffset="-30776.078">11089 16001 1890 0,'0'0'84'0,"5"21"16"0,-5-6-80 0,0 10-20 0,0 0 0 0,0 6 0 16,0 4 99-16,0-4 15 0,0 4 3 0,0 6 1 15,-11-6-42-15,11 6-8 0,0-6-1 0,-11 0-1 16,5-4-34-16,0-1-6 0,6-4-2 0,-5-1 0 16,5-10-16-16,5 0-8 0,-5 0 8 0,0-15-791 15,0 0-158-15</inkml:trace>
  <inkml:trace contextRef="#ctx0" brushRef="#br0" timeOffset="-27792.493">5613 14209 867 0,'0'0'38'0,"0"0"9"0,0 0-38 0,0 0-9 0,0-5 0 0,12 0 0 15,-1-1 64-15,-11 6 12 0,6-10 1 0,-12 5 1 16,6-5-5-16,-17 0-1 0,11-5 0 0,-22 0 0 16,-1-6-16-16,-11 11-3 0,0-5-1 0,-17 0 0 0,0-5-2 0,-11 15-1 15,0 5 0-15,-18 5 0 0,1 5 3 0,-6 5 0 16,5 15 0-16,-11 1 0 0,-11 9-2 0,23 11 0 16,-12 10 0-16,17 4 0 0,12 6-1 0,5 10 0 15,-11 5 0-15,11 6 0 0,6-1-5 0,17 0 0 16,-11 5-1-16,23-10 0 0,-1 10-17 0,18-4-3 15,-1-1-1-15,24 0 0 0,-12 5-8 0,22-5-2 16,1 6 0-16,17-11 0 0,0 0-12 0,11-5 0 16,6-10 0-16,0-1 0 0,12-9 24 0,5-15 0 15,23-6-1-15,-1-9 0 0,18-16-10 0,-11-5-1 16,22-10-1-16,-5-5 0 0,0-15-21 0,-1-6-4 16,7-14-1-16,-18-6 0 0,-11-9-4 0,-12-11-1 15,1-15 0-15,-12 0 0 0,-17-10 20 0,0-1 0 16,-12-4 8-16,-5-5-8 0,-6-10 0 0,-17-6 0 0,1-4 0 0,-13-6-10 15,-10-5 10-15,-7 1-10 0,-5-11 10 0,-11 0-10 16,-12-10 10-16,-6 5 0 0,-5-5-9 0,-6 5-753 16,-29 1-150-16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08:36.985"/>
    </inkml:context>
    <inkml:brush xml:id="br0">
      <inkml:brushProperty name="width" value="0.05292" units="cm"/>
      <inkml:brushProperty name="height" value="0.05292" units="cm"/>
      <inkml:brushProperty name="color" value="#FF0000"/>
    </inkml:brush>
  </inkml:definitions>
  <inkml:trace contextRef="#ctx0" brushRef="#br0">8707 6349 1267 0,'0'0'56'0,"11"16"12"0,-11 4-55 0,0-10-13 15,0 15 0-15,-11-5 0 0,11 1 120 0,0-1 22 16,-6 5 4-16,1 1 1 0,-1 4-67 0,0-5-12 15,1 11-4-15,5-1 0 0,-12 1-19 0,12 4-4 0,0-4-1 0,0 4 0 16,0-9 3-16,0-1 0 0,0-5 0 0,0-4 0 16,12 9-5-16,-12-20-1 0,0 5 0 0,0 0 0 15,0-15-21-15,0 0-5 0,0 0-1 0,0 0 0 16,0 0-10-16,0 0 0 16,0 0 0-16,0 0 0 0,0-10-13 0,5 5 1 15,-5-15 1-15,0 0 0 0,0 5-17 0,0-11-3 0,0 6-1 0,6-5 0 16,-6-6-5-16,0 1-2 0,0-6 0 15,0 1 0-15,-6 0 16 0,6 4 3 0,0 1 1 0,0-6 0 16,0 6 19-16,0 0 0 16,0-1 0-16,0 6 0 0,0-6 0 0,0 6 0 15,0 0 0-15,0-1 0 0,-5 6 0 0,5 0 0 0,0 0 0 0,0-1 0 16,0 11 0-16,0-5 0 0,0 5 0 0,0 0 9 16,0 10 4-16,0-5 1 0,0 5 0 0,0 0 0 0,0 0 34 0,0 0 8 15,0 0 0-15,0 0 1 0,11 0-1 0,-5 5 0 16,5 5 0-16,0 5 0 0,7 0-5 0,-18 11-2 15,11 4 0-15,0 0 0 0,6 11-15 0,-5-6-3 16,5 1-1-16,0-1 0 16,0 1-6-16,0 4-2 0,0-4 0 0,-5-1 0 15,5 1 3-15,-6-16 1 0,6 0 0 0,0-5 0 0,6 1 6 0,-11-16 2 16,5 0 0-16,0-11 0 0,-6-4-34 0,6-5-14 16,-5-10 1-16,-1-6 0 0,-5-4 13 0,5 4-9 15,-5-14 9-15,0 4-8 0,5 0 8 0,-11 6 0 0,0 9 0 0,6 11 0 31,-1 5 0-31,7 5 0 0,-12 10 0 0,0 0 8 0,11 25 17 16,12 11 4-16,-17 9 1 0,5 1 0 0,12-1-10 0,-18 6-3 16,7 0 0-16,-1-1 0 0,-5 1-17 0,5-5 10 15,1-6-10-15,-12-5 8 0,11 1-8 0,1-6 0 0,5 1 0 0,-12-6 0 32,1-10-76-32,5 0-18 0,-11-15-3 0</inkml:trace>
  <inkml:trace contextRef="#ctx0" brushRef="#br0" timeOffset="765.048">9664 6339 1497 0,'0'0'32'0,"0"0"8"0,0 0 0 0,0 0 4 0,0 0-36 0,0 0-8 16,0 0 0-16,0 0 0 0,0 0 126 0,0 0 23 15,0 0 5-15,0 0 1 16,0 0-51-16,6 15-9 0,-6 6-3 0,6-1 0 0,5 10-22 0,-5-4-5 15,-1 4-1-15,7 5 0 0,5 1-17 0,-11-1-4 16,5 1-1-16,0 4 0 0,1-4-14 0,-6-1-2 16,5 1-1-16,-5-1 0 0,-6-5-8 0,5 1-1 0,7-6-1 0,-7 1 0 15,7 4-15-15,-12-15 11 0,6 0-11 16,-6 6 10-16,11-1-10 0,-11-10 0 0,0-10 0 0,0 0 0 16,0 0 0-16,0 0-16 0,0 0 4 0,0 0 1 31,0-5-212-31</inkml:trace>
  <inkml:trace contextRef="#ctx0" brushRef="#br0" timeOffset="1608.598">9966 6572 288 0,'23'0'12'0,"-6"0"4"15,6 5-16-15,-6-5 0 0,12 0 0 0,-18 5 0 16,6-5 374-16,-17 0 72 0,0 0 14 0,0 0 4 0,0 0-271 0,0 0-53 16,0 0-12-16,0 0-1 0,0 0-77 0,-11 15-15 15,5-15-3-15,-5 6-1 0,-12-1-9 0,6 5-2 16,0 5 0-16,-18-5 0 0,13 5 9 0,-1 6 2 15,-6-6 0-15,12-5 0 0,-6 5-12 0,6 5-3 16,6 1 0-16,-6-11 0 0,-6 5 21 0,12-5 4 16,5 5 1-16,6 0 0 0,-11 1 4 0,11-1 1 15,11 0 0-15,-11 0 0 0,6 0-11 0,5-5-1 16,12 1-1-16,-6 4 0 0,-6-5-15 0,18-5-3 16,-12 0-1-16,11 0 0 0,-5 5-15 0,6-10 8 15,-7 0-8-15,7 0 0 0,-1 0 0 0,-5-10 0 16,-6 10 0-16,0 0 0 15,1-5-84-15,-1 0-9 0,5 0-3 0,-22 5 0 16,0 0-58-16,0 0-12 0,0 0-2 0,0-10-1 16,6 0 58-16,-6 10 12 0,0 0 3 0,6-10 0 15,-6-1 44-15,0 11 10 0,0 0 2 0,5-15 0 0,1 5 48 0,0 5 11 0,-6 5 1 0,11-10 1 16,-5 0 43-16,5 5 9 0,6-5 2 0,-5-1 0 16,5 1-8-16,-6 5-2 0,12-5 0 0,-17 0 0 15,5 5-20-15,1 0-4 0,-1-10-1 0,6 5 0 16,-17-6-13-16,12 11-3 0,-12-5-1 0,5 0 0 15,-5 0-12-15,0-5-3 0,0 5 0 0,0-1 0 16,-5 1-8-16,-1 0 8 0,0 0-8 0,-5 0 8 16,-1 0-8-16,1 0 0 0,0 5 0 0,-1 0 0 15,-5 5 9-15,0 0-9 0,11 0 10 0,-17 5-10 16,12 5 20-16,0 0-1 0,-1 0-1 0,1 0 0 16,-1 5 17-16,7 6 3 0,-1-1 1 0,0 5 0 0,6 6-3 15,0-6 0-15,0-5 0 0,0 0 0 0,0 1-12 0,0-1-4 16,12 0 0-16,-7 0 0 0,1-9-8 0,11 4-3 15,-11 0 0-15,11-10 0 0,-6 0-9 0,12 10 0 16,-11-15 9-16,5 0-9 0,0 0 0 0,-6 0 0 16,6 0 0-16,6 0 0 0,-17 0-20 0,5-15 0 15,1 10 1-15,5 0 0 16,-12-15-17-16,7 4-3 0,-7 6-1 0,1-5 0 16,-6-5-2-16,0 5-1 0,0-1 0 0,0 1 0 0,0 0 22 0,0 5 4 15,0 0 1-15,0 10 0 0,0 0 16 0,0 0 0 16,0 0 0-16,0 0 0 0,0 0 14 0,12 10-3 15,-1 0-1-15,0 0 0 0,-5 5 6 0,17 6 0 16,-12-6 1-16,1 5 0 0,-1-5 0 0,12-5 0 0,-12 1 0 0,6-1 0 16,-5 5-8-16,-1-15-1 15,6 5-8-15,-5-5 12 0,5-5-12 0,-6 5 0 0,0-20 0 0,7 4 0 16,-7 1 0-16,0-5 0 0,1 5 0 0,-1-5 0 16,6 9 12-16,-5-4 4 0,-1 10 0 0,6 0 0 15,0 0-16-15,0 10 0 0,0 0 0 0,-5 10 0 16,5 1 0-16,-6 9 9 0,1 0-1 0,-1 6 0 15,-11 4 8-15,0-5 0 0,-6 6 1 0,1-1 0 16,-7 1-4-16,-10 4-1 0,4-9 0 0,-16-6 0 16,11 5-12-16,-16-4 0 0,-13-1 0 0,7-5 0 15,-7-10 0-15,7 1 0 0,-12-1 0 0,6-10 0 16,5 0-42-16,6-16-8 0,-5-4-2 0</inkml:trace>
  <inkml:trace contextRef="#ctx0" brushRef="#br0" timeOffset="2124.136">11134 6841 1843 0,'0'0'164'0,"12"10"-132"0,-1-5-32 0,12-5 0 0,-17 0 135 0,11-5 20 16,-6 0 4-16,6 0 1 0,0-6-40 0,0 6-7 15,6-5-1-15,0 0-1 0,-6-5-75 0,12 10-16 16,-7-10-2-16,13 5-1 16,-24-1-122-16,12 1-25 0,-1 0-5 0,-4 0-1 0</inkml:trace>
  <inkml:trace contextRef="#ctx0" brushRef="#br0" timeOffset="2436.528">11641 6197 1094 0,'0'0'97'0,"0"0"-77"0,0 0-20 0,0 0 0 16,12 11 165-16,-12 4 30 0,11-5 5 0,-11 5 2 15,6 5-50-15,5 1-9 0,-5-1-3 0,11 10 0 16,-17 1-40-16,6-1-8 0,5 5-1 0,1 1-1 16,-1-1-72-16,6 6-18 0,-6-6 0 0,1 1 0 15,5-1 55-15,-17 1 7 0,11-6 2 0,1 11 0 16,-1-16-56-16,-5 0-8 0,0 0-8 0,-1-4 8 15,1-1 0-15,-6-5 0 0,0-5 0 0,0 6 0 0,0-16 0 0,0 0 0 16,0 0 8-16,0 0-8 16,0 0-239-16,0 0-53 0</inkml:trace>
  <inkml:trace contextRef="#ctx0" brushRef="#br0" timeOffset="2749.095">12052 6491 2019 0,'17'15'89'0,"-17"-15"19"0,11 5-86 0,1 0-22 16,-12-5 0-16,0 0 0 0,0 0 84 0,0 0 13 15,0 0 3-15,0 0 0 0,-12 11-34 0,1-6-6 16,-1 0-2-16,-5 0 0 0,0 0-43 0,-6 0-15 0,18 0 9 16,-24 0-9-16,6 5 16 0,1 0-3 15,-1 5 0-15,11-9 0 0,-5 4 10 0,6 0 1 0,0 0 1 16,5 0 0-16,6 0 11 0,0 5 3 0,6 1 0 0,-1 4 0 15,7-5 34-15,5 0 7 0,0 0 2 0,0 1 0 16,6 4-43-16,5-10-9 0,1 0-2 0,-7 0 0 16,7 5-18-16,-6-4-10 0,5-6 10 0,-5 5-10 15,0 0 0-15,0-5 0 0,-1 0-8 0,-5-5 8 16,1 5-134-16,-1-5-20 0,-6 0-4 0,-11 0-1 16,11-5-150-16,-11 5-31 0,0 0-5 0</inkml:trace>
  <inkml:trace contextRef="#ctx0" brushRef="#br0" timeOffset="3248.896">12257 6805 230 0,'28'-5'10'0,"-28"5"2"15,17 0-12-15,-5 0 0 0,5-5 0 0,0 0 0 0,6 0 364 0,0 5 69 16,5-15 15-16,0 5 2 0,1-1-288 0,-6-4-58 16,-6-5-11-16,-6 0-2 0,1-1-59 0,-7 1-11 15,-5 0-2-15,0 5-1 0,-11 0-8 0,5 9-2 16,6 6 0-16,-5 0 0 0,-7-15 12 0,1 10 3 16,-1 5 0-16,1 0 0 0,-12 0-4 0,6 5-1 15,0 10 0-15,0-9 0 0,0 9 37 0,11 5 7 16,-17-5 2-16,12 11 0 0,0-1-10 0,11 0-2 15,-6 6 0-15,6-6 0 0,0-10 20 0,6 5 3 16,-1 1 1-16,7 4 0 0,5-5-61 0,0-5-15 16,0 1 0-16,6-6 0 0,-6 0 0 0,0 0 0 15,0-5 0-15,6-5 0 0,0 0 0 0,-6-5 0 16,-6 5 0-16,12-10 0 16,-12 0-48-16,6 0-13 0,-5-11-3 0,-7 6 0 0,1-5 52 0,-6 0 12 15,0 4 0-15,0-4 0 16,-6 5-54-16,6 0-8 0,0 0-2 0,0 4 0 0,-5 1 52 0,5 10 12 0,0 0 0 0,0 0 0 15,0 0 0-15,0 0 0 0,11 21 0 0,6-11 0 16,0 10 48-16,0-5 13 0,-5 0 3 0,11 6 0 16,-6-11-52-16,0 5-12 0,0 0 0 0,0-5 0 15,0-10 0-15,0 0 0 0,0 0 0 0,0 0 0 16,-5-10 16-16,5-5 1 0,0 5 0 0,-6-5 0 16,-5-6-17-16,5 1 0 0,1 5 0 0,-6-10 0 15,5 4 0-15,-5 1 0 0,-1 5-8 0,7 5 8 16,-7 5 0-16,7 0 0 0,-12 5 0 0,11 15 10 15,6 0 6-15,0 5 0 0,0 6 1 0,1 9 0 16,-13 0 4-16,7 1 1 0,-1 9 0 0,0 1 0 0,-11-5-6 16,0 4 0-16,0-4-1 0,-5-1 0 0,-1-4-5 0,-11-6-1 15,0 5 0-15,-6-4 0 0,0-6-9 0,-5 0 0 16,-6-9 0-16,-6-6 0 0,6-10-16 0,-6 0 2 16,0 0 0-16,-6-10 0 15,1-6-91-15,5 1-19 0</inkml:trace>
  <inkml:trace contextRef="#ctx0" brushRef="#br0" timeOffset="3764.342">13476 6410 1728 0,'0'0'153'0,"17"5"-122"16,-5 5-31-16,-1 5 0 0,0 1 108 0,1-1 16 15,-1 5 4-15,-5 0 0 0,-6 6 18 0,6-6 4 16,16 5 1-16,-22 1 0 0,0 4-87 0,6 0-16 16,0-4-4-16,-1 4-1 0,1 6-11 0,0-11-1 15,0 0-1-15,-1 0 0 0,1 1-16 0,0-6-3 16,-6 5-1-16,11-9 0 0,-5 9-10 0,-1-15 0 16,-5 5 0-16,12-10 0 15,-12 0-96-15,0-5-22 0,0 0-4 0,0 0-1102 0</inkml:trace>
  <inkml:trace contextRef="#ctx0" brushRef="#br0" timeOffset="3920.551">13767 6628 2401 0,'0'0'106'0,"0"0"22"0,0 0-102 0,0 0-26 0,0 0 0 0,0 0 0 15,0 0 126-15,0 15 20 0,0-15 4 0,-6 10 1 16,-5 0-74-16,-1 0-14 0,1-4-3 0,-6-1-1 16,-12 5-37-16,6-5-7 0,-5 0-2 0,-6-5 0 15,5 5-5-15,-5-5-8 0,11-5 11 0,0 0-11 16,1 0 8-16,5 5-8 0,0 0 0 0,-1 0 0 15,7 0-132-15,11 0-34 0,0 0-6 0</inkml:trace>
  <inkml:trace contextRef="#ctx0" brushRef="#br0" timeOffset="4154.871">14428 6213 1764 0,'0'25'78'0,"0"-15"16"0,0 0-75 0,0 10-19 16,-6 6 0-16,0-1 0 0,-5 11 93 0,-1-6 15 15,7 5 4-15,-1 6 0 0,0 4-34 0,1 1-6 16,5 0-2-16,0-1 0 0,-6-4-5 0,0-1-1 16,6 1 0-16,6-6 0 0,0 1-64 0,-1-6 0 15,-5-5-18-15,12 1 4 16,-7-6-91-16,1-10-19 0,-6 5-3 0,0-15-901 0</inkml:trace>
  <inkml:trace contextRef="#ctx0" brushRef="#br0" timeOffset="4483.279">14302 6314 518 0,'0'0'46'0,"0"0"-37"0,0 0-9 0,0 0 0 15,0 0 204-15,0 0 40 0,0 0 7 0,0 0 1 16,0 0-84-16,0 0-16 0,12 0-4 0,-1 5-1 15,-11-5-27-15,11 5-4 0,1 5-2 0,-1 5 0 16,6 6-30-16,0-1-5 0,-11 0-2 0,11 5 0 16,-5 1-21-16,5 4-4 0,0 11 0 0,0-1-1 0,-6-9-11 15,6-1-3 1,0 0 0-16,1 1 0 0,-7-11-4 0,6 0-1 16,-6-10 0-16,7 6 0 0,-7-11-12 0,0-10-4 0,6 5 0 0,-5-21 0 0,5 1-16 0,0-5 0 15,-6-11 0-15,7 1 0 0,-7-1 0 0,6 6 0 16,-6 5 0-16,1-1 0 0,5 11 0 0,-6 0 0 15,6 10 0-15,0 10 0 0,1 5 0 0,4 10 0 16,-5 1-12-16,6 4 3 0,-6 5 26 0,0 6 6 16,12-6 1-16,-12 1 0 0,-6-1-24 0,12-5 0 15,-6 1 0-15,0-11 8 0,-5-5-8 0,-7-5 0 16,1 0 0-16,-6-5-950 16,6-10-186-16</inkml:trace>
  <inkml:trace contextRef="#ctx0" brushRef="#br0" timeOffset="4905.056">15271 6760 2016 0,'0'0'89'0,"0"0"19"0,0 15-87 0,0-15-21 16,0 15 0-16,0-15 0 0,0 0 94 0,0 0 14 15,0 0 4-15,0 0 0 0,0 0-42 0,0 0-8 16,0 0-2-16,6-5 0 15,-6-15-162-15,5 15-33 0,-5-16-6 0</inkml:trace>
  <inkml:trace contextRef="#ctx0" brushRef="#br0" timeOffset="5389.384">15584 6663 1688 0,'12'51'75'0,"-7"-26"15"15,7 6-72-15,-1 9-18 0,1 1 0 0,-1 9 0 16,0-4 100-16,6 5 16 0,1-1 3 0,-1 1 1 16,0-1-48-16,0 1-10 0,0-5-2 0,-6-1 0 0,6-9-44 15,-11-1-8-15,5-4-8 0,1-6 9 0,-6 0-9 0,-1-5-11 16,-5-4 3-16,0-16 0 15,6 10-121-15,-6-10-24 0,0 0-5 0,0 0-1 16,-6-21 69-16,1 6 14 0,-1-10 2 0,0 0 1 16,-11-6 21-16,11-4 5 0,-5-1 1 0,0-9 0 0,-1 4 34 0,-5-4 12 15,6 9-9-15,-1-19 9 0,1 14 0 0,5-5 0 16,-5 1 0-16,5 4 8 0,0 1 43 0,6 9 9 16,-5 1 1-16,5 0 1 0,5 4 50 0,7 1 9 15,-1 5 3-15,1 10 0 0,5 0 17 0,6-1 4 16,-6 6 1-16,5 5 0 0,-5 5-41 0,1 1-8 15,-1 4-1-15,0 5-1 0,0 0-38 0,-6 0-7 16,6 11-2-16,-5-1 0 0,-7-10-26 0,1 5-6 0,-6 6 0 16,0 4-1-16,-6-5-15 0,-5 1 0 0,-6-6 0 0,0 5 0 15,5-5 0-15,-5-4 0 0,0 4 0 16,6-5 0-16,-6-5 0 0,0 0 0 0,0-5 0 16,5-5 0-1,-5 0-100-15,6-5-16 0,-1-5-3 0,7 0-721 0,-7-5-145 0</inkml:trace>
  <inkml:trace contextRef="#ctx0" brushRef="#br0" timeOffset="5639.259">16000 6871 1267 0,'0'0'56'0,"0"0"12"0,23 5-55 0,0 0-13 16,5-5 0-16,-5-5 0 0,6 5 141 0,-1-5 26 15,1 0 5-15,-1-5 0 0,-5 0-54 0,5-1-11 16,-11-4-3-16,6 5 0 0,-11-5-50 0,5 5-10 16,-17-5-3-16,5 5 0 0,1-6-14 0,-12 6-3 15,1 0-1-15,-7 5 0 0,1 5-10 0,-6-5-1 16,-6 5-1-16,0 5 0 0,-11-5-3 0,0 5-8 16,0 0 12-16,5-5-4 0,1 0-8 0,5 0 0 15,0 0 0-15,0-5-755 16,1 0-155-16</inkml:trace>
  <inkml:trace contextRef="#ctx0" brushRef="#br0" timeOffset="5795.816">16410 6466 1612 0,'23'30'72'0,"-11"-15"14"0,-1 1-69 0,0 4-17 0,7 5 0 0,-7 0 0 16,0 11 124-16,1-1 20 0,-1 1 5 0,0-6 1 15,1 1-94-15,-1-6-20 0,-5 10-3 0,5-9-689 16,-5-6-139-16</inkml:trace>
  <inkml:trace contextRef="#ctx0" brushRef="#br0" timeOffset="5920.994">16245 6299 1094 0,'0'0'97'0,"0"0"-77"16,12-10-20-16,-1-1 0 0,-5 1 75 0,5 0 11 15,-5 0 2-15,-6 0-465 16,5-5-94-16</inkml:trace>
  <inkml:trace contextRef="#ctx0" brushRef="#br0" timeOffset="6155.013">16513 6618 1785 0,'17'35'79'0,"-6"-20"17"0,7 1-77 0,-7-6-19 15,6 0 0-15,-6-5 0 0,-5-5 97 0,6 0 16 16,-1-5 3-16,0-10 1 0,-11-11-39 0,6 1-8 15,0 0-2-15,-1-6 0 0,1 1-29 0,0 0-7 16,-6 4 0-16,11 6-1 0,1 5-6 0,-1 5-1 16,0 10 0-16,1 5 0 0,5 0 42 0,0 5 8 0,0 10 2 15,0 5 0-15,-5 6-40 0,5 4-8 16,5 6-2-16,-4-1 0 0,-7-4-18 0,6-1-8 0,6 1 0 16,0-6 8-1,-12-5-51-15,0 1-10 0,1-6-3 0,-1-5 0 16,1-5-144-16,-12-10-28 0,0 0-7 0,0 0-1 0</inkml:trace>
  <inkml:trace contextRef="#ctx0" brushRef="#br0" timeOffset="6264.242">16918 6319 1580 0,'-6'-15'35'0,"6"0"7"0,6-6 2 0,-6 11 0 0,5 0-36 0,-5 10-8 0,0 0 0 0,0 0 0 16,12 10 136-16,-1 5 26 0,-5 6 5 0,-1 9 1 16,7-5-96-16,-1 11-20 0,1-1-3 0,-7 6-1 0,12-1-39 15,-5 1-9-15,-1 4 0 0,6-4-1047 16</inkml:trace>
  <inkml:trace contextRef="#ctx0" brushRef="#br0" timeOffset="6389.086">17168 6587 576 0,'0'0'51'0,"0"0"-41"15,0 0-10-15,-5-5 0 0,-7 5 258 0,1-5 50 16,-1 5 9-16,-5-5 3 0,0 5-185 0,-6-10-37 16,6 5-7-16,-6-5-2 0,-5 5-61 0,0-5-13 15,-1 5-3-15,1 0 0 16,10-1-95-16,1-4-19 0</inkml:trace>
  <inkml:trace contextRef="#ctx0" brushRef="#br0" timeOffset="6795.557">17299 6668 1472 0,'29'-5'65'0,"-18"0"14"0,6 0-63 15,0-5-16-15,6 0 0 0,-6 0 0 0,-5-5 65 0,-1 4 11 0,-5-4 1 0,5 5 1 16,-17-10-44-16,6 5-9 0,-5 0-1 0,5 4-1 15,-12-9-23-15,1 10 0 0,0-5 0 0,-7 10 0 16,7-5 0-16,-6 5 0 0,0-1 0 0,0 6 8 16,5 0-8-16,-5 0 11 0,0 0-11 0,0 11 12 15,0-6 6-15,0 5 2 0,6 0 0 0,-1 5 0 16,6 5 20-16,-5-4 4 0,0-1 0 0,11 0 1 16,0 10 15-16,0-4 2 0,5 4 1 0,1 5 0 15,5-9-6-15,7 4-1 0,-7 0 0 0,6-5 0 16,6 1-25-16,0-1-6 0,5 0-1 0,1-5 0 0,-1-5-16 0,6 6-8 15,-5-6 8-15,5 0-8 0,-6 0 0 0,1-5-17 16,-12 0 2-16,0 0 1 16,-6 0-26-16,-11-5-6 0,18-5-1 0,-7 0 0 0,-5 0 22 0,5 0 4 15,0-10 1-15,1 0 0 0,-6-1 12 0,5-4 8 16,-5-10-10-16,5 5 10 0,0-11 16 0,1 6 8 16,-1-1 3-16,1 1 0 0,-1 10 25 0,6 4 6 15,0-9 1-15,6 10 0 0,0 5 6 0,0 0 2 16,-1 5 0-16,7 0 0 0,-1 0-33 0,1-1-6 15,-6 12-2-15,-6-1 0 16,0-5-55-16,-6 5-11 0</inkml:trace>
  <inkml:trace contextRef="#ctx0" brushRef="#br0" timeOffset="7951.54">19954 6309 2055 0,'0'0'91'0,"0"0"19"16,0 0-88-16,0 0-22 0,0 0 0 0,12 15 0 15,-12-10 92-15,-6 5 13 0,6 0 3 0,-6 6 1 0,-11 4-12 0,6-10-2 16,0 10-1-16,-12 0 0 16,0 1-55-16,-6-6-11 0,7 5-3 0,-7 0 0 0,1-4-9 15,-1-1-1-15,6-5-1 0,1 0 0 0,-1 0 4 0,6 0 1 16,0-5 0-16,5 5 0 0,7 1 25 0,5-1 4 16,-6 0 2-16,12 5 0 0,5 0 1 0,0-5 0 15,12 6 0-15,-6 4 0 0,6-5-20 0,0 0-4 16,0-5-1-16,5 6 0 0,1-6-18 0,-1 5-8 15,1-5 8-15,-1 0-8 0,1-5 0 0,-1 0 0 16,1 0 0-16,-1 0 0 16,-11-5-54-16,0 5-16 0,0-5-3 0,-5 0-1 15,-12 0-207-15,0 0-42 0</inkml:trace>
  <inkml:trace contextRef="#ctx0" brushRef="#br0" timeOffset="8076.219">19846 6871 1497 0,'12'10'133'0,"-1"0"-106"0,0 5-27 16,6 1 0-16,1-6 230 0,4 5 41 0,-5-5 8 0,12 5 1 15,-6-10-132-15,0 0-28 0,5 5-4 0,0 1-2 16,-10-6-78-16,10 0-15 0,1-5-3 0,-1 0-1 31,-5 0-71-31,0-5-14 0,-6 0-4 0,6 0-768 0,-6-1-153 0</inkml:trace>
  <inkml:trace contextRef="#ctx0" brushRef="#br0" timeOffset="10684.946">10912 7656 1188 0,'0'0'52'0,"0"0"12"0,0 0-52 0,0 0-12 16,0 0 0-16,0 0 0 0,0 0 112 0,12 10 19 15,-12 5 4-15,0 0 1 0,-6 1-16 0,0 4-4 16,-5 5 0-16,5 0 0 0,0 11-40 0,-5-1-9 16,0 1-2-16,-1 4 0 0,6-4-26 0,-5 9-6 15,5-9-1-15,1 4 0 0,-1-4-9 0,0-1-3 16,1-4 0-16,5-1 0 0,0-10-20 0,0-5 0 15,-6 1 0-15,6-16 0 16,0 0-37-16,0 0-12 0,0 0-3 0,0 0-662 0,0 0-133 16</inkml:trace>
  <inkml:trace contextRef="#ctx0" brushRef="#br0" timeOffset="11044.245">10775 7595 115 0,'0'0'10'0,"0"0"-10"0,0 0 0 0,0 0 0 16,0 0 291-16,0 0 56 0,0 0 11 0,17 10 2 15,-11 0-161-15,6 0-33 0,-1 1-6 0,6 4-2 16,-6 0-46-16,1 5-10 0,5 0-2 0,-6 1 0 16,6 4-27-16,-5 5-5 0,5 1-2 0,-6-1 0 15,6-4-19-15,-5-1-4 0,-1 5-1 0,6-4 0 16,0-1-10-16,0-5-3 0,-11 0 0 0,11-4 0 0,-5-1 0 0,-1-5 0 15,-11-10 0-15,0 0 0 0,17-5-11 0,0-5-2 16,-5-5-1-16,-1-6 0 0,0-4-15 0,-5-5 0 16,6-6 0-16,-1 6 0 0,-11-11 0 0,11 6 0 15,-5 4 0-15,0 6 0 0,-1 10 0 0,1 5 0 16,-6 10 0-16,11 5 0 0,-5 5 16 0,11 5 0 16,-11 10 0-16,17 6 0 0,-12 4 19 0,6 6 4 15,0 4 1-15,-5 1 0 0,5 0-29 0,-6-11-11 16,6 0 8-16,0-9-8 0,1-1 0 0,-7-5 0 15,-5-4 8-15,5-1-8 16,-11-15-66-16,0 0-15 0,6-15-3 0</inkml:trace>
  <inkml:trace contextRef="#ctx0" brushRef="#br0" timeOffset="11731.639">11875 7327 2188 0,'0'35'97'0,"0"-20"20"16,0 6-93-16,0 4-24 0,-6 5 0 0,-5 11 0 15,5-1 56-15,1 6 6 0,-13-1 2 0,7 6 0 0,-6-5 0 0,6 4 0 16,5 1 0-16,0-5 0 0,0-1 0 0,6 1 0 16,6-11 0-16,0 1 0 0,11-16-52 0,-11-5-12 15,16 0 0-15,1-10 0 0,6-5 0 0,-1-5 0 16,12 0 0-16,6-10-851 16,-12-5-173-16</inkml:trace>
  <inkml:trace contextRef="#ctx0" brushRef="#br0" timeOffset="14371.579">12308 7514 115 0,'0'0'0'0,"0"0"10"0,0 0-10 0,0 0 0 0,0 0 0 0,6-5 0 15,-1 5 308-15,-5 0 60 0,0 0 12 0,0 0 3 16,0 0-199-16,6 5-40 0,0 5-8 0,0 5-2 16,5 1-60-16,-5-1-12 0,5 5-2 0,6 5-1 15,-11 1 55-15,5-1 11 0,1 5 3 0,-1-9 0 16,-5 4-103-16,5 5-25 0,-5-4 0 0,-1 4 0 15,7-5 0-15,-6 6 0 0,5-6 0 0,-11 5 0 16,0-4 56-16,0-6 7 0,0 0 1 0,0 1 0 16,0-1-103-16,0-5-20 0,0 0-4 0,0 0-1 15,0-15 52-15,0 0 12 0,0 0 0 0,0 0 0 16,0 0-116-16,0 0-20 0,0 0-4 0,0 0 0 16,0-15-97-16,0 5-19 0</inkml:trace>
  <inkml:trace contextRef="#ctx0" brushRef="#br0" timeOffset="14715.327">12656 7631 1036 0,'5'25'92'0,"-5"-25"-73"15,12 10-19-15,-12 0 0 0,0-10 149 0,0 0 27 16,0 0 4-16,0 0 2 0,0 10-75 0,0-10-15 15,-12 10-4-15,1 0 0 0,5-4-88 0,-11-1 0 16,6 0-16-16,-6 0 2 0,-6-5 38 0,6 5 7 16,5 0 1-16,-5 0 1 0,0 0-16 0,0-5-3 0,17 0-1 0,-6 10 0 15,-5 0 44-15,11 5 9 0,0-15 2 0,0 16 0 16,0-6 7-16,0 5 1 0,0 0 1 0,11 0 0 16,1 1-9-16,5-1-3 0,0-10 0 0,0 10 0 15,6-5-52-15,-12 0-13 0,6 0 0 0,6-5 0 16,-6 6 17-16,0-6 1 0,6 0 0 0,-6-5 0 15,0 5-18-15,0-5 8 0,-5 0-8 0,5 0 0 16,-6 0 0-16,1-5-16 0,-1 5 2 0,0-5 0 16,-11 5-141-16,12-5-28 0,-12 5-5 0,6-11-913 15</inkml:trace>
  <inkml:trace contextRef="#ctx0" brushRef="#br0" timeOffset="15418.327">12844 7823 806 0,'0'0'36'0,"11"0"7"0,0 5-35 0,-11-5-8 15,12 5 0-15,-1-5 0 0,1 0 192 0,-1 0 36 16,0 0 7-16,1-5 1 0,-6 5-120 0,5-5-25 16,0 0-5-16,1 5-1 0,-12 0-40 0,5-10-8 15,7 0-1-15,-7 5-1 0,1-11-18 0,-6 6-3 16,6 0-1-16,-6 5 0 0,6-5-5 0,-6 10-8 16,-6-10 11-16,6 10-11 0,-6-10 11 0,6 10-11 15,-6-5 10-15,-5 0-10 0,0-1 9 0,11 6-9 16,-12-5 8-16,1 5-8 0,-6 5 14 0,5 1-2 15,1-1-1-15,0 0 0 0,-1-5 17 0,7 10 3 16,-1 0 1-16,-6 5 0 0,7 0 19 0,5 6 4 16,0-1 1-16,5 0 0 0,1 0-3 0,0 1 0 15,-6-1 0-15,6 0 0 0,5 0-21 0,-5 1-5 16,5-6-1-16,0 0 0 0,7 5-15 0,-7-10-3 16,0 1-8-16,6-1 12 0,-5-5-12 0,-7 0 0 0,7 0 0 0,-12-5 0 15,11-5 0-15,-11 5-18 0,17 0 4 0,0-5 1 31,-5 0-32-31,-6 0-7 0,-1-6 0 0,7 1-1 0,-12-5-3 0,11 5-1 16,-11-5 0-16,6 0 0 0,-6-1 22 0,5 6 5 0,1-5 1 16,-6 15 0-16,0 0 21 0,0 0 8 0,0 0 0 0,0 0-9 15,0 0 9-15,0 0 0 0,0 0 0 0,0 0 0 16,0 0 0-16,0 0 0 0,0 0 8 0,0 0-8 16,12 5 0-16,-1 5 8 0,-5-5-8 0,5 0 0 15,0 1 0-15,7-1 0 0,-7 0 0 0,6 0 8 0,-11-5-8 16,5 5 9-16,0-5-9 0,1 0 10 0,-12 0 2 0,11 0 0 15,6 5 0-15,-17-5 0 0,0 0-1 0,0 0 0 16,12 0 0-16,-7 0 0 0,-5 0-11 0,0 0 8 16,0 0-8-16,0 0 8 0,0 0-8 0,6-5 0 15,-6 5 0-15,0 0 8 0,6-10-8 0,-6 10 0 16,6-10 0-16,-1-1 0 0,-5 1 0 0,0 0 0 16,6 0 0-16,0-5 0 0,-6 10 0 0,5-10 0 15,-5 4 0-15,6 6 0 0,-6 5 0 0,0 0 0 16,0 0 0-16,11-10 0 0,-5 10 0 0,-6 0 0 15,0 0 8-15,17 5-8 0,-5 0 20 0,-1 11 0 16,-5 4-1-16,5 0 0 0,-5 10 15 0,5 1 3 16,1 4 1-16,-1 1 0 0,-5-1-8 0,-1 6-2 15,12-1 0-15,-17 6 0 0,0-11-4 0,0 6 0 0,0-11-1 16,0 6 0-16,0-6-11 0,-11-5-3 0,-6 1 0 0,6-1 0 16,-1-5-9-16,-11-5 0 0,1 1 9 0,-1-1-9 15,-6-10 0-15,1 0 0 0,11 0 0 0,-17-10 0 16,5 0 0-16,6-10-12 0,1-6 4 0,-1 1-843 15,6-5-168-15</inkml:trace>
  <inkml:trace contextRef="#ctx0" brushRef="#br0" timeOffset="15833.902">13772 7656 979 0,'0'0'87'0,"6"10"-70"15,5 0-17-15,-11-10 0 0,0 0 99 0,6 10 16 16,0 0 3-16,0 0 1 0,-1 6 2 0,1-1 1 16,-6 0 0-16,6 0 0 0,-1 6-51 0,1-6-11 0,0 10-1 0,-1-5-1 15,1 1-2-15,-6-6 0 0,6 5 0 0,0 0 0 16,-1 1-12-16,1-1-2 0,-6 0-1 0,11 0 0 15,-11-5-15-15,6 1-3 0,0-1-1 0,-6-15 0 16,0 10-14-16,0-10-8 16,0 0 8-16,0 0-8 0,0 0 0 0,0 0-12 15,0 0 2-15,0 0 0 16,0 0-191-16,0-10-39 0</inkml:trace>
  <inkml:trace contextRef="#ctx0" brushRef="#br0" timeOffset="16005.561">13983 7838 748 0,'0'0'67'0,"0"0"-54"0,0 0-13 0,12 5 0 16,-12-5 212-16,0 0 39 0,0 0 8 0,17 5 1 16,-17-5-98-16,0 0-20 0,0 0-4 0,0 0-1 15,0 0-63-15,0 0-13 0,-12 0-2 0,1 5-1 16,-6-5-22-16,5 0-4 0,-5 0 0 0,0 0-1 16,0-5-15-16,0 5-4 0,0 0 0 0,6 0 0 15,-12-5-12-15,6-5 0 0,5 5 0 0,1 5-756 16,-1-5-148-16</inkml:trace>
  <inkml:trace contextRef="#ctx0" brushRef="#br0" timeOffset="16302.655">14359 7671 806 0,'17'25'72'0,"-11"-9"-58"16,0 4-14-16,5 5 0 0,-5 0 149 0,5 6 27 16,-5 9 6-16,5-4 1 0,-5 4-55 0,0 1-12 15,-1 4-1-15,1-4-1 0,6 4-43 0,-7-4-9 16,1 0-2-16,0 4 0 0,-1-9-3 0,1 4-1 16,5-5 0-16,-5 1 0 0,0-6-17 0,-1-4-4 15,1-6-1-15,0-5 0 0,0 0-34 0,-1-5 0 16,-5-10 0-16,0 0 0 15,0 0-97-15,0 0-23 0,0 0-5 0,-5-15-1 16,-1-5-98-16,6 0-20 0,-17-36-4 0,5 10-1 0</inkml:trace>
  <inkml:trace contextRef="#ctx0" brushRef="#br0" timeOffset="16536.702">14376 7788 1036 0,'0'0'46'0,"0"-16"10"0,0 11-45 0,6-10-11 0,0 5 0 0,5-5 0 16,-5 5 104-16,5-6 18 0,6 11 4 0,0-5 1 15,-5 5 1-15,-1 0 1 0,12-5 0 0,-6 10 0 16,0 5-8-16,0 0-1 0,0 0-1 0,0 10 0 16,-5-15-39-16,-1 16-7 0,1-1-1 0,-1 0-1 0,0-5-26 0,-5 5-5 15,0 6 0-15,-6-6-1 0,-6 5-19 0,6 0-4 16,0-5-1-16,-6 11 0 0,1-16-15 0,-1 5 8 16,0 0-8-16,1 0 0 0,-7-9 0 0,1 4 0 15,5-10 0-15,6 0 0 0,0 0 0 0,-11 5 0 16,-1 0 0-16,1-10 0 15,11 5-100-15,-6-5-14 0,-5 0-2 0,5-6-653 16,0 6-131-16</inkml:trace>
  <inkml:trace contextRef="#ctx0" brushRef="#br0" timeOffset="16864.711">14775 7828 1324 0,'12'5'118'0,"-7"0"-94"0,-5-5-24 0,12 10 0 16,5 0 18-16,-6 1-1 0,1-6 0 0,5 5 0 16,-6 0 63-16,-5 0 12 0,11-5 2 0,-6 0 1 15,1 0-25-15,5 0-5 0,0-5-1 0,0 0 0 16,-6 0-4-16,6-5-2 0,0 5 0 0,1-5 0 15,-1 0-30-15,-6 0-7 0,-5-5-1 0,5 5 0 16,1 0-7-16,-12-5-1 0,0 10-1 0,-12-5 0 16,12 5-3-16,-11-16-8 0,-6 11 12 0,0-5-4 15,-6 0-8-15,0 5 10 0,6-5-10 0,-6 0 10 16,0 0-10-16,1 5 0 0,4-6 0 0,1 6 0 16,-5 0-84-16,4 5-23 0,7 0-4 0</inkml:trace>
  <inkml:trace contextRef="#ctx0" brushRef="#br0" timeOffset="17068.082">15180 7747 806 0,'0'0'36'0,"0"0"7"0,11 15-35 0,6 0-8 15,-5 1 0-15,-1-6 0 0,0 5 243 0,-5 0 46 16,0 5 10-16,5-4 1 0,-11-1-187 0,6 5-37 0,-6-10-8 0,0 10-2 31,-6-4-121-31,6-1-24 0,0 0-5 0</inkml:trace>
  <inkml:trace contextRef="#ctx0" brushRef="#br0" timeOffset="17192.796">15037 7489 1209 0,'17'-5'53'0,"-17"5"12"0,0 0-52 0,17-5-13 0,-5 0 0 0,-1-1 0 16,-11 6 52-16,12-5 7 0,-1-5 1 0</inkml:trace>
  <inkml:trace contextRef="#ctx0" brushRef="#br0" timeOffset="17427.045">15277 7808 1785 0,'17'25'79'0,"-6"-15"17"0,0 0-77 0,1-5-19 16,-12-5 0-16,0 0 0 0,11-5 42 0,1 0 5 16,-7-10 1-16,-5 0 0 0,6-5 12 0,0-1 4 15,-6-4 0-15,0 0 0 0,0 10-14 0,5-1-2 16,1 1-1-16,0 5 0 0,-6 10-19 0,0 0-4 16,17 0-1-16,0 10 0 0,0 5 28 0,-5-10 5 15,5 21 2-15,-6-1 0 0,6 0-46 0,0 1-12 16,-5 4 0-16,-1 0 0 0,0-4 0 0,1 4 0 15,-7-4 0-15,7-6 0 16,-6-5-215-16,-1-5-45 0,-5-10-8 0,0 0-3 0</inkml:trace>
  <inkml:trace contextRef="#ctx0" brushRef="#br0" timeOffset="17567.636">15556 7393 1407 0,'0'0'31'0,"0"0"6"0,0 0 2 0,17 10 1 0,-17-10-32 0,17 10-8 0,-6 5 0 0,1 5 0 16,-1 0 127-16,-5 6 24 0,5-1 5 0,1 6 0 15,-7 4-76-15,7-5-16 0,-12 1-4 0,11 4 0 16,1 1-27-16,-7-6-5 0,7 0-2 0,-7 1 0 16,1-1-42-16,5-5-8 0,-5 1-1 15,6 4-963-15</inkml:trace>
  <inkml:trace contextRef="#ctx0" brushRef="#br0" timeOffset="17708.228">15824 7767 1854 0,'17'10'82'0,"-17"-10"17"0,0 0-79 0,0 0-20 15,0 0 0-15,0 0 0 0,0 0 76 0,0 0 12 16,-12 0 3-16,-5 0 0 0,-6-5-71 0,6 0-20 16,-5-5 0-16,4 0 8 0,-4 0-8 0,-1 0 0 15,6 5 0-15,-6-5-971 0</inkml:trace>
  <inkml:trace contextRef="#ctx0" brushRef="#br0" timeOffset="18146.027">16023 7747 518 0,'0'0'46'0,"0"0"-37"16,17-10-9-16,-6 0 0 0,-5 0 123 0,-6-6 22 0,12 11 5 0,-7-15 1 16,-5 0-85-16,0 5-17 0,-5-1-3 0,-1 1-1 15,-6 0-28-15,1 0-5 0,0 5-2 0,11 10 0 16,0 0 22-16,0 0 4 0,0 0 0 0,-23-5 1 15,6 5 9-15,0 5 2 0,17-5 0 0,-17 10 0 16,0 0 10-16,5 5 2 0,6 5 1 0,1 1 0 16,-1-6 12-16,0 5 3 0,12 0 0 0,0 6 0 15,5-6-14-15,-5 5-2 0,0-4-1 0,-1 4 0 16,12-5-26-16,0 0-5 0,1 6 0 0,-1-11-1 0,0 5-16 16,5-5-3-16,-4 6-8 0,-1-11 12 15,0 0-4-15,0-5 0 0,0 0-8 0,0-5 12 16,-17 0-62-16,11 0-13 0,1-5-2 0,-1-5-1 0,1 5 36 0,-1-5 7 15,-11-6 2-15,6 6 0 0,-1-5 12 0,1 0 9 16,0 0-12-16,-6-11 12 0,6 11 16 0,-1-5 11 16,1 5 1-16,5 0 1 0,-5-6 12 0,0 6 3 15,-1 0 0-15,12 5 0 0,-5 0 1 0,-1 0 1 16,1-1 0-16,5 6 0 0,6 5-17 0,-6 0-3 16,0-10-1-16,6 10 0 0,-6 0-16 0,0 10-9 15,0-10 10-15,6 0-10 16,-6 0-57-16,0 0-18 0,0 0-3 0,-6 0-651 15,-11 0-131-15</inkml:trace>
  <inkml:trace contextRef="#ctx0" brushRef="#br0" timeOffset="18333.089">16524 7347 1458 0,'17'0'64'0,"-5"0"14"0,5 5-62 0,0 5-16 0,6 0 0 0,5 0 0 15,-16 1 133-15,11 14 24 0,5 0 5 0,-5 16 1 16,0 9-43-16,-6 6-8 0,5 0-1 0,-4 10-1 15,-1-1-42-15,-12 6-9 0,-10-5-2 0,5 10 0 16,5-10-29-16,-16-10-7 0,-12-1-1 0,-5-4 0 16,-6-5-20-16,-1-6 0 0,1-5 0 0,-11-4 0 15,-1-16-45-15,0-5-14 0,-5-10-2 16</inkml:trace>
  <inkml:trace contextRef="#ctx0" brushRef="#br0" timeOffset="19661.026">19784 7413 1638 0,'0'0'36'0,"0"0"7"0,11-5 1 0,6 0 3 0,-6 0-38 0,-11 5-9 0,12-5 0 0,-12 5 0 15,0 0 56-15,0 0 10 0,0 0 2 0,0 0 0 16,0 0-38-16,-12 10-7 0,1 0-2 0,-6 5 0 15,0 0-9-15,-6-5-3 0,0 0 0 0,-5 1 0 0,-1 4-9 0,1-5 0 16,5 5 0-16,6 0 0 0,0-5 29 16,5 1 4-16,1 4 1 0,0 0 0 0,11 0 46 0,-6 0 8 15,6 6 3-15,0-1 0 0,0-5-7 0,6 5-2 16,5 0 0-16,0 1 0 0,1-1-31 0,5-5-7 16,6 0 0-16,-6 1-1 0,-6-6-20 0,6 5-4 15,0-5-1-15,6 0 0 0,-6-5-18 0,0 0 8 16,0-5-8-16,-5 5 0 0,5-5 0 0,-6 0 0 15,-11 0 0-15,12 0-9 16,-12 0-215-16,0 0-44 0,0 0-8 0</inkml:trace>
  <inkml:trace contextRef="#ctx0" brushRef="#br0" timeOffset="19801.486">19624 7813 1886 0,'23'10'84'0,"-12"0"16"0,6 0-80 15,6 0-20-15,0 6 0 0,0-1 0 0,-1 0 121 0,1 0 20 0,6 0 4 0,-1 1 1 16,-5-1-81-16,0 0-16 0,5 0-3 0,-5 0-1 15,-6-5-35-15,6-5-10 0,-6 6 0 0,0-6 0 32,0-5-144-32,-5 0-32 0,5 0-8 0</inkml:trace>
  <inkml:trace contextRef="#ctx0" brushRef="#br0" timeOffset="20254.518">20541 7686 979 0,'17'31'43'0,"-11"-11"9"0,6-5-41 0,-7 10-11 15,1 6 0-15,5 4 0 0,6-4 146 0,-5 4 27 16,-1 6 6-16,1-1 1 0,-7 1-65 0,7-1-13 15,-1 1-2-15,0-1-1 0,-5 1-66 0,0-6-13 16,5 1-2-16,-5-6-1 0,0 0-17 0,-6-9 8 16,5-1-8-16,-5 0 0 0,0-10 0 0,0-10 0 15,0 15 0-15,0-15 0 16,0 0-25-16,0 0-6 0,-5-10-1 0,-1-5 0 16,0 0-36-16,-5-10-8 0,5-1-2 0,0-9 0 15,1-6 39-15,-1 1 8 0,0-6 2 0,6-4 0 0,-11-1 18 0,11 0 11 16,0 1-12-16,0-1 12 0,0 0 0 0,6 6 0 0,-1 4 0 15,1 6 0-15,11 4 33 0,-5 11 14 0,-1 0 2 0,6 10 1 16,0-5 49-16,0 10 9 0,-5 5 3 0,10 5 0 16,-10 5-21-16,5 5-4 0,-6 0-1 0,1 10 0 15,-1-4-41-15,-5 9-8 0,-1-5-1 0,1 6-1 16,-6 4-24-16,-6-4-10 0,1 4 8 0,-1-5-8 16,-5 1 0-16,5-6 0 0,-11 0 0 0,11-4 0 15,-11-6-119-15,6 0-25 0,-6-10-6 0</inkml:trace>
  <inkml:trace contextRef="#ctx0" brushRef="#br0" timeOffset="20660.668">21208 7747 806 0,'23'5'36'0,"-18"-5"7"0,7 0-35 0,-12 0-8 15,6 0 0-15,5-5 0 0,-5 0 98 0,-6 5 18 16,0 0 3-16,0-10 1 0,5 5-52 0,-5 5-11 16,0-10-1-16,0 10-1 0,-11-5-31 0,5-1-5 15,-5 1-2-15,-1 5 0 0,-5 0 8 0,6 5 2 16,-6 1 0-16,-6 4 0 0,6 5 0 0,-6 0 0 16,6 0 0-16,6 0 0 0,-6 6 17 0,5 4 3 15,7-5 1-15,5 6 0 0,0-11 12 0,5 5 4 16,1-5 0-16,5 0 0 0,1-4-10 0,5-6-2 0,6-5 0 15,-1 0 0-15,-5-10-24 0,6-1-6 16,-6 1-1-16,0-5 0 0,-5 5-12 0,-1-5-9 0,6 5 12 16,-5 5-12-16,-7-6 0 0,7 6 0 0,-1 5 0 0,6 5 0 15,-11 0 15-15,5 1-4 0,1 9-1 0,-7-5 0 16,7 0 10-16,-1 0 1 0,1 5 1 0,-1 1 0 16,0-6-9-16,1 5-1 0,-1 0-1 0,1-5 0 15,-12-10 17-15,0 0 3 0,0 0 1 0,0 0 0 16,17-5-92-16,-17 5-17 0,17-5-4 0,-11 0-1 15,11-10-150-15,-12-5-29 0,1 4-7 0</inkml:trace>
  <inkml:trace contextRef="#ctx0" brushRef="#br0" timeOffset="21020.231">21624 7803 115 0,'17'0'10'0,"-11"0"-10"0,5 0 0 0,0 0 0 0,1-10 125 0,-6 5 23 15,5-6 5-15,0 1 1 0,-5 5-74 0,5-5-16 16,-5-5-2-16,0 0-1 0,0 5-10 0,-6-1-3 15,5-4 0-15,-5 0 0 0,0 10 8 0,0 5 0 16,0 0 1-16,0 0 0 0,-11-10 0 0,-1 5 0 16,-5 5 0-16,6 5 0 0,0 0-16 0,5 5-3 15,-11 0-1-15,0 5 0 0,5-5-5 0,1 11-2 16,-1-6 0-16,1 10 0 0,0-10-21 0,5 6-9 16,6-6 8-16,0 5-8 0,0-10 56 0,0-10 7 15,6 15 1-15,-6-15 0 0,0 0-8 0,17 6-2 16,0-1 0-16,0 5 0 0,0-10-35 0,0 0-7 15,0-10-2-15,0 10 0 0,0 10 15 0,1-10 3 0,-13 0 1 16,12 10 0-16,-5 5-7 0,5 5-2 0,-6 1 0 0,1 4 0 16,-7 5 4-16,-5-4 0 0,6 4 0 0,0 0 0 15,-12 6-12-15,6-6-3 0,-6 6 0 0,-5-11 0 16,0 5-9-16,-7 1 0 0,7-11 0 0,-6 0 0 16,6 0 0-16,-7-9 0 0,1-6 0 0,0 0 0 15,6-5-64-15,-6-5-4 16,5-11-2-16,1 6-621 0,0-5-124 0</inkml:trace>
  <inkml:trace contextRef="#ctx0" brushRef="#br0" timeOffset="21254.535">22108 7843 975 0,'0'0'43'0,"17"-10"9"0,-5 0-41 0,5 0-11 16,-6 0 0-16,-5 0 0 0,-6-6 95 0,0 11 17 16,0 5 3-16,-6-10 1 0,-11 0-60 0,6 5-12 15,-6 5-3-15,-1 0 0 0,-4 0-15 0,5 5-3 16,-6 0-1-16,6 5 0 0,-6 0 16 0,12 6 3 15,-1 4 1-15,1 0 0 0,5 0 46 0,6 11 10 16,6-16 2-16,5 10 0 0,1-4-5 0,-1-1-1 16,12 0 0-16,-6 0 0 0,11 1-42 0,-5-6-8 15,-6-5-1-15,6 0-1 0,-6-5-27 0,6 0-6 16,-6-5-1-16,6 0 0 0,-6-5-8 0,0 0-16 16,0 0 4-16,-6-10 1 15,7 0-264-15,-1-6-53 0</inkml:trace>
  <inkml:trace contextRef="#ctx0" brushRef="#br0" timeOffset="21519.831">22541 7428 1512 0,'23'30'67'0,"-17"-14"13"0,5-1-64 0,-5 5-16 0,0-10 0 0,5 10 0 16,0-4 76-16,-5 4 11 0,0-5 2 0,5 5 1 16,-11 1-6-16,6-6-2 0,-1 0 0 0,1 5 0 15,0 0-30-15,-6-4-5 0,0 4-2 0,6-5 0 0,-6 5-15 0,0 1-3 16,0-6-1-16,5 5 0 0,-5-5-14 16,0 0-4-16,0 1 0 0,0-16 0 0,0 10-8 0,0-10 0 15,0 0 0-15,0 0 8 0,0 0-8 0,0 0 0 16,0 0 0-16,0 0 0 15,0 0-112-15,0 0-20 0,0 0-5 0</inkml:trace>
  <inkml:trace contextRef="#ctx0" brushRef="#br0" timeOffset="21676.392">22769 7636 1659 0,'0'0'73'0,"0"0"16"0,23 0-71 0,-6 5-18 16,0-5 0-16,-17 0 0 0,0 0 141 0,0 0 25 15,17 5 5-15,-17-5 1 0,0 0-68 0,0 0-14 16,0 0-2-16,-11 10-1 0,-6-5-56 0,-6 0-11 15,0 0-3-15,-11 0 0 0,0-5-8 0,0 0-1 16,-6 0-8-16,-6-5 12 16,1 0-58-16,-1-5-12 0</inkml:trace>
  <inkml:trace contextRef="#ctx0" brushRef="#br0" timeOffset="22613.324">23236 7144 1440 0,'0'0'64'0,"6"5"12"0,5 1-60 0,1 9-16 0,-6 0 0 0,-1 5 0 15,1 0 112-15,0 6 20 0,-1-6 4 16,1 10 1-16,0 6-54 0,-1-1-11 0,1 6-3 0,-6-1 0 15,0 16-53-15,0-15-16 0,6-1 0 0,0 11 8 16,-6-11 30-16,5 1 6 0,-5-1 2 0,6 1 0 16,0-1-22-16,-1 1-5 0,-5-11-1 0,0-5 0 15,0 1-2-15,6-1-1 0,-6-5 0 0,0 1 0 16,0-6-15-16,0-15 0 0,0 0 0 0,0 0 0 16,0 0-224-16,0 0-48 0</inkml:trace>
  <inkml:trace contextRef="#ctx0" brushRef="#br0" timeOffset="23410.362">23601 7519 1152 0,'0'10'102'0,"0"-5"-82"15,0 5-20-15,-6 6 0 0,1-6 132 0,-7 5 23 16,7-5 4-16,-7 0 1 0,-5 0-77 0,6 6-15 16,-6-1-4-16,-1 0 0 0,7 0 0 0,0 5 0 15,-6-15 0-15,5 11 0 0,-5-1 0 0,6 0 0 16,5 0 0-16,0 0 0 0,1 1 0 0,-1-6-1 15,6 5 0-15,6-5 0 0,-6-10-7 0,5 10-2 16,7 0 0-16,-1 0 0 0,0 1-16 0,1-6-3 16,5 5-1-16,0-10 0 0,0 5-18 0,0 0-4 15,6 0-1-15,0 0 0 0,-6-5-11 0,0 0 10 16,0 0-10-16,0-5 10 0,0 5-10 0,6-5 0 0,-12 0-12 16,7 0 12-1,-1-5-84-15,0-1-10 0,-6-4-2 0,1 0 0 16,-1 0-92-16,-5 0-20 0,5-6-3 0,-5 1-1 15,-1 0-8-15,1 0-1 0,-6-1-1 0,6 6 0 16,-6 0 138-16,6 0 28 0,-6 0 6 0,5 5 1 0,-5 10 49 0,0 0 17 0,0 0 0 0,6-6 0 16,-6 6 78-16,11-5 15 0,1 0 3 0,-12 5 1 15,0 0-16-15,11-10-3 0,-5 0-1 0,0 0 0 16,-6 10-44-16,5-10-9 0,-5 0-1 0,0 10-1 16,0-10-26-16,0-6-5 0,0 16 0 0,-11 0-8 15,5 0 16-15,-5 11-3 0,-1 4-1 0,1-5 0 16,0 5 26-16,-7 0 5 0,7 0 1 0,0 6 0 15,-6 4 12-15,5-5 2 0,1 0 1 0,5 1 0 0,0-1-2 0,1 0 0 16,5-5 0-16,5 6 0 0,-5-6-11 0,6 5-2 16,0-5-1-16,-1 1 0 0,7-1-19 0,-1-10-4 15,-5 10-1-15,5-5 0 0,1 0-11 0,-1 0-8 16,1-5 9-16,-1 6-9 0,0-6 0 0,-5 0 8 16,-6-5-8-16,17 0 0 0,-5-5 0 0,-1 0 0 15,0-6-12-15,1 1 12 16,-1-10-51-16,0 0-3 0,-5-6-1 0,6 1 0 15,-7 0-1-15,1 0 0 0,-6-1 0 0,0 6 0 0,0 5 34 0,6 0 6 16,-1-1 2-16,-5 16 0 0,0 0 14 0,0 0 0 16,0 0 0-16,0 0 0 0,0 0 28 0,6 16 3 15,5-1 0-15,-5 5 0 0,6 0 12 0,-1 1 2 16,0-1 1-16,1 0 0 0,-1 0-18 0,6 1-4 16,0-6-1-16,-5 5 0 0,5-10-3 0,0 0-1 15,0 0 0-15,-6-5 0 0,1-5-11 0,-1-5-8 16,1 5 9-16,-7-5-9 0,7-10 0 0,-7 5 0 0,7-5 0 0,-7-5 0 15,1 4 0-15,0-4 0 0,5 5 0 0,-5-5 0 16,0 4 0-16,5 6 0 0,-5 5 0 0,11 0 0 16,-6 5 0-16,1 10 0 0,5 0 0 0,0 11 0 15,0 9 15-15,-6 6-3 0,1 4-1 0,-7 6 0 16,7-1 7-16,-7 6 2 0,-5-1 0 0,-5 1 0 16,5-5-5-16,-12-6-1 0,-5-4 0 0,-5-6 0 15,-1 0-6-15,-6-4 0 0,-5-6-8 0,0 0 12 16,-6-10-12-16,0-5 9 0,-11-5-9 0,5 0 8 15,-5-10-8-15,5-5 0 0,6 0 0 0,-5-5-865 16,-1-1-180-16</inkml:trace>
  <inkml:trace contextRef="#ctx0" brushRef="#br0" timeOffset="85345.497">9112 4901 288 0,'0'0'25'0,"0"0"-25"0,0 0 0 0,0 0 0 16,0 0 119-16,0 0 18 0,0 0 4 0,0 0 1 15,0 0-61-15,0 0-12 0,0 0-2 0,0-10-1 16,0 10-50-16,0-5-16 0,0 5 8 0,-6-15-8 15,6 5 18-15,-11-1 0 0,11 11 0 0,0 0 0 16,-6-10 18-16,6 10 4 0,0 0 1 0,0 0 0 16,0 0 18-16,0 0 3 0,-6 10 1 0,0 6 0 15,6 4 3-15,0 5 1 0,0 0 0 0,-5 1 0 16,5 4-3-16,0 1 0 0,0 4 0 0,0 6 0 16,5-11-13-16,-5 5-3 0,0 1-1 0,0 4 0 0,0 6-24 0,0-16-5 15,0 11-1-15,0-6 0 0,6 1-17 0,-6-6 0 16,0 11 0-16,0-11 0 0,0 0 0 0,0 1 0 15,0-6 0-15,0 5 0 0,0-4 0 0,0-1 0 16,-6-5 0-16,6 6 0 0,-5-6 0 0,-1 0 0 16,6-5-8-16,0 11 8 15,0-21-43-15,0-5-2 0,0 0-1 0,0 0 0 16,0 0-10-16,0 0-1 0,0 0-1 0,0 0 0 16,0 0-6-16,0-5 0 0,0 5-1 0,0-10 0 0,0-1 33 0,0 11 8 15,0 0 0-15,0 0 1 0,0 0 23 0,0 0 0 16,-11-10 0-16,11 10 0 0,-6-10 0 0,6 10 0 0,0 0 0 0,0 0 0 15,-6-5 0-15,6 5 0 0,0 0 0 0,0 0 0 16,0 0 0-16,0 0 8 0,-5-5-8 0,5 5 0 16,0 0 56-16,0 0 7 0,0 0 1 0,0 0 0 15,0 0 14-15,0 0 3 0,0 0 1 0,0 0 0 16,0 0-36-16,0 0-7 0,0 0-2 0,0 0 0 16,0 0 8-16,0 0 2 0,5 10 0 0,7 0 0 15,-12-10 5-15,11 10 0 0,-11-10 1 0,0 21 0 16,11-16-17-16,-11-5-3 0,0 20-1 0,0-20 0 15,0 0 1-15,0 0 0 0,12 10 0 0,5 5 0 16,-17-15-13-16,0 0-2 0,0 0-1 0,0 0 0 16,6 5 0-16,-6-5 0 0,11 11 0 0,-11-11 0 15,0 0-3-15,11 5-1 0,-11-5 0 0,6 15 0 16,-6-15 0-16,0 0 0 0,0 0 0 0,11 10 0 0,-11-10-3 16,12 15-1-16,-12-15 0 0,6 10 0 0,-6-10-1 0,11 15 0 15,-11-15 0-15,6 11 0 0,-6-11 3 0,5 15 0 16,7-5 0-16,-12-10 0 0,0 0-1 0,0 15 0 15,0-15 0-15,11 10 0 0,-11-10-10 0,0 15 10 16,6-4-10-16,0 4 10 0,-6-15-10 0,0 0 0 16,0 0 0-16,0 0 8 0,0 0-8 0,0 0 0 15,0 0 0-15,11 5 8 16,-11-5-34-16,6 5-7 0,11-5-2 0</inkml:trace>
  <inkml:trace contextRef="#ctx0" brushRef="#br0" timeOffset="89125.818">20980 4861 576 0,'0'0'12'0,"0"0"4"0,0 0 0 0,0 0 0 0,0 0-16 0,11 0 0 0,1 5 0 0,-12-5 0 15,0 0 105-15,11 5 19 0,1 10 3 0,5-10 1 16,-6 5-66-16,-5 5-13 0,0 5-2 0,-1-9-1 16,7 4-17-16,-12 0-3 0,0 5-1 0,5 1 0 15,-5-1-8-15,6 0-1 0,-12 5-1 0,6 1 0 16,0-1 1-16,6 0 1 0,0 6 0 0,-6-1 0 0,5-5 3 0,1 6 0 15,5 4 0-15,-11-9 0 16,0 4-1-16,0 5 0 0,6 1 0 0,-6-1 0 0,0 1-3 16,0 4-1-16,0 1 0 0,0 4 0 0,0-9 16 0,0-1 3 15,-6 6 1-15,6-1 0 0,0-4-24 0,0-6-11 16,0-5 10-16,-5 6-10 0,-1-6 13 0,-5 0-3 16,-1-4-1-16,7-6 0 0,-12 0-9 0,5-5 10 15,-11-5-10-15,6 5 10 0,0 1-2 0,-6-6-8 16,6 5 12-16,0-10-4 0,-6 5 1 0,1 5 0 15,-1-5 0-15,0 5 0 0,6-5 16 0,-6 5 3 16,0-5 1-16,6 5 0 0,-11 1-19 0,11-6-10 16,-6 5 10-16,6 0-10 0,-12-5 18 0,6 0-2 15,1 0-1-15,-1 0 0 0,0 0-4 0,0 0-1 16,1 5 0-16,-7-5 0 0,6 6 0 0,0-1 0 16,1 0 0-16,-7 0 0 0,6 5-10 0,-5 0 12 0,5 6-12 15,-5-6 12-15,5 5-4 0,0-5 0 0,-5 0 0 0,5 1 0 16,-6-6 0-16,1 0-8 0,-1-5 12 0,1-5-4 15,-1 0 3-15,1-5 0 0,-1 0 0 0,1 0 0 16,5-5-11-16,-5 0-11 0,5-1 3 0,0 1 0 16,0 0 8-16,6 0 0 0,-6 5 0 0,1 0 0 15,4 0 19-15,1 0 5 0,0 5 2 0,0 0 0 16,0-5-17-16,0 0-9 0,0 5 10 0,0 0-10 16,0 0 13-16,-6 0-3 0,6-5-1 0,-6 0 0 15,6-1-9-15,0-4 12 0,0 5-12 0,0-5 12 16,-6 0-12-16,0 0 8 0,0 0-8 0,-5 0 8 0,5-1-8 0,-6 6 10 15,1-10-10-15,-6 10 10 0,5-5-10 16,1 0 0-16,-1 5 0 0,1 0 0 0,5-5 0 0,0 5 0 16,0 0 8-16,1-1-8 0,-7 1 0 0,12-5 0 15,-6 10 0-15,12-5 8 0,-12 5-8 0,6-5 0 16,0 0 0-16,6 0 0 0,-7 10 8 0,7-5-8 16,-6-5 8-16,0 5-8 0,0-5 0 0,0 5 0 15,0 0 0-15,-1 0 0 0,-4 0 18 0,5 0-2 16,-6 0 0-16,-6-5 0 0,-11 5-3 0,1-5-1 15,-1 5 0-15,-6-5 0 0,-5 5-12 0,0-5 0 16,-1 5 8-16,1-10-8 0,0 5 0 0,5 5 0 16,-5-6 0-16,5 6 0 0,1-5 0 0,-1 5 0 15,-5-10 8-15,-6 5-8 0,6 5 0 0,-6-5 0 0,0 0 0 0,0 5 0 16,-6-10 0-16,6 5 0 0,0 0 0 0,0 0 0 16,-6 0 0-16,12 5 0 0,0 0 0 0,-6 5 0 15,6-5 8-15,5 5-8 0,0 0 0 0,6 0 0 16,-11 5 0-16,11-10 8 0,0 10-8 0,1-5 0 15,-1 5 0-15,-6 1 8 0,0 4-8 0,-5-10 0 16,6 10 8-16,-1-5-8 0,-5 5 0 0,5 0 0 16,1-4 8-16,5 4-8 0,-6-5 0 0,1 5 0 15,-7-5 0-15,12 5 0 0,1-4 0 0,-18 4 0 16,-6-10 0-16,6 5 0 0,11 5 0 0,-5 0 0 16,-6-5 0-16,-6 6 8 0,6-6-8 0,0 0 0 15,6 0 0-15,0-5 0 0,-6 10 0 0,6-5 0 16,5-5 0-16,-11 6 0 0,-6-6 0 0,1 5 0 0,-1-10 0 15,0 0 0-15,-16 0 0 0,4 0 0 16,-4 0 8-16,-1-10-8 0,6 10 0 0,0-5 0 16,11 5 0-16,0-5 0 0,-11 5 0 0,6 0 0 0,-6 0 0 0,0 0 0 15,-6 0 0-15,6 0 0 0,-6 0 0 0,0-6 0 16,12 6 0-16,0 0 0 0,5 0 0 0,-5-5 0 16,-18 0 0-16,6 0 0 0,12-5 0 0,-6 0 0 15,-6-5 0-15,6 0 0 0,-6-1 0 0,12-4 8 16,-6 0-8-16,11 5 0 0,1-11 0 0,-1 1 0 15,0 5 0-15,1-5 0 0,-1 4 8 0,6-4-8 16,-6 5 0-16,12 5 0 0,-17 4 0 0,11-4 8 16,5 5-8-16,7 10 0 0,-1-15 0 0,1 15 0 15,-1-5 0-15,6 5 0 0,-5-5 0 0,5 5 0 0,0 0 0 16,0-5 0-16,-6 5 0 0,1 0 0 0,-1-5 0 0,-5 0 0 16,5-1 0-16,1 1 0 0,-1 0 0 0,1 0 0 15,-1 0 0-15,0 5 0 0,12-5 0 0,-6 5 0 16,6-5 0-16,0 5 0 0,0 5 0 0,0 0 0 15,-1 0 0-15,7 5 0 0,-1 1 0 0,-5-6 0 16,0 5 0-16,0 0 0 0,0-5 0 0,5 5 0 16,-16-5 0-16,5 0 0 0,6 0 0 0,-6 5 0 15,5-5 0-15,-16 1 0 0,11-6 0 0,-5 5 0 16,-1-5 8-16,6 0-8 0,0 0 0 0,0 0 0 16,1 0 0-16,-1-5 0 0,0 5 0 0,6 0 0 15,-6 0 0-15,11 0 8 0,-5 0-8 0,0 0 0 16,5 0 0-16,-16 5 9 0,5 5-9 0,0-10 8 15,12 5-8-15,-12 0 0 0,11 0 0 0,1 0-11 16,-12 5 11-16,6-5 0 0,11 0 0 0,-17 0 0 0,11-5 0 0,1 0 0 16,-12 0 0-16,12-5 0 0,-1 0 0 0,1 0 0 15,-1 0 8-15,6-5-8 0,-5-5 8 0,5 5-8 16,0-1 10-16,0-4-10 0,6 0 9 0,0 0-9 16,-5 0 8-16,4 5-8 0,-4-1 0 0,5 1 0 15,-6 0 8-15,6-5-8 0,-6 5 0 0,6 0 0 16,5 0 0-16,-10-1 0 0,4 1 12 0,1-5 0 15,0 5 0-15,6-10 0 0,-6 5-12 0,0-6-11 16,5 1 3-16,7 0 0 0,-1 0 8 0,-11-1 11 16,17-4-3-16,-6-10 0 0,6-1-8 0,0 1 12 15,6-1-12-15,-6 6 12 0,6-1-12 0,-6 1 8 0,11 0-8 16,-5 4 8-16,-1-4-8 0,1 10 0 0,5-6 0 0,-5 6 8 16,5 5-8-16,1-10 0 0,-12 4 9 0,11 1-9 15,6 5 0-15,-5 0 8 0,-1-1-8 0,1 6 0 16,-1-5 12-16,12 5-3 0,-18 5 0 0,13-5 0 15,-1 10 0-15,-6-10 0 0,6 5 0 0,0 0 0 16,6 0-9-16,-6-6 10 0,6 6-10 0,-6-5 10 16,11 0-10-16,-16 0 0 0,16 5 0 0,-11-15 8 15,12 10-8-15,-6-6 8 0,5-4-8 0,1 5 8 16,-1 10 3-16,12-10 0 0,-11 4 0 0,-1 1 0 16,12 0 1-16,-12 5 0 0,1-5 0 0,11 0 0 15,-12 5-1-15,12-5 0 0,-6 0 0 0,6 5 0 16,0 5-11-16,-6-16 12 0,-5 11-12 0,5 0 12 15,0-5-12-15,0 5 10 0,6 5-10 0,0-5 10 16,-6 0-10-16,6 0 10 0,0 5-10 0,0 0 10 16,6 0-10-16,-7 5 10 0,13 0-10 0,-18 0 10 0,0 5-10 0,12-5 8 15,-6 10-8-15,5-4 8 0,6-1-8 0,-22 5 0 16,11-15 9-16,-6 5-9 0,0 0 0 0,0 0 9 16,6-5-9-16,-6 0 0 0,1 0 8 0,-7-5-8 15,6 0 0-15,0 0 0 0,1 5 8 0,-1-10-8 16,0 10 0-16,0 0 0 0,-5 0 0 0,11 10 0 15,5-10 8-15,-11 0-8 0,-5 0 0 0,-1 0 0 16,12 5 8-16,0 0-8 0,-6-5 0 0,6 5 0 16,-11-5 8-16,5 10-8 0,-6-10 0 0,7 0 0 15,4 0 0-15,-10-10 0 0,-6 10 8 0,-6 0-8 16,11 0 0-16,-5 0 0 0,0 10 0 0,5-10 0 16,7 0 0-16,-13 0 0 0,7 5 0 0,-1 0 0 0,6-5 0 15,1 5 0-15,-13-5 0 0,7 0 0 0,11 0 0 16,-6 0 0-16,-5 0 0 0,5 0 0 15,-6 0 0-15,12 0 0 0,-6-5 0 0,0 5 0 0,1-5 0 0,-1 0 0 16,6 5 8-16,-12-10-8 0,1 5 0 0,5 5 0 16,0-5 8-16,-5 5-8 0,10-5 9 0,-4 5-9 15,-1 0 0-15,6 0 0 0,0 0 0 0,-1 5 0 16,7-5 0-16,-12 5 0 0,12-5 0 0,-1 0 0 16,7 0 0-16,-7 0 0 0,-5-5 0 0,6 5 0 15,-6-5 0-15,-1 5 0 0,7 0 0 0,-6-10 0 16,-6 5 0-16,0 5 0 0,6-5 0 0,-6 0 0 15,1 5 0-15,4 0 0 0,-4 0 0 0,5 5 0 16,-6 0 0-16,11-5 0 0,-5 5 0 0,11 5 0 16,-5-10 0-16,0 5 0 0,5 0 0 0,-5-5 0 0,5 5 0 15,0 5 0-15,0-10 0 0,1 0 0 0,5 0 0 0,-12 0 0 16,-5-15 0-16,0 15 0 0,0 0 0 0,11 0 8 16,-5-5-8-16,11 0 0 0,5 5 0 0,-10 0 0 15,-1 0 0-15,6 0 0 0,17 10 0 0,-11-5 0 16,-18 5 0-16,1 0 0 0,5 5 0 0,0-9 0 15,-5 14 0-15,-6-15 0 0,0 5 0 0,5-5 0 16,7 5 0-16,-7-10 0 0,-5 0 10 0,6 0-10 16,11 0 10-16,-6 0-10 0,0-5 0 0,0 0 0 15,-16-5 0-15,10 5 0 0,18 5 0 0,-12-5 0 16,-11 5 0-16,0 0 0 0,0-10 0 0,5 10 0 16,1-5 0-16,0 5 0 0,-7-11 0 0,7 11 0 0,5-15 0 0,1 10 0 15,-1 0 0-15,0-10 0 0,6 5 0 0,0-10 0 16,0 4 0-16,0 6 0 0,6-5 0 0,-6 5 0 15,5-5 0-15,1 10 0 0,-6-11 0 0,6 11 0 16,-1 5 0-16,7-10 8 0,5 5-8 0,0 0 0 16,0 5 0-16,-6 0 0 0,6 0 0 0,0 0 0 15,1 0 0-15,-7 0 8 0,-5 0-8 0,5 5 0 16,-5-5 0-16,11 0 0 0,0 0 0 0,6 5 0 16,-1 5 0-16,1-10 8 0,-6 0-8 0,6 5 0 15,-6 1 0-15,6-1 0 0,5 0 0 0,6-5 0 16,6 5 0-16,-6 0 0 0,6 5 0 0,0-5 0 15,0 0 0-15,-6 5 8 0,-11 5-8 0,5 1 0 16,1 4 0-16,-1-10 8 0,12 5-8 0,-6 0 0 16,-5 6 0-16,5 4 0 0,-6-5 0 0,-5 11 0 15,-6-6 0-15,0 0 8 0,-5 1-8 0,-7-1 0 0,1-10 0 0,-6 0 0 16,0 0 0-16,-11-4 0 0,-12-6 0 0,0-5 0 16,-5 0 0-16,-1 0 0 15,-11-5-61-15,-6-6-12 0,-11-9-3 0</inkml:trace>
  <inkml:trace contextRef="#ctx0" brushRef="#br0" timeOffset="90548.364">13448 3772 576 0,'0'0'25'0,"11"15"6"0,0-15-31 0,-11 0 0 0,0 0 0 0,17 10 0 15,-17-10 171-15,0 5 28 0,0-5 5 0,0 0 2 16,0 0-77-16,0 0-15 0,0 0-3 0,0 0-1 15,0 0-34-15,0 0-6 0,0 0-2 0,0 0 0 16,0 0-5-16,0 0-2 0,12-5 0 0,-12 5 0 16,6-10 5-16,-6 0 1 0,5 0 0 0,1 5 0 15,-6-16-54-15,0 16-13 0,0-10 0 0,0 0 0 16,0 5 54-16,0-5 8 0,0 10 2 0,0-16 0 16,0 16-52-16,6-10-12 0,-6 5 0 0,5-5 0 15,-10 5 50-15,5-1 7 0,11 1 2 0,0 5 0 16,-5-10-19-16,0 5-3 0,5 0-1 0,-5 0 0 0,5 0-3 15,1 4-1-15,-12 6 0 0,11-10 0 0,6 5-6 0,0 0-2 16,0 0 0-16,1 5 0 0,-7 0-2 0,6 0-1 16,0 0 0-16,0 0 0 0,0 5-5 0,0 5-2 15,0 0 0-15,-5 6 0 0,5 4-6 0,-6 5 0 16,6 1-8-16,-5-1 12 0,-1 10-12 0,1 11 0 16,-1 10 8-16,0 4-8 0,-5 6 0 0,0 5 0 15,0-5 0-15,-6 0 0 0,0-11 0 0,0-4 0 16,0-10 0-16,0-1 0 0,-6-9 0 0,6-1 0 15,0-10 0-15,0 0 0 0,-6-9 0 0,6-11 0 0,0 0 0 0,0 0 0 16,0 0 0-16,0 0 14 0,0 0-1 0,17 0 0 16,0-5 8-16,6-6 2 0,0 11 0 0,0-15 0 15,11 5-11-15,0-5-3 0,-5 5 0 0,5-5 0 16,0 4-9-16,-6 1 0 0,1 0 0 0,-1 0 8 16,-5 5-8-16,0-5 0 0,0 0 0 0,-6 5 0 31,-6-5-58-31,6 4-10 0,-5-4-3 0,-7 10 0 15,1-15-128-15,0 5-25 0,-12-5-6 0,6 5-984 0</inkml:trace>
  <inkml:trace contextRef="#ctx0" brushRef="#br0" timeOffset="91251.467">14656 3443 1324 0,'17'5'118'0,"0"-5"-94"16,0 5-24-16,-6 5 0 0,1-10 196 0,5 0 36 0,0 5 6 0,-6 0 2 15,6 10-39-15,-5-15-7 0,-12 0-2 0,0 0 0 16,0 0-102-16,0 0-21 0,0 0-4 0,0 0-1 16,0 0-51-16,0 0-13 0,0 0 0 0,0 0 0 15,0 0 0-15,0 0 0 0,-12 0 0 0,1 0 0 16,-1 0 0-16,1 0 0 0,0 0 0 0,-6 0 0 15,0 0 20-15,-1 0 2 0,7-10 0 0,-6 10 0 16,0-5-12-16,0 5-2 0,5 0-8 0,-5-5 12 16,6 5-4-16,-1 0 0 0,-5 0-8 0,6 0 12 15,11 0-3-15,0 0-1 0,-11 5 0 0,-1 0 0 16,12-5 4-16,0 0 1 0,0 0 0 0,0 0 0 16,-6 10 6-16,6-10 1 0,0 0 0 0,0 15 0 0,0 1-4 15,0 4-1-15,6-5 0 0,6 5 0 16,-7-10 17-16,1 6 3 0,5-6 1 0,-5 5 0 15,5-5-50-15,-5 5-10 0,0-5-1 0,-6-10-1 0,11 16 26 0,-11-16 0 16,12 10 0-16,-12-10 0 0,5 15 0 0,-5-15 0 16,12 5 0-16,5 5 0 0,-17-10 0 0,17 5 0 15,0 0 8-15,6-10-8 0,5 5 0 0,1 0 9 16,5 0-9-16,0-5 0 0,0 0 8 0,6 5-8 16,0 0 0-16,-11 5 0 0,-12 0 0 0,0 0 0 15,17 5 0-15,-11-5 0 0,-12 16 0 0,6 4 0 16,-5-10 0-16,5 21 0 0,6-11 0 0,-12 10 0 15,-5 1 0-15,-6 4 0 0,11 11 15 0,0-21 2 16,-28 11 1-16,6-1 0 0,0-14-30 0,5 4-7 0,-6-5-1 0,-5 1 0 16,-17-11 20-16,11 0 0 0,12-5 0 0,-6 5 0 15,0-10-9-15,-6 1 9 0,6-6 0 16,-6 0-9 0,0-6-60-16,1 1-12 0,-1-5-3 0,6 0 0 15,-6 0-176-15,6-10-36 0</inkml:trace>
  <inkml:trace contextRef="#ctx0" brushRef="#br0" timeOffset="91516.82">15299 3681 1612 0,'0'0'144'16,"12"10"-116"-16,-1 0-28 0,-5 0 0 16,-6 5 80-16,0 5 9 0,11 1 3 0,-5-1 0 15,-6-5-20-15,0 10-3 0,0-4-1 0,11-1 0 0,-5 0-3 0,0 6-1 16,-1-6 0-16,1-5 0 0,11 10 0 0,-5-20 0 15,-1 16 0-15,6-21 0 0,6 5 0 0,-6-5 0 16,11-5 0-16,-5-16 0 0,6 1 0 0,-6-10 0 16,5-6 0-16,-5 6 0 0,-12-11-64 0,1 6 0 15,-1-6-11-15,-5 1 1 0,-6 10 10 0,-6 4 14 16,-5-14-3-16,-6 14-1 0,-1 1-20 0,-4 5-4 16,-13 0-1-16,1-1 0 0,0 11 15 0,0-10-9 15,-17 0 9-15,-1-1-1359 0</inkml:trace>
  <inkml:trace contextRef="#ctx0" brushRef="#br0" timeOffset="94422.443">16570 9059 172 0,'0'0'8'0,"0"0"1"0,0 0-9 0,0 0 0 16,0 0 0-16,0 0 0 0,0 0 194 0,0 0 37 0,0 0 7 0,0 0 2 15,0 0-157-15,0 0-31 0,-6-5-7 0,1-6-1 16,-1 6-19-16,0-5-4 0,-11-5-1 0,0 5 0 16,6 5 36-16,-12-5 6 0,0 5 2 0,0 0 0 15,-5 5-14-15,11-6-2 0,0 1-1 0,-6 10 0 16,-11 1-24-16,-1 4-5 0,7 5-1 0,-6-5 0 16,-6 10 23-16,-6 1 4 0,12 4 0 0,-6-5 1 15,6 0-27-15,-12-4-6 0,-11-1 0 0,12-5-1 16,-1-5-11-16,6 0 12 0,-11-5-12 0,6 0 12 15,-1-5 4-15,0 0 0 0,6 0 1 0,1 0 0 16,-1 0-25-16,0 5-6 0,6-5-1 0,-6 5 0 16,-12-5 63-16,1-1 13 0,11 1 3 0,-17 0 0 0,-5 0-64 0,5 5-18 15,-6-5-1-15,6 5 0 0,0 0 31 16,0-5 5-16,6 0 2 0,5 0 0 0,-11 0-19 16,12-5 0-16,-1 0 0 0,6-5 0 0,0-1 16 0,0 6-1 15,1 5 0-15,-1-5 0 0,5 0-24 0,-4 0-5 16,-7 5-1-16,-5-5 0 0,5 4 15 0,1-4 0 15,-1 0 0-15,0 0 0 0,1 0 0 0,5 5 0 16,0-5 0-16,6 5 0 0,-6-5 0 0,0 10 0 16,12-5 0-16,-7 5 0 0,1 5 35 0,0 0 9 15,6 0 3-15,5 5 0 0,-6-5-23 0,1 5-5 16,-6 5-1-16,5 0 0 0,12-4-1 0,0 4 0 16,-6 5 0-16,-5-5 0 0,5 5-4 0,6-4-1 0,-6 4 0 15,0-5 0-15,12 0-1 0,-18 0-1 0,6 1 0 0,6 4 0 16,-5-10 11-16,22-10 3 0,-23 20 0 0,6 1 0 15,17-21-24-15,-17 20 0 0,0 0 0 0,-1 0 8 16,18-20 6-16,0 0 2 0,-11 26 0 0,0-6 0 16,11-20 24-16,-12 20 6 0,12-20 1 0,-11 25 0 15,5 1-47-15,6-1-8 0,0-5-3 0,0 1 0 16,0-1 22-16,0 5 4 0,6-5 1 0,0 1 0 16,-1-1-3-16,7-5 0 0,-1 0 0 0,6 1 0 15,0-1 2-15,0 0 0 0,6-5 0 0,6 5 0 16,-1-5 1-16,6 1 0 0,6-1 0 0,-6 5 0 15,1-5-4-15,-1 0 0 0,6 5 0 0,-1 0 0 16,7 1-1-16,-6-6-1 0,0 5 0 0,0-5 0 16,0 5-1-16,-1-5 0 0,1 1 0 0,0-1 0 15,6 0-9-15,-6 0 12 0,5 0-12 0,1 0 12 0,-1 5-12 0,1-4 0 16,0-6 0-16,-1 5 0 0,1 0 0 0,-1 5 8 16,-5-10-8-16,6 5 0 0,-6 0 0 0,0 0 0 15,0 1 0-15,-1 4 0 0,1 0 0 0,-6-5 0 16,12-5 8-16,0 5-8 0,-1 6 0 0,-5-6 0 15,6 0 0-15,-6-5 0 0,-1 5 0 0,1 0 0 16,12-5 0-16,-13 0 0 0,-4-5 0 0,-7 5 0 16,12-5 8-16,11 0-8 0,1-5 0 0,5 5 0 15,-6-5 0-15,6-5 0 16,0 0-20-16,5 0-7 0,-10-5-1 0,10 4 0 0,7 6 46 0,-6 0 9 16,-7-10 1-16,-4 5 1 0,-7 5-29 0,1-5 0 15,11 0 0-15,-6 0 0 0,-5 4 0 0,5 1 0 16,0 0 0-16,1 0 0 15,-1-5-17-15,-6 0-10 0,7 0-1 0,-7-5-1 0,7 5 29 0,-1-6 0 0,-11 1 0 0,5 0 0 16,12-5 16-16,-11-6 8 0,-23 1 3 0,5 0 0 16,6-6-27-16,-5 1 0 0,-1 0 0 0,-11-6 0 15,-17 1 0-15,0-1 0 0,18 6-8 0,-18-6 8 16,-12-4 0-16,1 5-9 0,5-1 9 0,0-4 0 16,-5-6-9-16,-6-5 9 0,-6 11 0 0,-5-11-9 15,-1-5 1-15,-11 1 0 0,-11-6 0 0,0 0 0 16,-1 6-80-16,-5 4-15 0,-5 0-3 15,-7 11-1182-15</inkml:trace>
  <inkml:trace contextRef="#ctx0" brushRef="#br0" timeOffset="95422.152">13339 10517 975 0,'0'0'43'0,"0"0"9"0,0 0-41 0,0 0-11 16,0 0 0-16,0 0 0 0,0 0 73 0,0 0 13 0,0 0 2 0,0 0 1 15,0 0 1-15,0 0 0 0,0 0 0 0,0-10 0 16,0 0 5-16,6 0 1 0,0 0 0 0,-1-6 0 16,1 6 0-16,6 0 1 0,5 0 0 0,-12 5 0 15,7 0-18-15,-1 0-4 0,6 10-1 0,0 0 0 16,-5 0-14-16,10 5-4 0,-16 0 0 0,6 10 0 16,-1 1-27-16,-5 9-5 0,5 0-2 0,-11 11 0 0,6-6-14 15,-6 11-8-15,-6 0 10 0,6 4-10 0,-6-4 0 0,1-1 0 16,-1 1 0-16,-5 5 0 0,5-11 0 0,0 6 0 15,6-11 0-15,-6 1 0 0,6-6 20 0,-11-5-3 16,5-4 0-16,6-1 0 0,0-5 9 0,0 0 2 16,0-15 0-16,6 10 0 0,-6-10-2 0,11 10 0 15,-5-5 0-15,11 1 0 0,0-6-10 0,0 0-1 16,1-6-1-16,4 1 0 16,-10 5-14-16,11-5 8 0,-6 0-8 0,5-5 0 15,-4 5 0-15,-1-5 0 0,0 5 0 0,-6-5 0 16,0 0-57-16,1 5-15 0,5-6-2 0,-6 6-1 15,1-5-181-15,-1 0-37 0</inkml:trace>
  <inkml:trace contextRef="#ctx0" brushRef="#br0" timeOffset="115473.1">21795 11879 1728 0,'11'51'38'0,"-5"-36"8"0,-6-15 2 0,0 0 0 0,0 0-39 0,0 0-9 0,0 0 0 0,0 0 0 0,11-10 84 0,-5 0 14 16,0 0 3-16,-1-6 1 0,-5 1-71 0,6 0-15 31,-6-5-2-31,0 0-1 0,0-1 25 0,6-4 5 0,-1 0 1 0,1 4 0 0,0 6 16 0,0 0 4 16,5-5 1-16,0 0 0 0,-5 4 2 0,11-9 0 31,0 10 0-31,0 0 0 0,6-1-11 0,0 6-1 16,5 0-1-16,-5 5 0 0,0 0-7 0,0 5-2 15,0 0 0-15,5 5 0 0,1 5 11 0,-1 0 1 16,-17 16 1-16,7-1 0 0,-7 0-50 0,0 16-8 0,1 15 0 0,-7 4-11 0,-10 6 11 0,5 10 12 16,0 0-2-16,0 10-1 0,-17-5-9 0,11 0 8 15,-5-5-8-15,11-5 8 0,-6 0-8 0,-6-10 0 16,7-11 9-16,5 1-9 0,0-10 14 0,0-11-2 16,-6 0 0-16,6-4 0 0,0-1 24 0,6-10 4 0,-1 0 0 0,-5-15 1 15,12 5-41-15,5 0-9 0,6 6-2 0,0-11 0 31,-1-5 11-31,1-1 8 0,6 1-8 0,5 0 11 16,-6-5-11-16,6 5 0 0,-11-5 0 0,6 5 0 16,5 0 0-16,-11-5 0 0,5 5 0 0,-5 0 0 15,0-11-76-15,-6 1-15 0,6 0-2 0,-6 0-1 16,0-10-167-16,6-1-34 0</inkml:trace>
  <inkml:trace contextRef="#ctx0" brushRef="#br0" timeOffset="116113.99">23157 11545 2376 0,'0'0'52'0,"0"0"12"0,11 0 1 0,6 0 1 0,6-5-53 0,-6 5-13 15,-17 0 0-15,11 0 0 0,1-5 115 0,-12 5 20 0,11 0 4 0,-11 0 1 16,0 0-80-16,0 0-16 0,0 0-4 16,0 0 0-16,0 0-12 0,-6 10-4 0,6-10 0 0,-17 5 0 15,6 5-12-15,-6-10-4 0,-6 5 0 0,12-5 0 16,-6 5-8-16,-6-5-11 0,-6 0 3 0,7 0 0 15,22 0 16-15,0 0 3 0,0 0 1 0,-35-5 0 16,35 5-12-16,-34-5 0 0,34 5 0 0,-34 0 8 16,34 0-8-16,-29 0 8 0,29 0-8 0,0 0 8 15,0 0 4-15,-28 10 1 0,28-10 0 0,-23 16 0 16,23-16 8-16,-11 15 2 0,-1-5 0 0,7 5 0 16,-1 0-7-16,0 5 0 0,12 6-1 0,-6-1 0 15,6 0-7-15,-6 1-8 0,0 4 11 0,5 1-11 16,1-6 9-16,-6 5-9 0,6-4 0 0,-1-1 9 0,-5 0-9 0,6-5 0 15,-6-4 0-15,0 4 8 0,6-5-8 0,-6-5 0 16,0 0 0-16,0 0 8 0,0-10-8 0,0 0 0 16,0 0 0-16,0 0 0 0,11 6 0 0,1-6 0 15,-7 0 0-15,12 0 0 0,6 0 8 0,0 0-8 16,0-6 0-16,5 6 8 0,-5 0-8 0,6 0 8 16,5 6-8-16,0-6 8 0,-6 10-8 0,1 0 0 15,-1 0 0-15,1 10 8 0,-6-5-8 0,-6 6 0 16,-6 4 0-16,1 0 8 0,5 6-8 0,-12-1 0 15,-5-5 0-15,-11 16 8 0,5-6-8 0,-5 6 0 16,-6-11 0-16,-6 1 0 0,0-1 0 0,-5 0 0 16,5 1 0-16,0-1 0 0,0-10 0 0,-5 1 0 15,5-6 0-15,-5-5 0 0,5-10 0 0,0 0 0 16,6 0-9-16,0-5 9 16,0-5-60-16,0 0-9 0,5-11-2 0,1 1 0 15,5 0-133-15,0-5-26 0,6-6-6 0</inkml:trace>
  <inkml:trace contextRef="#ctx0" brushRef="#br0" timeOffset="116426.001">23755 11505 864 0,'23'-6'76'0,"-1"1"-60"0,1 0-16 0,0 0 0 16,-12 0 246-16,7 0 46 0,-7 5 10 0,0 0 2 16,-11 0-128-16,0 0-26 0,0 0-5 0,0 15-1 15,-11 1-76-15,5 4-16 0,-11 0-4 0,0 5 0 16,-6 6-5-16,0-1-2 0,1 6 0 0,-7 9 0 0,6-4-1 0,1 9-1 15,4-4 0-15,13 4 0 0,-7 6-9 16,7-5-2-16,5-6 0 0,5 6 0 16,1-5 2-16,11-6 0 0,0 1 0 0,6-6 0 0,0-5-2 0,5-9 0 15,7-6 0-15,4 0 0 0,-4-15-9 0,4-5-3 16,1 0 0-16,0-10 0 0,0-5-8 0,-6-1-8 16,-11-4 12-16,-6 5-12 0,0-6 0 0,-5 6 0 15,-1 5 0-15,-11 0 0 0,-11 5 8 0,-1 5-8 16,-5 5 0-16,-6 0 0 0,-11 5 8 0,0 0-8 15,0 5 0-15,-6-5 0 0,-6 0 8 0,-5 0-8 16,0-5 0-16,0-5 0 16,-1-10-54-16,1-5-14 0,0-1-4 0</inkml:trace>
  <inkml:trace contextRef="#ctx0" brushRef="#br0" timeOffset="142616.833">13909 10502 345 0,'0'0'31'0,"0"0"-31"15,6 5 0-15,5 0 0 16,-5 5 211-16,0 0 36 0,-6 0 7 0,0 6 2 0,0 4-151 0,-6 10-29 16,0 1-7-16,-5 14-1 0,-1 1-36 0,1-6-7 15,0 1-1-15,-1-1-1 0,1-9 17 0,5-1 4 0,0-10 1 0,6 1 0 16,0-6 60-16,6-5 12 0,0 0 3 0,5-5 0 16,6 0 4-16,0-5 0 0,1 0 1 0,4 0 0 15,1-5-53-15,0 5-12 0,0 5-1 0,-1-5-1 16,1 0-39-16,-6 5-8 0,0 0-2 0,1 0 0 15,-1-5-9-15,0 5 0 0,-6 0 0 0,1 0 0 16,5-5 0-16,-6 0 0 0,0 0 0 0,1-5 0 16,-6 5 53-16,11 0 9 0,0-5 2 0,0 0 0 15,0 0-52-15,-6-5-12 0,1 5 0 0,5 0 0 32,0-5-151-32,-6 5-33 0,1-5-6 0,-7-6-2 0,1 6-78 0,0-10-16 0</inkml:trace>
  <inkml:trace contextRef="#ctx0" brushRef="#br0" timeOffset="142788.597">14297 10431 172 0,'0'0'8'0,"0"0"1"0,17 10-9 0,0 5 0 16,-6 0 0-16,1 6 0 0,-1-1 310 0,6 15 60 15,-6 6 12-15,7 10 2 0,-13 9-215 0,7 1-43 16,-7-5-9-16,7 5-1 0,-12-6-52 0,0-4-9 16,11-6-3-16,-5 1 0 0,0 0-16 0,-1-6-4 15,-5-4-1-15,6-6 0 0,0-5-19 0,-1-4-3 16,-5-1-1-16,0 0 0 0,0-10-8 0,0-10 0 15,0 10 0-15,0-10 0 16,0 0-228-16,0 0-39 0</inkml:trace>
  <inkml:trace contextRef="#ctx0" brushRef="#br0" timeOffset="143585.402">15083 10679 982 0,'-29'-10'21'0,"29"10"5"0,17-5 1 0,-5-10 1 0,-18 5-28 0,12-6 0 15,0 6 0-15,11 0 0 0,-6 0 96 0,-11 0 14 16,0 5 2-16,6-5 1 0,17 0-37 0,-18 4-7 15,-10-4-1-15,-7 5-1 0,12 5-13 0,0 0-2 16,0-10-1-16,-11 0 0 0,-6 0-9 0,0 5-2 16,17 5 0-16,-6-5 0 0,-11-5-32 0,0 10-8 15,5-5 0-15,7 0 0 0,-7-1 30 0,-5 6 4 16,0-5 1-16,0 5 0 0,-6 0-22 0,6 5-4 0,-11 1-1 0,5-6 0 16,0 5-8-16,-6 0 0 0,7 5 9 0,-1-5-9 15,0 5 12-15,-5-5-1 0,5 5-1 0,0 0 0 16,12 0 7-16,-6 1 2 0,-1-6 0 0,1 10 0 15,6-5 10-15,5 5 3 0,1 0 0 0,-1 0 0 16,-6-4 3-16,7-1 1 0,5 0 0 0,0 5 0 16,-6-5 6-16,6-10 2 0,11 10 0 0,1 6 0 15,-1-6-12-15,6-5-1 0,0 5-1 0,6 0 0 16,0 0-10-16,11 0-1 0,0 0-1 0,1 6 0 16,-7-6-8-16,6 5-2 0,0 0 0 0,6 5 0 15,-11 1-8-15,-1-1 0 0,-11 5 0 0,12 0 8 16,11 1 3-16,-17-1 0 0,-18 11 0 0,7-6 0 15,-1 5-11-15,-11 1 0 0,0-6 0 0,-11 6 0 16,-12-6 0-16,11 0 0 0,1-4 0 0,0-6 0 16,-18 0 0-16,12 1 0 0,0-11 0 0,-6 0 0 0,0-5-12 15,-5-10-5-15,-1 0-1 0,7-10 0 0,-1 4 18 0,6-9 0 16,0 0 0-16,11-5 0 0,-5-11 8 0,11 6 1 16,5-6 1-16,7 1 0 0,5-1 3 0,6-4 1 15,5-1 0-15,1-4 0 0,-7-6 10 0,18-10 1 16,11 6 1-16,-11-1 0 0,-23 10-12 0,12 1-2 15,5 9-1-15,6 1 0 0,-11 10-11 0,-7-1 0 16,-5 11 0-16,6 0 8 0,0 0-8 0,-6 0-14 16,-17-1 3-16,0 6 1 15,6-5-218-15,-1 5-43 0</inkml:trace>
  <inkml:trace contextRef="#ctx0" brushRef="#br0" timeOffset="144616.292">13636 11884 921 0,'11'-5'82'0,"0"0"-66"0,7 5-16 0,-7-5 0 16,0 0 141-16,1 0 25 0,5 5 5 0,-6 0 1 16,6 0-29-16,0 10-6 0,-5 0-1 0,5 10 0 15,-11 16-67-15,5-1-13 0,-11 11-4 0,6 10 0 16,-1-1-38-16,1 16-14 0,-6 5 9 0,-6 5-9 16,6 0 0-16,0-5 8 0,0-5-8 0,0-10 0 15,-5-10 16-15,10-11-1 0,-5-10-1 0,0-4 0 16,0-1 43-16,6-10 9 0,-6 0 2 0,11-4 0 15,-11-11 4-15,12 5 0 0,11-10 1 0,-1 0 0 16,-4-1-21-16,4 6-5 0,1-10-1 0,0 5 0 16,5 0-28-16,-5 0-6 0,0 0 0 0,0 0-1 15,0 0-11-15,-6 0 0 0,0-5 0 0,-6 5 0 16,1-5-39-16,-12 10-13 0,0-11-2 0,5-4-803 16,-5-5-161-16</inkml:trace>
  <inkml:trace contextRef="#ctx0" brushRef="#br0" timeOffset="145100.603">14154 11975 1044 0,'0'0'46'0,"0"0"10"0,12 6-45 0,-1 4-11 0,-11-10 0 0,6 10 0 16,-1 0 78-16,1 5 14 0,0 0 2 0,-6 0 1 16,0 1-2-16,5-1 0 0,1-5 0 0,0 5 0 15,-6 0-6-15,0-4-2 0,11 4 0 0,-5-5 0 16,5 0 6-16,1 0 1 0,-7-5 0 0,7 0 0 15,5 0-31-15,-6-5-5 0,6 0-2 0,6-5 0 16,-6 0-24-16,0 0-5 0,0-5-1 0,1 0 0 16,-7 0-16-16,0-5-8 0,1-1 8 0,-1-4-8 15,-11 5 0-15,6-5 0 0,0-1 0 0,-1 1 0 16,-5 0 0-16,6 5 0 0,-6 5 0 0,6-1 0 0,-6 11 0 16,0 0 0-16,0 0 0 0,5 5 0 0,1 6 0 0,5 9 0 15,-5 5-8-15,11 6 8 0,-5 4 0 0,-1 11 0 16,0-1 0-16,6 16 0 0,-11 5 0 0,11 5 0 15,0-6 0-15,-5 1 0 0,-1-10 0 0,6-5 0 16,0-11 0-16,-5-4 0 0,-1-6 0 0,-5-10 0 16,5 1 0-16,1-11 0 0,-7-5 0 0,1 0 0 15,-6-10 0-15,6-5 0 16,-6-6-197-16,0-4-32 0,0-10-7 0</inkml:trace>
  <inkml:trace contextRef="#ctx0" brushRef="#br0" timeOffset="145600.759">15060 11986 1036 0,'0'0'23'0,"0"0"5"0,0 0 0 0,0 0 1 0,17-5-29 0,-17 5 0 0,0 0 0 0,0 0 0 16,0 0 108-16,0 0 16 0,-6-6 4 0,1-4 0 16,5 10-103-16,0 0-25 0,-6-10 0 0,0 5 0 15,-11-10 56-15,12 10 7 0,5 5 1 0,0 0 0 16,-12-10 0-16,1 0 0 0,11 10 0 0,0 0 0 16,0 0-52-16,0 0-12 0,-12-5 0 0,12 5 0 15,0 0 54-15,-5-6 8 0,-18 6 2 0,6 0 0 0,0 0-54 0,0 6-10 16,-6-1 0-16,6 0 0 0,-6 5 0 0,6 0 0 15,-6 5 0-15,12 0 0 0,-6 6 0 0,5-1 0 16,1 0 0-16,5 5 0 0,0 1 40 0,6-1 3 16,6 0 1-16,0-4 0 0,5 4-20 0,1-5-3 15,5-5-1-15,5 1 0 0,7-11 31 0,-1 0 5 16,-5-5 2-16,0-10 0 0,6-1-42 0,-7 1-8 16,1-5-8-16,-12 0 12 0,-5 0-12 0,6 0 0 15,10 4 0-15,-5 1 0 0,-17 10 0 0,0 0 0 16,29 0 0-16,-1 10 0 0,-5 6 32 0,-6 4 4 15,0 5 0-15,6 6 1 0,11 4-8 0,-5 11-1 16,-12-6-1-16,0 6 0 0,12-1-27 0,-7-9-12 16,-10-1 0-16,5-4 1 0,-11-11 11 0,5 0 0 0,6-5 0 0,-11-5 0 15,-6-10 0-15,0 0-8 0,0 0 0 0,0 0-1250 16</inkml:trace>
  <inkml:trace contextRef="#ctx0" brushRef="#br0" timeOffset="149428.068">21464 11439 691 0,'12'5'61'0,"-1"0"-49"16,1-5-12-16,5 0 0 0,0 0 197 0,0-5 37 15,6 5 7-15,-6-5 2 0,0 5-132 0,0 0-27 16,0 0-4-16,-6 5-2 0,-11-5 6 0,12 5 0 16,-7 10 1-16,7 5 0 0,-12 11-42 0,-6 19-9 15,-5 21-2-15,5 15 0 0,0 21-20 0,-5 14-4 16,0 11 0-16,5 20-8 0,-6 10 0 0,7 0 0 0,5-10 0 15,-12 5-12 1,7 0-14-16,5-10-2 0,-6-16-1 0,6-19 0 16,-11-16-90-16,5-10-17 0,0-10-4 0,1-15-683 0</inkml:trace>
  <inkml:trace contextRef="#ctx0" brushRef="#br0" timeOffset="150036.905">21254 11499 2714 0,'51'11'120'0,"-17"-11"25"0,12 5-116 16,5-5-29-16,6 0 0 0,0 5 0 15,5 0-31-15,-5-5-12 0,12 5-2 0,-6-5-1 0,-7-5 46 0,13 0 8 16,-1-5 3-16,6-6 0 0,-5-4-11 0,5 0 12 15,-6-11-12-15,6-4 12 0,0 0-12 0,6-6-14 16,6-10 3-16,-7 1 1 0,7-1 10 0,-6-5-13 16,-1 1 5-16,1 4 8 0,0-5-12 0,0 6 12 15,-12 4-12-15,12 6 12 0,5 4 0 0,1 1 0 16,-12 4 0-16,6 6 0 0,5 5 10 0,-5 0 0 16,-6 9 0-16,0 1 0 0,0 10-10 0,-6 0 0 15,6 5 0-15,-5 5 0 0,-7 6 0 0,7-1-16 16,-1-5 4-16,1 15 1 0,-12 1-10 0,0-1-3 15,-1-5 0-15,1 0 0 16,-5 11-1-16,-1-1-1 0,-11 1 0 0,0-1 0 0,0 11 10 0,0-6 1 0,-6 11 1 0,0 4 0 16,-6 6 3-16,7 0 1 0,-1-1 0 0,0 16 0 15,0 0-10-15,0 5-1 0,1-5-1 0,-1 10 0 16,0-5 11-16,0 0 3 0,-11 5 0 0,5-5 0 16,-5-5 8-16,-11 0 0 0,-1 0 0 0,-5-1 0 15,5-4 0-15,-11 5 9 0,-6-5-9 0,-5 0 10 16,-6-5 13-16,-6-1 2 0,-5-4 1 0,-7-5 0 15,-4-1-10-15,-13-4-3 0,1 0 0 0,-12-1 0 16,-5 1 2-16,-6-6 0 0,-6 6 0 0,-5-6 0 16,-18 1 12-16,-5 4 2 0,5-9 1 0,1 4 0 15,-7 6-30-15,-10-1 0 0,-1 1-8 0,-5 0 8 16,-6-1 8-16,0-4 8 0,0 4 1 0,0-4 1 16,0-6 4-16,-6-4 1 0,0-1 0 0,0-5 0 15,-5-4 5-15,5-1 2 0,0-10 0 0,-5 0 0 16,-6-5-30-16,5-5 0 0,12-5 0 0,0 0 0 15,12 0-96-15,5-10-15 0,5 0-3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13:16.170"/>
    </inkml:context>
    <inkml:brush xml:id="br0">
      <inkml:brushProperty name="width" value="0.05292" units="cm"/>
      <inkml:brushProperty name="height" value="0.05292" units="cm"/>
      <inkml:brushProperty name="color" value="#FF0000"/>
    </inkml:brush>
  </inkml:definitions>
  <inkml:trace contextRef="#ctx0" brushRef="#br0">8274 9236 921 0,'0'0'82'0,"0"0"-66"0,0 0-16 0,0 0 0 16,0 0 128-16,0 0 21 0,0 0 5 0,0 0 1 15,17-5-43-15,-17 5-8 0,0 0-1 0,0 0-1 16,0-10-59-16,0 10-12 0,0 0-3 0,0 0 0 15,0-10-2-15,0 10-1 0,0-11 0 0,0 1 0 16,0 0-3-16,-11 0-1 0,11 10 0 0,0 0 0 16,0-10 21-16,0 10 4 0,11-10 1 0,-11 0 0 15,0-1 8-15,0 11 1 0,6-5 1 0,0-5 0 16,-1 5-10-16,1-5-3 0,0 0 0 0,-6 10 0 16,11-5-10-16,-11 0-2 0,0 5-1 0,0 0 0 15,0 0-8-15,6-10-2 0,5 0 0 0,-11 10 0 16,0 0-5-16,0 0 0 0,0-11-1 0,0 11 0 15,0 0-1-15,0 0 0 0,0 0 0 0,0 0 0 0,12-5 2 0,-12 5 0 16,0 0 0-16,0 0 0 0,17-5 0 0,-17 5 1 16,11 0 0-16,-11 0 0 0,0 0 1 0,11 0 0 15,-11 0 0-15,12 5 0 0,5-5 5 0,0 5 1 16,-11 1 0-16,5-6 0 0,-11 0-16 0,11 0-8 16,1 0 8-16,5 5-8 0,-6 0 14 0,1 0-2 15,5 5 0-15,-6-5 0 0,1 0-1 0,5 0-1 16,-12 5 0-16,7 0 0 0,-1-5-10 0,1 0 12 15,-12-5-12-15,17 11 12 0,-17 4-12 0,5 0 0 16,1-5 0-16,0 5 0 0,-6 0 0 0,0 1 0 16,0-1 0-16,0 0 0 0,-6 0 0 0,-5 5 0 0,11-4 0 15,-12 4 0-15,7-5 0 0,-7 0 0 0,1 0 0 0,5 1 0 16,0-1 0-16,1-5 0 0,-12 0 0 0,11 0 0 16,6-10 0-16,0 0 0 0,0 0 0 0,0 0 0 15,-6 10 0-15,6-10 0 0,0 0 0 0,0 0 0 16,0 0 11-16,0 0-3 0,17 0-8 0,0 5 12 15,6 1-4-15,-6-6-8 0,6 5 11 0,-6-5-11 16,0 5 8-16,0 0-8 0,0-5 0 0,1 5 0 16,-13 5 8-16,7 0-8 0,-1 0 0 0,0 0 0 15,-5 5 0-15,-6 1 0 0,0-1 8 0,-6 5-8 16,-5 0 0-16,0 6 0 0,-6-1 0 0,5 5 0 16,-11 1 0-16,1-1 0 0,-1-5 0 0,6 6 0 15,-12-6 0-15,1 1 0 0,5-6 0 0,6 0 0 16,0-10 0-16,-6 0 0 0,6-5-9 0,0-5 9 15,5 5-77-15,1-10-11 0,11 0-1 0,0-5-1 16,0 0-99-16,0-10-20 0,11 0-4 0,-5 4-562 16,5-4-112-16</inkml:trace>
  <inkml:trace contextRef="#ctx0" brushRef="#br0" timeOffset="437.04">8901 9373 633 0,'0'0'28'0,"0"0"6"0,0 0-34 0,0 0 0 0,0 0 0 0,0 0 0 15,0 0 214-15,0 0 36 0,0-16 7 0,0 16 2 16,-6-10-107-16,0 0-20 0,6 0-5 0,-5-5-1 15,5 0-31-15,0-1-7 0,5 6 0 0,1-5-1 16,0-5-3-16,5 5 0 0,-5-1 0 0,5 1 0 16,1 0-12-16,5 5-2 0,0 5-1 0,-6 5 0 15,1-5-17-15,-12 5-3 0,11 10-1 0,6 10 0 16,-5 6-16-16,5 4-4 0,-6 10-1 0,-5 6 0 16,-1 0-16-16,1 4-3 0,0 1-8 0,0-1 12 15,-6 1-12-15,0-5 8 0,0-6-8 0,0 1 0 16,0-6 12-16,0-4-3 0,11-6-1 0,-11 0 0 15,0-10 11-15,6 1 1 0,-1-6 1 0,-5-10 0 0,17 0 1 16,0 0 0-16,1-5 0 0,-1 0 0 0,5-6-9 0,-4 1-1 16,-1 0-1-16,0 0 0 0,-6-5-11 0,6 5 0 15,0 0 9-15,-5-1-9 0,5 1 0 0,6-5 0 16,-12 5 0-16,6-5 0 16,6-5-108-16,-12-1-25 0,1 1-6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4-21T19:53:05.238"/>
    </inkml:context>
    <inkml:brush xml:id="br0">
      <inkml:brushProperty name="width" value="0.05292" units="cm"/>
      <inkml:brushProperty name="height" value="0.05292" units="cm"/>
      <inkml:brushProperty name="color" value="#FF0000"/>
    </inkml:brush>
  </inkml:definitions>
  <inkml:trace contextRef="#ctx0" brushRef="#br0">7010 4503 842 0,'-3'-3'18'0,"-6"3"4"0,1-8 1 0,-4 3 1 0</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16:28.024"/>
    </inkml:context>
    <inkml:brush xml:id="br0">
      <inkml:brushProperty name="width" value="0.05292" units="cm"/>
      <inkml:brushProperty name="height" value="0.05292" units="cm"/>
      <inkml:brushProperty name="color" value="#FF0000"/>
    </inkml:brush>
  </inkml:definitions>
  <inkml:trace contextRef="#ctx0" brushRef="#br0">6257 5291 403 0,'0'0'17'0,"0"0"5"0,0 0-22 0,0 0 0 16,0 0 0-16,0 0 0 0,0 0 287 0,0 0 53 15,0 0 10-15,0 10 2 0,-17 0-178 0,17 0-36 16,-6 6-7-16,6-1-2 0,0 0-33 0,6 0-8 16,-6 0 0-16,6 11-1 0,5-16-15 0,-5 5-4 15,5-10 0-15,6 5 0 0,6 0-8 0,-6-10-1 16,6 0-1-16,-6 0 0 0,0-10-12 0,12 0-2 16,5 5-1-16,-11-20 0 0,-1 4-23 0,7 1-5 0,-6-5-1 0,5-1 0 15,-11 6-14-15,12-5 0 0,-24 0 0 0,12 4 0 31,1 1-131-31,-18 0-29 0</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4-21T19:56:26.885"/>
    </inkml:context>
    <inkml:brush xml:id="br0">
      <inkml:brushProperty name="width" value="0.05292" units="cm"/>
      <inkml:brushProperty name="height" value="0.05292" units="cm"/>
      <inkml:brushProperty name="color" value="#FF0000"/>
    </inkml:brush>
  </inkml:definitions>
  <inkml:trace contextRef="#ctx0" brushRef="#br0">18669 10755 0,'0'0'16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1T17:29:18.104"/>
    </inkml:context>
    <inkml:brush xml:id="br0">
      <inkml:brushProperty name="width" value="0.05292" units="cm"/>
      <inkml:brushProperty name="height" value="0.05292" units="cm"/>
      <inkml:brushProperty name="color" value="#FF0000"/>
    </inkml:brush>
  </inkml:definitions>
  <inkml:trace contextRef="#ctx0" brushRef="#br0">9493 16133 345 0,'0'0'0'0,"0"0"14"0,0 0-4 0,0 0 2 0,0 0-12 0,0 0 0 0,0 0 0 0,0 0 0 16,0 0 0-16,0 0 0 0,0 0 0 0,12 0 0 16,-12 0 53-16,0 0 9 0,17 5 2 0,-17-5 0 15,0 0-52-15,0 0-12 0,0 0 0 0,0 0 0 16,0 0 54-16,0 0 8 0,0 0 2 0,17 5 0 15,-17-5 0-15,11 0 0 0,-11 0 0 0,17 0 0 16,-17 0-52-16,0 0-12 0,0 0 0 0,12 0 0 0,5 0 54 0,-17 0 8 16,0 0 2-16,0 0 0 0,11 0-52 0,12 0-12 15,-6 0 0-15,-11 0 0 0,5 0 0 0,1 0 0 16,5 0 0-16,-6 0 0 0,1 0 54 0,5 5 8 16,-6 0 2-16,6 0 0 0,6-5-52 0,-12 0-12 15,6 0 0-15,1 0 0 0,-7 0 54 0,12 0 8 16,-6 0 2-16,6 0 0 0,-1 0-52 0,-5 0-12 15,1 0 0-15,-1 0 0 0,0-5 0 0,6 5 0 16,-12 0 0-16,6 0 0 0,-17 0 54 0,29 0 8 16,-18 0 2-16,6 0 0 0,0 5-52 0,0-5-12 15,0 0 0-15,0 0 0 0,-5 0 0 0,16 0 0 0,-16 0 0 0,5 0 0 16,0 0 0-16,-6 0 0 0,6 0 0 0,6-5 0 16,-11 5 0-16,5 0 0 0,11 0 0 0,-16-5 0 15,5 5 0-15,5-5 0 0,-5 5 0 16,12 0 0-16,-18-5 0 0,6 5 0 0,1-5 0 0,-7 5 0 15,12 0 0-15,-6 0 0 0,0 0 0 0,6 0 0 16,-12-5 54-16,12 5 8 0,0-5 2 0,-12 0 0 16,18 5-52-16,-18 0-12 0,6 0 0 0,0 0 0 15,-17 0 0-15,17 0 0 0,0 0 0 0,0 0 0 16,-17 0 0-16,18 0 0 0,4 5 0 0,-5-5 0 16,-17 0 0-16,18 0 0 0,4 5 0 0,-10-5 0 15,11 0 0-15,-12 0 0 0,-11 0 0 0,17 0 0 16,6 0 0-16,-12 0 0 0,-11 0 0 0,0 0 0 15,17-5 0-15,0 5 0 0,-5-5 0 0,-12 5 0 16,11 0 0-16,1 0 0 0,-1 0 0 0,6-5 0 0,-6 5 54 0,1 0 8 16,-1-5 2-16,1 5 0 0,-1 0-52 0,6 0-12 15,6 0 0-15,-17-5 0 0,5 5 0 0,6-5 0 16,0 5 0-16,0-6 0 0,-5 6 0 0,5 0 0 16,-6-10 0-16,6 10 0 0,6 0 0 0,-6-5 0 15,0 0 0-15,-5 5 0 0,5-5 0 0,-6 5 0 16,6-5 0-16,-5 5 0 0,5 0 0 0,5 0 0 15,-16-5 0-15,11 5 0 0,0-5 0 0,-5 0-8 16,5 0 8-16,-6 0-13 0,6 0 13 0,-11 5 0 16,-6 0 0-16,0 0 0 0,17-5 8 0,-17 5-8 15,17-5 0-15,-5 5 0 0,-1 0 0 0,6-5-11 16,-17 5 0-16,0 0 0 0,17 5 11 0,0-5 16 0,6-5-4 16,-12 5-1-16,-11 0-11 0,23 0 0 0,0 0 0 0,6 0 0 15,-12 0 0-15,0 0 0 0,6 0 0 0,-1 5 0 16,7-5 0-16,-12 0 0 0,6 0 0 0,5 0 0 15,1 0 0-15,-12 5 0 0,11-5 0 0,-11 5 0 16,0-5 0-16,1 0 0 0,10 0 0 0,-5 0 0 16,0 0 0-16,-1 0 0 0,7 0 0 0,-6 5 0 15,-1-5 0-15,1 0-16 0,-6 0 4 0,0 5 1 16,12-5 11-16,-6 0 16 0,0 5-4 0,-1-5-1 16,1 0-11-16,-6 5 0 0,6-5 0 0,0 0 0 15,5 5 0-15,-11-5 0 0,0 0 0 0,1 0 0 16,-1 0 0-16,0 0 0 0,0 0 0 0,-6 0 0 15,6 0 0-15,-5 5 0 0,5 0 0 0,0-5 0 16,0 5 0-16,0-5 0 0,-6 0 0 0,7 0 0 0,-7 0 0 16,6 0 0-16,-6 0 0 0,7 0 0 0,-7 0 0 0,6 0 0 15,0 0 0-15,-5 0 0 0,5 0 0 0,0 0 0 16,0 0 0-16,6 0 0 0,-6 0 0 0,5 0 0 16,-4 0 0-16,-1 0 0 0,5 0 0 0,1 0 0 15,0 0 0-15,-6 0 0 0,0 0 0 0,6 0-14 16,-6 0 2-16,6-5 0 0,-12 5 12 0,6 0 16 15,0 0-3-15,-5 0-1 0,-1 0-12 0,6 0 0 16,-5 0 0-16,5 0 0 0,0 0 0 0,-6 5 0 16,-11-5 0-16,12 0 0 0,-1 0 0 0,6 10 0 15,0-10 0-15,0 5 0 0,1 0 0 0,-1-5 0 16,0 6 0-16,5-1 0 0,-10-5 0 0,-1 0 0 0,6 0 0 16,0 0 0-16,1 0 0 0,-7 0 0 0,0 0 0 15,6 0 0-15,1 0 19 0,-18 0 1 16,5 0 0-16,-5 0 0 0,12 0-32 0,-12 0-7 0,17 0-1 0,-6 5 0 15,-11-5 20-15,0 0 0 0,12 0 0 0,-1 0 0 16,0 5 0-16,6-5 0 0,-5 0 0 0,-1 5 0 16,6-5 0-16,-5 0 0 0,-1 0 0 0,0 0 0 15,1 0-13-15,-1 0 1 0,6 0 0 0,-5 0 0 16,-1 0 12-16,6 0 16 0,0 0-3 0,0 5-1 16,1-10-12-16,-1 5 0 0,0 5 0 0,0-5 0 15,11 0 0-15,-11 0 0 0,0 0 0 0,1 5 0 16,-1-5 0-16,11 0 0 0,-5 0 0 0,0 0 0 15,-6 0 17-15,6 5 1 0,-6-5 0 0,0 0 0 16,-6 0-29-16,6 0-5 0,0 0-2 0,0 0 0 0,1 5 18 16,-7-5 0-16,12 0 0 0,-6 5 0 0,0-5 0 0,0 5 0 15,0 0 0-15,0-5 0 0,0 5 0 0,0-5 0 16,1 0 0-16,4 0 0 0,-5 0 12 0,0 0 7 16,-5-5 1-16,-1 5 0 0,-11 0-20 0,17 0 0 15,0 0 0-15,-17 0 0 16,0 0-27-16,12 0-2 0,-1 0-1 0,6 0 0 0,-5 0 30 0,5 5 13 15,-17-5-1-15,11 0 0 0,6 0-12 0,-5 5-16 16,11-5 3-16,-12 5 1 0,-11-5 12 0,17 0 16 16,6 0-3-16,0 0-1 0,-6 0 5 0,0 0 1 15,0 0 0-15,6 0 0 16,11 0-38-16,-11 0-8 0,-23 0-2 0,17 6 0 0,6-1 30 0,-1 0 13 16,-22-5-1-16,0 0 0 0,0 0-12 0,0 0 0 0,29 0 0 15,-12 5 0-15,-17-5 0 0,0 0 0 0,17 5 0 0,0-5 0 16,-17 0 17-16,0 0 1 0,17 0 0 0,0 0 0 15,6 0-27-15,-6 0-6 0,-17 0-1 0,12 0 0 16,16 0 28-16,-11 0 4 0,0 0 2 0,-5 0 0 16,-1 5-18-16,6 0 0 0,0-5 0 0,0 0 0 15,0 0 0-15,0 0 0 0,6 5 0 0,-6-5 0 16,0 0-12-16,-5 0-7 0,5 0-1 0,0 0 0 16,0 0 7-16,-5 0 1 0,5 0 0 0,0 0 0 15,0 0 12-15,0 0 16 0,0 5-3 0,-6-5-1 16,6 0-12-16,1 5-16 0,16-5 3 0,-6 5 1 15,-5 0 12-15,6 0 0 0,-1-5 0 0,-5 5 0 16,-23-5 0-16,23 0 16 0,16 5-3 0,-10-5-1 16,-6 0-12-16,0 0 0 0,5 0 0 0,6 0 0 15,0 0 0-15,-11 0 0 0,0-5 8 0,0 5-8 0,5 0 17 16,-5 0 1-16,0 0 0 0,-6 0 0 0,0-5-30 0,0 5-7 16,6 0-1-16,-6 0 0 0,-6 0 7 0,1 0 1 15,11 0 0-15,-6 0 0 0,-12 0 12 0,12 0 0 16,-5 0 0-16,-1 0 0 0,1 0 0 0,5 0 0 15,-17 0 0-15,11 0 0 0,6 0 0 0,0 0 16 16,-5 0-3-16,-1 0-1 0,6 0-12 0,6 0 0 16,-12 0 0-16,1 0 0 0,5 0 0 0,0 0 0 15,11 0 0-15,-16 0 0 0,-12 0 0 0,17 0 0 16,6 0 0-16,-6 0 0 0,-17 0 0 0,0 0 0 16,23 0 0-16,-1 0 0 0,7 0 0 0,-6 0 0 15,-12 0 0-15,6 0 0 0,17 5 0 0,-11-5 0 16,-23 0 0-16,23 0 0 0,0 0 0 0,0 0 0 0,5 0 0 15,-11 0 0-15,0 0 0 0,6 0 0 0,0 0 0 0,0 0 0 16,-1 0 0-16,1 0 0 0,0 5 0 0,0-5 0 16,-6 0 0-16,6 0-16 0,5 0 3 0,-5 0 1 15,0 0 12-15,0 0 16 0,5 0-3 0,0 0-1 16,1 0-12-16,-1 0 0 0,7 0 8 0,-1-5-8 16,6 5 0-16,-6 0 0 0,0 0 0 0,0 0 0 15,6 0 0-15,-6 0 0 0,1-5 0 0,-1 10 0 16,0-5 9-16,0 5-9 0,0-5 8 0,0 5-8 15,-5 1 8-15,5-1-8 0,0-5 0 0,6 0 8 16,0 0-8-16,0 0 0 0,6 0 0 0,5 0 8 16,-6 0-8-16,12 0 10 0,0 5-10 0,0-5 10 0,0-5 4 15,-5 5 1-15,-1 0 0 0,0 0 0 0,-5 5-5 0,-6-10-1 16,-12 5 0-16,6-5 0 0,-11-1-9 16,0 1 0-16,-6 5 9 0,0 0-9 15,-17 0 8-15,0 0-8 0,0 0 10 0,0 0-10 0,0 0 8 0,0 0-8 16,0 0 0-16,0 0-764 15,-6 11-159-15</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17:42.522"/>
    </inkml:context>
    <inkml:brush xml:id="br0">
      <inkml:brushProperty name="width" value="0.05292" units="cm"/>
      <inkml:brushProperty name="height" value="0.05292" units="cm"/>
      <inkml:brushProperty name="color" value="#FF0000"/>
    </inkml:brush>
  </inkml:definitions>
  <inkml:trace contextRef="#ctx0" brushRef="#br0">12092 16341 748 0,'0'-16'33'0,"5"11"7"0,7 0-32 0,-1 5-8 16,-5 5 0-16,-1 11 0 0,-5 4 261 0,-5 5 51 15,-1 16 9-15,-11 4 3 0,6 21-260 0,-18 5-52 16,1 5-12-16,-7 5 0 0,-5 5 9 0,-5 0 2 0,-1 5 0 16,1-5 0-16,-7-5-11 0,-5 5 8 15,-5-10-8-15,5-5 8 0,0-10-8 0,0-5 0 0,6-6 0 0,-1-4 8 31,7-5-147-31,5-11-29 0,11-5-7 0</inkml:trace>
  <inkml:trace contextRef="#ctx0" brushRef="#br0" timeOffset="187.119">12901 16872 2476 0,'-6'36'220'0,"-5"14"-176"15,-1 11-35-15,-11 5-9 0,-5 10 33 0,-6 5 5 16,-6 5 1-16,0 0 0 16,-6 5-174-16,1-10-34 0,5-5-7 0</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19:02.725"/>
    </inkml:context>
    <inkml:brush xml:id="br0">
      <inkml:brushProperty name="width" value="0.05292" units="cm"/>
      <inkml:brushProperty name="height" value="0.05292" units="cm"/>
      <inkml:brushProperty name="color" value="#FF0000"/>
    </inkml:brush>
  </inkml:definitions>
  <inkml:trace contextRef="#ctx0" brushRef="#br0">4200 8390 403 0,'17'0'36'0,"-5"0"-36"15,5 0 0-15,0 0 0 0,6 0 19 0,-6-5-3 16,5 0-1-16,-4 0 0 0,10 5 39 0,-17-5 8 15,18 0 2-15,-23 0 0 0,11 0-10 0,-12-5-2 16,7-1 0-16,5 6 0 0,-11-5-20 0,-1 5-5 0,-5 5-1 0,0 0 0 16,0 0-9-16,0-10-1 0,0 10-1 15,0-5 0-15,0 5-15 0,-5-10 0 16,-12 0 8-16,11 5-8 0,-11-5 0 0,-6 4 0 0,-6 1 0 0,1 0 0 16,-6-5 0-16,-6 0 0 0,6 0 0 0,-12 5 0 15,-5-5 0-15,5 5 9 0,-5 0-9 0,-6 0 8 16,11-6-8-16,-16 6 8 0,5 0-8 0,0 0 8 15,-12 0-8-15,7 5 0 0,-1 0 0 0,-5 5 0 16,5 0 0-16,6-5 0 0,0 10 0 0,-6-4 0 16,1-1 0-16,10 5 0 0,-5 0 0 0,12 0 0 15,5 0 0-15,0 5 0 0,6 0 0 0,-6 6 0 16,6 4 0-16,11-5 0 0,0-5 0 0,-5 11 0 16,5-1 0-16,6 0 0 0,0 1 8 0,5-1-8 15,12 0 18-15,-17 1-2 0,17-6 0 0,-11 5 0 16,11 1 11-16,0-1 1 0,0 0 1 0,11-4 0 0,-5 4 11 0,5-5 1 15,12 5 1-15,-6-4 0 0,6 4 7 0,-6 0 2 16,12 6 0-16,5-1 0 0,0 0-17 0,6 6-3 16,0-6-1-16,0 6 0 0,17-1-6 15,-12-4 0-15,7 4-1 0,-7 0 0 0,6-4-3 0,6 4 0 16,6-4 0-16,5-6 0 0,-16 0-2 0,16 1-1 16,-5-6 0-16,-1 0 0 0,-5 0 16 0,12 1 3 15,-12-11 1-15,11 0 0 0,1 0-22 0,-13-10-5 16,13-5-1-16,5 0 0 0,0-10 7 0,6-6 2 15,-6-4 0-15,-6-5 0 0,6-1-2 0,-11-4 0 16,5-11 0-16,-11 6 0 0,-11-1 1 0,-6 1 0 16,11-6 0-16,-22 1 0 0,-1 4-17 0,-11 1 8 0,-5-6-8 15,-1 1 0-15,-11 9 8 0,0-4-8 0,-17-6 0 0,0 5 0 32,-6-4-123-32,-17-1-31 0,-51-50-6 0,28 10-2 0</inkml:trace>
  <inkml:trace contextRef="#ctx0" brushRef="#br0" timeOffset="8757.77">20029 8512 201 0,'0'0'8'0,"0"0"4"0,0 0-12 0,0 0 0 0,0 0 0 0,0 0 0 15,0 0 19-15,0 0 1 0,0 0 1 0,0 0 0 16,0 0 12-16,0 0 3 0,0-10 0 0,0 10 0 16,0 0 15-16,-6-16 3 0,0 6 1 0,6 10 0 15,0 0-15-15,-6-10-4 0,6 10 0 0,0 0 0 16,-5-15-13-16,5 15-3 0,0 0-1 0,-6-5 0 16,6 5-10-16,-6-10-1 0,6 10-8 0,0 0 12 15,0 0-12-15,0 0 11 0,-11-5-11 0,11 5 10 16,0 0-10-16,0 0 0 0,-17-5 0 0,17 5 0 15,-6-5 15-15,-5-1 1 0,-1-4 0 0,12 10 0 0,0 0-4 0,0 0 0 16,0 0 0-16,-11-5 0 0,5 0 3 0,-5 0 0 16,11 5 0-16,-12-5 0 0,12 5-7 0,-11 0-8 15,0-5 11-15,-1 0-11 0,1-5 8 0,11 10-8 16,-12 0 0-16,1-5 0 0,0 0 8 0,-1 0-8 16,1 0 0-16,0 5 0 0,-1 0 0 0,1 0 0 15,11 0 0-15,-12 0 0 0,1-6 8 0,0 6-8 16,-1 0 0-16,1 0 0 0,-1 0 0 0,7 0 0 15,-7 0 0-15,1 0 0 0,5 0 0 0,6 0 0 16,-11-5 0-16,-1 5 0 0,-5 0 0 0,6-5 0 16,-1 5 0-16,1-5 0 0,0 10 8 0,-1-5-8 15,1-5 0-15,0 5 0 0,5-5 9 0,-6 5-9 0,1 5 0 0,0-5 9 16,-1-5-9-16,1 5 0 0,-1 0 0 0,12 0 8 16,-11-5-8-16,0 5 12 0,-1-5-12 0,1 5 12 15,11 0-12-15,0 0 12 0,-6-5-12 0,-5 0 12 16,-6 5-2-16,5-5 0 0,7 5 0 0,-7-5 0 15,-5 5 5-15,0 0 1 0,11-5 0 0,-11 0 0 16,0 5-16-16,6-5 0 0,-1 0 0 0,1 0 0 16,-6 5 0-16,0 0 0 0,5 0 0 0,-5-6 0 15,0 6 0-15,0 0 0 0,0 0 0 0,0 0 0 16,5 0 0-16,-5-5 0 0,6 5 0 0,-6-5 0 16,6 5 0-16,-7-5 0 0,7 5 9 0,0 0-9 15,-6 0 8-15,5 0-8 0,1-5 8 0,11 5-8 16,-12-5 13-16,1 5-2 0,-6-5-1 0,17 5 0 15,-12 0-2-15,7-5 0 0,-12 0 0 0,17 5 0 16,-6 0-8-16,6 0 8 0,-17-5-8 0,5 5 8 16,1 0-8-16,0-5 0 0,5 5 0 0,-5-5 8 0,-1 5-8 0,1 0 0 15,5-5 0-15,-5 0 8 0,-1 5-8 0,7 0 0 16,5 0 0-16,-12 0 8 0,12 0-8 0,-11 0 0 16,-1 0 0-16,1-5 8 0,5 0-8 0,-5 5 0 15,0 0 0-15,5 5 0 0,-6 0 0 0,12-5 0 16,-5 0 0-16,-7 0 0 0,1 0 0 0,5 0 0 15,-5 0 0-15,-1 0 0 0,7 0 0 0,-7 0 12 16,7 0-12-16,5 0 12 0,-12-5-12 0,1 5 0 16,-1 5 0-16,1-5-11 0,5 0 11 0,6 0 0 15,-11 0 0-15,11 0-8 0,0 0 8 0,-6 5 0 0,-11-5 0 0,0 5 8 16,6-5-8-16,-1 5 0 0,12-5 0 0,-17 0-8 16,0 5 8-16,6 0 0 0,11-5 0 0,-12 0 0 15,-5 0 0-15,6 5 0 0,11-5 0 0,-12 0 0 16,-5 0 0-16,6 0 0 0,11 0 0 0,-11 5 0 15,-1-5 0-15,12 0 9 0,-11 0-1 0,11 0-8 16,0 0 0-16,0 0 0 0,-17 5 0 0,0 0-9 16,17-5 9-16,-12 5 0 0,-5-5 0 0,17 0 0 15,-11 0 0-15,-6 0 0 0,17 0 0 0,-12 0 0 16,12 0 0-16,-11 5 0 0,-1 0 0 0,12-5 0 16,-11 0 0-16,11 0 0 0,-17 5 0 0,6-5 0 15,11 0 0-15,0 0 0 0,-12 6 0 0,1-6 0 16,-1 5 0-16,12-5 0 0,-11 5 0 0,0 0 0 15,-1-5 0-15,1 0 0 0,11 0 0 0,-12 0 0 16,1 5 0-16,0 0 0 0,11-5 0 0,-12 5-8 0,1-5 8 16,11 0 0-16,-6 5 0 0,6-5 0 0,0 0 0 0,-11 5 0 15,-1 5 0-15,1-5 0 0,11-5 0 0,0 0 0 16,-11 5 0-16,-1 0 0 0,6 5 0 0,-5-4 0 16,11-6 0-16,-6 5 0 0,-5 0 0 0,0 0 0 15,11-5 0-15,-12 5 0 0,6 0 0 0,1 0 0 16,5-5 0-16,0 0 0 0,-6 5 0 0,0 5 0 15,-5 0 0-15,11-10 0 0,0 0 0 0,0 10 0 16,-6-5 0-16,6-5 0 0,-5 11 0 0,5-11 0 16,-6 10 0-16,0 0 0 0,0 0 0 0,6-10 0 15,0 0 0-15,0 10 0 0,-5 0 0 0,5-10 8 16,0 0-8-16,-6 15 0 0,0-4 0 0,6-1 0 16,-5 0 0-16,5-10 0 0,0 10 0 0,0-10 0 0,0 15 0 0,0-15 0 15,0 10 0-15,0-10 0 0,0 0 0 0,-6 15 0 16,0-4 0-16,6-1 8 0,0-10-8 0,0 0 0 15,6 10 0-15,-6-10 8 0,6 10-8 0,-6-10 0 16,0 15 0-16,5-5 0 0,-5 5 0 0,0-15 0 16,0 0 0-16,0 0 8 0,6 11-8 0,5 4 0 15,-11-15 0-15,6 10 0 0,0-5 0 0,-6-5 0 16,0 0 0-16,11 10 0 0,-5 5 0 0,-6-15 0 16,11 10 0-16,-5 1 8 0,5-1-8 0,-5-5 0 15,-6-5 0-15,12 10 0 0,-1 5 0 0,0-5 8 16,-11-10-8-16,12 5 0 0,-1 5 0 0,1-5 0 15,-1 1 0-15,0-1 0 0,-11-5 0 0,17 5 8 16,-5 0-8-16,-1 5 0 0,1 0 0 0,-1 0 0 16,-11-10 0-16,11 5 8 0,1 0-8 0,5 0 8 0,-17-5-8 15,11 10 0-15,1-5 0 0,-1 6 0 0,0-6 0 0,1 5 0 16,-1-5 0-16,1 0 0 0,-1 0 0 0,0 5 0 16,-11-10 0-16,12 5 0 0,-1 0 0 0,6 5 0 15,-5 0 0-15,-1-4 0 0,1 4 0 0,5-10 0 16,0 5 0-16,-6 5 0 0,0-5 8 0,1 0 0 15,5 0 0-15,-6 5 0 0,6 0-8 0,-5-5 0 16,-1 6 0-16,6-6 0 0,0 0 0 0,1 5 0 16,-1-5-8-16,-6 0 8 0,6 0 0 0,-5 5 0 15,-12-10 0-15,17 5 8 0,0 0-8 0,-6 0 11 16,6-5-11-16,0 10 12 0,0-5-12 0,0 1 0 16,1-1 0-16,-1 0 8 0,-17-5-8 0,17 10 8 0,0-5-8 15,0 0 8-15,6 5-8 0,-6-5 0 0,0 0 0 16,6 0 8-16,-6 5-8 0,6-5 0 0,-12 6 0 15,6-6 0-15,6 0 0 0,-6 5 0 0,0-5 0 0,6-5 0 16,-6 10 0-16,0-10 0 0,6 5 0 0,0 0 8 16,-6-5-8-16,6 5 0 0,-1-5 0 0,1 5 0 15,0 0 8-15,0 0-8 0,5 0 8 0,-5 1-8 16,0-6 0-16,0 5 8 0,-1 0-8 0,7 0 0 16,5-5 13-16,-11 5-2 0,-6 0-1 0,6 0 0 15,-1 0-10-15,1 5 0 0,6-5 0 0,-1 0 0 16,-5 0 0-16,0-5 0 0,5 5-12 0,-5 0 12 15,0 0 0-15,0 1 0 0,-1-1 0 0,1-5 0 16,0 5 11-16,0-5-3 0,-6 5-8 0,6-5 12 16,5 5-3-16,-11-5-1 0,6-5 0 0,0 5 0 15,0 5 0-15,-1-5-8 0,7 0 12 0,-1 5-4 0,-5-5 2 0,0 5 0 16,0-5 0-16,5 5 0 0,-5 0-10 0,0 0 0 16,11 0 0-16,-11 0 0 0,0 0 0 0,-1 0 0 15,1 6 0-15,0-6 0 0,6 0 0 0,-1 0 0 16,0-5 8-16,-5 5-8 0,11 0 0 0,-5 0 8 15,-1 0-8-15,-5 0 0 0,6-5 8 0,-1 10-8 16,1-5 0-16,-1-5 8 0,-5 5-8 0,5 0 0 16,-5-5 0-16,0 0 8 0,0 0-8 0,0 5 0 15,-1-5 0-15,-4 5 0 0,-1-5 0 0,0 0 0 16,6 0 0-16,-6 0 8 0,0 0-8 0,0 0 0 16,0 0 0-16,0 0 8 0,0-5 12 0,-6 5 3 15,7-5 0-15,-1 5 0 0,-6-5-23 0,0 0-15 0,7 5 3 0,-13-5 0 16,-5 5 12-16,0 0 0 15,17-5 0-15,-17 5 0 0,0 0 0 0,12-5 0 16,5-5 0-16,-17 10 0 0,0 0 8 0,6-10-8 16,-1 0 0-16,7 5 0 0,-12 5 12 0,0 0-12 0,0-11 12 0,5 1-12 15,7 5 0-15,-7-10 0 0,-5 5 0 16,6 5 0-16,-6 5 0 0,0-10 0 16,6 0 0-16,-6 5 0 0,-6-6 0 0,12 1 0 0,-1 0 0 0,-5 0 0 15,0 0 9-15,-5 0 2 0,5 0 0 0,0 0 0 16,0-6-11-16,-6 6 0 0,0-5-12 0,6 0 12 15,0 0 0-15,0-6 0 0,-5 6 0 0,-7-5 0 16,1 5 0-16,0 0 0 0,-1-6 0 0,1 1 12 16,-12 5-12-16,6 0 0 0,0-1 0 0,-6 1-11 15,0-5 11-15,0 0 0 0,1 5 0 0,-1-6-8 16,-6 1 8-16,1 0 0 0,-1 5 0 0,1-1 0 16,5-4-24-16,0 5-10 0,-11 0-2 15,0-5-479-15,5 4-96 0</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21:55.989"/>
    </inkml:context>
    <inkml:brush xml:id="br0">
      <inkml:brushProperty name="width" value="0.05292" units="cm"/>
      <inkml:brushProperty name="height" value="0.05292" units="cm"/>
      <inkml:brushProperty name="color" value="#FF0000"/>
    </inkml:brush>
  </inkml:definitions>
  <inkml:trace contextRef="#ctx0" brushRef="#br0">17225 5711 1825 0,'-23'21'162'0,"12"-11"-130"0,11-10-32 15,0 0 0 1,0 0-14-16,0 0-10 0,0 0-1 0,0 0-1 0,0 0 42 0,0 0 9 0,0 0 2 15,0 0 0-15,0 0-7 0,-6-16 0 0,1 6-1 0,-7 0 0 16,7 0-6-16,-7 5-1 0,-5 0 0 0,6 5 0 16,-12-15 8-16,0 15 0 0,-5-10 1 0,-7 0 0 15,1-1-21-15,-6-4-10 0,0 5 1 0,-5-5 0 16,-1 0 9-16,-5 5 11 0,0-6-3 0,5 1 0 16,-11 0 0-16,6 5-8 0,5 0 12 0,1 5-4 15,-1 0-8-15,6-11 12 0,-11 11-12 0,0 0 12 16,5 5-3-16,-5 0 0 0,11 0 0 0,0 0 0 15,6 0-9-15,-6 5 12 0,-6 5-12 0,1 1 12 0,11-1-2 0,-1 5 0 16,7 0 0-16,-1 0 0 0,-5 0 2 0,0 6 0 16,6-1 0-16,5 5 0 0,-6-9-2 0,1 9 0 15,-1-5 0-15,7 5 0 0,-7 1-10 0,1-1 0 16,-1-5 9-16,1 11-9 0,5-16 0 0,-6 5 0 16,1 0 0-16,11 6 8 0,-6-6-8 0,12 5 0 15,-7-4 0-15,7 4 8 0,5 0 2 0,-5 1 1 16,11-1 0-16,-6 0 0 0,6 6 3 0,0-1 1 15,0 0 0-15,12 6 0 0,-7-16-4 0,1 10-1 16,11 1 0-16,0 4 0 0,0-4-2 0,-5 9-8 16,5-15 12-16,6 11-4 0,5-11 0 0,1 6 0 15,5-1 0-15,0 0 0 0,6 6 2 0,5-6 0 16,7-4 0-16,5-1 0 0,0 5-10 0,0-4 10 0,0-1-10 0,0-5 10 16,-6 5-10-16,6-4 8 15,0-6-8-15,0 0 8 0,-12-5 0 0,7 0-8 0,-7-5 12 16,1 0-4-16,5-5 8 0,-5-5 0 0,-1 0 1 0,12-5 0 15,0 0 3-15,0-5 1 0,-11 0 0 0,5-6 0 16,6 1-8-16,6 0-1 0,-1-5-1 0,-5-6 0 16,0-4-11-16,0-1 8 0,0-9-8 0,0 4 8 15,-5-4-8-15,-1 4 0 0,-11 1 0 0,0-1 0 16,-6-10 0-16,-6 6 0 0,-5-1 0 0,-6 1 0 16,-11-6-12-16,-6 0 3 0,0 1 0 0,-11-1 0 15,-12-10-139-15,0 1-28 16</inkml:trace>
  <inkml:trace contextRef="#ctx0" brushRef="#br0" timeOffset="65002.571">3892 9352 921 0,'35'-5'40'0,"-35"5"10"0,5-5-40 0,12 0-10 0,1 5 0 0,-1 0 0 16,-6 0 62-16,6 0 10 0,0-5 3 0,6 5 0 15,5-5-32-15,-5 5-7 0,0 0 0 0,11-5-1 16,-5 0-13-16,-1 5-2 0,12-5-1 0,-11 5 0 16,10-5-4-16,-4 5-1 0,5-5 0 0,-1 5 0 15,-4-5 2-15,-1 0 0 0,-6 5 0 0,12-6 0 16,-11 1 11-16,11 0 2 0,-1 5 1 0,-10 0 0 15,-1-5-2-15,12 0-1 0,-17 0 0 0,11 0 0 16,-5 0-7-16,5 5-2 0,0-5 0 0,6 0 0 16,-11 0-4-16,10 0-1 0,7 0 0 0,0 0 0 0,5 0-4 15,0 5-1-15,-5 0 0 0,5 0 0 0,6 0-8 0,11 0 0 16,-11 0 0-16,0 5 0 0,6-5 0 0,-6 5 15 16,0-5-4-16,0 0-1 0,0 0 1 0,6 0 0 15,-18 0 0-15,24 0 0 0,-12 0-1 0,5 0 0 16,-16 0 0-16,11 5 0 0,11 0-10 0,-5 0 0 15,-6 0 0-15,0 0 0 0,0 0 22 0,0 0-1 16,0 0 0-16,5 0 0 0,-5 0-21 0,6-5 0 16,11 5 0-16,0 6 0 0,-11-1 9 0,11-5-9 15,-6 5 12-15,1 0-12 0,-1 0 9 0,0 0-9 16,-5 0 0-16,0 0 9 0,5 1-9 0,0-6 0 16,1 0 0-16,-6 0 8 0,-6 5-8 0,5-5 10 0,7 0-10 15,-12-5 10-15,0 10-10 0,-1-5 12 16,7-5-12-16,-17 5 12 0,5-5-2 0,-11 0 0 15,5 0 0-15,1 5 0 0,0-5-2 0,-1 0-8 0,1 0 12 0,5 0-4 16,0 0-8-16,1 0 8 0,-7 0-8 0,7 0 8 16,10 0 8-16,-16 0 2 0,11 0 0 0,-6 0 0 15,12 5-26-15,-1-5-6 0,-5 0-1 0,6-5 0 16,-6 5 27-16,6 0 4 0,-1-5 2 0,-5 0 0 16,-5 5-18-16,5 0-17 0,0 0 3 0,11 0 1 15,-11-5 13-15,-6 5 0 0,0-5 0 0,1 0 0 16,5 0 0-16,5 0 0 0,-5 0 0 0,-11 0 0 15,11 0 0-15,6 5 0 0,5-10 0 0,-11 10 0 16,0-5 10-16,0-1-10 0,11 6 8 0,-5-5-8 16,0 5 0-16,-1 0 0 0,-5 0 0 0,0 0 0 15,0 0 0-15,0 0 0 0,-5-5 0 0,5 5 0 0,-1-5 0 16,1 0 0-16,0 0 12 0,0 5-4 0,0-5-8 0,0 5 0 16,0-5 0-16,-11 5 0 0,5-5 0 15,-11 0 0-15,0 0-9 0,6-5 9 0,-7 5 0 0,7-5 0 16,-6-1 0-16,0 1 0 0,0 5 0 0,-6-5 8 15,6 5-8-15,0-5 9 0,0 10-9 0,-1-5 0 16,-4 0-10-16,4 0 10 0,1 5 0 0,0 0 0 16,0 0 0-16,-11 0 0 0,10 5 0 0,-4 0 0 15,5-5 0-15,-12 5 0 0,6 0 0 0,-5 0 0 16,-6-5 0-16,-1 10 0 0,1-5-10 0,-6 0 10 16,-5 0-10-16,5-5 10 15,-17 0-95-15,11 5-13 0,-11-5-2 0</inkml:trace>
  <inkml:trace contextRef="#ctx0" brushRef="#br0" timeOffset="75473.813">3471 6456 504 0,'0'0'22'0,"0"0"5"0,0 0-27 0,-12-10 0 0,-5-1 0 0,0 6 0 15,17 5 27-15,-11-5 0 0,-1 0 0 0,12 5 0 16,-11 0 5-16,11 0 0 0,0 0 1 0,0 0 0 16,0 0 7-16,0 0 0 0,0 0 1 0,0 0 0 15,0 0-13-15,0 0-4 0,0 0 0 0,11-10 0 16,-11 10-11-16,6-10-2 0,11 5-1 0,0 0 0 16,0 5 2-16,-5 0 1 0,5 0 0 0,0 5 0 0,6-5 0 15,5 0 0-15,-16 5 0 0,16-5 0 0,-5-5-2 0,0 5-1 16,11 0 0-16,-11-5 0 0,0 0-2 0,11 5 0 15,0 0 0-15,-6 5 0 0,7-10 1 0,-1 5 0 16,6 0 0-16,0 0 0 0,-12 5-9 16,6-5 12-16,6 0-12 0,0 0 12 0,0 5-12 0,0 0 10 15,0 5-10-15,11-10 10 0,-6 0 1 0,7 5 0 16,-18-10 0-16,12 5 0 0,5 0-11 0,-11 0 0 16,5 5 0-16,7 0-11 0,-13-5 11 0,7 0 0 15,5 0 0-15,-5 5 0 0,-6 0 8 0,0-5-8 16,11 0 8-16,-11 0-8 0,0 0 9 0,11 0-9 15,-11 0 12-15,5 0-12 0,7 0 12 0,-7 0-12 16,7 0 12-16,-7 0-12 0,6 0 12 0,-5 5-12 16,5 0 12-16,-5 1-12 0,5-1 10 0,-11 0-10 0,17-5 8 0,-17 5-8 15,6 0 8-15,5-5-8 0,-6 0 0 0,7 5 8 16,-12-5-8-16,17 5 0 0,-18-10 0 0,7 10 0 16,5 0 8-16,-11-5-8 0,0-5 8 0,0 5-8 15,17 5 12-15,-23 0-2 0,6-5-1 0,6 0 0 16,-7 5-1-16,-4-5 0 0,-1 0 0 0,6 0 0 15,0 0 0-15,-1 0 0 0,1 0 0 0,-11 0 0 16,5 0-8-16,6 0 12 0,0 0-12 0,0 0 12 16,0 0-12-16,5 0 0 0,-16 5 9 0,11 0-9 15,11 0 10-15,-17 0-2 0,6-5-8 0,0 5 12 16,0-5-12-16,0 0 0 0,-6 6-9 0,-6-1 9 16,6 0 0-16,-5-5 0 0,5 0 0 0,0 5 0 15,-11 0 0-15,11-5 0 0,-5-5 0 0,-1 5 0 16,1-5 0-16,5 5 0 0,0 0 0 0,-5 0 0 0,5-5 0 0,0 5 0 15,6 0 0-15,0 0 0 0,0 0 8 0,-6 0-8 16,-6 5 0-16,6-5 0 0,-5 0 8 0,5 5-8 16,0 0 0-16,-5 5 0 0,5-5 0 0,0-5 0 15,0 5 0-15,1 5 0 0,-1-10 8 0,-6 0-8 16,6 0 0-16,1 0 0 0,-7 0 10 0,6 0-10 16,0 0 8-16,6 0-8 0,0 0 8 0,-6-10-8 15,6 10 0-15,0 0 8 0,0 0-8 0,0 10 8 16,-6-10-8-16,6 0 8 0,-6 0-8 0,6 0 8 15,0-10-8-15,-6 10 8 0,6 0-8 0,0 0 10 16,-12-5-10-16,12 5 10 0,-6-5-2 0,1 0 0 16,-1 0 0-16,6 0 0 0,0 0 0 0,0-5-8 15,5-1 12-15,-5 6-4 0,6 0-8 0,-1-5 0 0,1 0 0 0,-1 5 0 16,7-5 0-16,5 5 0 0,0 0 0 0,5 0 0 16,-5-6 0-16,12 11 8 0,-12 0-8 0,11 0 8 15,0-10-8-15,1 5 0 0,16 5 9 0,-11-5-9 16,0 5 9-16,12-5-9 0,-18 5 12 0,6 0-12 15,0-5 0-15,0 5 0 0,-17 0 0 0,17 0 0 16,-5 0 0-16,5 0 0 0,-6 0 0 0,1 0 0 16,-7 0 0-16,1 0 0 0,5 0 0 0,6 5 0 15,-17-5 0-15,0 5 0 0,-5 0 0 0,-7 5 0 16,-5-5-27-16,0 6 1 16,0-6 0-16,-6 0 0 0</inkml:trace>
  <inkml:trace contextRef="#ctx0" brushRef="#br0" timeOffset="126199.944">24433 4891 518 0,'0'0'46'0,"0"0"-37"15,0 0-9-15,-6 5 0 0,0-5 160 0,1-5 31 16,-1 0 5-16,6 5 2 0,0 0-50 0,0 0-9 16,0 0-3-16,-6 0 0 0,6-15-26 0,0 5-6 15,0-1 0-15,6 6-1 0,-6 5-6 0,6-10-1 16,5 5 0-16,1-5 0 0,-1-5-17 0,0 10-4 16,6 0-1-16,1 0 0 0,4 0-19 0,1-6-4 15,11 1-1-15,1 5 0 0,-13 0-26 0,7 0-4 16,-12-5-2-16,6 5 0 0,-1 0-18 0,1 0 0 15,-6 5 8-15,0 0-8 0,6 0-13 0,-11-10-7 16,5 10 0-16,-17 0-1 16,11 0-35-16,-11 0-6 0,0 0-2 0,0 0-751 15,0 0-150-15</inkml:trace>
  <inkml:trace contextRef="#ctx0" brushRef="#br0" timeOffset="126434.265">24689 4547 2404 0,'23'15'53'0,"-6"-10"11"0,0 5 3 0,12 0 0 0,5 5-54 0,0-5-13 0,-5 6 0 0,-1-1 0 16,-5 0 97-16,5 0 17 0,-5 0 3 0,0 6 1 15,-6-6-70-15,-6 10-15 0,7-15-2 0,-1 10-1 0,-12-4-7 16,1-1-2-16,-6 5 0 0,0 11 0 15,0-16-21-15,-6 5 8 0,1 5-8 0,-1 1 0 0,-5-6 0 0,5 5 0 16,-11-10 0-16,0 1-896 16,0-6-176-16</inkml:trace>
  <inkml:trace contextRef="#ctx0" brushRef="#br0" timeOffset="129179.136">25156 4536 1076 0,'0'0'24'0,"0"0"4"0,0-10 2 0,0 0 0 0,0-5-30 0,0 5 0 16,-5 5 0-16,5 5 0 0,0 0 113 0,0 0 17 15,0 0 3-15,0 0 1 0,0 0-10 0,0 0-3 16,0 0 0-16,5 10 0 0,1 5-36 0,6-5-7 0,-7 10-2 0,7 6 0 16,-1-1-28-16,-5 0-5 0,-1 1-2 0,7 4 0 15,-1 1-32-15,-5-1-9 0,5 0 0 0,-5-4 0 16,0-1 16-16,-1-5-2 0,1 6 0 0,0-11 0 15,0 0-14-15,-1 5 0 0,1-15 0 0,-6-5 0 16,0 0-111-16,0 0-25 0,0 0-4 0,0 0-507 16,0 0-101-16</inkml:trace>
  <inkml:trace contextRef="#ctx0" brushRef="#br0" timeOffset="129738.237">25510 4455 115 0,'0'0'10'0,"0"0"-10"16,0 0 0-16,11 5 0 0,-11-5 343 0,0 0 66 15,12 6 14-15,-12-6 2 0,0 0-220 0,0 0-44 16,0 0-9-16,17 0-1 0,-17 0-70 0,0 0-13 16,0 0-4-16,0 0 0 0,0 0-8 0,0 0-3 15,0 0 0-15,0 0 0 0,0 0 18 0,0 0 3 16,0 0 1-16,0 0 0 0,0 0-75 0,0 0 0 0,0 0-19 0,0 0 4 15,-17 0 23-15,11 5 4 0,-11-5 0 0,5 5 1 16,1 5-13-16,0-10 11 0,-7 0-11 0,1 5 10 16,6 0-10-16,-6 0 0 15,0 5 9-15,5-10-9 0,1 10 8 0,11-10-8 0,-11 15 10 0,11-15-10 16,-12 0 13-16,1 16-3 0,11-16-1 0,-6 15 0 16,6-15 5-16,6 20 1 0,-6-10 0 0,6 5 0 15,5 1 2-15,0-1 1 0,6-5 0 0,-5 0 0 16,5 5-5-16,-6-5-1 0,1 0 0 0,5 1 0 15,-6 4-4-15,1-10 0 16,-1 0-8-16,-5 10 12 0,-6-15-4 0,11 15 0 0,0-5-8 0,-5 6 12 0,-6-16-3 0,0 0-1 16,6 10 0-16,-6 5 0 0,-6 0-25 0,-5 0-6 15,5 1-1-15,-11-6 0 0,6 5 24 0,-1-5 0 16,-5 5 0-16,0-5 0 0,0 5 0 0,6-9 0 16,-1-1 0-16,-5 0 0 15,0-5-78-15</inkml:trace>
  <inkml:trace contextRef="#ctx0" brushRef="#br0" timeOffset="134776.123">9368 6977 2304 0,'0'0'102'0,"0"0"21"0,0 0-99 0,0 0-24 16,0 0 0-16,0 0 0 0,0 0 49 0,0 0 5 16,-11 5 1-16,-1 5 0 0,-5-10-12 0,0 6-3 15,6-1 0-15,-12 0 0 16,17 0-21-16,6-5-5 0,-11 10-1 0,11-10 0 15,0 15 28-15,0 0 6 0,5 0 1 0,13 1 0 16,-1 4 5-16,0 0 2 0,11 0 0 0,-5 1 0 0,6 4-15 0,-1-5-4 16,0 6 0-16,-10-1 0 0,4 0-6 0,-10 1-2 15,-1-1 0-15,-5 5 0 0,5-4-10 0,-11-1-2 0,0 5-1 0,-5-4 0 16,-7-1-15-16,-5 0 0 0,11-5 0 0,-16-4 0 16,4-1 0-16,-4 0 0 0,5-5 0 0,0-5 0 31,-6-10-43-31,6 0-8 0,5-10-1 0,1 0-1 15,-6 0-215-15</inkml:trace>
  <inkml:trace contextRef="#ctx0" brushRef="#br0" timeOffset="135229.153">9528 6775 1796 0,'0'0'40'0,"0"0"8"0,0 0 1 0,0 0 1 0,0 0-40 0,0 0-10 15,0 0 0-15,0 0 0 16,11 10 104-16,-11-10 20 0,0 15 3 0,11-5 1 16,-11 5-45-16,0-5-9 0,6 6-2 0,0-1 0 0,5 5-3 0,-5 0-1 15,5 6 0-15,1-1 0 0,-7-5-12 0,1 11-4 16,11 4 0-16,-17-5 0 0,6 6-14 0,5-1-3 15,-11 1-1-15,0 4 0 0,12 1-9 0,-12-6-1 16,5 1-1-16,1-11 0 16,0 0-7-16,-6-4 0 0,0-6-1 0,11-5 0 0,-11-10-7 0,0 0 0 15,0 0-8-15,0 0 12 0,0-10-12 0,0-5 0 0,6-1 0 0,-1-4 0 16,1-10 0-16,6-1 8 16,-1 1-8-16,6-5 0 0,-6 4 0 0,1 6 9 0,11-5-9 0,-12 9 8 15,12 6-8-15,-6 0 10 0,-6 5-10 0,6 10 10 16,6 0-2-16,-6 5-8 0,0 0 12 0,6 10-4 15,-6 5 1-15,-5 1 0 0,-1-1 0 0,0 5 0 16,7 6 8-16,-13-6 2 16,1 0 0-16,5 11 0 0,-5-16-29 0,0 5-6 15,-1 1 0-15,13-11-1 0,-18 5-67 0,11-10-14 0,-11-10-2 0,11 5-1 16,-11-5-166-16,17 0-33 0,-17 0-6 0</inkml:trace>
  <inkml:trace contextRef="#ctx0" brushRef="#br0" timeOffset="135325.167">10177 7170 806 0,'0'0'72'0,"6"0"-58"15,-1 10-14-15,7-5 0 0,-12 5 216 0,11 5 40 0,-11 5 8 0,6 1 1 0,0 4-117 0,-1 5-24 16,1 1-5-16,-6-1-1 16,6 6-82-16,-6-6-17 0,0 0-3 0,5 1-674 15,-5-6-134-15</inkml:trace>
  <inkml:trace contextRef="#ctx0" brushRef="#br0" timeOffset="135450.41">10132 7063 1094 0,'0'0'97'0,"0"0"-77"0,0 0-20 0,0-15 0 16,5 5 161-16,1 0 29 0,0 0 6 0,-1 0 0 15,-5 10-77-15,17-10-16 0,-17 10-3 0,0-6-1 32,12 1-120-32,-1-5-24 0,-11 10-5 0</inkml:trace>
  <inkml:trace contextRef="#ctx0" brushRef="#br0" timeOffset="135746.912">10570 6668 691 0,'0'0'30'0,"0"0"7"16,0 0-29-16,0 0-8 0,-11 0 0 0,11 0 0 15,-17 0 277-15,5 0 55 0,-5 0 10 16,6 5 2-16,-12-5-184 0,6 6-36 0,-6 4-8 0,6 0-2 0,6 5-35 0,5 0-7 16,-11 5-2-16,11 1 0 0,1-1-13 0,5 0-2 15,5 0-1-15,7 6 0 0,-1 4-14 0,0 1-4 16,6-1 0-16,12-5 0 0,-6-5-12 0,5 11-4 15,-5-1 0-15,0 1 0 0,0 4-11 0,-6-5-9 16,0 1 12-16,0-1-12 0,-6 1 12 0,1-1-12 16,-12-10 12-16,0 11-12 0,0-11 8 0,0 5-8 15,-12 1 0-15,1-6 0 0,0-5 0 0,-1 5 0 16,1-10 0-16,-6 6 0 16,5-6-61-16,12-10-13 0,-11 5-2 0,-12-10-777 15,0 0-155-15</inkml:trace>
  <inkml:trace contextRef="#ctx0" brushRef="#br0" timeOffset="135903.058">10525 7058 1497 0,'34'10'133'0,"-34"-5"-106"0,17 1-27 0,-6-6 0 15,-11 0 194-15,0 0 34 0,0 0 6 0,0 0 2 16,0 0-85-16,0 0-17 0,-11 15-3 0,-6-5-1 16,0 5-90-16,-6 0-19 0,-6-10-3 0,1 0-1 15,-6 6-17-15,11-6 0 0,-11 0 0 0,5-5 0 16,1 0-156-16,-1 0-34 0</inkml:trace>
  <inkml:trace contextRef="#ctx0" brushRef="#br0" timeOffset="136137.385">10792 6709 1612 0,'6'15'144'0,"6"5"-116"16,-7-4-28-16,1 9 0 15,0-5 156-15,-1 5 24 0,12 1 6 0,-17 4 1 16,6-5-47-16,0 11-10 0,0-6-2 0,-6 1 0 16,5 4-60-16,-5 1-12 0,0-1-2 0,6 0-1 0,5 1-22 0,-5-6-5 15,0 6-1-15,-1-6 0 0,-5 1-25 0,6-1 8 16,-6-5-8-16,0-5 0 0,0-20 0 0,0 0 0 16,0 0 0-16,0 0 0 15,0 0-179-15,0 0-41 0,12 0-8 0</inkml:trace>
  <inkml:trace contextRef="#ctx0" brushRef="#br0" timeOffset="136278.287">11117 7114 1738 0,'0'0'77'0,"0"0"16"0,0 0-74 15,0 20-19-15,-5-15 0 0,5 11 0 0,-12-6 128 0,6-5 23 0,-5 0 4 0,0 0 1 16,-1 0-80-16,-5 0-16 0,0 0-4 0,0-5 0 16,0 0-32-16,0 0-6 0,-6-5-2 0,6 5 0 15,-6-5-16-15,0 0 0 0,12-10 0 0,0 10-755 16,-1-6-154-16</inkml:trace>
  <inkml:trace contextRef="#ctx0" brushRef="#br0" timeOffset="136715.37">11151 7063 1814 0,'29'26'80'0,"-12"-11"17"0,-6 0-77 0,1 5-20 15,5 1 0-15,-6 4 0 0,6 0 100 0,-5-5 16 16,5 1 3-16,-6-1 1 0,1 0-75 0,-1 11-14 15,0-21-3-15,-5 5-1 0,0 0-27 0,-6-15 0 16,0 0 0-16,0 0 0 16,0 0-53-16,0 0-10 0,0 0-1 0,0 0-1 15,0-10-54-15,0 0-10 0,0 0-3 0,-6 0 0 16,0-16 80-16,1 6 16 0,-1 5 4 0,6 0 0 0,0-1 45 0,0 6 10 16,0 10 1-16,0 0 1 0,0 0 72 0,0 0 15 15,0 0 2-15,0 0 1 16,11 5-23-16,-5 0-5 0,0 6-1 0,5-1 0 0,-11 5-27 0,12 0-6 15,-12-15-1-15,0 0 0 0,0 0-23 0,0 0-5 16,0 0 0-16,0 0-1 16,0 0 15-16,0 0 3 0,0 0 1 0,-12-15 0 0,24 5-24 0,-12-5-5 0,0-6-1 0,0 1 0 15,5 0 7-15,1-5 1 0,0 4 0 0,5 1 0 16,1 5 8-16,5 0 3 0,-6-1 0 0,6 11 0 16,0 0-5-16,6 5-1 0,-6 10 0 0,6 1 0 15,-6 4 4-15,-6 0 1 0,6 10 0 0,6 1 0 16,-6 4-22-16,0 0-8 0,-5 1 0 0,-1-1 0 15,-5-5 10-15,5 1-10 0,12-6 10 0,-17-5-10 16,5 0-44-16,1 1-14 0,-7-6-3 16,-5-10-1-16,0 0-97 0,23-5-19 0,-6 5-4 0,6-10-589 15,-6-11-117-15</inkml:trace>
  <inkml:trace contextRef="#ctx0" brushRef="#br0" timeOffset="137043.422">11955 7160 1407 0,'0'0'62'0,"0"0"14"0,11-5-61 0,1 5-15 0,-12 0 0 0,17-11 0 0,-17 11 145 16,5 0 27-16,7-10 4 0,-7 10 2 0,-5 0-77 0,6-15-15 15,0 0-3-15,-6 5-1 0,0 0-21 0,-6-1-4 16,6 1-1-16,-11 0 0 0,5 0-15 0,-5 0-3 16,-1 5-1-16,1-5 0 0,-1 10-5 0,1 0 0 15,-6-5-1-15,0 10 0 0,6 5-3 0,-7 5-1 16,1 5 0-16,6 6 0 0,-6-1-1 0,0 5 0 16,11 6 0-16,0-1 0 0,1 1-10 0,-1-6-3 15,6-5 0-15,0 1 0 0,6-6-13 0,-1 0 11 16,1-5-11-16,5-9 10 0,7-1-10 0,4 0 12 15,-5-5-12-15,6-10 12 0,6-1-12 0,-12 1 0 16,6-5 0-16,-6 5 0 0,0 0 0 0,0 5 0 16,0-5 0-16,6 10 0 0,-12 0 0 0,1 0 0 15,-1 5 0-15,0 5 8 0,-5 5-8 0,0 10 0 0,5 1 0 0,-5 14 0 16,-6-4 18-16,0 4-2 0,-6 1 0 0,6-1 0 16,-6-4 0-16,-5-1 0 0,0 0 0 0,-6-4 0 15,-1-1-8-15,-10-4-8 0,-1-1 12 0,-5-5-12 16,0-5 0-16,-11-5 0 15,-1-4 0-15,0-12 0 16,-5-4-110-16,0-5-22 0</inkml:trace>
  <inkml:trace contextRef="#ctx0" brushRef="#br0" timeOffset="137652.646">11995 7215 1152 0,'0'0'102'0,"0"0"-82"16,0 0-20-16,0 0 0 0,0 0 214 0,-12-5 38 15,1 0 8-15,5 0 2 0,-11-5-193 0,6-5-38 16,-12 0-8-16,6-1-2 0,5 6-10 0,-5-15-3 15</inkml:trace>
  <inkml:trace contextRef="#ctx0" brushRef="#br0" timeOffset="138386.85">12274 7312 1324 0,'0'0'118'0,"0"0"-94"16,0 0-24-16,0 0 0 0,0 0 145 0,0 0 25 15,0 0 5-15,11-6 1 0,-11-9-141 0,0 5-35 16</inkml:trace>
  <inkml:trace contextRef="#ctx0" brushRef="#br0" timeOffset="141957.236">13732 6749 172 0,'0'0'16'0,"0"0"-16"0,0 0 0 0,0 0 0 16,6 11 290-16,6-1 55 0,-12-10 11 0,0 15 3 16,5 5-188-16,-5-5-38 0,0 6-7 0,-5 4-2 15,5 5-88-15,0 1-19 0,-6-1-3 0,6 5-1 16,0 6 32-16,0-1 7 0,6 1 0 0,-6 0 1 15,-6-6-18-15,6 0-4 0,6 1-1 0,-6-6 0 16,0 1-5-16,0-11-1 0,0 0 0 0,5 0 0 16,-5-9-14-16,0-11-10 0,0 0 12 0,0 0-12 15,0 0-85-15,0 0-24 0,0 0-5 0</inkml:trace>
  <inkml:trace contextRef="#ctx0" brushRef="#br0" timeOffset="142238.726">13932 7175 633 0,'0'0'28'0,"6"15"6"16,5 0-34-16,-5 5 0 0,-6-4 0 0,5 4 0 0,1-5 217 0,0 5 37 15,-1 6 7-15,1-16 2 0,11 5-119 0,-11 5-23 16,0-5-5-16,11-4 0 0,-6-6-50 0,6-5-10 15,6 5-1-15,-6-5-1 0,6 0 17 0,0-5 3 0,5-11 1 0,1 6 0 16,-6-5-43-16,-6 0-8 0,0 5-1 0,0-10-1 16,0-1-14-16,-11 1-8 0,-1 0 8 0,1 5-8 15,-6-1 26-15,0 1 1 0,-11 5 0 0,5 5 0 16,-11-5-39-16,0 10-7 0,-6-5-1 0,0 5-1 16,-5 0 21-16,-1 5 0 0,-5-5 0 0,5 0-767 15,-5 5-149-15</inkml:trace>
  <inkml:trace contextRef="#ctx0" brushRef="#br0" timeOffset="142722.682">14530 7185 1152 0,'0'0'102'0,"0"0"-82"16,0 0-20-16,0 0 0 0,0 0 63 0,0 0 8 15,0 0 1-15,0 0 1 0,0-10-16 0,6 0-3 16,-12 0-1-16,6-1 0 0,-6 6-33 0,6 5-6 16,-5-5-2-16,-7-10 0 0,1 10 8 0,5 0 2 15,-5 0 0-15,0 5 0 0,-7 0 14 0,7 0 2 16,-6 5 1-16,6 0 0 0,-1 5 17 0,1 0 3 15,-6 5 1-15,0 1 0 0,5 4-25 0,6 0-5 16,-5-5-1-16,0 6 0 0,11 4 20 0,0 5 4 0,0-4 1 0,5-6 0 16,-5 0-35-16,17-5-7 0,1 1-2 0,-1-6 0 15,-6 0 28-15,6-5 6 0,12-5 0 0,-7 5 1 16,-4-10-25-16,4 5-4 0,1-5-2 0,-6 0 0 16,6 0-14-16,-6 0 0 0,-6 0 8 0,1 5-8 15,-1 0 8-15,-11 0 0 0,0 0-8 0,6 10 12 16,0 0 10-16,-6 5 2 0,5 0 0 0,-10 10 0 15,-7 1 0-15,1-1 1 0,5 6 0 0,-11-1 0 16,0 0-5-16,-6 1 0 0,6-6-1 0,0 5 0 16,-6-14-19-16,0-1 10 0,1 0-10 0,-7 0 8 15,6-10-8-15,1 0 0 0,-1-5 0 0,0-10 0 16,-6 0-215-16,12-5-41 0,6 0-9 0,0-6-2 0</inkml:trace>
  <inkml:trace contextRef="#ctx0" brushRef="#br0" timeOffset="142926.161">14519 7230 345 0,'0'0'31'0,"0"0"-31"15,11 0 0-15,-11 0 0 0,6-5 349 0,-6 0 64 16,6-5 13-16,-6 5 2 0,-6-5-268 0,0 0-55 15,0 0-10-15,1 0-3 0,-7 0-53 0,1-1-11 16,5 1-3-16,-5-5 0 16,0 0-77-16,-1 10-15 0</inkml:trace>
  <inkml:trace contextRef="#ctx0" brushRef="#br0" timeOffset="143597.518">14570 7357 748 0,'0'0'33'0,"0"0"7"0,0 0-32 0,0 0-8 16,0 0 0-16,0 0 0 0,0 0 168 0,0 0 32 16,-6-15 7-16,1 0 1 0,-1-6-100 0,0-4-20 15,1 5-4-15,-1-5-1 0,0-1-83 0,0-4-14 16,1 5-4-16,-1 4-762 16</inkml:trace>
  <inkml:trace contextRef="#ctx0" brushRef="#br0" timeOffset="145565.87">15168 6911 460 0,'0'0'41'0,"0"0"-33"0,0 0-8 0,0 0 0 16,12-5 148-16,-12 5 28 0,0 0 6 0,0 0 1 16,0 0-46-16,0 0-9 0,0 0-1 0,0 0-1 15,0 0-37-15,5 11-7 0,1 4-2 0,-6 0 0 16,-6 10-16-16,12-10-4 0,0 6-1 0,0 4 0 16,-1-5-22-16,-5 6-4 0,0-6-1 0,6 0 0 15,0 5 9-15,-1-4 2 0,-10 4 0 0,5-5 0 16,5 0-8-16,-5-20-2 0,0 0 0 0,0 0 0 15,0 11 15-15,0-11 4 0,0 0 0 0,0 0 0 16,0 0-42-16,0 0-10 0,12-11 0 0,-1-4 0 0,0 0 0 0,-5-5 0 16,11 0 0-16,0 4 0 0,6 6 0 0,0-5-17 15,0 5 4-15,0 5 1 0,5-5 12 0,-5 10 15 16,0 0-3-16,-6 5-1 0,0 5 16 0,0 5 3 16,-6 5 1-16,-5 1 0 0,0-1-4 0,-6 5-1 15,0 6 0-15,-6-1 0 0,-5 0-18 0,-1 1-8 16,1-6 0-16,-6 0 8 0,0 1-8 0,0-6 0 15,-1-5 0-15,1 0 0 0,6 1 0 0,-6-11 0 16,-6 0 0-16,12-5 0 16,-1 0-120-16,1-10-20 0,-1-6-4 0,7 1-980 0</inkml:trace>
  <inkml:trace contextRef="#ctx0" brushRef="#br0" timeOffset="145675.116">15596 7149 864 0,'17'21'76'0,"-6"-1"-60"0,1 5-16 0,-7 1 0 15,-5 4 127-15,12-5 22 0,-7 6 5 0,-5-6-694 16</inkml:trace>
  <inkml:trace contextRef="#ctx0" brushRef="#br0" timeOffset="145800.086">15465 6891 1497 0,'0'0'66'0,"11"-5"14"16,0 0-64-16,1 0-16 0,-1 0 0 0,1 0 0 15,-1 0 13-15,0 0-1 0,1-5 0 0,-1 5 0 16,-11 5-133-16,0 0-27 0</inkml:trace>
  <inkml:trace contextRef="#ctx0" brushRef="#br0" timeOffset="145956.633">15750 7236 1720 0,'22'30'76'0,"-5"-10"16"0,-11-5-73 0,5 6-19 16,-11-21 0-16,18 10 0 0,-7-5 124 0,-11-5 20 15,0 0 5-15,11-5 1 0,-5-5-66 0,5-6-14 16,-5-4-2-16,-6 0-1 0,0-5-30 0,6-1-5 15,0 1-2-15,-6 5 0 0,0-1-7 0,5 6-2 16,1 5 0-16,-6 10 0 0,0 0 1 0,0 0 0 16,11 10 0-16,1 0 0 0,5 11-11 0,-6-6-3 15,-11 10 0-15,12-5 0 16,5 6-169-16,-6-6-35 0,-5 0-6 0</inkml:trace>
  <inkml:trace contextRef="#ctx0" brushRef="#br0" timeOffset="146581.149">16171 7134 633 0,'23'5'56'0,"-23"-5"-44"16,0 0-12-16,0 0 0 0,0 0 266 0,0 0 51 0,0 0 11 0,0 0 1 15,0 0-209-15,-17-5-41 0,5-5-9 0,-5 5-2 16,-5 0-37-16,-1 5-8 0,6 0-2 0,5 5 0 16,-5 0 7-16,6 5 2 0,-6 0 0 0,5 6 0 15,7 4 18-15,5-5 3 0,-6 5 1 0,6 6 0 16,0-1 1-16,6 0 1 0,-6 6 0 0,0-16 0 15,0 0-14-15,5 5-2 0,1-5-1 0,0 1 0 16,5-6-4-16,-5 5-1 0,11-10 0 0,0 5 0 16,0-10-32-16,0 0 0 0,-17 0 0 0,12-5 0 0,5-5 0 15,0 0 0-15,-6 0 0 0,6 0 0 0,-5-1 0 0,-1-4 0 16,0 0 0-16,-5 0-9 0,6-5 9 0,-7-1 0 16,7 6 10-16,-7 0-10 0,1 5 0 0,-6 10 0 15,0 0-8-15,0 0 8 0,11 10 0 0,1 10-8 16,-7-5 8-16,1 11 0 0,6-6 0 0,-7 0 8 15,7 6-8-15,-7 4 12 0,1-5-12 0,0 1-12 16,-1-11 3-16,1 0 0 0,-6-5 9 0,0-10 12 16,0 0-2-16,0 0-1 0,0 0-19 0,12-5-4 15,-7-10-1-15,1-5 0 0,0 4 15 0,-1-4-9 16,-5 0 9-16,6 0-8 0,0-1 8 0,-1 6 0 16,-5-10 0-16,6 15 0 0,-6 0 0 0,6-6 0 15,-6 11 0-15,0 5 0 0,0 0 0 0,11 0 8 16,-11 0-8-16,6 5 11 0,5 11-11 0,1-6 8 15,-1-5-8-15,-5 10 8 0,0 0-8 0,11-5 0 0,-6-5 0 16,0 6 0-16,-5-6 0 0,5 0 0 0,1-5 0 0,5 0 0 16,0-5 0-16,-6 0 0 0,1-11 0 0,5 6 0 15,6 0 0-15,-6 0 0 0,-6 0-9 0,6 0 9 16,6 5 0-16,0 5 0 0,0 0 0 0,-6 0 0 16,0 10 0-16,-6 5 11 0,1 5-11 0,-1 11 10 15,-5-1-10-15,-6 10 0 0,5 6 0 0,1 5 0 16,-12-1 9-16,1-4-9 0,-1-6 10 0,0 6-10 15,-5-11 10-15,0 1-10 0,-12-11 10 0,0 1-10 16,6-6 0-16,-6-5 0 0,6-5 0 0,-6-5 0 16,0 0 0-16,6-10 0 0,-5-5 0 0,4 0 0 15,-4-5-159-15,5-6-28 0,5-4-5 0</inkml:trace>
  <inkml:trace contextRef="#ctx0" brushRef="#br0" timeOffset="146940.504">17083 7134 864 0,'0'0'76'16,"0"0"-60"-16,0 0-16 0,0 0 0 0,0 0 91 0,5-20 15 0,13 10 3 0,-7 0 1 15,0 5 10-15,12 0 1 0,-6 0 1 0,6 5 0 16,-6 0-14-16,6 5-4 0,-6 5 0 0,0 0 0 16,6 5-10-16,-6 5-2 0,0 1-1 0,0 4 0 15,-11 5-27-15,0 1-4 0,-6 4-2 0,0-4 0 16,-6-1-31-16,6 0-7 0,-6 1 0 0,-5-1-1 15,5-5-11-15,-5-4-8 0,-1-6 9 0,1 0-9 16,5-5 0-16,-5 0 0 0,-1 0 0 0,1-10 0 16,11 0-118-16,-11-10-26 0,-1-5-6 0</inkml:trace>
  <inkml:trace contextRef="#ctx0" brushRef="#br0" timeOffset="147065.413">17248 7033 1267 0,'0'0'56'0,"11"5"12"0,1 0-55 0,5-5-13 16,-17 0 0-16,11 10 0 0,-11-10 257 0,0 0 49 15,0 0 10-15,0 0 1 0,0 0-201 0,0 0-40 16,-11 5-8-16,-1 0-1 0,-5 5-54 0,0-4-13 16,0-6 0-16,0 0 0 15,0 0-161-15,0 0-35 0</inkml:trace>
  <inkml:trace contextRef="#ctx0" brushRef="#br0" timeOffset="148049.564">17544 7261 1620 0,'29'5'72'0,"-18"0"14"0,1-10-69 0,5 5-17 0,0-5 0 0,0-5 0 16,0-5 57-16,-6-1 8 0,-5 1 2 0,-6-5 0 16,0 5-32-16,0 0-7 0,-6-1 0 0,1 1-1 15,-7 5-16-15,-5 0-3 0,6 10-8 0,-6-5 12 16,0 5 4-16,-1 5 1 0,-4-5 0 0,5 10 0 15,0 0 28-15,5 10 6 0,1-4 1 0,-1 9 0 16,1 0 20-16,5 1 4 0,1 4 0 0,5-5 1 16,0 6-12-16,11-11-2 0,-5 5-1 0,5-5 0 15,6 6-28-15,-5-11-6 0,5 0 0 0,5 0-1 16,-5-5-17-16,1 1-10 0,-1-6 12 0,0 5-12 16,0-10-15-16,-6 0-9 0,6-5-3 0,-5-5 0 15,5-1-121-15,-6-4-24 0,1 5-4 0,-1-5-2 16,0 0 104-16,7-5 21 0,-7 4 4 0,0 1 1 0,-11-5 19 0,12 0 4 15,-1 4 1-15,6-4 0 0,0 5 24 0,0 0-8 16,-11 0 8-16,5-1 0 0,7-4 0 0,-13 5 0 16,1 0 0-16,-6 0 11 0,6-1-3 0,-12 6-8 15,6-5 12-15,0 5-4 0,-6 0 0 0,1 0-8 16,5 0 12-16,0 10-4 0,-12 0 12 0,6-6 1 16,-11 6 1-16,12 6 0 0,5-6 9 0,-6 5 1 15,-5 5 1-15,-1-5 0 0,1 5-3 0,5 0-1 16,6-10 0-16,-6 15 0 0,1-5 3 0,5 6 0 15,-6-1 0-15,12 0 0 0,-6 0 0 0,5 0 0 16,-5 6 0-16,6-6 0 0,-6 5-12 0,6-5-1 16,5 0-1-16,1 1 0 0,-7-1-6 0,7-5-2 0,-1 0 0 15,6 5 0-15,-5-5-10 0,5 6 0 0,-6-6 9 0,0 0-9 16,-11-10 0-16,12 5 0 0,-1 0 0 0,-11-5 0 16,0 0 0-16,17 0 0 0,-5 0 0 0,-12 0 0 15,0 0 0-15,0 0 0 0,17 0 0 0,-17 0 0 16,0 0 0-16,0 0 0 0,6-10 0 0,5 0 0 15,-5 0 0-15,-1 5 0 0,-5 5 0 0,6-16-8 16,5 6 8-16,-5 0 0 0,-6 0 0 0,-6-5-8 16,12 5-20-16,-6-6-4 0,6 6-1 0,-6 0 0 15,0-5 33-15,11 10 0 0,-5-5 0 0,-6 10 0 16,0-5 0-16,0 5 19 0,11-5-3 0,-11 5 0 0,0 0-25 16,0 0-6-16,0 0-1 0,0 0 0 0,0 0 26 15,6 10 5-15,0 5 1 0,-6 0 0 0,5-5-16 0,1 0 8 16,-6 6-8-16,0-16 0 0,-6 15-9 15,1 0-8-15,10 0-2 0,-5 0 0 0,-5-4 35 16,5-1 8-16,5 0 0 0,7 0 1 0,-12-10 11 0,0 0 3 16,11 0 0-16,1 0 0 15,5 0-54-15,0 0-10 0,0-5-3 0,-6 0 0 0,6-5 12 0,-5-6 1 16,-1 1 1-16,1-5 0 16,-7 0-66-16,1 0-14 0,-6-1-2 0,0-4-1 15,0-5-21-15,-6-1-4 0,6 6-1 0,-5-6 0 16,-1 1 63-16,6 0 13 0,-6-1 3 0,6 6 0 0,-6 5 35 0,6-1 9 15,0 11 0-15,0 10 0 0,0 0 49 0,0 0 12 16,0 0 3-16,0 0 0 0,6 10 28 0,0 6 7 16,0 4 1-16,-1 5 0 0,1 1-20 0,-6 4-3 15,6-5-1-15,-1-4 0 0,-5 4-8 0,6-10-3 0,0 5 0 0,5-10 0 16,-11-10-3-16,11 11-1 0,1-6 0 0,-1 0 0 16,6 0-14-16,0 0-3 0,1-5-1 0,-1 0 0 15,5 5-16-15,-4 0-3 0,4 5-1 0,1 5 0 16,-6 0-11-16,0 1-1 0,0-1-1 0,-5 0 0 15,-1 5-10-15,1 1 0 0,-7-16 0 0,1 0 8 16,-6-5-76 0,6-10-16-16,-12-11-4 0</inkml:trace>
  <inkml:trace contextRef="#ctx0" brushRef="#br0" timeOffset="162897.297">9733 9590 2077 0,'0'0'45'0,"0"0"10"0,0 0 1 16,-6-10 4-16,6 5-48 0,-11 0-12 0,-1 5 0 0,-5 0 0 15,-6-5 98-15,6 10 18 0,-17 0 3 0,11 10 1 16,-5-5-63-16,5 6-12 0,-11 4-2 0,11 5-1 16,0 1 11-16,0-1 3 0,6 5 0 0,0 6 0 0,12-6-4 0,-13 0 0 15,13 6 0-15,5-6 0 0,-6 1 0 0,12-6 0 16,-1 0 0-16,13 1 0 0,-7-1-22 0,6-5-5 15,11 0-1-15,-16-4 0 0,16-6-15 16,-5 5-9-16,11-5 10 0,-5 0-10 0,-6-10 0 0,11 0 0 16,0 0-13-16,-6-5 4 15,1 0-71-15,-12-5-13 0,6 0-3 0,0-5-1 16,-12-1 22-16,0 6 5 0,1-5 1 0,-12 5 0 16,0 10-22-16,0 0-4 0,6-15-1 0,-6 5 0 0,0 10 67 0,0 0 13 15,11-10 2-15,-11 10 1 0,0 0 13 0,11 0 10 16,18 0-2-16,-18 5 0 0,18 0 30 0,-12 5 6 15,23 0 0-15,0-5 1 0,-12 0 16 0,6 0 3 16,6-5 1-16,-6 0 0 0,0-5-21 0,1 0-5 16,-1-10-1-16,-11 0 0 0,5-6-20 0,-16 6-4 15,-7-10-1-15,7 10 0 0,-12-6-13 0,-6 1 9 0,-5 5-9 16,-1 0 8-16,-11 5 2 0,6 5 0 0,-11 0 0 0,-1-1 0 16,-11 1-10-16,6 5 10 0,-6-5-10 0,0 5 10 31,1 0-70-31,4-5-15 0,7 5-2 0,-1-5-765 0,7 5-153 0</inkml:trace>
  <inkml:trace contextRef="#ctx0" brushRef="#br0" timeOffset="163178.227">10354 10051 115 0,'28'46'0'0,"-16"-21"10"16,5 0-10-16,0 6 0 0,0-6 0 0,0 5 0 0,-6 1 392 15,1-6 77-15,5 0 15 0,-11 1 4 0,-6-11-316 0,0 0-62 16,0-15-13-16,0 0-2 0,0 0-72 0,0 0-15 15,0 0-8-15,-6-10 10 0,-11-5-10 0,5-10 0 16,1-6 0-16,11-9 0 0,-11-1 0 0,11-4 0 16,0-11 0-16,0 0 0 0,11 5 0 0,-5-4 12 15,5 9-12-15,12 6 12 0,-12 4 40 0,12 6 8 16,-12 10 1-16,7 4 1 0,-7 6 34 0,12 10 6 16,-12 5 2-16,6 5 0 0,-11 6-11 0,5-1-1 15,1 10-1-15,-1 1 0 0,-11-1-69 0,6 5-14 16,-12-4-8-16,0-1 10 0,6 0-10 0,-5-5 0 15,-7 6 0-15,1-6 0 16,0-10-41-16,-1 5-14 0,1-5-2 0,-1-10-1 16,1 0-160-16,0 0-32 0,5-10-6 0</inkml:trace>
  <inkml:trace contextRef="#ctx0" brushRef="#br0" timeOffset="163428.237">10610 9803 2012 0,'23'15'44'0,"-12"0"10"0,6 1 2 0,0 4 0 0,6 5-45 0,-6 0-11 0,0-4 0 0,1 4 0 16,-7-15 124-16,17 5 22 0,-10-5 5 0,4 6 1 15,-5-11-81-15,1 0-16 0,4-5-3 0,-5-10-1 16,-5 0-42-16,5-6-9 0,-6-9 0 0,6 0 0 16,6-11 0-16,-11 6 0 0,-1 0 0 0,6-1 0 15,0 6 0-15,-5 5 0 0,-1 9 0 0,-11 11 0 16,17-5 19-16,0 15 7 0,0 1 2 0,0 14 0 16,-11 0 21-16,5 11 5 0,-5 4 1 0,0 6 0 15,0-1-19-15,-12 6-3 0,0-10-1 0,0-1 0 0,-11 1-12 16,0-6-4-16,0-5 0 0,0 1 0 0,-11-6-16 0,-1-10 0 15,-11 0-8-15,0-9 8 16,-5-1 0-16,-1-5 0 0,1-11 0 0,-1 1-946 16,-5-10-190-16</inkml:trace>
  <inkml:trace contextRef="#ctx0" brushRef="#br0" timeOffset="164240.415">12006 9418 1094 0,'0'0'48'0,"0"0"11"0,0 0-47 0,0 0-12 0,0 0 0 0,0 0 0 15,0 0 254-15,0 0 49 0,6-5 9 0,-6 5 3 16,0 0-149-16,0 0-30 0,0 0-5 0,0 0-2 16,0 15-61-16,-6 0-12 0,6 6-2 0,-6-1-1 15,1 0-10-15,5 0-3 0,0 1 0 0,0-1 0 16,0 0 1-16,0-5 0 0,0 1 0 0,11-6 0 15,-5 0-2-15,5-5-1 0,1 5 0 0,-1-10 0 16,6 0-13-16,0 0-2 0,6-5-1 0,0 0 0 0,0-5-13 0,5 5-9 16,0-5 12-16,1-1-12 0,-6 1-9 0,5 0-9 15,-11 0-2-15,6 0 0 16,-11 5-35-16,5 0-7 0,-17 5-2 0,0 0 0 16,0 0-153-16,0 0-31 0,-29 10-7 0,6 5-1 0</inkml:trace>
  <inkml:trace contextRef="#ctx0" brushRef="#br0" timeOffset="164459.111">11898 9919 2188 0,'0'0'97'0,"6"6"20"0,5-1-93 0,6-5-24 0,0-5 0 0,0 5 0 16,0-11 120-16,0 11 20 0,6-5 4 0,-6-5 1 15,12 0-55-15,-6 0-11 0,5-5-3 0,6 5 0 16,0-6-51-16,1 1-10 0,-1 5-3 0,-6 0 0 16,1-5-12-16,-6 5 0 0,-1 0 0 0,1-1-10 15,-17 6-194-15,-6 5-40 0</inkml:trace>
  <inkml:trace contextRef="#ctx0" brushRef="#br0" timeOffset="164709.051">12109 10132 2649 0,'17'0'58'0,"-6"0"12"0,1-5 2 0,-1 5 4 0,6-5-61 0,-6 0-15 16,1 0 0-16,-12 5 0 0,0 0 54 0,11 15 8 16,1-5 2-16,-7 5 0 0,-5 6 0 0,0 4 0 15,0 0 0-15,-5 1 0 0,5-1-42 0,0 5-8 16,0-4-2-16,0-1 0 0,5-5 32 0,1-5 7 15,5 6 1-15,6-11 0 0,-5-5-36 0,5 0-8 16,0-5 0-16,6 0-8 0,0-5 8 0,-6 0-8 16,6-5 0-16,-6 0 0 15,-6 4-105-15,6 1-25 0,0 0-5 0,-5 5-1 0</inkml:trace>
  <inkml:trace contextRef="#ctx0" brushRef="#br0" timeOffset="165349.859">13311 9621 2019 0,'17'20'89'0,"-17"-10"19"0,-6 5-86 0,6-5-22 0,0-10 0 0,-11 21 0 15,5-6 57-15,0 5 7 0,1 0 2 0,5 1 0 16,0-1 6-16,0 0 2 0,0 0 0 0,0 1 0 16,0-6-11-16,5-5-3 0,13 0 0 0,-7 0 0 15,6 0-16-15,-6-5-4 0,7-5-1 0,-1-5 0 16,0-5 20-16,0-5 4 0,6-5 1 0,-6-11 0 15,5 6-52-15,-22-5-12 0,12 4 0 0,-6-4 0 16,-6 5 0-16,0 4 0 0,-6 1 0 0,-6 5 0 16,1 0 0-16,-6 5 0 0,0-6 0 0,-6 6 0 15,6 5-107-15,-6-5-14 0,6 0-3 0,-6 10-1 0</inkml:trace>
  <inkml:trace contextRef="#ctx0" brushRef="#br0" timeOffset="165521.58">13533 9600 1612 0,'23'26'144'0,"5"4"-116"16,1 6-28-16,5-1 0 0,-5-5 236 0,-1 1 42 15,0-11 8-15,1 0 2 0,-1-4-144 0,-5-6-29 16,0-15-6-16,-6-6-1 0,6 1-78 0,-6-10-16 16,-6-10-3-16,1 4-1 0,-1-9-10 0,-11 5 0 15,6-6 0-15,-6 1 0 0,-6 4-11 0,1 6 3 16,-1-5 0-16,-6 9 0 15,1 1-234-15,0 10-46 0</inkml:trace>
  <inkml:trace contextRef="#ctx0" brushRef="#br0" timeOffset="165927.515">13949 9590 576 0,'46'21'25'0,"-29"-11"6"0,11-5-31 0,6 5 0 0,1-5 0 0,-1 0 0 16,-6-5 373-16,1 0 69 0,-1 0 14 0,-5-5 2 15,0-5-298-15,-6 0-60 0,-6 0-12 0,1-6-3 16,-1-4-93-16,-5 0-20 15,-6 5-3-15,-6-6-1 0,0 6 49 0,-5-5 10 0,0 5 1 0,5 0 1 16,-11-6-29-16,0 6 0 0,5 0 0 0,-5 10 0 16,-6 0 9-16,12 0-9 0,-6 5 8 0,0 0-8 15,0 0 14-15,0 10-2 0,0 0-1 0,5 5 0 0,1 0 14 0,-1 6 3 16,7-1 1-16,-1 0 0 0,6 5 7 0,-6 1 2 16,6-1 0-16,6 5 0 0,0 1-11 0,5-6-3 15,6 1 0-15,0-1 0 0,-5 0-12 0,10-10-2 16,7 1-1-16,-6 4 0 0,5-5-20 0,1-5-4 15,-7-5-1-15,1 5 0 0,6-5 16 0,-6 0 0 16,-6-5 0-16,0 6 0 0,0-6-15 0,-17 0 0 16,0 0 0-16,0 0 0 0,0 0 4 0,11-6 1 15,1 6 0-15,-7-10 0 0,1 5 10 0,0-10 0 16,-1 0 0-16,1 0 0 0,0-6 24 0,5 1 6 16,1-5 2-16,-1 5 0 0,0-6 4 0,6 1 2 15,-11 0 0-15,11-1 0 0,0 6-11 0,0 0-3 16,6 0 0-16,-6 4 0 0,6-4-8 0,0 10-1 15,-6 0-1-15,6 0 0 0,-6 5-26 0,6 5-6 16,-6 0-1-16,0 0 0 16,-6 0-132-16,6 0-26 0</inkml:trace>
  <inkml:trace contextRef="#ctx0" brushRef="#br0" timeOffset="-197729.697">23464 11358 57 0,'0'0'0'0,"0"0"0"0,0 0 0 0,0 0 0 16,0 0 226-16,0 0 40 0,0 0 8 0,0 0 2 0,0 0-124 16,0 0-25-16,0 0-5 0,0-10-1 0,6-1-30 0,-6 11-7 15,-6-10 0-15,6 10-1 0,0-10-8 0,0 10-2 16,0 0 0-16,0 0 0 0,-5-10-9 0,5 10-3 16,0 0 0-16,0 0 0 0,0 0-4 0,0 0-1 15,0 0 0-15,0 0 0 0,0 0-4 0,0 0 0 16,0 0-1-16,0 0 0 0,0 0-15 0,0 0-4 15,5 15 0-15,-10-5 0 0,5-10-8 0,0 16-1 16,5-1-1-16,-5 0 0 0,-5 0-7 0,5-5-2 16,5 5 0-16,-5 1 0 0,0-1 0 0,0 5 0 15,0 0 0-15,6 6 0 0,0-11-1 0,-6 10 0 16,0 0 0-16,5 6 0 0,7-1 0 0,-7 1-1 16,1-1 0-16,0 5 0 0,0-4-3 0,5 4 0 15,0 1 0-15,1-1 0 0,-1 1-8 0,1-6 12 0,-1 5-12 16,6 1 12-16,-6-1-12 0,7-4 8 15,4 4-8-15,-5 1 8 0,0-11 0 0,6 5-8 0,6 1 12 16,-6-1-4-16,-6 0 2 0,11 1 0 0,-5 4 0 0,5-4 0 16,-5-1-2-16,6-5-8 0,-1 1 12 0,1-1-4 15,-1 0-8-15,-5 1 8 0,0-1-8 0,5-5 8 16,-5-5-8-16,0 1 0 0,0-6 9 0,5 5-9 16,-11-5 8-16,6 0-8 0,0 0 10 0,0-5-10 15,-1 0 9-15,1-5-9 0,0 0 8 0,-6-5-8 16,6 0 8-16,-6-5-8 0,6 5 8 0,-1-5-8 15,-4 5 8-15,4-5-8 0,1 0 0 0,0-5 8 16,-6 4-8-16,0-4 0 0,6 0 0 0,-6-5 0 0,0-1 0 16,-5-4 0-16,5 0 0 0,5 0 0 0,-10-1 0 0,-1 1 0 15,-5-5 0-15,5 4 0 0,6-4 0 0,-5 4 0 16,-1-4 0-16,6 5 0 0,-11-1 0 0,11 1 0 16,-11 5 0-16,-1-5 0 0,1 4 0 0,-6 1 0 15,6 0 0-15,-6 5 0 0,6-1 0 0,-6 1 0 16,0 5 0-16,5-5 0 0,1 5 0 0,-6-5 0 15,0 10 0-15,0 5 0 0,0 0 0 0,0 0 0 16,0 0 0-16,0-11 0 0,0 11 0 0,0 0 0 16,0 0 0-16,0 0 0 0,0 0 0 0,0 0 0 15,0 0 0-15,0 0 0 0,0 0 0 0,0 0 8 16,0 0-8-16,0 0 0 0,0 0 0 0,17 16 8 16,-11-1-8-16,11 5 0 0,-6-5 8 0,1 11-8 15,-1-6 0-15,6 5 8 0,0 6-8 0,-5-6 0 16,-1 5 0-16,6 1 8 0,6 4-8 0,-12 6 0 15,1-6 0-15,-7 0 0 0,-5 1 0 0,12-6 0 0,5 6 0 16,-11-1 0-16,-6 1 0 0,0-1 0 0,11 1 0 0,-5-1 0 16,-1-10 0-16,1 6 0 0,0-11 8 0,5 5-8 15,1-10 0-15,-7 6 0 0,-5-6 0 0,12-5 0 16,5 0 0-16,-12 0 0 0,-5-10 0 0,0 0 0 16,0 0 0-16,0 0 0 0,0 0 8 0,12 0-8 15,-12 0 0-15,11-5 0 0,1-5 0 0,-7-5 0 16,1 0 0-16,0-6 0 0,5 1 8 0,-5 0-8 15,-1-10 0-15,1-1 0 0,6 1 0 0,-7-6 0 16,-5 6 0-16,6-6 0 0,0-4 0 0,-1 5 0 16,-5-6 0-16,0 6 0 0,6 4 0 0,-6-4 0 0,-6-1 0 0,12 6 0 15,-6 0 0-15,0-1 0 0,0 6 0 0,0 0 0 16,0 4 0-16,0 1 0 0,6 5 0 0,-6-5 0 16,0 4 0-16,0 1 0 0,0 5 0 0,0 10 0 15,0 0 0-15,0 0 0 0,5-10 0 0,-5 10 0 16,0 0 0-16,0 0 0 0,0 0 0 0,0 0 0 15,0 0 8-15,0 0-8 0,0 0 0 0,0 0 0 16,0 15 0-16,6-5 8 0,0 5-8 0,0 1 0 16,-1 4 9-16,-5-5-9 0,12 5 0 0,-1 1 9 15,0-1-9-15,-5 0 0 0,6 0 9 0,-1 1-9 16,6 4 0-16,6 0 9 0,0-5-9 0,-1-4 8 16,1 4-8-16,6 0 8 0,-7 0-8 0,7-4 12 15,-1-1-12-15,7 0 12 0,-7 0-12 0,1 0 12 16,10-4-12-16,1-1 12 0,-5-5-4 0,-1 5-8 15,0-5 12-15,6-5-4 0,5-10-8 0,-5 5 12 16,6-5-12-16,11-11 12 0,0 1-12 0,11-10 0 0,-5-1 9 0,0-9-9 16,-6-1 0-16,-1 1 0 0,-10-6 0 0,0 1 8 15,-12-1-8-15,0 0 0 0,0 1 0 0,-5-1 0 16,-7 6 0-16,1 4 0 0,-11 1 0 0,-1 5 0 16,0 4 19-16,1 1 5 0,-1 0 2 0,-11 9 0 15,6 1-44-15,-6 0-9 16,-6 0-1-16,6 5-1013 0,0 0-203 0</inkml:trace>
  <inkml:trace contextRef="#ctx0" brushRef="#br0" timeOffset="-190444.95">22074 11651 1594 0,'23'0'71'0,"-18"0"14"0,7 0-68 0,-6 0-17 0,-1-5 0 0,1 0 0 15,-6 5 94-15,6-5 15 0,-1 0 3 0,-5 5 1 0,0 0-39 0,0 0-8 0,0 0-2 0,0 0 0 31,0 0-5-31,0 0-2 0,0 0 0 0,0 0 0 16,-5 15-5-16,5 0 0 0,0 6-1 0,5 4 0 0,-5 5 17 0,-5 1 3 0,5-1 1 0,0 6 0 16,0-6-58-16,0 5-14 0,5 6 0 0,-5-6 0 15,0 1 14-15,0 4 0 0,6-9 0 0,0 4 0 16,-1-4-4-16,1-1-1 0,-6 5 0 0,12 1 0 16,-1-6 6-16,-5 1 1 0,5 9 0 0,0-4 0 15,7-1 1-15,-7-5 1 0,6 6 0 0,-6-11 0 0,7 6-9 0,-1-11-1 31,0 5-8-31,6-10 12 0,-12-4 6 0,6-1 1 16,0-5 0-16,0 0 0 0,0-10-31 0,0 0-5 16,0-5-2-16,-5-6 0 0,5 1 36 0,-6-5 7 15,1 0 2-15,-1-1 0 0,1 1-26 0,-1-5 0 16,0-1 0-16,-5-4 0 0,0 5 0 0,-1-11 0 0,1 11 0 16,-6-5 0-16,0 4 0 0,0 1 0 0,6 0 0 0,-6 4 0 15,0 1 0-15,0 5 0 0,0 5 0 0,0-5 0 16,0 5 0-16,0 10 0 0,-6-11 0 0,6 11 0 15,0 0 0-15,0 0 0 0,0 0 0 0,0 0 0 16,0 0 0-16,0 0 0 0,0 0 0 0,-6 16 0 16,1-1-23-16,-1 0 0 0,6 10 0 0,-6 1 0 15,6-1 39-15,0 0 7 0,0 11 1 0,0 4 1 16,0-4-25-16,6 4 0 0,0 1 0 0,-1 4 0 16,1-4 0-16,0 4 0 0,-6-4 8 0,6 4-8 15,-1-9 0-15,1-6 0 0,-6 1 0 0,11-6 0 16,-11 0-16-16,6-10-9 0,0 6-2 0,-1-6 0 15,1-5 46-15,5 0 9 0,-11-10 1 0,0 0 1 0,12 5-19 0,-12-5-11 16,17 0 12-16,0-5-12 0,-6 0 9 0,1-5-9 16,-1-5 0-16,1 5 9 0,-7-11-9 0,7 1 0 15,-7-5 0-15,1 0 0 0,0-6 0 0,0 1 0 16,-1 4 0-16,-5-9 0 0,0 0 0 0,0-1 0 16,0-4 0-16,-5 4 0 0,5 6 0 0,0-6 0 15,-6 1 0-15,6 4 0 0,0-4 0 0,-6 5 0 16,6-1 0-16,-6 6 0 0,1 5 0 0,-1-6 0 15,6 11 0-15,0-5 0 0,0 5 0 0,-6 5 0 16,6-1 0-16,0 1 0 0,0 10 0 0,0 0 0 16,0 0 0-16,0 0 0 0,0 0 0 0,0 0 0 15,0 0 0-15,0 0 0 0,0 0 8 0,0 0-8 16,6 16 0-16,-6 4 8 0,0-5-8 0,6 5 0 16,5 0 0-16,-5-4 8 0,-6-1-8 0,11 0 0 15,-5-5 0-15,5 5 8 0,-5-5-8 0,11 6 0 16,-5-6 0-16,-1-5 8 0,-11-5 0 0,17 5-8 0,0-5 12 0,0 0-4 15,0-5 1-15,0 0 0 0,0 0 0 0,1 0 0 16,-7-5-9-16,6-6 12 0,-6 1-12 0,7-5 12 16,-7-5-12-16,6-1 8 0,-6-4-8 0,1-6 8 15,-6-4-8-15,5-1 0 0,0-9 0 0,-11 9 8 16,6-4-8-16,-6-1 0 0,-6-5 0 0,-5 1 0 16,0-6 0-16,5 0 0 0,6 1 0 0,-12-6 0 15,7 5 0-15,-1 11 0 0,0 4 0 0,6 6 0 16,-5 9 0-16,-7 1 0 0,12 5 8 0,-5 0-8 15,-1 4 0-15,-6 1 0 0,7 0-10 0,-7 5-994 16,7-5-198-16</inkml:trace>
  <inkml:trace contextRef="#ctx0" brushRef="#br0" timeOffset="-187649.005">21920 13550 1652 0,'0'0'73'0,"0"0"15"0,0 0-70 0,0 0-18 16,0 0 0-16,0 0 0 0,0 0 123 0,0 0 21 15,0 0 4-15,0 16 0 0,0 4-62 0,-6-5-13 16,1 5-2-16,-1 1-1 0,6 4-30 0,0 0-5 15,0 6-2-15,0 4 0 0,0 5-13 0,6 1-2 16,-6 0-1-16,5 9 0 0,-5-4-7 0,6-1-2 16,0-4 0-16,0 4 0 0,-1-4 28 0,1-6 6 15,5 1 1-15,-5-1 0 0,-6-4-15 0,6-6-4 16,-1-5 0-16,-5-5 0 0,6 1-8 0,-6-6-1 16,6 5-1-16,-6-15 0 0,0 0-6 0,0 0-8 15,0 0 11-15,0 0-11 0,0 0 8 0,0 0-8 16,0 0 0-16,0 0 0 0,0 0 0 0,0 0 0 15,0 0 0-15,6-10 0 0,-6-5-18 0,0-1-4 16,0 1-1-16,0-5 0 0,-6 0 35 0,0-1 8 16,0 6 0-16,1-5 1 0,-1-5-21 0,-5 4 0 0,5-4 0 0,0-5 0 15,-5 4 0-15,5 1 0 16,0-5 0-16,-5-1 0 0,11 1 0 0,-6 0 0 0,1 4 0 0,-1-4 0 16,6-1 0-16,-6 11 0 0,6-5 0 0,0 5 0 15,0-1 0-15,0 6 8 0,0 0-8 0,6 0 0 16,-6 5 0-16,11 0 8 0,-5 4-8 0,-6 6 0 15,11-5 36-15,1 10 2 0,-1 1 1 0,12 4 0 16,-6 5-27-16,6 5-12 0,-6 0 10 0,6 6-10 16,5 9 14-16,1 1-3 0,-6-1-1 0,5 6 0 15,-5-6-10-15,0 6 0 0,-1-16 9 0,1 0-9 16,0 0 12-16,-6-4-1 0,6-6-1 0,-6-5 0 16,-17-10-2-16,23-10 0 0,-12-5 0 0,6-6 0 0,0-4-8 15,-5-5 0-15,-1-6 0 0,1 1 0 0,-7 4 0 0,7 6 0 16,5 0 0-16,-6 5 0 0,1 9 0 0,-1 11 10 15,6 0-10-15,6 6 10 0,0 9 0 0,-1 5 0 16,1 10 0-16,0 1 0 0,5 4-10 0,1 1 0 16,-6 4 0-16,5 1 8 15,1-11-52-15,-6 0-12 0,-6-4-1 0,5-1-1 16,-4-5-178-16,-1 1-35 0</inkml:trace>
  <inkml:trace contextRef="#ctx0" brushRef="#br0" timeOffset="-187383.444">22108 14705 2188 0,'-6'15'97'0,"12"-10"20"0,-6 0-93 0,0-5-24 0,0 0 0 0,0 0 0 15,0 0 158-15,0 0 27 0,23 10 6 0,5-5 1 16,1-5-103-16,-6-5-20 0,11 0-4 0,-6-5-1 16,7-5-51-16,5 0-13 0,-6-5 0 0,6-1 0 15,-1 1 0-15,-4 0 0 0,-7 0 0 0,1 4 0 16,-7-4 0-16,1 10 0 0,0-5 0 0,-6 10 0 16,0 0-100-16,-17 5-22 0,0 0-5 0,0 0-1 0</inkml:trace>
  <inkml:trace contextRef="#ctx0" brushRef="#br0" timeOffset="-187102.188">22291 15146 2106 0,'22'5'46'0,"-22"-5"10"0,0 0 1 0,17-5 3 0,-5-1-48 0,5 1-12 16,-6-5 0-16,6 5 0 0,-5 0 116 0,-1 0 22 15,1 5 4-15,-1 5 1 0,-11-5-66 0,6 20-13 16,5 1-2-16,0 4-1 0,-11 10-25 0,6 6-6 16,-6-1-1-16,6 1 0 0,0-1-8 0,-6-4-1 15,5-1-1-15,1-4 0 0,0-6 9 0,-6-5 3 16,5-4 0-16,1-1 0 0,5-10-4 0,1 5-1 0,-1-10 0 0,12 0 0 16,-6 0-14-16,0-5-2 0,6 0-1 0,0 0 0 15,0-5-9-15,-1 5 0 0,1-1 0 0,0 1 0 31,-6-5-224-31,0 5-36 0</inkml:trace>
  <inkml:trace contextRef="#ctx0" brushRef="#br0" timeOffset="-180384.709">23316 14371 1440 0,'17'25'64'0,"-5"-20"12"16,-7 5-60-16,1-5-16 0,0-5 0 0,-6 0 0 16,0 0 244-16,0 0 47 0,0 0 9 0,0 0 1 15,0 0-209-15,-6-15-43 0,-5 0-8 0,5 0-1 0,0 5-30 0,6-1-10 16,-11-4 0-16,11 5 9 0,-6 0-9 0,0 0 0 16,6 0 0-16,-5 0-790 15,5 10-162-15</inkml:trace>
  <inkml:trace contextRef="#ctx0" brushRef="#br0" timeOffset="-180103.79">23886 13520 2044 0,'0'0'91'0,"0"0"18"0,11 5-87 0,1 0-22 16,-1 0 0-16,-5 10 0 0,-1 1 128 0,-5-1 22 0,6 5 4 0,-6 5 1 16,0 6-73-16,0-1-14 0,6 6-4 0,0 4 0 15,-6 1-29-15,0 4-7 0,5 1 0 0,1 4-1 16,0-4-11-16,-1 0-1 0,-5-1-1 0,6 1 0 16,-6-11-14-16,6 1 11 0,-1-6-11 0,-5 0 10 15,6-4-10-15,-6-11 0 0,6 0 0 0,5 0 8 16,-11-15-85-16,0 0-18 0,0 0-3 0,12 0-733 15,-12 0-146-15</inkml:trace>
  <inkml:trace contextRef="#ctx0" brushRef="#br0" timeOffset="-179822.723">24279 14072 1267 0,'17'10'56'0,"-11"-10"12"0,-6 0-55 0,6 10-13 15,-6-10 0-15,5 15 0 0,-5 1 156 0,6 4 29 16,-6-5 6-16,6 10 1 0,-1-4-64 0,1 9-12 15,5-5-2-15,1 11-1 0,5-1-31 0,0-4-6 16,6-6-2-16,0 5 0 0,-1-4 6 0,7-11 2 16,-1 0 0-16,-5-10 0 0,6-5-21 0,-7-5-4 15,7-10-1-15,-6 0 0 0,-1-11-33 0,1-9-7 16,-6-1-2-16,0-9 0 0,-5-1-14 0,-6 1 0 16,-6 4 8-16,0-4-8 0,-6 4 0 0,-6 11 0 15,-5-1 0-15,-5 6 0 0,-1 0 0 0,-6 4 0 16,-5 6 0-16,-6 10 0 0,6 0 0 0,-6 5 0 15,0 5 0-15,6 5 0 16,6 0-104-16,-1 6-24 0,1 4-5 0,5 0-1149 0</inkml:trace>
  <inkml:trace contextRef="#ctx0" brushRef="#br0" timeOffset="-179463.369">24946 13920 1785 0,'0'0'159'0,"17"5"-127"0,6-5-32 0,-12 5 0 16,-11-5 87-16,0 0 11 0,0 0 2 0,0 0 1 15,0 0-21-15,0 0-5 0,-11 0-1 0,-1 5 0 16,1 5-58-16,-6 6-16 0,0-1 0 0,-1 5 0 0,7 5 26 0,0 1 0 16,-1-1 0-16,1 0 0 0,0 1-10 0,11-1-3 15,0-5 0-15,-6 0 0 0,6 1-2 0,6-6-1 16,11-5 0-16,-6 0 0 0,-11-10 4 0,17 0 1 15,0-10 0-15,6 5 0 0,0-5-15 0,-6 0 0 16,0-6 0-16,6 1 0 0,0 0 0 0,-12 0 0 16,0 0 0-16,-5 5-10 0,5-1 10 0,1 11 14 15,-1-5-3-15,-11 5-1 0,6 21 30 0,0-1 5 16,-1 5 2-16,-5 11 0 0,-5 4-13 0,-1 6-2 16,-5 4-1-16,5 1 0 0,-11 0-17 0,0-11-3 15,0 1-1-15,-1-1 0 0,-4-9-10 0,-1-6 0 16,-11-5 0-16,5-5 0 15,1-4-151-15,5-1-32 0,0-5-6 0</inkml:trace>
  <inkml:trace contextRef="#ctx0" brushRef="#br0" timeOffset="-179025.951">25464 14507 921 0,'29'46'82'0,"-18"-26"-66"0,6 11-16 0,-5-1 0 16,-1 6 208-16,6-1 37 0,-11-5 8 0,-1 6 2 15,-5-11-139-15,0 0-28 0,0 1-6 0,-5-11-1 16,-7-5-54-16,7 0-11 0,-7-10-3 0,12 0 0 16,-5 0-13-16,-7-10 0 0,1-10 0 0,5 0 0 0,-5-6 0 15,5-4 12-15,-5-1-1 0,5-4-1 0,6 0 2 0,-6 4 0 16,0-4 0-16,1-1 0 0,5 6-1 0,0 5 0 15,-6-1 0-15,6 11 0 0,-11 0 9 0,11 15 1 16,0 0 1-16,0 0 0 0,0 0 17 0,11 10 3 16,0-5 1-16,1 10 0 0,-1 0-16 0,1 1-3 15,-7-1-1-15,7 0 0 0,-1 0-12 0,1-5-3 16,-7-5 0-16,7 0 0 0,-1-5 5 0,0-5 1 16,1-5 0-16,-6-5 0 0,5-10 1 0,-5 5 0 15,11-11 0-15,0 11 0 0,-11 0 0 0,5-1 0 16,6 11 0-16,0 0 0 0,0 5 13 0,0 10 2 15,6 5 1-15,0 5 0 0,-6 6-1 0,6 9 0 16,-6 0 0-16,6 6 0 0,-6-6-17 0,6 6-3 16,-6-1-1-16,-6-4 0 0,0-6-9 0,1 0 0 0,-1-5 0 15,1 1 0-15,-7-11 0 0,-5-10 0 16,0 0 0-16,0 0 0 16,0 0-211-16,6-15-34 0</inkml:trace>
  <inkml:trace contextRef="#ctx0" brushRef="#br0" timeOffset="-178416.737">26011 13672 403 0,'0'0'36'0,"0"0"-36"16,0 0 0-16,0 0 0 0,0 0 172 0,0 0 28 15,0 0 6-15,0 0 1 0,0 0-88 0,0 0-18 16,0 0-3-16,0 0-1 0,0 0 15 0,-6-10 2 0,6 10 1 0,0 0 0 16,0 0-31-16,0 0-5 0,0 0-2 0,0 0 0 15,0 0 18-15,0 0 3 0,0 0 1 0,0 0 0 16,0 0-40-16,0 0-8 0,6 15-2 0,0 5 0 15,5-5-6-15,-5 6-2 0,5-1 0 0,-5 5 0 16,0-5-8-16,5 6-1 0,-11-6-1 0,6 5 0 16,0-4-10-16,-1-1-1 0,-5-5-1 0,0 0 0 15,0-15-5-15,0 0-1 0,0 0 0 0,0 0 0 16,0 0-13-16,0 0 9 0,-5-15-9 0,-1-5 8 16,6 0-8-16,0-6 12 0,6 1-12 0,-1 0 12 15,7 4-4-15,-1 1 0 0,6 0 0 0,0 10 0 0,0 0 12 16,6 10 3-16,0-5 0 0,-6 15 0 0,6 0-4 0,-6 5-1 15,6 0 0-15,-1 5 0 0,-4 1-18 0,-1-1 0 16,0 5 8-16,0 1-8 0,-6-6 0 0,1-5 0 16,-1 0 0-16,-11-15 0 15,0 0-73-15,0 0-15 0,0 0-4 0,0 0-834 16,-11 0-167-16</inkml:trace>
  <inkml:trace contextRef="#ctx0" brushRef="#br0" timeOffset="-172650.668">22661 8800 1612 0,'0'0'72'0,"11"16"14"15,-5-6-69-15,0 5-17 0,-1 0 0 0,1 5 0 0,-6 1 156 0,0 4 28 16,0 0 6-16,-6 11 1 0,1 4-95 0,-7 6-18 15,7-1-4-15,-7 6-1 0,6 0-42 0,-5-1-9 16,0 1-2-16,5-6 0 0,-5 6-6 0,5-5-2 16,-5-1 0-16,5-4 0 0,0-6-12 0,0 1 0 15,6-11 8-15,-5 0-8 16,-1 1-68-16,6-11-17 0,0-15-3 0,0 0-1 16,0 0-181-16,0 0-36 0,-17-10-7 0</inkml:trace>
  <inkml:trace contextRef="#ctx0" brushRef="#br0" timeOffset="-172510.077">22416 9611 806 0,'0'20'72'0,"6"0"-58"15,-1 5-14-15,7 6 0 0,-7-1 259 0,7 6 49 16,5-6 9-16,6 5 3 0,-12-4-103 0,12-6-20 16,0-5-4-16,-6-9-1 0,6 4-60 0,-1-15-13 15,-5 0-3-15,6-5 0 0,0-5-83 0,0-11-17 16,0 1-3-16,-1-5-1 0,-5-11-2 0,1-4-1 0,-7-6 0 16,0 1 0-1,-11-1-217-15,0 0-43 0</inkml:trace>
  <inkml:trace contextRef="#ctx0" brushRef="#br0" timeOffset="-171947.695">22393 8051 403 0,'0'0'36'0,"0"0"-36"0,0 0 0 0,0 0 0 0,-6-10 250 0,6 0 43 15,0 10 9-15,0 0 2 0,-5-11-79 0,5 11-15 16,0 0-3-16,0 0-1 0,0 0-74 0,5 16-14 16,1-1-3-16,0 10-1 0,5 0-41 0,1 6-8 15,-7-6-1-15,7 11-1 0,-7-11-23 0,12 5-4 16,-11 1 0-16,6-11-1 0,-7-5-11 0,7-5-1 16,-1-5-1-16,0 5 0 0,-5-10-8 0,6-5-2 15,-1 0 0-15,-5-10 0 0,-1 0-12 0,1-5 0 16,0-1 8-16,-6-4-8 0,5 0 0 0,-5 0 0 15,0-1 0-15,6 1 0 0,-6 10 0 0,6-1 0 16,0 6 0-16,-6 10 0 0,5 0 0 0,7 5 9 16,-1 0-9-16,12 11 8 0,-6 4-8 0,0 0 12 15,6 0-12-15,0 6 12 0,-1-6-12 0,7 5 8 16,-6-9-8-16,5-1 8 0,-5-5-8 0,0 0 0 16,5-5 0-16,-5-5 0 0,5-5 0 0,-5-5 0 0,-11 0 0 15,-1 0 0-15,-5-6 0 0,-1-4-14 16,-10 0 2-16,5-5 0 15,-12-1-22-15,1 6-4 0,0 0-1 0,-1 10 0 0,1-1 13 0,11 11 2 0,0 0 1 0,-6 16 0 16,6 4 23-16,11 0-9 0,1 6 9 0,5 9 0 16,6-5 0-16,0 1 17 0,-1-1-1 0,13 0-1 15,-1 1 26-15,6-1 6 0,-12-9 1 0,1-1 0 16,-7-10-12-16,1-5-3 0,6-5 0 0,-7-5 0 16,-4 0-17-16,-7-5-4 0,6-5-1 0,-6-6 0 15,-5-4-11-15,0 0 0 0,-6-1 0 0,-6 6 0 16,0 0 0-16,-5 5 0 0,-12-1-9 0,6 6 9 0,-6-5-10 15,-11 0 2-15,-11 0 0 0,5 5 0 16,0-6-152-16,6 1-31 0,-6-5-5 0</inkml:trace>
  <inkml:trace contextRef="#ctx0" brushRef="#br0" timeOffset="-171431.853">23157 8122 1440 0,'57'45'128'0,"-40"-24"-103"0,5-6-25 0,1 5 0 0,0-5 172 0,-6 0 28 16,6-10 7-16,-6 1 1 0,0-1-28 0,-6-5-6 15,1-5-1-15,5-6 0 0,-6 1-94 0,1-5-19 16,-1-5-4-16,1 0-1 0,-1-1-29 0,-5 1-6 16,5 0 0-16,-5-6-1 0,5 6-19 0,-5 0 10 15,0 0-10-15,5-1 8 0,-5 1-8 0,-6 0 0 16,5-5 0-16,-5-1-11 16,6 1-120-16,-12 5-24 0,6-21-5 0,-5 6 0 15,-7-1-148-15,7-4-28 0,-1 4-7 0,-6 1-1 16,1-6 144-16,0 11 29 0,5 0 6 0,0 4 1 0,1 6 152 0,-1 15 32 0,6-15 5 0,0 20 2 15,0 0 237-15,0 0 47 0,11 10 9 0,1 5 3 16,5 0-111-16,-6 11-23 0,1-1-4 0,5 10-1 16,-6 1-95-16,0 9-19 0,1-14-4 0,-1 9-1 15,1 1-33-15,-1 4-8 0,-5-4 0 0,-1 4-1 16,7-4-7-16,-6-1-2 0,5 1 0 0,-5-6 0 16,-1 6 1-16,7-11 0 0,-1-4 0 0,6 4 0 15,0 0-3-15,-5-14 0 0,-1 4 0 0,0-10 0 16,1 5-12-16,-1-5 0 0,1-5 8 0,-1-5-8 15,-5-10-75-15,-1-5-17 0,1 5-4 0,6-15-1 16,-7-11-73-16,7-4-14 0,-7-1-4 0,7-4 0 16,-1-1 128-16,-5 0 24 0,0 1 6 0,-1 4 1 0,1 6 18 0,0 10 11 15,-6-1-12-15,0 11 12 0,0 0 36 0,0 15 15 16,0 0 2-16,0 0 1 0,-12 15 28 0,12 5 6 16,-5 16 0-16,5-11 1 0,5 5-17 0,1 6-3 15,5 4-1-15,-5-4 0 0,5-11 0 0,1 6 0 16,5-6 0-16,0 0 0 0,6-10-20 0,5 1-5 15,-5-6-1-15,6-5 0 0,-7-5-25 0,7-5-5 16,-6-5 0-16,5-6-1 16,-5-4-43-16,0 0-8 0,-6 0-1 0</inkml:trace>
  <inkml:trace contextRef="#ctx0" brushRef="#br0" timeOffset="-169557.322">25533 9352 1821 0,'0'0'80'0,"5"10"18"0,7-5-78 16,-12-5-20-16,0 0 0 0,0 21 0 16,0-6 77-16,-6 0 12 0,-5 10 3 0,-7 1 0 0,-4-1-50 0,-1 5-10 15,6 1-1-15,-6 9-1 0,0-4-20 0,6 9-10 16,0 1 10-16,6 0-10 0,-1-6 11 0,1 6-11 15,5-11 12-15,0 6-12 0,1-6 33 0,5 0 0 16,-6-4 0-16,6-6 0 16,0-10-193-16,0 1-40 0,0-16-7 0,0 0-1 0</inkml:trace>
  <inkml:trace contextRef="#ctx0" brushRef="#br0" timeOffset="-169401.425">25077 9818 230 0,'17'31'20'0,"-6"-1"-20"16,1 5 0-16,-1 1 0 0,6 4 368 0,-6 1 68 15,7-1 15-15,-1-4 2 0,-6-6-226 0,6-10-46 16,0 1-9-16,0-6-1 0,-5-5-83 0,5-5-16 16,0 0-3-16,11-10-1 0,-10 0-43 0,4-10-9 0,-5 0-1 0,6-6-1 31,0-4-90-31,0-5-17 0,-6-6-4 0,6-9-1037 0</inkml:trace>
  <inkml:trace contextRef="#ctx0" brushRef="#br0" timeOffset="-169151.411">25470 8339 1612 0,'23'36'144'0,"-12"-21"-116"0,-5 5-28 0,5 11 0 0,-5-6 100 0,0 11 15 15,5-6 2-15,-11 10 1 0,6-4-2 0,-1-1-1 16,7 6 0-16,-7-1 0 0,1 1-79 0,6-1-15 16,-1 1-3-16,6-1-1 0,0 1-8 0,-5-6-1 15,-1-4-8-15,0 4 12 0,1-9-12 0,5-11 0 16,0 5 0-16,-6-10 0 16,1 0-202-16,-12-10-40 0</inkml:trace>
  <inkml:trace contextRef="#ctx0" brushRef="#br0" timeOffset="-168370.425">25721 8947 1360 0,'0'0'60'0,"11"5"13"0,6-5-58 0,-6 0-15 16,7-5 0-16,-7 5 0 0,6-5 124 0,-6-5 21 0,7-5 5 0,-1 0 1 15,-6-1-76-15,0-4-15 0,-5-5-4 0,6 5 0 16,-12-6-36-16,0 6-8 0,0 0-2 0,0 5 0 16,-6-1-10-16,-6 6 0 0,1 0 0 0,0 10 0 15,-1 0 0-15,-5 0 0 0,6 10 0 0,-6 5 0 16,5 1 19-16,7 4 1 0,-7 10 1 0,6 1 0 15,1-6 28-15,5 5 6 0,5 1 1 0,1 4 0 16,0-4 24-16,0-6 4 0,11 10 2 0,0-4 0 16,-6-11-42-16,6 5-8 0,6-4-1 0,0-1-1 15,-6-5-21-15,0-5-4 0,0 0-1 0,0-5 0 16,6-10-8-16,-6 0-11 0,0-5 3 0,0-5 0 16,0 0-106-16,-5-6-21 0,5-9-4 0,-6 0-1 15,-5-6 26-15,-6-4 5 0,0-6 1 0,0 6 0 16,0-1 28-16,-6 6 7 0,1 9 1 0,-1 1 0 0,6 0 52 0,-6 4 10 15,6 11 10-15,0 10-13 0,0 0 67 0,0 0 14 16,12 5 2-16,-1 5 1 0,0 6 24 0,6-1 5 16,1 10 0-16,4 1 1 0,-5-1-36 0,6-5-7 15,0 5-2-15,0 1 0 0,0-11-24 0,-6 5-4 16,11-5-2-16,-5-5 0 0,5 1-13 0,-5-11-2 16,0-5-1-16,0-1 0 0,0-4-10 0,-1 0 0 15,-10-10 9-15,5 5-9 0,6-11 0 0,-12 1 0 16,6 0 0-16,0 0 0 0,-5 4 0 0,-1 1 0 15,0 5 0-15,-5 0 0 0,0 4 0 0,0 1 0 16,-6 10 0-16,0 0-8 0,0 0 8 0,0 0 0 16,0-10-9-16,0 10 9 0,0 0 0 0,-6-10 0 15,0 10-9-15,0-5 9 0,-5 0 0 0,5 5 0 16,-5 0 0-16,0 0 0 0,11 0 0 0,0 0 0 16,-6 10 0-16,0 0 0 0,6-10 12 0,6 10 4 0,5 6 0 0,1-1 0 15,-1-5 20-15,6 10 4 0,0-5 0 0,6-5 1 16,0 1-10-16,5-6-3 0,-5 5 0 0,0-5 0 15,0-5-16-15,5 5-4 0,-11-5-8 0,6-5 12 16,-6 0-12-16,0 0 0 0,0-5 0 0,-5-1 0 16,-1 1 0-16,0-5-16 0,1 0 3 0,-6 0 1 15,-6-6-41-15,0 1-8 0,0 5-2 0,0-5 0 16,-6 0-23-16,0 4-5 0,0 1-1 0,-5 0 0 16,5 0 35-16,-5 5 6 0,5 0 2 0,6 10 0 0,-5-6 31 15,5 6 6-15,-12 0 2 0,12 0 0 0,0 0 10 0,0 0 0 16,-5 11 10-16,5-1-10 0,-6 5 16 0,6 0-2 15,6 0-1-15,-1 0 0 0,7 6 41 0,-7-6 8 16,1 0 2-16,11 0 0 0,-11 0-40 0,11 1-8 16,-6-6-2-16,1 0 0 0,5-5-4 0,-6 0-1 15,1-5 0-15,5 0 0 0,-6-5-9 0,6-5 0 16,-5 0 0-16,5 0 8 0,0-6-8 0,-6-4-9 16,1 0 9-16,-7-5-13 15,7-6-147-15,-12 1-28 0,5-1-7 0,-5-4-423 16,0 0-85-16</inkml:trace>
  <inkml:trace contextRef="#ctx0" brushRef="#br0" timeOffset="-167933.013">27020 8041 691 0,'0'0'61'0,"-6"0"-49"16,6 0-12-16,-6 0 0 0,6 0 182 0,0 10 34 15,-5 0 6-15,10 10 2 0,-5 0-77 0,6 6-15 0,0 9-4 0,-1 6 0 16,7-1-28-16,-1 1-5 0,1 9-2 0,5-4 0 16,5 0-46-16,-4 4-10 0,-1-9-1 0,5 4-1 15,1-9 0-15,-6-1 0 0,6-4 0 0,-6 4 0 16,0-10-25-16,-5 1-10 0,-1-11 8 0,0 0-8 15,-5-5 0-15,-6-10 0 0,0 0-12 0,0 0 12 16,0 0-146-16,6-5-22 0,5 0-4 0,-5-10 0 16,0-5-31-16,-6-6-5 15,0 1-2-15,-6-5 0 0,6 4 137 0,0-4 27 0,0 0 6 16,0 4 0-16,0 1 40 0,0 10 0 0,6-6 0 0,-1 11 12 16,1 5 91-16,0-5 18 0,5 5 4 0,-5 5 1 15,-6 0-18-15,17 0-3 0,6 5-1 0,11-5 0 0,-6 10-32 16,1-5-8-16,5 5 0 0,-5 1-1 0,-7-1-11 0,1 5-3 15,0 0 0-15,-6 0 0 0,0 6-4 0,0-6-1 16,-5 5 0-16,-1 0 0 0,-11 0 15 0,6-4 2 16,-6 4 1-16,0-5 0 15,0-5-71-15,0 5-15 0,-6-10-2 0,-5 6-1 0,11-11 27 0,-12 0-8 16,-5 0 8-16,0-5 0 0,0-11-16 0,-6-4 3 16,6 0 0-16,0-11 0 15,6 6-43-15,-1-5-9 0,-5-1-2 0,6 1 0 16,5 0 23-16,0 4 5 0,6 6 1 0,0 0 0 0,6 10 38 0,-6 10 0 15,0 0 14-15,0 0-4 0,0 0 46 0,0 0 8 16,0 0 3-16,6 10 0 0,-6-10-39 0,11 10-8 16,-11 0-2-16,0-10-738 15,0 0-148-15</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27:41.224"/>
    </inkml:context>
    <inkml:brush xml:id="br0">
      <inkml:brushProperty name="width" value="0.05292" units="cm"/>
      <inkml:brushProperty name="height" value="0.05292" units="cm"/>
      <inkml:brushProperty name="color" value="#FF0000"/>
    </inkml:brush>
  </inkml:definitions>
  <inkml:trace contextRef="#ctx0" brushRef="#br0">9425 14796 2131 0,'34'-10'94'0,"-17"5"20"0,12-5-91 0,-6 0-23 16,5-6 0-16,-5 6 0 0,5 0 103 0,1 0 16 15,-1 0 3-15,6 5 1 0,-5-5-101 0,-1 5-22 16,12 5 0-16,-5-5 0 0,-1 5 0 0,0 0 0 15,11 5 0-15,1-5 0 0,-6 0-8 0,6 5 8 16,-1 0 0-16,12-5-9 0,0 5 9 0,6-5 0 16,5 5 0-16,6-5 0 0,6-5 0 0,5 5 0 0,-5 0 0 15,-6 0 0-15,0-5 0 0,6 5 0 0,0 0 0 16,11 0 8-16,-5 0-8 0,5 0 0 16,6 0 0-16,5 0 8 0,-5 5-8 0,0 0 8 0,-6 0-8 15,0 0 8-15,0 0-8 0,0 5 0 0,1 0 0 0,-1 1 8 16,-6-1-8-16,1 0 0 0,-7 5 0 0,-10-5 0 15,-1 0 0-15,-5 5 0 0,-6-4 0 0,0-1 0 16,0 0 0-16,-6 5 0 0,0-10 0 0,1 5 0 16,-12 0 0-16,-1-5 0 0,7 0 0 0,-6 1 0 15,-6-6 0-15,0 0 9 0,-11-6-9 0,0-4 0 16,-6 0 0-16,-6-5 0 0,1-5 0 0,-7-1 0 16,13-4 20-16,-7-5-2 0,0-1-1 0,-5-4 0 15,0-6-17-15,-1-4 0 0,-5-6 0 0,6-4 0 16,-6-6 0-16,0-5 0 0,6 0 0 0,0-5 0 15,-6-5 15-15,0 0-1 0,5 5 0 0,-5 0 0 0,0 1-14 16,12 9-18-16,-24-5 4 0,24 5 1 0,-12 6 13 0,11-1 0 16,-5 5 0-16,5 1 0 0,6 4 11 0,0 5 1 15,0-4 1-15,0 4 0 0,1 6-2 16,4-1-1-16,-5 6 0 0,1 0 0 0,4 4-10 0,-5 6 12 16,1 0-12-16,-1 0 12 0,-6 4-12 0,0 1 0 15,1 5 0-15,-1 5 0 0,-5-5 0 0,-6 10 0 16,0-5 0-16,0 5 0 0,0 0-16 0,-6-10 5 15,-5 0 1-15,-1 5 0 0,-10-1 1 0,-1 1 0 16,0 0 0-16,-11 0 0 0,-6 0 9 0,0 0-13 16,-5 0 5-16,-7-5 8 0,-10 0 0 0,-7 5 8 15,7-5 2-15,-7 5 0 0,1-6-18 0,5 11-4 16,-5-5-1-16,-1 5 0 0,1 0 13 0,-6 0 0 0,0 5-10 0,-6-5 10 16,6 5 0-16,-11 1 0 0,-1-1 0 0,1 0 0 15,-7 0 0-15,7 0 0 0,-6 0 0 0,0-5 0 16,-1 0 0-16,-4 0 0 0,-7 5 0 0,12-10 0 15,0 0-9-15,5 5 9 0,6 0 0 0,1-5 0 16,5 5 0-16,-6-5 0 0,-6 5 0 0,18 0 0 16,0 0 0-16,-1 0 0 0,7 0 0 0,-1 5 0 15,0-5 0-15,12 0 0 0,-17 0 0 0,11 0 0 16,0 0 0-16,-6 0-8 0,6 0 8 0,-11-5 0 16,5 0 0-16,12 5 0 0,-6-5 0 0,-6-1 0 15,6 1 0-15,6-5 0 0,5 10 0 0,1-5 0 16,5 0 0-16,0 5 8 0,0-5-8 0,6 5 0 15,0 0 0-15,5 0 0 0,1 0 0 0,-1 0 0 16,6 5 0-16,1 0 0 0,-1-5 0 0,6 5 0 16,-12-10 0-16,6 5 0 0,1 5 0 0,-1 0 0 0,0-5 0 0,6 5 0 15,-17 0 0-15,17 1 0 0,-6-1 0 0,0-5 0 16,6 5 0-16,0 5 0 0,11 0 0 0,-11-5 0 16,0 0 0-16,6 5 0 0,-1 5 0 0,-5 1 0 15,6-1 0-15,5 5 0 0,0 5 0 0,6 6 0 16,0 9 0-16,-17 6 0 0,0-1-8 0,0 21-2 15,-6 5 0-15,0 5 0 0,6 0 10 0,-11 0 0 16,-1 5 0-16,7 5 0 0,4-5 0 0,-10 5 0 16,17 0 0-16,-12-10-8 0,6 5 8 0,17-5 8 15,-12-10-8-15,12 5 11 0,12-5-11 0,-7 0 0 16,12 10 9-16,6-5-9 0,0 10-16 0,11 0-7 16,18 5-1-16,-1 5-1123 0</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28:16.473"/>
    </inkml:context>
    <inkml:brush xml:id="br0">
      <inkml:brushProperty name="width" value="0.05292" units="cm"/>
      <inkml:brushProperty name="height" value="0.05292" units="cm"/>
      <inkml:brushProperty name="color" value="#FF0000"/>
    </inkml:brush>
  </inkml:definitions>
  <inkml:trace contextRef="#ctx0" brushRef="#br0">13459 8355 460 0,'11'-5'41'0,"6"-6"-33"0,-11 1-8 0,6 0 0 16,-1 0 196-16,0 5 38 0,1-5 7 0,-7 0 2 15,-5 10-93-15,12-5-18 0,-1-5-4 0,-11 10-1 16,0 0-43-16,0 0-9 0,0 0-2 0,17-5 0 16,-17 5-39-16,0 0-8 0,0 0-2 0,-11 15 0 15,-6-5-12-15,0 0-4 0,0 5 0 0,-6 5 0 16,0 6 5-16,-5-1 1 0,-1 5 0 0,1 6 0 16,-18-6 9-16,6 6 1 0,-5-6 1 0,-1 1 0 15,6-1-5-15,0 0-2 0,6 1 0 0,-6-6 0 0,12 5 2 0,5-4 0 16,-6-6 0-16,7 5 0 0,5-4 8 0,5 4 3 15,1-5 0-15,-6-5 0 0,0 6-15 0,11-1-2 16,0-5-1-16,0 0 0 0,1-5 0 0,5 5 0 16,0-15 0-16,5 16 0 0,-5-16 2 0,0 0 0 15,6 5 0-15,-6-5 0 16,0 0-72-16,12 0-15 0,-1-5-2 0,-5-5-1 16,5-1-117-16,-5-4-23 0,-1-5-5 0</inkml:trace>
  <inkml:trace contextRef="#ctx0" brushRef="#br0" timeOffset="187.444">12878 8248 57 0,'0'0'0'0,"0"-10"0"15,0 10 0-15,0 0 0 0,0 0 236 0,0 0 43 16,6 5 8-16,11 5 1 0,-6 11-96 0,12 4-20 0,0 5-4 0,11 11-1 16,0 4-45-16,12 6-9 0,-1-5-1 0,12 4-1 15,-6 1-36-15,6 0-7 0,-5-1-2 0,-7 1 0 16,-5 5-14-16,6-6-4 0,-1-4 0 0,1-1 0 15,-1-9-17-15,-10 4-4 0,-1-4-1 0,-6-1 0 16,-5-4-16-16,6-6-10 0,-12 0 12 0,0-4-786 16,-6-6-157-16</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29:15.640"/>
    </inkml:context>
    <inkml:brush xml:id="br0">
      <inkml:brushProperty name="width" value="0.05292" units="cm"/>
      <inkml:brushProperty name="height" value="0.05292" units="cm"/>
      <inkml:brushProperty name="color" value="#FF0000"/>
    </inkml:brush>
  </inkml:definitions>
  <inkml:trace contextRef="#ctx0" brushRef="#br0">7870 8355 1382 0,'0'0'61'0,"-6"10"13"0,6 10-59 0,-12-5-15 0,7 6 0 0,-18-1 0 16,-6 5 226-16,7 11 42 0,-7-1 9 0,1 6 2 15,-7-6-137-15,-4 5-27 0,10 6-6 0,-11 0-1 16,0-1-57-16,0-9-12 0,1 4-3 0,10 1 0 16,1-6-10-16,10-5-2 0,-10-4-1 0,17-6 0 15,-1-5-15-15,7-5-8 0,-13-10 8 0,13-5-8 16,-1-5-120-16,0-5-29 0,6-10-6 0,0-11-641 15,-5-9-128-15</inkml:trace>
  <inkml:trace contextRef="#ctx0" brushRef="#br0" timeOffset="140.833">7157 8421 1911 0,'0'0'84'0,"0"0"19"0,0 0-83 0,29 5-20 15,-12 5 0-15,11 5 0 0,1 10 196 0,11 1 34 16,0 9 7-16,11 0 2 0,-6 6-119 0,1 10-23 16,5-6-5-16,-5 11 0 0,5-5-49 0,-11-1-10 15,6-4-1-15,-6-11-1 16,-6-4-23-16,0 4-8 0,6-10 0 0,-12 1 0 15,1-6-81-15,-1-5-23 0,-5 0-4 0,6-5-1213 0</inkml:trace>
  <inkml:trace contextRef="#ctx0" brushRef="#br0" timeOffset="1047.103">8166 8466 806 0,'-6'-5'72'0,"6"5"-58"15,6-10-14-15,-6 0 0 0,-6-5 176 0,0 10 33 16,6 5 7-16,0 0 0 0,0 0-24 0,0 0-4 0,0 0-2 0,0 0 0 16,0 15-72-16,0 5-14 15,0 0-4-15,0 11 0 0,0 4-32 0,0 1-6 0,0-1-2 0,0 0 0 16,6 1-12-16,0 4-4 0,-1-9 0 0,1 4 0 15,-12-4-32-15,12-1-8 0,0 0 0 0,5 1 0 16,-11-6 0-16,6-5 0 0,0-5 0 0,-6 1 0 31,5-1-104-31,-5-15-20 0,0 0-4 0,0 0-1 0</inkml:trace>
  <inkml:trace contextRef="#ctx0" brushRef="#br0" timeOffset="1405.837">8314 8284 1612 0,'17'25'72'0,"-17"-15"14"16,0 5-69-16,6 1-17 0,5 4 0 0,-11 5 0 0,0-5 168 0,0 6 31 15,0-1 5-15,-11 5 2 0,11-4-75 0,-6 4-15 16,6-4-4-16,0-1 0 0,0-5-43 0,6 0-9 16,5 1-1-16,-11-6-1 0,12 0-10 0,-7 0-3 15,-5-15 0-15,23 10 0 0,-17 0-8 0,16-5-1 16,-4 1-1-16,4-1 0 0,-5-5-17 0,6 0-3 15,-6-5-1-15,0 5 0 16,6 0-14-16,-6-6 0 0,0 6 8 0,1-5-8 0,-1 0 0 0,0-5 0 16,0 0 0-16,6-5 0 15,-12-10-31-15,0 4-2 0,-5-9-1 0,-6 5 0 16,-6-11-37-16,1 1-7 0,-7 4-2 0,7 1 0 16,-7 5 34-16,1 9 6 0,5 6 2 0,6 10 0 0,0 0 38 0,0 21 0 15,0 4 0-15,6 15 0 0,-1-4 8 0,13 15 10 0,-7-1 2 0,6 6 0 16,0 0 4-16,0-1 2 0,0 1 0 0,0 0 0 15,-5-11-17-15,-6 1-9 0,5-11 10 0,-11-9-878 16,0-6-176-16</inkml:trace>
  <inkml:trace contextRef="#ctx0" brushRef="#br0" timeOffset="2593.427">5214 11373 1094 0,'0'-5'97'0,"-5"0"-77"0,5-5-20 0,-17-1 0 15,-1 1 120-15,1 5 21 0,0 0 4 0,6 10 1 16,-6 0-26-16,0 5-6 0,-6 11-1 0,6 4 0 15,-6 0-20-15,6 6-4 0,-6 4-1 0,6 1 0 16,0 4-15-16,0-4-3 0,17-1-1 0,-6-10 0 16,6 1-18-16,0-11-4 0,0-15-1 0,0 0 0 15,0 0-17-15,12-10-3 0,16-5-1 0,-11-16 0 0,12-9-25 0,-7-11 0 16,7-5 0-16,-12 1 0 16,6-1 0-16,-6 0 0 0,-6 0 0 0,1 6 0 15,5 4 0-15,-17 6 0 0,5 9 0 0,7 11 0 0,-24 5 0 0,12 15 0 16,0 0 0-16,0 0 0 0,0 20 10 0,0 11-10 15,0 4 12-15,12 6-12 0,-12 4 11 0,0 1-11 16,11 4 10-16,1-4-10 0,-7-6 8 0,7-4-8 16,-1-6 0-16,6-4 9 0,0-11 3 0,6-5 1 15,6-5 0-15,-7-10 0 0,13-10 1 0,-7-6 0 16,6-9 0-16,-11 0 0 0,11-11-14 0,-17 6 0 16,6-6 8-16,-6 6-8 0,0-1 0 0,6 11 0 15,-23 0 0-15,17 4 0 0,-17 11 0 0,0 10 0 16,0 0 0-16,0 0 0 0,0 15 0 0,0 6 8 0,0 9-8 0,-11 0 0 31,5 6-44-31,6-1-16 0,-11 6-2 0,11-6-1 0,0 1 103 0,0-11 21 0,11 0 4 0,-11-9 1 16,0-16-50-16,0 0-16 0,17-5 8 0,-5-6-8 15,5-14 0-15,0-5 0 0,-6-11 8 0,1 1-8 16,16-11 0-16,-22 5 0 0,-1-4 0 0,-5 4 0 16,0 1 0-16,0 4 0 0,-11 11 0 0,11 4 0 15,-17 11 0-15,-12 5 0 0,7 20 0 0,-7 0 0 16,12 16 0-16,-11 14 0 0,-1 6-12 0,6 4 12 15,6 11 0-15,-6 0 0 0,6 0 0 0,6 5 0 16,5-6 11-16,6-4-11 0,0 0 10 0,17-6-10 16,0-9 16-16,6-11-2 0,0-9-1 0,11-6 0 15,-11-10 3-15,11-5 0 0,12-10 0 0,-12-11 0 16,6-4-16-16,-12-10 8 0,18-11-8 0,-23-5 0 16,-6-4 0-16,-6 4 0 0,-5-5 0 0,0 1 0 0,-6 4-9 0,-6 11 9 15,-6-1 0-15,-5 11-9 0,-5 4 9 0,-1 11-10 16,-17 5 10-16,-11 15-10 0,5 5 10 0,-5 10-10 15,-6 6 10-15,11 4-10 0,6 6 10 0,0-1 0 16,1 11 0-16,10-1 0 0,12 1 0 0,6-1 9 16,-1 1-9-16,12 0 0 0,12-11 14 0,10-5-4 15,-5-4-1-15,6-6 0 0,11-5 0 0,6-15 0 16,0-5 0-16,0-10 0 0,6-5-9 0,5-16 0 16,-5-4 0-16,5-6 0 0,-23-10 0 0,18 6 0 15,-23-1 0-15,5 0-11 0,-16 1 11 0,5 4 0 16,-12 6 0-16,-5 4 0 0,0 11 0 0,-5 10-10 15,-7 5 10-15,1 10-13 0,-6 10 13 0,0 10-11 16,-17 5 11-16,16 6-10 0,1 4 10 0,-5 1 0 0,-1 9 0 0,0-4 0 16,12-6 0-16,-1 6 0 0,12-6 0 0,6-4 8 15,-6-1-8-15,17-5 9 0,0-5-9 0,-6-4 10 16,-11-16-1-16,18 0 0 0,10-5 0 0,-5-6 0 16,-6-4-9-16,6 0 0 0,-6 0 0 0,0 0-948 15,6-6-188-15</inkml:trace>
  <inkml:trace contextRef="#ctx0" brushRef="#br0" timeOffset="5643.478">6320 6157 1098 0,'0'0'48'0,"0"0"11"0,0 0-47 0,-17 5-12 0,-6 0 0 0,0 5 0 16,-11 0 60-16,5 11 9 0,-5-6 3 0,-6 10 0 15,6 0 20-15,0 6 4 0,5-1 0 0,-10 6 1 16,4 4-41-16,13-15-8 0,-13 6-1 0,7-6-1 16,11-5-22-16,-12-4-4 0,18-1 0 0,-6-5-1 15,0-5-4-15,17-5-1 0,0 0 0 0,0-10 0 16,5-5 8-16,7-6 2 0,-12-9 0 0,17-11 0 0,-11 11-12 16,-1-10-1-16,7-1-1 0,-7 6 0 0,-5-1-10 0,12 11 0 15,-12 0 0-15,5 14 8 0,-10-9-8 0,5 20 0 16,0 0 0-16,0 0 0 0,0 0 0 0,0 10 0 15,0 11 12-15,0 4-4 0,-12 5 27 0,12 1 5 16,0-1 0-16,0 5 1 0,12-4-26 0,-12-1-6 16,5-4-1-16,1-1 0 0,6-10 10 0,5-5 2 15,-17-10 0-15,5 5 0 0,7-10 4 0,11-5 0 16,-6-5 1-16,0-5 0 0,6-6-13 0,-6-4-2 16,-6-11-1-16,6 6 0 0,0 5-9 0,0-6 0 15,0 16 0-15,-11-5-11 0,6 4 11 0,-7 11 0 16,12 0 8-16,-17 10-8 0,0 5 0 0,17 10 0 15,-17 6 0-15,0 9 0 0,0 5 0 0,0 6 0 0,0 4 0 0,6 6 8 16,-6-5-8-16,0-1 0 0,0-4 0 0,0-6 0 16,0-4 0-16,6-6 0 0,-6-15 0 0,11 0 0 15,-11-10 10-15,17-5 1 0,-11-10 0 0,5-10 0 16,12-1-11-16,-6-9 0 0,-5-6 0 0,5 1 0 16,-6-6 0-16,6 11 0 0,-11-1 0 0,11 6 0 15,-17 15 0-15,6 0 0 0,5 10 0 0,-11 5 0 16,0 15 0-16,0 15 0 0,0 6 8 0,0 9-8 15,-11 1 8-15,5 4-8 0,-5-4 0 0,-1-1-756 16,1-4-156-16</inkml:trace>
  <inkml:trace contextRef="#ctx0" brushRef="#br0" timeOffset="6252.316">5380 4754 403 0,'0'0'36'0,"0"0"-36"16,0 0 0-16,22 20 0 0,-22-15 273 0,17 6 48 15,-17 4 10-15,12 0 1 0,-1 10-161 0,-5 1-33 16,5-1-6-16,1 5-2 0,-1 6-46 0,6-1-10 16,-11 6-2-16,5-1 0 0,1 6-22 0,-1-11-5 15,-5 6-1-15,5-1 0 0,1-4-19 0,-7-1-4 16,7-4-1-16,-1 4 0 0,-11-5-12 0,6-4-8 16,5-6 8-16,-11 0-8 0,0-5 0 0,0-15 0 15,0 0 0-15,0 0 0 16,0 0-220-16,0 0-48 0,0 0-9 0,12-15-3 0</inkml:trace>
  <inkml:trace contextRef="#ctx0" brushRef="#br0" timeOffset="6611.61">5653 4779 864 0,'0'0'38'0,"0"0"8"0,0 0-37 0,0 16-9 0,0-1 0 0,6 5 0 16,-6 0 158-16,5 6 30 0,-5-1 5 0,6 10 2 15,-12-9-47-15,12 4-10 0,0 1-2 0,11-1 0 16,-17 0-36-16,17-4-8 0,-17-1-2 0,11-5 0 16,7-5-12-16,-1 6-2 0,-12-11-1 0,7 0 0 15,5 0-23-15,-11-5-4 0,11-5 0 0,0 0-1 16,-12 0-16-16,12-5-3 0,1 0-1 0,-1-5 0 16,0 0-15-16,-6 5-4 0,1-5 0 0,5-6 0 15,-6 1-8-15,0 0 12 0,-5 5-12 0,6-5 12 16,-7-11-113-16,7 1-23 0,-12 0-4 0,-12-6 0 15,7-4-71-15,5 4-13 0,-12 6-4 0,1 0 0 16,-1-11 144-16,7 16 29 0,-7 10 6 0,12 10 1 0,0 0 36 0,0 0 0 16,12 10 0-16,-7 10 0 0,7 6 92 0,11 9 20 15,-6 6 4-15,-6-1 1 0,18 16-41 0,-18-16-9 16,17 11-2-16,-10-5 0 0,-13 4-25 0,12-14-6 16,0 4-1-16,-17-9 0 0,6-1-24 0,0-5-9 15,-6 1 0-15,0-11-1053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29:44.555"/>
    </inkml:context>
    <inkml:brush xml:id="br0">
      <inkml:brushProperty name="width" value="0.05292" units="cm"/>
      <inkml:brushProperty name="height" value="0.05292" units="cm"/>
      <inkml:brushProperty name="color" value="#FF0000"/>
    </inkml:brush>
  </inkml:definitions>
  <inkml:trace contextRef="#ctx0" brushRef="#br0">10160 16898 1681 0,'0'0'74'0,"0"0"16"0,0 0-72 0,-6 20-18 16,1-5 0-16,-7 10 0 0,-5 1 0 0,0-1 10 0,0 5-10 0,-12 1 8 15,-5 4 23-15,0 6 4 0,0-1 1 0,0 1 0 16,-6-1-27-16,-11-4-9 0,11-1 0 0,-6-4 9 16,0-1 0-16,7 0 0 0,-1-4 0 0,0-6 0 15,0-5-9-15,6-5-11 0,0-5 3 0,-1-10 0 32,1-5-250-32,0-10-50 0,6-16-9 0,5 1-3 15,6-6 165-15,5-4 33 0,1-6 6 0,5 6 2 0,6 4 249 0,6 6 49 0,5 9 11 0,6 6 1 16,6 5 28-16,6 10 4 0,11 5 2 0,-1 5 0 15,7 10-78-15,11 5-16 0,0 6-4 0,6-1 0 16,5 0-69-16,-11 6-15 0,0 4-2 0,-6-9-1 16,-5-1-69-16,5-5-13 0,-5-5-3 15</inkml:trace>
  <inkml:trace contextRef="#ctx0" brushRef="#br0" timeOffset="1951.478">7619 9793 115 0,'0'0'10'0,"0"0"-10"16,0 0 0-16,0 0 0 0,0 0 112 15,0 0 21-15,0 0 4 0,0 0 1 0,0 0-21 0,11 10-4 16,-11 5-1-16,0 5 0 0,0 1-55 0,-11-1-11 16,5 0-2-16,6 6-1 0,-23-1-18 0,12 0-3 15,5 6-1-15,-11-6 0 0,-6 0 1 0,12 1 0 16,5-6 0-16,-11 0 0 0,11 0 1 0,-5 1 0 15,5-6 0-15,6-5 0 0,-11 5 18 0,11-15 4 16,0 0 1-16,0 0 0 0,0 0 6 0,0 0 0 16,0-15 1-16,0 5 0 0,0-11-22 0,0 1-5 15,0-5-1-15,-6 5 0 0,1-1-25 0,-7 6 8 0,6 0-8 16,6 5 0-16,-11 0 0 0,5 5 0 0,-5 0 0 0,0 10 0 16,5 0 0-16,-6 0 0 0,1 10-11 0,5-5 11 15,1 5 0-15,5 6 0 0,5-6 9 0,-5 0-9 16,0 5 32-16,6 6-1 0,5-11 0 0,-11 5 0 15,6-10 2-15,6 0 1 0,-1 0 0 0,0-5 0 16,6-5-2-16,-5-5-1 0,5-5 0 0,-6 0 0 16,6-5-13-16,-5 0-2 0,-1-11-1 0,-5 1 0 15,5 0-15-15,-5-6 0 0,5 1 8 0,-11 0-8 16,0-1 0-16,0 6 0 0,0 5 0 0,-11-1 0 16,5 1-11-16,-5 5 11 0,5 5-10 0,6 10 10 15,-17 0-10-15,17 0 10 0,-6 10-10 0,1 0 10 16,-1 5 0-16,0 6 0 0,12-1 0 0,0 0 0 15,-1 5 9-15,1-9-1 0,0 4-8 0,5-5 12 16,-5 0-4-16,5 0 0 0,-11-15-8 0,12 5 12 16,5 1 0-16,-6-6-1 0,1-6 0 0,-7-4 0 0,7-5-11 0,-1 0 8 15,-5-5-8-15,-6-6 8 0,-6 1-8 0,6 0 0 16,-11-1 0-16,-1 1 0 0,1 0-12 0,-6 5 12 16,5 4-12-16,-5 1 12 0,0 10-11 0,-11 0 11 15,16 10-8-15,-10 0 8 0,4 5 0 0,1 0-8 16,6 6 8-16,0-1 0 0,5 5 0 0,0 0 0 15,6 1 0-15,6-6 11 0,-6-15-11 0,6 15 8 16,5 0-8-16,0-10 8 0,6 5-8 0,-5-10 12 16,-12 0-12-16,17-5 12 0,-6-5-12 0,1-5 10 15,-1 0-10-15,6 0 10 0,-11-11-10 0,5 6 0 16,-5-5 0-16,-6-1 0 0,0 6-10 0,-6 0 10 16,6 10 0-16,-11-6-9 0,5 6 9 0,-5 5 0 0,11 5-9 15,0 0 9-15,-12 15-8 0,1 1 8 0,5-6-10 0,6 10 10 16,0 5 0-16,0 1 0 0,0-1 0 0,6 0 0 15,0 1 0-15,5-6 0 0,6 0 0 0,-11 5 10 16,5-9-10-16,6 4 8 0,-5-10-8 0,-1 0 8 16,6-10-8-16,-5 0 12 0,5-5-12 0,-6 0 12 15,1 0-12-15,-1-10 0 0,6 0 9 0,-11-6-9 16,-1 1 0-16,-5 0 0 0,6-5 0 0,-6-1 0 16,0 6 0-16,-6-5 0 0,1 4 0 0,-1 1-8 15,6 5 8-15,-11 5-10 0,11 10 10 0,-12-5-10 16,-5 5 10-16,17 5 0 0,-17 10-9 0,6 0 9 15,-1 5 0-15,7 6 0 0,5-6 0 0,0 5 0 16,0-4 0-16,0-1 0 0,5 0 0 0,1 0 0 0,0-4 0 0,5-1 0 16,-5 0 9-16,5-10-9 0,1 0 8 15,5 0-8-15,-6-5 8 0,0-5-8 0,1-10 9 16,5 0-9-16,-17-6 12 0,6 1-12 0,5-5 0 0,-11 5 0 16,0-1 0-16,0 1 0 0,0-5 0 0,0 5-9 15,-11 4 9-15,5 6-8 0,-5 0 8 0,-1 0 0 16,6 5-9-16,-5 5 9 0,11 0 0 0,-11 10-9 15,5 0 9-15,0 10 0 0,1 6 0 0,5-6 0 16,0 0 0-16,0 6 0 0,11 4 0 0,6 0 0 16,-11-4 0-16,5-1 0 0,1 0 8 0,5-4 3 15,5-6 0-15,-4 0 0 0,4-5 14 0,-5-5 3 16,1-5 1-16,4 0 0 0,-5-5-29 0,1-5 0 16,-7-5 0-16,0-6 0 0,1 1 0 0,-7 0 0 0,-5-10-10 0,0 4 10 15,-5 6 0-15,5 0 0 0,-17-1 9 0,5 6-9 16,1 0 0-16,-6 10-16 0,-6 0 2 0,6 5 0 15,0 10 14-15,5 0-11 0,1 0 11 0,0 6-10 16,5 9 22-16,0 0 5 0,6 0 1 0,0 1 0 16,6-1-18-16,0 0-16 0,5-4 4 0,0-1 0 15,6 0 12-15,-5-5 15 0,5-4-3 0,6-11-1 16,-6 0 9-16,-6 0 3 0,18-11 0 0,-12-4 0 16,-6 0-7-16,1-5-2 0,5 0 0 0,-12-6 0 15,1 6-14-15,0-5 0 0,-6-1 0 0,-6 6 0 16,0 0-130-1,-11 0-29-15</inkml:trace>
  <inkml:trace contextRef="#ctx0" brushRef="#br0" timeOffset="39386.49">7152 8339 1555 0,'-6'16'138'0,"6"9"-110"0,0 0-28 0,-12 11 0 16,7-1 76-16,5 1 11 0,-12 4 1 0,12 1 1 15,-5-11-4-15,-1 0-1 0,6 1 0 0,0-6 0 16,0-5-96-16,0 1-19 0,0-21-4 0,0 0-1 0,0 0 61 0,0 0 12 16,0 0 3-16,0-10 0 0,6-6-20 0,-1-9-3 15,7-5-1-15,-7-6 0 0,7-4-8 0,-6-6-8 16,-1-5 12-16,1 6-12 0,0 4 8 0,-1 11-8 15,-5 5 0-15,-5 9 0 0,-1 6 8 0,6 10-8 16,0 0 0-16,-6 16 0 0,-5 14 17 0,-6 10 0 16,5 6 0-16,1 5 0 0,11 4 18 0,-11-4 3 15,11 10 1-15,0-11 0 0,0 1-4 0,11-5-1 16,-11-6 0-16,23-4 0 0,-18-11 14 0,13-10 4 16,-1-10 0-16,5-10 0 0,13-10-24 0,-13-10-4 15,13-11 0-15,5-4-1 0,-12-11-15 0,12-10-8 16,-6-5 8-16,0 1-8 0,-11-1 0 0,-6 10 0 0,0 0 0 15,0 16 0-15,-17 4 0 0,0 16 0 0,6 5 0 0,-12 15 0 16,6 10 0-16,-17 20 8 0,-11 16-8 0,16 5 0 16,-16 9 8-16,5 1-8 0,-5 0 8 0,10 5-8 15,-4-11 0-15,10 1 8 0,7-10-8 0,-12-6 0 16,17-9 0-16,-12-6 9 0,24-10-9 0,-12-15 0 16,0 0 12-16,17-25-4 0,11-11 0 0,1-9-8 15,10-16 11-15,7 0-11 0,-6-5 10 0,11-4-10 16,-11-1 0-16,0 10 0 0,-6 0 0 0,6 21 0 15,-11 9 10-15,-7 16-10 0,7 10 10 0,-12 15-10 16,6 5 18-16,-18 21-2 0,7 9-1 0,-12 6 0 16,0 15-15-16,0 0 8 0,6-1-8 0,-6-4 0 15,0 5 9-15,5-15-9 0,1-1 8 0,5-9-8 16,1-11 17-16,5-4-1 0,-12-6-1 0,13-15 0 16,4-5 0-16,1-5 0 0,6-15 0 0,-1-1 0 0,1-9-15 15,-1-6 8-15,-5 6-8 0,5 5 0 0,-16 5 8 0,-1 4-8 16,-5 6 0-16,-6 10 9 0,0 0-22 0,-12 5-5 15,1 5-1-15,-6 6 0 16,-6 4-35-16,0 5-7 0,-5 0-2 0,5-4 0 16,0-6-43-16,1-5-9 0,-7 5-1 0,6-10-1 15,0 0-56-15,6 0-11 0</inkml:trace>
  <inkml:trace contextRef="#ctx0" brushRef="#br0" timeOffset="40354.94">5209 11135 1177 0,'0'0'52'0,"0"0"11"0,0-10-51 0,0 0-12 0,0-6 0 0,0 11 0 0,0-5 57 0,0 0 9 15,0 0 2-15,0 5 0 0,-12-5 28 0,12 10 7 32,0 0 1-32,0-10 0 0,0 5-61 0,0 5-12 15,0-11-3-15,0 11 0 0,0 0 23 0,0 0 4 16,0 0 1-16,0 0 0 0,0-10-2 0,0 10 0 0,0 0 0 0,0 0 0 0,0 0 6 0,0 0 2 15,0 0 0-15,0 0 0 0,0 0-9 0,0 10-1 16,12 6-1-16,-12-1 0 0,0 5-16 0,5 0-3 0,-5 6-1 0,12 4 0 16,-12-5-7-16,0 6-2 0,0-1 0 0,5 0 0 15,-5 6-12-15,0-1-2 0,0-4-8 0,0-1 12 32,0 6-4-32,0-1 0 0,0-5-8 0,0-4 12 15,0-1-12-15,0-5 8 0,0 1-8 0,0-1 0 16,-5-5 0-16,5 0 8 0,0 0-8 0,0-15 0 0,0 0 0 0,0 0 0 0,0 0 0 0,0 0 0 31,0 0-54-31,0 0-10 0,0 0-3 0,0 0-767 0,0 0-154 0</inkml:trace>
  <inkml:trace contextRef="#ctx0" brushRef="#br0" timeOffset="40698.681">5419 10988 979 0,'0'0'87'0,"0"0"-70"0,0 0-17 0,0 20 0 0,0 0 122 0,0 1 21 16,0-1 4-16,0 0 1 0,-11 6-49 0,5-6-10 31,6 0-1-31,0-5-1 0,0 6-6 0,0-6-1 16,0 0 0-16,0 0 0 0,0-15-1 0,0 0-1 16,6 15 0-16,5-5 0 0,-11-10-5 0,6 11-1 15,11-1 0-15,-11 0 0 0,-6-10-23 0,17 10-5 16,0-5 0-16,0 0-1 0,0 0-15 0,-17-5-2 15,6 10-1-15,11-5 0 0,0 0-7 0,-5-5-2 0,-12 0 0 0,17 5 0 0,11-5-2 0,-5 0-1 0,-6 0 0 0,0 0 0 16,12-5-13-16,-7 0 11 0,-4 0-11 0,-1 0 10 16,0 0-10-16,0 0 0 0,6 0 0 0,-1 0 0 15,-10 0 0-15,5-5 0 0,6 5 0 0,-6 0 0 47,-17 5-109-47,5-5-15 0,13-6-2 0,-13 6-1 0,7-5-166 0,-7 0-34 0</inkml:trace>
  <inkml:trace contextRef="#ctx0" brushRef="#br0" timeOffset="40823.579">5892 11023 403 0,'0'0'36'0,"0"0"-36"0,0 0 0 0,0 0 0 16,-5 21 277-16,5 9 49 0,0-5 10 0,0 16 1 16,0-1-166-16,0 6-34 0,0 10-6 0,5 4-2 31,7 6-54-31,-12-5-11 0,0 5-3 0,5-5 0 16,13-1-29-16,-18-4-7 0,5-5-1 0,7-6 0 15,-7-9-16-15,1-1-8 0,0-9 8 0,5-6-8 16,1-10-106-16,-7 0-26 0</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30:50.623"/>
    </inkml:context>
    <inkml:brush xml:id="br0">
      <inkml:brushProperty name="width" value="0.05292" units="cm"/>
      <inkml:brushProperty name="height" value="0.05292" units="cm"/>
      <inkml:brushProperty name="color" value="#FF0000"/>
    </inkml:brush>
  </inkml:definitions>
  <inkml:trace contextRef="#ctx0" brushRef="#br0">13487 6972 1209 0,'0'0'108'0,"0"0"-87"0,0-15-21 0,0 5 0 15,-11-5 68-15,0 5 10 0,11 10 2 0,0 0 0 16,-17 0-30-16,-12 5-6 0,1 15 0 0,-7-5-1 16,-4 15 1-16,-1 16 0 0,-6 10 0 0,12 15 0 15,-12 10 1-15,12 10 1 0,0 10 0 0,5 0 0 16,1 1-6-16,5 4-2 0,6-5 0 0,11-4 0 16,6-11 12-16,0 0 2 0,6-10 1 0,5-16 0 15,12-9 4-15,0-10 1 0,11-11 0 0,6-10 0 0,6-10 2 0,5-20 1 16,0 0 0-16,1-20 0 0,5-11-32 0,5-9-6 15,1-16-2-15,-6-15 0 0,-12-5-9 0,1-11-3 16,0-4 0-16,-18-10 0 0,-5-6-9 0,-6 6 0 16,-6-1 0-16,-5 11 0 0,-6 5-10 0,-6 15 10 15,-11-5 0-15,-6 15-9 0,6 5 9 0,-5 5-12 16,-13 11 12-16,1 4-12 0,0 6 12 0,0 9 0 16,0 11 0-16,11 5 8 15,0 10-92-15,0 5-17 0,1 10-4 0,4 5-1037 0</inkml:trace>
  <inkml:trace contextRef="#ctx0" brushRef="#br0" timeOffset="499.884">15812 6911 1731 0,'46'-15'38'0,"-35"10"8"0,1-5 2 0,-7 0 0 0,12 0-38 0,-17 5-10 16,-11-5 0-16,-6 5 0 0,-6 5-9 0,-5 10-4 16,-12 5-1-16,-6 10 0 0,1 6 14 0,-7 19 13 15,12 1-2-15,-11 15-1 0,-6 5-10 0,0 5 12 16,17 10-12-16,6-10 12 0,-6 5 8 0,17 0 3 16,6-10 0-16,12-1 0 0,16 1 33 0,0 0 8 15,-11-10 0-15,17-5 1 0,12-1 22 0,5-9 4 16,0-11 1-16,1-4 0 0,10-11-3 0,1 0 0 15,16-10 0-15,7-15 0 0,-12-15-47 0,11-5-10 16,18-11-1-16,-24 1-1 16,-5-11-17-16,-6-4-3 0,1-11-1 0,-12-20 0 0,0-10-9 0,-6-11 0 0,-11-9 0 0,5-26 0 15,-5 26 0-15,-18 5 0 0,-16 14-9 0,-6 1 9 16,0 10 0-16,-12 0 0 0,-5 5-8 0,-11 0 8 31,-18 10-168-31,6 1-31 0,-57-27-5 0,23 37-2 0</inkml:trace>
  <inkml:trace contextRef="#ctx0" brushRef="#br0" timeOffset="6108.002">7465 6410 633 0,'0'0'56'0,"0"0"-44"0,0 0-12 0,0 0 0 16,0 0 207-16,0 0 39 0,11 10 8 0,-11 0 2 15,12 0-148-15,-12 6-30 0,0-1-6 0,5 0 0 16,1 0 4-16,0 0 2 0,-6 6 0 0,11-1 0 16,-11 5-22-16,0 1-5 0,17-6-1 0,-17 5 0 15,6 1-3-15,0 4-1 0,-1-5 0 0,7 6 0 16,-1-6-6-16,1 0-2 0,-1 1 0 0,6-6 0 15,-11 5-4-15,11 0-1 0,0 1 0 0,6-1 0 0,-6 0-9 0,6 1-1 16,5-1-1-16,-5 5 0 0,5 1 1 0,7 4 0 16,-1-4 0-16,6-1 0 0,0 5-2 0,-1-4 0 15,7-1 0-15,-6 1 0 0,-6-11 0 0,0 10 0 16,6-4 0-16,-6-1 0 0,6-5-1 0,-11 5 0 16,5-4 0-16,0-1 0 0,-5-10-9 0,5 5-3 15,0 1 0-15,-17-6 0 0,12 5 0 0,5-5-8 16,-11-5 12-16,11 5-4 0,-11-5 0 0,11 0-8 15,-12 0 12-15,13 0-4 0,5 0 0 0,-12 1 0 16,12-6 0-16,-6 5 0 0,6 0-8 0,-6-5 12 16,0 0-12-16,6 0 12 0,0 0-12 0,-11 0 8 15,5 0-8-15,6 0 8 0,5 0-8 0,-5 0 0 0,-11 0 9 16,5 0-9-16,0 0 0 0,12 0 8 0,-18 0-8 0,12 0 0 16,0 0 0-16,0-5 8 0,5 5-8 0,-5-5 0 15,6 5 0-15,-6-6 8 0,0 1-8 0,5 0 0 16,-5 0 0-16,0 0 0 0,-12 5 0 0,7-5 8 15,-1 5-8-15,6-5 0 0,-12 0 0 0,6 0 0 16,1 5 0-16,-7 0 0 0,6-5 0 0,0 0 0 16,6 5 0-16,-17-5 0 0,11 0 0 0,-5-5 0 15,-1 10 0-15,1-11 0 0,-1 6 0 0,6 0 0 16,-5 0 0-16,-1-5 0 0,1 5 0 0,-1 0 0 16,1 5 0-16,11-15 0 0,-23 10 0 0,11 0 0 15,6 0 0-15,-5 0 0 0,-6-1 0 0,5 1 0 16,-11 0 0-16,6 0 0 0,-6 5 0 0,6-10 0 15,6 5 0-15,-7 0 0 0,-5 5 0 0,1-5 0 0,4 5 0 0,1 0 0 16,6 0 0-16,-12 0 0 16,-17 0 0-16,17 0 0 0,6 0 0 0,-12 5 0 0,-11-5 0 15,0 0 0-15,17 10 0 0,0-5 0 0,-17-5 0 0,0 0 0 16,17 5 0-16,-5 5 0 0,10 1 0 0,-10 4 0 16,5-5 0-16,-11 5-8 0,5 0 8 0,0 6 0 15,-5-6 0-15,5 10-8 0,-5-5 8 0,6 6 0 16,-1 4 0-16,-5 0 0 0,11-9 0 0,-12 9-10 15,1 0 10-15,0-4 0 16,5-6-32-16,-5 0 0 0,0-5 0 0,5 1 0 0,-5-1 50 0,5 5 10 16,-5 0 3-16,5 6 0 0,1-1-31 0,-7-5 0 15,1-5 0-15,0 6 0 0,5-1 0 0,-11-10 0 0,12 5 0 16,-12-5 0-16,5 0 0 0,1 1 0 0,-6-11 0 0,0 0 0 16,0 0 0-16,0 0 0 0,6 5 0 0,-6-5 0 15,0 0 0-15,0 0 0 0,0 0 0 0,0 0 0 16,-6-16 0-16,6 16 0 0,-6-10 0 0,1-5 0 15,-7 5 0-15,1-5 0 0,-1 0 0 0,7 5 0 32,-12-1-26-32,5 1-2 0,1 0 0 0,-1 5 0 0,12 5 42 0,-22-10 8 0,4 5 2 0,1 0 0 15,6-5-24-15,-6 5-8 0,0-5 0 0,-6 4 0 16,6-4-7-16,6 5-1 0,-12 0 0 0,23 5 0 16,0 0 4-16,-12-10 0 0,-10 5 0 0,22 5 0 15,0 0 12-15,0 0 0 0,0 0 0 0,0 0 0 16,0 0 0-16,5 10 0 0,12 0 8 0,0 0-8 15,1 1 8-15,-1 4-8 0,5-5 12 0,1 0-12 16,0 0 13-16,0-5-4 0,-6 5-1 0,6-10 0 0,-6 0 0 16,0 0 0-16,6-5 0 0,-12-5 0 0,0 5-8 0,7-5 0 15,-18-5 9-15,5 0-9 0,1-6-9 0,-6 1-7 16,0 0 0-16,-6-11-1 0,1-4 17 0,-7-1 14 16,-5 1-2-16,6 0-940 15,-1-11-188-15</inkml:trace>
  <inkml:trace contextRef="#ctx0" brushRef="#br0" timeOffset="9372.798">5778 6111 1897 0,'0'0'41'0,"0"0"9"0,12 16 2 0,-6-1 2 0,5 5-43 0,-11 5-11 0,23 11 0 0,-18-1 0 16,7 6 80-16,-7 4 15 0,1 1 2 0,6-1 1 15,5 1-71-15,-17 0-15 0,5-1-2 0,7-4-1 16,-12-1-9-16,11-4 10 0,-11-6-10 0,0-5 10 16,0-4-10-16,0-1 0 0,12-5 0 0,-12-5 8 31,-12 0-164-31,12-10-34 0</inkml:trace>
  <inkml:trace contextRef="#ctx0" brushRef="#br0" timeOffset="10013.285">6303 6132 806 0,'0'0'72'0,"0"0"-58"16,0 0-14-16,0 0 0 0,0 0 146 0,0 0 26 15,0 0 6-15,17-5 1 0,-17 5-36 0,17-11-7 16,-17 11-2-16,17-10 0 0,-11 0-42 0,-6 10-8 16,0 0-1-16,0 0-1 0,0-10-32 0,0 5-6 15,0 0-2-15,-6 0 0 0,-5 0-15 0,-1 0-3 0,1 5-1 0,5-10 0 16,-17 5 3-16,6 5 1 0,0-6 0 0,0 6 0 16,-6 0-14-16,0 0-2 0,6 6-1 0,0-1 0 15,-6 5 18-15,6-10 3 0,0 5 1 0,0 0 0 16,0 0-12-16,11 0-1 0,-11 5-1 0,12-5 0 15,-13 5 3-15,18 0 1 0,0-10 0 0,-17 11 0 16,12-1 2-16,5-10 1 0,0 0 0 0,0 0 0 16,0 10-6-16,0 5-2 0,0-15 0 0,11 15 0 15,6-5 3-15,0 5 1 0,0-9 0 0,6 9 0 16,11-5-6-16,-11 0-2 0,11 5 0 0,6 5 0 16,-11-4 1-16,16 4 0 0,-22 0 0 0,6 5 0 15,-1 6-14-15,0-1-12 0,1 6 3 0,-6-6 0 16,-18 0 9-16,13 1 9 0,-7-1-1 0,-5 1-8 15,-6-6 0-15,0 0-9 0,-6-4-1 0,-5 4 0 0,5-10 10 0,-11 0 12 16,-6-5-2-16,6-5-1 0,-6-5-20 0,6-5-4 16,-17-10-1-16,11 0 0 0,0-5 16 0,6-6 0 15,0-4 0-15,6 0-9 0,5 4 9 0,6-4 0 16,0 0 10-16,0-1-10 0,17-4 13 0,-11 4-3 16,11-4-1-16,-6 4 0 0,12 6 3 0,-6 0 0 15,6 0 0-15,-6-1 0 16,0 1-68-16,6 5-12 0,-6 4-4 0</inkml:trace>
  <inkml:trace contextRef="#ctx0" brushRef="#br0" timeOffset="14918.366">8815 3812 576 0,'0'0'51'0,"0"0"-41"0,0 0-10 0,0 0 0 16,-11 10 216-16,0 6 42 0,11-1 8 0,-6 0 2 16,0 0-204-16,0 5-41 0,6 1-8 0,0-6-2 15,-11 0 20-15,11 5 4 0,0-15 1 0,0-5 0 16,0 0 0-16,0 0 0 0,0 0 0 0,0 0 0 16,0 0 3-16,11-5 1 0,7-10 0 0,-7-5 0 15,0 5-18-15,-11-16-3 0,6 11-1 0,5 0 0 16,-11 5-11-16,0-1-9 0,0 6 12 0,0 10-12 15,0 0 25-15,0 0-1 0,0 15-1 0,-11 6 0 0,11 4 18 0,0 0 4 16,0 6 1-16,0-1 0 0,0 1-24 0,0 4-5 16,11-10-1-16,-11-10 0 0,0 1-4 0,6-11 0 15,-6-5-1-15,12 0 0 0,10-10 1 0,-16-11 0 16,11 6 0-16,6-10 0 0,-6-6-4 0,6-4 0 16,0-6 0-16,-6 6 0 0,0 0-8 0,0 9 0 15,-6 6 9-15,12 5-9 0,-17 5 8 0,5 5-8 16,12 5 10-16,-17 10-10 0,5 5 28 0,0-5-1 15,1 15 0-15,5 1 0 0,-11-1-17 0,-1 0-10 16,7 1 12-16,-7-11-12 0,7 5 15 0,-12-20-4 16,0 0-1-16,0 0 0 0,0 0-10 0,5-5-14 15,13-10 3-15,-1 0 1 0,0-21 18 0,0 11 3 16,6-11 1-16,-12 11 0 0,6 0-12 0,-5 10-17 0,5-11 4 16,-6 16 1-16,6 5 12 0,0 10 10 0,-11 5-2 0,11 0 0 15,-6 6 3-15,6 9 0 0,-11 0 0 0,6 6 0 16,-1-6-11-16,0 0 0 0,-11 6 0 0,6-16 0 15,-6 0 0-15,0-15 0 0,0 0 0 0,0 0 0 16,0 0 0-16,0 0 0 0,0 0-11 0,-6-5 11 16,6-20 0-16,-11 4-10 0,11 1 10 0,-6 0 0 15,1-5 0-15,-1 4 0 0,6 1 0 0,0 10 0 16,0 10 0-16,0 0 0 0,0 0 0 0,0 0 0 16,0 10 0-16,0 15 0 0,0 6 9 0,0 4-9 15,0 1 0-15,0 4 0 0,-6 6 8 0,6-6-8 16,0 1 0-16,-6-11 0 0,6 1 0 0,0-6 0 15,-11-10-57-15,11-15-14 0,0 0-2 0,-11-5-1069 16</inkml:trace>
  <inkml:trace contextRef="#ctx0" brushRef="#br0" timeOffset="15777.758">8399 2987 345 0,'0'0'31'0,"0"0"-31"16,0 0 0-16,0 0 0 0,0 0 92 0,6 0 13 15,0-10 3-15,-6 10 0 0,0 0-1 0,0 0 0 16,5-5 0-16,-5 5 0 0,0 0-7 0,0 0-2 16,0 0 0-16,0 0 0 0,0 0-6 0,0 0-2 15,0 0 0-15,0 0 0 0,0 0-22 0,0 0-4 16,0 0 0-16,0 0-1 0,12-16-18 0,-12 16-3 16,0 0-1-16,0-5 0 0,0 5-6 0,6-10-2 0,5 5 0 15,-11 0 0-15,6 0-1 0,5-5-1 0,-5 5 0 0,-6 5 0 16,0 0 1-16,17-5 1 0,-17 5 0 0,6-5 0 15,11 5 0-15,0 0 0 0,0-10 0 0,-6 10 0 16,1 0-4-16,5 0-1 0,-12 0 0 0,7 0 0 16,-1 0-9-16,1 0-3 0,5 10 0 0,-17-10 0 15,5 0-4-15,7 10-2 0,-1-5 0 0,1 5 0 16,-12 5-10-16,5 0 12 0,-5 1-12 0,6-1 12 16,-6 10-12-16,0-15 0 0,0 16 0 0,0-6 8 15,0 0-8-15,0 5 0 0,-6 1 0 0,6-11 0 16,-5 5 0-16,5-10 0 0,0 6 0 0,0-16 0 15,0 0 0-15,5 10 8 0,7 5-8 0,-1-15 8 16,6 0 4-16,0 5 0 0,6-5 0 0,-6 0 0 16,6 5 2-16,-6-5 1 0,6 0 0 0,-6 0 0 15,6 5-15-15,-6 5 11 0,-6-10-11 0,6 0 10 0,-11 10-10 0,0 5 0 16,-1-4 0-16,-5 4 0 0,0 0 0 0,-5 5 0 16,5 6 0-16,-12-1 0 0,12-10 0 0,-17 10 0 15,6-4 0-15,-6-1 0 16,-6 0-49-16,6-10-3 0,5-5 0 0,-16 0 0 15,11 0-178-15,-6-5-36 0,6 0-7 0,6-5-390 16,-7-5-77-16</inkml:trace>
  <inkml:trace contextRef="#ctx0" brushRef="#br0" timeOffset="16043.103">9026 2774 1497 0,'12'10'133'0,"-7"5"-106"0,1-15-27 0,0 11 0 16,-6 4 80-16,0 10 12 0,0 0 1 0,0 6 1 15,0 4-29-15,11 1-5 0,-22-1-2 0,11 1 0 16,11 4-5-16,-11-9-1 0,0 4 0 0,6-5 0 16,-1 1-20-16,1-6-5 0,0 0-1 0,0-9 0 15,5-6 9-15,-5 0 1 0,5-5 1 0,6-10 0 16,6 5 0-16,-12-20 0 0,6 4 0 0,0-9 0 16,-5 0-12-16,-1-6-2 0,6 6-1 0,-5 5 0 15,-12-6-2-15,5 1 0 0,1 5 0 0,0 5 0 16,-12 10-8-16,0 0-3 0,1 10 0 0,-18 10 0 15,0 0-9-15,0 10 8 0,-5 11-8 0,-18-1 8 16,6 16-50-16,-5-11-10 16,-6 6-3-16</inkml:trace>
  <inkml:trace contextRef="#ctx0" brushRef="#br0" timeOffset="19339.207">13431 7798 576 0,'0'0'51'0,"17"-10"-41"16,-17 10-10-16,11-11 0 0,-5 1 95 0,5-5 17 15,0 5 3-15,-11 0 1 0,0 0-4 0,6 0-1 16,0-1 0-16,0-4 0 0,-6 5-40 0,5-5-8 15,1 5-2-15,0-5 0 0,-6 4-24 0,0-4-5 16,0 0 0-16,0 0-1 0,5 0-5 0,-5-6-1 16,0 1 0-16,0 5 0 0,0-10 3 0,-5 4 0 15,5 1 0-15,-6 5 0 0,0 0-5 0,6 0-1 0,0-6 0 0,-5 11 0 16,-1-5 2-16,6 0 1 0,-6 0 0 0,0-1 0 16,6-4-1-16,-11 5-1 0,5 0 0 15,1 0 0-15,5-1-2 0,-6 6 0 0,-5 5 0 0,5-5 0 16,12-5-3-16,-12 5-1 0,0 0 0 0,-5 5 0 15,5 0-5-15,6 5 0 0,0 0-1 0,0 0 0 16,-17 0-2-16,6 0 0 0,11 0 0 0,-12 0 0 16,-5 5-1-16,0 0 0 0,0 0 0 0,0 0 0 15,0 0 1-15,0 5 0 0,-6-5 0 0,0 0 0 16,6 5 1-16,0-5 0 0,-12 5 0 0,7-5 0 16,-7-5 3-16,12 6 1 0,-11-1 0 0,5 0 0 15,-6 0-3-15,1 0-1 0,-1 5 0 0,7 0 0 16,4-5-10-16,-4 5 12 0,-13-10-12 0,7 10 12 15,-1-5-2-15,1-5 0 0,-1 0 0 0,1 6 0 16,-6 4-10-16,0-10 0 0,-1 0 0 0,1-10 0 0,0 4 8 16,0 6-8-16,-6-10 0 0,6 5 8 0,-12 0-8 0,6 0 8 15,-5-5-8-15,5 5 8 0,6 5-8 0,-6-10 0 16,6 0 0-16,-6 5 0 0,6 0 19 0,-6-1-2 16,0 1 0-16,6 0 0 0,-1 5-17 0,-10-5-19 15,-1 5 4-15,6 0 1 0,0 0 14 0,1-5 0 16,-7 0 0-16,0 0 0 0,12-5 0 0,-17 0 0 15,5-5 0-15,6-1 0 0,-5 1 0 0,5-15 0 16,6 5 10-16,5-6-10 0,1 1 14 0,11-1-2 16,-17-4-1-16,5 0 0 0,6-1-1 0,12-4 0 15,0 14 0-15,-1-4 0 0,6 5-10 0,6-11 10 16,0 6-10-16,12 4-814 0,5 1-169 16</inkml:trace>
  <inkml:trace contextRef="#ctx0" brushRef="#br0" timeOffset="20385.86">15425 7782 230 0,'23'6'20'0,"-6"-6"-20"0,-17 0 0 0,0 0 0 16,11-6 165-16,-5 1 29 0,-6 5 6 0,5-15 0 15,-5 0-101-15,6 0-21 0,0-5-4 0,-1 4-1 16,-5-4-3-16,0 0-1 0,18 0 0 0,-7-1 0 16,0 6-19-16,-5-10-4 0,5 0-1 0,7-1 0 15,-1 11-11-15,0-15-2 0,-6 9-1 0,1-4 0 16,5 10-9-16,-12-10-2 0,7 4 0 0,-12 1 0 15,5 0-10-15,-5 0-2 0,0-1-8 0,0 1 12 16,-5 5-12-16,5-5 0 0,0-1 0 0,0 1 0 16,-17 5 8-16,11 0-8 0,6-1 0 0,-6 6 0 0,6 5 9 15,0-10-9-15,-5 5 8 0,5 10-8 0,0 0 8 0,-6-5-8 16,-6-10 0-16,7 5 8 16,5 10-8-16,0-6 8 0,-17 1-8 0,5-5 8 0,-5 5-8 0,0 0 0 15,6 0 0-15,-6 0 0 0,-6 0 0 0,6 0 8 16,11 5-8-16,-5 0 0 0,-6 0 9 0,5 5-9 15,-11 0 10-15,12 0-10 0,11-5 14 0,-6 10-3 16,-5 5-1-16,5-4 0 0,6 4 3 0,-11-5 1 16,-6-5 0-16,0 5 0 0,5 5-5 0,-5-5-1 15,6 1 0-15,-12-1 0 0,-6-5 0 0,12 5 0 16,6 0 0-16,-6 0 0 0,-12-5 0 0,7 5-8 16,22-10 12-16,-12 5-4 0,-5 5-8 0,6 1 10 0,-12-1-10 0,6 0 10 15,5-5-10-15,-10 10 10 0,-1-5-10 16,6-5 10-16,0 5 0 0,-6 6 0 0,0-16 0 0,6 0 0 15,-6 10-10-15,6-5 0 0,-11 0 0 0,10 0 0 16,1-5 9-16,-5 5-9 0,-1-5 10 0,6 0-10 16,0 0 8-16,0 5-8 0,-1 0 0 0,1-5 9 15,-5 5-9-15,-1-5 10 0,11 0-10 0,-16 0 10 16,5 5-10-16,0-5 12 0,12-5-12 0,-1 5 12 16,-5 5-12-16,-5 0 8 0,-1-5-8 0,0 0 8 15,6 0-8-15,-6-5 8 0,0 0-8 0,1 0 8 16,-1 0-8-16,6 0 0 0,-12 0 0 0,6 0 0 15,-5 5 8-15,5 0-8 0,0-5 0 0,-5 0 8 16,-6 0-8-16,5 0 10 0,6-11-10 0,-5 6 10 16,5 0-10-16,-5-5 8 0,5 5-8 0,0-5 8 15,0-6 1-15,0 1 0 0,1 0 0 0,5 0 0 0,-1-1 11 0,1-4 1 16,6 0 1-16,0-1 0 0,-7 1 11 0,7 5 3 16,5 0 0-16,1-6 0 0,-7 6-9 0,12 10-2 15,-5-5 0-15,5 0 0 0,5 9-10 0,-5 6-3 16,0 0 0-16,0-5 0 15,-5-5-95-15,5 10-19 0,-6-5-4 0</inkml:trace>
  <inkml:trace contextRef="#ctx0" brushRef="#br0" timeOffset="21776.065">11641 5858 230 0,'0'0'20'0,"0"0"-20"0,0 0 0 0,0 0 0 15,0 0 234-15,0 0 42 0,0 0 9 0,0 0 2 16,23 5-102-16,-23-5-20 0,0 0-4 0,0 0-1 16,6 10-70-16,5 6-14 0,-5-1-4 0,-6 0 0 15,-6 5-16-15,6 5-3 0,6 1-1 0,0-6 0 16,-12 5-10-16,6 1-2 0,6-6-1 0,5 5 0 16,-5-4 17-16,-6-6 4 0,0 0 1 0,5 0 0 15,7 0-4-15,-12-15-1 0,6 15 0 0,-6-15 0 0,17 6-12 0,0-6-4 16,0 5 0-16,0 5 0 0,0-10-8 0,0-10-3 15,0 5 0-15,6 5 0 0,0-11-17 0,0 11-3 16,-23 0-1-16,17-10 0 0,-6 5 6 0,6-5 1 16,0 0 0-16,-5 5 0 0,-1-5-15 0,0 0-15 15,1 5 3-15,-1-6 1 0,-5 1-1 0,0 0-1 16,-6 0 0-16,5 0 0 16,-10-5-124-16,5 0-25 0,-6-1-5 0,6 1-1 15,0-5-44-15,-6 0-10 0,-5-1-2 0,5 6 0 16,-5 0 107-16,5 0 21 0,-5-5 4 0,11 9 0 15,0 1 45-15,0 10 9 0,0 0 2 0,0 0 0 0,0 0 93 0,0 0 19 16,0 10 4-16,0 11 1 0,11-1 31 0,-5 5 7 0,-6 6 1 0,11-1 0 16,-5 0-28-16,0 6-4 0,-1-1-2 0,7 6 0 15,5-6-13-15,-12 1-2 0,1-1-1 16,6 1 0-16,-12-6-35 0,11 0-7 0,-5 1-2 0,5-6 0 16,-5-5 3-16,-1 1 1 0,1-1 0 0,0-5 0 15,5-5-30-15,-5 5 8 0,0-4-8 0,-6-11 0 16,0 0-16-16,0 0-5 0,0 0-2 0,0 0 0 31,0 0-181-31,11-11-37 0,0 1-7 0,-5-5-672 0</inkml:trace>
  <inkml:trace contextRef="#ctx0" brushRef="#br0" timeOffset="21994.764">12245 6081 806 0,'0'0'72'16,"0"0"-58"-16,0 0-14 0,0 0 0 16,0 0 180-16,12 20 34 0,-1 0 6 0,6 6 2 0,-17-1-98 0,12 0-19 15,-1 6-4-15,6-1-1 0,-5 6-21 0,5-6-5 16,0 0-1-16,0 1 0 0,6-6-6 0,-1-10-2 15,1 0 0-15,0 1 0 0,5-6-7 0,-5-10-2 16,-6 0 0-16,0-5 0 0,6-10-21 0,-6-1-5 16,6-4-1-16,-6 0 0 0,0-11-20 0,-5 1-9 15,-12 0 8-15,5-1-8 0,-5 1 0 0,0 0 0 16,-5 4 0-16,5 1 0 0,-17 0 0 0,0 4 0 16,-1 1 0-16,-10 10 0 0,11 10-11 0,-17 0 11 15,-1 0-8-15,-10 10 8 16,-1 5-104-16,12 0-15 0,-17 6-3 0</inkml:trace>
  <inkml:trace contextRef="#ctx0" brushRef="#br0" timeOffset="23103.877">14331 5975 691 0,'0'0'61'0,"0"0"-49"16,0 0-12-16,17 5 0 0,-17-5 131 0,17 10 23 0,-6 0 5 0,-11 5 1 16,6 5-79-16,0 6-15 15,-12 4-3-15,6 0-1 0,-6 6-14 0,1-6-4 0,5 11 0 0,-6-11 0 16,6 1-4-16,-6-6 0 0,6-5-1 0,-5 0 0 16,5-9-3-16,0-11-1 0,0 0 0 0,0 0 0 15,0 0 3-15,0 0 1 0,0 0 0 0,0-11 0 16,5-9-13-16,-5 0-2 0,0-5-1 0,-5 4 0 15,-1-4-14-15,0 5-9 0,6-1 12 0,0 6-12 16,-6 10 0-16,6 5 0 0,-5-5 0 0,5 5 0 16,0 0 0-16,-12 10 0 0,7 5 0 0,-1 6 0 15,12-11 16-15,-6 5-4 0,0 0-1 0,0 0 0 16,0 1 18-16,5-6 4 0,-5-10 1 0,0 0 0 16,0 0 6-16,23-10 0 0,-6 0 1 0,6-6 0 15,-12 1-21-15,7-5-4 0,4-5 0 0,-10-1-1 16,-1-4-15-16,1-1 0 0,-7 6 0 0,12 0 0 0,-5 5 0 15,-1 4 0-15,0 1 0 0,-5 10 0 0,6 0 8 0,-12 5-8 16,0 0 0-16,11 10 0 0,-5 5 0 16,5-4 0-16,-5 9 0 0,-1-10 0 15,1 5 0-15,0 0 8 0,5-5-8 0,-11 6 0 0,0-6 0 0,0-10 0 16,6 5 8-16,5 5-8 0,-11-10 0 0,6 0 0 16,-6 0 8-16,17-10-8 0,-5 0 0 0,-1 0 0 15,-11-1 8-15,11-4-8 0,-5 5 0 0,0 0 0 16,-1 0 0-16,-5 10 0 0,0 0 18 0,0 0 7 15,12 5 2-15,-6 5 0 16,-1 0-45-16,7 5-9 0,-7 1-1 0,7 4-1 0,-1 0 19 0,-5 10 10 16,-1-19-10-16,1 9 10 0,0 0 0 0,0-5 0 15,-1 0-8-15,1-4 8 0,-6-11 0 0,0 0 0 0,0 0 0 0,0 0 0 16,0 0 0-16,0-11 0 0,0-9 0 0,0 5 0 16,0-5 0-16,-6-6 0 0,1 1-10 0,-1 5 10 15,-6 0 0-15,7-1 0 0,-7 1 0 0,1 10 0 16,5 0-10-16,6 10 10 0,-17 0 0 0,6 10-9 15,-1 0 9-15,7 5-8 0,-7 6 8 0,7-1-8 16,-1 5 8-16,6 0 0 0,6 1 0 0,-6-6 0 16,0 0 0-16,5-5 0 0,7 6 0 0,5-6 0 15,0-5 0-15,0-5 12 0,0-5-4 0,12-5 0 16,-1 0 4-16,1-10 2 0,5 0 0 0,-6-1 0 16,-11 1-2-16,12 0 0 0,5-5 0 0,-11 5 0 15,-12 4-4-15,1-4 0 0,5 0-8 0,5 5 12 16,-10 5-4-16,-6 0-8 0,-6 5 11 0,11 0-11 15,6 0 12-15,-17 0-4 0,0 0 0 0,0 0-8 16,11 10 8-16,-11-10-8 0,0 0 0 0,0 0 0 0,0 0 8 0,0 0-8 16,6 10 0-16,-6-10 0 0,-17 5 9 0,17-5-9 15,11 10 0-15,-11-10 9 0,0 0-9 0,0 0 10 16,12 0-10-16,5 0 10 0,0 0-10 0,-6-5 0 16</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31:24.694"/>
    </inkml:context>
    <inkml:brush xml:id="br0">
      <inkml:brushProperty name="width" value="0.05292" units="cm"/>
      <inkml:brushProperty name="height" value="0.05292" units="cm"/>
      <inkml:brushProperty name="color" value="#FF0000"/>
    </inkml:brush>
  </inkml:definitions>
  <inkml:trace contextRef="#ctx0" brushRef="#br0">5653 11175 1497 0,'23'5'133'0,"-6"0"-106"15,-11-5-27-15,5-5 0 0,0 0 80 0,1-5 12 16,5 5 1-16,-17 5 1 0,0 0-4 0,0 0-1 16,0 0 0-16,0 0 0 0,-17 5-8 0,-6 5-1 15,-11 0-1-15,0 6 0 0,5 4-36 0,-22 0-7 0,5 0-2 0,-5 6 0 16,-6-1-10-16,11 5-3 0,7-4 0 0,-13-1 0 15,12 5-10-15,6-4-3 0,-6-1 0 0,12 6 0 16,-6-6-8-16,11-5 0 0,-6 0 9 0,18-4-9 31,-17-1-120-31,16-10-28 0,1-5-5 0,5-5-547 0,-5 0-110 0</inkml:trace>
  <inkml:trace contextRef="#ctx0" brushRef="#br0" timeOffset="124.953">4975 11155 2008 0,'29'10'89'0,"-12"-5"19"0,0 0-87 0,6 5-21 0,11 1 0 0,0 4 0 15,11 5 105-15,7 0 17 0,-7 6 3 0,12-1 1 16,-5 0-44-16,-1 1-9 0,6 4-1 0,-6-5-1 16,6-4-49-16,-17-1-10 0,0-5-1 0,-6 0-1 15,-5-5-60-15,-1-5-12 0,1 0-2 0</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31:36.242"/>
    </inkml:context>
    <inkml:brush xml:id="br0">
      <inkml:brushProperty name="width" value="0.05292" units="cm"/>
      <inkml:brushProperty name="height" value="0.05292" units="cm"/>
      <inkml:brushProperty name="color" value="#FF0000"/>
    </inkml:brush>
  </inkml:definitions>
  <inkml:trace contextRef="#ctx0" brushRef="#br0">7681 8542 115 0,'0'0'0'0,"12"-5"10"15,5 0-10-15,-17-5 0 0,6 5 0 0,5-5 0 0,-11-1 171 0,0 11 32 16,0 0 6-16,0 0 2 0,-11-5-108 0,5 5-22 16,-17 11-4-16,12-1-1 0,-12 5-14 0,0 10-3 15,-5 1-1-15,-1 9 0 0,-11 0-2 0,0 6-1 16,1 10 0-16,4-6 0 0,-5 1-28 0,1-1-6 16,4-4-1-16,13-6 0 0,-13 6 4 0,18-6 0 15,-5-4 0-15,4-6 0 0,13 0 10 0,-7-5 2 16,7-4 1-16,5-16 0 0,0 0 9 0,0 0 2 15,0 0 0-15,17 0 0 0,-12-5-30 0,13-6-6 16,4-14 0-16,1-10-1 0,-6-1-11 0,0-4 10 16,6-1-10-16,-6 1 10 0,-5-1-10 0,5 11 0 15,-12 10 0-15,1-1 0 0,5 11 0 0,-11 10 0 0,0 0 0 0,0 0 0 16,0 0 8-16,0 20 2 0,-11 11 1 0,5-1 0 16,1 6 3-16,-1 4 1 0,6-4 0 0,0-1 0 15,-11 1-7-15,11-6 0 0,0 0-8 0,0-9 12 16,0-1-3-16,5-10-1 0,7 0 0 0,-1-5 0 15,6-10 0-15,-5 0 0 0,-1-10 0 0,6-5 0 16,0-11-8-16,6-4 0 0,-6-6 0 0,0-4 8 16,6-1-8-16,-12 0 0 0,1 1 0 0,-7-1 0 15,1 11 0-15,0 4-9 0,-6 6 9 0,0 5-13 16,0 5 13-16,0 15-9 0,0 0 9 0,0 0-8 16,-12 10 8-16,7 10 0 0,-7 5 0 0,-5 1 0 15,6 9 0-15,-1 1 11 0,1 4-11 0,5 1 12 16,-5-11-12-16,11 0 10 0,0-4-10 0,0-1 10 15,0-5-2-15,0 1 0 0,0-21 0 0,0 0 0 16,0 0 0-16,23-5-8 0,-6-11 12 0,11-9-4 0,-16 0-8 16,16-11 8-16,-16-4-8 0,16-6 8 0,-11-4-8 0,0 4 0 15,-5 0 0-15,5 1 0 0,-6 9 0 0,-5 6-9 16,0 5 9-16,5 4 0 0,-11 11 0 0,0 10 0 16,0 0 0-16,0 0 0 0,0 21 0 0,0 9 0 15,0 5 0-15,0 11 0 0,0-1 8 0,0 6-8 16,0 0 0-16,0-6 0 0,6 1 0 0,-6-1 8 15,11-9-8-15,-11-1 0 0,11-9 0 0,1-6 0 16,5 0 8-16,-11-15-8 0,5 0 0 0,0-10 9 16,7-5-9-16,-1-10 8 0,0-10-8 0,0-11 0 15,0 0 0-15,6-4 0 0,-6-6 0 0,6 1 0 16,-6 4 0-16,0-5 0 0,6 1 0 0,-6 9 0 16,5 6 0-16,-4 4 8 0,-1 11-8 0,5 5 0 0,-4 10 9 15,-7 10-9-15,17 5 10 0,-16 10-2 0,5 11-8 0,0-1 12 16,0 6-12-16,0 4 0 0,0 1 0 0,-17 4 0 15,6-4 0-15,0-6 0 0,-6-4 0 0,0-6 0 16,0-5 0-16,5 0 0 0,-5-20-8 0,0 0 8 16,0 0 0-16,0 0-12 0,0-15 12 0,0-5-10 15,0-10 10-15,-5-1-12 0,-1-4 12 0,0-1-12 16,6 1 12-16,-17-1 0 0,6 6 0 0,-6 5 0 16,-6-1 0-16,6 11-8 0,-6 0 8 0,-5 5-696 15,-12 5-136-15</inkml:trace>
  <inkml:trace contextRef="#ctx0" brushRef="#br0" timeOffset="15773.466">20131 16356 1224 0,'23'-5'54'0,"-23"5"11"16,11 0-52-16,1-5-13 0,-7 0 0 0,7 0 0 0,-12 5 9 0,5-11-1 16,-5 11 0-16,6-10 0 0,-6 0-8 15,0 10 8-15,0 0-8 0,-6-10 8 0,-5 5-8 0,0-5 0 16,5 10 0-16,-11 0 0 0,0 0 33 0,0 10 5 15,-6-5 1-15,-6 5 0 0,1 10-11 0,-6 1-3 16,5 4 0-16,-5 0 0 0,0 6-1 0,0-1-1 16,-1 6 0-16,1 4 0 0,-6 6 7 0,6-6 2 15,0 6 0-15,0-6 0 0,-6 1-11 0,11-1-1 16,7-4-1-16,-7-1 0 0,1-10-4 0,-1 6-1 16,6-6 0-16,1-5 0 0,-7 1 0 0,6-1 0 15,6-5 0-15,0 0 0 0,0 1 0 0,0-6 0 16,0 0 0-16,6 0 0 15,-1-5-113-15,1 0-22 0,-1 0-5 0</inkml:trace>
  <inkml:trace contextRef="#ctx0" brushRef="#br0" timeOffset="15976.277">19105 16731 979 0,'0'25'43'0,"0"-10"9"0,0 10-41 0,-5 1-11 0,-7 9 0 0,1 6 0 15,-6-1 88-15,6 6 16 0,-7-11 4 0,13 6 0 16,-7-1-41-16,7-4-8 0,5-1-2 0,0 1 0 15,0-11 30-15,5-5 5 0,1 0 2 0,5 1 0 16,1-11-5-16,-1 0-1 0,12-5 0 0,0 0 0 16,0-5-18-16,5 0-4 0,6-5-1 0,0 5 0 15,6-10-10-15,-5 5-3 0,-1-5 0 0,0 0 0 16,0-6-100-16,-5 1-20 0,5 0-4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1T17:34:02.630"/>
    </inkml:context>
    <inkml:brush xml:id="br0">
      <inkml:brushProperty name="width" value="0.05292" units="cm"/>
      <inkml:brushProperty name="height" value="0.05292" units="cm"/>
      <inkml:brushProperty name="color" value="#FF0000"/>
    </inkml:brush>
  </inkml:definitions>
  <inkml:trace contextRef="#ctx0" brushRef="#br0">27333 3802 1202 0,'0'0'53'0,"17"-5"11"0,0-5-51 0,-5 10-13 0,-1-20 0 0,0 15 0 16,-5-11 136-16,0 6 25 0,5-5 5 0,-5 0 1 16,-6 5-35-16,6 0-6 0,-1 0-2 0,-5-6 0 15,0 6-10-15,0-5-2 0,0 5-1 0,-5 10 0 16,-1-15-75-16,0 5-16 0,-5 10-2 0,5-16-1 16,-11 6 12-16,0 10 3 0,6-10 0 0,-1 5 0 15,1 0-8-15,-6 0-2 0,-6 5 0 0,-6 0 0 16,7-10-3-16,-7 10-1 0,1 10 0 0,-1-10 0 15,1 0-2-15,-1 10 0 0,-5-5 0 0,5 10 0 16,1 6-3-16,-1-11-1 0,1 15 0 0,5 0 0 0,0 11 0 0,1 4-1 16,-1 11 0-16,0 0 0 0,0-6 1 0,6 11 0 15,6 5 0-15,-1-1 0 0,1 1 7 0,11 5 1 16,6-10 1-16,-1 10 0 0,7-11 1 0,-1 1 0 16,12 10 0-16,0-11 0 0,11 1-10 0,6 0-3 15,5-11 0-15,7 6 0 0,5-15 8 0,-17-6 2 16,11 0 0-16,6 1 0 0,5-6 21 0,-5-5 4 15,6-15 0-15,0-5 1 16,5-5-66-16,6-15-14 0,0-10-2 0,0-11-1 0,-5-10 30 0,-7 6 8 16,-5-6 0-16,-11 1 0 0,0 4 0 0,-12-5 0 15,-6 1-9-15,1-11 9 0,-12 10 0 0,-6-14 0 16,-5-6-8-16,0-15 8 0,-12 5 0 0,0 15 0 16,-5 10 0-16,-12-5 0 0,-5 11 0 0,-7-1-8 15,-5 0 8-15,-5 11 0 0,-6 4 0 0,-12 1 0 16,0-1 0-16,1 11 0 15,-1 10-56-15,0 15-4 0,-5-15 0 0,5 20-1 16,6 5-224-16,0 15-45 0</inkml:trace>
  <inkml:trace contextRef="#ctx0" brushRef="#br0" timeOffset="452.96">26792 5099 1728 0,'23'-11'76'0,"-12"1"16"0,0 5-73 0,1-10-19 15,5 5 0-15,-11-5 0 16,5 5 156-16,-11 10 27 0,6 5 5 0,-6-5 2 0,0 0-70 0,0 0-13 16,5 10-3-16,-5 10-1 0,-5-5-38 0,-7 11-7 15,1-11-2-15,-1 10 0 0,-5 5-19 0,0 1-4 16,-6 4-1-16,1 1 0 0,-1 4-1 0,-6-4-1 0,7 9 0 0,-7 1 0 15,6 4-6-15,6-9 0 0,0-1-1 0,0 1 0 16,0-6-4-16,6 6-1 0,-1-6 0 0,1 1 0 16,-1-11-6-16,1 16 0 0,0-16-1 15,5 0 0-15,0-9-11 0,0-1 0 16,1 5 9-16,5-10-9 0,0-10 0 0,0 0 0 0,0 0 0 0,0 0 0 31,0 0-112-31,0 0-28 0,5-15-4 0,1 5-1224 0</inkml:trace>
  <inkml:trace contextRef="#ctx0" brushRef="#br0" timeOffset="687.319">26159 5580 1612 0,'0'35'72'0,"0"-15"14"15,-5 6-69-15,5-1-17 0,-6-5 0 0,0 11 0 0,6-1 209 0,-5 10 39 16,-1-9 7-16,0 4 1 0,6 1-121 0,-6-1-25 16,6 1-5-16,0-1-1 0,6-4-34 0,0-1-7 15,5 0-2-15,1-4 0 0,5-1-13 0,0 0-4 16,6-10 0-16,-1 1 0 0,1-6-12 0,6 0-2 15,5-5-1-15,6 0 0 0,-12-5-15 0,6 0-3 16,1-5-1-16,-7 0 0 0,6-5-10 0,0-5 0 16,-5 4 0-16,5-9 0 15,0 0-52-15,-5 0-12 0,-1-1-2 0,1-4-1 16,-1 0-161-16,-5-1-33 0,6 1-7 0,-7 10 0 0</inkml:trace>
  <inkml:trace contextRef="#ctx0" brushRef="#br0" timeOffset="984.11">27481 5124 1958 0,'17'5'43'0,"-5"0"9"0,5 10 1 0,-6-5 3 16,1 5-45-16,-1 6-11 0,6-1 0 0,0 0 0 16,0 6 156-16,0-1 28 0,0 0 7 0,6 6 1 0,0-6-103 0,0 5-20 15,0 1-4-15,5-1-1 16,-5 0-51-16,5 1-13 0,-5-1 0 0,6-4 0 16,-7 9 54-16,1-10 8 0,-6-9 2 0,0 4 0 0,-5-5-52 0,-1-10-12 15,1 10 0-15,-1-5 0 16,0-5-100-16,-11-5-24 0,0 0-4 0,0 0-716 15,0 0-143-15</inkml:trace>
  <inkml:trace contextRef="#ctx0" brushRef="#br0" timeOffset="1218.43">27589 5813 864 0,'29'35'76'0,"-18"-20"-60"15,1 0-16-15,5 6 0 0,0-1 280 0,6 5 54 16,-1-5 10-16,1 1 3 0,6 4-156 0,-1-15-31 0,1 10-7 0,11 1-1 16,-12-16-55-16,12 5-11 15,-6-5-2-15,6 0-1 0,0-5-24 0,-6-5-5 0,-5 5-1 16,-1-10 0-16,-5 0-31 0,5-5-6 0,-5 4-2 0,0-4 0 16,-6-10-14-16,-6 0 0 0,-5-1 0 0,-6-4 0 15,0-1-50 1,-6 1-10-16,-5 0-1 0,0-1-849 0,-1-4-170 0</inkml:trace>
  <inkml:trace contextRef="#ctx0" brushRef="#br0" timeOffset="1702.659">26438 6841 1036 0,'12'-26'46'0,"-12"26"10"0,0-10-45 0,0 0-11 15,-6 0 0-15,6-10 0 0,0 4 192 0,-6 1 36 16,1-10 7-16,-12 5 1 0,-17-1-133 0,5 6-27 16,-5-5-6-16,-6 10-1 0,-11 0-28 0,5 5-5 0,1 0-2 15,-7 15 0-15,7 0-6 0,-1 10 0 0,0 10-1 0,7 11 0 16,4 5-8-16,1 9-2 0,0 6 0 0,6 10 0 16,10 0 38-16,1 0 7 0,6 5 2 0,5 5 0 15,1-5-11-15,10-11-1 0,12 1-1 0,0-5 0 16,6-5-5-16,6-11-1 0,5-4 0 0,0-1 0 15,12-24-15-15,5-1-3 0,6-5-1 0,6-15 0 16,5-5-12-16,6-11-2 0,-17-4-1 0,0-15 0 16,-6-6-11-16,1-5 0 0,-7-4 0 0,-5-1 0 15,-11-5 0-15,-7 0-9 0,-5-4 9 0,-5 4 0 16,-6 5-8-16,-6 0 8 0,-18 1 0 0,1 4 0 16,-5 6-13-16,4 14 4 0,1 6 1 15,0 5-1364-15</inkml:trace>
  <inkml:trace contextRef="#ctx0" brushRef="#br0" timeOffset="2148.08">28068 6714 2188 0,'6'-41'97'0,"5"26"20"0,-11 0-93 0,-6-5-24 16,1 0 0-16,-7-1 0 0,-16 11 0 0,-6-5 0 0,-1 5 0 0,-10 5 0 16,-1 10 56-16,-11 10 6 0,6 10 2 0,-6 6 0 15,6 14-52-15,0 6-12 0,5 5 0 0,6 4 0 16,12 11 32-16,5 0 4 0,0 5 1 0,17 0 0 15,6-5-8-15,6 0-1 0,11 0-1 0,12-5 0 16,-1-11 29-16,6-4 7 0,6-5 1 0,11-11 0 16,1-10-52-16,10-4-12 0,7-11 0 0,11-15 0 15,-1 0 54-15,1-16 8 0,11-14 2 0,6-6 0 16,-17-14-52-16,0-6-12 0,-6-5 0 0,-6-5 0 16,-5 5 0-16,-12 6 0 15,-11 4 0-15,-6-5 0 0,-11 10 0 0,-12 6 0 16,-11-16 0-16,-11 10 0 0,-6 6 0 0,-12-1 0 15,-11 6 0-15,1 4 0 0,-7 6 0 0,-5 0 0 16,-1 4 0-16,-10 1 0 16,5 0-48-16,-6-6-13 0,0-4-3 0,18 9-1254 0</inkml:trace>
  <inkml:trace contextRef="#ctx0" brushRef="#br0" timeOffset="19226.62">26877 3903 0 0,'0'0'0'0,"0"0"0"0,0 0 0 0,6-15 0 0,-6-5 49 0,0 5-10 16,0 0 8-16,0-11 1 0,-6 11-35 0,6 5-13 15,-5-10 9-15,5 15-9 0,0 5 0 0,0 0 0 16,0 0 0-16,0 0 0 0</inkml:trace>
  <inkml:trace contextRef="#ctx0" brushRef="#br0" timeOffset="21536.82">26518 3524 0 0,'12'-11'0'0,"-12"11"0"0,0 0 0 0,0 0 0 0,0-5 0 0,0-5 0 16,0 0 161-16,0 0-33 0,0 0 27 0,0 5 5 15,0-15-39-15,0 15-7 0,5-16-2 0,-5 16 0 16,0-15 4-16,0 15 0 0,0-10 0 0,0 5 0 16,0-6-20-16,6 6-4 0,-6 0-1 0,6 10 0 15,-6 0-22-15,0 0-4 0,0-15-1 0,0 15 0 16,5-10-8-16,-5 10-3 0,0 0 0 0,0 0 0 0,0 0-8 0,0 0-1 16,0 0-1-16,0 0 0 0,0 0-10 0,0 0-1 15,0 0-1-15,0 0 0 0,-5 15-10 0,5 0-1 16,0 0-1-16,-6 11 0 0,6 4-2 0,0 6 0 15,0-1 0-15,6 0 0 0,-1 11-6 0,-5 0-2 16,0 4 0-16,0 1 0 0,0 0-1 0,6 9 0 16,-6-4 0-16,0 5 0 0,-6-6 4 0,1 1 0 15,-1 0 0-15,0 0 0 0,1 4 0 0,-7-14 0 16,12 5 0-16,0-1 0 0,-5 1 0 0,-1-6 0 16,0 1 0-16,0 0 0 0,6-1 5 0,0-4 2 15,0-1 0-15,0 1 0 0,-5-6 3 0,5-5 1 16,0 1 0-16,5-6 0 15,-5 1-3-15,-5-1 0 0,5 5 0 0,0-4 0 0,0-1-5 0,0-10-2 16,5 5 0-16,-5 1 0 0,-5-6-3 0,5 0-1 16,5 5 0-16,1-10 0 0,0 6 1 0,0-6 0 0,-6 5 0 0,0-15 0 15,0 0 1-15,5 10 0 0,-5-10 0 0,6 15 0 16,-6-15 0-16,0 0 0 0,0 0 0 0,0 0 0 16,6 5-1-16,-1 5 0 0,-5-10 0 0,0 0 0 15,0 0-2-15,0 0 0 0,0 0 0 0,12 5 0 16,-1 6 0-16,-11-11-8 0,12 5 12 0,-7 5-4 15,-5-10-8-15,17 0 8 0,-17 0-8 0,12 5 8 16,-1 0-8-16,-11-5 8 0,0 0-8 0,0 0 8 16,0 0-8-16,0 0 0 0,12 0 0 0,-12 0 0 15,0 0 0-15,11 0 0 0,0 0 0 0,-11 0 8 16,0 0-8-16,0 0 0 0,0 0 0 0,0 0 0 0,17 0 0 16,-17 0 0-16,12 5 8 0,-12-5-8 0,0 0 0 0,0 0 0 15,17 0 0-15,-17 0 0 0,0 0 0 16,0 0 8-16,0 0-8 0,0 0 0 0,11 5 0 15,-11-5 0-15,0 0 8 0,17 0-8 0,0 0 0 0,-17 0 0 16,0 0 0-16,12-5 8 0,5 10-8 0,0-10 0 16,-17 5 9-16,11 0-9 0,-11 0 8 0,18 0-8 15,-7-5 8-15,6 5-8 0,-17 0 0 0,11 0 9 16,7 0-9-16,-1-5 0 0,-6 5 8 0,6 5-8 16,-6-5 0-16,7-5 0 0,-7 0 8 0,0 5-8 15,6-5 0-15,6 5 0 0,-11-5 0 0,5 0 0 16,6-1 0-16,-6 1 0 0,5 0 8 0,1-5-8 15,0 10 0-15,6-5 0 0,-7 5 8 0,1-10-8 16,0 5 0-16,5 5 0 0,-5 0 0 0,0 0 0 16,-6 5 0-16,6-5 0 0,-6 10 8 0,0-10-8 15,6 0 0-15,0 5 0 0,-1 0 0 0,1-5 0 16,6 0 0-16,-1 0 0 0,-5 0 8 0,0 0-8 16,0 0 0-16,-1 0 0 0,7 0 0 0,-6 0 0 15,5 0 0-15,-5 0 0 0,0 0 0 0,-1 5 0 16,1 0 0-16,6-5 0 0,-6 5 0 0,-1 1 0 0,7-1 0 0,-6 0 0 15,-1 0 0-15,7 0 0 0,-6 0 0 0,-1 5 0 16,7-10 0-16,-1 5 0 0,7-5 0 0,-1 0 0 16,-11 0 0-16,5 0 0 0,-11 0 0 0,6 0 0 15,0 0 0-15,0 0 0 0,-6 0 0 0,0 0 0 16,0 0 0-16,0 0 0 0,-6 0 0 0,1 0 0 16,5 0 0-16,-6 0 0 0,6 5 0 0,-5-5 0 15,-1 0 0-15,1 10 0 0,-12-10 0 0,11 0 0 16,6 0 0-16,-6 0 0 0,-11 0 0 0,12 5 0 15,-12-5 0-15,17 5 0 0,0-5 0 0,-6 5 0 16,-11-5 0-16,0 0 0 0,17 11 0 0,-17-11 0 0,0 0 0 0,18 0 0 16,-7 0 0-16,-11 0 0 0,0 0 0 0,0 0 0 15,17 5 0-15,-6 0 0 0,-11-5 0 0,0 0 0 16,12 5 0-16,-12-5 0 0,17 10 0 0,-17-10 0 16,0 0 0-16,0 0 0 0,11 0 0 0,-11 0 0 15,0 0 0-15,17 5 0 0,-17-5 0 0,0 0 0 16,0 0 0-16,0 0 0 0,0 0 0 0,0 0 0 15,12 0 0-15,-12 0 0 0,17 5 0 0,-17-5 0 16,0 0 0-16,17 5 0 0,-17-5 0 0,0 0 0 16,0 0 0-16,0 0 0 0,0 0 0 0,17 10 0 15,-17-10 0-15,0 0 0 0,11 0 0 0,-11 0 0 16,0 0 0-16,0 0 0 0,0 0 0 0,12 0 0 16,-12 0 0-16,0 0 0 0,0 0 0 0,17 0 0 15,-17 0 0-15,0 0 0 0,17-15 0 0,-11 15 0 16,5-10 0-16,-5 10 0 0,5-10 0 0,-11 10 0 0,6-10 0 15,-6 10 0-15,0-5 0 0,0-11 0 0,6 6 0 0,-6 0 0 16,0-5 0-16,0 0 0 0,-6 0 0 0,6-6 0 16,-6 1 0-16,6-5 0 0,0-6 0 0,0 1 0 15,0-5 0-15,-5-1 0 0,5-10-8 0,-6 1 8 16,6-1 0-16,-6-4 0 0,0 4 0 0,1-15 0 16,5 6 0-16,-6-1-9 0,0 5 9 0,1-4 0 15,5 4 0-15,-6-5 0 0,0 1 0 0,1-1-8 16,-1 0 8-16,0 5 0 0,6 1 0 0,-6 4 0 15,1 6 0-15,-1 4-8 0,0 1 8 0,-5 4 0 16,11 1 0-16,-6 5-8 0,6 10 8 0,0-11 0 0,0 1 0 16,0 5 0-16,0-1 0 0,0 11 0 0,0-15 0 0,0 10 0 15,0 0 0-15,0-1 0 0,0 1 0 0,0 0 0 16,0 5 0-16,-5-5 0 0,-1 5 0 0,6-6 0 16,-6 6 0-16,6-5 0 0,-5 5 0 0,5 0-8 15,0 0 8-15,0 10 0 0,0 0 0 0,0-10 0 16,-6 4 0-16,6 6-8 0,0-10 8 0,0 10 0 15,-6-5 0-15,6 5 0 0,-6-10 0 0,1 10 0 16,5 0 0-16,0 0 0 0,-6-10 0 0,-5 5-8 16,-1-5 8-16,7 0 0 0,-7 0 0 0,1 5 0 15,5-11 0-15,-5 6-8 0,5 0 8 0,-5 0 0 16,-1 5 0-16,1-5 0 0,5 0 0 0,-5 5 0 16,-1 5 0-16,7-11 0 0,5 11 0 0,0 0 0 15,-12-5 0-15,1 0 0 0,-1 5 0 0,7-5 0 16,5 5 0-16,-17 0 0 0,5 0 0 0,1 0 0 0,-6 0 0 15,0 0 0-15,5 0 0 0,-5 0 0 0,6 0 0 0,-12 5-8 16,6-5 8-16,-12 0 0 0,12 0 0 0,-6 5 0 16,1 0 0-16,-7 6 0 0,-5-6 0 0,-6 5 0 15,-5 0 0-15,-1 5 0 0,-11 0 0 0,6 6-8 16,-6-11 8-16,5 15 0 0,1-5 0 0,0 0 0 16,-6 1 0-16,6-6 0 0,-6 10 0 0,5-15 0 15,1 6 0-15,6-1 0 0,5-5 0 0,-12 0-8 16,1-5 8-16,0 5 0 0,5-10 0 0,1 5 0 15,5-5 0-15,0 5 0 0,6-5 0 0,-1 0 0 16,7-5 0-16,-1 5 0 0,7 0 0 0,5 5 0 16,0-5 0-16,-1 0 8 0,7 0-8 0,0 5 0 15,-1 6-90-15,12-11-22 0,0 0-5 0,0 0-1234 16</inkml:trace>
  <inkml:trace contextRef="#ctx0" brushRef="#br0" timeOffset="34125.55">25299 6435 576 0,'11'5'51'0,"-5"-5"-41"16,5 11-10-16,1-1 0 0,-1-5 268 0,1 5 51 16,-1 5 10-16,0 0 3 0,-11 16-178 0,6 4-35 15,0 11-7-15,-6 9-2 0,0 1-83 0,-6 10-17 16,6 5-10-16,0 10 12 0,-6 0-12 0,6 0 0 16,-5 0 0-16,-1 10 0 0,0-5 0 0,6 0 0 15,-5-10 0-15,-1-5 0 0,0-15 0 0,1-6 0 16,-1-4 0-16,0-10 0 0,0-6 0 0,1-15 0 15,-1 0 0-15,-5-10-647 0,-1-10-131 16</inkml:trace>
  <inkml:trace contextRef="#ctx0" brushRef="#br0" timeOffset="34750.39">25100 6202 1382 0,'0'0'61'0,"11"21"13"16,-5-16-59-16,-1 5-15 0,-5-10 0 0,6 15 0 15,0-5 161-15,-6-10 30 0,5 10 5 0,-5-10 2 0,0 0-86 0,6 11-18 16,5-1-3-16,1 0-1 0,-12-10-14 0,11 10-2 16,-11-10-1-16,17 5 0 0,0 0-10 0,1 0-3 15,-7 0 0-15,6 0 0 0,6-5-7 0,0 5-1 16,5-5-1-16,6 5 0 0,1 0-19 0,4-5-3 15,7 5-1-15,5-5 0 0,-5 6-15 0,-1-6-3 16,7 0-1-16,5-6 0 0,0 1-9 0,-6-5 0 16,0 0 0-16,6 0 0 0,0 0 0 0,0 0 0 15,0 5 8-15,0-5-8 0,0 5 0 0,-11-1 0 16,5 1 0-16,-5 0 0 16,-7 0-23-16,1 0-6 0,0 0-2 0,-6 5 0 0,-5-5 51 0,-1 5 11 15,-5-5 1-15,0 5 1 0,0-5-25 0,-6 0-8 16,0 5 0-16,6 0 0 0,-6 0 0 0,-6 0 0 15,6 5 0-15,-5 0 0 0,5-5 0 0,-6 10 0 16,6 5 0-16,-5 1 0 0,5 4 0 0,-6 0 0 16,6 5 0-16,-5 11 0 0,5-1 0 0,0 1 0 0,-6 4 0 0,1 6 0 15,-1 9 0-15,0-9 0 0,1 5 0 0,-1 15-9 16,1-16 9-16,-7 11 0 0,1 0 0 0,0 10 0 16,-1-6 0-16,7 11 0 0,-12-5 0 15,5 0 0-15,1-5 0 0,0 5 0 0,-6-10 0 0,0 5 0 16,6-6 0-16,-6-4 0 0,0-5 0 0,0 4 0 15,0-4 0-15,0-5 0 0,0-6 0 0,0 1 0 16,-6-11 0-16,6 0 0 0,0-9 0 0,-6 4-8 16,0-5 8-16,1-5 0 0,-12-5-9 0,5 1 9 15,-11-1 0-15,1-5-9 0,-1 0 9 0,-11-5 0 16,-6 0-8-16,-6-5 8 0,-11-5 0 0,-5-6 0 0,-7 6 0 16,-11-5 0-16,-5 5 0 0,-12-5 0 0,6 5 0 0,5 0 0 15,1-1 0-15,-6 6 0 0,11 0 0 0,0 0 0 16,6 0 0-16,0 5 0 0,12-5 0 0,5 5 8 15,0-5-8-15,11 5 0 16,6-5-108-16,6 0-24 0,5 0-4 0</inkml:trace>
  <inkml:trace contextRef="#ctx0" brushRef="#br0" timeOffset="51385.05">10975 8147 1440 0,'11'20'128'0,"1"-10"-103"15,-7 11-25-15,1-1 0 0,0-5 155 0,-1 10 25 0,7 6 6 0,-12 4 1 16,0 6-96-16,0 15-19 0,0-1-4 0,-6 6-1 16,6 0-47-16,-6 0-8 0,6-1-3 0,0 6 0 15,12 0-1-15,-7 0-8 0,-5-11 12 0,0-4-4 16,6-10 0-16,0-1 0 0,0-9 0 0,-1-6 0 0,-5-5-8 0,0-20 0 15,0 0 0-15,0 0 8 16,0 0-199-16,12-10-40 0</inkml:trace>
  <inkml:trace contextRef="#ctx0" brushRef="#br0" timeOffset="52525.36">10895 8253 1429 0,'0'0'63'0,"0"0"13"0,0 0-60 0,0 0-16 0,0 0 0 16,0 0 0-16,0 0 125 0,11 0 23 0,1 5 4 0,-12-5 0 16,0 0-40-16,17 6-9 0,-6-6-2 0,6 0 0 15,-17 0 1-15,12 0 0 0,11-6 0 0,-6 6 0 16,0 0-29-16,0 0-5 0,6-5-2 0,5 5 0 16,1 0-25-16,-1 0-5 0,6-5 0 0,0 0-1 15,1 5-5-15,10 0-1 0,1 0 0 0,5 0 0 16,6 0-4-16,0-5-1 0,6 0 0 0,-1 0 0 15,1 5-5-15,5-5-2 0,7 0 0 0,-1 0 0 16,0-5-7-16,-6 0-2 0,12-6 0 0,-6 6 0 16,6 0-8-16,-6 0 0 0,-6 0 9 0,6 0-9 15,6-5 8-15,-12-1-8 0,-5 1 8 0,5 5-8 16,1 5 8-16,5-5-8 0,6 0 8 0,5 5-8 16,1-5 0-16,-1-6 9 0,12 6-9 0,5-5 0 15,-10-5 0-15,-1 5 0 0,-6-6 0 0,12 1 0 0,-6 0 0 16,-5 10 0-16,-7-5 0 0,-4-1 0 0,4 6 0 0,-5-5 0 15,-17 5 0-15,6 0 0 0,0 5 0 0,-6 0 0 16,-6 0 0-16,6-6 0 0,-6 6 8 0,-5 0-8 16,11 0 0-16,0 0 0 0,11-5 0 0,-11 0 0 15,-11 5 8-15,5-5-8 0,0 0 0 0,1-1 0 16,-13 6 0-16,-4 0 0 16,4-10 0-16,-4 5 0 0,-1 5 0 0,0-5 0 0,-11 0 0 0,11 5 0 15,-6 0 0-15,7 0 0 0,-13 5-13 0,7-6-7 16,-6 6 0-16,0 0-1 0,11 0 33 0,-11 0 8 15,-6-5 0-15,5 0 1 0,13 0-21 0,-13 0 0 16,-5 0 0-16,6-5 0 0,-11 5 0 0,5 0 0 16,6-5 0-16,-23 10 0 0,5-5 0 0,12-5 0 0,0 5 0 0,-17 5 0 15,0 0 0-15,0 0 0 0,0 0 0 0,23 5 0 16,-23-5 0-16,0 0 0 0,0 0 0 0,23 20 0 16,0 0 0-16,-6 10 0 0,-11 1 0 0,-1 9 8 15,1-14-8-15,0 9 0 0,5 11 0 0,-11-1 0 16,0 1 0-16,0 5 0 0,11-6 0 0,-5 6 0 15,-17-1 0-15,11 1 0 0,17-5 0 0,-6-1 0 16,-11 1 0-16,6-11 0 0,5 6 0 0,1-6 0 16,5 1 8-16,-11-1-8 0,-12-5 8 0,6-4-8 15,17-1 0-15,-11-5 0 0,-18 1 0 0,7-1-8 16,-1-10 8-16,6 5 0 0,-6-5 0 0,-5 5-8 16,-12-9 8-16,6-1 0 0,17-5 0 0,0 0 0 15,-23 10 0-15,6-5-8 0,0-5 8 0,6 5 0 16,-7-5 0-16,-10 0-8 0,-1 5 8 0,1-5 0 0,-1 0 0 15,-5 0 0-15,-6 0 0 0,1 0 0 0,-1 5 0 0,5 0 0 16,-4 0 0-16,-7 5 0 0,-5 0 0 0,5-5 0 16,6 6 0-16,-11 4-8 0,-12-10 8 0,1 0 0 15,16 5 0-15,-5 0 0 0,-6-5 0 0,0 0 0 16,-6 0 0-16,0 0 0 0,6 0 0 0,0 1 0 16,6-6 0-16,0 10-8 0,-6-5 8 0,0 0 0 15,6 0 0-15,-6 5 0 0,0-5 0 0,0 0 0 16,0 0 0-16,-6 0 0 0,0-5 0 0,6 0 0 15,-5-5 0-15,10 5-8 0,1 0 8 0,-6-5 0 16,0 5 0-16,0-5 0 0,12 0 0 0,-12 5 0 16,-6-5 0-16,6 0 0 0,6 5 0 0,-1 0 0 0,1 5 0 0,-6-5 0 15,0 0 0-15,6 0 0 0,-6 5 0 16,6-5 0-16,-1 0 0 0,1 0 0 0,11 5 0 16,-5 0 0-16,-7-5 0 0,1 0 0 0,0 5 0 0,0 0 0 15,-1 0 0-15,7 0 0 0,-12 0 0 0,5 0 0 16,1-5 0-16,6 6 0 0,-1-6 0 0,-5 5 0 15,5-5 0-15,6 5 0 0,-5-5 0 0,5 0 0 16,-6 5 0-16,6 0 0 0,6 0 0 0,0 0 0 16,-6 5 0-16,0-5 8 0,0 5-8 0,0-5 8 15,1 5-8-15,-1 1 0 0,5-1-8 0,1 5 8 16,0-5 0-16,0 0 0 0,5 0 0 0,1 0 0 16,-1 1 0-16,1-6 0 0,-6 5 0 0,5 0 0 15,6-5 0-15,-5 0 0 0,5 5 0 0,6-5 0 16,-6-5 0-16,6 0 0 0,0 5 0 0,0 0 0 0,0-5 0 15,0 5 0-15,0-5 0 0,5 5 0 0,-5 0 0 16,0-5 0-16,0 6-8 0,-6-1 8 16,12 0-147-16,-6 0-24 0,5-5-5 0</inkml:trace>
  <inkml:trace contextRef="#ctx0" brushRef="#br0" timeOffset="52915.91">11693 8390 1414 0,'0'0'63'0,"0"0"13"0,11 15-61 0,-5-5-15 0,-1 6 0 0,1-1 0 15,0 0 111-15,0 5 19 0,-1 1 4 0,1 4 1 16,0 5-23-16,-6 1-4 0,11 4 0 0,-11 6-1 15,0-6-68-15,11 6-14 0,-5-1-2 0,6-4-1 16,-12-1-22-16,11-10 8 0,-5 1-8 0,5-1 0 0,-5-10 0 0,-1 0 0 16,-5-15 0-16,18 10 0 15,-7-5-76-15,0-5-17 0,-11 0-3 0,17-5-548 16,-5 0-108-16</inkml:trace>
  <inkml:trace contextRef="#ctx0" brushRef="#br0" timeOffset="53228.38">12536 8233 2160 0,'0'0'48'0,"6"15"9"0,-1 6 3 0,1 9 0 0,5 5-48 0,1 11-12 0,-12-11 0 0,0 11 0 15,6-5 75-15,-6 4 13 0,5-4 2 0,-5-1 1 16,0-4-59-16,0-6-11 0,0 0-2 0,0-4-1 16,-5-1-18-16,5-5 8 0,5-5-8 0,-5 1 0 15,0-16 0-15,0 0 0 0,6 10 0 0,-6-10 0 16,0 0-141-16,17-10-35 0,-17 10-8 0</inkml:trace>
  <inkml:trace contextRef="#ctx0" brushRef="#br0" timeOffset="53493.91">13134 8015 979 0,'17'31'43'0,"-5"-16"9"0,-7 0-41 0,7 10-11 15,5 1 0-15,-17 9 0 0,6-4 167 0,-1 4 31 16,1 11 6-16,-6-6 2 0,0 11-98 0,6-6-19 16,5-4-4-16,-11 4-1 0,0-4-60 0,0-6-12 0,6 1-2 0,-1-6-1 15,-5-4-9-15,6-6 10 0,0 0-10 0,0 0 10 31,-1-4-70-31,-5-6-15 0,0-10-2 0</inkml:trace>
  <inkml:trace contextRef="#ctx0" brushRef="#br0" timeOffset="53790.75">13932 7960 1094 0,'11'15'97'0,"6"10"-77"16,-5 1-20-16,-1 4 0 0,1 5 145 0,5 6 26 15,0 4 5-15,-6 1 0 0,1 0-44 0,-1-1-8 16,6 6-3-16,-6-1 0 0,7-4-57 0,-7 0-11 15,-11-6-2-15,6-4-1 0,5-6-20 0,0-5-4 16,-5 1-1-16,6-1 0 0,-7-10-11 0,1 5-2 16,0-10-1-16,-1 1 0 0,-5-11-21 0,6 10-4 15,5-10-1-15,-5 0-709 16,0-10-143-16</inkml:trace>
  <inkml:trace contextRef="#ctx0" brushRef="#br0" timeOffset="54134.36">15037 7590 1209 0,'29'51'108'0,"-12"-26"-87"0,-6 10-21 0,-5 6 0 0,-12 10 52 0,12-1 5 16,11 1 2-16,-6 10 0 0,-16-1 9 0,5-4 1 15,17 5 1-15,-6 0 0 0,1-6-29 0,-12 1-5 16,0-10-2-16,11-1 0 0,6 1-20 0,-5-11-4 15,-12 6-1-15,0-11 0 0,11 1-9 0,0-6 10 16,-11-5-10-16,0-5-813 16</inkml:trace>
  <inkml:trace contextRef="#ctx0" brushRef="#br0" timeOffset="79331.95">10810 12720 1407 0,'17'-25'62'0,"-12"14"14"0,12 1-61 0,-17-10-15 15,12 0 0-15,-6 5 0 0,-1 4 43 0,1 1 5 16,-6 10 2-16,0 0 0 0,0 0 5 0,0 0 1 16,-11 26 0-16,11 9 0 0,0 11-24 0,-6 9-4 15,0 21 0-15,6 5-1 0,6 11-14 0,0 9-2 16,-6-5-1-16,0 10 0 0,11 1-10 0,0-1 10 0,-11-10-10 16,0 0 10-16,-11-4-10 0,22-6 0 0,-11-10 0 0,0-16 0 31,0-4-133-31,0-20-29 0</inkml:trace>
  <inkml:trace contextRef="#ctx0" brushRef="#br0" timeOffset="80362.78">10644 12239 1267 0,'0'0'112'0,"0"0"-89"16,0 0-23-16,12 5 0 0,-1 0 122 0,-11-5 20 15,0 0 4-15,17 0 1 0,-5 5-35 0,-12-5-6 0,0 0-2 0,0 0 0 16,0 0-32-16,11 0-6 0,0 0-2 0,-11 0 0 15,0 0-5-15,0 0-2 0,12-5 0 0,-1 0 0 16,-11 5-8-16,12-5-1 0,-1-5-1 0,-5 5 0 16,5-6-8-16,0 1-2 0,-11 5 0 0,12-5 0 15,-6 5-9-15,-6 5-1 0,0 0-1 0,17-5 0 16,-6 0-2-16,0 0 0 0,1 0 0 0,-1 5 0 16,-11 0-3-16,17 0-1 0,-5-5 0 0,5 5 0 15,0 0-5-15,0-5-2 0,-17 5 0 0,11-5 0 16,12 5-2-16,-11-5-1 0,10 5 0 0,1-5 0 15,-6-1 2-15,12 1 0 0,5 0 0 0,0-5 0 16,-5 0-4-16,10-5 0 0,1-5 0 0,17-1 0 0,0 1-8 16,12-5 10-16,-1-6-10 0,0 1 10 0,12 0-10 15,-11-1 0-15,5 1 0 0,-6 5 8 16,-5-1-8-16,-1 6 0 0,1 5 0 0,-6 5 0 0,11-6 8 16,-11 6-8-16,0 5 0 0,6-5 8 0,0 5-8 0,-12 0 8 15,-5 5-8-15,-12 0 8 16,0 0-8-16,0 0-11 0,12 5 3 0,-18 0 0 0,12-5 8 0,0-5 14 15,-6 0-3-15,17-10-1 0,1 0-10 0,-12-1 0 16,-1-4 0-16,1 5 0 0,-5 0 0 0,-7 5 0 16,1 0 0-16,-7-1 0 0,7 11 0 0,-12-5 0 15,0 5 0-15,0 5 0 0,0 0 0 0,0 6 0 16,0 4 0-16,-5 5 0 0,-1 5 0 0,1 1 0 16,-1 4 0-16,-5 6 0 0,-1 4-8 0,7 1 8 15,-1-1 0-15,1 11 0 0,-7-1 0 0,7 11 0 0,-1 0 0 0,0 30 0 16,1 15-8-16,-1 6 8 0,-5-1 0 0,5 6 0 15,1-16 0-15,-1 5 0 0,0 6 0 0,1 14 0 16,-1 1-8-16,1-11 8 0,-7-9 0 0,1-1 0 16,0-15 0-16,-1 5 0 0,1 1-9 0,0 14 9 15,0-5 0-15,5 1 0 0,0-6 0 0,-11-5 0 16,0-15 0-16,0-10 0 0,6 0 0 0,0-5 0 16,-6-10 0-16,5-1 0 0,-5 1 0 0,0-10 0 15,0 4 0-15,-5-9 0 0,-1-6 0 0,0 1 0 16,6-11 0-16,-17 0 0 0,12-5 0 0,-13-4 0 15,-4-1-8-15,5-5 8 0,-1-5 0 0,-4 5 0 16,-18-5-9-16,6-5 9 0,-18 0 0 0,-5-5-9 16,-17 0 9-16,0-5 0 0,-11 0 0 0,-23 5-8 15,-6 0 8-15,-17 0 0 0,-23 5-9 0,-29 5 9 0,18 5 0 16,-6 0-9-16,6 0 9 0,-6 5 0 0,34 1 0 0,1-1-8 16,4 10 8-16,1 0 0 0,17-4 0 0,6-1 0 15,11 0 0-15,18 0 0 0,-7-4 0 0,23-1 0 16,6-5 0-16,12 0 0 0,11 0 0 0,5 0 0 15,12-5 0-15,17-5-973 16,0 0-198-16</inkml:trace>
  <inkml:trace contextRef="#ctx0" brushRef="#br0" timeOffset="80971.78">13693 11975 115 0,'0'0'0'0,"-6"-15"10"0,12-5-10 0,-6 0 0 15,0-11 0-15,0 1 0 0,-6-5 304 0,0-1 58 16,6 1 12-16,0-1 2 0,-5 6-202 0,5 4-41 0,-6 6-8 0,6 5-1 15,0 15-56-15,0 0-10 16,0 20-2-16,-6 16-1 0,6 9 0 0,0 16 0 0,0 15 0 0,6 20 0 16,0 11-26-16,-1 24-5 15,7 16 0-15,-1 20-1 0,0-20-14 0,1 15-9 0,-1 15 12 0,6 11-12 16,-5-31 14-16,5 0-4 0,0 0-1 0,0 5 0 16,-6-15-1-16,1-11-8 0,-1-19 12 0,1-11-4 15,-1-20-8-15,-5-10 8 0,-1-15-8 0,1-10 8 16,0-11-175-16,-1-20-35 15</inkml:trace>
  <inkml:trace contextRef="#ctx0" brushRef="#br0" timeOffset="81518.61">13670 11525 2502 0,'40'35'55'0,"-18"-20"11"0,7 6 2 0,5-1 3 0,0 0-57 0,6 5-14 15,17-9 0-15,0 4 0 0,0-5 90 0,12 0 15 16,10-5 3-16,12-10 1 0,1-10-47 0,10 0-10 16,12-10-1-16,6 0-1 0,-12-11-22 0,6 1-4 15,0 5 0-15,-6-6-1 0,-17 6-5 0,-5 5-1 16,-6-1 0-16,5 1 0 0,-11 5-3 0,0 0-1 15,-5 0 0-15,10 4 0 0,-5 1-4 0,-5 0-1 16,-1 5 0-16,1 0 0 0,-7 0-8 0,1 5 12 16,-12-5-12-16,6 0 12 0,-11 5-12 0,-1 0 0 0,1 0 9 15,-6 0-9-15,-12 5 0 0,6 5 0 0,6 0 0 0,-5 5 8 16,-13 11-8-16,7-1 0 0,-1 16 0 0,1 14 0 16,-6 1 0-16,-6 10 0 0,0 5 0 0,6 5 0 15,16-6 0-15,-16 6 0 0,-11 0 0 0,5 21 0 16,0 14 0-16,0 11 0 0,-11-1 0 0,5 1 0 15,-5-11 0-15,-1 0 0 0,7 21 0 0,-6 10 0 16,-6-10 0-16,0-11 0 0,11-9 0 0,0-1 0 16,-11-15 0-16,0 5 0 0,6 1 0 0,0 9 0 15,-6-10 0-15,0-9 0 0,-17-6 0 0,5-10 0 16,7-16 0-16,-13 1 0 0,-16-10 0 0,0-1 0 16,6-9 0-16,-7-6-10 0,-5 1 10 0,-11-6 0 0,-11 1-8 15,-1-1 8-15,0 5 0 0,-11-4 0 0,-6 4 0 0,-5 1-8 16,-23-6 8-16,-18 11 0 0,-10-11 0 0,-13 0 0 15,-16 6 0-15,-17-6 0 0,11 1 0 0,6-11 0 16,-1 0 0-16,-10 0 0 0,16-4 0 0,12-11 0 16,0 0 0-16,40-5-984 15,-1-5-189-15</inkml:trace>
  <inkml:trace contextRef="#ctx0" brushRef="#br0" timeOffset="82143.53">10764 13788 1245 0,'28'36'55'0,"-16"-11"12"0,-1 6-54 0,1 9-13 0,-1 6 0 0,0 9 0 16,-11 11 56-16,6 5 9 0,0 5 2 0,-6 10 0 15,6 0-17-15,-6-5-3 0,-6 10-1 0,6 1 0 16,0-6-22-16,-6-10-4 16,6 0 0-16,-6-6-1 0,6-9-19 0</inkml:trace>
  <inkml:trace contextRef="#ctx0" brushRef="#br0" timeOffset="82612.03">11049 12603 1152 0,'11'21'102'16,"1"4"-82"-16,-1 0-20 0,0 6 0 16,-5 4 155-16,11 6 26 0,-5-1 6 0,5 1 1 15,0 19-77-15,0 1-15 0,-6-5-4 0,1 0 0 16,-1-6-67-16,0 1-13 0,1-11-4 0,-1 1 0 15,-5-11-88-15,-6-4-17 0,6-11-4 0</inkml:trace>
  <inkml:trace contextRef="#ctx0" brushRef="#br0" timeOffset="84283.57">11083 12634 1382 0,'11'10'123'0,"-5"-5"-99"16,6 5-24-16,-1 5 0 0,0-10 131 0,-5 5 21 16,11 1 4-16,-5-6 0 0,-1 0-36 0,0 0-8 0,1-5-2 15,-1 5 0-15,6-10-40 0,0 5-8 0,0-5-2 0,0 5 0 16,6-10-13-16,0 5-3 0,6-6-1 0,-1 1 0 16,1 0-7-16,-1 0-2 0,12-5 0 0,-6 5 0 15,0-5-1-15,0-1 0 0,12 1 0 0,0-5 0 16,-1 5-8-16,1 5-1 0,-1-6-1 0,1 6 0 15,-6-5-5-15,-6 0-1 0,0 5 0 0,6 0 0 16,-6-1-1-16,0 1-1 0,1 5 0 0,-1 0 0 16,0 0 0-16,6 0 0 0,-6 0 0 0,6 0 0 15,0 0-4-15,0 0-1 0,0-5 0 0,-1 5 0 16,-4 0-10-16,5 0 10 0,11-11-10 0,-6 6 10 16,-5 0-10-16,0 0 0 0,-6 0 0 0,6 0 8 15,-6 0-8-15,1-1 0 0,-1 6 0 0,0 0 0 16,0 0 20-16,0 5 0 0,1-5-1 0,-1 0 0 15,6 5-19-15,-6 0 0 0,0 0 0 0,6 5 0 0,0-5 0 16,-6 0 0-16,-6 0 0 0,7 0 0 0,-1 0 8 0,6 0-8 16,-6-5 9-16,11 5-9 0,-16-5 0 0,5 5 0 15,0-5 0-15,1 0-10 0,-1 5 10 0,-6 0 0 16,1-5 0-16,-1 0 0 0,1 5 0 0,-1-5 0 16,6 5 0-16,1 0 0 0,-7 0 0 0,6 0 0 15,0 0 0-15,1 0 0 0,-7 0 0 0,6-5 0 16,0 5 0-16,1 0 0 0,5 0 0 0,-6 0 0 15,0-5 0-15,0 5 0 0,6-5 0 0,-6-1 0 16,0 6 0-16,1-10 0 0,-1 5 12 0,6-5 4 16,-6 5 0-16,0-5 1 0,0 5-17 0,-5 0 0 15,11 0 0-15,-6 0 0 0,0 0 0 0,0 5 0 16,0-5 0-16,6 5 0 0,6-5 0 0,-6 5 0 16,11 0 0-16,-17-6 0 0,-5 1 8 0,5 5-8 15,11-5 0-15,-5 5 0 0,-6-5 0 0,-5 0 0 0,5 5 0 0,-5-10 0 16,5 5 0-16,-6 0 0 0,1-5 0 0,-1 5 0 15,1 0 0-15,-6 0 0 0,-6 0 0 0,5 5 0 16,7-6 0-16,-6 1 0 0,-1 5 0 0,1 0 0 16,-6-5 0-16,12 5 0 0,-6 0 0 0,-1 0 0 15,-10 0 0-15,11 0 0 0,11-5 0 0,-6 5 0 16,-16 0-12-16,5 0-5 0,6-5-2 0,-1 5 0 16,1 0 19-16,-6 0 0 0,-17 0 0 0,23-5 0 15,6 5 0-15,-7-5 0 0,-22 5 0 0,12 0 0 16,-1 0 14-16,6 0 6 0,-17 0 2 0,0 0 0 15,0 0-35-15,0 0-7 0,6 10-2 0,-6-10 0 16,-11 5 22-16,11-5 0 0,11 15 0 0,0 1 0 16,-11-1 8-16,6 0 7 0,0 0 1 0,5 6 0 0,12-1-26 0,-17-5-5 15,-12 10-1-15,6-4 0 0,11-1 16 0,-5 5 15 16,-12 0-3-16,6 1-1 0,6-6-11 0,0 5 0 16,-6 1 0-16,-6-1 0 0,-5 0 0 0,5-4 0 15,12-1 0-15,-6 0 0 0,-12-5 0 0,6 0 0 16,6 1 0-16,0 4 0 0,-5-10-14 0,-1 5 5 15,0-5 1-15,6 6 0 0,12-11 8 0,-12-5 0 16,-17 10 0-16,0-5 0 0,0 0 0 0,5 0 0 16,12-5 0-16,0 0 0 0,-17 5 0 0,6-5 0 15,11 0 0-15,-12 0 0 0,-16 0 0 0,5 0 0 16,23 0 0-16,-11 0 0 0,-18 0 0 0,1 0 0 16,5 0 0-16,0 0 0 0,6-5 0 0,-6 0 0 0,-5 0 0 0,5-5 0 15,0 5 0-15,0 0 0 0,-5-6 0 0,5 6 0 16,-6 0 0-16,7 0 0 0,5-5 0 15,-6 5 0-15,0 0 0 0,6 5 0 0,0-5 0 0,0 5 0 16,-12 5 0-16,-5 0 0 0,11 0 0 0,0 5 0 16,-5 0 0-16,5 0 0 0,0-10 10 0,1 6-10 15,16 4 0-15,-17-5 0 0,-5 0 0 0,-1 0 0 16,12 0 0-16,-6 0-8 0,-5-5 8 0,-6 5 0 16,5 0 0-16,1-5 0 0,-1 0 0 0,1 5 0 15,-1 0 0-15,1 0 0 0,-1-5 0 0,1 5 0 16,5 0 0-16,0 6 0 0,0-6 0 0,-5-5 0 15,5 5 0-15,-5 0 0 0,5 0 0 0,0 0 0 16,0-5 0-16,0 5 0 0,6 0 0 0,0 0 0 16,-6-5 0-16,1 0 0 0,5 0 0 0,-1 0 0 0,-4 0 0 0,-1 0 0 15,-6 0 0-15,7 0 0 0,-1 0 0 0,6 0 0 16,-6 0 0-16,-6 0 0 0,-5 0 0 0,0 0 0 16,6 0 0-16,5 0 0 0,-6-5 0 0,1 5 0 15,5 5 0-15,-6-5 0 0,1 0 0 0,-1 0 0 16,1 5 0-16,5 0 0 0,0-5 0 0,-5 5 0 15,5 5 0-15,0 1 0 0,1-6 0 0,-1-5 0 16,6 5 0-16,-6 0 0 0,6 5 0 0,0-5 0 16,-6 0 0-16,0 0 0 0,-5-5 0 0,5 0 0 15,0 5 0-15,-5 0 0 0,5-5 0 0,-6 5 0 16,6 0 0-16,6 0 0 0,-5-5 0 0,-1 10 0 16,0-4 0-16,0-1 0 0,0 0 0 0,-5 5 0 0,5-5 0 15,0 0 0-15,-5 0 0 0,-1 0 0 0,7-5 0 0,-7 5 0 16,6-5 0-16,-5 5 0 0,5-5 0 0,0 5 0 15,-5-5 0-15,5 0 0 0,0 5 0 0,6-5 0 16,-6 5 0-16,1 0 0 0,-1-5 0 0,6 11 0 16,-6-6 0-16,0 0 0 0,6 0 0 0,0 0 0 15,0 0 0-15,-6 0 0 0,0-5 0 0,6 5 0 16,0 0 0-16,0-5 0 0,-6 0 0 0,12 0 0 16,-18 0 0-16,12 5 0 0,0-5 0 0,-6 0 0 15,12 0 0-15,-18 0 0 0,12 5 0 0,0-5 0 16,0 0 0-16,0 0 0 0,-6 5 0 0,0 0 0 15,1-5 0-15,-1 5 0 0,-6-5 0 0,7 0 0 16,-13 5 0-16,7-5 0 0,-6 6 0 0,5-6 0 16,6 5 0-16,-16 0 0 0,10 0 0 0,1-5 0 0,-7 5 0 0,7 0 0 15,-1 5 0-15,1-5 0 0,-6 5 0 0,5 0 0 16,-5 0 0-16,6 6 0 0,-12-6 0 0,0 5 0 16,6 0 0-16,5-10 0 0,1-5 0 0,-7 5 0 15,7 0 0-15,-12 0 0 0,6 0 0 0,-6 6 0 16,11-1 0-16,-16 0 0 0,5 0 0 0,0 0 0 15,12 0 0-15,-1 0 0 0,6 0 0 0,-5 1 0 16,16-1 0-16,-5-5 0 0,0 5 0 0,6-5 0 16,11-5 0-16,0 0 0 15,0 0-93-15,0 0-22 0,0 0-4 0,0 0-1249 0</inkml:trace>
  <inkml:trace contextRef="#ctx0" brushRef="#br0" timeOffset="84721.32">11442 12730 1382 0,'0'0'61'0,"0"0"13"0,0 0-59 0,17 5-15 16,-6 0 0-16,1 5 0 0,-12-10 102 0,0 0 18 15,11 10 3-15,6 6 1 0,-17-1-52 0,12 0-9 16,-7 5-3-16,7 0 0 0,-6 1-16 0,-6-1-3 16,11 5-1-16,0 1 0 0,-11-1-14 0,0 0-3 15,6 1-1-15,0-1 0 0,5-5-35 0,-5 0-7 0,5 1-2 0,-11-21 0 31,0 0-62-31,0 0-13 0,0 0-3 0</inkml:trace>
  <inkml:trace contextRef="#ctx0" brushRef="#br0" timeOffset="85080.2">12012 12548 1267 0,'0'0'56'0,"0"0"12"0,0 0-55 0,0 0-13 15,0 0 0-15,11 15 0 0,-5-5 106 0,-6 5 18 16,6 5 4-16,-1 6 1 0,-5-1-57 0,0 0-11 16,0 11-2-16,6-6-1 0,0 1-31 0,-1-1-7 15,-5 5 0-15,6 6-1 0,0-11-11 0,-1 1-8 16,1-1 9-16,6 1-9 0,-12-11 0 0,5 5 0 16,1-5 0-16,0-10 0 15,-6-10-113-15,0 0-23 0,0 0-4 0,0 0-616 0</inkml:trace>
  <inkml:trace contextRef="#ctx0" brushRef="#br0" timeOffset="85345.84">12673 12472 1612 0,'23'40'144'0,"-12"-14"-116"0,6 9-28 0,0 0 0 0,0 6 100 0,0-1 15 16,-5 6 2-16,5-5 1 0,-12 4-50 0,7-4-9 15,-1-6-3-15,1 1 0 0,-7-6-56 16,1-10-11-16,0 6-2 0,-1-11-1 15,-5-5-91-15,0-10-19 0,0 0-3 0</inkml:trace>
  <inkml:trace contextRef="#ctx0" brushRef="#br0" timeOffset="86095.6">14023 12213 403 0,'0'0'36'0,"0"0"-36"0,0 0 0 0,0 0 0 16,11 6 199-16,1 4 33 0,-6 0 6 0,5 0 2 31,-5 0-130-31,5 5-26 0,-5 5-4 0,5 1-2 0,1-1-22 0,-1 5-5 0,-11 6-1 0,6 4 0 16,5 1-7-16,-5-1-2 0,5 0 0 0,-11 1 0 0,0-6-28 16,6 1-5-16,0-11-8 0,5 5 11 15,-11-4-22-15,6-6-4 0,-1-5-1 0</inkml:trace>
  <inkml:trace contextRef="#ctx0" brushRef="#br0" timeOffset="86376.77">14553 12239 1267 0,'6'20'56'0,"-1"-5"12"0,1 5-55 0,0 1-13 0,-1 4 0 0,1 5 0 0,0 1 71 0,-6 4 11 0,11 1 2 0,-5-1 1 16,-6 1-49-16,6-1-9 0,-1 1-3 0,1-11 0 15,-6 5-16-15,0-10-8 0,6 1 8 0,-6-6-8 16,5 0 8-16,1-5-8 0,-6-10 8 0,0 0-8 15,0 0-140 1,0 0-32-16</inkml:trace>
  <inkml:trace contextRef="#ctx0" brushRef="#br0" timeOffset="86673.9">15265 12163 1260 0,'29'25'56'0,"-29"-15"11"0,-12 5-54 0,12 1-13 0,17 4 0 0,-11 5 0 0,-6-5 34 0,0 6 4 16,6 4 1-16,-1-4 0 0,7 4-11 0,-6 0-3 0,-6-4 0 0,5-1 0 16,7 0-25-16,-7-10 8 0,-16 6-8 0,11-6-440 15,6-5-91-15</inkml:trace>
  <inkml:trace contextRef="#ctx0" brushRef="#br0" timeOffset="89485.45">12456 12482 518 0,'0'0'23'0,"0"0"5"15,0 0-28-15,0 0 0 0,0 0 0 0,0 0 0 16,0 0 223-16,0 0 39 0,-6 15 8 0,1 0 2 0,-1 5-183 0,-5-4-36 16,-1 9-7-16,-10 0-2 0,10 6-9 0,-16-6-3 15,5 5 0-15,0 1 0 0,0-6-3 0,12 0-1 16,-6-4 0-16,0-1 0 0,11-5 25 0,-5 0 5 15,11-15 1-15,0 0 0 16,0 0 16-16,11 5 3 0,-5 0 1 0,5-10 0 16,0 0-3-16,12 0-1 0,-6-10 0 0,12 0 0 0,-1 0-39 0,-5-6-8 15,6 1-2-15,-1 0 0 0,-5 5-15 0,-6 0-3 16,-6-1-8-16,1 11 12 0,-7-5-12 0,1 10 9 16,6 10-9-16,-12 0 8 15,0 6 2-15,0 4 0 0,-6 0 0 0,0 5 0 16,-5 1-1-16,-1 4 0 0,1-5 0 0,0 1 0 0,-1-6-9 0,6 0 0 15,6-10 0-15,0-10 8 0,0 0-8 0,0 0 0 16,6 0 9-16,6-5-9 0,5-5 16 0,5-5-2 16,1 0 0-16,6 0 0 0,-1-6-14 0,6 6-10 0,6 0 2 0,-11 5 0 15,-1 0 20-15,-5 5 4 0,0 5 0 0,-12 0 1 16,1 5-17-16,-1 5 0 0,-5 0 0 0,-1 5 0 16,-5 5 0-16,-5 6 0 15,-1-1 0-15,-5 5 0 0,-1-4 0 0,1-6 0 16,-6-5 0-16,5-5 0 0,1-5-76 0,-6-10-16 0,6 0-4 0</inkml:trace>
  <inkml:trace contextRef="#ctx0" brushRef="#br0" timeOffset="90657.36">13374 12056 1267 0,'0'0'56'0,"0"0"12"0,0 0-55 0,0 0-13 0,17-5 0 0,-17 5 0 15,0 0 105-15,0-10 19 0,5-5 3 0,-5 5 1 16,0-5-52-16,-5 5-9 0,5 0-3 0,-12-1 0 16,1 1-29-16,-1 0-7 0,1-5 0 0,0 5-1 15,-6 5-7-15,5-5 0 0,1-1-1 0,-12 6 0 16,0 0 5-16,6 5 2 0,-6-5 0 0,1 10 0 0,4-5 2 0,-4 0 1 16,-1 0 0-16,0 5 0 0,12 0 2 0,-12 1 0 15,6-1 0-15,0 5 0 0,0 0 1 0,-1-5 1 16,7 5 0-16,0 0 0 0,-1 5 5 0,1-4 1 15,5 4 0-15,1-5 0 0,-1 5-3 0,0-5-1 16,6 0 0-16,-6 5 0 0,6 1-7 0,0-1-2 16,6-5 0-16,-6 5 0 0,0-5-10 0,6 6-3 15,-6-6 0-15,6 5 0 0,-6-5-13 0,5 5 9 16,-5-15-9-16,0 10 8 0,0-10-8 0,6 10 0 16,-6-10 0-16,0 0 0 0,0 0 0 0,0 0 0 15,0 0 0-15,0 0 0 16,0 0-68-16,0 0-12 0,0-15-2 0,0 0-1 15,-11 5-115-15,-1-5-23 0,6 0-5 0,-5-1-1 16,-6 1-44-16,6 0-9 0,-7 0-1 0,7 5-1 16,0 5 131-16,-6-1 27 0,5 1 4 0,1 5 2 0,11 0 164 0,-6 11 33 0,-5-6 6 0,5 5 2 15,6 0 101-15,0 5 21 0,0 0 4 0,0 0 1 16,0 1-37-16,6-1-7 0,-1 5-2 0,1-5 0 16,-6-15-67-16,11 15-13 0,-11-15-4 0,12 11 0 15,-1-6-1-15,6 0-1 0,0-5 0 0,1 0 0 16,4-5-22-16,-5 0-5 0,6-6-1 0,0 1 0 15,5-5-34-15,-5 0-6 0,0 5-2 0,-6-10 0 16,6 4-61-16,-6 1-13 0,-6-5-2 0,1 10-1177 16</inkml:trace>
  <inkml:trace contextRef="#ctx0" brushRef="#br0" timeOffset="91376.01">13989 12092 345 0,'0'0'15'0,"0"0"4"0,0 0-19 0,0 0 0 0,0 0 0 0,0 0 0 16,0 0 128-16,0 0 23 0,0 0 4 0,0 0 1 15,0 0-53-15,0 0-11 0,0 0-1 0,0 0-1 16,0 0-8-16,0 0-2 0,0 0 0 0,0 0 0 16,0 0-20-16,0 0-4 0,11-5 0 0,-11-10-1 15,0-1-25-15,-5 1-5 0,-1 0-1 0,-6-5 0 16,1 5-9-16,0-1-3 0,-1-4 0 0,-5 0 0 16,0 5 0-16,0-6 0 0,0 11 0 0,-6-5 0 0,6 5-3 0,0-5-1 15,-6 10 0-15,6-5 0 16,0 5 2-16,0 0 0 0,0 5 0 0,5 0 0 0,-5 0 5 0,0 5 1 15,0 5 0-15,-6-5 0 0,12 0 17 0,-6 10 4 16,5 0 1-16,-5 0 0 0,6 1 6 0,0 4 2 16,5-5 0-16,0 5 0 0,-5 1-1 0,5-6 0 15,0 0 0-15,12 5 0 0,-6-5-1 0,0 1 0 16,6-6 0-16,-6 0 0 0,0-10-8 0,0 0-3 16,0 0 0-16,0 0 0 0,11 15-18 0,-11-15-4 15,0 0-1-15,6 10 0 0,-6-10 12 0,0 0 2 16,0 0 1-16,0 0 0 0,0 0-25 0,0 0 0 15,0 0 0-15,0 0 0 0,0 0 8 0,0 0-8 0,0 0 8 16,0 0-8-16,0 0 0 0,0 0 0 16,17-5 0-16,-6-5 0 0,-5-5 0 0,0 0 0 0,-6-1 0 0,5 6 0 15,-10 0 0-15,5-5 0 0,-6 0 0 0,0 0 0 16,-5-1 0-16,5 1 0 0,-5 5 0 0,5 5 0 16,-5 0-20-16,-1 5 4 0,12 0 1 0,0 0 0 31,-5 0-29-31,-1 10-7 0,-5 0-1 0,16 0 0 15,1 0-149-15,5 1-31 0</inkml:trace>
  <inkml:trace contextRef="#ctx0" brushRef="#br0" timeOffset="91859.86">14553 11991 518 0,'0'0'46'0,"0"0"-37"15,11 5-9-15,-11-5 0 0,17 5 175 0,-17-5 33 16,0 0 6-16,12 0 2 0,-12 0-80 0,0 0-16 15,0 0-4-15,0 0 0 0,11-10-63 0,-5 0-13 16,0-6-2-16,-6 1-1 0,-6 0-18 0,0 0-4 16,6 0-1-16,-11 4 0 0,-1-4-14 0,1 5 9 0,0 5-9 0,-1-5 8 15,-5 5-8-15,6-5 0 0,-6 5 0 0,0 5 0 16,0-5 0-16,-1 5 0 0,-4 0 0 0,-7 0 0 16,12 5 9-16,0 0-9 0,0 0 10 0,0 0-10 15,0 0 16-15,0 5-4 0,11-5 0 0,-6 0 0 16,-5 10 17-16,6-10 3 0,11 6 1 0,-6-1 0 15,1 0 17-15,5 0 3 0,5 0 1 0,-5-10 0 16,6 10-2-16,-6-10-1 0,0 0 0 0,6 15 0 16,11-4-18-16,-6-1-3 0,-11-10-1 0,17 10 0 15,-5 0-16-15,5 0-3 0,-17-10-1 0,0 0 0 16,0 0-9-16,0 0 0 0,0 0 0 0,0 0 8 16,0 0-8-16,0 0 0 0,5-15 0 0,1 5 0 15,-6 10 0-15,6-10 0 0,-6-6 0 0,6 6 0 16,-1-5-80-16,1 5-12 0,-6 0-3 0</inkml:trace>
  <inkml:trace contextRef="#ctx0" brushRef="#br0" timeOffset="92297.52">15185 11915 57 0,'0'0'0'0,"0"0"0"16,18 0 0-16,-1 5 0 0,0 0 266 0,-17-5 48 0,0 0 10 0,0 0 1 16,0 0-166-16,11-10-34 15,6 5-6-15,-5-6-2 0,-1 6-50 0,-5-10-11 0,-1 5-1 0,-5 0-1 16,-11 0-34-16,5 0-6 0,18-5-2 0,-18 4 0 15,0 1-12-15,-11 0 9 16,11-5-9-16,-5 5 8 0,11 0-8 0,-6 0 0 0,-11 5 0 0,17 5 0 16,6-6 0-16,-6 6 0 0,-17-10 0 0,0 5 0 15,5 5 0-15,12 0 0 0,0 0 0 0,-22 0 0 16,5 10 0-16,17-10 0 0,0 0 0 0,-23 11 0 16,-6-6 8-16,6 5-8 15,23-10 12-15,0 0-4 0,0 0 10 0,0 0 2 16,-5 15 0-16,5-15 0 0,0 15 0 0,0-15 1 0,0 0 0 0,0 10 0 15,0 5-13-15,5-10-8 0,-5 6 10 0,6-1-10 16,0-5 0-16,0 0 0 0,-1 5 0 0,-5-10 0 0,0 0 0 0,0 0 0 16,0 10 0-16,0-10 0 0,0 0 8 0,-17 10-8 15,17-10 0-15,0 0 0 16,6 10-56-16,0-5-18 0,-6-5-3 0</inkml:trace>
  <inkml:trace contextRef="#ctx0" brushRef="#br0" timeOffset="92656.58">15744 11930 806 0,'57'-15'17'0,"-40"10"4"0,-17 5 1 0,11-11 2 0,12 6-24 0,-6 0 0 0,-11-5 0 0,0 5 0 16,-1-5 85-16,1 5 13 0,5-5 2 0,-11 10 1 16,0 0-59-16,0 0-12 0,0-10-2 0,-5 5-1 15,-7-5 29-15,1 4 7 0,11 6 1 0,-6-10 0 16,6 0-52-16,-6-5-12 0,-11 5 0 0,6-5 0 16,11 5 0-16,-6-6 0 0,-11 1 0 0,11 0 0 15,1 0 33-15,-1 5 4 0,0-6 1 0,1 11 0 16,-7 0-10-16,1 5-1 0,11 0-1 0,-11 10 0 15,-7 6-18-15,7-6-8 0,5 10 0 0,1-5 8 16,-1 0-8-16,-5 6 0 0,5-6 0 0,-6-5 0 16,12-10-49-16,-5 10-3 0,-24 5 0 0,29-15 0 0</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32:04.779"/>
    </inkml:context>
    <inkml:brush xml:id="br0">
      <inkml:brushProperty name="width" value="0.05292" units="cm"/>
      <inkml:brushProperty name="height" value="0.05292" units="cm"/>
      <inkml:brushProperty name="color" value="#FF0000"/>
    </inkml:brush>
  </inkml:definitions>
  <inkml:trace contextRef="#ctx0" brushRef="#br0">11112 6765 720 0,'-29'35'32'0,"18"-15"6"0,-12 11-30 0,-6 4-8 16,-5 6 0-16,0 9 0 15,-6 6 52-15,17 5 8 0,1 0 3 0,4 4 0 0,-4 6 8 0,16 5 1 16,-5 0 1-16,16-5 0 0,7 5-19 0,10-5-4 15,-10-5-1-15,16-5 0 0,-5-11 28 0,11-4 6 16,6-6 1-16,-6-4 0 0,6-11 2 0,0-5 1 16,0-10 0-16,6-10 0 0,-7-5-35 0,1-10-6 15,6-5-2-15,-6-10 0 0,0-11-26 0,-6-5-6 16,11-9 0-16,-27-6-1 0,10-15-11 0,-11 5 0 16,-11 0 0-16,0-5 0 0,-12 5-12 0,-6 0 12 15,1 1-10-15,-12 4 10 0,0 0-8 0,1 10 8 0,-7 6 0 16,-5 4-9-16,0 0 9 0,0 11 0 0,-6-1-9 0,11 11 9 31,1 0-84-31,5 10-12 0,-5 5-2 0,-1-1-758 0</inkml:trace>
  <inkml:trace contextRef="#ctx0" brushRef="#br0" timeOffset="477.533">13322 6689 691 0,'0'5'61'0,"-5"0"-49"15,-13 5-12-15,-4 5 0 0,-7 5 108 0,6 11 18 16,-5 9 4-16,-1 6 1 0,-5 10-88 0,6 14-18 16,5 11-3-16,6 6-1 0,5 9 21 0,1 0 4 15,0 0 1-15,11 0 0 0,0-4 1 0,11-11 0 16,0-11 0-16,12 1 0 0,6-5 22 0,-1-5 5 15,12-10 1-15,0-11 0 0,6-10-2 0,5-4 0 16,-6-11 0-16,1-10 0 0,-6-10-12 16,5-10-2-16,1-11-1 0,5-14 0 0,1-11-35 0,-7-9-8 15,-11-16 0-15,1-10-1 0,-1-6-15 0,-11-9 0 16,-23 0 0-16,0-6 0 0,-12 1 0 0,1 5 0 16,-12 5-12-16,-11 4 12 0,0 6-8 0,-12 5 8 15,-5 5 0-15,-12 16 0 16,-5-1-116-16,-6 15-17 0</inkml:trace>
  <inkml:trace contextRef="#ctx0" brushRef="#br0" timeOffset="5679.374">5152 6886 172 0,'0'-5'16'0,"-12"0"-16"16,12-5 0-16,-5 0 0 0,-1 0 82 16,6-1 14-16,0 1 2 0,-12 0 1 0,12 10-28 0,-5-10-6 15,5 0-1-15,-12 5 0 0,12 5-16 0,0-5-3 16,-11-10-1-16,-6 5 0 0,6-6-25 0,-7 11-6 16,7-5-1-16,-6 5 0 0,-17 0 0 0,11 0 0 15,0 5 0-15,-17 0 0 0,12 0-12 0,-1 0 9 16,1 0-9-16,-1 5 8 0,1 0 0 0,-1 10-8 15,-5 6 12-15,11-6-4 0,-11 10 12 0,6 5 3 16,11 11 0-16,-12 5 0 0,18 9 1 0,11 6 1 16,0 0 0-16,11 10 0 0,6 5 1 0,12 5 0 15,-7-10 0-15,18 10 0 0,-5-5 27 0,10-1 6 16,6 1 1-16,1-10 0 0,-1-5 9 0,6 0 3 0,0-11 0 0,0-9 0 16,0-6-5-16,0-4-1 0,6-11 0 0,-6-10 0 15,17-5-48-15,-23-5-10 0,0-5-8 0,6-5 12 16,-17-10-12-16,6 0 8 0,-12-1-8 0,0-4 8 15,-17-5-8-15,6-6 0 0,-6 6 0 0,-17-16 0 16,0-4 0-16,-11-6 0 0,5-10 0 0,-17 5 0 16,-11-10-15-16,0 0-1 0,-12-10-1 0,-5-5 0 15,5 5 17-15,-22-10-8 0,5 0 8 0,1 5 0 32,-13-20-93-32,-4 9-12 0</inkml:trace>
  <inkml:trace contextRef="#ctx0" brushRef="#br0" timeOffset="10959.845">11282 7479 1015 0,'0'0'22'0,"0"0"5"0,0-11 1 0,0 1 0 0,-5 0-28 0,5 0 0 0,0 0 0 0,0 0 0 16,0 0 48-16,-12 0 4 0,1-6 1 16,5 6 0-16,12 0-20 0,-6 0-4 0,-11 0-1 0,-1 0 0 15,1 0-7-15,-6 0-1 0,5-6-1 0,1 1 0 16,-12 0 1-16,6 5 1 0,6-5 0 0,-12 4 0 15,0-4 0-15,0 10 0 0,-5 0 0 0,-6 0 0 16,5 0-3-16,-5 5-1 0,5 5 0 0,-5 5 0 16,0 0 0-16,-6 6 0 0,6-6 0 0,-6 0 0 15,0 5-1-15,0 0 0 0,0 0 0 0,-5-4 0 16,-1 4-4-16,1-5 0 0,-1 0-1 0,1 5 0 16,-1 0 9-16,0-5 1 0,6-4 1 0,-5 4 0 15,-6 0-10-15,5-5-1 0,0 0-1 0,-5-5 0 16,0 5 4-16,-6 0 1 0,0-5 0 0,6-5 0 15,-12 5-4-15,6 0-1 0,0 0 0 0,6-5 0 16,-6 5 9-16,5-5 1 0,7 0 1 0,-6-5 0 0,5 5-21 0,-5 0 0 16,5-1-12-16,6 6 4 0,0-10 8 0,1 0 0 15,-13 5 0-15,7-5 8 0,-1 0-8 16,6 0 8-16,0 0-8 0,0 0 8 0,-11-1-8 0,11 1 0 16,6-5 8-16,-6 5-8 0,12-5 0 0,-12 5 9 15,11-6-9-15,1 1 0 0,-6 0 9 0,11 0-9 16,-17 0 0-16,11 5 9 0,7-6-9 0,-7-4 8 15,12 10-8-15,0-5 8 0,-11 0-8 0,16 4 0 16,-11-4 9-16,6 0-9 0,0-5 9 0,-6-6-9 16,12-4 12-16,-6 0-12 0,5-1 24 0,7-4-3 15,-1-1 0-15,0-4 0 0,6-6-4 0,-11 1-1 16,5 9 0-16,6 1 0 0,0 4-6 0,-11 6-2 16,11 5 0-16,11 0 0 15,-11 4-102-15,0 1-21 0</inkml:trace>
  <inkml:trace contextRef="#ctx0" brushRef="#br0" timeOffset="11881.042">13294 7737 921 0,'0'0'40'0,"17"-10"10"0,0 0-40 0,-6-6-10 0,-5 1 0 0,0 0 0 16,5-5 57-16,-5 0 10 0,-6-6 1 0,0 1 1 16,6 0 3-16,-12-1 0 0,0 6 0 0,-5-10 0 15,-1-1-41-15,-5 6-8 0,0-5-2 0,6 4 0 16,-23 6-12-16,11-5-9 0,-6-6 12 0,1 6-12 15,-1 0 8-15,-5 4-8 0,6 1 0 0,-7 5 0 16,1-5 8-16,6 10-8 0,-6-6 0 0,5 11 0 16,-5-5 0-16,0 10 0 0,0 0 0 0,-1-5 0 0,-5 5 8 0,6 0-8 15,-6 0 0-15,1 5 0 16,-7 5 12-16,6-10-4 0,-6 0 0 0,-5 5-8 0,6 0 13 0,-7 6-4 16,7-6-1-16,-7 5 0 0,7 5 0 0,-1 0-8 15,6-5 12-15,-11 5-4 0,0 1 1 0,0 4 0 16,-6-5 0-16,5-5 0 0,7 0-1 0,-7 0 0 15,1 6 0-15,-6-6 0 0,6 0 1 0,5 0 0 16,-11 0 0-16,17 0 0 0,1-5-1 0,-1 5-8 16,-12 1 12-16,7-1-4 0,-1 0 1 0,6 0 0 15,-5 5 0-15,5-5 0 0,0 0-9 0,-11-5 10 16,5 1-10-16,6-1 10 0,0 0-10 0,1 5 10 16,-7-10-10-16,6 15 10 0,-11-15-10 0,5 5 12 15,1 0-12-15,-7 0 12 0,7 5-4 0,5-5-8 0,-11 0 12 16,11 6-4-16,0-11-8 0,-6 10 0 0,1-5 9 0,-1-5-9 15,6 0 8-15,-5-5-8 0,10 0 8 0,-4 0-8 16,-1-6 8-16,0 1-8 0,0 0 10 0,6-5-10 16,-6 0 18-16,0 0-2 0,-6-6-1 0,6 1 0 15,1 0 16-15,10 5 3 0,-11-11 1 0,12 1 0 16,-1 0 10-16,6-1 3 0,-5-4 0 0,5 0 0 16,0-1-21-16,6 1-4 0,0-11-1 0,0 6 0 15,0-1-2-15,6 6-1 0,-1-5 0 0,7 9 0 16,5-4-11-16,0 5-8 0,-12-1 12 0,1 6-12 15,11 0-52 1,-6 5-16-16,0-1-4 0</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32:50.769"/>
    </inkml:context>
    <inkml:brush xml:id="br0">
      <inkml:brushProperty name="width" value="0.05292" units="cm"/>
      <inkml:brushProperty name="height" value="0.05292" units="cm"/>
      <inkml:brushProperty name="color" value="#FF0000"/>
    </inkml:brush>
  </inkml:definitions>
  <inkml:trace contextRef="#ctx0" brushRef="#br0">3545 5823 1785 0,'51'-56'159'0,"-28"36"-127"0,17-1-32 0,0 1 0 15,0 0 14-15,0-5-3 0,11-1-1 0,-11 1 0 0,0-5-10 0,-1 4 0 16,-4 1 0-16,5 0 0 0,-1 4 0 0,7-4 0 15,-6 0 0-15,11 4 8 0,6 1-8 0,0 0 0 16,0 0 9-16,6-1-9 0,-1 1 8 0,18 5-8 16,0-5 8-16,5 5-8 0,12-6 0 0,0 1 8 15,23 5-8-15,-1 5 0 0,18-5 0 0,-6-1 8 16,23 1-8-16,0 0 0 0,5 5 0 0,18-10 0 16,11-1 0-16,6 11-8 0,5-15 8 0,6 10 0 15,12 0 0-15,-1-11 0 0,12 6 0 0,6 0 0 16,0 4 0-16,16 6 0 0,-5-5 10 0,12 0-2 0,16 5-8 15,-11 0 12-15,23 5 0 0,11 10 0 0,18-5 0 16,-7 10 0-16,7-10 0 0,-1 10 0 0,12 5 0 0,5 0 0 16,12 6 3-16,0 4 0 0,0 0 0 0,6 1 0 15,-1-1 4-15,6 5 1 0,1-4 0 0,-7 4 0 16,-16 5-7-16,-1 6-1 0,12-1 0 0,-6 6 0 16,6 0-12-16,-17-1 0 0,-17 16 8 0,-6-10-8 15,-12 4 0-15,-11 11 0 0,6 0-9 0,-23 5-626 16,-11 0-125-16</inkml:trace>
  <inkml:trace contextRef="#ctx0" brushRef="#br0" timeOffset="5795.458">16570 8598 806 0,'17'0'72'0,"-11"-5"-58"16,-6 5-14-16,0 0 0 0,0 0 13 0,0 0 0 16,-6-5 0-16,-11-5 0 0,-12-1 3 0,1 1 1 15,17 0 0-15,-6 0 0 0,-12 0 19 0,12 5 3 16,-6 0 1-16,12 5 0 0,-1 0 4 0,1 5 2 16,-6 5 0-16,11 0 0 0,6-10-6 0,0 20-2 15,-6-4 0-15,6 9 0 0,6-5 5 0,6 5 1 16,-7 1 0-16,-5-1 0 0,0-5-25 0,6 6-5 15,11-6-1-15,-11 5 0 0,-6-10-13 0,5 6 9 16,13-11-9-16,-1 0 8 0,0 5 15 0,6-10 2 16,-1 5 1-16,12-10 0 0,23 0 37 0,-11 0 7 0,-12 5 2 0,12-5 0 15,16-5-12-15,-5 5-1 0,0 5-1 0,0 0 0 16,6 0-18-16,5 1-3 0,7 4-1 0,4 0 0 16,7-5-5-16,5 5-2 0,6 0 0 0,0 0 0 15,11 5 0-15,0 1 0 0,-5-1 0 0,11-5 0 16,5 0-21-16,1 0-8 0,5 0 0 0,-5 6 0 15,-6-6 13-15,-6-5-3 0,-5-10-1 0,-6 5 0 16,0-5-9-16,-12 0 0 0,-11-1-10 0,-6-4 10 31,-11 5-209-31,-5 5-36 0</inkml:trace>
  <inkml:trace contextRef="#ctx0" brushRef="#br0" timeOffset="10528.993">6719 11003 1094 0,'0'0'97'0,"0"-10"-77"0,11 0-20 0,0 0 0 16,-11 10 16-16,6-10-1 0,5 0 0 0,-5-6 0 16,0 6 6-16,5 0 2 0,6 0 0 0,-11-5 0 15,11 5 17-15,6 0 4 0,0-1 1 0,5 1 0 16,12 0-11-16,0 5-2 0,17 5-1 0,0 0 0 16,6 5-20-16,11 0-11 0,0 0 12 0,11 5-12 15,6 1 10-15,6-1-10 0,11 0 8 0,6 0-8 16,0 0 12-16,17 5-2 0,-17 5-1 0,12-4 0 15,-1-6-9-15,12 5 12 0,-18-5-12 0,13 10 12 0,-7 1-12 16,0-11 0-16,-5 5 0 0,0-5-11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22:34:36.445"/>
    </inkml:context>
    <inkml:brush xml:id="br0">
      <inkml:brushProperty name="width" value="0.025" units="cm"/>
      <inkml:brushProperty name="height" value="0.025" units="cm"/>
      <inkml:brushProperty name="color" value="#E71224"/>
    </inkml:brush>
  </inkml:definitions>
  <inkml:trace contextRef="#ctx0" brushRef="#br0">996 144 10136 0 0,'-15'-12'448'0'0,"15"12"96"0"0,-5-9-440 0 0,5 9-104 0 0,5-8 0 0 0,-5 8 0 0 0,0 0 432 0 0,0 0 64 0 0,9 4 16 0 0,-9-4-3824 0 0,0 0-760 0 0</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33:39.194"/>
    </inkml:context>
    <inkml:brush xml:id="br0">
      <inkml:brushProperty name="width" value="0.05292" units="cm"/>
      <inkml:brushProperty name="height" value="0.05292" units="cm"/>
      <inkml:brushProperty name="color" value="#FF0000"/>
    </inkml:brush>
  </inkml:definitions>
  <inkml:trace contextRef="#ctx0" brushRef="#br0">12906 6668 748 0,'0'0'33'0,"0"0"7"0,0 0-32 0,0 0-8 0,6-10 0 0,5 0 0 16,-5 5 49-16,6 0 8 0,-1-5 2 0,12 5 0 15,-1 0-43-15,18 5-8 0,0 0-8 0,12 0 12 16,16 10 17-16,0 0 4 0,18 0 1 0,5 5 0 15,6 1 10-15,11-6 3 0,12 0 0 0,11 5 0 0,5 5 1 0,-4 6 1 16,4-16 0-16,12 10 0 0,6 0-31 0,0 0-6 16,-17-4-2-16,-12 4 0 0,-11 0-10 0,11-5 0 15,1 1 0-15,-18-1-664 16</inkml:trace>
  <inkml:trace contextRef="#ctx0" brushRef="#br0" timeOffset="1312.192">7613 7104 1587 0,'0'0'70'0,"0"0"15"0,0 0-68 0,0 0-17 16,-23 0 0-16,12 0 0 0,5 0 31 0,-17 5 2 16,12 0 1-16,5 0 0 15,-5-5 49-15,11 0 9 0,-6 15 3 0,6-15 0 0,0 5-3 0,0 5 0 16,6 6 0-16,5-1 0 0,1 5 1 0,-1 0 0 15,12 1 0-15,-6-1 0 0,6 5-23 0,0-5-5 16,5 6-1-16,-11-1 0 0,12 5-40 0,-12-4-8 16,0 4-1-16,0-5-1 0,-6 1 6 0,-5-1 2 15,0 0 0-15,-1-4 0 0,-10-1-14 0,5-5-8 16,-6 0 8-16,0 1-8 0,1-6 0 0,-1-5 0 16,-11 0 0-16,0-5 0 0,0 0 0 0,0-10-10 0,5 0 10 15,-5-1-10 1,0-4-159-16,0 0-32 0,11 0-7 0</inkml:trace>
  <inkml:trace contextRef="#ctx0" brushRef="#br0" timeOffset="1858.968">7642 6760 864 0,'0'0'38'0,"0"0"8"16,0 0-37-16,0 0-9 0,0 0 0 0,0 0 0 16,0 0 193-16,17 0 37 0,-6 5 7 0,-5 5 2 0,-1 0-84 0,1 5-17 15,6 0-3-15,-1 0-1 0,-11 6-40 0,6-6-8 16,5 10-2-16,-5 1 0 0,5 4-24 0,-5 0-4 16,11-4-2-16,-17 9 0 0,11-5-15 0,-5 1-3 15,5 4-1-15,1 6 0 0,-12-6-11 0,6 6-1 16,-6-6-1-16,11 6 0 0,-11-11 1 0,0 0 0 15,6-4 0-15,-6-6 0 0,0 0-4 0,0-5-1 16,0-15 0-16,0 0 0 0,0 0-6 0,0 0 0 16,-6-15-1-16,6-5 0 0,0-5-11 0,0-6 12 15,0 1-12-15,-11 5 12 0,11-16-12 0,0 11 10 16,11-6-10-16,-11 11 10 0,11 0-1 0,1 4 0 16,5 1 0-16,-11 5 0 0,16 0 7 0,-5 10 0 15,0 0 1-15,6 5 0 0,0 0 7 0,-6 10 0 0,12 0 1 16,-7 5 0-16,-4 10-9 0,-7-4-1 0,17 14-1 0,-10 1 0 15,-7-1-14-15,0 6 8 0,-11-1-8 0,17-5 0 16,-11 1 0-16,5-6 8 0,1 6-8 0,-1-11 0 16,1-5 0-16,-7 1 0 0,7-1 0 0,-1-5 0 31,-11-5-59-31,0-10-11 0,0 0-2 0,0 0-1 16,0 0-113-16,0 0-22 0,6-20-5 0,-6-5-1 0,-6-11 75 15,6 1 15-15,-11-1 4 0,11 6 0 16,-6-1 49-16,0 6 11 0,6 5 1 0,6 10 1 0,-6 10 58 0,0 0 25 0,17 0-1 0,-11 10-1 15,5 0 26-15,6 10 6 0,6 1 1 0,-17 4 0 16,5 0-98-16,12 0-19 0,-17 1-4 0,5-6-754 16</inkml:trace>
  <inkml:trace contextRef="#ctx0" brushRef="#br0" timeOffset="1968.517">8200 7205 57 0,'-17'-20'0'0,"17"5"0"0,11 0 0 0,-11-6 0 15,0 6 0-15,0 0 0 16,0 5 414-16,0-5 78 0,6 4 15 0,0 1 3 0,-1 5-322 0,7-5-64 15,-1 5-12-15,6 0-4 0,-5 0-85 0,-1 5-23 16,6 0 0-16,-5 0-672 16,-12 0-141-16</inkml:trace>
  <inkml:trace contextRef="#ctx0" brushRef="#br0" timeOffset="2296.335">8525 6790 864 0,'0'0'38'0,"0"0"8"0,0 0-37 0,0 0-9 0,0 0 0 0,-12 0 0 16,1 0 205-16,0 5 39 0,5-5 8 0,-11 5 2 15,0 0-111-15,17-5-23 0,0 0-4 0,0 0 0 16,0 0-23-16,-6 10-4 0,6 5-1 0,0 1 0 16,6-1-12-16,-1 0-2 0,1 5-1 0,5 1 0 15,1-1-27-15,-1 5-6 0,6 0 0 0,-5 1-1 16,5-1-19-16,-11 0-4 0,5 6-1 0,0-1 0 15,1 1-4-15,-7 4-1 0,1 0 0 0,0 6 0 16,0-6-2-16,-1 1-8 0,-10-6 12 0,5 6-4 16,-6-11-8-16,6 0 8 0,-6 1-8 0,0-6 8 15,1-5-8-15,5-15 0 0,0 0 0 0,0 0 0 0,-17 0 0 16,5-5 0-16,1-10 0 0,11 0 0 16,-12-1-148-16,7-4-26 0,5-5-5 0,0 0-612 15,0-1-122-15</inkml:trace>
  <inkml:trace contextRef="#ctx0" brushRef="#br0" timeOffset="2452.547">8741 7033 1324 0,'0'0'59'0,"0"0"12"0,12-5-57 0,-1 5-14 16,6-5 0-16,-17 5 0 0,0 0 220 0,0 0 42 15,0 0 8-15,0 0 2 0,0 0-116 0,-6 5-22 16,-16 10-5-16,5-5-1 0,-1 5-65 0,-4-4-14 16,5 4-2-16,-12 0-1 0,18 0-17 0,-18 0-3 15,6 1-1-15,1-6 0 0,-1 0-25 0,6-5 8 16,-12 5-8-16,18-10 0 15,-18 5-113-15,18 0-28 0,0-5-6 0,11 0-1050 0</inkml:trace>
  <inkml:trace contextRef="#ctx0" brushRef="#br0" timeOffset="2655.626">8895 6603 1555 0,'6'15'138'0,"5"5"-110"0,-5 0-28 0,5 6 0 16,1-1 132-16,-7 5 20 0,7 1 5 0,-1 4 1 15,-11-5-22-15,6 1-4 0,5 9 0 0,-5 1-1 16,-6-16-60-16,6 11-12 0,-6 4-3 0,11 1 0 16,-11 4-11-16,0-4-2 0,0 4-1 0,0 6 0 15,6 0-22-15,5-6-5 0,-11 6-1 0,12-11 0 16,-7-4-25-16,7-1-5 0,-1-9 0 0,-11-1-863 16,11-10-172-16</inkml:trace>
  <inkml:trace contextRef="#ctx0" brushRef="#br0" timeOffset="2780.629">9083 7190 1728 0,'0'0'153'0,"0"0"-122"16,0 0-31-16,0 0 0 0,0 0 180 0,0 0 29 16,-11 0 7-16,5 10 0 0,-17-5-65 0,6 10-14 15,0 1-2-15,-11 4-1 0,5 0-89 0,-6 0-17 16,-11 6-4-16,6-11-1 0,-6 0-15 0,-11 0-8 16,11-10 10-16,-5-5-1381 0</inkml:trace>
  <inkml:trace contextRef="#ctx0" brushRef="#br0" timeOffset="14967.6">9926 9008 1843 0,'17'40'164'0,"-5"-19"-132"0,-6 4-32 0,-1 5 0 15,-5 1 73-15,0-6 8 0,0 6 2 0,-5-1 0 16,5-5-11-16,-6 1-3 0,0-1 0 0,-5-10 0 16,11 0-30-16,-12-5-7 0,7 0 0 0,5 1-1 15,0-11 29-15,0 0 7 0,0 0 1 0,0 0 0 16,5 5 0-16,7 0 0 0,5-5 0 0,6 5 0 16,-12-5-22-16,18-5-4 0,-18 5-1 0,6 0 0 15,0 0-18-15,6-5-4 0,5 0-1 0,-10-6 0 16,10 6-10-16,-5 0-8 0,5-5 9 0,-16 0-9 15,10 0 0-15,1 0 0 0,-6 0 0 0,6 0 0 16,-17-6-146-16,5 6-29 0,1 5-5 0,-12 5-1067 16</inkml:trace>
  <inkml:trace contextRef="#ctx0" brushRef="#br0" timeOffset="15264.523">9869 9666 1879 0,'0'36'83'0,"12"-21"17"0,-12-15-80 0,0 0-20 0,0 0 0 0,11 10 0 16,1-10 124-16,5 0 21 15,0 0 4-15,0-5 1 0,6-5-33 0,-6 0-6 0,6 0-2 0,5-6 0 16,1 1-56-16,-1-5-11 0,1 5-2 0,-1 5-1 15,0-6-19-15,1-4-4 0,-6 5-1 0,5 0 0 16,1-5-7-16,-6 4-8 0,-1 6 11 0,7 0-11 16,5 5 8-16,-17-5-8 0,0 10 0 0,6-5 0 15,-17 0-34 1,-1 5-10-16,7 0-3 0,-12 0-823 0,0 0-165 0</inkml:trace>
  <inkml:trace contextRef="#ctx0" brushRef="#br0" timeOffset="15654.944">10217 9950 1036 0,'0'0'92'0,"0"0"-73"16,0 0-19-16,0 0 0 0,6-10 147 0,-6 0 25 15,5-1 6-15,-5 11 1 0,6-10-31 0,0 0-5 0,-1 0-2 16,7 0 0-16,-1 0-36 0,1 5-7 0,-12 5-2 0,5 0 0 16,18 5-20-16,-17 0-5 0,0 5-1 0,5 5 0 15,-5 5-21-15,-1 11-4 0,-5 4-1 0,0 16 0 16,0-5-21-16,-5-1-5 0,5 1-1 0,-12-6 0 15,7 1-7-15,-1-1-2 0,0-4 0 0,6-6 0 16,-11-5 8-16,11-4 0 0,0-1 1 0,0-10 0 16,0 5 1-16,0-15 0 0,11 5 0 0,-5 0 0 15,5-5 2-15,12 0 0 0,0 0 0 0,0-5 0 16,5-5-10-16,1 0-2 0,-1 0 0 0,1 0 0 31,-1-5-91-31,-5 4-18 0,0-4-4 0</inkml:trace>
  <inkml:trace contextRef="#ctx0" brushRef="#br0" timeOffset="28149.536">25265 11373 57 0,'0'0'0'0,"0"0"0"16,5-10 0-16,7-5 0 0,-6 4 240 0,-1-4 42 15,1 0 9-15,5-5 1 0,-5 5-141 0,-6-6-29 16,0 6-6-16,6 0 0 0,-1 0-29 0,-5 5-6 15,0-1-1-15,0 11 0 0,0 0 16 0,0 0 2 16,0 0 1-16,0 0 0 0,-11 11-19 0,11 4-4 16,0 0-1-16,0 10 0 0,-6 6-31 0,6-1-5 15,0 11-2-15,0 4 0 0,6 6-10 0,0-1-3 16,-1-4 0-16,7 10 0 0,-1-6 3 0,6 1 0 16,-5 0 0-16,5 4 0 0,6-4 9 0,-6 0 1 15,11-11 1-15,-5 6 0 0,-6-11 1 0,12 1 0 16,5-1 0-16,0-5 0 0,-6-4-13 0,1-6-2 15,-1 0-1-15,7 1 0 0,-1-6-11 0,-6 0-1 16,1-5-1-16,-1 0 0 0,6-5-10 0,-11-5 12 0,0 0-12 0,5 0 12 16,1 0-12-16,-1-10 0 0,-5 0 9 0,6-5-9 15,-1 0 0-15,1-1 0 0,-1-4 0 0,-5 5 8 16,0-10-8-16,0-1 0 0,5 1 0 0,-11 0 0 16,6 4 0-16,-6-9 0 0,-6 5 0 0,7-1 0 15,-7 6 0-15,0 0 0 0,1 5 0 0,-7-1 0 16,7-4 0-16,-6 5 0 0,-1 0 0 0,-5 15 0 15,0 0 0-15,0 0 0 0,0 0 0 0,0 0 0 16,0-10 0-16,0 10 0 0,0 0 0 0,0 0 0 16,0 0 0-16,0 0 8 0,0 0-8 0,0 10 0 15,0 5 0-15,0 0 9 0,-5 5-9 0,5 6 0 0,0-1 9 0,0 6-9 16,5-1 0-16,-5 10 9 0,0-4-9 0,12 9 8 16,-12 1-8-16,5 0 8 0,1-1-8 0,0-4 0 15,5-1 0-15,6 1 8 0,-5-1-8 0,-7-9 8 16,7-1-8-16,-1 0 8 0,0-4 12 0,1-6 3 15,-1 5 0-15,1-4 0 0,-7-11-23 0,7-5-16 16,-1 0 2-16,6 0 1 0,0-5 21 0,0-5 4 16,-11 0 0-16,11-5 1 0,0-1-13 0,0-4 0 15,-5-5 0-15,-1-5 0 0,-5-1 0 0,11-4-10 16,-6-5 2-16,-5-1 0 0,5-4 8 0,-5-1 0 16,6 1 0-16,-1-1 0 0,-5 6 0 0,-6-1 0 15,11 1 0-15,-5-1 0 0,-1 6 0 0,-5-1 0 16,6 1 0-16,-6 5 0 0,6-6 0 0,-6 11 0 15,6 0 0-15,-6 5 0 0,0-6 0 0,5 11 0 16,-5 0 0-16,0 10 0 0,0 0 0 0,0 0 0 16,0 0 0-16,0 0 0 0,0 0 0 0,0 0 0 0,0 0 8 0,0 0-8 15,6 15 8-15,5 6-8 0,-5-6 8 0,0 10-8 16,11-5 0-16,-6 1 0 0,6-1 0 0,6 0 0 16,-6 0 15-16,12 1-2 0,11-6 0 0,17 5 0 15,5-10 4-15,12-5 1 0,17 0 0 0,1-10 0 16,-1-5-7-16,-6 0-2 0,1-10 0 0,5 5 0 15,-11-6-9-15,-6 1 0 0,0 0 0 0,-12-5 0 16,1-1 0-16,-6-4 0 0,0-6 0 0,-6 1 0 16,-5-1 0-16,-6 1 0 0,-6 0 0 0,0 4 0 15,0 1 0-15,-5-1 0 0,-12 6 0 0,0-5 0 16,-6 4-88-16,1 1-16 0,-6 0-3 0</inkml:trace>
  <inkml:trace contextRef="#ctx0" brushRef="#br0" timeOffset="29118.06">25909 12933 1947 0,'5'15'43'0,"1"0"9"0,0 5 1 0,-1 0 2 0,-5 11-44 0,6 4-11 15,0 6 0-15,-1 4 0 0,-5-4 56 0,0 4 8 16,0 1 3-16,6 5 0 0,-6-6-18 0,0-4-3 15,0 4-1-15,6 1 0 0,-6-6-21 0,6-4-4 16,-6-1 0-16,5 1-1 16,1-11-74-16,5 5-14 0,-5-9-3 0,11 4-1 0</inkml:trace>
  <inkml:trace contextRef="#ctx0" brushRef="#br0" timeOffset="29894.158">26165 13449 1670 0,'46'15'148'0,"-24"-15"-118"0,7-10-30 0,5 5 0 15,-11-5 28-15,5 0 0 0,1-5 0 0,-6-1 0 16,-6 1 41-16,-6-5 8 0,-5 5 2 0,-1 0 0 16,-5 4-42-16,-5 1-8 0,-7 0-1 0,-5 10-1 15,0 0-9-15,0 5-2 0,-6 5 0 0,1 6 0 16,-7 9 11-16,6-5 1 0,0 6 1 0,6 4 0 16,0-5 18-16,6 6 3 0,5 4 1 0,0-5 0 15,1 1 9-15,5-1 1 0,0 1 1 0,11-1 0 0,1-10-15 0,5 6-3 16,0-1-1-16,6-5 0 0,-1-5-23 0,1 0-4 15,0-4 0-15,0 4-1 0,-6-10-15 0,6 5 0 16,-1-5 8-16,-5 0-8 0,-5 0 0 0,5-5 0 16,-6 0-12-16,6-5 12 15,-17 5-44-15,6-5-1 0,6-5-1 0,-1-5 0 16,-5 0-43-16,-1-6-9 0,-5 1-2 0,6-5 0 16,-12-1 4-16,6 1 1 0,0 0 0 0,0-6 0 15,0 1 54-15,0 5 10 0,-5-6 3 0,-1 11 0 0,6 5 28 0,0 5-9 16,0 10 9-16,0 0 0 0,0 0 27 0,0 0 10 15,0 0 3-15,6 5 0 0,-1 5 28 0,7 10 7 16,-1 0 1-16,6 11 0 0,0-11 4 0,0 5 0 16,1 1 1-16,-1-1 0 0,0 0-65 0,0 1-16 15,0-6 0-15,6 0 0 0,-6-10 10 0,6 5-2 0,-6-4 0 16,0-6 0-16,-6 0-8 0,6-5-11 0,-17 0 3 0,12-5 0 16,-1 0 8-16,0-6 14 0,1 6-3 0,-6-5-1 15,-1-5-10-15,1 0 0 0,-6 5 0 0,6 0-11 16,-1 0 11-16,1-1-12 0,0-4 12 0,5 5-12 15,-5 0 12-15,-1 0 8 0,7 0-8 0,-1-5 11 16,1 4-11-16,-1 1 0 0,0 0 0 0,7-5 8 16,-13 0-8-16,1 5 0 0,0-1 0 0,-1-4 0 15,-5 15 0-15,0 0 0 0,0 0 0 0,-11 0-11 16,0 0 11-16,-7 5-8 0,13 5 8 0,-7 1-8 16,1-1 8-16,0 5 0 0,5 0 10 0,-6 0-10 15,12 6 0-15,-5-6 0 0,5 5 0 0,5 0-10 16,1 1 38-16,6-6 8 0,-1 5 2 0,0-5 0 0,6 0-10 15,1 1-3-15,-1-6 0 0,5 0 0 0,-4-5-25 0,4 0 0 32,-5 0 8-32,6-5-8 0,-6 0 0 0,6-5 0 15,-6-5 0-15,0 5 8 16,6-5-32-16,-6-11-6 0,-5 6-2 0,-1-10 0 16,0-11-52-16,-5 1-12 0,0-6-1 0,-1-9-1 15,-5-1 6-15,6 6 2 0,-6 9 0 0,0-4 0 0,0 4 63 0,0 6 13 0,-6-1 2 0,6 6 1 16,0 10 11-16,0 0 0 0,0 10 0 0,0 5 8 0,0 0 36 0,6 15 7 15,0 0 1-15,-6 10 1 0,6 1-12 0,-1-1-2 16,-5 0-1-16,6 6 0 0,0-1-22 0,-1 6-4 16,-5-6 0-16,0 0-1 15,6-4-11-15,-6 4 0 0,6-10 0 0,-6 6 0 16,5-11-50-16,1 0-15 0,6 5-3 0,-7-5-613 16,1-4-123-16</inkml:trace>
  <inkml:trace contextRef="#ctx0" brushRef="#br0" timeOffset="30144.438">27453 13525 1728 0,'28'15'38'0,"-28"-15"8"0,0 0 2 0,6 10 0 0,5 6-39 0,1-1-9 0,-7 0 0 0,1 0 0 16,0-5 97-16,-12 5 18 0,0 6 3 0,-5-6 1 15,0 0-88-15,-1 0-18 0,-5 0-3 0,0-4-1 16,-6-1-9-16,6-5 0 0,0-5 0 0,0-5-971 16</inkml:trace>
  <inkml:trace contextRef="#ctx0" brushRef="#br0" timeOffset="30831.38">24729 11312 1897 0,'12'30'84'0,"-7"-9"17"0,-5-1-81 0,0 5-20 15,-5 6 0-15,-1 4 0 0,6 1 48 0,-6-1 4 16,-5-5 2-16,-1 11 0 0,1-6 4 0,-6 1 1 15,5-1 0-15,1-4 0 0,-6 4-25 0,0-10-5 16,6 1-1-16,-1-1 0 0,-5 0-4 0,0-4 0 16,11-1-1-16,-5 0 0 0,-1 0-8 0,1 1-2 15,5-1 0-15,-5-5 0 0,5 5 3 0,6-4 1 16,0-1 0-16,0 5 0 0,0-10 5 0,0 5 1 16,12-5 0-16,-12 6 0 0,5-6-11 0,1-5-1 0,5 0-1 15,-5 0 0-15,-6-5-10 0,0 0 0 0,0 0-10 0,0 0 10 31,0 0-192-31,0-10-32 0,0-10-6 0,-6 4-430 0,6-4-85 0</inkml:trace>
  <inkml:trace contextRef="#ctx0" brushRef="#br0" timeOffset="30972.35">24370 12036 115 0,'-5'20'10'0,"-1"-4"-10"0,0 9 0 0,0 0 0 16,6 1 271-16,-5 4 52 0,10 0 10 0,-5 1 3 16,12-1-130-16,-1-5-26 0,1-4-4 0,-1-1-2 15,6-5-11-15,0-5-3 0,6-10 0 0,5 0 0 16,7 0-65-16,-7-10-14 0,1 0-2 0,5-5-1 15,-11 0-49-15,5-6-9 0,6 1-3 0,-11 0 0 0,-6 0-17 0,-11 4 0 16,5 1-11-16,-5 0-837 16,-6 15-167-16</inkml:trace>
  <inkml:trace contextRef="#ctx0" brushRef="#br0" timeOffset="35312.318">22974 13196 1267 0,'0'0'56'0,"0"0"12"0,6-15-55 0,-6 5-13 0,11-6 0 0,-11 1 0 16,0 0 151-16,-5 0 27 0,10 0 6 0,-5-1 0 16,-5 6-51-16,-1 5-10 0,6 5-3 0,0 0 0 15,-11 0-32-15,5 5-8 0,0 0 0 0,6 11-1 16,-6 4 34-16,1 0 7 0,-1 10 2 0,6 6 0 0,0 4-59 0,0 1-12 16,6-1-3-16,-1 1 0 0,1-1-15 0,0 6-3 15,0-5-1-15,-1-6 0 0,7-5-8 0,-1-4-1 16,6-6-1-16,6-5 0 0,0-5-6 0,-6 0-1 15,11-10 0-15,-5-5 0 0,6-5-12 0,-7-10 0 16,1-5 0-16,-6-1 0 0,0-4 0 0,0 0 0 16,-11-16 0-16,6 5 0 0,-12 1 0 0,0-6-8 15,0 6 8-15,-6 9 0 0,-6 1 0 0,12 10 0 16,0 10 0-16,0 0 0 0,0 10 0 0,0 0 0 16,0 0 0-16,6 20 0 0,6 0 9 0,-7 10-9 15,7 1 8-15,10-6-8 0,13 11 8 0,-13-11-8 16,-10 0 8-16,5 1-8 0,-6-1 12 0,12-5-4 15,0 0 0-15,5-4 0 0,1-6-8 0,5-10 10 16,0 0-10-16,0-5 10 0,1-5-10 0,-7-6 12 16,-5-4-12-16,0 5 12 0,-1-5-12 0,-10-6-12 0,-6 1 2 15,-1 0 1-15,-10-6 9 0,-1 6 12 0,-6 5-2 0,1-1-1 16,0 6-25-16,-1 5-4 0,12 10-2 0,0 0 0 16,0 0 11-16,-17 10 3 0,11 5 0 0,1 6 0 15,5 4 8-15,5-5 0 0,7 11 0 0,5-6 0 16,0 5 24-16,6 1 4 0,5 4 1 0,7-4 0 15,-7-11-39-15,6 0-8 0,0-5-2 0,1 0 0 16,4-4 32-16,-10-11 7 0,-12-5 1 0,0-6 0 16,-5 1-32-16,-1-10-7 0,-5-5-1 0,-6 4 0 15,-12 1 20-15,-5 5-8 0,0-5 8 0,-6 5 0 16,-11-1-8-16,-6 1 8 0,6 5 0 0,0-5 0 16,-6 0-44-16,6-1-3 0,-6 1 0 0,6-5 0 15,5 5-121-15,1-5-25 0,-1-11-5 0,12 11-1075 16</inkml:trace>
  <inkml:trace contextRef="#ctx0" brushRef="#br0" timeOffset="35812.21">23829 13171 1267 0,'28'30'112'0,"-16"-15"-89"16,11 0-23-16,-6 6 0 0,0-6 158 0,0 0 27 15,0 0 6-15,0-5 1 0,0 0-22 0,-5-5-4 16,-1-10-1-16,0 0 0 0,-5-5-86 0,0 0-18 16,5-5-3-16,-5-5-1 0,-6-1-24 0,11 1-5 15,1 5 0-15,-1-5-1 0,-11-1-3 0,6 6-1 16,11 5 0-16,-6 0 0 0,-5-5-7 0,0 10 0 15,5 0-1-15,-5 0 0 0,5 0-15 0,-11 5 9 16,0 0-9-16,6-6 8 16,-6 6-73-16,5-10-15 0,1-5-4 0,-6 5 0 15,0-10-76-15,0 0-16 0,0-1-4 0,0 1 0 16,0-10 105-16,0 9 21 0,0-4 4 0,0 0 1 0,0 4 37 0,0 6 12 0,0 5 0 0,0 10 0 16,0 0 88-16,0 0 25 0,12 0 5 0,-7 15 1 15,7 6 9-15,-7-1 1 0,1 5 1 0,0 11 0 16,-6-1-59-16,5 1-12 0,1 4-3 0,0 6 0 15,-6-6-23-15,0 11-5 0,0-1 0 0,6 1-1 16,-12-16-7-16,6 11-2 0,-6 0 0 0,6-1 0 16,-6-4-5-16,6-6-1 0,0-4 0 0,0-1 0 15,6-10-4-15,0 0-8 0,-6-4 11 0,0-6-11 16,0-10 0-16,0 0 0 0,0 0 0 0,0 0 0 16,11-15-73-16,1-1-19 0,5-9-3 0,-6-5-1 15,1-11-40-15,-1 1-8 0,0 4-1 0,-5 1-1 16,-6-11 92-16,6 6 18 0,-6 9 4 0,0 1 1 0,-6 10 19 15,0 4 3-15,1 1 1 0,5 15 0 0,0 0 32 16,0 0 8-16,-17 15 0 0,5 11 1 0,1 4 62 0,-1 6 12 16,1-1 2-16,5 6 1 0,1-6-27 0,-1 6-6 15,6-6-1-15,6 0 0 0,-1-9-24 0,1-1-6 16,11 0-1-16,-6-4 0 0,7-6-21 0,4-5-5 16,1 0-1-16,6-5 0 0,5-5-18 0,-6 0 0 15,6-5 8-15,1 0-8 16,5 0-62-16,-12-5-16 0,1-5-3 0,-1-1-819 15,-11 6-164-15</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7:35:48.898"/>
    </inkml:context>
    <inkml:brush xml:id="br0">
      <inkml:brushProperty name="width" value="0.05292" units="cm"/>
      <inkml:brushProperty name="height" value="0.05292" units="cm"/>
      <inkml:brushProperty name="color" value="#FF0000"/>
    </inkml:brush>
  </inkml:definitions>
  <inkml:trace contextRef="#ctx0" brushRef="#br0">29116 12816 1400 0,'0'-25'62'0,"0"25"13"0,0 0-60 0,0 0-15 0,12 10 0 0,-6 15 0 16,-6 6 76-16,0 14 12 0,5 16 2 0,1 20 1 15,0 5-47-15,-6 20-8 0,5 6-3 0,7 19 0 16,-7 1-1-16,1 5-1 0,6 5 0 0,-1 15 0 16,0-16 24-16,-5 6 5 0,0-5 0 0,-1 10 1 15,1-15-21-15,0-6-4 0,-1-9 0 0,1-6-1 0,-6-9-11 16,6-11-3-16,0-5 0 0,-12-10 0 0,0-5-11 0,6-10-2 15,0-10-8-15,-6-11 12 16,6-14-72-16,-5-6-16 0,5-25-2 0</inkml:trace>
  <inkml:trace contextRef="#ctx0" brushRef="#br0" timeOffset="999.529">29327 12614 1699 0,'0'0'75'0,"0"0"16"0,0 0-73 0,12 0-18 0,-7-6 0 0,7 1 0 15,-1 5 108-15,6 0 17 0,0-5 4 0,0 0 1 16,1 0-17-16,16 0-3 0,0 0-1 0,6 0 0 15,11-5-37-15,6-5-8 0,0-1-2 0,17-4 0 16,0 5-22-16,0-10-5 0,6-6-1 0,0 1 0 16,5-5-12-16,-5 9-2 0,0-9-1 0,0 9 0 15,5 1-5-15,-5 0-1 0,0-1 0 0,-1 6 0 16,-10 0 5-16,-1 5 1 0,0-5 0 0,-11 4 0 16,0 6-1-16,-5 0 0 0,-7 0 0 0,7 5 0 15,-7-5-6-15,1 0 0 0,-1 5-1 0,1-6 0 16,-6 6-11-16,0-5 10 0,-6 5-10 0,0 0 10 0,-6 0-10 15,1 0 0-15,-6 0 0 0,-6 5 8 0,6 5-8 0,-6 5 8 16,0-5-8-16,-6 10 8 0,1 1-8 0,-7 9 12 16,7 5-12-16,-1 11 12 0,-5 14-12 0,0 1 0 15,5 10 0-15,0 20 0 0,1-5 0 0,-7 10 0 16,7 5 0-16,-7 21 0 0,1-1 0 0,6-4 0 16,-7 9 8-16,1 6-8 0,0-5 0 0,-1 4 0 15,7-9 0-15,-7 14 0 0,1-14 0 0,0-1 0 16,0 11 0-16,-1-1 0 0,1-14 0 0,-6-1 0 15,6 1 0-15,-6-1 0 0,5-10 0 0,-5-4 0 16,0-11 0-16,0 0 0 0,0-10 0 0,0-5 0 16,0-6 0-16,0 1 0 0,0-10 0 0,0 0 0 15,0-11 0-15,0 1 0 0,0-1 0 0,0-9 0 16,0-1 0-16,0 1 0 0,0-6 0 0,0 6 0 16,0-6 0-16,0 0 0 0,6-4 0 0,0-1 0 15,-6-5 0-15,0 0 0 0,-6 6 0 0,6-1 0 0,0 0 0 16,0 1 0-16,0-1 0 0,0-5 0 0,0 1 0 0,-6-1 0 15,6-5 0-15,-5 5 0 0,10-5 0 0,-5 1 0 16,-5-1 0-16,-1 5 0 0,6-10 0 0,0 5 0 16,0-10 0-16,0-5 0 0,-6 11 0 0,6-1 0 15,-5 0 0-15,5-10 0 0,0 0 0 0,0 10 0 16,-6 0-8-16,0-5 8 0,6-5 0 0,-11 10 0 16,-1-5 0-16,7 6 0 0,-12-1 0 0,5-5 0 15,-5 5-8-15,-6 0 8 0,1-5 0 0,-13 5 0 16,-5 0 0-16,-5 0-9 0,-6 1 9 0,-12 4 0 0,0 0-8 15,-11-5 8-15,-11 5 0 0,-12 0 0 0,-6 1 0 0,-11-1-8 16,-11-5 8-16,-6 0 0 0,17-5 0 0,-6-5 0 16,-5 0 0-16,-6-5 0 0,17-5 0 0,0-5-8 15,11 0 8-15,7-6 0 0,10 1 0 0,6 5 0 16,12 0 0-16,-6-1 0 0,0 6 0 0,11 5 0 16,6-5 0-16,0 10 0 0,12 0 0 0,-1 0 0 15,6 0 0-15,6 0 0 0,5 0 8 0,1 5-8 16,5 0 0-16,0-5 0 0,12 5 8 0,0-5-8 15,5 0 0-15,6 0 9 0,0 0-9 0,0 0 10 16,0 0-10-16,0 0 10 0,0 0-10 0,11-15 0 16,6 5 0-16,-5 0 0 0,-1 0-18 0,1 0 1 15,-1-6 0-15,-5 6 0 16,-1 0-16-16,1 0-3 0,0-5-1 0,-1 5 0 0,1 0 15 0,0-6 3 16,-6 6 1-16,6-5 0 0,-1-5 18 0,-5 5-12 15,12-6 12-15,-7-4-10 0,1-5 10 0,5 4 0 0,7-9 0 0,-1 5 0 16,0-6 0-16,6-4-10 0,-6-1 10 0,0 1-10 31,-6-6-88-31,6 0-18 0,-5 1-3 0,5 4-1074 0</inkml:trace>
  <inkml:trace contextRef="#ctx0" brushRef="#br0" timeOffset="4076.866">29527 14280 115 0,'0'0'10'0,"0"0"-10"16,0 0 0-16,0 0 0 0,0 0 205 0,0 0 39 15,0 0 8-15,-6 5 2 0,-11 0-106 0,17-5-22 16,0 0-4-16,0 0-1 0,0 0-2 0,0 0-1 16,0 0 0-16,0 0 0 0,0 0 0 0,0 0 0 15,0 0 0-15,6-10 0 0,-1-1-19 0,7 6-4 16,5-5-1-16,6 5 0 0,-6-5-29 0,17 5-5 16,-6-5-2-16,18 0 0 0,-6-5-18 0,11 9-3 15,6-4-1-15,11 0 0 0,1-5-2 0,5 5-1 16,6-15 0-16,11 9 0 0,0-9-33 0,6 5 0 15,0-5 0-15,-6-1 0 0,-6 6 0 0,-11 0 0 16,-5-6 0-16,-1 6 0 0,-5 0 16 0,-6 5-3 16,-12-1-1-16,1 6 0 0,-6-5 0 0,0 10-1 15,0-5 0-15,-12 5 0 0,1 0-11 0,-1 0 0 16,1 0 9-16,-1 5-9 16,-11 0-21-16,0 5-9 0,0 0-2 0,-11 0-898 0,-6-5-180 0</inkml:trace>
  <inkml:trace contextRef="#ctx0" brushRef="#br0" timeOffset="5201.601">29510 12857 1267 0,'17'35'56'0,"-6"-15"12"0,-5 11-55 0,-1 9-13 16,7 6 0-16,-1 15 0 0,1 9 40 0,5 1 6 16,0 10 1-16,0 0 0 0,0-5 4 0,-11 0 1 15,5 0 0-15,1-5 0 0,-1-5-31 0,-5 0-5 16,-6-5-2-16,5-6 0 0,-5 1-14 0,0-15 0 16,0-1 0-16,0-10 0 0,0 1 0 0,6-11 0 0,-6 0-12 15</inkml:trace>
  <inkml:trace contextRef="#ctx0" brushRef="#br0" timeOffset="5420.312">29851 12852 1036 0,'12'20'46'0,"-1"-5"10"15,1 5-45-15,5 0-11 0,-6 11 0 0,1 4 0 16,5 6 104-16,-12 4 20 0,1 11 3 0,0 5 1 15,-1 5-52-15,1 5-9 0,0 5-3 0,-1 5 0 0,1-11-51 0,0 6-13 16,0 0 0-16,-1 5 0 0,-5-10 24 0,6-5 1 16,-6 0 1-16,6-10 0 15,-1-11-50-15,1-4-11 0,0-6-1 0,5-4-1 0</inkml:trace>
  <inkml:trace contextRef="#ctx0" brushRef="#br0" timeOffset="5623.379">30233 12705 633 0,'6'15'56'0,"0"0"-44"15,5 5-12-15,0 6 0 0,1-1 168 0,-7 10 32 16,7 6 7-16,5 10 1 0,-11 4-91 0,5 6-17 16,0 0-4-16,1 5-1 0,-6-1-51 0,5 6-9 15,-5 0-3-15,-1 5 0 0,7-5-18 0,-12-5-4 16,5 0-1-16,-5-5 0 15,6-1-39-15,0-14-8 0,5-6-2 0,-5-9-490 0,0-1-98 0</inkml:trace>
  <inkml:trace contextRef="#ctx0" brushRef="#br0" timeOffset="5920.563">30723 12684 691 0,'0'0'61'0,"12"26"-49"0,5-1-12 0,0 16 0 16,0 4 128-16,-6 6 22 0,1 10 5 0,-1 4 1 15,0 11-40-15,1 0-8 0,-1 0-2 0,-5 10 0 16,0-10-63-16,5 5-13 0,0-5-2 0,-5-5-1 0,0 0-19 0,0-15-8 16,11-6 8-16,-6-9-8 0,0-6 0 0,1-14 0 15,-12-21 0-15,17 0-11 16,6-5-145-16,-1-21-30 0,-4-14-6 0,-1-11 0 16,5-10-15-16,-4-15-2 0,-1-5-1 0,0-15 0 15,0 0 142-15,-6 0 28 0,1-1 5 0,-1 6 2 0,-5 15 89 0,-1 11 17 16,1 19 4-16,0 5 1 0,0 16 70 0,5 15 15 15,0 15 2-15,6 20 1 0,0 11 14 0,6 14 2 16,0 21 1-16,0 10 0 0,5 5-88 0,1 6-18 16,5 4-3-16,-5 5-1 0,5-10-62 0,-6-10-11 15,1-10 0-15,-1-5-10 16,-5-5-58-16,0-16-12 0</inkml:trace>
  <inkml:trace contextRef="#ctx0" brushRef="#br0" timeOffset="6529.417">29812 14411 633 0,'0'0'28'0,"0"0"6"0,0 10-34 0,0 11 0 0,0-1 0 0,0 10 0 16,-12 6 173-16,12 9 28 0,-6 6 6 0,6 20 1 15,-5 5-108-15,5 15-20 0,-6 0-5 0,0 15-1 16,6 1-38-16,-5-1-7 0,5 0-1 0,0 6-1 15,0-6 2-15,0 1 1 0,0-11 0 0,5 5 0 16,-5-10-5-16,-5-10-1 0,5-5 0 0,0-5 0 16,0-10-11-16,0-5-2 0,0-11-1 0,5-4 0 15,-10-16-80-15,10-5-16 0,1-5-3 0</inkml:trace>
  <inkml:trace contextRef="#ctx0" brushRef="#br0" timeOffset="6763.734">30045 14330 864 0,'6'26'76'0,"5"9"-60"16,6 11-16-16,-5 4 0 0,-7 11 155 0,7 10 28 16,-1 5 5-16,1 15 2 0,-1 5-88 0,0 0-18 15,1 1-3-15,-1 9-1 0,-11-10-40 0,6 0-9 16,-6 1-2-16,6 4 0 0,-6-10-19 0,0-5-10 15,-6-5 10-15,6-5-10 0,-6-5 0 0,6-10 8 0,-5-6-8 16,-1-9-579-16,6-10-117 0</inkml:trace>
  <inkml:trace contextRef="#ctx0" brushRef="#br0" timeOffset="6951.189">30433 14376 1094 0,'5'50'97'0,"7"-19"-77"0,-7 9-20 0,7 11 0 16,-6 10 96-16,5 10 16 0,0 15 4 0,1 5 0 16,-1 5-17-16,0 5-3 0,1 1-1 0,-1-1 0 0,-5 0-42 0,0-5-8 15,-1 6-1-15,1 4-1 0,-6-10-30 0,0-10-5 16,0 0-8-16,0 1 11 0,0-17-25 16,-6 1-5-16,6-15-1 0,0-5-569 15,0-16-115-15</inkml:trace>
  <inkml:trace contextRef="#ctx0" brushRef="#br0" timeOffset="7154.584">31088 14437 1036 0,'6'35'92'0,"-1"16"-73"15,1 9-19-15,0 16 0 0,-6 10 63 0,0 11 9 16,5 9 1-16,-10 10 1 0,5-9-18 0,-6-1-3 15,0-5-1-15,1 1 0 0,5-11-30 0,-6-10-6 16,0-5-2-16,6-10 0 0,0-21-14 0,0-14 8 0,0-6-8 16,0-25 0-1,6-15-243-15,5-21-54 0</inkml:trace>
  <inkml:trace contextRef="#ctx0" brushRef="#br0" timeOffset="7247.995">31304 14852 172 0,'23'-76'8'0,"-11"51"1"0,-7 9-9 0,7 11 0 0,-1 10 0 0,6 26 0 15,0 14 304-15,0 21 60 0,-5 15 11 0,-1 15 2 16,1-4-263-16,-1 9-53 0,-5 0-10 0,5 0-3 15,-5-9-33-15,5-6-7 0,-5-5-8 0,5-10-760 16</inkml:trace>
  <inkml:trace contextRef="#ctx0" brushRef="#br0" timeOffset="8107.286">29219 11434 633 0,'11'15'56'0,"-5"5"-44"16,5 0-12-16,-5 11 0 0,11 4 194 0,-5 11 37 15,-1 4 7-15,6 6 2 0,-11-5-116 0,5 9-24 16,6 1-4-16,-5 5 0 0,-1-5-64 0,-5 0-13 15,5-6-3-15,1 1 0 0,-7-5-16 0,1-6 0 16,0-4 0-16,-1-6 0 0,1-4 0 0,-6-6 0 16,6-5 0-16,0-5 0 15,-12 1-19-15,6-16-7 0,0 0-2 0,0 0 0 16,-6-11-89-16,0 1-19 0,1-10-3 0,-7 5-1 16,-5-10 15-16,6-1 2 0,5-4 1 0,-5-6 0 15,-1 1 66-15,1-1 12 0,0-4 4 0,-1-1 0 0,6-4 40 0,-5-1 0 0,5-4 0 0,6 4 0 16,0-5 80-16,6 6 16 0,0 4 2 0,11 1 1 15,-6 4 48-15,6 6 9 0,0 0 3 0,1 4 0 16,-1 6-23-16,0 5-4 0,6 5 0 0,-6 10-1 16,0 5-20-16,-6 5-4 0,6 5-1 0,-5 5 0 15,-1 6-45-15,-5 9-9 0,-6 1-1 0,0 4-1 16,0 6-34-16,0-1-6 0,-12 1-2 0,7-1 0 16,-1-4-8-16,-6-1 0 0,7 1 0 0,-7-6 0 15,1-9-35-15,5-6-9 0,-5-5-1 0,5-5-731 16,-5 0-145-16</inkml:trace>
  <inkml:trace contextRef="#ctx0" brushRef="#br0" timeOffset="8435.215">29692 11530 1209 0,'11'5'108'0,"-5"0"-87"15,0 5-21-15,-1 0 0 0,1 0 111 0,0 0 17 16,-6 1 4-16,0 4 1 0,-12 0-37 0,7 5-7 15,-7 0-1-15,1 6-1 0,0 9-43 0,5-4-8 16,-6-1-1-16,12 0-1 0,-5 1 10 0,5-6 3 16,0-10 0-16,0 0 0 0,5 1-11 0,7-6-3 15,-6-10 0-15,11 0 0 0,-6-15-15 0,6 4-3 16,0-14-1-16,0 0 0 0,-5-6-14 0,-1 1 9 0,0 0-9 0,-5-1 8 16,6 1-8-16,-7 5 0 0,1-1 0 15,0 6 0-15,-1 0 0 0,1 10 0 16,-6 10 0-16,0 0 0 0,11 0 12 0,-11 0 1 15,12 5 0-15,-1 10 0 0,1 5 6 0,-1 0 1 16,0 11 0-16,1-6 0 0,-1 11-10 0,1-6-2 16,5 0 0-16,0 1 0 0,0-6-8 0,-6-5 0 0,6 1 9 0,-5-6-9 15,-1 0-45 1,-11-15-14-16,0 0-2 0,0 0-683 0,12 0-136 0</inkml:trace>
  <inkml:trace contextRef="#ctx0" brushRef="#br0" timeOffset="8966.343">30131 11616 691 0,'0'0'61'0,"0"0"-49"15,0 0-12-15,11-5 0 16,-5-5 95-16,5 5 16 0,-5 0 3 0,0-6 1 0,-1 1-17 0,-5 0-3 16,0 0-1-16,0-5 0 15,0 10-39-15,6-5-8 0,-6 10-2 0,0 0 0 0,0 0 11 0,0 0 1 16,-11 0 1-16,11 0 0 0,-12-5-7 0,12 5-2 15,0 0 0-15,0 0 0 16,-11 10-17-16,11-10-3 0,0 0-1 0,-12 10 0 16,12-10-4-16,0 0-2 0,0 0 0 0,-5 15 0 15,5-15 6-15,11 10 2 0,6 5 0 0,-5 1 0 16,5-6 12-16,0 5 2 0,0 0 1 0,0 5 0 0,-6-4-11 0,1 4-2 16,5 0-1-16,-6 5 0 0,1-4-13 0,-7 9-2 15,1-5-1-15,-6 6 0 0,0-1-15 0,0 0 11 0,-6 1-11 0,-5-1 10 16,5-4-10-16,0-1 0 0,1-5 0 0,-7 0 0 15,1-9 0-15,0-1 0 16,-6-5 0-16,17-5 0 0,-12 0-25 0,1-5-1 16,-1-11 0-16,7 1 0 0,-7-5-156 0,12 0-31 15,0-6-7-15,0-4 0 0,6 5 148 0,0-6 29 0,5 6 7 0,0 0 0 16,7-6 21-16,-1 6 4 0,5 0 1 0,1-1 0 16,0 1 18-16,-6-5 4 0,6 4 1 0,-12 1 0 15,1-5 22-15,-7 4 4 16,1 6 1-16,0 0 0 0,-6 5 3 0,0-1 1 0,0 16 0 0,0 0 0 15,0 0 2-15,-17 6 1 0,5 4 0 0,1 0 0 0,5 5-15 0,-5 5-2 16,11 0-1-16,-12 1 0 0,12 4 51 0,0 0 11 16,0 1 1-16,6-1 1 15,0-5-22-15,5 6-5 0,6-11-1 0,0 0 0 0,0 0-18 0,1-10-4 16,4 0-1-16,1 0 0 0,0-10-26 0,0 5-4 16,-1-5-2-16,-4-5 0 15,4 5-10-15,-10-5 0 0,5 0 0 0,-6 0 0 16,-5 0-120-16,0-6-27 0,-1 1-5 0</inkml:trace>
  <inkml:trace contextRef="#ctx0" brushRef="#br0" timeOffset="9450.671">30193 11601 460 0,'0'0'41'0,"0"0"-33"15,-11 0-8-15,5 0 0 0,6 0 133 0,-11 0 25 16,5 0 5-16,-5 0 1 0,5 0-49 0,-5 5-10 15,-1 0-1-15,1 0-1 0,-1 5-31 0,7-5-7 16,-7 0-1-16,7 5 0 16,-1 0 8-16,0 1 0 0,1-1 1 0,5 5 0 0,0 0-17 0,0-5-3 15,0 0-1-15,5 0 0 0,-5-10-22 0,12 11-5 16,-1-6-1-16,0-5 0 0,7 0-1 0,-1-5-1 16,0 0 0-16,6-6 0 15,-6-4-93-15</inkml:trace>
  <inkml:trace contextRef="#ctx0" brushRef="#br0" timeOffset="13466.548">29498 6410 1548 0,'23'112'68'0,"-12"-57"15"0,1 11-67 0,5 15-16 0,0 10 0 0,0 26 0 16,-6-1 44-16,12 16 4 0,-6 10 2 0,0 15 0 15,1-5 11-15,-7 5 3 0,-5 0 0 0,5 15 0 16,-5-25-52-16,-1-1-12 0,1-4 0 0,0 0 0 16,-1-20 19-16,-5-11 1 0,0-10 0 0,-5 0 0 15,-1-25-20-15,0-10 0 0,1-10 8 0,-1-21-911 16</inkml:trace>
  <inkml:trace contextRef="#ctx0" brushRef="#br0" timeOffset="14060.055">29561 6704 1699 0,'0'0'75'0,"0"0"16"0,11 0-73 0,1-5-18 16,-1 0 0-16,6 0 0 0,-5-5 119 0,5-1 20 16,5-4 4-16,7 5 1 0,-6-15-32 0,11 4-7 15,6-14-1-15,5 5 0 0,12-11-47 0,0 6-9 0,12-6-3 16,10-9 0-16,1-1-15 0,-6 0-3 0,6 11-1 0,11-16 0 16,-5 10-10-16,-1 6-1 0,-11 5-1 0,6-1 0 15,-17 6 5-15,5 4 1 0,-5 1 0 0,-6 10 0 16,0-5 2-16,-6 4 1 0,-5 11 0 0,-7-10 0 15,1 5-10-15,-6 0-1 0,1 5-1 0,-1 0 0 16,0 0-11-16,0-5 10 0,-5 4-10 0,-1 6 10 16,1 6-10-16,-1 4 0 0,-5-5 9 0,5 15-9 15,-10-5 0-15,10 16 9 0,-5 14-9 0,-6 11 0 16,6 10 0-16,-6 0 0 0,6 15 0 0,-1 15 0 16,-4 0 0-16,-1 10 0 0,0 1 0 0,5 9 0 15,1 1 0-15,-6 9 0 0,6-9 0 0,6 19 0 0,-7-4 0 0,1 0 0 16,0-6 0-16,0 11 0 0,-6-5 0 15,11-11 0-15,-5 1 0 0,0-1 0 16,-6-9 0-16,6-6 0 0,0-5 0 0,5-4 0 0,-11-6 0 0,12-10 0 16,-6-10 0-16,-1 0 0 0,1-11 8 0,-6-9-8 15,6-5 0-15,-12-6 0 0,6-10 0 0,-5 1 0 16,-1-11 0-16,-5 0 0 0,-6-10 0 0,0 1 0 16,0-1 0-16,-11 0 0 0,-12 0 0 0,0-5-9 15,-11 0 9-15,-6 5-12 0,-11-5 12 0,-12 0-10 16,-5 0 10-16,-24 6-10 0,-4-6 10 0,-18 0 0 15,-6 0 0-15,-11 0 0 0,6 5 0 0,-7-10 0 16,-4 5 0-16,-12 5-8 0,17 0 8 0,5 0 0 16,1-5 0-16,0 6 0 0,11-1 0 0,11 0 0 15,6 0 0-15,6 0 0 16,5-5-136-16,7 0-29 0,10-5-6 0</inkml:trace>
  <inkml:trace contextRef="#ctx0" brushRef="#br0" timeOffset="14512.83">29624 7939 864 0,'0'0'76'0,"11"11"-60"15,-11-11-16-15,6 10 0 0,5 0 188 0,0 0 36 16,1-5 6-16,5 0 2 0,0 5-27 0,6-10-5 15,5-5 0-15,1 0-1 0,-1 0-80 0,12 0-16 16,0-5-3-16,11 0-1 0,6 0-32 0,0-6-7 16,12-4 0-16,5 5-1 0,5 0-21 0,18-16-4 15,17 1-1-15,6 0 0 0,0-11-17 0,-6 6-4 16,-6-6-1-16,6 1 0 0,-12 9-11 0,-5-4 0 16,-6 9 9-16,-5 1-9 0,-6 15 0 0,-12-10 9 15,-11 10-9-15,0-1 0 0,-17 6 8 0,-6 0-8 0,0 0 0 0,-5 5 0 16,-12-5 0-16,0 5 0 0,-17 0-15 0,0 0 5 31,-12-5-222-31,-5-5-44 0,-11-5-8 0</inkml:trace>
  <inkml:trace contextRef="#ctx0" brushRef="#br0" timeOffset="15028.305">29794 6633 928 0,'6'10'41'0,"6"-10"9"0,-7 5-40 0,-5-5-10 0,0 0 0 0,6 10 0 16,0 11 105-16,-6 4 19 0,5 5 4 0,1 6 1 31,-12 4-56-31,12 11-11 0,0 10-2 0,-1 9-1 0,1 1-35 0,0 0-8 0,5 5 0 0,1 10-1 16,-1-5-6-16,-5-5-1 0,-1-5 0 0,7-5 0 0,-1-10-8 0,1-6 0 15,-12-19 0-15,5-1 0 16,1-10-48-16,-6-4-16 0,0-16-2 0,0-11-395 16,6-14-79-16</inkml:trace>
  <inkml:trace contextRef="#ctx0" brushRef="#br0" timeOffset="15387.6">30000 6760 1105 0,'0'0'48'0,"5"-11"12"0,7 6-48 0,-1 5-12 15,6 5 0-15,0 11 0 0,0 9 88 0,0 15 15 16,6 6 3-16,-6 15 1 0,0 5-33 0,1 15-6 15,-1 0-2-15,5 15 0 0,1-10-66 0,-6 0 0 16,0-5-11-16,-5-5 1 0,5-15 10 0,-6-6 0 16,1-9 0-16,-7-10 0 0,1-11 9 0,0-10-9 31,-6-15 12-31,0 0-12 0,5-25-11 0,-5-11-9 0,0-14-1 0,6-16-1 31,-6-5-20-31,-6-15-4 0,6-5-1 0,0-6 0 0,0 6 19 0,0 10 3 0,0 0 1 0,0 10 0 0,0 11 24 0,0 19 0 0,0 11 0 0,12 9 0 16,-12 21 43-16,11 11 13 0,1 14 4 0,10 15 0 15,-4 16-20-15,4 10-4 0,-5 10-1 0,6 10 0 16,6-10-35-16,-7 0 0 0,1-5 0 0,-6-10 0 16,0-16 25-16,1-9-1 0,-1-11-1 0,0-20 0 15,-6-15-1-15,1-10 0 0,5-21 0 0,0-15 0 16,0-15-22-16,-6-10 8 0,6-15-8 0,6 0 0 31,0-5 0-31,0 5 8 0,5 9-8 0,1 1 0 16,-1 21 16-16,12 14 0 0,-6 10-1 0,12 16 0 0,-6 15-15 0,5 20 0 0,-5 25 0 0,6 6 0 15,-1 15 25-15,1 15 3 0,-1 5 0 0,1 15-625 16,-6-5-125-16</inkml:trace>
  <inkml:trace contextRef="#ctx0" brushRef="#br0" timeOffset="15746.887">29834 8421 921 0,'35'91'40'0,"-18"-46"10"0,-6 11-40 0,6 10-10 0,0 5 0 0,-5 5 0 16,-1 0 79-16,0-11 13 0,1-4 4 0,-1-5 0 31,-5-11-64-31,0-4-13 0,-1-11-3 0,7-4 0 15,-7-16-128-15,7-20-25 0,-7-11-6 0,7-9-1 0</inkml:trace>
  <inkml:trace contextRef="#ctx0" brushRef="#br0" timeOffset="16028.069">30074 8056 1162 0,'0'0'52'0,"5"15"10"0,7 10-50 0,-1 6-12 16,1 19 0-16,5 11 0 0,0 5 51 0,0 15 7 16,0 0 2-16,0 0 0 0,6 0-22 0,-6-5-4 15,6-5-1-15,-1-5 0 0,1-16-3 0,-6-9-1 16,6-6 0-16,0-14 0 0,-6-11 29 0,6-15 6 15,-6-10 0-15,6-21 1 0,0-4-45 0,-6-16-10 16,5-10-2-16,1-10 0 0,6 0-8 0,-7 0 0 16,7 5 0-16,-1 5 0 0,1 16 0 0,5 14 0 31,-5 11 0-31,5 20 8 0,0 10-8 0,6 25 8 16,0 16-8-16,0 20 8 0,0 10 0 0,5 5 0 0,-5 5 0 0,0 5 0 0,5-5 32 0,-5-10 5 15,-5-5 2-15,4-10 0 0,-4-16 21 0,4-9 4 0,-10-11 0 16,5-10 1-16,0-10-27 0,-5-15-6 0,-1-5 0 0,6-10-1 31,-5-6-121-31,-1 1-24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1T17:36:08.518"/>
    </inkml:context>
    <inkml:brush xml:id="br0">
      <inkml:brushProperty name="width" value="0.05292" units="cm"/>
      <inkml:brushProperty name="height" value="0.05292" units="cm"/>
      <inkml:brushProperty name="color" value="#FF0000"/>
    </inkml:brush>
  </inkml:definitions>
  <inkml:trace contextRef="#ctx0" brushRef="#br0">29584 2050 633 0,'0'0'56'16,"17"-10"-44"-16,-6-5-12 0,1-11 0 16,-7 6 244-16,-5 5 46 0,0-10 10 0,-5-1 1 15,-1 6-169-15,-6 0-33 0,-5 10-7 0,6 0-2 16,-6-1-40-16,0 22-8 0,-6-1-2 0,0 15 0 0,0 10 14 0,6 16 2 15,6 15 1-15,5 5 0 0,1 10-16 0,10 5-3 16,12 0-1-16,0 0 0 0,6-10 2 0,0-10 0 16,11-5 0-16,12-1 0 0,-6-24 9 0,11-6 3 15,6-10 0-15,-6-14 0 0,6-12-11 0,-6-24-3 16,6-10 0-16,-5-16 0 0,-7-20-21 0,-11-5-5 16,-5-5-1-16,-1-5 0 0,-5-6 12 0,-11 11 2 15,-12 5 1-15,-6 5 0 0,-11 16-38 0,-6 9-8 16,-11 0-2-16,-6 21 0 0,0 10 23 0,-6 10 0 15,-16 10 0-15,-1 5 0 16,0 15-85-16,-5 5-13 0,5 11-2 0</inkml:trace>
  <inkml:trace contextRef="#ctx0" brushRef="#br0" timeOffset="234.29">29897 2718 1094 0,'40'31'48'0,"-23"-11"11"0,-6 0-47 0,1 16-12 0,5-11 0 0,0 11 0 15,0 4 192-15,6 6 37 0,-6 4 7 0,6 6 2 16,-6-10-144-16,6 4-29 0,-1 1-5 0,-4-11-2 15,-1 1-40-15,0-11-8 0,-6 1-2 0,1-6 0 16,-1-5-57-16,-5 6-12 0,11-11-3 0</inkml:trace>
  <inkml:trace contextRef="#ctx0" brushRef="#br0" timeOffset="546.91">30233 3853 1728 0,'0'0'38'0,"0"0"8"0,-5 15 2 0,-1 5 0 0,6 0-39 0,0 6-9 16,0 14 0-16,-6 1 0 0,0 9 104 0,1 6 20 15,5-5 3-15,5-1 1 0,1-4-103 0,6 20-25 16,5-15 0-16,5-1 0 0,-5 1 83 0,12-21 11 0,-1 1 2 0,1-6 1 15,5-10-13-15,0-10-4 0,1-5 0 0,4-5 0 16,-4-15-35-16,-7-6-7 0,6-4-2 0,-11 5 0 16,-6-11-23-16,0-4-5 0,0 4 0 0,-11-4-8 15,-6 4-16 1,-6 6-9-16,-5 0-3 0,-12 4 0 0,-11 1 40 0,0 0 7 0,-6 9 1 0,-23 6-886 16,-5-5-178-16</inkml:trace>
  <inkml:trace contextRef="#ctx0" brushRef="#br0" timeOffset="812.28">29538 2880 2232 0,'11'26'99'0,"-5"-6"20"0,-12-10-95 0,1 5-24 16,-7 11 0-16,1 9 0 0,-6 16 76 0,-6-11 10 16,-5 16 2-16,-12 10 1 0,6-10-42 0,-6 4-9 15,-6 1-2-15,0 0 0 0,7-5-21 0,-13-1-5 16,7 1-1-16,-7 0 0 0,7-6-9 0,-1 1 0 16,1 0 0-16,5-1-804 15,0-4-160-15</inkml:trace>
  <inkml:trace contextRef="#ctx0" brushRef="#br0" timeOffset="1015.38">28638 4096 1692 0,'6'76'75'0,"-1"-36"15"0,1-4-72 0,-6 14-18 0,6 1 0 0,5 0 0 16,0-6 124-16,1-4 20 0,5-1 5 0,6-4 1 16,-6-6-37-16,11-10-7 0,1-9-2 0,5-1 0 15,6-15-16-15,0-11-3 0,-6-4-1 0,11-5 0 16,-5-6-45-16,-5-9-10 0,-1-6-1 0,-17 16-1 15,0-5-19-15,-6-1-8 0,1 11 0 0,-7-16 8 16,-10 11-8-16,-7-1 0 0,1 6 0 0,-23 5 0 16,-6 10-62-16,-11 10-8 0,-1 5-2 0,1 15-1193 15</inkml:trace>
  <inkml:trace contextRef="#ctx0" brushRef="#br0" timeOffset="1405.91">30364 4800 2210 0,'46'30'48'0,"-23"1"11"0,5-6 1 0,1 10 3 16,5 11-51-16,0-1-12 0,0 1 0 0,6 5 0 15,0-1 49-15,-6-4 7 0,-11-1 2 0,11 1 0 16,-5-5-5-16,-7-1-1 0,1-10 0 0,0 11 0 0,0-16-32 0,-6 1-6 16,-6-16-2-16,1 5 0 0,-1 0-12 0,0-5 0 15,-5 0 0-15,0-5-782 16,-6-5-159-16</inkml:trace>
  <inkml:trace contextRef="#ctx0" brushRef="#br0" timeOffset="1734.05">31025 5747 57 0,'0'0'0'0,"6"-10"0"0,-6 10 0 0,0-5 0 16,0-11 0-16,0 11 0 0,-12-5 204 0,7 5 36 15,-1 0 8-15,-5 0 0 0,-6 5-128 0,5 0-27 16,-5 0-5-16,0 10 0 0,-6 0-1 0,6 10 0 15,0 1 0-15,11 4 0 0,1 0 9 0,5 6 1 0,0-1 1 0,5 6 0 16,7-1 18-16,5-5 3 0,0 6 1 0,0 4 0 16,12-14-18-16,-1-6-3 0,6 5-1 0,-5-4 0 15,5-6-28-15,6-5-6 0,-6 0 0 16,0-10-1-16,6-5-34 0,0-10-6 0,-6-6-2 0,0-4 0 16,0-10-21-16,-11-6 0 0,-6 1 0 0,0-6 8 15,-11 6-8-15,-17-6 0 0,-6-10 0 0,-12 11-8 16,-5 9-52-16,-6 11-9 0,-11 0-3 0,0-1-777 15,-12 11-156-15</inkml:trace>
  <inkml:trace contextRef="#ctx0" brushRef="#br0" timeOffset="1968.29">30239 4612 576 0,'0'0'51'0,"6"11"-41"15,-1-1-10-15,1 5 0 0,-6 10 400 0,-6-10 77 16,1 21 16-16,-7-11 3 0,1 5-350 0,-6 16-70 16,-17 0-15-16,-1-1-2 0,1 1-39 0,0-6-8 15,0 6-2-15,5-11 0 0,-5 6-2 0,6-6-8 16,-7 1 12-16,7 4-4 15,5-9-63-15,0 4-13 0,-5-5-2 0</inkml:trace>
  <inkml:trace contextRef="#ctx0" brushRef="#br0" timeOffset="2187.04">29538 5580 230 0,'0'55'20'0,"0"-29"-20"0,0 4 0 0,6 11 0 15,-6-6 286-15,5 5 53 0,-5 1 10 0,6-6 3 16,0-4-106-16,5-1-21 0,1-10-4 0,-1 1-1 15,12-6-101-15,-6-5-21 0,6-10-4 0,5-10-1 16,1 0-29-16,5-5-5 0,0-6-2 0,6-9 0 16,-6 0-38-16,0-6-8 0,-11-9-2 0,0 4 0 0,-6 6-9 0,-11 4 0 15,-1-4 0-15,-16 4 0 16,-6 11-22-16,-12 10 0 0,-10 0 0 0,-1 20-810 16,-12 0-163-16</inkml:trace>
  <inkml:trace contextRef="#ctx0" brushRef="#br0" timeOffset="10700.92">20803 6440 748 0,'6'11'67'16,"0"-6"-54"-16,5 0-13 0,1 0 0 15,-12-5 207-15,11 0 38 0,-11 0 8 0,0 0 2 16,0 0-75-16,6 5-14 0,-6-5-3 0,5 5-1 16,-5-5-47-16,0 0-10 0,0 0-1 0,0 0-1 0,0 0-23 0,0 0-5 15,6 10-1-15,-6-10 0 0,11 5-21 0,-11-5-4 16,0 0-1-16,0 0 0 0,0 0-14 0,0 0-3 16,-5 15-1-16,5-15 0 0,-17 10-14 0,17-10-4 15,-17 6 0-15,5-1 0 0,-11-5-12 0,6 0 0 16,0 0 8-16,0-5-8 0,-6-1 0 0,-5 6 0 15,5-5 0-15,6 0 0 0,-6 0 0 0,0 0 0 16,1-5 0-16,5 5 0 0,-1 5 0 0,1 5 0 16,-5 0 0-16,-1-5 0 0,6 5 8 0,0 0 0 15,-1 5-8-15,7 1 12 0,5-1 4 0,-5 0 0 16,5 5 0-16,-5 0 0 0,-1 0-4 0,1 1 0 16,0 9 0-16,-1-5 0 0,7 11-4 0,-1-6 0 15,0 0-8-15,0-5 12 0,1 1-12 0,-7 4-10 16,12-5 2-16,-5 0 0 0,-1-4 8 0,0-1 0 15,6 0 0-15,0-5 0 0,0-10 0 0,0 0 0 0,0 0 0 0,0 15 0 16,0-15 0-16,0 0 0 0,12 16 0 0,-12-16 0 16,0 0 19-16,0 0 5 0,0 0 2 0,17 5 0 15,-6 0-26-15,6 0 8 0,-5-5-8 0,5 10 0 16,0-10 8-16,6 5-8 0,-6 0 0 0,6 0 8 16,5 5-8-16,-5-5 0 0,0 0 0 0,-1 5 0 15,1-4 0-15,-6-1 0 0,0 5 8 0,-5-5-8 16,-1 10 0-16,-5-5 0 0,5 0 0 0,-5 5 0 15,-6-4 0-15,0 4 0 0,-6 0 8 0,1 10-8 16,-7-10 0-16,-5 6 0 0,-6-1 0 0,1 10 0 16,-13 6 0-16,7-11 0 0,-6 0 0 0,-1 1 0 15,1-6 0-15,0-5 0 0,0-10 0 0,-6 5 0 0,0 1-8 0,0-6 8 16,0-10-10-16,6 5 10 16,6-6-146-16,5-4-23 0,0-10-5 0,12 5-1181 15</inkml:trace>
  <inkml:trace contextRef="#ctx0" brushRef="#br0" timeOffset="10935.26">20946 6881 633 0,'0'0'28'0,"6"10"6"0,5 5-34 0,-11 1 0 16,6 9 0-16,-6-15 0 0,0 10 282 0,0-5 50 16,5 11 9-16,-5-6 3 0,6 0-204 0,5 6-41 15,1-6-8-15,-1 10-2 0,6-9-8 0,0-6-1 16,6-5-1-16,6 0 0 0,-7 0 6 0,13-10 2 15,-7-10 0-15,6 0 0 0,1-10-50 0,-7-6-9 0,12-4-3 16,-6-6 0-16,-11 1-25 0,-6 0 0 0,0-6 0 0,0 6 0 16,-5-1 36-16,-7 6 3 0,-10-1 0 0,-7 11 0 15,-16 5-28-15,-1 10-11 0,-5-5 8 0,-12 10-8 16,-5 15 0-16,0 0 0 0,-12 10 0 0,1 11-1346 16</inkml:trace>
  <inkml:trace contextRef="#ctx0" brushRef="#br0" timeOffset="13262.66">29173 1701 1728 0,'0'0'38'0,"23"-11"8"0,-6-4 2 0,-5 5 0 0,-7-5-39 0,1 5-9 0,-6-16 0 0,0 16 0 15,0 0 53-15,-6 5 9 0,6 5 2 0,0 0 0 16,-11 0 0-16,5 10 0 0,6 11 0 0,0 9 0 15,0 5 0-15,0 16 0 0,-5 5 0 0,5 5 0 16,0 9-11-16,0 1-1 0,0-5-1 0,0 15 0 16,0 5-19-16,0-10-3 0,-6 0-1 0,6 5 0 15,0-15-1-15,6 0-1 0,-6-5 0 0,11-1 0 16,-5-9 5-16,5-5 1 0,0-1 0 0,1 1 0 16,5-16-8-16,0 1-2 0,6-6 0 0,0 0 0 15,5-10-5-15,1 1-1 0,5-6 0 0,6 0 0 16,11-10-6-16,6 0-2 0,17 0 0 0,6-15 0 0,5 4-8 15,6-4 0-15,6-5 0 0,0 5 8 0,-6-10-8 0,-5 4 0 16,-1 6 0-16,1 0 8 0,-12 5-8 0,-6 10 0 16,1-10 0-16,-7 5 0 0,-5 5 0 0,-11-6 0 15,-1 6 0-15,-5 0 0 0,0 0 0 0,-11-5 0 16,-1 5 0-16,-5-10 0 0,0 5 0 0,-6-5 0 16,0-5 0-16,0-5 0 0,0-6-10 0,0 1 10 15,-5-15 0-15,5 4-9 0,0-15 9 0,-6 1 0 16,1-11 0-16,-7 0-8 0,7-5 8 0,-7 6 0 15,1-6 0-15,0 5 0 0,-6 5 0 0,0 6 0 16,0-6 0-16,-6 5 0 0,6 6 0 0,-6-6 0 16,1 11 0-16,-7-16-8 0,1 10 8 0,-1-9 0 15,1-1 0-15,-6 0 0 0,0 6 0 0,-6-1 0 16,0 10 0-16,-5-4-8 0,-6 14 8 0,-1 6 0 16,-4 0-9-16,-1 0 9 0,-12-1 0 0,-10 6 0 15,-7 10-9-15,-5 5 9 0,0 10 0 0,-28 5 0 0,-7 10 0 0,1 6 0 16,0-1 0-16,5 10 8 0,-5-4-8 0,0 4 0 15,17-10 20-15,-1 1-3 0,-4-1 0 0,-1-5 0 16,0 1-26-16,11-1-6 0,1-10-1 0,-1 5 0 16,7-5 8-16,10 5 8 0,7 1-13 0,22-6-889 15,0 0-178-15</inkml:trace>
  <inkml:trace contextRef="#ctx0" brushRef="#br0" timeOffset="36626.88">26438 8972 1612 0,'23'6'72'0,"-11"4"14"0,-12-10-69 0,5 10-17 15,-5-10 0-15,0 0 0 0,-11 15 84 0,0 0 14 16,5 5 2-16,-11 1 1 0,-6-1-33 0,0 5-8 0,0 6 0 0,1-1-1 15,5 11-19-15,-1-1-4 0,7 1-1 0,11 4 0 16,6 1 40-16,5 4 8 0,12-4 1 0,11 0 1 16,0-1-5-16,12-4 0 0,-1-6-1 0,7-10 0 15,-1-9-24-15,6-6-5 0,-6-15-1 0,12-16 0 16,0-4-23-16,-1-15-5 0,1-16-1 0,0-10 0 16,-6-10-20-16,-17 0 8 0,-6 5-8 0,-6-5 0 15,-11 5 0-15,-5 6 0 0,-12 4 0 0,-12 10 0 16,-10 6 0-16,-7 4 0 0,-5 6 0 0,-12 4 0 15,1 6 0-15,-7 5 0 0,-5 9 0 0,-5 1 0 16,-1 5 0-16,0 5-10 0,6 10 10 0,-5 1-937 16,-7 4-180-16</inkml:trace>
  <inkml:trace contextRef="#ctx0" brushRef="#br0" timeOffset="37033.37">26176 9595 1861 0,'29'0'82'0,"-18"0"18"0,-11 0-80 0,12 0-20 16,-1 0 0-16,-11 0 0 0,0 0 101 0,0 0 17 0,0 0 3 0,0 0 1 16,0 0-35-16,-11 10-7 0,-6 1-2 0,5 4 0 15,-11-5-35-15,1 0-7 0,5 5-2 0,-6 0 0 16,0 1 2-16,0-6 1 0,-5 10 0 0,5-5 0 16,0 0-2-16,-5 6-1 0,5-6 0 0,-6 5 0 15,7-5-7-15,-7 6-2 0,6-1 0 0,-5 0 0 16,-1-5 1-16,1 0 0 0,-1 6 0 0,6-6 0 15,1 0-12-15,-1-5-2 0,0 0-1 0,6 6 0 16,0-6-11-16,0 5 10 0,0-5-10 0,0 0 10 16,11-5-10-16,6-5 0 0,0 0 9 0,0 0-9 15,-11 5 0-15,11-5 0 0,0 0 0 0,0 0-12 16,0 0-183-16,0 0-37 0,0 0-7 0</inkml:trace>
  <inkml:trace contextRef="#ctx0" brushRef="#br0" timeOffset="37267.68">25419 9864 748 0,'0'30'67'0,"0"-15"-54"15,-6 11-13-15,0 4 0 0,-5 0 310 0,-6 11 59 16,5 5 12-16,-5 4 3 0,-6-4-218 0,1-1-43 16,-1 1-9-16,6-6-2 0,0 1-42 0,5-11-9 15,7 6-1-15,-1-11-1 0,0-5 5 0,6 1 0 16,0-1 1-16,6-10 0 0,-6-10-15 0,17 5-3 15,6-5-1-15,11-5 0 0,0 0-22 0,6-5-5 16,6-5-1-16,5-1 0 0,0-4-18 0,-5 0 0 0,-6 5 0 16,5-6 0-1,-5 6-193-15,-6-5-39 0</inkml:trace>
  <inkml:trace contextRef="#ctx0" brushRef="#br0" timeOffset="37751.8">26490 9697 748 0,'0'0'67'0,"0"0"-54"15,0 0-13-15,0 0 0 0,11 5 165 0,-11-5 31 16,0 0 5-16,0 0 2 0,-6 15-83 0,6 0-17 16,0 5-3-16,0-4-1 0,0 9-39 0,6 5-7 15,-6 1-1-15,12-6-1 0,-12 10 25 0,5-9 4 16,7 9 2-16,-7 11 0 0,1-1-6 0,5 1-2 16,-5-6 0-16,6-4 0 0,-7-6-22 0,1 6-4 15,5-6 0-15,-5-5-1 0,-6-4-26 0,0-6-5 16,0-15 0-16,0 0-1 0,-6 15-15 0,6-15 0 15,-17 5 8-15,0 0-8 0,-6-5 0 0,1 0-8 16,4-5 8-16,1 0-13 0,0-10 13 0,0 5 0 16,6 5 0-16,-6 0 0 0,17 5 0 0,0 0 0 0,0 0 0 0,-6 15 0 15,0 0 8-15,6 5 2 0,12 6 0 0,5-1 0 16,0-5 15-16,6 5 3 0,-1-4 1 0,7-1 0 16,-1-5 15-16,1-5 2 0,-1-5 1 0,1 0 0 15,5-5-24-15,-5-5-5 0,-7-5-1 0,1 0 0 16,0-5-17-16,0 0 0 0,-6-6 0 0,0 1 0 15,-6-5-56-15,1 0-14 0,-12-11-3 0,0 6-1258 16</inkml:trace>
  <inkml:trace contextRef="#ctx0" brushRef="#br0" timeOffset="38204.85">26980 9489 1648 0,'11'10'73'0,"-5"-5"15"0,0-5-70 0,-1 10-18 16,7-5 0-16,-7 6 0 0,1-1 71 0,5 0 10 15,1 0 3-15,5 5 0 0,6 5-21 0,0 1-4 16,-1 4-1-16,1 0 0 0,6 6 6 0,-1-1 0 15,1 0 1-15,-1 6 0 0,-5-1-4 0,5-4-1 16,-5-1 0-16,0 0 0 0,0-4-15 0,0 4-3 16,-6-10-1-16,-6 1 0 0,6-1-20 0,-11 0-4 15,5 0-1-15,-5 1 0 0,0-6-16 0,-1-5 0 0,-5-10 0 0,0 0 0 16,0 0 0-16,-5 10 0 0,-7-5 0 0,6 0 0 16,-5 0 0-16,-6 0 0 0,6-5 0 0,-1 11 0 15,1-1 0-15,5 0 0 0,-5 0 0 0,5 5 0 16,6 0 0-16,6 0 0 0,-1 6 0 0,7-6 0 15,-1 5 28-15,-5-5-2 0,11 1 0 0,0-1 0 16,0-5 14-16,6 5 2 0,-6-10 1 0,0 0 0 16,-5-5-20-16,-1 0-4 0,0 0-1 0,1-5 0 15,-1 0-18-15,1-5 0 0,-1 0 0 0,0-10 0 16,-5-6 0-16,0 6 0 0,-1 0 0 0,-5-6 0 0,0 1-9 16,-5 0 1-16,5 5 0 0,-6-6-913 15,0 1-183-15</inkml:trace>
  <inkml:trace contextRef="#ctx0" brushRef="#br0" timeOffset="38813.81">27413 9297 2383 0,'0'0'52'0,"11"5"12"0,1 5 1 0,-1 5 2 0,12-5-54 0,-6 5-13 0,6-5 0 0,-1 11 0 15,1-1 62-15,6 0 10 0,5 6 1 0,6-1 1 16,0 5-8-16,5-4-2 0,12 9 0 0,6 0 0 16,11-4-51-16,-6 4-13 0,1 1 0 0,-1-6 0 0,0 0 54 0,1 1 8 15,-12-6 2-15,0 6 0 16,-12-6-52-16,1-5-12 0,-6 0 0 0,-6 1 0 0,0-6 0 0,-5 0 0 15,-6-5 0-15,-6 0 0 0,0-5 0 0,-6-5 0 16,1 5 0-16,-12-5 0 0,0 0 0 0,11 5 0 16,0 6 0-16,-11-11 0 0,0 0 0 0,0 0 0 15,0 0 0-15,0 0 0 0,0 0 0 0,6 5 0 16,5 0 0-16,-11-5 0 0,0 0 0 0,0 0 0 16,0 0 0-16,0 0 0 0,0 0 0 0,0 0 0 15,0 0 0-15,-5-5 0 0,-7 0 0 0,1 0 0 16,-12-1 0-16,6-4 0 0,-6 5 0 0,0-5 0 15,-5 0 0-15,-1 0 0 0,-5 5 0 0,0 0 0 16,0-5 0-16,0 5 0 0,5-6 0 0,6 6 0 16,-5 5 0-16,-6 0 0 0,11-5 0 0,6 0 0 15,5 5 0-15,-5 0 0 0,0 0 0 0,17 0 0 16,0 0 0-16,0 0 0 16,0 0-151-16,0 0-33 0,0 0-6 0,0 0-1000 0</inkml:trace>
  <inkml:trace contextRef="#ctx0" brushRef="#br0" timeOffset="39110.64">28723 10011 1652 0,'29'15'73'0,"-18"-5"15"0,1-5-70 0,-1 0-18 16,0 0 0-16,1-5 0 0,-1 0 34 0,-5 0 3 15,-6 0 1-15,0 0 0 0,0-10-6 0,6-5-2 16,-6 0 0-16,0-1 0 0,-6-4-18 0,0-5-4 16,0 5-8-16,-5-1 12 0,0 1 3 0,5-5 0 15,-11 5 0-15,11 4 0 0,-11-9-3 0,0 10 0 16,6-5 0-16,-1 9 0 0,-5 1-12 0,6 0 8 15,-1 10-8-15,12 0-898 0</inkml:trace>
  <inkml:trace contextRef="#ctx0" brushRef="#br0" timeOffset="40610.25">25094 10613 1458 0,'0'0'32'0,"0"0"6"0,11-5 2 0,1 0 1 0,-1 0-33 0,-5-5-8 0,-1 5 0 0,-5 0 0 16,0 5 75-16,0-10 13 0,-17 0 2 0,6 4 1 16,-12-4-11-16,-5 10-1 0,-1 0-1 0,-5 10 0 15,-6 1-35-15,0 9-7 0,0 5-2 0,6 6 0 16,0 4 24-16,0 6 5 0,17-1 1 0,5 6 0 15,1 4 27-15,5-4 5 0,6 4 2 0,12-4 0 16,-7 0-26-16,12-6-6 0,6-4-1 0,6-6 0 0,5-10-17 0,6-5-3 16,0-10-1-16,-1-5 0 0,-4-10-44 0,5-10-15 15,-6-5 0-15,0-11 0 0,-6-4 38 16,-5-1 7-16,6-9 2 0,-12-6 0 16,-6 5-52-16,1 1-9 0,-7-1-3 0,-5 11 0 0,-11-1 32 0,-1 6 0 15,-10 4 0-15,5 6 0 0,-6 5 0 0,0 9 0 16,-11 1 0-16,0 5 0 15,-6 10-72-15,11 5-9 0,1 6-2 0,5 4-1217 0</inkml:trace>
  <inkml:trace contextRef="#ctx0" brushRef="#br0" timeOffset="41032.14">26627 10649 1638 0,'0'0'36'0,"0"0"7"0,0 0 1 16,-12 10 3-16,1-5-38 0,-6 5-9 0,0 5 0 0,-1 0 0 0,1 6 73 0,-5-1 13 16,4 10 2-16,1 1 1 0,-5 4-71 0,4 1-18 15,1 4 0-15,12 1 0 0,-7-1 55 0,18-4 7 16,0-6 2-16,11 0 0 0,0-4 41 0,6-1 9 16,5-5 2-16,6-5 0 0,1-4-40 0,-1-11-8 15,0-6-2-15,6-4 0 0,0-5-36 0,0-10-7 16,-6-6-2-16,0-4 0 0,0-6-13 0,-11-4-8 15,0-1 10-15,-6 1-10 0,-6 4 0 0,-5 1 0 16,-12 4 0-16,0 1 0 0,-5 10 0 0,-12-1 0 16,-5 11-8-16,-1 5 8 0,-5 10-11 0,0 0 2 15,-6 0 0-15,6 15-851 16,-6-5-169-16</inkml:trace>
  <inkml:trace contextRef="#ctx0" brushRef="#br0" timeOffset="41375.95">27561 10836 1209 0,'23'0'53'0,"-23"0"12"0,17-10-52 0,-6 5-13 0,1-5 0 0,-12 10 0 16,5-10 113-16,-5 10 20 0,-5-11 4 0,5 11 1 15,-17 0-72-15,-1 6-14 0,-4 4-4 0,-1 10 0 16,6 0-13-16,-6 6-3 0,6 4-1 0,5 5 0 16,1-4 19-16,5 4 4 0,1 6 1 0,5-6 0 0,11 1 7 0,6-1 2 15,0-5 0-15,6 1 0 0,11-11 26 0,0 0 6 16,-5-10 0-16,5 1 1 0,0-11-51 0,12-11-10 16,-12 1-3-16,6-10 0 0,-6-5-18 0,0-11-4 15,1-9-1-15,-13-6 0 0,1 0-10 0,-6-9 0 16,-11 4 0-16,-6 0 0 0,-12 6 0 0,1-1 0 15,-12 10-9-15,-5 6 9 0,-1 0 0 0,-5 14 0 16,6 6 0-16,-12 5 0 16,6 5-131-16,-1 10-22 0,7 10-5 0</inkml:trace>
  <inkml:trace contextRef="#ctx0" brushRef="#br0" timeOffset="41735.05">28797 10492 1209 0,'0'0'108'0,"0"0"-87"0,0 0-21 0,0 0 0 15,0 0 88-15,-11 10 14 0,5 0 2 0,-11 0 1 16,0 5-15-16,0 6-3 0,0-1-1 0,0 10 0 15,0 1-33-15,5 4-6 0,7 0-2 0,5 6 0 16,5-1 23-16,7-4 5 0,-1-1 1 0,12 6 0 16,5-11 10-16,7 1 3 0,4-6 0 0,7-10 0 0,5-5-28 15,1-5-6-15,-13-10-1 0,13-10 0 0,-1-5-30 16,0-11-6-16,-11-9-2 0,0-6 0 0,-11-4-14 0,-1-1 0 16,-11-5 0-16,0 1 0 0,-11 4 0 0,-12 5 0 15,-5 6 0-15,-18 5 0 0,-5 9 0 0,-6 6 0 16,-11 5 0-16,-12 5 0 0,-5 5-9 0,-6-1 9 15,0 1 0-15,-6 5-853 16,6 0-164-16</inkml:trace>
  <inkml:trace contextRef="#ctx0" brushRef="#br0" timeOffset="68072.55">3266 15252 345 0,'0'0'0'0,"0"0"14"0,0 0-4 0,0 0 2 0,-17 0-12 0,17 0 0 0,-12-5 0 0,12 5 0 16,-5 0 53-16,5 0 9 0,0 0 2 0,-12-5 0 16,12 5 0-16,-6-5 0 0,6 5 0 0,-5-5 0 15,5 5-52-15,-17-5-12 0,5-1 0 0,12 6 0 16,0 0 54-16,0 0 8 0,-5 0 2 0,-13-5 0 15,13 5-52-15,5 0-12 0,0 0 0 0,-17-5 0 16,17 5 0-16,0 0 0 0,0 0 0 0,0 0 0 16,0 0 54-16,0 0 8 0,0 0 2 0,0 0 0 0,0 0 0 0,17 0 0 15,0 0 0-15,-6 0 0 0,6 0 0 0,0 0 0 16,1 0 0-16,-1 0 0 0,5 0 0 0,-4 0 0 16,-1 0 0-16,5 0 0 0,-5 0-52 0,6 0-12 15,-6 0 0-15,6 5 0 0,11-5 0 0,-11 5 0 16,11-5 0-16,6 0 0 0,-11 6 0 0,5-1 0 15,6 0 0-15,11 5 0 0,-5-5 0 0,5 5 0 16,-11 0 0-16,5-5 0 0,7 5 54 0,-7 0 8 16,-5-4 2-16,11-1 0 0,-11 5-52 0,6-5-12 15,5-5 0-15,-5 5 0 0,5-5 0 0,6 5 0 16,0-5 0-16,-11 0 0 0,5 5 0 0,0 0 0 16,6 0 0-16,0-5 0 0,0 5 0 0,0 0 0 15,-6-5 0-15,-5 0 0 0,-6 5 0 0,11 0 0 0,-11-5 0 16,0 0 0-16,-6 0 0 0,6 0 0 0,0 5 0 0,0-5 0 15,-12 5 54-15,6-5 8 0,1 0 2 0,4 6 0 16,-16-6-52-16,0 5-12 0,5-5 0 0,-5 0 0 16,6 5 0-16,-1-5 0 0,-11 0 0 0,12 10 0 15,-1-10 0-15,-5 0 0 0,0 0 0 0,0 5 0 16,-1-5 0-16,-4 5 0 0,-1 0 0 0,-17-5 0 16,11 0 0-16,0 5 0 0,7-5 0 0,-18 0 0 15,0 0 0-15,11 5 0 0,-5-5 0 0,-6 0 0 16,0 0 0-16,0 0 0 0,0 0 0 0,11 0 0 15,0 5 0-15,-11-5 0 0,0 0 0 0,0 0 0 16,12 0 0-16,-12 0 0 0,0 0 0 0,0 0 0 16,0 0 0-16,0 0 0 0,0 0 0 0,0 0 0 15,0 0 0-15,0 0 0 0,0 0 0 0,0 0 0 16,0 0 0-16,0 0 0 0,0 0 0 0,0 0 0 16,0 0 0-16,-12-5 0 0,7 0 0 0,-7 0 0 0,12 5 54 0,-11-10 8 15,-18 10 2-15,7-5 0 0,-1 0-52 0,0 0-12 16,-11-5 0-16,0 10 0 0,-6-11 0 0,11 6 0 15,-16-5 0-15,5 10 0 0,-11-5 0 0,5 0 0 16,-5 0 0-16,5 5 0 0,1-5 0 0,5 5 0 16,0-5 0-16,6 5 0 0,-1 0 0 0,7-5 0 15,5 5 0-15,-5-5 0 0,11 5 0 0,5 0 0 16,-5 0 0-16,0 0 0 0,17 0 0 0,-6 5 0 16,-5 0 0-16,11-5 0 15,0 0-151-15,0 0-33 0,0 0-6 0,0 0-2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1T17:38:04.176"/>
    </inkml:context>
    <inkml:brush xml:id="br0">
      <inkml:brushProperty name="width" value="0.05292" units="cm"/>
      <inkml:brushProperty name="height" value="0.05292" units="cm"/>
      <inkml:brushProperty name="color" value="#FF0000"/>
    </inkml:brush>
  </inkml:definitions>
  <inkml:trace contextRef="#ctx0" brushRef="#br0">17231 1928 604 0,'-6'-25'27'0,"6"10"5"0,0-5-32 0,0 5 0 16,0-11 0-16,-5 1 0 0,5 0 108 0,0-11 14 16,5 6 3-16,1-1 1 0,-6 1 0 0,0-6 0 15,0 11 0-15,6-10 0 0,-1 9-8 0,-5 1-2 16,6 10 0-16,0-10 0 0,-6 14-21 0,5 1-5 15,-5 10-1-15,0 0 0 0,0 0-21 0,0 0-5 0,0 21-1 0,6-6 0 16,-6 10-20-16,0 11-4 0,6-11-1 16,-6 15 0-16,0-4-13 0,0 4-4 0,0-4 0 0,5 4 0 15,1 6-6-15,-6-11-2 0,6 1 0 16,-6 4 0-16,6-4 26 0,-6 4 5 0,5-4 1 16,-5-6 0-16,6 6-44 0,0-1 0 0,-1 0-13 0,-5 6 3 15,6-16 10-15,-6 1 12 0,6-1-2 0,-1 0-1 16,-5-5-9-16,6-4 0 0,-6-1 0 0,0 0 0 15,0-15 0-15,0 10 0 0,0-10 0 0,6 10 0 16,-6-10 12-16,0 0 0 0,0 10 0 0,0-10 0 16,0 0-83-16,-6 16-16 0,0-6-3 0,1-5-1 15,5 5-105-15,-12 0-20 0,1-5-5 0</inkml:trace>
  <inkml:trace contextRef="#ctx0" brushRef="#br0" timeOffset="234.65">16975 2263 1688 0,'0'0'75'0,"0"0"15"0,0 10-72 0,11 10-18 16,0 0 0-16,1 6 0 0,-7-1 100 0,7 10 17 15,5-4 3-15,6 14 1 0,-6-14-14 0,6 14-3 16,-1-9-1-16,1 14 0 0,0-14-46 0,0 4-9 16,5-9-1-16,-5-6-1 0,0-5 9 0,0-4 1 15,-1-11 1-15,1-5 0 0,6-5-7 0,-7-1-2 16,1-19 0-16,6 0 0 0,-6-6-26 0,-1 1-6 15,1-10 0-15,0 4-1 0,-6-15-15 0,0 1 8 16,0-1-8-16,-5 6 0 0,5-1 0 0,-12 6 0 16,7 9 0-16,-1 6 0 15,1 5-169-15,-12 9-37 0</inkml:trace>
  <inkml:trace contextRef="#ctx0" brushRef="#br0" timeOffset="16380.93">16046 3615 115 0,'0'0'10'16,"0"-10"-10"-16,0 5 0 0,0-6 0 0,0 1 178 0,5 5 34 15,7-10 6-15,-12 10 2 0,-12 0-96 0,1-10-20 16,11 15-3-16,0 0-1 0,6-10-30 0,-6 10-6 15,0 0-2-15,0 0 0 0,17-5-14 0,-17 5-4 16,-6 0 0-16,6 5 0 0,0-5 4 0,-6 10 0 16,-5 5 0-16,0 0 0 0,5 10-3 0,6 11 0 15,-6-11 0-15,6 11 0 0,-17-1-15 0,6 11-3 16,11-1-1-16,6-4 0 0,-18-1 13 0,6-4 2 16,12-6 1-16,0 1 0 0,-12 4 9 0,0-10 1 15,1-4 1-15,10 4 0 0,7-10-42 0,-6 0-11 16,-12-5 0-16,6 6 0 0,6-6 53 0,-1 0 9 0,-10 5 2 15,-1-10 0-15,-6 5-54 0,12 0-10 16,0-10 0-16,0 16 0 0,-17-6 16 0,17 0 8 0,12 0 1 16,-12-10 1-16,0 0 9 0,11 10 1 0,1 0 1 0,10-5 0 15,12 0 3-15,1 5 1 0,-13-10 0 0,7 11 0 16,5-11-13-16,0 5-2 0,-5 5-1 0,-1-10 0 16,6 0-25-16,1 5 8 0,-1-5-8 0,6 5 0 15,-12-5 20-15,18 0-2 0,5-5 0 0,-5 0 0 16,-1 5-18-16,1-10 10 0,11 5-10 0,0-1 8 15,-12 1-8-15,7-5 0 0,-7 10 9 0,7-5-9 16,-7 5 8-16,1 0-8 0,-1 0 10 0,1 0-10 16,-1 0 11-16,7 0-11 0,-1 0 12 0,6 0-12 0,0 0 9 15,0-5-9-15,6-5 0 0,5 5 9 0,-5 0-9 0,-6 0 0 16,0 0 9-16,5 0-9 0,-10 5 0 0,-7 0 8 16,1 0-8-16,-1 0 0 0,-5 0 0 0,0 0 0 15,0 0 0-15,6 5 8 0,-7 0-8 0,7 0 0 16,0-5 0-16,-7 5 0 0,1 0 19 0,0 0-1 15,-6 0 0-15,1 0 0 0,-7 0-27 0,1 5-6 16,-7-5-1-16,7 1 0 0,-6-6 16 0,-1 5 0 16,-4 5 0-16,-1-10 0 0,0 0 0 0,0 5 0 15,0 0 0-15,0 0 0 0,-6-5 0 0,-5 10 0 16,5-10 0-16,-5 0 0 0,-6 0 0 0,12 0 0 16,-1 5-8-16,-11-5 8 0,0 0 0 0,0 0 0 15,0 0 0-15,6 0 0 0,11-5 0 0,-17 5 0 16,0 0 0-16,5 0 0 0,1-15 0 0,0 5-9 15,-6 0 9-15,6-6 0 0,-1 1 0 0,1-10 0 0,0 5 0 16,-1-6-8-16,1 1 8 0,0 0 0 0,5-11 0 0,-5 1 0 16,0-1 0-16,5 6 0 0,-5-5 0 0,-1 4 0 15,7-4 0-15,-7 4 0 0,7 1 0 0,-6 5 0 16,5-11 0-16,-5 11 0 0,-1 0 0 0,7 9 0 16,-7-14 0-16,1 15 0 0,0 0 0 0,5-6 0 15,-5 6 0-15,0 5 0 0,-1 5 0 0,7-10 0 16,-7 5 0-16,1 10 0 0,0-16 0 0,-1 11 0 15,1 0 0-15,6-5 0 0,-7 5 0 0,1 0 0 16,0 0 0-16,5-5 0 0,-5 5 0 0,-1 0 0 16,1-5 0-16,0 10 0 0,-6 0 0 0,6-6 0 15,-6 6 0-15,0 0 0 0,5-5 0 0,-5 0 0 0,6 0 0 0,-6 5 0 16,6 0 0-16,-6 0-8 0,0 0 8 0,0 0 0 16,0 0 0-16,0 0-8 0,0 0 8 0,0 0 0 15,0 0 0-15,0 0 0 0,0 0 0 0,0 0 0 16,0 0 0-16,-23 0 0 0,6 5 0 0,17-5 0 15,-17 0 0-15,0 5-8 0,-1-5 8 0,18 0 0 16,-17 5 0-16,0 1 0 0,0-1 0 0,-6 0 0 16,12 0 0-16,-6 0 0 0,6 5 0 0,-7-10 0 15,1 5 0-15,0 0 0 0,0 0 0 0,0 5 0 16,-6-10 0-16,6 0 0 0,0 0 0 0,-6 0 0 16,0 0 0-16,1 0-8 0,-1 0 8 0,0 0 0 15,6 0 0-15,-6 0 0 0,0 0 0 0,1 0 0 16,-1 0 0-16,0 0 0 0,0 0 0 0,-5 0 0 15,5 0 0-15,0 0 0 0,0 0 0 0,1 0 0 16,-7 0 0-16,6 0 0 0,1 0 0 0,4 0 0 16,-4 0 0-16,5-10 0 0,-6 10 0 0,6-5 0 0,-6 5 0 0,6-5 0 15,-6 5 0-15,-5 0 0 16,5 0 0-16,0 5 0 0,6-5 0 0,0 0 0 0,0 0 0 0,0 0 0 16,-6 0 0-16,6 0 0 0,-6 0 0 0,6 0 0 15,-6 0 0-15,6 0 0 0,-6 0 0 0,0 0 0 16,1-5 0-16,-1 5 0 0,0-5 0 0,6 5 0 15,0 0 0-15,0 0 0 0,0-10 0 0,0 10 0 16,-1-5 0-16,-4 0 0 16,5 0 0-16,-6 0 0 0,0 5 0 0,-6-6 0 0,7 1 0 0,5-5 0 15,-6 5 0-15,0 0 0 0,0 5 0 0,0-10 0 16,1 5 0-16,-1 5 0 0,6-5 0 0,-6 0 0 0,6 5 0 0,0 0 0 16,-6 0 0-16,6 5 0 0,0-5 0 0,0 5 0 15,-6-5 0-15,11 5 0 0,1-5 0 0,-6 10 0 16,0-10 0-16,0 0 0 0,0 0 0 0,0 0 0 15,0 0 0-15,-1 0 0 0,-4 0 0 0,5-10 0 16,17 10 0-16,-18-5 0 0,-10 5 0 0,5-5 0 16,12 0 0-16,-1 5 0 0,1 0 0 0,-6 0 0 15,-12 0 0-15,12 0 0 0,17 0 0 0,0 0 0 16,-22 0 0-16,4 5 0 0,7-5 0 0,-6 5 0 16,0-5 0-16,-6 0 0 0,0 0 0 0,0 0 0 15,6-5 0-15,-5 0 0 0,-7 5 0 0,12 0 0 16,0-10 0-16,6 5 0 0,-7 5 0 0,1-5 0 0,0 0 0 15,0 5 0-15,11 0 0 0,-11-11 0 16,0 11 0-16,6-5 0 0,-1 5 0 0,-5 0 0 0,6 0 0 0,-6 0 0 16,0 0 0-16,5 0 0 0,12 0 0 0,-17 0 0 15,0 0 0-15,0 0 0 0,6 0 0 0,-1 0 0 16,-5 0 0-16,6 0 0 0,-1 0 0 0,-5 0 8 16,6 0-8-16,0 0 0 0,-7-5 0 0,1 5 0 15,17 0 0-15,-11 0 8 0,-6 0-8 0,6 0 0 16,11 0 8-16,0 0-8 0,-18 0 10 0,7 0-10 15,-12 0 8-15,12 0-8 0,11 0 0 0,0 0 9 16,0 0-9-16,0 0 0 0,0 0 9 0,0 0-9 16,0 0 0-16,-6 5 0 0,6-5 0 0,0 16 0 15,6-6-204-15,0 5-41 0,-6 10-9 16,11-5-2-16</inkml:trace>
  <inkml:trace contextRef="#ctx0" brushRef="#br0" timeOffset="33443.64">17071 16498 0 0,'0'0'0'0,"0"0"0"0,0 0 0 0,0 0 0 15,0 0 0-15,0 0 0 0,0 0 294 0,0 0-59 16,0 0 47-16,0 0 10 0,-11 5-136 0,0-5-28 15,11 0-4-15,0 0-2 0,0 0-63 0,-18 5-13 16,7-5-2-16,0 0-1 0,11 0 33 0,0 0 8 16,-12 0 0-16,12 0 1 0,0 0 16 0,0 0 3 15,0 0 1-15,0 0 0 0,-5 10-24 0,5-10-5 16,0 0 0-16,0 15-1 0,0-15-13 0,0 15-2 16,0 0-1-16,5 1 0 0,-5-16-20 0,12 15-4 15,-1-5-1-15,0 0 0 0,-5 5 0 0,11-5 0 16,-5 6 0-16,5-6 0 0,-6 0-4 0,6 0-1 15,6 5 0-15,-6 0 0 0,0 1-9 0,6-6-3 16,6 0 0-16,-7 0 0 0,1 0 11 0,11-5 3 0,-5 0 0 16,11 5 0-16,-6 0-31 0,0-4 0 0,6-6 0 0,0 5 0 15,-6-5 0-15,6 0 0 0,0-5 0 0,-6 5 0 16,0 0 0-16,-5 0 0 0,-1 0 0 0,1-6 0 16,-1 1 0-16,-5 5 0 0,5 0 0 0,-5-5 0 15,0 0 0-15,0 0 0 0,-6 0 0 0,11 0 0 16,-11 0 0-16,1 0 0 0,-7 0-11 0,6 0 11 15,0 0-8-15,0-5 8 0,-11 5 0 0,5-6 0 16,-5 6 0-16,-6 5 0 0,6-10 0 0,-1 5 0 16,-5 5 0-16,0 0 0 0,12-10 0 0,-12 10 0 15,0 0 0-15,0 0 0 0,0 0 0 0,0 0 0 0,0 0 0 16,0 0 0-16,0 0 0 0,0 0 0 0,17 0 0 16,-17 0 0-16,0 0 0 0,0 0 0 0,0 0 0 15,0 0 0-15,6 10 0 0,-6 5 0 0,5-5 0 0,-5 6 0 16,6 4 0-16,-6 0 0 0,0-5 0 0,0 6 0 15,0 4 0-15,6 0 8 0,-6 1-8 0,0 4 0 16,0-5 0-16,11 1 0 0,-5-1 0 0,-1-5 8 16,1 6-8-16,6-6 0 0,-7-5 0 0,7 0 0 15,-7-5 0-15,1 5 0 0,0-9 0 0,-1 4 0 16,7 0 0-16,-12-10 0 0,0 0 0 0,6 5 0 16,-6-5 0-16,0 0 0 0,0 0 0 0,11 0 0 15,-11 0 0-15,11 0 0 0,-11 0 0 0,12-5 0 16,-7-10 0-16,7 4 0 0,-7-4 0 0,1 0 0 15,0-5 0-15,5-5 8 0,-5-1-8 0,0-4 0 16,-1-1 0-16,7 6 0 0,-7-5 0 0,-5-1 0 0,6 1 0 16,0 0 0-16,0-1 0 0,-1 1-11 0,-5-1 11 0,12 6-8 15,-12 5 8-15,0 0 0 0,5-6 0 0,-5 11 0 16,0 5 0-16,0 0 0 0,0 10 0 16,0-10 0-16,0 10 0 0,0 0 0 0,0 0 0 0,0 0 0 15,0 0 0-15,0 0 0 0,0 0 0 0,0 0 0 16,0 0 0-16,0 0 0 0,0 0 0 0,0 0 0 15,0 0 0-15,0 0 0 0,0 0 0 0,0 0 0 16,6 15 0-16,0-5 0 0,-1 0 0 0,1 5 8 16,-6-15-8-16,6 10 0 0,0 1 0 0,-1 4 8 15,1-5-8-15,0 5 0 0,-1 0 0 0,7-5 0 16,-1 1 8-16,-5 4-8 0,0-5 8 0,5 0-8 16,0 0 0-16,1 0 8 0,-1 5-8 0,0-9 0 0,1 4 0 0,-1-5 9 15,6 5-9-15,0-5 0 0,-5 0 10 0,5 5-10 16,0-5 8-16,6 5-8 0,5-10 8 0,1 5-8 15,-6 0 8-15,5-5-8 0,6 0 8 0,0 0-8 16,1 0 0-16,5-5 8 0,-6-5-8 0,0 5 0 16,6-5 0-16,0 0 0 0,5 0 0 0,7-5 0 15,-7-1 0-15,12-4 0 0,-6 0 0 0,-5-5 8 16,5 4-8-16,-11 1 0 0,0-5 0 0,-6-1 8 16,-5 1-8-16,-1 0 0 0,1-1 0 0,-1 1 0 15,-5 0 0-15,0-1 0 0,-6 1 0 0,0-5 0 16,0 4 0-16,-6-4 0 15,-5 0-65-15,6-1-15 0,-7-4-4 0</inkml:trace>
  <inkml:trace contextRef="#ctx0" brushRef="#br0" timeOffset="38442.45">20393 16447 1958 0,'12'10'43'0,"-12"-10"9"0,0 0 1 0,0 0 3 0,0 0-45 0,11 10-11 0,-11-10 0 0,0 0 0 16,0 0 112-16,0 0 20 0,0 0 4 0,0 0 0 15,0 0-71-15,0 15-14 0,0-15-3 0,0 16-1 16,0 4 4-16,0-5 1 0,0 10 0 0,-6-4 0 16,12-6 1-16,0 5 1 0,5 5 0 0,0-4 0 0,-5-1-6 15,11 0-2-15,0 0 0 0,6-4 0 0,0-1-11 0,0 0-3 16,5 0 0-16,6-5 0 0,-11 0-12 0,0 1-4 15,5-1 0-15,7 5 0 0,-1 0-8 0,-6 0-8 16,7 0 9-16,4 1-9 0,1-1 9 0,0 0-9 16,6-10 8-16,-1 5-8 0,-5-5 8 0,-6 0-8 15,1-5 0-15,-1 5 8 0,0-5-8 0,0-5 0 16,0-5 0-16,-5 0 0 0,-1 5 0 0,1-10 0 16,-1 5 0-16,-5-5 0 0,-6-1 0 0,0 1 0 15,-5 5 0-15,5 0 0 0,-6-5 0 0,1 10 0 16,-12 5 0-16,0 0 0 0,11-10 0 0,-11 10 0 15,0 0 0-15,0 0 0 0,0 0 0 0,0 0 0 16,0 0 0-16,0 0 0 0,0 0-12 0,0 0 1 16,0 0 1-16,0 0 0 0,-11 10 10 0,11 5 16 15,0 0-4-15,0 5-1 0,0 6-11 0,0 4 0 16,0 0 0-16,5 1 0 0,7 4 0 0,-7-4 0 0,-5-1 0 0,0 5 8 16,6-4-8-16,0-1 0 0,5 1 0 0,-5-6 0 15,0 0 0-15,5 1 0 0,0-11 0 0,1 0 0 16,-7-5 0-16,7 0 8 0,5-5-8 0,0 0 0 15,-6-5 0-15,1-5 0 0,-1 0 0 0,1-10 0 16,5 5 0-16,-6-5 0 0,0-6 0 0,1 1 0 16,-1-5 0-16,1-6 0 0,-7-4 0 0,7 0 0 15,-7-1-17-15,1 1 4 0,6-1 1 0,-7 1 0 16,-5 4 12-16,6 1 15 0,0 0-3 0,-6 4-1 16,5 11-11-16,-5-5 0 0,6 5 0 0,0 10 0 15,-1 0 0-15,1-1 0 0,5 1 0 0,-5 5 8 0,-6 0-8 0,12 11 0 16,5-1 0-16,-6 5 0 0,6-5 0 0,0 5 8 15,6-5-8-15,0 5 0 16,5 1 0-16,7-1 0 0,-1-5 8 0,11 0-8 0,1-5 0 0,11-5 0 16,11 0 0-16,6-10 8 0,6-10-8 0,11 5 0 15,6-6 9-15,6-4-9 0,-12-5 0 0,-11-6 8 16,-1 1-8-16,-5-6 0 0,-11 1-15 0,-6-1-7 16,-6 11-2-16,-16-1 0 0,-7 1 40 0,1 10 7 15,-1 0 1-15,-11-6 1 0,0 11-25 0,-11-5 0 16,5-6 0-16,-5 1 0 15,-6-5-103-15,0-1-22 0,0-50-5 0,23 10-1 0</inkml:trace>
  <inkml:trace contextRef="#ctx0" brushRef="#br0" timeOffset="54329.61">21669 14386 57 0,'18'-20'0'0,"-7"15"0"0,0 5 0 0,6 5 0 15,-5-5 0-15,-12 0 0 0,0 0 403 0,0 0 75 16,6 10 15-16,-6-10 3 0,0 15-320 0,0 5-65 16,-6 0-13-16,6 1-2 0,-6-1-64 0,0 5-12 15,1 1-2-15,-1-1-1 0,6 0 15 0,0 6 2 16,0 4 1-16,0 1 0 0,6-1 33 0,-1 0 6 15,1 1 2-15,0-1 0 0,0-4-50 0,-1-6-10 16,7 0-1-16,-7 1-1 0,7-1 12 0,-7-5 2 16,7 6 1-16,-1-6 0 0,-5 0-13 0,5 5-2 15,-11-4-1-15,6-6 0 0,-6 0-13 0,6-5 8 16,-6-5-8-16,5 0 0 0,-5 0 0 0,0-5 0 16,6-5 0-16,-6 0 0 0,0 0 0 0,0-5-10 15,0 0 0-15,0 5 0 16,-6-5-145-16,6 0-29 0,-11-6-5 0,5 1-2 15,1 0-42-15,-7 0-9 0,7-5-2 0</inkml:trace>
  <inkml:trace contextRef="#ctx0" brushRef="#br0" timeOffset="54501.48">21578 14958 172 0,'0'0'16'16,"-5"10"-16"-16,5-10 0 0,0 10 0 0,0 1 319 0,0 4 61 0,5-5 12 0,7 10 2 15,-1-5-158-15,0 6-31 0,1 4-6 0,5-5-2 16,0 0-65-16,6 1-12 0,0-11-4 0,-1 5 0 15,1-10-40-15,6 5-8 0,-6-15-1 0,5-5-1 16,0 0-29-16,1-10-5 0,-1-6-2 0,-5-4 0 16,0-1-18-16,0 1-4 0,-6-5-8 0,0 4 12 15,-6 1-12-15,-5 0 0 0,6 4 0 0,-7 1 0 16,-5 5-60-16,0 4-16 0,-5 1-2 0</inkml:trace>
  <inkml:trace contextRef="#ctx0" brushRef="#br0" timeOffset="58875.45">18046 14259 1422 0,'0'-25'63'0,"0"25"13"0,0 0-61 0,0 0-15 0,0 0 0 0,0 0 0 15,0 0 103-15,0 0 17 0,0 0 4 0,0 0 1 16,0 0-21-16,0 0-4 0,5 15 0 0,-5 5-1 16,-5 6-38-16,-1-1-7 0,6 5-2 0,0 1 0 0,0 4-12 0,0 6-2 15,6-1-1-15,-6-4 0 0,11 4-7 0,-11-4-2 16,0 4 0-16,0 6 0 0,0-11 2 0,0 6 0 16,6-1 0-16,-6 1 0 0,0-6-6 15,-6 1-2-15,12-1 0 0,-6 1 0 0,-6-6-10 0,6 0-3 16,6 1 0-16,-6-6 0 0,0 0-9 0,0-4 10 15,0-6-10-15,0-5 10 0,0-10-10 0,0 0 0 16,0 0 0-16,0 0 0 16,0 0-80-16,0 0-20 0,0-5-5 0,-6-10-1 15,-5 0-180-15,-1-6-36 0</inkml:trace>
  <inkml:trace contextRef="#ctx0" brushRef="#br0" timeOffset="59015.74">17772 14989 172 0,'0'0'16'0,"-5"15"-16"15,10 0 0-15,-5 5 0 0,6-5 328 0,0 6 62 16,-1 4 13-16,7-5 2 0,5 6-189 0,6-11-39 15,-6 0-7-15,5-5-2 0,-4-5-49 0,10 0-11 0,1-5-1 0,-1-5-1 16,-11-5-27-16,6-5-6 0,0 0-1 0,-1-6 0 16,1 1-57-16,-6-5-15 0,6-6 0 0,-11 1 0 15,5 0 0-15,0-6 0 0,0 11 0 0,0-11-851 16,0 1-173-16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1T17:39:59.683"/>
    </inkml:context>
    <inkml:brush xml:id="br0">
      <inkml:brushProperty name="width" value="0.05292" units="cm"/>
      <inkml:brushProperty name="height" value="0.05292" units="cm"/>
      <inkml:brushProperty name="color" value="#FF0000"/>
    </inkml:brush>
  </inkml:definitions>
  <inkml:trace contextRef="#ctx0" brushRef="#br0">2400 14583 403 0,'0'0'36'16,"17"16"-36"-16,-17-16 0 0,5 5 0 0,-5-5 186 0,0 0 30 15,0 0 7-15,12 5 1 0,-12-5-120 0,0 0-23 16,0 0-5-16,17-5 0 0,-6 0-25 0,1 5-5 16,-12 0-1-16,17-5 0 0,-11-1 19 0,11 6 4 15,0 0 1-15,-12 0 0 0,12 6 18 0,-11-1 3 16,11-5 1-16,0 5 0 0,0 0-21 0,1 0-4 16,-1 5-1-16,5-10 0 0,-4 5-20 0,4 0-4 15,-5-5-1-15,12 0 0 0,5 5-15 0,-11-5-3 16,11 0-1-16,-11 0 0 0,11-5-5 0,-5 5-2 0,-1 0 0 0,12 0 0 15,0 0-2-15,0 5 0 0,-6-5 0 0,-6 0 0 16,7 0 0-16,4 5-1 0,13-5 0 0,-12 0 0 16,-12 0-3-16,12 0 0 0,0 0 0 0,5 0 0 15,-5 0-8-15,0 0 0 0,0 0 0 0,0 0 0 16,6 0 0-16,-7 0 0 0,1 0 0 0,6 0 0 16,-6 0 0-16,0-5 0 0,-12 5 0 0,6-5 0 15,1 5 12-15,4-5 0 0,-16 0 0 0,11 5 0 16,-5-5 6-16,5 5 2 0,0 0 0 0,6 0 0 15,-17 0-20-15,11 0-12 0,-5 5 1 0,5 0 1 16,6 0 10-16,0-5 0 0,-1 5 10 0,13 0-10 16,-12 0 8-16,17-5-8 0,-12 0 0 0,12 0 9 15,-6-5-9-15,6 0 0 0,-5 0 0 0,-1 0 8 16,6 0-8-16,-11 0 0 0,5 0 0 0,-6 0 0 16,7 0 0-16,-12 5 0 0,17 5 0 0,0-5 8 0,-1 10-8 15,1-5 0-15,6 5 0 0,0-10 0 0,5 10 0 0,1-5 0 16,-12 0 8-16,11 5-8 0,-11 1 0 0,6-1 0 15,-18 0 9-15,6-5-9 0,-11 5 0 0,6-5 0 16,5 0 0-16,-17 0 0 0,6 0 0 0,-17 0 0 16,11-5 0-16,-5 5 0 0,-12-5 0 0,6 0 0 15,-6 0 0-15,-6 0-8 16,-11 0-27-16,0 0-5 0,0 0 0 0,0 0-1235 0</inkml:trace>
  <inkml:trace contextRef="#ctx0" brushRef="#br0" timeOffset="16871.16">1978 10806 403 0,'11'0'36'0,"-5"-5"-36"0,6-6 0 0,-12-4 0 15,0 5 131-15,5 0 19 0,-5 0 4 0,0 5 1 16,-5-5-30-16,5 10-5 0,0 0-2 0,0 0 0 16,0 15-22-16,-18 5-4 0,7 16 0 0,0 14-1 15,-6 26-27-15,-1 15-4 0,1 11-2 0,12 24 0 16,-7 16-35-16,12 10-7 0,0 20-2 0,0 5 0 15,12 11 3-15,-1 4 1 0,0 1 0 0,7-1 0 16,4 6 33-16,1-11 6 0,0-10 2 0,5-20 0 16,-11-10 10-16,-5-15 3 0,5-16 0 0,-6-15 0 15,-5-15-60-15,11-20-12 0,-17-15 0 0,0-16-1113 32</inkml:trace>
  <inkml:trace contextRef="#ctx0" brushRef="#br0" timeOffset="18276.53">1739 10446 1465 0,'17'15'64'0,"-11"-5"15"0,11 1-63 0,-12-6-16 0,7 5 0 0,5 0 0 16,-12 0 88-16,13 0 14 0,-1-5 3 0,-12 0 1 16,12 5-14-16,1 1-2 0,-1-6-1 0,-6 0 0 15,6 0-29-15,0-5-5 0,0 5-2 0,6-5 0 0,0 0-1 0,5 0 0 16,-5 5 0-16,0 0 0 0,11-5 4 0,6 0 0 16,-6-5 0-16,6 0 0 0,0 5-19 0,0-10-3 15,5 0-1-15,7 4 0 0,-7-4-13 16,7 5-4-16,5-5 0 0,0 10 0 0,5 0 2 0,-5 0 0 15,0 0 0-15,0 5 0 0,0 0 1 0,6 0 0 16,0 5 0-16,-7-4 0 0,1-1-1 0,6 0 0 16,6 5 0-16,-13-10 0 0,7 0-7 0,11 0-2 15,6-10 0-15,-6 5 0 0,6-11-9 0,-17 1 8 16,11-5-8-16,-12 10 8 0,12-10-8 0,-11 4 0 16,-6 6 9-16,0 0-9 0,0 0 0 0,0 0 9 15,6 10-9-15,5-10 0 0,-5 10 12 0,-1 0-12 16,-5 0 12-16,6 0-12 0,5 0 14 0,-5 0-4 0,11 0-1 0,0 0 0 15,-17 5-9-15,6-5 12 0,11 0-12 0,-6 0 12 16,18 0-12-16,-18 0 10 0,6-5-10 0,6 5 10 16,-6 0-10-16,0 0 12 0,-6 0-12 0,-11 10 12 15,0-5-12-15,0 0 0 0,0 5 0 0,-5 0 0 16,-1 0 9-16,6 1-9 0,11-1 10 0,-11 5-10 16,-11-5 8-16,11 5-8 0,0-10 0 0,0 0 0 15,0 5 0-15,0-5 8 0,0-5-8 0,-6 0 0 16,-5 6 0-16,-1-6 0 0,6 5 0 0,-11-5 0 15,0 5 0-15,0 0 0 0,-6 0 0 0,6-5 0 16,0 5 0-16,0 0-16 0,0-5 3 0,-6 5 1 16,6 0 12-16,-12 0 16 0,1 0-3 0,-1 0-1 15,7 0-12-15,-7 0 0 0,0 0 0 0,1 6 0 16,-1-6 0-16,-10 0 0 0,4 5 0 0,1-5 0 0,0 5 0 16,-12 5 0-16,6-5 0 0,-5 6 0 0,5-1 0 0,0 5 0 15,0 5 0-15,-11 11 0 0,5 4 0 0,6 6 0 16,-5-1 0-16,5 11 0 0,0 0-13 0,0 5 4 15,0-1 1-15,6 6 0 0,0 5-3 0,-6 5 0 16,6 0 0-16,-1-5 0 0,7 10 1 0,-6-5 0 16,11 5 0-16,-11 0 0 0,-1 0 10 0,13 5-10 15,-18 0 10-15,11 0-10 0,-5 5 10 0,5-15 0 16,-10 0 0-16,-13-5-8 0,1 0 8 0,5-5 0 16,-5-5 0-16,-6-6-8 0,0-4 8 0,0 0-8 15,-6-1 8-15,6-9-8 0,0-1-7 0,-11 1-1 16,0 4 0-16,11-4 0 0,-12-1 3 0,6-4 0 15,6 4 0-15,-11 1 0 0,-6-6 13 0,6-4 0 0,-1-1-10 16,-5-5 10-16,6-4 0 0,-6-1-9 0,-12-5 9 0,18 0 0 16,-18 1-10-16,18-1 10 0,-18 0-8 0,7-5 8 15,-1 0 0-15,0 0-8 0,-6-5 8 0,7 5 0 16,-7-10 0-16,1 11-8 0,-7-6 8 0,7 0 0 16,5-5 0-16,-22 5-8 0,5-5 8 0,-6 5 0 15,1 0 0-15,-1-5 0 0,-11 5 0 0,6 0-8 16,-6 0 8-16,5 0 0 0,7-5 0 0,-12 5 0 15,-11 0 0-15,16 5 0 0,-5-4 0 0,0-1 0 16,0-5 0-16,-17 5 0 0,12 0 0 0,-7-5 0 16,1 5 0-16,-1-5 0 0,-5 0 0 0,12 0-8 15,-1 0 8-15,0 0 0 0,-5-5 0 0,5 0 0 16,-11 0 0-16,0 0 0 0,6-1 0 0,-6 1 0 0,0 0 0 0,0 0 0 16,5 0 0-16,1 0 0 15,-1 0 0-15,1 0 0 0,5 0 0 0,6 5 0 0,12 0 0 16,-12 5 0-16,-11 0 0 0,5 0 0 0,6 0 0 0,-6 0 0 15,6-5 0-15,-11 5 0 0,-1 0 0 0,12 0 0 16,1-10 0-16,-7 5 0 0,-6-5 0 0,7 5 0 16,10-5 0-16,-10 0 0 0,-1 0 0 0,6 5 0 15,6-5 0-15,-6 0 0 0,6 5 0 0,-6 0 0 16,-12 0 0-16,24 0 0 0,-12-5 0 0,-6 5 0 16,12 0 0-16,5 5 0 0,-5 0 0 0,5 0 0 15,-5-5 0-15,5 0 8 0,-11 5-8 0,1 0 0 16,-1-5 0-16,0 5 8 0,-6 5-8 0,6-4 0 15,6-1 8-15,5 10-8 0,-11-10 0 0,0 0 0 0,0 10 0 16,0-10 0-16,0 0 9 0,0 5-9 0,12 0 12 0,-12-4-12 16,5-1 12-16,7 0-4 0,-18 5 0 0,-5-5-8 15,22-5 12-15,-11 0-4 0,6 0 0 0,5 0-8 16,6 0 9-16,1 0-9 0,4 0 0 0,-5 0-915 16,6 0-189-16</inkml:trace>
  <inkml:trace contextRef="#ctx0" brushRef="#br0" timeOffset="26587.14">20729 9975 576 0,'0'0'51'0,"6"-10"-41"0,11 5-10 0,-11-5 0 16,5 5 106-16,1-5 19 0,-1-6 4 0,0 1 1 16,1 0-25-16,-1-5-5 0,-5 0 0 0,0-1-1 15,-1 1-51-15,1 0-11 0,-6 0-1 0,0 4-1 16,0 1-15-16,-6 0-2 0,-5 0-1 0,5 10 0 0,-5-5-6 0,-1 5-2 16,-5-1 0-16,6 1 0 0,-6 5 0 0,0 0 0 15,5 5 0-15,-10 1 0 0,-1-1 3 16,6 5 1-16,0 0 0 0,-1 5 0 0,1 0-4 0,0 0-1 15,0 6 0-15,6-1 0 0,-1 0 45 0,1 6 9 16,5-1 2-16,6 5 0 0,0-4 20 0,0-1 4 16,6 0 0-16,5 0 1 0,1-9-40 0,5-1-8 15,-6 0-1-15,6-10-1 0,6 0 16 0,0-10 3 16,0 0 1-16,-6 0 0 0,6-15-40 0,-6 5-8 16,6-1-2-16,-6-9 0 0,-6 0-9 0,0-1 0 15,-5-4 0-15,0 0 0 0,-6 4 0 0,0 1 0 16,-6 5-11-16,0 5 11 0,1-1 0 0,-12 1-10 15,5 10 10-15,-11 5 0 0,1 0 0 0,-1 5 0 16,-6 5 0-16,7 5 0 0,-1 6 0 0,6-1 0 16,5 5 0-16,1 1 0 0,5 4 0 0,1-5 0 0,5 1 0 0,5-1 9 15,7-5 11-15,-1 0 1 0,6-4 1 0,6-6 0 16,0 0 17-16,-1-5 3 0,1-5 1 0,6-10 0 16,-1-5-26-16,-5-1-5 0,-6-4 0 0,6-5-1 15,-12-5-11-15,1-6 0 0,-7 1 0 0,1-1 0 16,-6 6 0-16,-6 4-9 0,1 1 9 0,-7 5 0 15,-5 5 0-15,6 10-8 0,-6 0 8 0,5 15 0 16,1 0 0-16,-6 10 0 0,11 0 0 0,0 16 0 16,12-1 0-16,0 6 0 0,5-1 0 0,1 1 0 15,-1-1 25-15,12-4-1 0,0-6 0 0,5-5 0 16,1-4 21-16,-1-6 4 0,6-10 1 0,-5-5 0 16,5-5-26-16,-6-15-4 0,7-6-2 0,-13 1 0 15,-5 0-18-15,-5-11 0 0,-6 1 0 0,-6-1 0 0,-12 6 0 0,-5 5 0 16,-11 4 0-16,-1 11-9 15,-5 0-159-15,-6 10-32 0,-6 5-7 0</inkml:trace>
  <inkml:trace contextRef="#ctx0" brushRef="#br0" timeOffset="27852.4">20957 11925 828 0,'0'0'36'0,"0"0"8"0,0 0-35 0,0 0-9 0,0 0 0 0,6-10 0 16,-6 0 75-16,0 4 13 0,-11-9 2 0,5 5 1 16,-6 0-26-16,1 5-5 0,0-5 0 0,-6 0-1 15,-1 10-15-15,1-5-4 0,-5 0 0 0,10 5 0 16,-5 5 17-16,0 5 3 0,0 0 1 0,6 5 0 0,5-5 14 0,-6 5 2 15,7 1 1-15,-1 4 0 0,6-5-3 0,6 5-1 16,-6-4 0-16,11 4 0 0,1-5-13 0,5 5-2 16,0-15-1-16,0 5 0 0,0-5-24 0,0 1-5 15,6-6-1-15,-6 0 0 0,-6-11-20 0,6 6-8 16,-5-10 0-16,-1 0 0 0,1 0 0 0,-1-5 0 16,-11-1 0-16,6-4 0 0,-12 5 0 0,6-1 0 15,-11 1-10-15,5 5 10 0,-6 0 0 0,1 0-8 16,-6 10 8-16,0-1 0 0,0 1 0 0,-6 10 0 15,6 1 0-15,0 4 0 0,0 5 0 0,5 0 0 16,1 0 0-16,5 5 0 0,1 6 0 0,5-1 11 16,0 6-11-16,0-6 12 0,11 0 8 0,-5 0 3 15,5-4 0-15,0-1 0 0,7-5 7 0,-1 0 2 16,0-4 0-16,0-11 0 0,0 0-16 0,6 0-2 0,-6-11-1 0,0 1 0 16,0 0-13-16,0-10 0 0,-6 0 0 0,1-6 0 15,-6 1 0-15,-1 0 0 0,1-6-8 0,-12 6 8 16,1 5 0-16,-1-1-10 0,-11 6 10 0,0 0-8 15,0 0 8-15,-6 5 0 0,-6 5 0 0,1 10-8 16,-1 0 8-16,1 5 0 0,5 10 0 0,-5 5 0 16,5 6 0-16,0-1 0 0,6 6 0 0,0-1 0 15,11 1 8-15,0-6 0 0,6 5 0 0,6 1 0 16,5-6 16-16,1-4 4 0,5-1 1 0,0-10 0 16,6 5-3-16,5-15-1 0,1-5 0 0,-1-5 0 15,1-10-17-15,-1-5-8 0,6-10 8 0,-5-6-8 16,-6-4 0-16,0-6 0 0,-1 0 0 0,-10-4 0 15,-1 4 0-15,-5 1 0 0,-6 4-9 0,0 1 9 0,-17 14 0 0,5 6 0 16,-5 0-8-16,-6 5 8 0,6 15 0 0,-5 5 0 16,-1 10-8-16,6 5 8 0,0 5 0 0,-1 1 0 15,13 9 0-15,-1 1 0 0,0 4 0 0,12-4 8 16,-6 4-8-16,11-4 9 0,1-1 15 0,5-10 4 16,0 1 0-16,12-11 0 0,-7-5 0 0,7-5 1 15,-1-5 0-15,1-5 0 0,-6-5-20 0,-1-10-9 16,1-6 8-16,-6-4-8 0,6-6 0 0,-12 1 0 15,1 5 0-15,-12-6 0 0,-6 6 0 0,-5-1-9 16,-6 11 9-16,-6 10 0 16,-6 0-169-16,-10 10-27 0,4 10-6 0</inkml:trace>
  <inkml:trace contextRef="#ctx0" brushRef="#br0" timeOffset="29008.41">20091 13545 288 0,'17'-5'12'0,"-11"0"4"0,0-5-16 0,5-5 0 0,-5 5 0 0,5-11 0 16,-11 1 118-16,0 0 21 0,0 0 4 0,0-1 1 15,-6 16-46-15,1-5-9 0,-1 0-1 0,0 5-1 16,6 5-16-16,0 0-3 0,-17 0-1 0,6 5 0 16,-6-5 5-16,0 10 2 0,5 0 0 0,1 6 0 15,5-1 4-15,-5 5 1 0,5 0 0 0,0 6 0 16,1-6-12-16,5 5-3 0,0-5 0 0,5 1 0 16,1-1-8-16,0 0-1 0,5-10-1 0,6 6 0 15,-5-6-10-15,5 0-1 0,6-10-1 0,5-5 0 16,-5-5-23-16,5-1-5 0,1-4-1 0,-6-5 0 15,-1-5-13-15,1-6 0 0,-6 6 0 0,0-5 0 0,0-6 0 16,-11 6 0-16,0-1-8 0,-6 1 8 0,0 0 0 0,0 4-8 16,-12 1 8-16,-5 0 0 0,0 4-8 0,-5 6 8 15,-7 5 0-15,1 10 0 0,-1 0 0 0,1 5 0 16,-1 5 0-16,1 5 0 0,10 6 10 0,-4-1-1 16,5 0 0-16,5 6 0 0,1-1 14 0,11 0 2 15,-6 1 1-15,12-1 0 0,-6 0 26 0,11 0 6 16,1-4 1-16,-1-1 0 0,12-10-21 0,-6 0-4 15,6-10-1-15,5-5 0 0,1 5-20 0,-7-10-4 16,1-10-1-16,0 0 0 0,0-6-8 0,-6-4 0 16,-6-6 0-16,6 1 0 0,-17-1 0 0,6 1-9 15,-6 5 9-15,0-6 0 0,-11 11-8 0,-1 0 8 16,1 9 0-16,-6 1 0 0,-6 5 0 0,6 5 0 16,0 5 0-16,0 10 0 0,-6 10 0 0,6 1 0 15,-6 9 0-15,12 0 0 0,-1 6 0 0,1 4 0 16,5-4 0-16,6-1 9 0,0 11-9 0,0-11 8 0,6 1-8 0,5-6 8 15,1 0 4-15,-1-9 1 0,6-6 0 0,-5 0 0 16,5-15-1-16,0 0 0 0,-6 0 0 0,1-15 0 16,-1 5-12-16,0-16 0 0,-5 1 0 0,0-5 0 15,-1 4 0-15,-10-4-8 0,5-5 8 0,-12 4 0 16,1 6 0-16,0 5-8 0,-7-6 8 0,1 11 0 16,6-5 0-16,-6 15 0 0,0 5 0 0,0 10 0 15,0 0 0-15,-6 5 0 0,11 6 0 0,1 9 0 16,5 0 0-16,-5 1 0 0,5-1 0 0,1 6 9 15,5-11-9-15,-6 0 0 0,12-5 0 0,-1-4 8 16,-5-1-8-16,0-15 0 0,0 0 9 0,0 0-9 0,17-5 0 0,-5-5 8 16,5-11-8-16,0-9 0 0,0-5 0 0,-6-1 0 15,6-4 0-15,-5 4 0 0,-1 1 0 16,1-6 0-16,-7 6 0 0,1-1-8 0,-6 11 8 16,0 5 0-16,0-1 0 0,0 21 0 0,0 0 0 0,-17 5 0 15,6 1 0-15,-7 14 0 0,7 0 0 0,-6 5 0 16,6 11 0-16,-1-11 0 0,1 0 0 0,-1 1 0 15,7-1 0-15,-1-5 8 0,0-4-8 0,1 4 0 16,-1-10 0-16,6-10 0 0,0 0 0 0,0 0 0 16,0 0 0-16,0 0 0 0,11-15 0 0,1 0 0 15,5-11-8-15,-6 1 8 16,6-5-139-16,-5-1-22 0,5 11-5 0</inkml:trace>
  <inkml:trace contextRef="#ctx0" brushRef="#br0" timeOffset="29898.8">20017 14933 1015 0,'12'20'44'0,"-12"-20"11"0,0 0-44 0,0 0-11 0,0 0 0 0,0 0 0 16,0 0 27-16,0 0 3 0,0 0 1 0,0 0 0 15,0 0-5-15,0 0-1 0,0 0 0 0,-6-5 0 16,0-10 11-16,0 5 1 0,1 0 1 0,5-6 0 15,0 1 30-15,0 5 7 0,0-5 1 0,0-5 0 16,0 4-5-16,5-9-1 0,-5 5 0 0,6 0 0 16,-6-6-38-16,0-4-8 0,0 5-2 0,0-6 0 0,0-4 4 0,0-6 1 15,0 1 0-15,0-1 0 16,0 1-14-16,6-6-2 0,-6 6-1 0,0-6 0 0,0 11 14 16,6-6 2-16,-6 1 1 0,5-1 0 0,1 11 8 0,-6 4 1 15,11 1 1-15,-11 5 0 0,6 0 3 0,-6 9 1 16,6 1 0-16,-1 0 0 0,-5 0-8 0,0 10-1 15,0 0-1-15,6-10 0 0,-6 10-7 0,0-10-2 16,0 10 0-16,0 0 0 0,0 0-6 0,0 0 0 16,0 0-1-16,0 0 0 0,0 0-3 0,0 0-1 15,0 0 0-15,-11 10 0 0,-6 0-2 0,5 5 0 16,-5 5 0-16,0-4 0 0,0 4-9 0,0 0 10 16,11 5-10-16,-11-4 10 0,6-6-2 0,-1-5-8 15,7 5 12-15,-1-5-4 0,6-10 8 0,0 0 2 16,0 0 0-16,0 0 0 0,0 0 6 0,0 0 2 15,11-5 0-15,6 0 0 0,0-5-5 0,12 5-1 0,-6 0 0 16,5 5 0-16,1 5 0 0,-1 5 0 0,-5 0 0 0,5 5 0 16,1 1-3-16,-6-6-1 0,0 5 0 15,-1 0 0-15,-5 0-8 0,1 1-8 0,-1-6 9 16,0 0-9-16,-6-5 0 0,0 0 0 0,1-5 0 0,-1 0 0 31,1 0-61-31,-7-5-19 0,1-5-3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6:46:29.539"/>
    </inkml:context>
    <inkml:brush xml:id="br0">
      <inkml:brushProperty name="width" value="0.05292" units="cm"/>
      <inkml:brushProperty name="height" value="0.05292" units="cm"/>
      <inkml:brushProperty name="color" value="#FF0000"/>
    </inkml:brush>
  </inkml:definitions>
  <inkml:trace contextRef="#ctx0" brushRef="#br0">5830 10031 414 0,'0'0'18'0,"0"0"4"0,0 0-22 0,0 0 0 0,17-5 0 0,-12 5 0 15,-5 0 56-15,0 0 6 0,12 0 2 0,-12 0 0 16,0 0 19-16,0 0 4 0,0 0 1 0,0 0 0 0,6-5 16 0,-6 5 3 16,0 0 1-16,0 0 0 0,0 0-16 0,0 0-4 15,0 0 0-15,0 0 0 0,0 0-28 0,0 0-7 16,0 0-1-16,5 15 0 0,-10 0-11 0,-1-5-2 16,6 5-1-16,0 1 0 0,-12-1-12 0,7 5-2 15,5-5-1-15,-12 6 0 0,7-1-4 0,-12 0-1 16,0-5 0-16,-1 5 0 0,1 6-2 0,-5-1-1 15,4 0 0-15,-10 1 0 0,-1 4 2 0,1 1 1 16,5-1 0-16,-17 0 0 0,6 6-4 0,0-1-1 16,-6 1 0-16,0-1 0 0,-5 6-3 0,10-6-1 15,-4 1 0-15,-13-1 0 0,12 5-9 0,-5 1 0 16,-7 0 0-16,7-1 8 0,11 1 5 0,-12 4 1 0,-11-4 0 16,0-1 0-16,0 6-2 0,6 4-1 0,-12 1 0 0,1 0 0 15,5 4-3-15,0 6-8 0,0 0 12 0,0 5-4 16,0 0 0-16,-6 4 0 0,6 6 0 0,0 0 0 15,0-5 3-15,0 0 0 0,-6 5 0 0,6 0 0 16,6 0 5-16,6 0 2 0,-12 0 0 0,5 0 0 16,1 5 2-16,5-10 1 0,7-5 0 0,-1-1 0 15,11 1 1-15,-11-10 0 0,12 0 0 0,-1-6 0 16,1-4-5-16,5 0-1 0,6 4 0 0,-6-9 0 16,6-1-8-16,0 6-8 0,6-6 12 0,-6-4-12 15,5-1 9-15,6 1-9 0,-16-1 0 0,10-5 9 16,7 6-9-16,-7-11 0 0,1 1 9 0,-6-6-9 15,5 0 0-15,7-5-12 0,-1 0 2 0,6-10 0 16,-17 1-183-16,17-6-37 0</inkml:trace>
  <inkml:trace contextRef="#ctx0" brushRef="#br0" timeOffset="421.784">2422 11185 1555 0,'52'41'68'0,"-24"-16"16"0,23 1-68 0,12 4-16 0,11 11 0 0,6-1 0 15,11 6 212-15,6 4 40 0,6 6 7 0,11 5 1 16,5 10-202-16,12-6-41 0,6 11-8 0,0-5-1 15,5 5 0-15,12 5 0 0,0 5 0 0,11 0 0 16,0-5 3-16,1 11 1 0,-13-1 0 0,-4 5 0 16,21-5-12-16,-4 5 0 0,-1-4 0 0,-11-1 0 0,0 5 16 0,-6-5-1 15,0-5-1-15,-6 0 0 16,-16-5-14-16,-18-5 0 0,0-10 0 0,-17-5 0 16,-17-11-110-16,-17-14-25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1T17:40:46.253"/>
    </inkml:context>
    <inkml:brush xml:id="br0">
      <inkml:brushProperty name="width" value="0.05292" units="cm"/>
      <inkml:brushProperty name="height" value="0.05292" units="cm"/>
      <inkml:brushProperty name="color" value="#FF0000"/>
    </inkml:brush>
  </inkml:definitions>
  <inkml:trace contextRef="#ctx0" brushRef="#br0">2770 9914 892 0,'0'0'40'0,"0"0"8"0,0 0-39 0,0 0-9 16,0 0 0-16,0 0 0 0,0-5 64 0,0 5 10 15,0 0 2-15,0 0 1 0,0 0-41 0,0 0-8 16,0 0-1-16,0 0-1 0,11 0-14 0,1 5-4 16,-1-5 0-16,6 5 0 0,-5 1 12 0,16-6 3 15,-5 5 0-15,-6 0 0 0,6 0 10 0,-6-5 3 16,6 0 0-16,0 0 0 0,5 0 0 0,-5 0 0 16,0 0 0-16,11 5 0 0,-11-5-8 0,11 5 0 15,-11-5-1-15,11 0 0 0,-6 5-10 0,12-5-1 0,0-5-1 16,6 5 0-16,-7 5-1 0,1-5 0 15,0-5 0-15,6 5 0 0,5 0 0 0,-5 0 0 0,5-5 0 16,-5 5 0-16,11 5 2 0,-6-5 1 0,6-5 0 0,-12 5 0 16,7-5-4-16,-1 5-1 0,-6-5 0 0,7 0 0 15,5 0-3-15,-6-6-1 0,12 6 0 0,-12 0 0 16,-5 0-8-16,5 0 10 0,6 5-10 0,-6-5 10 16,6-5-10-16,0 5 0 0,0-5 9 0,-6 0-9 15,6 0 8-15,-11 4-8 0,5-4 10 0,6-5-10 16,6 0 12-16,-6 0-4 0,17 0-8 0,-11-1 12 15,-1 1-12-15,7 0 9 0,10 0-9 0,-16 5 8 16,11 0-8-16,-11-1 0 0,11 6 0 0,-17-5 8 16,11 0-8-16,1 5 0 0,-7-5 0 0,12 0 8 15,-17 5-8-15,6 0 0 0,0-6 0 0,5 6 0 0,-5 0 0 16,-1 0 0-16,-10 0 0 0,5 0 0 0,-12 0 0 0,6 0 0 16,-5 0 0-16,5 5 8 0,6 0-8 0,0-5 0 15,0 5 0-15,-5-5 8 0,16 5-8 0,-11 0 0 16,0 0 0-16,0 5 8 0,6 5-8 0,-1-5 0 15,1 0 0-15,-6 5 8 0,11-5-8 0,-11 0 0 16,12 0 0-16,-1 1 0 0,0 4 0 0,6-5 0 16,-5 5 0-16,-7 0 8 0,1-5-8 0,6 5 0 15,-7 5 0-15,1-4 0 0,0-1 0 0,-1 0 0 16,1 0 0-16,0 0 0 0,-1 5 0 0,7-5 0 16,-1 0 0-16,6 6 0 0,0-6 0 0,6 0 0 15,-6 0 0-15,6 0 0 0,11 0 0 0,-11 0 0 16,11 1 0-16,0-1 0 0,-6 0 0 0,12 5 0 15,0 0 0-15,6 0 0 0,-1 1 0 0,-5-1 0 0,11 0 0 0,-5-5 0 16,0 0 0-16,-1 5 0 0,6 1 11 0,1-1-11 16,-7 5 12-16,-5-5-3 0,-6-5-1 0,0 1 0 15,12-6 17-15,-6 5 3 0,-6 0 1 0,0 0 0 16,6 0-13-16,-12 0-4 0,7 5 0 0,-7-10 0 16,-11 6-12-16,0-6 8 0,12 0-8 0,-12 5 0 15,0-5 8-15,6 0-8 0,-6 0 0 0,0 5 0 16,-6-5 0-16,0 0 8 0,1 0-8 0,-18 0 0 15,6 0 0-15,-6-5 8 0,1 0-8 0,-7 0 0 16,1 6 9-16,-1-6-9 0,1 0 8 0,0 0-8 16,-7 0 8-16,7 0-8 0,0 5 8 0,-12-5-8 15,0 5 0-15,0 0 0 0,12 0 8 0,-18-5-8 16,1 5 0-16,11 0 0 0,-18 0 0 0,7 0 0 16,-1 0 0-16,1-5 0 0,-6 0 0 0,-1 0 0 0,1 10-8 15,0-10 8-15,-6 5-10 0,6 0 10 0,-6-5-11 0,0 5 11 16,0-5-12-16,0 6 12 0,0-6-20 0,-5 0 2 15,5 0 1-15,0-6-674 16,0 1-134-16</inkml:trace>
  <inkml:trace contextRef="#ctx0" brushRef="#br0" timeOffset="2389.5">2690 10375 900 0,'0'0'40'0,"0"0"8"0,0-5-39 15,0 5-9-15,0-5 0 0,0-5 0 0,-5 0 34 0,5 5 5 16,-12-10 1-16,12 4 0 0,-6 6 9 0,6-10 3 16,0 5 0-16,0 0 0 0,0 0-3 0,-11 0 0 15,5 0 0-15,6-1 0 0,0 11 1 0,0 0 0 16,0 0 0-16,0-5 0 0,0-5-10 0,0 10-1 16,0 0-1-16,0 0 0 0,-5-5-14 0,5 5-4 15,0 0 0-15,0 0 0 0,0 0-7 0,0 0-1 16,0 15-1-16,0 1 0 0,0 4-11 0,0 5 0 15,0 6 9-15,0 4-9 0,5 11 0 0,1 4 0 16,5 11 0-16,-5 10 0 0,11 10 0 0,0 5 0 16,-11 15 0-16,5 1 0 0,-11 4 0 0,12 5 0 0,-1 6 0 15,-11-1 0-15,0 1 0 0,0-6 0 0,0-5 0 16,0-4 0-16,-11-6 0 0,5-5 9 0,0-5-1 0,-5-5-8 16,5-10 10-16,-11 5-10 0,0-5 8 0,-6 0-8 15,6-5 0-15,0-6 0 0,-6 1 0 0,1-5 0 16,4-10 0-16,-4 4-12 0,5-9 4 0,-6 9 8 15,6-9 0-15,0-1 0 0,0-4 0 0,11-1 0 16,-11-4 0-16,17 4 0 0,-17-5 0 0,11-4 0 16,6-1 0-16,-11-5 0 0,11 1 0 0,-6-6 0 15,6 0 8-15,0-5-8 0,-12-5 0 0,12-5 8 16,0 0-8-16,0 0 10 0,0 0-10 0,12 10 10 16,-12-10-10-16,0 0 8 0,6 10-8 0,11-5 8 15,0 11-8-15,0-11 0 0,6 5 0 0,-1-5 0 16,13 5 10-16,4-5 0 0,1 5 0 0,0 5 0 15,17 1 51-15,-11-1 11 0,22 0 1 0,-5 0 1 16,11 0-111-16,0-4-23 0,6-6-4 0,0 5 0 0,16-5 47 0,1 0 17 16,6 0-12-16,11 0 12 0,-6 0 0 0,12 0 0 15,-6 0 0-15,11-5 0 0,0 0-11 0,12 0 11 16,17 5-12-16,-6 0 12 0,17 0-19 0,-5 5 3 16,11 6 1-16,5-6 0 0,1 5-1 0,11 0 0 15,-6 0 0-15,6 1 0 0,6-1 16 0,-17 0 0 16,5 0 0-16,0 0 0 0,12 1 11 0,-17-1-2 15,-12-5 0-15,17 5 0 0,-22-5-1 0,11 0-8 16,-12 0 12-16,12-5-4 0,-17 1-8 0,0-1 0 16,-6 5 9-16,12 5-9 0,-1 0 0 0,-5-5 0 15,-12 5 0-15,12 6 0 0,6-1 0 0,-12 0 0 0,-6 6 0 0,1 4 0 16,-6-5 0-16,-1 1 16 0,1-1-3 0,0 0 0 16,-12 1 3-16,1 4 0 0,-30-5 0 15,13 1 0-15,-12-6-16 0,5 0 11 0,6 0-11 0,1 6 10 16,-13-6-10-16,-10 5 8 0,-1 1-8 0,-5-6 8 15,0 5-8-15,-12 0 0 0,1-4 0 0,-7-6-11 16,7 0 11-16,-7 0 0 0,-5 0 0 0,-5 1-8 16,-7-6 8-16,1 0 0 0,-6 0 0 0,0 0 0 15,-6 0 0-15,0-5 8 0,0 5-8 0,6-4 11 16,-11-1-11-16,5 5-16 0,-6-5 4 0,6 5 1 16,-5-5 11-16,-1 0 0 0,1 5 0 0,-1-10-8 15,1 5 8-15,-1-5 0 0,1 5 0 0,-6-5 0 16,-1 0 0-16,-4 0 0 0,4-10 10 0,-5 5-10 15,0-5 10-15,-5-5-10 0,5-5 10 0,0-6-10 16,-6-4 10-16,1-11-10 0,5-4 10 0,0-11-10 0,-17-15 0 16,6-5 0-16,-1-5 0 0,-5-20 0 0,6-5 8 0,-6-16-8 15,0-15 0-15,0-5 0 0,0-4 10 0,0-6-10 16,0-10 10-16,0 5-10 0,0-5 16 0,-6 10-2 16,6 0-1-16,-5 10 0 0,-1 0 3 0,6 11 0 15,11-1 0-15,1 10 0 0,-1 1 8 0,12 9 3 16,0 6 0-16,5 10 0 0,6 10-27 0,-5 5 0 15,-6 0 0-15,5 5 0 16,1 10-16-16,-1 5-8 0,-5 0-1 0,-6 6-952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7-13T16:47:31.896"/>
    </inkml:context>
    <inkml:brush xml:id="br0">
      <inkml:brushProperty name="width" value="0.05292" units="cm"/>
      <inkml:brushProperty name="height" value="0.05292" units="cm"/>
      <inkml:brushProperty name="color" value="#FF0000"/>
    </inkml:brush>
  </inkml:definitions>
  <inkml:trace contextRef="#ctx0" brushRef="#br0">4531 8932 115 0,'0'0'10'0,"0"0"-10"0,0-10 0 0,0 10 0 16,5-5 331-16,-5 5 64 0,0 0 13 0,0 0 2 16,0 0-335-16,0 0-67 0,0 0-8 0,17 5-13 15,6 0-6-15,6 0-1 0,-7-5 0 0,7 0 0 16,17-5-2-16,-7 5-1 0,1 0 0 0,0-5 0 0,0 0 23 0,0 0 15 15,0 0-3-15,0 0 0 0,11-6 38 0,-11 1 7 16,5 5 2-16,7 0 0 0,-7 5-25 0,7-5-5 16,-7 5-1-16,6-5 0 0,6 0-19 0,-5 0-9 15,5 5 8-15,0 0-8 0,-6 0 0 0,6 0 8 16,-11 0-8-16,5 0 0 0,-6 5 12 0,7-5-4 16,-7 5 0-16,12 0 0 0,-5 0-8 0,5 0 12 15,-12 0-12-15,6 0 12 0,1 0-12 0,5-5 0 16,0 0 9-16,-6 6-9 0,6-6 19 0,0 0-1 15,-12 0 0-15,7 0 0 0,-1 0 0 0,0-6 0 16,1 6 0-16,10 0 0 0,-16-5-3 0,5 5-1 16,6-5 0-16,0 0 0 0,0 10 0 0,-6-5 0 15,1 0 0-15,-1 0 0 0,12 0-6 0,-18 0 0 0,6 0-8 0,-5 0 12 16,5 0-12-16,-5 5 11 0,5 0-11 0,6-5 10 16,0 11-10-16,-6-11 0 0,18 5 0 0,-12-5 8 15,0 0-8-15,0 0 8 0,0 0-8 0,5 0 8 16,-5-5 5-16,-11 5 1 0,5-5 0 0,6 5 0 15,-11 0 9-15,5 0 1 0,-11-6 1 0,0 6 0 16,5-5-9-16,7 5-1 0,-13-5-1 0,7 0 0 16,0 5-14-16,-1 5 9 0,1 5-9 0,-6-10 8 15,5 0-8-15,7 0 0 0,-7 0 0 0,6 0 0 16,-5 6 0-16,5-1 0 0,-5 0 0 0,5 0 0 16,-5-5 0-16,5 0 0 0,-5-5 0 0,5 10 0 15,6 0 0-15,-12-5 0 0,1 5 0 0,0-5-11 16,5 5 11-16,0-5 8 0,0-5-8 0,6 5 11 0,-5 0-11 15,5 5 0-15,-6-5 0 0,0 0 0 0,1 0 0 16,-1 0 0-16,6-5 0 0,0 0 0 0,0 5 10 16,5 5-10-16,-5-5 12 0,6 0-12 0,5-5 0 0,-11 5 0 15,0 0 0-15,0 0 0 0,0 0 0 0,0-5 0 16,-11 0 12-16,5 0-12 0,0 5 26 0,-5-5-2 16,0-1 0-16,5 6 0 0,-23 0-7 0,12 0-1 15,0-5-1-15,-11 5 0 0,-1 0-15 0,1 0 0 16,-18 0 0-16,18 0 0 15,-18 0-63-15,6 5-9 0,0 6-1 0,-6-6-975 0</inkml:trace>
  <inkml:trace contextRef="#ctx0" brushRef="#br0" timeOffset="77934.539">21014 4455 115 0,'0'0'0'0,"0"0"10"0,12 5-10 0,-1 6 0 16,-5-6 0-16,-1 5 0 0,-5-10 348 0,0 10 68 0,-5 5 14 0,5 10 2 16,-6-9-275-16,-5 9-55 15,-1 5-11-15,-5-4-3 0,-6 14-26 0,1-9-6 0,-1 4 0 0,0 5-1 16,-6-9-55-16,7 9-15 0,-1-4-1 0,0-1 0 16,0-4 30-16,6-1 6 0,6 6 0 0,-6-6 1 15,5-5 7-15,-5 1 0 0,0 4 1 0,6-5 0 16,-1 1-2-16,1-1-1 0,0 5 0 0,-1-4 0 0,1-16-8 15,-1 10-2-15,1 0 0 0,5-5 0 0,6-15-16 0,-11 16-16 16,11-1 4-16,0-15 0 0,0 0 29 0,0 0 7 16,0 5 0-16,0 0 1 15,0-5-75-15,0 0-15 0,6 0-3 0,-1-5-634 16,1 0-126-16</inkml:trace>
  <inkml:trace contextRef="#ctx0" brushRef="#br0" timeOffset="78169.1">20621 4911 576 0,'6'-10'51'0,"-1"0"-41"16,1 5-10-16,-6 5 0 0,0 0 207 0,0 0 39 16,0 0 8-16,0 0 2 0,0 0-95 0,-6 10-18 15,1 5-4-15,-7 10-1 0,-5 16-56 0,6 0-11 16,0 4-3-16,-1 6 0 0,6-1-16 0,-5 6-3 16,0-5-1-16,11-1 0 0,-6-4 8 0,6-1 2 0,0-9 0 0,6-1 0 15,-1-9 14-15,7-6 4 0,-1 0 0 0,6-5 0 16,0-4-27-16,6-6-5 0,0 0 0 0,5-10-1 15,7 0-29-15,-1-1-6 0,0-9 0 0,0 5-8 32,6-10-68-32,-6 5-20 0,6-6-4 0,0-4-1181 0</inkml:trace>
  <inkml:trace contextRef="#ctx0" brushRef="#br0" timeOffset="78840.424">23162 4359 748 0,'0'0'33'0,"0"15"7"0,6-4-32 0,0 4-8 16,-1 5 0-16,1 0 0 0,-6 6 184 0,11-1 34 15,-5 5 7-15,6 11 2 16,-1-6-111-16,-5 6-21 0,-1-6-5 0,1 16-1 0,0-21-55 0,-1 11-11 15,1-1-3-15,-6 1 0 16,6-6 42-16,-6 1 8 0,6-1 2 0,-1 1 0 0,1-6-36 0,0-5-8 16,-1 6 0-16,1-11-1 0,0 5-17 0,-1-10-10 15,1 1 12-15,0 4-12 0,-6-10 0 0,6 0 0 16,-6-10 0-16,5 15 0 16,-5-15-112-16,0 0-28 0,0 0-7 0</inkml:trace>
  <inkml:trace contextRef="#ctx0" brushRef="#br0" timeOffset="79027.888">22963 5129 1324 0,'17'25'59'0,"-6"-15"12"0,6 6-57 16,6-1-14-16,6 5 0 0,-1 0 0 0,6-10 195 0,1 6 36 0,-1-6 7 0,0 5 2 16,-6-15-90-16,1 0-18 15,-1-10-3-15,1 0-1 0,-1 5-51 0,1-16-10 16,-1 6-3-16,1-5 0 0,-6-5-51 0,-1-6-13 15,1 6 0-15,-6-11 0 0,0-4 0 0,1 10 0 16,-7-6 0-16,-5 6 0 0,-1-1-155 0,1 6-33 16,-12-26-8-16,1 16 0 0</inkml:trace>
  <inkml:trace contextRef="#ctx0" brushRef="#br0" timeOffset="101551.913">23282 10907 828 0,'0'0'18'0,"0"0"4"0,0 0 1 0,0 0 0 0,0 0-23 0,0 0 0 16,0 0 0-16,0 0 0 0,0 0 52 0,0 0 7 15,0 0 1-15,0 0 0 0,0 0-8 0,0 0-2 16,0 0 0-16,0 0 0 0,0 0 7 0,0 0 2 16,0 0 0-16,0 0 0 0,11 10 13 0,-11-10 2 15,0 0 1-15,0 0 0 0,0 0-11 0,0 0-1 16,6 10-1-16,-6-10 0 0,0 0-18 0,6 10-3 15,-1 0-1-15,-5-10 0 0,0 0-7 0,0 0-1 16,12 6-1-16,-12-6 0 0,0 0-31 0,6 10 8 16,-1-5-8-16,7 0 0 0,-1-5 53 0,0 5 8 15,-11-5 2-15,0 0 0 0,12-5-31 0,-1 5-7 16,1-5-1-16,-12 5 0 0,0 0-4 0,11 0-2 16,0-5 0-16,-5 5 0 0,-6 0 4 0,11 0 1 15,1 0 0-15,-1 0 0 0,-5 0-23 0,5 0-8 16,1-5 0-16,-1 0 0 0,-5 5 8 0,5 0 0 0,-5 0 8 0,11-6-8 15,-11 1 8-15,5 0-8 0,1 5 8 0,5-5-8 16,-6 0 8-16,0-5-8 0,7 5 8 0,-7 0-8 16,0 0 0-16,1 0 8 0,5 0-8 0,-12 5 0 15,7-5 0-15,-1 5 8 0,1 0-8 0,-1-5 0 16,-11 5 0-16,0 0 0 0,6-5 0 0,-6 5 8 16,0 0-8-16,0 0 0 0,5 0 0 0,-5 0 0 15,0 0 0-15,0 0 0 0,0 0 0 0,0 0 0 16,0 0 0-16,0 0 0 0,0 0 0 0,0 0 0 0,0 0 0 0,0 0 0 15,0 0 0-15,0 0-8 0,-11 5 8 0,0 5 0 16,11-10 0-16,-12 10 0 0,1 0 0 0,-6-5 0 16,5 0 0-16,-5 0 0 0,6 5 0 0,-6-5 0 15,5 6 0-15,1-1 0 0,-6 0 0 0,17-10 0 16,-11 5 0-16,-1 0 0 0,-5 0 0 0,6 5 0 16,11-10 0-16,-6 5 0 0,-11 5 0 0,11 0 0 15,6-10 0-15,0 0 0 0,0 0 0 0,-6 5 0 16,6-5 0-16,0 0 0 0,0 0 8 0,0 0-8 15,0 0 8-15,0 0-8 0,6 11 8 0,6-6-8 16,-1 0 10-16,0 0-10 0,1 0 8 0,5-5-8 16,-6 0 0-16,1 0 9 0,5 0-9 0,0 5 0 15,0-5 0-15,-6 5 8 0,1 0-8 0,-7-5 0 16,-5 0 0-16,0 0 0 0,0 0 0 0,12 10 0 16,-12-10 0-16,0 0 0 0,0 0 0 0,0 0 0 0,0 10-9 15,0-10 9-15,0 0 0 0,0 10-8 0,-6 6 8 0,0-6 0 16,1 5 0-16,-7-5 0 0,7 0 0 0,-1 0 0 15,-5 0 0-15,5 1 0 0,0-6 0 0,6-5 0 16,0 0 0-16,-6 10 0 0,6-10 0 0,0 0 0 0,0 0 0 0,0 0 0 16,0 0 0-16,0 0 0 0,0 0 0 0,0 0 0 15,0 0 0-15,0 0 0 16,0 0-114-16,0 0-26 0,0 0-4 0</inkml:trace>
  <inkml:trace contextRef="#ctx0" brushRef="#br0" timeOffset="114457.674">25117 4911 403 0,'0'0'36'0,"0"0"-36"15,0 0 0-15,0 0 0 0,5-15 220 0,-5 15 36 16,-5-10 8-16,-1 10 2 0,0-15-166 0,1 5-32 16,-7 10-8-16,-5-11 0 0,-11 1-19 0,-7 5-3 15,-5 0-1-15,1 0 0 0,-7 10-11 0,0-5-2 16,-5 5-1-16,0 5 0 0,-6 6 13 0,0-6 2 15,0 5 1-15,0 10 0 0,6 0 5 0,-6 6 0 16,5 4 1-16,1 11 0 0,0-6-14 0,5 11-3 16,6 5-1-16,1 15 0 0,4-6 57 0,13 11 12 15,4 5 3-15,7 0 0 0,11 1-25 0,0-7-5 16,11-4-1-16,7 5 0 0,4-20-15 0,7 0-3 16,5-6-1-16,6-4 0 0,5-6-10 0,7-9-3 15,5-6 0-15,5-5 0 0,18-9-12 0,-6-11-2 16,12-11-1-16,5-4 0 0,-6-5-10 0,-5-10-3 0,0-6 0 15,-6 1 0-15,-11-11-8 0,-18 6 0 0,1-6 0 0,-6 6 0 16,-12 4 0-16,-5-4 0 0,0-1 0 0,-12 1 0 16,-5-6 0-16,0 0 0 0,-6-4-9 0,-6-1 9 15,0 0 0-15,0 11-8 0,-5-16 8 0,0 11 0 16,-1-1-8-16,1 11 8 0,-1 4 0 0,-5-9 0 16,0 14-149-16,12 6-23 0</inkml:trace>
  <inkml:trace contextRef="#ctx0" brushRef="#br0" timeOffset="173609.015">7340 6856 115 0,'0'0'10'0,"0"0"-10"16,0 0 0-16,0 0 0 0,11-5 157 0,-11 5 30 0,0 0 5 0,0 0 2 16,0 0-89-16,6-10-17 0,-6 10-4 0,0 0-1 15,0-11-19-15,0 11-4 0,0-10-1 0,0 0 0 16,-6 5-24-16,-5 0-5 0,11 5-1 0,-12-5 0 16,7 5-12-16,-18-5-2 0,11 5-1 0,-5 0 0 15,-6 0 6-15,6 0 0 0,-11 0 1 0,11 5 0 16,17-5-21-16,-34 5 0 0,11 0 0 0,0 5 0 15,-5-5 13-15,5 0-1 0,6 0-1 0,-6 6 0 16,0-6 10-16,6 5 3 0,0 0 0 0,0 0 0 16,0 5 10-16,-6-5 2 0,17 6 1 0,-17-6 0 15,6 10-14-15,0-10-3 0,-6 5-1 0,12 0 0 16,-6 1 3-16,0 4 1 0,-6 0 0 0,6-5 0 16,6 0 1-16,-7 6 0 0,-10-1 0 0,5 5 0 15,6-4-11-15,-6 4-1 0,6 5-1 0,-6-4 0 16,6-1 1-16,0 0 1 0,6 6 0 0,-6-11 0 15,0 5-1-15,11 6 0 0,0-1 0 0,6-5 0 0,-5 6 4 0,-1-1 1 16,6-5 0-16,6 1 0 0,-6 9 2 0,0-10 0 16,11 1 0-16,-5-1 0 0,11 0-3 0,-12-4 0 15,13-1 0-15,-1-5 0 0,0 0 4 0,6 1 0 16,11-6 0-16,-12 0 0 0,7 0 5 0,-1 0 2 16,1 0 0-16,5-5 0 0,6-5-7 0,-6 5 0 15,0-5-1-15,6-5 0 0,0 5-8 0,-11-10-2 16,22 0 0-16,-17-5 0 0,12 0 11 0,-1-11 1 15,1-9 1-15,-1-1 0 0,-5-4-22 0,12-6-16 16,-24-4 2-16,12-1 1 0,-12-5 13 0,1-4 15 16,-1 4-3-16,-5 5-1 0,-6 1-23 0,-11 4-4 0,0 0 0 15,-6-4-1-15,-6 9 7 0,0 6 2 0,-5-6 0 0,-6 11 0 16,0-11 8-16,-6 1-10 0,-17 9 10 0,12 1-10 16,-7-5 10-16,1 9 0 0,-6 1 0 0,-5 5-8 31,5 0-120-31,0 4-24 0</inkml:trace>
  <inkml:trace contextRef="#ctx0" brushRef="#br0" timeOffset="177073.588">14496 8228 633 0,'0'0'56'16,"0"15"-44"-1,6 0-12-15,-1 1 0 0,-10 4 192 0,5 0 36 16,0 5 7-16,-6 6 1 0,0 4-107 0,1 1-21 15,5 9-5-15,-6 1-1 0,0 0-41 0,1 4-8 0,-1 6-1 0,6 0-1 0,0 4-20 0,0 1-4 16,-6 0-1-16,6 5 0 0,6-11-7 0,0 1-2 16,-6 0 0-16,5-11 0 0,-5-4-9 0,6-1-8 15,0-4 9-15,-1-11-9 16,-5-5-96-16,0-4-24 0</inkml:trace>
  <inkml:trace contextRef="#ctx0" brushRef="#br0" timeOffset="177542.576">14342 8476 460 0,'0'0'41'0,"0"0"-33"0,-6-10-8 0,6 10 0 16,0 0 130-16,0 0 24 0,0 0 5 0,0 0 1 15,0 0 25-15,0 0 6 0,0 0 1 0,0 0 0 16,0 0-82-16,12 15-16 0,-1-5-3 0,1 11-1 15,5-6-7-15,-6 5-2 0,6 0 0 0,6 6 0 16,6 4-25-16,-7 0-6 0,-5 1-1 0,6 4 0 16,0 1-13-16,5-1-4 0,-5 1 0 0,6-1 0 15,-6-5-4-15,-1 1 0 0,1-1-1 0,0-4 0 16,-6-6-3-16,6 0 0 0,-6 0 0 0,-6-10 0 0,6-4-8 0,-5-1-3 16,5-5 0-16,-17 0 0 0,6-11-13 0,-1 1 0 15,1-10 0-15,0 0 0 0,-6-11 0 0,0-9 0 16,0-1 0-16,-6-4 0 0,0-1 0 0,1-4 0 15,-1-1 0-15,-6-5-10 0,7 1 10 0,-1-1 0 16,-5 0 0-16,5 6 0 0,0 4 0 0,1 0 0 16,-1 11 0-16,6 5 0 0,0 9 0 0,0 11 0 15,6 0 0-15,-6 10 8 0,17 5 14 0,5 15 3 16,-4 6 1-16,10 9 0 0,6 6 6 0,-5 4 2 16,-1 11 0-16,6 5 0 0,1-1-16 0,-1 1-3 15,-6 5-1-15,-5-5 0 0,0 0-6 0,0-6 0 16,-1 1-8-16,-4-5 12 0,-7-11-12 0,6 1 0 15,0-6 8-15,0-5-8 0,-5-4 0 0,-1-6 0 16,0-5 0-16,-5-5 0 16,-6-10-51-16,0 0-13 0,0 0-2 0,11-10-1 15,1-5-172-15,-6-5-34 0,-1-16-7 0</inkml:trace>
  <inkml:trace contextRef="#ctx0" brushRef="#br0" timeOffset="177760.854">15316 8405 1670 0,'23'0'74'0,"-11"-5"15"15,-1 5-71-15,6-5-18 0,-17 5 0 0,17-5 0 0,0 0 148 16,0-5 27-16,1 0 5 0,-1 0 0 0,0 0-64 0,0-6-12 16,6-4-4-16,-1 5 0 0,-5 0-60 15,6 0-13-15,0-1-3 0,0 1 0 0,-12 0-11 0,12 0-2 16,0 5-1-16,0 5 0 0,-12-6-10 0,6 11 0 15,0 0 0-15,-5 0 0 16,5 6-205-16,-17-6-34 0</inkml:trace>
  <inkml:trace contextRef="#ctx0" brushRef="#br0" timeOffset="177917.066">15544 8593 1670 0,'0'0'148'0,"17"5"-118"15,1 0-30-15,4-5 0 0,1 0 172 0,6-5 29 16,-1 0 6-16,6 0 1 0,6 0-47 0,11 0-9 15,-11-1-1-15,-5 1-1 0,-1-5-93 0,-6 5-18 16,-5 0-4-16,6-5-1 0,-7 0-21 0,1 5-4 16,-6 0-1-16,-5 0-925 0,-1 0-186 0</inkml:trace>
  <inkml:trace contextRef="#ctx0" brushRef="#br0" timeOffset="183802.993">19829 2739 115 0,'0'10'10'0,"0"10"-10"16,6 10 0-16,-1 11 0 0,1 20 452 0,6 15 88 0,-7 25 17 0,1 21 4 15,5 4-448-15,-5 11-89 0,0 5-24 0,-1 5 0 16,-10-1 0-16,-1-9 0 0,0-5 0 0,1-11 0 31,-7-9-94-31,-5-21-15 0,0-5-3 0,-6-20-723 0</inkml:trace>
  <inkml:trace contextRef="#ctx0" brushRef="#br0" timeOffset="192180.622">24872 6841 1033 0,'0'0'22'0,"0"0"5"0,0 0 1 0,0 0 2 0,-6 5-30 0,-5 0 0 0,11-5 0 0,0 0 0 15,-12 5 55-15,1 5 5 0,-1-10 0 0,1 5 1 16,0-5-14-16,-1 0-3 0,-5-5-1 0,6 0 0 16,5 0-10-16,0 0-1 0,-11-5-1 0,0-1 0 15,-6-4-3-15,6 0 0 0,-11-10 0 0,-1 10 0 16,6-16-10-16,-5 6-2 0,-1-6-1 0,7 1 0 0,-7 5-7 0,1 4 0 16,-1-19-8-16,12 5 12 0,-6 9-4 0,6 1 0 15,0 0-8-15,6 4 12 0,-1 6-3 0,7-10-1 16,-1 10 0-16,6-1 0 0,0 6 7 0,-6 0 1 15,6 5 0-15,0 5 0 0,0-10 4 0,0 10 2 16,0 0 0-16,0 0 0 0,0 0 13 0,0 0 2 16,0 0 1-16,0 0 0 0,-5 15-10 0,-1-5-1 15,-6 11-1-15,12-1 0 0,-5-10-16 0,5 10-10 16,-6-10 12-16,0 5-12 0,6-15 8 0,-5 16-8 16,5-16 0-16,0 0 0 0,0 0 8 0,0 0-8 15,0 0 0-15,0 0 0 0,0 0 0 0,0 0 0 16,5-10 8-16,1-1-8 0,0 1 8 0,-1 0-8 15,7 5 12-15,-6-10-12 0,5 10 15 0,0 0-4 16,1 5-1-16,-1 0 0 0,1 0 2 0,-1 0 0 16,0 10 0-16,6 5 0 0,-5-15-12 0,5 10 10 15,-6-5-10-15,6 0 10 16,-5 0-112-16,-1 0-22 0,6 1-5 0</inkml:trace>
  <inkml:trace contextRef="#ctx0" brushRef="#br0" timeOffset="192680.574">25202 6734 1029 0,'0'0'45'0,"0"0"11"0,0 0-45 0,0 0-11 15,0 0 0-15,0 0 0 0,0 0 22 0,0 0 2 16,0 0 1-16,0 0 0 0,0-5-3 0,0-10-1 15,-6 0 0-15,1 0 0 0,-1-6-13 0,0-4-8 16,1 0 8-16,-1-1-8 0,-6-9 0 0,1-1 0 16,5 1 0-16,1 5 0 0,-1 9 8 0,0 1-8 15,1-5 8-15,5 5-8 0,-6 9 22 0,6 1 0 16,0 10 0-16,0 0 0 0,0 0 22 0,0 0 4 16,0 0 0-16,0 0 1 0,0 0-6 0,0 0-2 0,0 0 0 0,0 0 0 15,0 0-25-15,0 0-6 0,0 0-1 0,0 0 0 16,0 0-9-16,0 0 12 0,0-5-12 0,6-5 12 15,-1 5 0-15,1-5 0 0,5 0 0 0,1 0 0 16,-1-6-12-16,6 6 12 0,-5 5-12 0,-1-5 12 16,0 0-12-16,7 10 0 0,-7-5 9 0,0 5-9 15,1 0 0-15,-1 0 0 0,12 5 0 0,-12 0-780 16</inkml:trace>
  <inkml:trace contextRef="#ctx0" brushRef="#br0" timeOffset="193235.22">26336 6582 57 0,'0'0'0'0,"0"0"0"0,0 0 0 0,0 0 0 16,0 0 0-16,0 0 0 0,0 0 194 0,-6 5 34 15,1 5 6-15,-1-4 2 0,6-6-145 0,0 0-29 16,0 0-6-16,-12 0 0 0,1 0-17 0,0-6-3 0,11 6-1 0,-6-10 0 0,0-5 4 0,6 0 1 16,6-10 0-16,0-1 0 0,-1-4-16 0,7 0-2 15,-1-6-1-15,1 11 0 0,-1-16-9 0,0 6-1 16,1-1-1-16,-7 6 0 0,-10 10-10 0,5-6 0 16,5-4 0-16,-5 15 0 0,-5 0 10 0,5 10-10 15,0 5 12-15,0 0-12 0,0 0 20 0,-17 0-2 16,0 5-1-16,-1 5 0 0,1 5 21 0,-5 0 4 15,4 5 1-15,1 6 0 0,0-11-51 0,6 0-11 16,5 5-1-16,-5-4-1 0,11-16 21 0,0 0 0 16,0 0 10-16,0 0-10 0,0 0 14 0,11 5-4 15,12-10-1-15,-6 0 0 0,6-6-9 0,5 1 8 16,1-5-8 0,-1 0 8-16,1 5-8 0,-6-11 0 0,-1 6 0 0,1 5 0 15,-6 0 0-15,0 0 0 0,-11 5 0 0,5 0 0 16,7 0-138-16,-7 0-23 0</inkml:trace>
  <inkml:trace contextRef="#ctx0" brushRef="#br0" timeOffset="193807.407">27105 6668 954 0,'0'0'42'0,"12"-10"9"0,-7 5-41 0,-5 5-10 15,0 0 0-15,6-5 0 0,0 0 28 0,-6-5 3 16,5 5 1-16,1-5 0 0,-6-5 4 0,6-1 0 16,-1 1 1-16,-5 0 0 0,0-5-17 0,6-6-3 15,0-4-1-15,5 5 0 0,-5-6-1 0,5 1-1 16,1 0 0-16,-1-1 0 0,0 1 2 0,1 4 0 15,-6 1 0-15,5 5 0 0,6 10 0 0,-6-16 1 16,-5 11 0-16,0 5 0 16,0 0 7-16,-1 5 0 0,-5 5 1 0,0 0 0 15,0 0 7-15,0 0 2 0,0 0 0 0,-17 15 0 0,0 0-13 0,0 0-2 0,6 6-1 0,-1-11 0 16,1 10-18-16,-6-5 10 0,5-5-10 0,12-10 8 16,0 0-8-16,-17 11 0 0,17-11 0 0,0 0 0 15,0 0 12-15,0 0-2 0,0 0-1 0,12 0 0 16,5-11 23-16,-6 1 4 0,12-5 0 0,0-5 1 15,-12 10-17-15,12-5-3 0,11 4-1 0,-5-4 0 16,-1 0-8-16,1 10-8 0,-1 5 9 0,-5 0-9 16,0 0 0-16,-1 5-18 0,-10 0 2 0,5 5-557 15,-6-5-112-15</inkml:trace>
  <inkml:trace contextRef="#ctx0" brushRef="#br0" timeOffset="195122.72">28518 6415 799 0,'0'25'35'0,"6"-14"8"0,-6 4-35 0,6 0-8 0,-6 0 0 0,0-15 0 16,0 0 45-16,0 10 7 0,0-10 2 0,0 0 0 15,0 0 6-15,0 0 2 0,0 0 0 0,0 0 0 16,0 0-35-16,0-15-7 0,5 0-2 0,-5-5 0 0,12-6-3 16,-7 6-1-16,1-15 0 0,0 4 0 0,-1-4-5 0,1 4-1 31,0 6 0-31,-6 0 0 0,6 10-8 0,-6-1 0 16,0 6 0-16,0 10 8 0,0 0 1 0,0 0 0 0,0 0 0 0,0 0 0 0,0 0 12 0,0 0 3 15,0 0 0-15,-18 10 0 0,18-10-12 0,-11 16-3 16,11-16 0-16,-6 10 0 0,6-10-1 0,0 0 0 15,0 0 0-15,0 0 0 0,0 0 10 0,0 0 2 16,0 0 0-16,6 5 0 0,-6-10-3 0,11 5 0 16,-5 0 0-16,0-10 0 0,5-1-9 0,-5 6-8 15,5 5 9-15,-5 0-9 0,0-10 8 0,-1 5-8 16,1 5 0-16,6-5 0 0,-1 5 9 0,-5-5-9 16,5 5 8-16,0-5-8 0,1 5 12 0,5 0-2 15,-6-5-1-15,6 0 0 0,0 0-9 0,1-5 0 16,-1 10 0-16,0-5-776 0</inkml:trace>
  <inkml:trace contextRef="#ctx0" brushRef="#br0" timeOffset="195607.039">29504 6440 748 0,'0'0'33'0,"0"0"7"0,0 0-32 0,6 11-8 16,-6-11 0-16,0 0 0 0,0 0 44 0,0 0 8 16,0 0 0-16,0 0 1 0,0 0-25 0,0 0-4 15,0-11-2-15,0 1 0 0,0-5-14 0,0 0-8 16,0 0 8-16,0-5-8 0,0-6 10 0,0 1-2 16,0-5-8-16,5 4 12 0,1-4 3 0,-6-1 0 15,6 1 0-15,-6 5 0 0,5-1-6 0,-5 6-1 16,6 5 0-16,0 0 0 0,-6 10-8 0,0-10 12 15,0 15-12-15,0 0 12 0,0 0 24 0,0 0 6 0,0 20 1 0,-6 0 0 16,0 0-7-16,1 6 0 0,-1-1-1 0,0-5 0 16,1 0-15-16,-1-9-2 0,0 4-1 0,6 0 0 15,0-15-5-15,0 0-2 0,0 0 0 0,0 0 0 16,6 0 2-16,0-5 1 0,-1-5 0 0,7-5 0 16,-1-6-1-16,0 1-1 0,1 5 0 0,-6-5 0 15,11 4-11-15,-6 6-16 0,0 0 4 0</inkml:trace>
  <inkml:trace contextRef="#ctx0" brushRef="#br0" timeOffset="196044.059">30455 6486 403 0,'0'0'17'0,"0"0"5"0,0 0-22 0,0 0 0 0,12 0 0 0,-1 0 0 16,-5-5 127-16,0 0 21 0,-6 5 4 0,5-10 0 15,1-10-123-15,-6 4-29 0,0-4 0 0,-6-5 0 16,12-6 21-16,-6 6 3 0,0 0 1 0,0-1 0 16,6 11-37-16,-6 5-7 0,5-5-1 0,-5 10-1 15,0 5 47-15,12-5 10 0,-7 5 1 0,7 5 1 16,-1 5 37-16,1 0 7 0,-1 0 2 0,0 5 0 15,1 6-36-15,-6-1-8 0,-1 5 0 0,1-10-1 16,0 1-26-16,-1-6-5 0,1 0 0 0,-6-10-8 16,0 0 0-16,0 0 0 0,0-10 0 0</inkml:trace>
  <inkml:trace contextRef="#ctx0" brushRef="#br0" timeOffset="198357.569">24194 5686 576 0,'0'0'51'0,"0"0"-41"16,0 0-10-16,0 0 0 0,0 0 76 0,0 0 12 16,-6 0 4-16,-6 0 0 0,1 5-19 0,0 0-3 15,-12 5-1-15,0-5 0 0,-5 10-17 0,-7 1-4 0,-4 9-1 0,-7 0 0 16,6 6-18-16,12-1-3 0,-7 6-1 0,7-1 0 16,-1-5 2-16,12 11 0 0,0-1 0 0,6 1 0 15,-1-1-5-15,12 6-1 0,6-6 0 0,6 1 0 16,5 0 15-16,5-6 2 0,-4-5 1 0,10-9 0 15,6-6 11-15,0-5 2 0,1-10 1 0,10-5 0 16,-5-10-20-16,0-6-4 0,6-9-1 0,-1 0 0 16,1-6-16-16,-6 1-3 0,-1-21-1 0,-10 10 0 15,-1 6-8-15,-5-6 0 0,-6 6 0 0,-5-1 0 16,-7 6-13-16,-10-1 5 0,5 11 8 0,-12-5-13 16,7 4 13-16,-12 1 0 0,-1 5-10 0,1 0 10 15,0-1-142-15,-6 6-24 0</inkml:trace>
  <inkml:trace contextRef="#ctx0" brushRef="#br0" timeOffset="198841.899">25310 5767 1152 0,'0'0'102'0,"-11"5"-82"0,0 5-20 0,-7 5 0 16,1-5 51-16,-5 11 5 0,-7 4 2 0,-11 11 0 15,0-1 4-15,-5 5 1 0,-1 11 0 0,-5 0 0 16,-6 10-26-16,11-1-5 0,6 6 0 0,6 0-1 16,0 0-5-16,11-16-1 0,0 6 0 0,12-10 0 15,5-1 4-15,6 1 1 0,6-11 0 0,11-4 0 0,12-11 9 0,-1-10 1 16,12 0 1-16,6-5 0 0,-7-15 2 0,13 0 0 15,-1-10 0-15,0-11 0 0,1 1-19 0,5-11-4 16,0-9-1-16,0-6 0 0,-12-5-19 0,1 1 0 16,-6-6 0-16,-1 5 0 0,-10 5 0 15,-6 6 0-15,-12-1 0 0,1 11 0 0,-12-6 0 0,-6 5-9 16,0 1 9-16,-11 4 0 16,0 6-100-16,0 0-16 0,-6-1-2 0</inkml:trace>
  <inkml:trace contextRef="#ctx0" brushRef="#br0" timeOffset="199326.109">26575 5792 1267 0,'0'0'56'0,"0"0"12"0,0 0-55 0,0 0-13 15,-5-5 0-15,-1 0 0 0,-6 5 54 0,1 5 8 16,-6 0 2-16,0 10 0 0,-12 1 0 0,7 14 1 16,-13 11 0-16,-4 9 0 0,4-4-21 0,7 4-4 15,11 1 0-15,0 10-1 0,0-5-15 0,11-11-2 16,6 6-1-16,6-6 0 0,5-4-21 0,6-6 9 16,6-9-9-16,5-6 0 0,12-10 80 0,0-5 10 15,-6 0 2-15,0-15 0 0,6-10-45 0,-5-6-9 16,4 1-2-16,1-20 0 0,-11 4-14 0,-1-5-3 15,-5 1-1-15,-6-6 0 0,0 1-18 0,-11-1 8 16,-6 5-8-16,0-9 0 0,-6 9 0 0,-11 6 0 16,0-1 0-16,0 1 0 0,-12 4 0 0,7 6 0 15,-7 4-9-15,6 6 9 16,6 10-164-16,0 5-28 0,-6 5-6 0</inkml:trace>
  <inkml:trace contextRef="#ctx0" brushRef="#br0" timeOffset="199670.118">27424 5802 1267 0,'0'0'56'0,"0"0"12"15,0 0-55-15,0 0-13 0,0 0 0 0,-11-5 0 0,-6 10 78 0,5 0 13 16,-5 11 2-16,-6-1 1 0,6 10-29 0,0 6-5 16,-6-1-2-16,1 16 0 0,5-1-32 0,-1 1-6 15,7 4-2-15,0 1 0 0,11 0-2 0,5-1-1 16,1-9 0-16,11 4 0 0,0-4 19 0,0-11 4 16,6 6 1-16,6-16 0 0,5-10 31 0,0-5 6 15,0-5 2-15,12-5 0 0,-6-10-15 0,0-10-3 16,-1-6-1-16,-4-9 0 0,-1-6-36 0,-6-5-7 15,-5 1-2-15,-12-1 0 0,1-5-14 0,-6 1 0 16,-12 9 0-16,-6-4 0 0,-5-1 0 0,-5 10 0 16,-13 1 0-16,7-1 0 15,-12 6-92-15,0-1-22 0</inkml:trace>
  <inkml:trace contextRef="#ctx0" brushRef="#br0" timeOffset="200372.84">28592 6010 691 0,'12'0'61'0,"-7"-15"-49"0,1 0-12 0,0-1 0 16,-1 1 58-16,-5 0 9 0,0 0 1 0,-5 0 1 15,-1 0 3-15,0-1 1 0,-5 16 0 0,-6-10 0 16,0 20-14-16,0-10-3 0,-12 10-1 0,1 11 0 16,-6 9 21-16,-1 6 4 0,-5 9 0 0,1 6 1 15,4 4-29-15,7 6-5 0,-1 5-2 0,7 5 0 16,4-5-13-16,13-11-2 0,5-4-1 0,5 0 0 15,7 4 26-15,11-24 5 0,-1 4 0 0,13-9 1 0,5-6 17 16,-1-10 3-16,1-10 1 0,6-10 0 16,-1 0-42-16,1-10-8 0,5-16-1 0,1-4-1 15,-1-11-22-15,-11-5-8 0,0-5 0 0,-12-4 9 0,-5 4-9 0,-6 5 0 16,-11 0-10-16,-6 1 10 0,0 9-9 0,-17 11 9 16,5-11-8-16,-11 16 8 0,-5-1-12 0,5 11 2 15,0 0 1-15,-5 5 0 16,5 5-126-16,0-1-25 0,1 6-4 0,4 5-793 15</inkml:trace>
  <inkml:trace contextRef="#ctx0" brushRef="#br0" timeOffset="200748.108">29578 5873 1497 0,'0'0'66'0,"-6"5"14"0,-5 0-64 0,-1 6-16 0,1 4 0 0,-6 0 0 15,0 5 55-15,0 6 7 0,-6 4 2 0,0 16 0 0,-5-1 0 0,11 6 0 0,0-6 0 0,-1 6 0 16,7 0-52-16,5-6-12 0,6 6 0 0,0-16 0 15,6-4 54-15,5-6 8 0,1-5 2 0,11 0 0 16,-6-4 51-16,11-11 10 0,1-5 3 0,-1-5 0 0,1 0-103 16,-1-6-25-16,6-14 0 0,-5 0 0 0,-12-16 36 0,0 1 3 15,6-16 0-15,-12-5 0 0,1 6-11 0,-7-1-3 16,-5-5 0-16,-5 0 0 0,-1 6-25 0,-11-1 0 16,-6 5 0-16,-5 11 0 0,5-1 0 0,-6 16 0 15,1 5 0-15,-1 5 0 16,1 9-200-16,-1 12-44 0,12 4-10 0,-6 15-2 0</inkml:trace>
  <inkml:trace contextRef="#ctx0" brushRef="#br0" timeOffset="201029.301">30461 5970 1803 0,'-11'20'80'0,"-1"0"16"0,-5-5-76 0,0 21-20 0,0-6 0 0,6 16 0 15,-1-1 0-15,1 6 0 0,-1-6 8 0,12 6-8 16,-5 5 32-16,5-21 4 0,5 6 0 0,7-6 0 16,5-4 38-16,0-6 8 0,6-5 2 0,5-5 0 15,1-5 4-15,5-10 2 0,0-10 0 0,0 5 0 16,1-5-44-16,-7-10-9 0,6 0-1 0,-5-16-1 15,-12 1-35-15,0-6 0 0,0-14 0 0,-11-1-791 16,-6 0-165-16</inkml:trace>
  <inkml:trace contextRef="#ctx0" brushRef="#br0" timeOffset="204950.246">16376 7884 1209 0,'0'0'108'0,"0"0"-87"16,0 0-21-16,0 0 0 0,0 0 124 0,-5 5 20 0,5-5 4 0,-6 5 0 15,6-5 3-15,0 0 0 16,0 0 0-16,0 0 0 0,0 0-51 0,0 0-9 0,0 0-3 0,17 0 0 15,6-10-39-15,-6 0-8 0,6-6-1 0,5 1-1 16,1 0-17-16,-1-5-3 0,1 0-1 0,5-1 0 16,0 6-4-16,0 0-1 0,-11-5 0 0,0 9 0 15,-6 1-4-15,6 0-1 0,-6 0 0 0,0 5 0 16,-17 5-8-16,0 0 0 0,11 0 0 0,1 10 0 16,-12-10 17-16,5 15 8 0,-5 6 2 0,6 4 0 15,0 0-16-15,-6 11-3 0,-6-1-8 0,6 11 12 16,6-1-12-16,-6 6 0 0,0 5 0 0,0-1 0 15,0-4 0-15,11 5 0 0,-5-1 8 0,-1 6-8 16,-5-10 0-16,12-1 11 0,-6 1-11 0,5 0 10 0,-11-6-10 0,11-4 10 16,6-1-10-16,6 6 10 0,-6-11-10 0,-5 1 0 15,5-1 0-15,6-4 0 16,-6-6-88-16,-6 0-22 0,0-4-5 0,-5-1-1124 16</inkml:trace>
  <inkml:trace contextRef="#ctx0" brushRef="#br0" timeOffset="205090.901">16701 8446 1209 0,'0'0'108'0,"0"0"-87"16,0 0-21-16,0 0 0 0,11-10 192 0,1 0 35 16,5 5 6-16,0-1 2 0,11 1-53 0,1 5-10 15,-1-5-3-15,7 5 0 0,5-5-93 0,-1 0-20 16,7 0-3-16,0 5-1 0,-1-10-39 0,1 0-13 16,-1 0 8-16,1 0-854 15,-6-1-170-15</inkml:trace>
  <inkml:trace contextRef="#ctx0" brushRef="#br0" timeOffset="211747.142">13881 14031 1234 0,'0'0'55'0,"0"0"11"0,5-15-53 0,1 0-13 15,5 0 0-15,-5 0 0 0,0-6 60 0,0 1 10 16,-6 0 2-16,0 5 0 0,0 0-6 0,0-1-1 16,0 6 0-16,0 0 0 0,0 0-1 0,0 10 0 15,0 0 0-15,0 0 0 0,0 0 32 0,0 0 7 16,-6 20 1-16,6 6 0 0,0-1-44 0,-6 5-9 16,6 16-2-16,0 4 0 0,6 11-18 0,-6 5-4 15,-6 0-1-15,6 5 0 0,-6-5-4 0,1-11-1 0,5 1 0 0,-6-5 0 16,6-1-4-16,0-9-1 0,0-1 0 0,0-4 0 15,0-6 11-15,0 1 1 0,0-11 1 0,11 5 0 16,-5-10 2-16,6 0 0 0,-1-4 0 0,6-1 0 16,0-5-6-16,6 0-1 0,5-5 0 0,1 0 0 15,5 0-8-15,0 0-3 0,0 0 0 0,6-5 0 16,-5 0-13-16,4 0 11 0,7 0-11 0,-18 0 10 16,7-1-10-16,-7 1 0 0,6-5 0 0,1 5 0 15,-7-5-39-15,0 0-13 16,1 0-2-16,5-5-834 0,-11-1-166 0</inkml:trace>
  <inkml:trace contextRef="#ctx0" brushRef="#br0" timeOffset="212418.688">15163 14031 932 0,'-17'6'20'0,"17"-6"5"0,0 0 1 0,0 0 0 0,-23 5-26 0,11 0 0 16,7-5 0-16,5 0 0 0,0 0 83 0,0 0 11 16,-17-5 2-16,17 5 1 0,11-11 22 0,-5 1 4 15,-12 5 1-15,6 0 0 0,6-10 31 0,5 5 6 16,6 0 2-16,-5 5 0 0,-7-5-51 0,12-6-11 16,18 6-1-16,-7 0-1 0,-11 5-42 0,12-5-8 15,-1 0-1-15,6 0-1 0,-5 5-21 0,-1-6-4 16,1 6-1-16,-6 0 0 0,16 0-13 0,-10 0-8 15,-12 0 8-15,6 5-8 0,0 0 0 0,-1 5 0 16,-5-5 0-16,-17 0 0 16,0 0-125-16,12 10-30 0,-1 6-5 0,-11-1-980 0</inkml:trace>
  <inkml:trace contextRef="#ctx0" brushRef="#br0" timeOffset="212543.595">15373 14214 1497 0,'0'0'133'0,"12"0"-106"0,5 0-27 0,0 0 0 16,-6 5 83-16,7-5 11 0,10 0 2 0,0 0 1 15,-5 0 12-15,11 5 3 0,1-5 0 0,5 0 0 16,-1 0-48-16,-10-5-8 0,-1 0-3 0,7 0 0 16,10-5-113-16,-11-1-24 0</inkml:trace>
  <inkml:trace contextRef="#ctx0" brushRef="#br0" timeOffset="-206970.155">16866 13864 1267 0,'0'0'112'0,"12"10"-89"0,5 6-23 0,0-6 0 16,0 5 158-16,-6-5 27 0,-5 5 6 0,-6-15 1 16,11 10-53-16,-11-10-11 0,0 0-1 0,12 16-1 15,5-1-36-15,-17-15-7 0,0 0-2 0,0 0 0 16,0 0-28-16,0 0-5 0,6 10-2 0,-6-10 0 15,0 0-15-15,0 0-3 0,0 0-1 0,0 0 0 16,0 0 10-16,0 0 3 0,0 0 0 0,0 0 0 16,0 0-32-16,0 0-8 0,0 0 0 0,0 0 0 15,0 0 0-15,-6 5-13 0,-5 5 3 0,5-5 1 16,-11-5 9-16,5 0 16 0,1 0-4 0,-6-5-1 0,-6 5-11 16,6-5 0-16,6 0 0 0,-7-5 8 0,-4 5-8 0,5 0 0 15,-1-5 0-15,1-6 0 0,0 6 0 0,-5 0 0 16,-1 0 0-16,0 0 0 0,0 5 0 15,6-5 0-15,-6 0 0 0,0-1 0 0,6 6 0 16,6 0 0-16,-6 0 0 0,0 5-11 0,5 0 11 0,1 5 8 16,11-5-8-16,-11 5 11 0,-1 0-11 0,1 6 12 15,-1-1-12-15,7 5 12 0,-1-5-12 0,0 5-17 16,1 5 4-16,-7 1 1 0,7 4 30 0,5 0 6 16,-12 6 2-16,12-1 0 0,-6 1-18 0,6-1-8 15,-5-5 8-15,-1 6-8 0,0-1 0 0,6-5 0 16,0 1 8-16,0-1-8 0,-5 0 0 0,5 1 0 15,5-11 0-15,-5 5 0 0,6-5 0 0,0 0 8 16,-1 1-8-16,7-6 0 0,-1-5 8 0,6 0-8 16,0 0 0-16,6 0 8 0,6 0-8 0,-1 0 8 0,6-5-8 15,1 10 8-15,10-5-8 0,-5 5 0 0,0 1 0 0,-6 4 0 16,0-5 0-16,-5 0 0 0,5 10 0 0,-11 1 0 16,-6-6 0-16,-6 10 0 0,1 0 0 0,-12 1 0 15,-6-6 0-15,-5 5 0 0,-7 1 0 0,-10-1 0 16,-1 0 0-16,-5 1-9 0,-11-1 9 0,-7 0 0 15,7-10-8-15,-6 6 8 0,5-6 0 0,0 0 0 32,1-10-100-32,5 0-14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5283200" cy="2580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979" y="2"/>
            <a:ext cx="5283200" cy="258068"/>
          </a:xfrm>
          <a:prstGeom prst="rect">
            <a:avLst/>
          </a:prstGeom>
        </p:spPr>
        <p:txBody>
          <a:bodyPr vert="horz" lIns="91440" tIns="45720" rIns="91440" bIns="45720" rtlCol="0"/>
          <a:lstStyle>
            <a:lvl1pPr algn="r">
              <a:defRPr sz="1200"/>
            </a:lvl1pPr>
          </a:lstStyle>
          <a:p>
            <a:fld id="{C1421E39-C4B7-D94E-AFFA-275D0669E4A9}" type="datetime1">
              <a:rPr lang="en-US" smtClean="0"/>
              <a:t>7/13/2022</a:t>
            </a:fld>
            <a:endParaRPr lang="en-US"/>
          </a:p>
        </p:txBody>
      </p:sp>
      <p:sp>
        <p:nvSpPr>
          <p:cNvPr id="4" name="Slide Image Placeholder 3"/>
          <p:cNvSpPr>
            <a:spLocks noGrp="1" noRot="1" noChangeAspect="1"/>
          </p:cNvSpPr>
          <p:nvPr>
            <p:ph type="sldImg" idx="2"/>
          </p:nvPr>
        </p:nvSpPr>
        <p:spPr>
          <a:xfrm>
            <a:off x="4552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2475309"/>
            <a:ext cx="9753600" cy="20252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5432"/>
            <a:ext cx="5283200" cy="258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979" y="4885432"/>
            <a:ext cx="5283200" cy="258068"/>
          </a:xfrm>
          <a:prstGeom prst="rect">
            <a:avLst/>
          </a:prstGeom>
        </p:spPr>
        <p:txBody>
          <a:bodyPr vert="horz" lIns="91440" tIns="45720" rIns="91440" bIns="45720" rtlCol="0" anchor="b"/>
          <a:lstStyle>
            <a:lvl1pPr algn="r">
              <a:defRPr sz="1200"/>
            </a:lvl1pPr>
          </a:lstStyle>
          <a:p>
            <a:fld id="{DB5C458B-D416-493C-9E51-8D0887369646}" type="slidenum">
              <a:rPr lang="en-US" smtClean="0"/>
              <a:t>‹#›</a:t>
            </a:fld>
            <a:endParaRPr lang="en-US"/>
          </a:p>
        </p:txBody>
      </p:sp>
    </p:spTree>
    <p:extLst>
      <p:ext uri="{BB962C8B-B14F-4D97-AF65-F5344CB8AC3E}">
        <p14:creationId xmlns:p14="http://schemas.microsoft.com/office/powerpoint/2010/main" val="31956985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C458B-D416-493C-9E51-8D0887369646}" type="slidenum">
              <a:rPr lang="en-US" smtClean="0"/>
              <a:t>1</a:t>
            </a:fld>
            <a:endParaRPr lang="en-US"/>
          </a:p>
        </p:txBody>
      </p:sp>
    </p:spTree>
    <p:extLst>
      <p:ext uri="{BB962C8B-B14F-4D97-AF65-F5344CB8AC3E}">
        <p14:creationId xmlns:p14="http://schemas.microsoft.com/office/powerpoint/2010/main" val="70040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docs.google.com</a:t>
            </a:r>
            <a:r>
              <a:rPr lang="en-US" dirty="0"/>
              <a:t>/spreadsheets/d/1TaxR-bwC6Z34UHOgV7v50-DmSs00QkBnvpKyAo9C8no/</a:t>
            </a:r>
            <a:r>
              <a:rPr lang="en-US" dirty="0" err="1"/>
              <a:t>edit?usp</a:t>
            </a:r>
            <a:r>
              <a:rPr lang="en-US" dirty="0"/>
              <a:t>=sharing</a:t>
            </a:r>
          </a:p>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21</a:t>
            </a:fld>
            <a:endParaRPr lang="en-US"/>
          </a:p>
        </p:txBody>
      </p:sp>
    </p:spTree>
    <p:extLst>
      <p:ext uri="{BB962C8B-B14F-4D97-AF65-F5344CB8AC3E}">
        <p14:creationId xmlns:p14="http://schemas.microsoft.com/office/powerpoint/2010/main" val="1360665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 is usually a lot larger than L because data is usually a lot larger than just the key</a:t>
            </a:r>
          </a:p>
        </p:txBody>
      </p:sp>
      <p:sp>
        <p:nvSpPr>
          <p:cNvPr id="4" name="Slide Number Placeholder 3"/>
          <p:cNvSpPr>
            <a:spLocks noGrp="1"/>
          </p:cNvSpPr>
          <p:nvPr>
            <p:ph type="sldNum" sz="quarter" idx="5"/>
          </p:nvPr>
        </p:nvSpPr>
        <p:spPr/>
        <p:txBody>
          <a:bodyPr/>
          <a:lstStyle/>
          <a:p>
            <a:fld id="{DB5C458B-D416-493C-9E51-8D0887369646}" type="slidenum">
              <a:rPr lang="en-US" smtClean="0"/>
              <a:t>24</a:t>
            </a:fld>
            <a:endParaRPr lang="en-US"/>
          </a:p>
        </p:txBody>
      </p:sp>
    </p:spTree>
    <p:extLst>
      <p:ext uri="{BB962C8B-B14F-4D97-AF65-F5344CB8AC3E}">
        <p14:creationId xmlns:p14="http://schemas.microsoft.com/office/powerpoint/2010/main" val="129522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p:txBody>
          <a:bodyPr/>
          <a:lstStyle/>
          <a:p>
            <a:pPr eaLnBrk="1" hangingPunct="1"/>
            <a:r>
              <a:rPr lang="en-US">
                <a:latin typeface="Arial" charset="0"/>
              </a:rPr>
              <a:t>Adding 32 and 36 are straightforward (we have another leaf split, but we know how to do that)</a:t>
            </a:r>
          </a:p>
        </p:txBody>
      </p:sp>
      <p:sp>
        <p:nvSpPr>
          <p:cNvPr id="43011" name="Slide Number Placeholder 3"/>
          <p:cNvSpPr>
            <a:spLocks noGrp="1"/>
          </p:cNvSpPr>
          <p:nvPr>
            <p:ph type="sldNum" sz="quarter" idx="5"/>
          </p:nvPr>
        </p:nvSpPr>
        <p:spPr>
          <a:noFill/>
        </p:spPr>
        <p:txBody>
          <a:bodyPr/>
          <a:lstStyle/>
          <a:p>
            <a:fld id="{2FDF7941-044C-474C-81D5-6B12A16555AD}" type="slidenum">
              <a:rPr lang="en-US"/>
              <a:pPr/>
              <a:t>27</a:t>
            </a:fld>
            <a:endParaRPr lang="en-US"/>
          </a:p>
        </p:txBody>
      </p:sp>
    </p:spTree>
    <p:extLst>
      <p:ext uri="{BB962C8B-B14F-4D97-AF65-F5344CB8AC3E}">
        <p14:creationId xmlns:p14="http://schemas.microsoft.com/office/powerpoint/2010/main" val="2139931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p:txBody>
          <a:bodyPr/>
          <a:lstStyle/>
          <a:p>
            <a:pPr eaLnBrk="1" hangingPunct="1"/>
            <a:r>
              <a:rPr lang="en-US">
                <a:latin typeface="Arial" charset="0"/>
              </a:rPr>
              <a:t>Adding 15 is straightforward, but adding 16 causes a leaf split that the parent is too full for</a:t>
            </a:r>
          </a:p>
          <a:p>
            <a:pPr eaLnBrk="1" hangingPunct="1"/>
            <a:r>
              <a:rPr lang="en-US">
                <a:latin typeface="Arial" charset="0"/>
              </a:rPr>
              <a:t>NOTE how we choose the smallest value in the right LEAF, so it’s the 15 that needs to be promoted and not the 16.  This is because we need the median key to be promoted so that we can “</a:t>
            </a:r>
            <a:r>
              <a:rPr lang="en-US" err="1">
                <a:latin typeface="Arial" charset="0"/>
              </a:rPr>
              <a:t>wayfind</a:t>
            </a:r>
            <a:r>
              <a:rPr lang="en-US">
                <a:latin typeface="Arial" charset="0"/>
              </a:rPr>
              <a:t>” between the two values.</a:t>
            </a:r>
          </a:p>
          <a:p>
            <a:pPr eaLnBrk="1" hangingPunct="1"/>
            <a:r>
              <a:rPr lang="en-US">
                <a:latin typeface="Arial" charset="0"/>
              </a:rPr>
              <a:t>Also note that keys are COPIED out of leaves but MOVED out of internal nodes</a:t>
            </a:r>
          </a:p>
        </p:txBody>
      </p:sp>
      <p:sp>
        <p:nvSpPr>
          <p:cNvPr id="43011" name="Slide Number Placeholder 3"/>
          <p:cNvSpPr>
            <a:spLocks noGrp="1"/>
          </p:cNvSpPr>
          <p:nvPr>
            <p:ph type="sldNum" sz="quarter" idx="5"/>
          </p:nvPr>
        </p:nvSpPr>
        <p:spPr>
          <a:noFill/>
        </p:spPr>
        <p:txBody>
          <a:bodyPr/>
          <a:lstStyle/>
          <a:p>
            <a:fld id="{2FDF7941-044C-474C-81D5-6B12A16555AD}" type="slidenum">
              <a:rPr lang="en-US"/>
              <a:pPr/>
              <a:t>28</a:t>
            </a:fld>
            <a:endParaRPr lang="en-US"/>
          </a:p>
        </p:txBody>
      </p:sp>
    </p:spTree>
    <p:extLst>
      <p:ext uri="{BB962C8B-B14F-4D97-AF65-F5344CB8AC3E}">
        <p14:creationId xmlns:p14="http://schemas.microsoft.com/office/powerpoint/2010/main" val="639289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p:txBody>
          <a:bodyPr/>
          <a:lstStyle/>
          <a:p>
            <a:pPr eaLnBrk="1" hangingPunct="1"/>
            <a:r>
              <a:rPr lang="en-US">
                <a:latin typeface="Arial" charset="0"/>
              </a:rPr>
              <a:t>(</a:t>
            </a:r>
            <a:r>
              <a:rPr lang="en-US" err="1">
                <a:latin typeface="Arial" charset="0"/>
              </a:rPr>
              <a:t>cont</a:t>
            </a:r>
            <a:r>
              <a:rPr lang="en-US">
                <a:latin typeface="Arial" charset="0"/>
              </a:rPr>
              <a:t> from </a:t>
            </a:r>
            <a:r>
              <a:rPr lang="en-US" err="1">
                <a:latin typeface="Arial" charset="0"/>
              </a:rPr>
              <a:t>prev</a:t>
            </a:r>
            <a:r>
              <a:rPr lang="en-US">
                <a:latin typeface="Arial" charset="0"/>
              </a:rPr>
              <a:t> slide)</a:t>
            </a:r>
          </a:p>
          <a:p>
            <a:pPr eaLnBrk="1" hangingPunct="1"/>
            <a:r>
              <a:rPr lang="en-US">
                <a:latin typeface="Arial" charset="0"/>
              </a:rPr>
              <a:t>So here’s the interesting thing about B-trees (not just B+ trees): splits can recur through parents and all the way to the top of the tree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rial" charset="0"/>
              </a:rPr>
              <a:t>Also note that keys are COPIED out of leaves but MOVED out of internal nodes</a:t>
            </a:r>
          </a:p>
          <a:p>
            <a:pPr eaLnBrk="1" hangingPunct="1"/>
            <a:r>
              <a:rPr lang="en-US">
                <a:latin typeface="Arial" charset="0"/>
              </a:rPr>
              <a:t>(also, splitting the root is the only way to increase the tree’s height)</a:t>
            </a:r>
          </a:p>
          <a:p>
            <a:pPr marL="158750" indent="0" eaLnBrk="1" hangingPunct="1">
              <a:buNone/>
            </a:pPr>
            <a:endParaRPr lang="en-US">
              <a:latin typeface="Arial" charset="0"/>
            </a:endParaRPr>
          </a:p>
        </p:txBody>
      </p:sp>
      <p:sp>
        <p:nvSpPr>
          <p:cNvPr id="43011" name="Slide Number Placeholder 3"/>
          <p:cNvSpPr>
            <a:spLocks noGrp="1"/>
          </p:cNvSpPr>
          <p:nvPr>
            <p:ph type="sldNum" sz="quarter" idx="5"/>
          </p:nvPr>
        </p:nvSpPr>
        <p:spPr>
          <a:noFill/>
        </p:spPr>
        <p:txBody>
          <a:bodyPr/>
          <a:lstStyle/>
          <a:p>
            <a:fld id="{2FDF7941-044C-474C-81D5-6B12A16555AD}" type="slidenum">
              <a:rPr lang="en-US"/>
              <a:pPr/>
              <a:t>29</a:t>
            </a:fld>
            <a:endParaRPr lang="en-US"/>
          </a:p>
        </p:txBody>
      </p:sp>
    </p:spTree>
    <p:extLst>
      <p:ext uri="{BB962C8B-B14F-4D97-AF65-F5344CB8AC3E}">
        <p14:creationId xmlns:p14="http://schemas.microsoft.com/office/powerpoint/2010/main" val="275213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p:txBody>
          <a:bodyPr/>
          <a:lstStyle/>
          <a:p>
            <a:pPr eaLnBrk="1" hangingPunct="1"/>
            <a:r>
              <a:rPr lang="en-US">
                <a:latin typeface="Arial" charset="0"/>
              </a:rPr>
              <a:t>Adding 12 and 40 is trivial</a:t>
            </a:r>
          </a:p>
        </p:txBody>
      </p:sp>
      <p:sp>
        <p:nvSpPr>
          <p:cNvPr id="43011" name="Slide Number Placeholder 3"/>
          <p:cNvSpPr>
            <a:spLocks noGrp="1"/>
          </p:cNvSpPr>
          <p:nvPr>
            <p:ph type="sldNum" sz="quarter" idx="5"/>
          </p:nvPr>
        </p:nvSpPr>
        <p:spPr>
          <a:noFill/>
        </p:spPr>
        <p:txBody>
          <a:bodyPr/>
          <a:lstStyle/>
          <a:p>
            <a:fld id="{2FDF7941-044C-474C-81D5-6B12A16555AD}" type="slidenum">
              <a:rPr lang="en-US"/>
              <a:pPr/>
              <a:t>30</a:t>
            </a:fld>
            <a:endParaRPr lang="en-US"/>
          </a:p>
        </p:txBody>
      </p:sp>
    </p:spTree>
    <p:extLst>
      <p:ext uri="{BB962C8B-B14F-4D97-AF65-F5344CB8AC3E}">
        <p14:creationId xmlns:p14="http://schemas.microsoft.com/office/powerpoint/2010/main" val="636086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p:txBody>
          <a:bodyPr/>
          <a:lstStyle/>
          <a:p>
            <a:pPr eaLnBrk="1" hangingPunct="1"/>
            <a:endParaRPr lang="en-US">
              <a:latin typeface="Arial" charset="0"/>
            </a:endParaRPr>
          </a:p>
        </p:txBody>
      </p:sp>
      <p:sp>
        <p:nvSpPr>
          <p:cNvPr id="53251" name="Slide Number Placeholder 3"/>
          <p:cNvSpPr>
            <a:spLocks noGrp="1"/>
          </p:cNvSpPr>
          <p:nvPr>
            <p:ph type="sldNum" sz="quarter" idx="5"/>
          </p:nvPr>
        </p:nvSpPr>
        <p:spPr>
          <a:noFill/>
        </p:spPr>
        <p:txBody>
          <a:bodyPr/>
          <a:lstStyle/>
          <a:p>
            <a:fld id="{B406C849-4747-4DD0-906D-0466E248DDF5}" type="slidenum">
              <a:rPr lang="en-US"/>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p:txBody>
          <a:bodyPr/>
          <a:lstStyle/>
          <a:p>
            <a:pPr eaLnBrk="1" hangingPunct="1"/>
            <a:endParaRPr lang="en-US">
              <a:latin typeface="Arial" charset="0"/>
            </a:endParaRPr>
          </a:p>
        </p:txBody>
      </p:sp>
      <p:sp>
        <p:nvSpPr>
          <p:cNvPr id="55299" name="Slide Number Placeholder 3"/>
          <p:cNvSpPr>
            <a:spLocks noGrp="1"/>
          </p:cNvSpPr>
          <p:nvPr>
            <p:ph type="sldNum" sz="quarter" idx="5"/>
          </p:nvPr>
        </p:nvSpPr>
        <p:spPr>
          <a:noFill/>
        </p:spPr>
        <p:txBody>
          <a:bodyPr/>
          <a:lstStyle/>
          <a:p>
            <a:fld id="{2E4358A5-F35B-4661-A94C-C7C0CBDB4FD6}" type="slidenum">
              <a:rPr lang="en-US"/>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difference between adding a new key (leaf) vs moving it (internal node)</a:t>
            </a:r>
          </a:p>
        </p:txBody>
      </p:sp>
    </p:spTree>
    <p:extLst>
      <p:ext uri="{BB962C8B-B14F-4D97-AF65-F5344CB8AC3E}">
        <p14:creationId xmlns:p14="http://schemas.microsoft.com/office/powerpoint/2010/main" val="2647882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p:txBody>
          <a:bodyPr/>
          <a:lstStyle/>
          <a:p>
            <a:pPr marL="158750" indent="0" eaLnBrk="1" hangingPunct="1">
              <a:buNone/>
            </a:pPr>
            <a:r>
              <a:rPr lang="en-US">
                <a:latin typeface="Arial" charset="0"/>
              </a:rPr>
              <a:t>- Add value to leaf: O(L) because may need to shift values to maintain sorted order (remember: we want adjacent memory, so array representation)</a:t>
            </a:r>
          </a:p>
          <a:p>
            <a:pPr marL="158750" indent="0" eaLnBrk="1" hangingPunct="1">
              <a:buNone/>
            </a:pPr>
            <a:r>
              <a:rPr lang="en-US">
                <a:latin typeface="Arial" charset="0"/>
              </a:rPr>
              <a:t>- Splitting a leaf: O(L) because L/2 copies into the newly-allocated leaf</a:t>
            </a:r>
          </a:p>
          <a:p>
            <a:pPr marL="158750" indent="0" eaLnBrk="1" hangingPunct="1">
              <a:buNone/>
            </a:pPr>
            <a:r>
              <a:rPr lang="en-US">
                <a:latin typeface="Arial" charset="0"/>
              </a:rPr>
              <a:t>- Splitting parents: O(M </a:t>
            </a:r>
            <a:r>
              <a:rPr lang="en-US" err="1">
                <a:latin typeface="Arial" charset="0"/>
              </a:rPr>
              <a:t>log_M</a:t>
            </a:r>
            <a:r>
              <a:rPr lang="en-US">
                <a:latin typeface="Arial" charset="0"/>
              </a:rPr>
              <a:t> n) because each split causes M/2 copies into the new internal node, and there are as many as </a:t>
            </a:r>
            <a:r>
              <a:rPr lang="en-US" err="1">
                <a:latin typeface="Arial" charset="0"/>
              </a:rPr>
              <a:t>log_M</a:t>
            </a:r>
            <a:r>
              <a:rPr lang="en-US">
                <a:latin typeface="Arial" charset="0"/>
              </a:rPr>
              <a:t> n parents</a:t>
            </a:r>
          </a:p>
        </p:txBody>
      </p:sp>
      <p:sp>
        <p:nvSpPr>
          <p:cNvPr id="57347" name="Slide Number Placeholder 3"/>
          <p:cNvSpPr>
            <a:spLocks noGrp="1"/>
          </p:cNvSpPr>
          <p:nvPr>
            <p:ph type="sldNum" sz="quarter" idx="5"/>
          </p:nvPr>
        </p:nvSpPr>
        <p:spPr>
          <a:noFill/>
        </p:spPr>
        <p:txBody>
          <a:bodyPr/>
          <a:lstStyle/>
          <a:p>
            <a:fld id="{2DFD2CA9-4869-497F-B411-676EC6CA1EF8}" type="slidenum">
              <a:rPr lang="en-US"/>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atin typeface="Arial" charset="0"/>
              </a:rPr>
              <a:t>Ah, now the hard case.</a:t>
            </a:r>
          </a:p>
          <a:p>
            <a:pPr eaLnBrk="1" hangingPunct="1"/>
            <a:r>
              <a:rPr lang="en-US">
                <a:latin typeface="Arial" charset="0"/>
              </a:rPr>
              <a:t>How do we delete a two child node?</a:t>
            </a:r>
          </a:p>
          <a:p>
            <a:pPr eaLnBrk="1" hangingPunct="1"/>
            <a:r>
              <a:rPr lang="en-US">
                <a:latin typeface="Arial" charset="0"/>
              </a:rPr>
              <a:t>We remove it and replace it with what?</a:t>
            </a:r>
          </a:p>
          <a:p>
            <a:pPr eaLnBrk="1" hangingPunct="1"/>
            <a:r>
              <a:rPr lang="en-US">
                <a:latin typeface="Arial" charset="0"/>
              </a:rPr>
              <a:t>It has all these left and right children that need to be greater and less than the new value (respectively).</a:t>
            </a:r>
          </a:p>
          <a:p>
            <a:pPr eaLnBrk="1" hangingPunct="1"/>
            <a:r>
              <a:rPr lang="en-US">
                <a:latin typeface="Arial" charset="0"/>
              </a:rPr>
              <a:t>Is there any value that is guaranteed to be between the two subtrees?</a:t>
            </a:r>
          </a:p>
          <a:p>
            <a:pPr eaLnBrk="1" hangingPunct="1"/>
            <a:r>
              <a:rPr lang="en-US">
                <a:latin typeface="Arial" charset="0"/>
              </a:rPr>
              <a:t>Two of them: the successor and predecessor!</a:t>
            </a:r>
          </a:p>
          <a:p>
            <a:pPr eaLnBrk="1" hangingPunct="1"/>
            <a:r>
              <a:rPr lang="en-US">
                <a:latin typeface="Arial" charset="0"/>
              </a:rPr>
              <a:t>So, let’s just </a:t>
            </a:r>
            <a:r>
              <a:rPr lang="en-US" b="1">
                <a:latin typeface="Arial" charset="0"/>
              </a:rPr>
              <a:t>replace the node’s value with it’s successor </a:t>
            </a:r>
            <a:r>
              <a:rPr lang="en-US">
                <a:latin typeface="Arial" charset="0"/>
              </a:rPr>
              <a:t>and then </a:t>
            </a:r>
            <a:r>
              <a:rPr lang="en-US" b="1">
                <a:latin typeface="Arial" charset="0"/>
              </a:rPr>
              <a:t>delete the </a:t>
            </a:r>
            <a:r>
              <a:rPr lang="en-US" b="1" err="1">
                <a:latin typeface="Arial" charset="0"/>
              </a:rPr>
              <a:t>succ</a:t>
            </a:r>
            <a:r>
              <a:rPr lang="en-US">
                <a:latin typeface="Arial" charset="0"/>
              </a:rPr>
              <a:t>.</a:t>
            </a:r>
          </a:p>
          <a:p>
            <a:endParaRPr lang="en-US"/>
          </a:p>
        </p:txBody>
      </p:sp>
      <p:sp>
        <p:nvSpPr>
          <p:cNvPr id="4" name="Slide Number Placeholder 3"/>
          <p:cNvSpPr>
            <a:spLocks noGrp="1"/>
          </p:cNvSpPr>
          <p:nvPr>
            <p:ph type="sldNum" sz="quarter" idx="10"/>
          </p:nvPr>
        </p:nvSpPr>
        <p:spPr/>
        <p:txBody>
          <a:bodyPr/>
          <a:lstStyle/>
          <a:p>
            <a:fld id="{15EF40F4-C44B-4C9E-B49A-3D6ADDE17D27}" type="slidenum">
              <a:rPr lang="en-US" smtClean="0"/>
              <a:pPr/>
              <a:t>3</a:t>
            </a:fld>
            <a:endParaRPr lang="en-US"/>
          </a:p>
        </p:txBody>
      </p:sp>
    </p:spTree>
    <p:extLst>
      <p:ext uri="{BB962C8B-B14F-4D97-AF65-F5344CB8AC3E}">
        <p14:creationId xmlns:p14="http://schemas.microsoft.com/office/powerpoint/2010/main" val="410969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p:txBody>
          <a:bodyPr/>
          <a:lstStyle/>
          <a:p>
            <a:pPr marL="158750" indent="0" eaLnBrk="1" hangingPunct="1">
              <a:buNone/>
            </a:pPr>
            <a:endParaRPr lang="en-US">
              <a:latin typeface="Arial" charset="0"/>
            </a:endParaRPr>
          </a:p>
        </p:txBody>
      </p:sp>
      <p:sp>
        <p:nvSpPr>
          <p:cNvPr id="57347" name="Slide Number Placeholder 3"/>
          <p:cNvSpPr>
            <a:spLocks noGrp="1"/>
          </p:cNvSpPr>
          <p:nvPr>
            <p:ph type="sldNum" sz="quarter" idx="5"/>
          </p:nvPr>
        </p:nvSpPr>
        <p:spPr>
          <a:noFill/>
        </p:spPr>
        <p:txBody>
          <a:bodyPr/>
          <a:lstStyle/>
          <a:p>
            <a:fld id="{2DFD2CA9-4869-497F-B411-676EC6CA1EF8}" type="slidenum">
              <a:rPr lang="en-US"/>
              <a:pPr/>
              <a:t>35</a:t>
            </a:fld>
            <a:endParaRPr lang="en-US"/>
          </a:p>
        </p:txBody>
      </p:sp>
    </p:spTree>
    <p:extLst>
      <p:ext uri="{BB962C8B-B14F-4D97-AF65-F5344CB8AC3E}">
        <p14:creationId xmlns:p14="http://schemas.microsoft.com/office/powerpoint/2010/main" val="1548735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Start by having the students do remove 32 and remove 15 (see next slide)</a:t>
            </a:r>
          </a:p>
        </p:txBody>
      </p:sp>
    </p:spTree>
    <p:extLst>
      <p:ext uri="{BB962C8B-B14F-4D97-AF65-F5344CB8AC3E}">
        <p14:creationId xmlns:p14="http://schemas.microsoft.com/office/powerpoint/2010/main" val="2798402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p:txBody>
          <a:bodyPr/>
          <a:lstStyle/>
          <a:p>
            <a:pPr marL="158750" indent="0" eaLnBrk="1" hangingPunct="1">
              <a:buNone/>
            </a:pPr>
            <a:r>
              <a:rPr lang="en-US">
                <a:latin typeface="Arial" charset="0"/>
              </a:rPr>
              <a:t>Easy </a:t>
            </a:r>
            <a:r>
              <a:rPr lang="en-US" err="1">
                <a:latin typeface="Arial" charset="0"/>
              </a:rPr>
              <a:t>peasy</a:t>
            </a:r>
            <a:r>
              <a:rPr lang="en-US">
                <a:latin typeface="Arial" charset="0"/>
              </a:rPr>
              <a:t>: leaf still has enough data.  Don’t forget to update keys in internal nodes</a:t>
            </a:r>
          </a:p>
        </p:txBody>
      </p:sp>
      <p:sp>
        <p:nvSpPr>
          <p:cNvPr id="43011" name="Slide Number Placeholder 3"/>
          <p:cNvSpPr>
            <a:spLocks noGrp="1"/>
          </p:cNvSpPr>
          <p:nvPr>
            <p:ph type="sldNum" sz="quarter" idx="5"/>
          </p:nvPr>
        </p:nvSpPr>
        <p:spPr>
          <a:noFill/>
        </p:spPr>
        <p:txBody>
          <a:bodyPr/>
          <a:lstStyle/>
          <a:p>
            <a:fld id="{2FDF7941-044C-474C-81D5-6B12A16555AD}" type="slidenum">
              <a:rPr lang="en-US"/>
              <a:pPr/>
              <a:t>37</a:t>
            </a:fld>
            <a:endParaRPr lang="en-US"/>
          </a:p>
        </p:txBody>
      </p:sp>
    </p:spTree>
    <p:extLst>
      <p:ext uri="{BB962C8B-B14F-4D97-AF65-F5344CB8AC3E}">
        <p14:creationId xmlns:p14="http://schemas.microsoft.com/office/powerpoint/2010/main" val="136328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p:txBody>
          <a:bodyPr/>
          <a:lstStyle/>
          <a:p>
            <a:pPr marL="158750" indent="0" eaLnBrk="1" hangingPunct="1">
              <a:buNone/>
            </a:pPr>
            <a:r>
              <a:rPr lang="en-US">
                <a:latin typeface="Arial" charset="0"/>
              </a:rPr>
              <a:t>Removing 15 invalidates its parent key </a:t>
            </a:r>
            <a:r>
              <a:rPr lang="en-US" i="1">
                <a:latin typeface="Arial" charset="0"/>
              </a:rPr>
              <a:t>and</a:t>
            </a:r>
            <a:r>
              <a:rPr lang="en-US" i="0">
                <a:latin typeface="Arial" charset="0"/>
              </a:rPr>
              <a:t> leaves the leaf with too few values … so we adopt from a neighbor leaf (the 14)</a:t>
            </a:r>
            <a:endParaRPr lang="en-US">
              <a:latin typeface="Arial" charset="0"/>
            </a:endParaRPr>
          </a:p>
        </p:txBody>
      </p:sp>
      <p:sp>
        <p:nvSpPr>
          <p:cNvPr id="43011" name="Slide Number Placeholder 3"/>
          <p:cNvSpPr>
            <a:spLocks noGrp="1"/>
          </p:cNvSpPr>
          <p:nvPr>
            <p:ph type="sldNum" sz="quarter" idx="5"/>
          </p:nvPr>
        </p:nvSpPr>
        <p:spPr>
          <a:noFill/>
        </p:spPr>
        <p:txBody>
          <a:bodyPr/>
          <a:lstStyle/>
          <a:p>
            <a:fld id="{2FDF7941-044C-474C-81D5-6B12A16555AD}" type="slidenum">
              <a:rPr lang="en-US"/>
              <a:pPr/>
              <a:t>38</a:t>
            </a:fld>
            <a:endParaRPr lang="en-US"/>
          </a:p>
        </p:txBody>
      </p:sp>
    </p:spTree>
    <p:extLst>
      <p:ext uri="{BB962C8B-B14F-4D97-AF65-F5344CB8AC3E}">
        <p14:creationId xmlns:p14="http://schemas.microsoft.com/office/powerpoint/2010/main" val="965135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p:txBody>
          <a:bodyPr/>
          <a:lstStyle/>
          <a:p>
            <a:pPr marL="158750" indent="0" eaLnBrk="1" hangingPunct="1">
              <a:buNone/>
            </a:pPr>
            <a:r>
              <a:rPr lang="en-US">
                <a:latin typeface="Arial" charset="0"/>
              </a:rPr>
              <a:t>Now there aren’t enough values amongst our neighbors to adopt!  So we’ll merge instead (don’t forget to remove the 14 from the parent)</a:t>
            </a:r>
          </a:p>
        </p:txBody>
      </p:sp>
      <p:sp>
        <p:nvSpPr>
          <p:cNvPr id="43011" name="Slide Number Placeholder 3"/>
          <p:cNvSpPr>
            <a:spLocks noGrp="1"/>
          </p:cNvSpPr>
          <p:nvPr>
            <p:ph type="sldNum" sz="quarter" idx="5"/>
          </p:nvPr>
        </p:nvSpPr>
        <p:spPr>
          <a:noFill/>
        </p:spPr>
        <p:txBody>
          <a:bodyPr/>
          <a:lstStyle/>
          <a:p>
            <a:fld id="{2FDF7941-044C-474C-81D5-6B12A16555AD}" type="slidenum">
              <a:rPr lang="en-US"/>
              <a:pPr/>
              <a:t>39</a:t>
            </a:fld>
            <a:endParaRPr lang="en-US"/>
          </a:p>
        </p:txBody>
      </p:sp>
    </p:spTree>
    <p:extLst>
      <p:ext uri="{BB962C8B-B14F-4D97-AF65-F5344CB8AC3E}">
        <p14:creationId xmlns:p14="http://schemas.microsoft.com/office/powerpoint/2010/main" val="121522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p:txBody>
          <a:bodyPr/>
          <a:lstStyle/>
          <a:p>
            <a:pPr marL="158750" indent="0" eaLnBrk="1" hangingPunct="1">
              <a:buNone/>
            </a:pPr>
            <a:r>
              <a:rPr lang="en-US">
                <a:latin typeface="Arial" charset="0"/>
              </a:rPr>
              <a:t>Now that we’ve merged … our parent doesn’t have enough values.  So we do the same with the internal node: adopt.  Note how the internal keys moved around (36 moved up since we had to adopt the key that differentiated)</a:t>
            </a:r>
          </a:p>
        </p:txBody>
      </p:sp>
      <p:sp>
        <p:nvSpPr>
          <p:cNvPr id="43011" name="Slide Number Placeholder 3"/>
          <p:cNvSpPr>
            <a:spLocks noGrp="1"/>
          </p:cNvSpPr>
          <p:nvPr>
            <p:ph type="sldNum" sz="quarter" idx="5"/>
          </p:nvPr>
        </p:nvSpPr>
        <p:spPr>
          <a:noFill/>
        </p:spPr>
        <p:txBody>
          <a:bodyPr/>
          <a:lstStyle/>
          <a:p>
            <a:fld id="{2FDF7941-044C-474C-81D5-6B12A16555AD}" type="slidenum">
              <a:rPr lang="en-US"/>
              <a:pPr/>
              <a:t>40</a:t>
            </a:fld>
            <a:endParaRPr lang="en-US"/>
          </a:p>
        </p:txBody>
      </p:sp>
    </p:spTree>
    <p:extLst>
      <p:ext uri="{BB962C8B-B14F-4D97-AF65-F5344CB8AC3E}">
        <p14:creationId xmlns:p14="http://schemas.microsoft.com/office/powerpoint/2010/main" val="1471346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p:txBody>
          <a:bodyPr/>
          <a:lstStyle/>
          <a:p>
            <a:pPr marL="158750" indent="0" eaLnBrk="1" hangingPunct="1">
              <a:buNone/>
            </a:pPr>
            <a:endParaRPr lang="en-US">
              <a:latin typeface="Arial" charset="0"/>
            </a:endParaRPr>
          </a:p>
        </p:txBody>
      </p:sp>
      <p:sp>
        <p:nvSpPr>
          <p:cNvPr id="43011" name="Slide Number Placeholder 3"/>
          <p:cNvSpPr>
            <a:spLocks noGrp="1"/>
          </p:cNvSpPr>
          <p:nvPr>
            <p:ph type="sldNum" sz="quarter" idx="5"/>
          </p:nvPr>
        </p:nvSpPr>
        <p:spPr>
          <a:noFill/>
        </p:spPr>
        <p:txBody>
          <a:bodyPr/>
          <a:lstStyle/>
          <a:p>
            <a:fld id="{2FDF7941-044C-474C-81D5-6B12A16555AD}" type="slidenum">
              <a:rPr lang="en-US"/>
              <a:pPr/>
              <a:t>41</a:t>
            </a:fld>
            <a:endParaRPr lang="en-US"/>
          </a:p>
        </p:txBody>
      </p:sp>
    </p:spTree>
    <p:extLst>
      <p:ext uri="{BB962C8B-B14F-4D97-AF65-F5344CB8AC3E}">
        <p14:creationId xmlns:p14="http://schemas.microsoft.com/office/powerpoint/2010/main" val="3628982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p:txBody>
          <a:bodyPr/>
          <a:lstStyle/>
          <a:p>
            <a:pPr marL="158750" indent="0" eaLnBrk="1" hangingPunct="1">
              <a:buNone/>
            </a:pPr>
            <a:r>
              <a:rPr lang="en-US">
                <a:latin typeface="Arial" charset="0"/>
              </a:rPr>
              <a:t>We do a leaf merge again, but there aren’t enough children for our parents and our neighboring internal node doesn’t have enough leaves to steal</a:t>
            </a:r>
          </a:p>
        </p:txBody>
      </p:sp>
      <p:sp>
        <p:nvSpPr>
          <p:cNvPr id="43011" name="Slide Number Placeholder 3"/>
          <p:cNvSpPr>
            <a:spLocks noGrp="1"/>
          </p:cNvSpPr>
          <p:nvPr>
            <p:ph type="sldNum" sz="quarter" idx="5"/>
          </p:nvPr>
        </p:nvSpPr>
        <p:spPr>
          <a:noFill/>
        </p:spPr>
        <p:txBody>
          <a:bodyPr/>
          <a:lstStyle/>
          <a:p>
            <a:fld id="{2FDF7941-044C-474C-81D5-6B12A16555AD}" type="slidenum">
              <a:rPr lang="en-US"/>
              <a:pPr/>
              <a:t>42</a:t>
            </a:fld>
            <a:endParaRPr lang="en-US"/>
          </a:p>
        </p:txBody>
      </p:sp>
    </p:spTree>
    <p:extLst>
      <p:ext uri="{BB962C8B-B14F-4D97-AF65-F5344CB8AC3E}">
        <p14:creationId xmlns:p14="http://schemas.microsoft.com/office/powerpoint/2010/main" val="1143624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p:txBody>
          <a:bodyPr/>
          <a:lstStyle/>
          <a:p>
            <a:pPr marL="158750" indent="0" eaLnBrk="1" hangingPunct="1">
              <a:buNone/>
            </a:pPr>
            <a:r>
              <a:rPr lang="en-US">
                <a:latin typeface="Arial" charset="0"/>
              </a:rPr>
              <a:t>We do a merge again.  But now what value should we put in the root?  And again, note how the keys moved around the internal nodes</a:t>
            </a:r>
          </a:p>
        </p:txBody>
      </p:sp>
      <p:sp>
        <p:nvSpPr>
          <p:cNvPr id="43011" name="Slide Number Placeholder 3"/>
          <p:cNvSpPr>
            <a:spLocks noGrp="1"/>
          </p:cNvSpPr>
          <p:nvPr>
            <p:ph type="sldNum" sz="quarter" idx="5"/>
          </p:nvPr>
        </p:nvSpPr>
        <p:spPr>
          <a:noFill/>
        </p:spPr>
        <p:txBody>
          <a:bodyPr/>
          <a:lstStyle/>
          <a:p>
            <a:fld id="{2FDF7941-044C-474C-81D5-6B12A16555AD}" type="slidenum">
              <a:rPr lang="en-US"/>
              <a:pPr/>
              <a:t>43</a:t>
            </a:fld>
            <a:endParaRPr lang="en-US"/>
          </a:p>
        </p:txBody>
      </p:sp>
    </p:spTree>
    <p:extLst>
      <p:ext uri="{BB962C8B-B14F-4D97-AF65-F5344CB8AC3E}">
        <p14:creationId xmlns:p14="http://schemas.microsoft.com/office/powerpoint/2010/main" val="1438300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p:txBody>
          <a:bodyPr/>
          <a:lstStyle/>
          <a:p>
            <a:pPr marL="158750" indent="0" eaLnBrk="1" hangingPunct="1">
              <a:buNone/>
            </a:pPr>
            <a:r>
              <a:rPr lang="en-US">
                <a:latin typeface="Arial" charset="0"/>
              </a:rPr>
              <a:t>Remove the superfluous root</a:t>
            </a:r>
          </a:p>
        </p:txBody>
      </p:sp>
      <p:sp>
        <p:nvSpPr>
          <p:cNvPr id="43011" name="Slide Number Placeholder 3"/>
          <p:cNvSpPr>
            <a:spLocks noGrp="1"/>
          </p:cNvSpPr>
          <p:nvPr>
            <p:ph type="sldNum" sz="quarter" idx="5"/>
          </p:nvPr>
        </p:nvSpPr>
        <p:spPr>
          <a:noFill/>
        </p:spPr>
        <p:txBody>
          <a:bodyPr/>
          <a:lstStyle/>
          <a:p>
            <a:fld id="{2FDF7941-044C-474C-81D5-6B12A16555AD}" type="slidenum">
              <a:rPr lang="en-US"/>
              <a:pPr/>
              <a:t>44</a:t>
            </a:fld>
            <a:endParaRPr lang="en-US"/>
          </a:p>
        </p:txBody>
      </p:sp>
    </p:spTree>
    <p:extLst>
      <p:ext uri="{BB962C8B-B14F-4D97-AF65-F5344CB8AC3E}">
        <p14:creationId xmlns:p14="http://schemas.microsoft.com/office/powerpoint/2010/main" val="284850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p:txBody>
          <a:bodyPr/>
          <a:lstStyle/>
          <a:p>
            <a:pPr eaLnBrk="1" hangingPunct="1"/>
            <a:endParaRPr lang="en-US">
              <a:latin typeface="Arial" charset="0"/>
            </a:endParaRPr>
          </a:p>
        </p:txBody>
      </p:sp>
      <p:sp>
        <p:nvSpPr>
          <p:cNvPr id="24579" name="Slide Number Placeholder 3"/>
          <p:cNvSpPr>
            <a:spLocks noGrp="1"/>
          </p:cNvSpPr>
          <p:nvPr>
            <p:ph type="sldNum" sz="quarter" idx="5"/>
          </p:nvPr>
        </p:nvSpPr>
        <p:spPr>
          <a:noFill/>
        </p:spPr>
        <p:txBody>
          <a:bodyPr/>
          <a:lstStyle/>
          <a:p>
            <a:fld id="{FC4808C6-6886-4F3D-BF71-415D12B984C9}" type="slidenum">
              <a:rPr lang="en-US"/>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p:txBody>
          <a:bodyPr/>
          <a:lstStyle/>
          <a:p>
            <a:pPr eaLnBrk="1" hangingPunct="1"/>
            <a:endParaRPr lang="en-US">
              <a:latin typeface="Arial" charset="0"/>
            </a:endParaRPr>
          </a:p>
        </p:txBody>
      </p:sp>
      <p:sp>
        <p:nvSpPr>
          <p:cNvPr id="82947" name="Slide Number Placeholder 3"/>
          <p:cNvSpPr>
            <a:spLocks noGrp="1"/>
          </p:cNvSpPr>
          <p:nvPr>
            <p:ph type="sldNum" sz="quarter" idx="5"/>
          </p:nvPr>
        </p:nvSpPr>
        <p:spPr>
          <a:noFill/>
        </p:spPr>
        <p:txBody>
          <a:bodyPr/>
          <a:lstStyle/>
          <a:p>
            <a:fld id="{5500CFA2-E449-46A0-A1A3-6D0271E15F7D}" type="slidenum">
              <a:rPr lang="en-US"/>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p:txBody>
          <a:bodyPr/>
          <a:lstStyle/>
          <a:p>
            <a:pPr eaLnBrk="1" hangingPunct="1"/>
            <a:endParaRPr lang="en-US">
              <a:latin typeface="Arial" charset="0"/>
            </a:endParaRPr>
          </a:p>
        </p:txBody>
      </p:sp>
      <p:sp>
        <p:nvSpPr>
          <p:cNvPr id="84995" name="Slide Number Placeholder 3"/>
          <p:cNvSpPr>
            <a:spLocks noGrp="1"/>
          </p:cNvSpPr>
          <p:nvPr>
            <p:ph type="sldNum" sz="quarter" idx="5"/>
          </p:nvPr>
        </p:nvSpPr>
        <p:spPr>
          <a:noFill/>
        </p:spPr>
        <p:txBody>
          <a:bodyPr/>
          <a:lstStyle/>
          <a:p>
            <a:fld id="{5E0DD8F2-1F03-41DF-9F0A-D02E936CF2CC}" type="slidenum">
              <a:rPr lang="en-US"/>
              <a:pPr/>
              <a:t>46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difference between adding a new key (leaf) vs moving it (internal node)</a:t>
            </a:r>
          </a:p>
        </p:txBody>
      </p:sp>
    </p:spTree>
    <p:extLst>
      <p:ext uri="{BB962C8B-B14F-4D97-AF65-F5344CB8AC3E}">
        <p14:creationId xmlns:p14="http://schemas.microsoft.com/office/powerpoint/2010/main" val="2146967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8750" indent="0" eaLnBrk="1" hangingPunct="1">
              <a:buNone/>
            </a:pPr>
            <a:r>
              <a:rPr lang="en-US">
                <a:latin typeface="Arial" charset="0"/>
              </a:rPr>
              <a:t>- Add value to leaf: O(L) because may need to shift values to maintain sorted order (remember: we want adjacent memory, so array representation)</a:t>
            </a:r>
          </a:p>
          <a:p>
            <a:pPr marL="158750" indent="0" eaLnBrk="1" hangingPunct="1">
              <a:buNone/>
            </a:pPr>
            <a:r>
              <a:rPr lang="en-US">
                <a:latin typeface="Arial" charset="0"/>
              </a:rPr>
              <a:t>- Splitting a leaf: O(L) because L/2 copies into the newly-allocated leaf</a:t>
            </a:r>
          </a:p>
          <a:p>
            <a:pPr marL="158750" indent="0" eaLnBrk="1" hangingPunct="1">
              <a:buNone/>
            </a:pPr>
            <a:r>
              <a:rPr lang="en-US">
                <a:latin typeface="Arial" charset="0"/>
              </a:rPr>
              <a:t>- Splitting parents: O(M </a:t>
            </a:r>
            <a:r>
              <a:rPr lang="en-US" err="1">
                <a:latin typeface="Arial" charset="0"/>
              </a:rPr>
              <a:t>log_M</a:t>
            </a:r>
            <a:r>
              <a:rPr lang="en-US">
                <a:latin typeface="Arial" charset="0"/>
              </a:rPr>
              <a:t> n) because each split causes M/2 copies into the new internal node, and there are as many as </a:t>
            </a:r>
            <a:r>
              <a:rPr lang="en-US" err="1">
                <a:latin typeface="Arial" charset="0"/>
              </a:rPr>
              <a:t>log_M</a:t>
            </a:r>
            <a:r>
              <a:rPr lang="en-US">
                <a:latin typeface="Arial" charset="0"/>
              </a:rPr>
              <a:t> n parents</a:t>
            </a:r>
          </a:p>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8750" indent="0" eaLnBrk="1" hangingPunct="1">
              <a:buNone/>
            </a:pPr>
            <a:r>
              <a:rPr lang="en-US">
                <a:latin typeface="Arial" charset="0"/>
              </a:rPr>
              <a:t>- Add value to leaf: O(L) because may need to shift values to maintain sorted order (remember: we want adjacent memory, so array representation)</a:t>
            </a:r>
          </a:p>
          <a:p>
            <a:pPr marL="158750" indent="0" eaLnBrk="1" hangingPunct="1">
              <a:buNone/>
            </a:pPr>
            <a:r>
              <a:rPr lang="en-US">
                <a:latin typeface="Arial" charset="0"/>
              </a:rPr>
              <a:t>- Splitting a leaf: O(L) because L/2 copies into the newly-allocated leaf</a:t>
            </a:r>
          </a:p>
          <a:p>
            <a:pPr marL="158750" indent="0" eaLnBrk="1" hangingPunct="1">
              <a:buNone/>
            </a:pPr>
            <a:r>
              <a:rPr lang="en-US">
                <a:latin typeface="Arial" charset="0"/>
              </a:rPr>
              <a:t>- Splitting parents: O(M </a:t>
            </a:r>
            <a:r>
              <a:rPr lang="en-US" err="1">
                <a:latin typeface="Arial" charset="0"/>
              </a:rPr>
              <a:t>log_M</a:t>
            </a:r>
            <a:r>
              <a:rPr lang="en-US">
                <a:latin typeface="Arial" charset="0"/>
              </a:rPr>
              <a:t> n) because each split causes M/2 copies into the new internal node, and there are as many as </a:t>
            </a:r>
            <a:r>
              <a:rPr lang="en-US" err="1">
                <a:latin typeface="Arial" charset="0"/>
              </a:rPr>
              <a:t>log_M</a:t>
            </a:r>
            <a:r>
              <a:rPr lang="en-US">
                <a:latin typeface="Arial" charset="0"/>
              </a:rPr>
              <a:t> n parents</a:t>
            </a:r>
          </a:p>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49</a:t>
            </a:fld>
            <a:endParaRPr lang="en-US"/>
          </a:p>
        </p:txBody>
      </p:sp>
    </p:spTree>
    <p:extLst>
      <p:ext uri="{BB962C8B-B14F-4D97-AF65-F5344CB8AC3E}">
        <p14:creationId xmlns:p14="http://schemas.microsoft.com/office/powerpoint/2010/main" val="2641633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p:txBody>
          <a:bodyPr/>
          <a:lstStyle/>
          <a:p>
            <a:pPr eaLnBrk="1" hangingPunct="1"/>
            <a:endParaRPr lang="en-US">
              <a:latin typeface="Arial" charset="0"/>
            </a:endParaRPr>
          </a:p>
        </p:txBody>
      </p:sp>
      <p:sp>
        <p:nvSpPr>
          <p:cNvPr id="91139" name="Slide Number Placeholder 3"/>
          <p:cNvSpPr>
            <a:spLocks noGrp="1"/>
          </p:cNvSpPr>
          <p:nvPr>
            <p:ph type="sldNum" sz="quarter" idx="5"/>
          </p:nvPr>
        </p:nvSpPr>
        <p:spPr>
          <a:noFill/>
        </p:spPr>
        <p:txBody>
          <a:bodyPr/>
          <a:lstStyle/>
          <a:p>
            <a:fld id="{03B3CD52-DCC2-4BBE-ACD1-B539B53B9A45}" type="slidenum">
              <a:rPr lang="en-US"/>
              <a:pPr/>
              <a:t>51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atin typeface="Arial" charset="0"/>
              </a:rPr>
              <a:t>These arrays don’t hold the keys inline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atin typeface="Arial" charset="0"/>
              </a:rPr>
              <a:t>(Knowing the “current” </a:t>
            </a:r>
            <a:r>
              <a:rPr lang="en-US" err="1">
                <a:latin typeface="Arial" charset="0"/>
              </a:rPr>
              <a:t>numChildren</a:t>
            </a:r>
            <a:r>
              <a:rPr lang="en-US">
                <a:latin typeface="Arial" charset="0"/>
              </a:rPr>
              <a:t> and </a:t>
            </a:r>
            <a:r>
              <a:rPr lang="en-US" err="1">
                <a:latin typeface="Arial" charset="0"/>
              </a:rPr>
              <a:t>numItems</a:t>
            </a:r>
            <a:r>
              <a:rPr lang="en-US">
                <a:latin typeface="Arial" charset="0"/>
              </a:rPr>
              <a:t> are useful for telling if the node is full or not)</a:t>
            </a:r>
          </a:p>
        </p:txBody>
      </p:sp>
      <p:sp>
        <p:nvSpPr>
          <p:cNvPr id="4" name="Slide Number Placeholder 3"/>
          <p:cNvSpPr>
            <a:spLocks noGrp="1"/>
          </p:cNvSpPr>
          <p:nvPr>
            <p:ph type="sldNum" sz="quarter" idx="10"/>
          </p:nvPr>
        </p:nvSpPr>
        <p:spPr/>
        <p:txBody>
          <a:bodyPr/>
          <a:lstStyle/>
          <a:p>
            <a:fld id="{C142CCA2-2949-4325-A78A-A7C3B63D73CE}" type="slidenum">
              <a:rPr lang="en-US" smtClean="0"/>
              <a:pPr/>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p:txBody>
          <a:bodyPr/>
          <a:lstStyle/>
          <a:p>
            <a:pPr marL="158750" indent="0" eaLnBrk="1" hangingPunct="1">
              <a:buNone/>
            </a:pPr>
            <a:endParaRPr lang="en-US">
              <a:latin typeface="Arial" charset="0"/>
            </a:endParaRPr>
          </a:p>
        </p:txBody>
      </p:sp>
      <p:sp>
        <p:nvSpPr>
          <p:cNvPr id="95235" name="Slide Number Placeholder 3"/>
          <p:cNvSpPr>
            <a:spLocks noGrp="1"/>
          </p:cNvSpPr>
          <p:nvPr>
            <p:ph type="sldNum" sz="quarter" idx="5"/>
          </p:nvPr>
        </p:nvSpPr>
        <p:spPr>
          <a:noFill/>
        </p:spPr>
        <p:txBody>
          <a:bodyPr/>
          <a:lstStyle/>
          <a:p>
            <a:fld id="{D1E8CEF6-E6BE-4E6E-89EF-C80F0BBD1A12}" type="slidenum">
              <a:rPr lang="en-US"/>
              <a:pPr/>
              <a:t>53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p:txBody>
          <a:bodyPr/>
          <a:lstStyle/>
          <a:p>
            <a:pPr eaLnBrk="1" hangingPunct="1"/>
            <a:endParaRPr lang="en-US">
              <a:latin typeface="Arial" charset="0"/>
            </a:endParaRPr>
          </a:p>
        </p:txBody>
      </p:sp>
      <p:sp>
        <p:nvSpPr>
          <p:cNvPr id="97283" name="Slide Number Placeholder 3"/>
          <p:cNvSpPr>
            <a:spLocks noGrp="1"/>
          </p:cNvSpPr>
          <p:nvPr>
            <p:ph type="sldNum" sz="quarter" idx="5"/>
          </p:nvPr>
        </p:nvSpPr>
        <p:spPr>
          <a:noFill/>
        </p:spPr>
        <p:txBody>
          <a:bodyPr/>
          <a:lstStyle/>
          <a:p>
            <a:fld id="{34C8923B-C6C2-4187-B22F-7B1A0B76F80B}" type="slidenum">
              <a:rPr lang="en-US"/>
              <a:pPr/>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p:txBody>
          <a:bodyPr/>
          <a:lstStyle/>
          <a:p>
            <a:pPr eaLnBrk="1" hangingPunct="1"/>
            <a:endParaRPr lang="en-US">
              <a:latin typeface="Arial" charset="0"/>
            </a:endParaRPr>
          </a:p>
        </p:txBody>
      </p:sp>
      <p:sp>
        <p:nvSpPr>
          <p:cNvPr id="99331" name="Slide Number Placeholder 3"/>
          <p:cNvSpPr>
            <a:spLocks noGrp="1"/>
          </p:cNvSpPr>
          <p:nvPr>
            <p:ph type="sldNum" sz="quarter" idx="5"/>
          </p:nvPr>
        </p:nvSpPr>
        <p:spPr>
          <a:noFill/>
        </p:spPr>
        <p:txBody>
          <a:bodyPr/>
          <a:lstStyle/>
          <a:p>
            <a:fld id="{F4935218-9FBB-4F41-B0FD-3784F5003BB8}" type="slidenum">
              <a:rPr lang="en-US"/>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p:txBody>
          <a:bodyPr/>
          <a:lstStyle/>
          <a:p>
            <a:pPr eaLnBrk="1" hangingPunct="1"/>
            <a:endParaRPr lang="en-US">
              <a:latin typeface="Arial" charset="0"/>
            </a:endParaRPr>
          </a:p>
        </p:txBody>
      </p:sp>
      <p:sp>
        <p:nvSpPr>
          <p:cNvPr id="24579" name="Slide Number Placeholder 3"/>
          <p:cNvSpPr>
            <a:spLocks noGrp="1"/>
          </p:cNvSpPr>
          <p:nvPr>
            <p:ph type="sldNum" sz="quarter" idx="5"/>
          </p:nvPr>
        </p:nvSpPr>
        <p:spPr>
          <a:noFill/>
        </p:spPr>
        <p:txBody>
          <a:bodyPr/>
          <a:lstStyle/>
          <a:p>
            <a:fld id="{FC4808C6-6886-4F3D-BF71-415D12B984C9}" type="slidenum">
              <a:rPr lang="en-US"/>
              <a:pPr/>
              <a:t>8</a:t>
            </a:fld>
            <a:endParaRPr lang="en-US"/>
          </a:p>
        </p:txBody>
      </p:sp>
    </p:spTree>
    <p:extLst>
      <p:ext uri="{BB962C8B-B14F-4D97-AF65-F5344CB8AC3E}">
        <p14:creationId xmlns:p14="http://schemas.microsoft.com/office/powerpoint/2010/main" val="156879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p:txBody>
          <a:bodyPr/>
          <a:lstStyle/>
          <a:p>
            <a:pPr eaLnBrk="1" hangingPunct="1"/>
            <a:endParaRPr lang="en-US">
              <a:latin typeface="Arial" charset="0"/>
            </a:endParaRPr>
          </a:p>
        </p:txBody>
      </p:sp>
      <p:sp>
        <p:nvSpPr>
          <p:cNvPr id="28675" name="Slide Number Placeholder 3"/>
          <p:cNvSpPr>
            <a:spLocks noGrp="1"/>
          </p:cNvSpPr>
          <p:nvPr>
            <p:ph type="sldNum" sz="quarter" idx="5"/>
          </p:nvPr>
        </p:nvSpPr>
        <p:spPr>
          <a:noFill/>
        </p:spPr>
        <p:txBody>
          <a:bodyPr/>
          <a:lstStyle/>
          <a:p>
            <a:fld id="{84A0AFF2-CFFC-4F7E-9E9E-39CE11A25CA4}" type="slidenum">
              <a:rPr lang="en-US"/>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p:txBody>
          <a:bodyPr/>
          <a:lstStyle/>
          <a:p>
            <a:pPr eaLnBrk="1" hangingPunct="1"/>
            <a:endParaRPr lang="en-US">
              <a:latin typeface="Arial" charset="0"/>
            </a:endParaRPr>
          </a:p>
        </p:txBody>
      </p:sp>
      <p:sp>
        <p:nvSpPr>
          <p:cNvPr id="30723" name="Slide Number Placeholder 3"/>
          <p:cNvSpPr>
            <a:spLocks noGrp="1"/>
          </p:cNvSpPr>
          <p:nvPr>
            <p:ph type="sldNum" sz="quarter" idx="5"/>
          </p:nvPr>
        </p:nvSpPr>
        <p:spPr>
          <a:noFill/>
        </p:spPr>
        <p:txBody>
          <a:bodyPr/>
          <a:lstStyle/>
          <a:p>
            <a:fld id="{9F7A3023-C0E8-4674-9EF5-0026841DF767}" type="slidenum">
              <a:rPr lang="en-US"/>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p:txBody>
          <a:bodyPr/>
          <a:lstStyle/>
          <a:p>
            <a:pPr eaLnBrk="1" hangingPunct="1"/>
            <a:endParaRPr lang="en-US">
              <a:latin typeface="Arial" charset="0"/>
            </a:endParaRPr>
          </a:p>
        </p:txBody>
      </p:sp>
      <p:sp>
        <p:nvSpPr>
          <p:cNvPr id="32771" name="Slide Number Placeholder 3"/>
          <p:cNvSpPr>
            <a:spLocks noGrp="1"/>
          </p:cNvSpPr>
          <p:nvPr>
            <p:ph type="sldNum" sz="quarter" idx="5"/>
          </p:nvPr>
        </p:nvSpPr>
        <p:spPr>
          <a:noFill/>
        </p:spPr>
        <p:txBody>
          <a:bodyPr/>
          <a:lstStyle/>
          <a:p>
            <a:fld id="{451A72F2-660B-4853-96AC-307AB7295FE5}" type="slidenum">
              <a:rPr lang="en-US"/>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p:txBody>
          <a:bodyPr/>
          <a:lstStyle/>
          <a:p>
            <a:pPr eaLnBrk="1" hangingPunct="1"/>
            <a:endParaRPr lang="en-US">
              <a:latin typeface="Arial" charset="0"/>
            </a:endParaRPr>
          </a:p>
        </p:txBody>
      </p:sp>
      <p:sp>
        <p:nvSpPr>
          <p:cNvPr id="34819" name="Slide Number Placeholder 3"/>
          <p:cNvSpPr>
            <a:spLocks noGrp="1"/>
          </p:cNvSpPr>
          <p:nvPr>
            <p:ph type="sldNum" sz="quarter" idx="5"/>
          </p:nvPr>
        </p:nvSpPr>
        <p:spPr>
          <a:noFill/>
        </p:spPr>
        <p:txBody>
          <a:bodyPr/>
          <a:lstStyle/>
          <a:p>
            <a:fld id="{2C0740D9-6FEE-4E77-A812-1D4C39467F67}" type="slidenum">
              <a:rPr lang="en-US"/>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p:txBody>
          <a:bodyPr/>
          <a:lstStyle/>
          <a:p>
            <a:pPr eaLnBrk="1" hangingPunct="1"/>
            <a:endParaRPr lang="en-US">
              <a:latin typeface="Arial" charset="0"/>
            </a:endParaRPr>
          </a:p>
        </p:txBody>
      </p:sp>
      <p:sp>
        <p:nvSpPr>
          <p:cNvPr id="36867" name="Slide Number Placeholder 3"/>
          <p:cNvSpPr>
            <a:spLocks noGrp="1"/>
          </p:cNvSpPr>
          <p:nvPr>
            <p:ph type="sldNum" sz="quarter" idx="5"/>
          </p:nvPr>
        </p:nvSpPr>
        <p:spPr>
          <a:noFill/>
        </p:spPr>
        <p:txBody>
          <a:bodyPr/>
          <a:lstStyle/>
          <a:p>
            <a:fld id="{EFEFB2F0-C410-4CBF-BC6A-54E2BAD99974}" type="slidenum">
              <a:rPr lang="en-US"/>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BEC8-06C5-48F7-AC7D-9FC50E909C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31A070-5548-40ED-8539-75549F7EB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EB6AB2-392A-47C1-B19A-0EAB6BA379CD}"/>
              </a:ext>
            </a:extLst>
          </p:cNvPr>
          <p:cNvSpPr>
            <a:spLocks noGrp="1"/>
          </p:cNvSpPr>
          <p:nvPr>
            <p:ph type="dt" sz="half" idx="10"/>
          </p:nvPr>
        </p:nvSpPr>
        <p:spPr/>
        <p:txBody>
          <a:bodyPr/>
          <a:lstStyle/>
          <a:p>
            <a:r>
              <a:rPr lang="en-US"/>
              <a:t>7/11/2022</a:t>
            </a:r>
          </a:p>
        </p:txBody>
      </p:sp>
      <p:sp>
        <p:nvSpPr>
          <p:cNvPr id="5" name="Footer Placeholder 4">
            <a:extLst>
              <a:ext uri="{FF2B5EF4-FFF2-40B4-BE49-F238E27FC236}">
                <a16:creationId xmlns:a16="http://schemas.microsoft.com/office/drawing/2014/main" id="{10A1C6C6-F3B9-491A-B715-13D22AFF4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6CAED-B319-487E-8C45-6F26F26DA105}"/>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336969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B2ED3E7-AC37-4F50-AEAA-BE222326F179}"/>
              </a:ext>
            </a:extLst>
          </p:cNvPr>
          <p:cNvSpPr>
            <a:spLocks noGrp="1"/>
          </p:cNvSpPr>
          <p:nvPr>
            <p:ph type="body" orient="vert" idx="1"/>
          </p:nvPr>
        </p:nvSpPr>
        <p:spPr>
          <a:xfrm>
            <a:off x="838200" y="1431235"/>
            <a:ext cx="10515600" cy="4745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885BB-B751-44FB-ACAD-78FB20727014}"/>
              </a:ext>
            </a:extLst>
          </p:cNvPr>
          <p:cNvSpPr>
            <a:spLocks noGrp="1"/>
          </p:cNvSpPr>
          <p:nvPr>
            <p:ph type="dt" sz="half" idx="10"/>
          </p:nvPr>
        </p:nvSpPr>
        <p:spPr/>
        <p:txBody>
          <a:bodyPr/>
          <a:lstStyle/>
          <a:p>
            <a:r>
              <a:rPr lang="en-US"/>
              <a:t>7/11/2022</a:t>
            </a:r>
          </a:p>
        </p:txBody>
      </p:sp>
      <p:sp>
        <p:nvSpPr>
          <p:cNvPr id="5" name="Footer Placeholder 4">
            <a:extLst>
              <a:ext uri="{FF2B5EF4-FFF2-40B4-BE49-F238E27FC236}">
                <a16:creationId xmlns:a16="http://schemas.microsoft.com/office/drawing/2014/main" id="{F384EE44-1CEC-4F3A-8CAB-8B926B614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F07C0-5744-4C2F-BFFC-A394100ECFF8}"/>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7" name="Title 1">
            <a:extLst>
              <a:ext uri="{FF2B5EF4-FFF2-40B4-BE49-F238E27FC236}">
                <a16:creationId xmlns:a16="http://schemas.microsoft.com/office/drawing/2014/main" id="{7360639E-DB75-3D4E-B5E4-752F03B0A87B}"/>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93528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F19F3-B187-46D9-B5E0-C834CE6F6F3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82DEC3-EF12-48C7-9320-4F186A3A4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C188C-5EAE-40F4-89C6-07110496328F}"/>
              </a:ext>
            </a:extLst>
          </p:cNvPr>
          <p:cNvSpPr>
            <a:spLocks noGrp="1"/>
          </p:cNvSpPr>
          <p:nvPr>
            <p:ph type="dt" sz="half" idx="10"/>
          </p:nvPr>
        </p:nvSpPr>
        <p:spPr/>
        <p:txBody>
          <a:bodyPr/>
          <a:lstStyle/>
          <a:p>
            <a:r>
              <a:rPr lang="en-US"/>
              <a:t>7/11/2022</a:t>
            </a:r>
          </a:p>
        </p:txBody>
      </p:sp>
      <p:sp>
        <p:nvSpPr>
          <p:cNvPr id="5" name="Footer Placeholder 4">
            <a:extLst>
              <a:ext uri="{FF2B5EF4-FFF2-40B4-BE49-F238E27FC236}">
                <a16:creationId xmlns:a16="http://schemas.microsoft.com/office/drawing/2014/main" id="{92129FED-5EC1-4A50-9D00-15D98B2DE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FD6B0-1847-4B67-AA26-5843BF7C104D}"/>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406576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7091-12D0-42E7-9F89-3B2FF4280082}"/>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103751EA-8B4B-40D0-B201-2C7FD8B4DFD0}"/>
              </a:ext>
            </a:extLst>
          </p:cNvPr>
          <p:cNvSpPr>
            <a:spLocks noGrp="1"/>
          </p:cNvSpPr>
          <p:nvPr>
            <p:ph idx="1"/>
          </p:nvPr>
        </p:nvSpPr>
        <p:spPr>
          <a:xfrm>
            <a:off x="838200" y="1421296"/>
            <a:ext cx="10515600" cy="4755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5978A-6D01-4F4D-BC08-396415F26BE5}"/>
              </a:ext>
            </a:extLst>
          </p:cNvPr>
          <p:cNvSpPr>
            <a:spLocks noGrp="1"/>
          </p:cNvSpPr>
          <p:nvPr>
            <p:ph type="dt" sz="half" idx="10"/>
          </p:nvPr>
        </p:nvSpPr>
        <p:spPr/>
        <p:txBody>
          <a:bodyPr/>
          <a:lstStyle/>
          <a:p>
            <a:r>
              <a:rPr lang="en-US"/>
              <a:t>7/11/2022</a:t>
            </a:r>
          </a:p>
        </p:txBody>
      </p:sp>
      <p:sp>
        <p:nvSpPr>
          <p:cNvPr id="5" name="Footer Placeholder 4">
            <a:extLst>
              <a:ext uri="{FF2B5EF4-FFF2-40B4-BE49-F238E27FC236}">
                <a16:creationId xmlns:a16="http://schemas.microsoft.com/office/drawing/2014/main" id="{2F7E594D-9C3E-4D4E-9BC7-22716F318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DF544-DD0B-4354-AFED-2EB337279653}"/>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298134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1FF6-C226-4109-A4A5-FA74CF81CB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8334BC-F7CA-42B1-8BCB-15998D05E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38C264-DD17-422E-A5DE-FA7F1881AC40}"/>
              </a:ext>
            </a:extLst>
          </p:cNvPr>
          <p:cNvSpPr>
            <a:spLocks noGrp="1"/>
          </p:cNvSpPr>
          <p:nvPr>
            <p:ph type="dt" sz="half" idx="10"/>
          </p:nvPr>
        </p:nvSpPr>
        <p:spPr/>
        <p:txBody>
          <a:bodyPr/>
          <a:lstStyle/>
          <a:p>
            <a:r>
              <a:rPr lang="en-US"/>
              <a:t>7/11/2022</a:t>
            </a:r>
          </a:p>
        </p:txBody>
      </p:sp>
      <p:sp>
        <p:nvSpPr>
          <p:cNvPr id="5" name="Footer Placeholder 4">
            <a:extLst>
              <a:ext uri="{FF2B5EF4-FFF2-40B4-BE49-F238E27FC236}">
                <a16:creationId xmlns:a16="http://schemas.microsoft.com/office/drawing/2014/main" id="{26FDD26C-7FBD-4DA8-801C-F3F8FC02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22B55-A5EA-4A5E-908C-C5BF39742BD7}"/>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36340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E12DB3-74DB-4523-8CB7-D96504030A18}"/>
              </a:ext>
            </a:extLst>
          </p:cNvPr>
          <p:cNvSpPr>
            <a:spLocks noGrp="1"/>
          </p:cNvSpPr>
          <p:nvPr>
            <p:ph sz="half" idx="1"/>
          </p:nvPr>
        </p:nvSpPr>
        <p:spPr>
          <a:xfrm>
            <a:off x="838200" y="1431235"/>
            <a:ext cx="5181600" cy="474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75ABE-5593-4E43-838F-773A22E0AA7E}"/>
              </a:ext>
            </a:extLst>
          </p:cNvPr>
          <p:cNvSpPr>
            <a:spLocks noGrp="1"/>
          </p:cNvSpPr>
          <p:nvPr>
            <p:ph sz="half" idx="2"/>
          </p:nvPr>
        </p:nvSpPr>
        <p:spPr>
          <a:xfrm>
            <a:off x="6172200" y="1431235"/>
            <a:ext cx="5181600" cy="474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78066F-9C13-4BB5-8045-81A5AF142698}"/>
              </a:ext>
            </a:extLst>
          </p:cNvPr>
          <p:cNvSpPr>
            <a:spLocks noGrp="1"/>
          </p:cNvSpPr>
          <p:nvPr>
            <p:ph type="dt" sz="half" idx="10"/>
          </p:nvPr>
        </p:nvSpPr>
        <p:spPr/>
        <p:txBody>
          <a:bodyPr/>
          <a:lstStyle/>
          <a:p>
            <a:r>
              <a:rPr lang="en-US"/>
              <a:t>7/11/2022</a:t>
            </a:r>
          </a:p>
        </p:txBody>
      </p:sp>
      <p:sp>
        <p:nvSpPr>
          <p:cNvPr id="6" name="Footer Placeholder 5">
            <a:extLst>
              <a:ext uri="{FF2B5EF4-FFF2-40B4-BE49-F238E27FC236}">
                <a16:creationId xmlns:a16="http://schemas.microsoft.com/office/drawing/2014/main" id="{377A9D96-7987-4CCD-A7C6-302E1164F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FCA72-8B1C-412A-AA30-5453EAC1E3EF}"/>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8" name="Title 1">
            <a:extLst>
              <a:ext uri="{FF2B5EF4-FFF2-40B4-BE49-F238E27FC236}">
                <a16:creationId xmlns:a16="http://schemas.microsoft.com/office/drawing/2014/main" id="{EC78BCD0-A282-5A48-9867-7012879A850E}"/>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87363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C9E141-F3E5-4C8A-B38E-1B34A1004519}"/>
              </a:ext>
            </a:extLst>
          </p:cNvPr>
          <p:cNvSpPr>
            <a:spLocks noGrp="1"/>
          </p:cNvSpPr>
          <p:nvPr>
            <p:ph type="body" idx="1"/>
          </p:nvPr>
        </p:nvSpPr>
        <p:spPr>
          <a:xfrm>
            <a:off x="839788" y="136932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1E0C3-0937-4BFC-8702-5CA64B3868FA}"/>
              </a:ext>
            </a:extLst>
          </p:cNvPr>
          <p:cNvSpPr>
            <a:spLocks noGrp="1"/>
          </p:cNvSpPr>
          <p:nvPr>
            <p:ph sz="half" idx="2"/>
          </p:nvPr>
        </p:nvSpPr>
        <p:spPr>
          <a:xfrm>
            <a:off x="839788" y="2193235"/>
            <a:ext cx="5157787" cy="3996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56524D-625A-4991-901D-DF5CE1B7B405}"/>
              </a:ext>
            </a:extLst>
          </p:cNvPr>
          <p:cNvSpPr>
            <a:spLocks noGrp="1"/>
          </p:cNvSpPr>
          <p:nvPr>
            <p:ph type="body" sz="quarter" idx="3"/>
          </p:nvPr>
        </p:nvSpPr>
        <p:spPr>
          <a:xfrm>
            <a:off x="6172200" y="136932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3EBD1B-EAC1-4275-A949-9EBD0A921FA2}"/>
              </a:ext>
            </a:extLst>
          </p:cNvPr>
          <p:cNvSpPr>
            <a:spLocks noGrp="1"/>
          </p:cNvSpPr>
          <p:nvPr>
            <p:ph sz="quarter" idx="4"/>
          </p:nvPr>
        </p:nvSpPr>
        <p:spPr>
          <a:xfrm>
            <a:off x="6172200" y="2193235"/>
            <a:ext cx="5183188" cy="3996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BE158-B00D-4019-9C75-EF2328C6141B}"/>
              </a:ext>
            </a:extLst>
          </p:cNvPr>
          <p:cNvSpPr>
            <a:spLocks noGrp="1"/>
          </p:cNvSpPr>
          <p:nvPr>
            <p:ph type="dt" sz="half" idx="10"/>
          </p:nvPr>
        </p:nvSpPr>
        <p:spPr/>
        <p:txBody>
          <a:bodyPr/>
          <a:lstStyle/>
          <a:p>
            <a:r>
              <a:rPr lang="en-US"/>
              <a:t>7/11/2022</a:t>
            </a:r>
          </a:p>
        </p:txBody>
      </p:sp>
      <p:sp>
        <p:nvSpPr>
          <p:cNvPr id="8" name="Footer Placeholder 7">
            <a:extLst>
              <a:ext uri="{FF2B5EF4-FFF2-40B4-BE49-F238E27FC236}">
                <a16:creationId xmlns:a16="http://schemas.microsoft.com/office/drawing/2014/main" id="{3B42595F-49DB-4A11-BE41-9BB23405F4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7C535-7EA7-475B-A845-DB679F7DFFC1}"/>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10" name="Title 1">
            <a:extLst>
              <a:ext uri="{FF2B5EF4-FFF2-40B4-BE49-F238E27FC236}">
                <a16:creationId xmlns:a16="http://schemas.microsoft.com/office/drawing/2014/main" id="{F0F96E24-9B27-2C41-9DDD-0BF511FB2A1A}"/>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0495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80380C-85D9-4DBC-8E6F-E88F823F265D}"/>
              </a:ext>
            </a:extLst>
          </p:cNvPr>
          <p:cNvSpPr>
            <a:spLocks noGrp="1"/>
          </p:cNvSpPr>
          <p:nvPr>
            <p:ph type="dt" sz="half" idx="10"/>
          </p:nvPr>
        </p:nvSpPr>
        <p:spPr/>
        <p:txBody>
          <a:bodyPr/>
          <a:lstStyle/>
          <a:p>
            <a:r>
              <a:rPr lang="en-US"/>
              <a:t>7/11/2022</a:t>
            </a:r>
          </a:p>
        </p:txBody>
      </p:sp>
      <p:sp>
        <p:nvSpPr>
          <p:cNvPr id="4" name="Footer Placeholder 3">
            <a:extLst>
              <a:ext uri="{FF2B5EF4-FFF2-40B4-BE49-F238E27FC236}">
                <a16:creationId xmlns:a16="http://schemas.microsoft.com/office/drawing/2014/main" id="{24F10B18-0F49-4AC6-9D70-B29C8C017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4D5E8-CD8C-4160-94B2-6A6119C895B0}"/>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6" name="Title 1">
            <a:extLst>
              <a:ext uri="{FF2B5EF4-FFF2-40B4-BE49-F238E27FC236}">
                <a16:creationId xmlns:a16="http://schemas.microsoft.com/office/drawing/2014/main" id="{4CE96B0B-0394-E24C-8CF6-F3977B689540}"/>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77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C1ABE0-655C-4156-A534-0C1325196941}"/>
              </a:ext>
            </a:extLst>
          </p:cNvPr>
          <p:cNvSpPr>
            <a:spLocks noGrp="1"/>
          </p:cNvSpPr>
          <p:nvPr>
            <p:ph type="dt" sz="half" idx="10"/>
          </p:nvPr>
        </p:nvSpPr>
        <p:spPr/>
        <p:txBody>
          <a:bodyPr/>
          <a:lstStyle/>
          <a:p>
            <a:r>
              <a:rPr lang="en-US"/>
              <a:t>7/11/2022</a:t>
            </a:r>
          </a:p>
        </p:txBody>
      </p:sp>
      <p:sp>
        <p:nvSpPr>
          <p:cNvPr id="3" name="Footer Placeholder 2">
            <a:extLst>
              <a:ext uri="{FF2B5EF4-FFF2-40B4-BE49-F238E27FC236}">
                <a16:creationId xmlns:a16="http://schemas.microsoft.com/office/drawing/2014/main" id="{86F242A9-7C68-4ADC-AD86-9931FF712F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A6E720-C679-4130-B1EA-E37BA588AC66}"/>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1653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1FED-BF31-4FFE-845F-47E3E2DCA6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07BDA7-2CBD-4ABA-BE85-CC383218C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D0659-7924-4BD0-9EF1-F670AAB95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D41EE3-E357-49C0-A032-D96D5BFE9D77}"/>
              </a:ext>
            </a:extLst>
          </p:cNvPr>
          <p:cNvSpPr>
            <a:spLocks noGrp="1"/>
          </p:cNvSpPr>
          <p:nvPr>
            <p:ph type="dt" sz="half" idx="10"/>
          </p:nvPr>
        </p:nvSpPr>
        <p:spPr/>
        <p:txBody>
          <a:bodyPr/>
          <a:lstStyle/>
          <a:p>
            <a:r>
              <a:rPr lang="en-US"/>
              <a:t>7/11/2022</a:t>
            </a:r>
          </a:p>
        </p:txBody>
      </p:sp>
      <p:sp>
        <p:nvSpPr>
          <p:cNvPr id="6" name="Footer Placeholder 5">
            <a:extLst>
              <a:ext uri="{FF2B5EF4-FFF2-40B4-BE49-F238E27FC236}">
                <a16:creationId xmlns:a16="http://schemas.microsoft.com/office/drawing/2014/main" id="{D83AB8C4-C544-499B-AC12-4D567D752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032FE-77F4-4848-9A2C-4E4098D647BF}"/>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219852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37FA-7D60-4F11-8C27-93EC57DB4A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7878C-3DFB-467F-AC42-32FAC12A0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AF428E-0343-4424-B422-21E35FD10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D5E61-FB95-450F-8A34-D75166D8F112}"/>
              </a:ext>
            </a:extLst>
          </p:cNvPr>
          <p:cNvSpPr>
            <a:spLocks noGrp="1"/>
          </p:cNvSpPr>
          <p:nvPr>
            <p:ph type="dt" sz="half" idx="10"/>
          </p:nvPr>
        </p:nvSpPr>
        <p:spPr/>
        <p:txBody>
          <a:bodyPr/>
          <a:lstStyle/>
          <a:p>
            <a:r>
              <a:rPr lang="en-US"/>
              <a:t>7/11/2022</a:t>
            </a:r>
          </a:p>
        </p:txBody>
      </p:sp>
      <p:sp>
        <p:nvSpPr>
          <p:cNvPr id="6" name="Footer Placeholder 5">
            <a:extLst>
              <a:ext uri="{FF2B5EF4-FFF2-40B4-BE49-F238E27FC236}">
                <a16:creationId xmlns:a16="http://schemas.microsoft.com/office/drawing/2014/main" id="{6439A34B-5D36-410D-A75D-CD51CA817A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6B5FB-AC6F-4195-BD31-306C27B35E06}"/>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262491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655DFF-0604-42D0-9FB7-DC9866A0A6FA}"/>
              </a:ext>
            </a:extLst>
          </p:cNvPr>
          <p:cNvSpPr>
            <a:spLocks noGrp="1"/>
          </p:cNvSpPr>
          <p:nvPr>
            <p:ph type="title"/>
          </p:nvPr>
        </p:nvSpPr>
        <p:spPr>
          <a:xfrm>
            <a:off x="838200" y="365125"/>
            <a:ext cx="10515600" cy="91702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77ACA4-A2AE-466D-9B3B-2DC4421F2622}"/>
              </a:ext>
            </a:extLst>
          </p:cNvPr>
          <p:cNvSpPr>
            <a:spLocks noGrp="1"/>
          </p:cNvSpPr>
          <p:nvPr>
            <p:ph type="body" idx="1"/>
          </p:nvPr>
        </p:nvSpPr>
        <p:spPr>
          <a:xfrm>
            <a:off x="838200" y="1391478"/>
            <a:ext cx="1051560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9A8D1-2EED-4AB7-82D6-124221DCB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7/11/2022</a:t>
            </a:r>
          </a:p>
        </p:txBody>
      </p:sp>
      <p:sp>
        <p:nvSpPr>
          <p:cNvPr id="5" name="Footer Placeholder 4">
            <a:extLst>
              <a:ext uri="{FF2B5EF4-FFF2-40B4-BE49-F238E27FC236}">
                <a16:creationId xmlns:a16="http://schemas.microsoft.com/office/drawing/2014/main" id="{BAEDA49E-0D5F-4C97-A4C9-8A139D571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4C6D94-8A28-4A15-ACB2-2EB462A99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F018D-A113-44B2-BA5D-E3BD5C944D75}" type="slidenum">
              <a:rPr lang="en-US" smtClean="0"/>
              <a:t>‹#›</a:t>
            </a:fld>
            <a:endParaRPr lang="en-US"/>
          </a:p>
        </p:txBody>
      </p:sp>
    </p:spTree>
    <p:extLst>
      <p:ext uri="{BB962C8B-B14F-4D97-AF65-F5344CB8AC3E}">
        <p14:creationId xmlns:p14="http://schemas.microsoft.com/office/powerpoint/2010/main" val="356836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6" Type="http://schemas.openxmlformats.org/officeDocument/2006/relationships/tags" Target="../tags/tag86.xml"/><Relationship Id="rId21" Type="http://schemas.openxmlformats.org/officeDocument/2006/relationships/tags" Target="../tags/tag81.xml"/><Relationship Id="rId42" Type="http://schemas.openxmlformats.org/officeDocument/2006/relationships/tags" Target="../tags/tag102.xml"/><Relationship Id="rId47" Type="http://schemas.openxmlformats.org/officeDocument/2006/relationships/tags" Target="../tags/tag107.xml"/><Relationship Id="rId63" Type="http://schemas.openxmlformats.org/officeDocument/2006/relationships/tags" Target="../tags/tag123.xml"/><Relationship Id="rId68" Type="http://schemas.openxmlformats.org/officeDocument/2006/relationships/slideLayout" Target="../slideLayouts/slideLayout2.xml"/><Relationship Id="rId7" Type="http://schemas.openxmlformats.org/officeDocument/2006/relationships/tags" Target="../tags/tag67.xml"/><Relationship Id="rId2" Type="http://schemas.openxmlformats.org/officeDocument/2006/relationships/tags" Target="../tags/tag62.xml"/><Relationship Id="rId16" Type="http://schemas.openxmlformats.org/officeDocument/2006/relationships/tags" Target="../tags/tag76.xml"/><Relationship Id="rId29" Type="http://schemas.openxmlformats.org/officeDocument/2006/relationships/tags" Target="../tags/tag89.xml"/><Relationship Id="rId11" Type="http://schemas.openxmlformats.org/officeDocument/2006/relationships/tags" Target="../tags/tag71.xml"/><Relationship Id="rId24" Type="http://schemas.openxmlformats.org/officeDocument/2006/relationships/tags" Target="../tags/tag84.xml"/><Relationship Id="rId32" Type="http://schemas.openxmlformats.org/officeDocument/2006/relationships/tags" Target="../tags/tag92.xml"/><Relationship Id="rId37" Type="http://schemas.openxmlformats.org/officeDocument/2006/relationships/tags" Target="../tags/tag97.xml"/><Relationship Id="rId40" Type="http://schemas.openxmlformats.org/officeDocument/2006/relationships/tags" Target="../tags/tag100.xml"/><Relationship Id="rId45" Type="http://schemas.openxmlformats.org/officeDocument/2006/relationships/tags" Target="../tags/tag105.xml"/><Relationship Id="rId53" Type="http://schemas.openxmlformats.org/officeDocument/2006/relationships/tags" Target="../tags/tag113.xml"/><Relationship Id="rId58" Type="http://schemas.openxmlformats.org/officeDocument/2006/relationships/tags" Target="../tags/tag118.xml"/><Relationship Id="rId66" Type="http://schemas.openxmlformats.org/officeDocument/2006/relationships/tags" Target="../tags/tag126.xml"/><Relationship Id="rId5" Type="http://schemas.openxmlformats.org/officeDocument/2006/relationships/tags" Target="../tags/tag65.xml"/><Relationship Id="rId61" Type="http://schemas.openxmlformats.org/officeDocument/2006/relationships/tags" Target="../tags/tag121.xml"/><Relationship Id="rId19" Type="http://schemas.openxmlformats.org/officeDocument/2006/relationships/tags" Target="../tags/tag7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tags" Target="../tags/tag87.xml"/><Relationship Id="rId30" Type="http://schemas.openxmlformats.org/officeDocument/2006/relationships/tags" Target="../tags/tag90.xml"/><Relationship Id="rId35" Type="http://schemas.openxmlformats.org/officeDocument/2006/relationships/tags" Target="../tags/tag95.xml"/><Relationship Id="rId43" Type="http://schemas.openxmlformats.org/officeDocument/2006/relationships/tags" Target="../tags/tag103.xml"/><Relationship Id="rId48" Type="http://schemas.openxmlformats.org/officeDocument/2006/relationships/tags" Target="../tags/tag108.xml"/><Relationship Id="rId56" Type="http://schemas.openxmlformats.org/officeDocument/2006/relationships/tags" Target="../tags/tag116.xml"/><Relationship Id="rId64" Type="http://schemas.openxmlformats.org/officeDocument/2006/relationships/tags" Target="../tags/tag124.xml"/><Relationship Id="rId69" Type="http://schemas.openxmlformats.org/officeDocument/2006/relationships/customXml" Target="../ink/ink5.xml"/><Relationship Id="rId8" Type="http://schemas.openxmlformats.org/officeDocument/2006/relationships/tags" Target="../tags/tag68.xml"/><Relationship Id="rId51" Type="http://schemas.openxmlformats.org/officeDocument/2006/relationships/tags" Target="../tags/tag111.xml"/><Relationship Id="rId3" Type="http://schemas.openxmlformats.org/officeDocument/2006/relationships/tags" Target="../tags/tag63.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33" Type="http://schemas.openxmlformats.org/officeDocument/2006/relationships/tags" Target="../tags/tag93.xml"/><Relationship Id="rId38" Type="http://schemas.openxmlformats.org/officeDocument/2006/relationships/tags" Target="../tags/tag98.xml"/><Relationship Id="rId46" Type="http://schemas.openxmlformats.org/officeDocument/2006/relationships/tags" Target="../tags/tag106.xml"/><Relationship Id="rId59" Type="http://schemas.openxmlformats.org/officeDocument/2006/relationships/tags" Target="../tags/tag119.xml"/><Relationship Id="rId67" Type="http://schemas.openxmlformats.org/officeDocument/2006/relationships/tags" Target="../tags/tag127.xml"/><Relationship Id="rId20" Type="http://schemas.openxmlformats.org/officeDocument/2006/relationships/tags" Target="../tags/tag80.xml"/><Relationship Id="rId41" Type="http://schemas.openxmlformats.org/officeDocument/2006/relationships/tags" Target="../tags/tag101.xml"/><Relationship Id="rId54" Type="http://schemas.openxmlformats.org/officeDocument/2006/relationships/tags" Target="../tags/tag114.xml"/><Relationship Id="rId62" Type="http://schemas.openxmlformats.org/officeDocument/2006/relationships/tags" Target="../tags/tag122.xml"/><Relationship Id="rId70" Type="http://schemas.openxmlformats.org/officeDocument/2006/relationships/image" Target="../media/image7.png"/><Relationship Id="rId1" Type="http://schemas.openxmlformats.org/officeDocument/2006/relationships/tags" Target="../tags/tag61.xml"/><Relationship Id="rId6" Type="http://schemas.openxmlformats.org/officeDocument/2006/relationships/tags" Target="../tags/tag66.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tags" Target="../tags/tag88.xml"/><Relationship Id="rId36" Type="http://schemas.openxmlformats.org/officeDocument/2006/relationships/tags" Target="../tags/tag96.xml"/><Relationship Id="rId49" Type="http://schemas.openxmlformats.org/officeDocument/2006/relationships/tags" Target="../tags/tag109.xml"/><Relationship Id="rId57" Type="http://schemas.openxmlformats.org/officeDocument/2006/relationships/tags" Target="../tags/tag117.xml"/><Relationship Id="rId10" Type="http://schemas.openxmlformats.org/officeDocument/2006/relationships/tags" Target="../tags/tag70.xml"/><Relationship Id="rId31" Type="http://schemas.openxmlformats.org/officeDocument/2006/relationships/tags" Target="../tags/tag91.xml"/><Relationship Id="rId44" Type="http://schemas.openxmlformats.org/officeDocument/2006/relationships/tags" Target="../tags/tag104.xml"/><Relationship Id="rId52" Type="http://schemas.openxmlformats.org/officeDocument/2006/relationships/tags" Target="../tags/tag112.xml"/><Relationship Id="rId60" Type="http://schemas.openxmlformats.org/officeDocument/2006/relationships/tags" Target="../tags/tag120.xml"/><Relationship Id="rId65" Type="http://schemas.openxmlformats.org/officeDocument/2006/relationships/tags" Target="../tags/tag125.xml"/><Relationship Id="rId4" Type="http://schemas.openxmlformats.org/officeDocument/2006/relationships/tags" Target="../tags/tag64.xml"/><Relationship Id="rId9" Type="http://schemas.openxmlformats.org/officeDocument/2006/relationships/tags" Target="../tags/tag69.xml"/><Relationship Id="rId13" Type="http://schemas.openxmlformats.org/officeDocument/2006/relationships/tags" Target="../tags/tag73.xml"/><Relationship Id="rId18" Type="http://schemas.openxmlformats.org/officeDocument/2006/relationships/tags" Target="../tags/tag78.xml"/><Relationship Id="rId39" Type="http://schemas.openxmlformats.org/officeDocument/2006/relationships/tags" Target="../tags/tag99.xml"/><Relationship Id="rId34" Type="http://schemas.openxmlformats.org/officeDocument/2006/relationships/tags" Target="../tags/tag94.xml"/><Relationship Id="rId50" Type="http://schemas.openxmlformats.org/officeDocument/2006/relationships/tags" Target="../tags/tag110.xml"/><Relationship Id="rId55" Type="http://schemas.openxmlformats.org/officeDocument/2006/relationships/tags" Target="../tags/tag115.xml"/></Relationships>
</file>

<file path=ppt/slides/_rels/slide14.xml.rels><?xml version="1.0" encoding="UTF-8" standalone="yes"?>
<Relationships xmlns="http://schemas.openxmlformats.org/package/2006/relationships"><Relationship Id="rId26" Type="http://schemas.openxmlformats.org/officeDocument/2006/relationships/tags" Target="../tags/tag153.xml"/><Relationship Id="rId21" Type="http://schemas.openxmlformats.org/officeDocument/2006/relationships/tags" Target="../tags/tag148.xml"/><Relationship Id="rId42" Type="http://schemas.openxmlformats.org/officeDocument/2006/relationships/tags" Target="../tags/tag169.xml"/><Relationship Id="rId47" Type="http://schemas.openxmlformats.org/officeDocument/2006/relationships/tags" Target="../tags/tag174.xml"/><Relationship Id="rId63" Type="http://schemas.openxmlformats.org/officeDocument/2006/relationships/tags" Target="../tags/tag190.xml"/><Relationship Id="rId68" Type="http://schemas.openxmlformats.org/officeDocument/2006/relationships/slideLayout" Target="../slideLayouts/slideLayout2.xml"/><Relationship Id="rId7" Type="http://schemas.openxmlformats.org/officeDocument/2006/relationships/tags" Target="../tags/tag134.xml"/><Relationship Id="rId71" Type="http://schemas.openxmlformats.org/officeDocument/2006/relationships/customXml" Target="../ink/ink7.xml"/><Relationship Id="rId2" Type="http://schemas.openxmlformats.org/officeDocument/2006/relationships/tags" Target="../tags/tag129.xml"/><Relationship Id="rId16" Type="http://schemas.openxmlformats.org/officeDocument/2006/relationships/tags" Target="../tags/tag143.xml"/><Relationship Id="rId29" Type="http://schemas.openxmlformats.org/officeDocument/2006/relationships/tags" Target="../tags/tag156.xml"/><Relationship Id="rId11" Type="http://schemas.openxmlformats.org/officeDocument/2006/relationships/tags" Target="../tags/tag138.xml"/><Relationship Id="rId24" Type="http://schemas.openxmlformats.org/officeDocument/2006/relationships/tags" Target="../tags/tag151.xml"/><Relationship Id="rId32" Type="http://schemas.openxmlformats.org/officeDocument/2006/relationships/tags" Target="../tags/tag159.xml"/><Relationship Id="rId37" Type="http://schemas.openxmlformats.org/officeDocument/2006/relationships/tags" Target="../tags/tag164.xml"/><Relationship Id="rId40" Type="http://schemas.openxmlformats.org/officeDocument/2006/relationships/tags" Target="../tags/tag167.xml"/><Relationship Id="rId45" Type="http://schemas.openxmlformats.org/officeDocument/2006/relationships/tags" Target="../tags/tag172.xml"/><Relationship Id="rId53" Type="http://schemas.openxmlformats.org/officeDocument/2006/relationships/tags" Target="../tags/tag180.xml"/><Relationship Id="rId58" Type="http://schemas.openxmlformats.org/officeDocument/2006/relationships/tags" Target="../tags/tag185.xml"/><Relationship Id="rId66" Type="http://schemas.openxmlformats.org/officeDocument/2006/relationships/tags" Target="../tags/tag193.xml"/><Relationship Id="rId5" Type="http://schemas.openxmlformats.org/officeDocument/2006/relationships/tags" Target="../tags/tag132.xml"/><Relationship Id="rId61" Type="http://schemas.openxmlformats.org/officeDocument/2006/relationships/tags" Target="../tags/tag188.xml"/><Relationship Id="rId19" Type="http://schemas.openxmlformats.org/officeDocument/2006/relationships/tags" Target="../tags/tag146.xml"/><Relationship Id="rId14" Type="http://schemas.openxmlformats.org/officeDocument/2006/relationships/tags" Target="../tags/tag141.xml"/><Relationship Id="rId22" Type="http://schemas.openxmlformats.org/officeDocument/2006/relationships/tags" Target="../tags/tag149.xml"/><Relationship Id="rId27" Type="http://schemas.openxmlformats.org/officeDocument/2006/relationships/tags" Target="../tags/tag154.xml"/><Relationship Id="rId30" Type="http://schemas.openxmlformats.org/officeDocument/2006/relationships/tags" Target="../tags/tag157.xml"/><Relationship Id="rId35" Type="http://schemas.openxmlformats.org/officeDocument/2006/relationships/tags" Target="../tags/tag162.xml"/><Relationship Id="rId43" Type="http://schemas.openxmlformats.org/officeDocument/2006/relationships/tags" Target="../tags/tag170.xml"/><Relationship Id="rId48" Type="http://schemas.openxmlformats.org/officeDocument/2006/relationships/tags" Target="../tags/tag175.xml"/><Relationship Id="rId56" Type="http://schemas.openxmlformats.org/officeDocument/2006/relationships/tags" Target="../tags/tag183.xml"/><Relationship Id="rId64" Type="http://schemas.openxmlformats.org/officeDocument/2006/relationships/tags" Target="../tags/tag191.xml"/><Relationship Id="rId69" Type="http://schemas.openxmlformats.org/officeDocument/2006/relationships/customXml" Target="../ink/ink6.xml"/><Relationship Id="rId8" Type="http://schemas.openxmlformats.org/officeDocument/2006/relationships/tags" Target="../tags/tag135.xml"/><Relationship Id="rId51" Type="http://schemas.openxmlformats.org/officeDocument/2006/relationships/tags" Target="../tags/tag178.xml"/><Relationship Id="rId72" Type="http://schemas.openxmlformats.org/officeDocument/2006/relationships/image" Target="../media/image9.png"/><Relationship Id="rId3" Type="http://schemas.openxmlformats.org/officeDocument/2006/relationships/tags" Target="../tags/tag130.xml"/><Relationship Id="rId12" Type="http://schemas.openxmlformats.org/officeDocument/2006/relationships/tags" Target="../tags/tag139.xml"/><Relationship Id="rId17" Type="http://schemas.openxmlformats.org/officeDocument/2006/relationships/tags" Target="../tags/tag144.xml"/><Relationship Id="rId25" Type="http://schemas.openxmlformats.org/officeDocument/2006/relationships/tags" Target="../tags/tag152.xml"/><Relationship Id="rId33" Type="http://schemas.openxmlformats.org/officeDocument/2006/relationships/tags" Target="../tags/tag160.xml"/><Relationship Id="rId38" Type="http://schemas.openxmlformats.org/officeDocument/2006/relationships/tags" Target="../tags/tag165.xml"/><Relationship Id="rId46" Type="http://schemas.openxmlformats.org/officeDocument/2006/relationships/tags" Target="../tags/tag173.xml"/><Relationship Id="rId59" Type="http://schemas.openxmlformats.org/officeDocument/2006/relationships/tags" Target="../tags/tag186.xml"/><Relationship Id="rId67" Type="http://schemas.openxmlformats.org/officeDocument/2006/relationships/tags" Target="../tags/tag194.xml"/><Relationship Id="rId20" Type="http://schemas.openxmlformats.org/officeDocument/2006/relationships/tags" Target="../tags/tag147.xml"/><Relationship Id="rId41" Type="http://schemas.openxmlformats.org/officeDocument/2006/relationships/tags" Target="../tags/tag168.xml"/><Relationship Id="rId54" Type="http://schemas.openxmlformats.org/officeDocument/2006/relationships/tags" Target="../tags/tag181.xml"/><Relationship Id="rId62" Type="http://schemas.openxmlformats.org/officeDocument/2006/relationships/tags" Target="../tags/tag189.xml"/><Relationship Id="rId70" Type="http://schemas.openxmlformats.org/officeDocument/2006/relationships/image" Target="../media/image8.png"/><Relationship Id="rId1" Type="http://schemas.openxmlformats.org/officeDocument/2006/relationships/tags" Target="../tags/tag128.xml"/><Relationship Id="rId6" Type="http://schemas.openxmlformats.org/officeDocument/2006/relationships/tags" Target="../tags/tag133.xml"/><Relationship Id="rId15" Type="http://schemas.openxmlformats.org/officeDocument/2006/relationships/tags" Target="../tags/tag142.xml"/><Relationship Id="rId23" Type="http://schemas.openxmlformats.org/officeDocument/2006/relationships/tags" Target="../tags/tag150.xml"/><Relationship Id="rId28" Type="http://schemas.openxmlformats.org/officeDocument/2006/relationships/tags" Target="../tags/tag155.xml"/><Relationship Id="rId36" Type="http://schemas.openxmlformats.org/officeDocument/2006/relationships/tags" Target="../tags/tag163.xml"/><Relationship Id="rId49" Type="http://schemas.openxmlformats.org/officeDocument/2006/relationships/tags" Target="../tags/tag176.xml"/><Relationship Id="rId57" Type="http://schemas.openxmlformats.org/officeDocument/2006/relationships/tags" Target="../tags/tag184.xml"/><Relationship Id="rId10" Type="http://schemas.openxmlformats.org/officeDocument/2006/relationships/tags" Target="../tags/tag137.xml"/><Relationship Id="rId31" Type="http://schemas.openxmlformats.org/officeDocument/2006/relationships/tags" Target="../tags/tag158.xml"/><Relationship Id="rId44" Type="http://schemas.openxmlformats.org/officeDocument/2006/relationships/tags" Target="../tags/tag171.xml"/><Relationship Id="rId52" Type="http://schemas.openxmlformats.org/officeDocument/2006/relationships/tags" Target="../tags/tag179.xml"/><Relationship Id="rId60" Type="http://schemas.openxmlformats.org/officeDocument/2006/relationships/tags" Target="../tags/tag187.xml"/><Relationship Id="rId65" Type="http://schemas.openxmlformats.org/officeDocument/2006/relationships/tags" Target="../tags/tag192.xml"/><Relationship Id="rId4" Type="http://schemas.openxmlformats.org/officeDocument/2006/relationships/tags" Target="../tags/tag131.xml"/><Relationship Id="rId9" Type="http://schemas.openxmlformats.org/officeDocument/2006/relationships/tags" Target="../tags/tag136.xml"/><Relationship Id="rId13" Type="http://schemas.openxmlformats.org/officeDocument/2006/relationships/tags" Target="../tags/tag140.xml"/><Relationship Id="rId18" Type="http://schemas.openxmlformats.org/officeDocument/2006/relationships/tags" Target="../tags/tag145.xml"/><Relationship Id="rId39" Type="http://schemas.openxmlformats.org/officeDocument/2006/relationships/tags" Target="../tags/tag166.xml"/><Relationship Id="rId34" Type="http://schemas.openxmlformats.org/officeDocument/2006/relationships/tags" Target="../tags/tag161.xml"/><Relationship Id="rId50" Type="http://schemas.openxmlformats.org/officeDocument/2006/relationships/tags" Target="../tags/tag177.xml"/><Relationship Id="rId55" Type="http://schemas.openxmlformats.org/officeDocument/2006/relationships/tags" Target="../tags/tag182.xml"/></Relationships>
</file>

<file path=ppt/slides/_rels/slide1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6" Type="http://schemas.openxmlformats.org/officeDocument/2006/relationships/tags" Target="../tags/tag220.xml"/><Relationship Id="rId21" Type="http://schemas.openxmlformats.org/officeDocument/2006/relationships/tags" Target="../tags/tag215.xml"/><Relationship Id="rId42" Type="http://schemas.openxmlformats.org/officeDocument/2006/relationships/tags" Target="../tags/tag236.xml"/><Relationship Id="rId47" Type="http://schemas.openxmlformats.org/officeDocument/2006/relationships/tags" Target="../tags/tag241.xml"/><Relationship Id="rId63" Type="http://schemas.openxmlformats.org/officeDocument/2006/relationships/tags" Target="../tags/tag257.xml"/><Relationship Id="rId68" Type="http://schemas.openxmlformats.org/officeDocument/2006/relationships/tags" Target="../tags/tag262.xml"/><Relationship Id="rId84" Type="http://schemas.openxmlformats.org/officeDocument/2006/relationships/tags" Target="../tags/tag278.xml"/><Relationship Id="rId16" Type="http://schemas.openxmlformats.org/officeDocument/2006/relationships/tags" Target="../tags/tag210.xml"/><Relationship Id="rId11" Type="http://schemas.openxmlformats.org/officeDocument/2006/relationships/tags" Target="../tags/tag205.xml"/><Relationship Id="rId32" Type="http://schemas.openxmlformats.org/officeDocument/2006/relationships/tags" Target="../tags/tag226.xml"/><Relationship Id="rId37" Type="http://schemas.openxmlformats.org/officeDocument/2006/relationships/tags" Target="../tags/tag231.xml"/><Relationship Id="rId53" Type="http://schemas.openxmlformats.org/officeDocument/2006/relationships/tags" Target="../tags/tag247.xml"/><Relationship Id="rId58" Type="http://schemas.openxmlformats.org/officeDocument/2006/relationships/tags" Target="../tags/tag252.xml"/><Relationship Id="rId74" Type="http://schemas.openxmlformats.org/officeDocument/2006/relationships/tags" Target="../tags/tag268.xml"/><Relationship Id="rId79" Type="http://schemas.openxmlformats.org/officeDocument/2006/relationships/tags" Target="../tags/tag273.xml"/><Relationship Id="rId5" Type="http://schemas.openxmlformats.org/officeDocument/2006/relationships/tags" Target="../tags/tag199.xml"/><Relationship Id="rId19" Type="http://schemas.openxmlformats.org/officeDocument/2006/relationships/tags" Target="../tags/tag213.xml"/><Relationship Id="rId14" Type="http://schemas.openxmlformats.org/officeDocument/2006/relationships/tags" Target="../tags/tag208.xml"/><Relationship Id="rId22" Type="http://schemas.openxmlformats.org/officeDocument/2006/relationships/tags" Target="../tags/tag216.xml"/><Relationship Id="rId27" Type="http://schemas.openxmlformats.org/officeDocument/2006/relationships/tags" Target="../tags/tag221.xml"/><Relationship Id="rId30" Type="http://schemas.openxmlformats.org/officeDocument/2006/relationships/tags" Target="../tags/tag224.xml"/><Relationship Id="rId35" Type="http://schemas.openxmlformats.org/officeDocument/2006/relationships/tags" Target="../tags/tag229.xml"/><Relationship Id="rId43" Type="http://schemas.openxmlformats.org/officeDocument/2006/relationships/tags" Target="../tags/tag237.xml"/><Relationship Id="rId48" Type="http://schemas.openxmlformats.org/officeDocument/2006/relationships/tags" Target="../tags/tag242.xml"/><Relationship Id="rId56" Type="http://schemas.openxmlformats.org/officeDocument/2006/relationships/tags" Target="../tags/tag250.xml"/><Relationship Id="rId64" Type="http://schemas.openxmlformats.org/officeDocument/2006/relationships/tags" Target="../tags/tag258.xml"/><Relationship Id="rId69" Type="http://schemas.openxmlformats.org/officeDocument/2006/relationships/tags" Target="../tags/tag263.xml"/><Relationship Id="rId77" Type="http://schemas.openxmlformats.org/officeDocument/2006/relationships/tags" Target="../tags/tag271.xml"/><Relationship Id="rId8" Type="http://schemas.openxmlformats.org/officeDocument/2006/relationships/tags" Target="../tags/tag202.xml"/><Relationship Id="rId51" Type="http://schemas.openxmlformats.org/officeDocument/2006/relationships/tags" Target="../tags/tag245.xml"/><Relationship Id="rId72" Type="http://schemas.openxmlformats.org/officeDocument/2006/relationships/tags" Target="../tags/tag266.xml"/><Relationship Id="rId80" Type="http://schemas.openxmlformats.org/officeDocument/2006/relationships/tags" Target="../tags/tag274.xml"/><Relationship Id="rId85" Type="http://schemas.openxmlformats.org/officeDocument/2006/relationships/slideLayout" Target="../slideLayouts/slideLayout2.xml"/><Relationship Id="rId3" Type="http://schemas.openxmlformats.org/officeDocument/2006/relationships/tags" Target="../tags/tag197.xml"/><Relationship Id="rId12" Type="http://schemas.openxmlformats.org/officeDocument/2006/relationships/tags" Target="../tags/tag206.xml"/><Relationship Id="rId17" Type="http://schemas.openxmlformats.org/officeDocument/2006/relationships/tags" Target="../tags/tag211.xml"/><Relationship Id="rId25" Type="http://schemas.openxmlformats.org/officeDocument/2006/relationships/tags" Target="../tags/tag219.xml"/><Relationship Id="rId33" Type="http://schemas.openxmlformats.org/officeDocument/2006/relationships/tags" Target="../tags/tag227.xml"/><Relationship Id="rId38" Type="http://schemas.openxmlformats.org/officeDocument/2006/relationships/tags" Target="../tags/tag232.xml"/><Relationship Id="rId46" Type="http://schemas.openxmlformats.org/officeDocument/2006/relationships/tags" Target="../tags/tag240.xml"/><Relationship Id="rId59" Type="http://schemas.openxmlformats.org/officeDocument/2006/relationships/tags" Target="../tags/tag253.xml"/><Relationship Id="rId67" Type="http://schemas.openxmlformats.org/officeDocument/2006/relationships/tags" Target="../tags/tag261.xml"/><Relationship Id="rId20" Type="http://schemas.openxmlformats.org/officeDocument/2006/relationships/tags" Target="../tags/tag214.xml"/><Relationship Id="rId41" Type="http://schemas.openxmlformats.org/officeDocument/2006/relationships/tags" Target="../tags/tag235.xml"/><Relationship Id="rId54" Type="http://schemas.openxmlformats.org/officeDocument/2006/relationships/tags" Target="../tags/tag248.xml"/><Relationship Id="rId62" Type="http://schemas.openxmlformats.org/officeDocument/2006/relationships/tags" Target="../tags/tag256.xml"/><Relationship Id="rId70" Type="http://schemas.openxmlformats.org/officeDocument/2006/relationships/tags" Target="../tags/tag264.xml"/><Relationship Id="rId75" Type="http://schemas.openxmlformats.org/officeDocument/2006/relationships/tags" Target="../tags/tag269.xml"/><Relationship Id="rId83" Type="http://schemas.openxmlformats.org/officeDocument/2006/relationships/tags" Target="../tags/tag277.xml"/><Relationship Id="rId88" Type="http://schemas.openxmlformats.org/officeDocument/2006/relationships/image" Target="../media/image10.png"/><Relationship Id="rId1" Type="http://schemas.openxmlformats.org/officeDocument/2006/relationships/tags" Target="../tags/tag195.xml"/><Relationship Id="rId6" Type="http://schemas.openxmlformats.org/officeDocument/2006/relationships/tags" Target="../tags/tag200.xml"/><Relationship Id="rId15" Type="http://schemas.openxmlformats.org/officeDocument/2006/relationships/tags" Target="../tags/tag209.xml"/><Relationship Id="rId23" Type="http://schemas.openxmlformats.org/officeDocument/2006/relationships/tags" Target="../tags/tag217.xml"/><Relationship Id="rId28" Type="http://schemas.openxmlformats.org/officeDocument/2006/relationships/tags" Target="../tags/tag222.xml"/><Relationship Id="rId36" Type="http://schemas.openxmlformats.org/officeDocument/2006/relationships/tags" Target="../tags/tag230.xml"/><Relationship Id="rId49" Type="http://schemas.openxmlformats.org/officeDocument/2006/relationships/tags" Target="../tags/tag243.xml"/><Relationship Id="rId57" Type="http://schemas.openxmlformats.org/officeDocument/2006/relationships/tags" Target="../tags/tag251.xml"/><Relationship Id="rId10" Type="http://schemas.openxmlformats.org/officeDocument/2006/relationships/tags" Target="../tags/tag204.xml"/><Relationship Id="rId31" Type="http://schemas.openxmlformats.org/officeDocument/2006/relationships/tags" Target="../tags/tag225.xml"/><Relationship Id="rId44" Type="http://schemas.openxmlformats.org/officeDocument/2006/relationships/tags" Target="../tags/tag238.xml"/><Relationship Id="rId52" Type="http://schemas.openxmlformats.org/officeDocument/2006/relationships/tags" Target="../tags/tag246.xml"/><Relationship Id="rId60" Type="http://schemas.openxmlformats.org/officeDocument/2006/relationships/tags" Target="../tags/tag254.xml"/><Relationship Id="rId65" Type="http://schemas.openxmlformats.org/officeDocument/2006/relationships/tags" Target="../tags/tag259.xml"/><Relationship Id="rId73" Type="http://schemas.openxmlformats.org/officeDocument/2006/relationships/tags" Target="../tags/tag267.xml"/><Relationship Id="rId78" Type="http://schemas.openxmlformats.org/officeDocument/2006/relationships/tags" Target="../tags/tag272.xml"/><Relationship Id="rId81" Type="http://schemas.openxmlformats.org/officeDocument/2006/relationships/tags" Target="../tags/tag275.xml"/><Relationship Id="rId86" Type="http://schemas.openxmlformats.org/officeDocument/2006/relationships/notesSlide" Target="../notesSlides/notesSlide5.xml"/><Relationship Id="rId4" Type="http://schemas.openxmlformats.org/officeDocument/2006/relationships/tags" Target="../tags/tag198.xml"/><Relationship Id="rId9" Type="http://schemas.openxmlformats.org/officeDocument/2006/relationships/tags" Target="../tags/tag203.xml"/><Relationship Id="rId13" Type="http://schemas.openxmlformats.org/officeDocument/2006/relationships/tags" Target="../tags/tag207.xml"/><Relationship Id="rId18" Type="http://schemas.openxmlformats.org/officeDocument/2006/relationships/tags" Target="../tags/tag212.xml"/><Relationship Id="rId39" Type="http://schemas.openxmlformats.org/officeDocument/2006/relationships/tags" Target="../tags/tag233.xml"/><Relationship Id="rId34" Type="http://schemas.openxmlformats.org/officeDocument/2006/relationships/tags" Target="../tags/tag228.xml"/><Relationship Id="rId50" Type="http://schemas.openxmlformats.org/officeDocument/2006/relationships/tags" Target="../tags/tag244.xml"/><Relationship Id="rId55" Type="http://schemas.openxmlformats.org/officeDocument/2006/relationships/tags" Target="../tags/tag249.xml"/><Relationship Id="rId76" Type="http://schemas.openxmlformats.org/officeDocument/2006/relationships/tags" Target="../tags/tag270.xml"/><Relationship Id="rId7" Type="http://schemas.openxmlformats.org/officeDocument/2006/relationships/tags" Target="../tags/tag201.xml"/><Relationship Id="rId71" Type="http://schemas.openxmlformats.org/officeDocument/2006/relationships/tags" Target="../tags/tag265.xml"/><Relationship Id="rId2" Type="http://schemas.openxmlformats.org/officeDocument/2006/relationships/tags" Target="../tags/tag196.xml"/><Relationship Id="rId29" Type="http://schemas.openxmlformats.org/officeDocument/2006/relationships/tags" Target="../tags/tag223.xml"/><Relationship Id="rId24" Type="http://schemas.openxmlformats.org/officeDocument/2006/relationships/tags" Target="../tags/tag218.xml"/><Relationship Id="rId40" Type="http://schemas.openxmlformats.org/officeDocument/2006/relationships/tags" Target="../tags/tag234.xml"/><Relationship Id="rId45" Type="http://schemas.openxmlformats.org/officeDocument/2006/relationships/tags" Target="../tags/tag239.xml"/><Relationship Id="rId66" Type="http://schemas.openxmlformats.org/officeDocument/2006/relationships/tags" Target="../tags/tag260.xml"/><Relationship Id="rId87" Type="http://schemas.openxmlformats.org/officeDocument/2006/relationships/customXml" Target="../ink/ink9.xml"/><Relationship Id="rId61" Type="http://schemas.openxmlformats.org/officeDocument/2006/relationships/tags" Target="../tags/tag255.xml"/><Relationship Id="rId82" Type="http://schemas.openxmlformats.org/officeDocument/2006/relationships/tags" Target="../tags/tag276.xml"/></Relationships>
</file>

<file path=ppt/slides/_rels/slide17.xml.rels><?xml version="1.0" encoding="UTF-8" standalone="yes"?>
<Relationships xmlns="http://schemas.openxmlformats.org/package/2006/relationships"><Relationship Id="rId26" Type="http://schemas.openxmlformats.org/officeDocument/2006/relationships/tags" Target="../tags/tag304.xml"/><Relationship Id="rId21" Type="http://schemas.openxmlformats.org/officeDocument/2006/relationships/tags" Target="../tags/tag299.xml"/><Relationship Id="rId42" Type="http://schemas.openxmlformats.org/officeDocument/2006/relationships/tags" Target="../tags/tag320.xml"/><Relationship Id="rId47" Type="http://schemas.openxmlformats.org/officeDocument/2006/relationships/tags" Target="../tags/tag325.xml"/><Relationship Id="rId63" Type="http://schemas.openxmlformats.org/officeDocument/2006/relationships/tags" Target="../tags/tag341.xml"/><Relationship Id="rId68" Type="http://schemas.openxmlformats.org/officeDocument/2006/relationships/tags" Target="../tags/tag346.xml"/><Relationship Id="rId84" Type="http://schemas.openxmlformats.org/officeDocument/2006/relationships/tags" Target="../tags/tag362.xml"/><Relationship Id="rId16" Type="http://schemas.openxmlformats.org/officeDocument/2006/relationships/tags" Target="../tags/tag294.xml"/><Relationship Id="rId11" Type="http://schemas.openxmlformats.org/officeDocument/2006/relationships/tags" Target="../tags/tag289.xml"/><Relationship Id="rId32" Type="http://schemas.openxmlformats.org/officeDocument/2006/relationships/tags" Target="../tags/tag310.xml"/><Relationship Id="rId37" Type="http://schemas.openxmlformats.org/officeDocument/2006/relationships/tags" Target="../tags/tag315.xml"/><Relationship Id="rId53" Type="http://schemas.openxmlformats.org/officeDocument/2006/relationships/tags" Target="../tags/tag331.xml"/><Relationship Id="rId58" Type="http://schemas.openxmlformats.org/officeDocument/2006/relationships/tags" Target="../tags/tag336.xml"/><Relationship Id="rId74" Type="http://schemas.openxmlformats.org/officeDocument/2006/relationships/tags" Target="../tags/tag352.xml"/><Relationship Id="rId79" Type="http://schemas.openxmlformats.org/officeDocument/2006/relationships/tags" Target="../tags/tag357.xml"/><Relationship Id="rId5" Type="http://schemas.openxmlformats.org/officeDocument/2006/relationships/tags" Target="../tags/tag283.xml"/><Relationship Id="rId19" Type="http://schemas.openxmlformats.org/officeDocument/2006/relationships/tags" Target="../tags/tag297.xml"/><Relationship Id="rId14" Type="http://schemas.openxmlformats.org/officeDocument/2006/relationships/tags" Target="../tags/tag292.xml"/><Relationship Id="rId22" Type="http://schemas.openxmlformats.org/officeDocument/2006/relationships/tags" Target="../tags/tag300.xml"/><Relationship Id="rId27" Type="http://schemas.openxmlformats.org/officeDocument/2006/relationships/tags" Target="../tags/tag305.xml"/><Relationship Id="rId30" Type="http://schemas.openxmlformats.org/officeDocument/2006/relationships/tags" Target="../tags/tag308.xml"/><Relationship Id="rId35" Type="http://schemas.openxmlformats.org/officeDocument/2006/relationships/tags" Target="../tags/tag313.xml"/><Relationship Id="rId43" Type="http://schemas.openxmlformats.org/officeDocument/2006/relationships/tags" Target="../tags/tag321.xml"/><Relationship Id="rId48" Type="http://schemas.openxmlformats.org/officeDocument/2006/relationships/tags" Target="../tags/tag326.xml"/><Relationship Id="rId56" Type="http://schemas.openxmlformats.org/officeDocument/2006/relationships/tags" Target="../tags/tag334.xml"/><Relationship Id="rId64" Type="http://schemas.openxmlformats.org/officeDocument/2006/relationships/tags" Target="../tags/tag342.xml"/><Relationship Id="rId69" Type="http://schemas.openxmlformats.org/officeDocument/2006/relationships/tags" Target="../tags/tag347.xml"/><Relationship Id="rId77" Type="http://schemas.openxmlformats.org/officeDocument/2006/relationships/tags" Target="../tags/tag355.xml"/><Relationship Id="rId8" Type="http://schemas.openxmlformats.org/officeDocument/2006/relationships/tags" Target="../tags/tag286.xml"/><Relationship Id="rId51" Type="http://schemas.openxmlformats.org/officeDocument/2006/relationships/tags" Target="../tags/tag329.xml"/><Relationship Id="rId72" Type="http://schemas.openxmlformats.org/officeDocument/2006/relationships/tags" Target="../tags/tag350.xml"/><Relationship Id="rId80" Type="http://schemas.openxmlformats.org/officeDocument/2006/relationships/tags" Target="../tags/tag358.xml"/><Relationship Id="rId85" Type="http://schemas.openxmlformats.org/officeDocument/2006/relationships/slideLayout" Target="../slideLayouts/slideLayout2.xml"/><Relationship Id="rId3" Type="http://schemas.openxmlformats.org/officeDocument/2006/relationships/tags" Target="../tags/tag281.xml"/><Relationship Id="rId12" Type="http://schemas.openxmlformats.org/officeDocument/2006/relationships/tags" Target="../tags/tag290.xml"/><Relationship Id="rId17" Type="http://schemas.openxmlformats.org/officeDocument/2006/relationships/tags" Target="../tags/tag295.xml"/><Relationship Id="rId25" Type="http://schemas.openxmlformats.org/officeDocument/2006/relationships/tags" Target="../tags/tag303.xml"/><Relationship Id="rId33" Type="http://schemas.openxmlformats.org/officeDocument/2006/relationships/tags" Target="../tags/tag311.xml"/><Relationship Id="rId38" Type="http://schemas.openxmlformats.org/officeDocument/2006/relationships/tags" Target="../tags/tag316.xml"/><Relationship Id="rId46" Type="http://schemas.openxmlformats.org/officeDocument/2006/relationships/tags" Target="../tags/tag324.xml"/><Relationship Id="rId59" Type="http://schemas.openxmlformats.org/officeDocument/2006/relationships/tags" Target="../tags/tag337.xml"/><Relationship Id="rId67" Type="http://schemas.openxmlformats.org/officeDocument/2006/relationships/tags" Target="../tags/tag345.xml"/><Relationship Id="rId20" Type="http://schemas.openxmlformats.org/officeDocument/2006/relationships/tags" Target="../tags/tag298.xml"/><Relationship Id="rId41" Type="http://schemas.openxmlformats.org/officeDocument/2006/relationships/tags" Target="../tags/tag319.xml"/><Relationship Id="rId54" Type="http://schemas.openxmlformats.org/officeDocument/2006/relationships/tags" Target="../tags/tag332.xml"/><Relationship Id="rId62" Type="http://schemas.openxmlformats.org/officeDocument/2006/relationships/tags" Target="../tags/tag340.xml"/><Relationship Id="rId70" Type="http://schemas.openxmlformats.org/officeDocument/2006/relationships/tags" Target="../tags/tag348.xml"/><Relationship Id="rId75" Type="http://schemas.openxmlformats.org/officeDocument/2006/relationships/tags" Target="../tags/tag353.xml"/><Relationship Id="rId83" Type="http://schemas.openxmlformats.org/officeDocument/2006/relationships/tags" Target="../tags/tag361.xml"/><Relationship Id="rId88" Type="http://schemas.openxmlformats.org/officeDocument/2006/relationships/image" Target="../media/image11.png"/><Relationship Id="rId1" Type="http://schemas.openxmlformats.org/officeDocument/2006/relationships/tags" Target="../tags/tag279.xml"/><Relationship Id="rId6" Type="http://schemas.openxmlformats.org/officeDocument/2006/relationships/tags" Target="../tags/tag284.xml"/><Relationship Id="rId15" Type="http://schemas.openxmlformats.org/officeDocument/2006/relationships/tags" Target="../tags/tag293.xml"/><Relationship Id="rId23" Type="http://schemas.openxmlformats.org/officeDocument/2006/relationships/tags" Target="../tags/tag301.xml"/><Relationship Id="rId28" Type="http://schemas.openxmlformats.org/officeDocument/2006/relationships/tags" Target="../tags/tag306.xml"/><Relationship Id="rId36" Type="http://schemas.openxmlformats.org/officeDocument/2006/relationships/tags" Target="../tags/tag314.xml"/><Relationship Id="rId49" Type="http://schemas.openxmlformats.org/officeDocument/2006/relationships/tags" Target="../tags/tag327.xml"/><Relationship Id="rId57" Type="http://schemas.openxmlformats.org/officeDocument/2006/relationships/tags" Target="../tags/tag335.xml"/><Relationship Id="rId10" Type="http://schemas.openxmlformats.org/officeDocument/2006/relationships/tags" Target="../tags/tag288.xml"/><Relationship Id="rId31" Type="http://schemas.openxmlformats.org/officeDocument/2006/relationships/tags" Target="../tags/tag309.xml"/><Relationship Id="rId44" Type="http://schemas.openxmlformats.org/officeDocument/2006/relationships/tags" Target="../tags/tag322.xml"/><Relationship Id="rId52" Type="http://schemas.openxmlformats.org/officeDocument/2006/relationships/tags" Target="../tags/tag330.xml"/><Relationship Id="rId60" Type="http://schemas.openxmlformats.org/officeDocument/2006/relationships/tags" Target="../tags/tag338.xml"/><Relationship Id="rId65" Type="http://schemas.openxmlformats.org/officeDocument/2006/relationships/tags" Target="../tags/tag343.xml"/><Relationship Id="rId73" Type="http://schemas.openxmlformats.org/officeDocument/2006/relationships/tags" Target="../tags/tag351.xml"/><Relationship Id="rId78" Type="http://schemas.openxmlformats.org/officeDocument/2006/relationships/tags" Target="../tags/tag356.xml"/><Relationship Id="rId81" Type="http://schemas.openxmlformats.org/officeDocument/2006/relationships/tags" Target="../tags/tag359.xml"/><Relationship Id="rId86" Type="http://schemas.openxmlformats.org/officeDocument/2006/relationships/notesSlide" Target="../notesSlides/notesSlide6.xml"/><Relationship Id="rId4" Type="http://schemas.openxmlformats.org/officeDocument/2006/relationships/tags" Target="../tags/tag282.xml"/><Relationship Id="rId9" Type="http://schemas.openxmlformats.org/officeDocument/2006/relationships/tags" Target="../tags/tag287.xml"/><Relationship Id="rId13" Type="http://schemas.openxmlformats.org/officeDocument/2006/relationships/tags" Target="../tags/tag291.xml"/><Relationship Id="rId18" Type="http://schemas.openxmlformats.org/officeDocument/2006/relationships/tags" Target="../tags/tag296.xml"/><Relationship Id="rId39" Type="http://schemas.openxmlformats.org/officeDocument/2006/relationships/tags" Target="../tags/tag317.xml"/><Relationship Id="rId34" Type="http://schemas.openxmlformats.org/officeDocument/2006/relationships/tags" Target="../tags/tag312.xml"/><Relationship Id="rId50" Type="http://schemas.openxmlformats.org/officeDocument/2006/relationships/tags" Target="../tags/tag328.xml"/><Relationship Id="rId55" Type="http://schemas.openxmlformats.org/officeDocument/2006/relationships/tags" Target="../tags/tag333.xml"/><Relationship Id="rId76" Type="http://schemas.openxmlformats.org/officeDocument/2006/relationships/tags" Target="../tags/tag354.xml"/><Relationship Id="rId7" Type="http://schemas.openxmlformats.org/officeDocument/2006/relationships/tags" Target="../tags/tag285.xml"/><Relationship Id="rId71" Type="http://schemas.openxmlformats.org/officeDocument/2006/relationships/tags" Target="../tags/tag349.xml"/><Relationship Id="rId2" Type="http://schemas.openxmlformats.org/officeDocument/2006/relationships/tags" Target="../tags/tag280.xml"/><Relationship Id="rId29" Type="http://schemas.openxmlformats.org/officeDocument/2006/relationships/tags" Target="../tags/tag307.xml"/><Relationship Id="rId24" Type="http://schemas.openxmlformats.org/officeDocument/2006/relationships/tags" Target="../tags/tag302.xml"/><Relationship Id="rId40" Type="http://schemas.openxmlformats.org/officeDocument/2006/relationships/tags" Target="../tags/tag318.xml"/><Relationship Id="rId45" Type="http://schemas.openxmlformats.org/officeDocument/2006/relationships/tags" Target="../tags/tag323.xml"/><Relationship Id="rId66" Type="http://schemas.openxmlformats.org/officeDocument/2006/relationships/tags" Target="../tags/tag344.xml"/><Relationship Id="rId87" Type="http://schemas.openxmlformats.org/officeDocument/2006/relationships/customXml" Target="../ink/ink10.xml"/><Relationship Id="rId61" Type="http://schemas.openxmlformats.org/officeDocument/2006/relationships/tags" Target="../tags/tag339.xml"/><Relationship Id="rId82" Type="http://schemas.openxmlformats.org/officeDocument/2006/relationships/tags" Target="../tags/tag36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customXml" Target="../ink/ink11.xml"/><Relationship Id="rId5" Type="http://schemas.openxmlformats.org/officeDocument/2006/relationships/image" Target="../media/image12.jpeg"/><Relationship Id="rId4"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17" Type="http://schemas.openxmlformats.org/officeDocument/2006/relationships/tags" Target="../tags/tag481.xml"/><Relationship Id="rId21" Type="http://schemas.openxmlformats.org/officeDocument/2006/relationships/tags" Target="../tags/tag385.xml"/><Relationship Id="rId324" Type="http://schemas.openxmlformats.org/officeDocument/2006/relationships/tags" Target="../tags/tag688.xml"/><Relationship Id="rId531" Type="http://schemas.openxmlformats.org/officeDocument/2006/relationships/tags" Target="../tags/tag895.xml"/><Relationship Id="rId170" Type="http://schemas.openxmlformats.org/officeDocument/2006/relationships/tags" Target="../tags/tag534.xml"/><Relationship Id="rId268" Type="http://schemas.openxmlformats.org/officeDocument/2006/relationships/tags" Target="../tags/tag632.xml"/><Relationship Id="rId475" Type="http://schemas.openxmlformats.org/officeDocument/2006/relationships/tags" Target="../tags/tag839.xml"/><Relationship Id="rId32" Type="http://schemas.openxmlformats.org/officeDocument/2006/relationships/tags" Target="../tags/tag396.xml"/><Relationship Id="rId128" Type="http://schemas.openxmlformats.org/officeDocument/2006/relationships/tags" Target="../tags/tag492.xml"/><Relationship Id="rId335" Type="http://schemas.openxmlformats.org/officeDocument/2006/relationships/tags" Target="../tags/tag699.xml"/><Relationship Id="rId542" Type="http://schemas.openxmlformats.org/officeDocument/2006/relationships/tags" Target="../tags/tag906.xml"/><Relationship Id="rId181" Type="http://schemas.openxmlformats.org/officeDocument/2006/relationships/tags" Target="../tags/tag545.xml"/><Relationship Id="rId402" Type="http://schemas.openxmlformats.org/officeDocument/2006/relationships/tags" Target="../tags/tag766.xml"/><Relationship Id="rId279" Type="http://schemas.openxmlformats.org/officeDocument/2006/relationships/tags" Target="../tags/tag643.xml"/><Relationship Id="rId486" Type="http://schemas.openxmlformats.org/officeDocument/2006/relationships/tags" Target="../tags/tag850.xml"/><Relationship Id="rId43" Type="http://schemas.openxmlformats.org/officeDocument/2006/relationships/tags" Target="../tags/tag407.xml"/><Relationship Id="rId139" Type="http://schemas.openxmlformats.org/officeDocument/2006/relationships/tags" Target="../tags/tag503.xml"/><Relationship Id="rId346" Type="http://schemas.openxmlformats.org/officeDocument/2006/relationships/tags" Target="../tags/tag710.xml"/><Relationship Id="rId553" Type="http://schemas.openxmlformats.org/officeDocument/2006/relationships/tags" Target="../tags/tag917.xml"/><Relationship Id="rId192" Type="http://schemas.openxmlformats.org/officeDocument/2006/relationships/tags" Target="../tags/tag556.xml"/><Relationship Id="rId206" Type="http://schemas.openxmlformats.org/officeDocument/2006/relationships/tags" Target="../tags/tag570.xml"/><Relationship Id="rId413" Type="http://schemas.openxmlformats.org/officeDocument/2006/relationships/tags" Target="../tags/tag777.xml"/><Relationship Id="rId497" Type="http://schemas.openxmlformats.org/officeDocument/2006/relationships/tags" Target="../tags/tag861.xml"/><Relationship Id="rId357" Type="http://schemas.openxmlformats.org/officeDocument/2006/relationships/tags" Target="../tags/tag721.xml"/><Relationship Id="rId54" Type="http://schemas.openxmlformats.org/officeDocument/2006/relationships/tags" Target="../tags/tag418.xml"/><Relationship Id="rId217" Type="http://schemas.openxmlformats.org/officeDocument/2006/relationships/tags" Target="../tags/tag581.xml"/><Relationship Id="rId259" Type="http://schemas.openxmlformats.org/officeDocument/2006/relationships/tags" Target="../tags/tag623.xml"/><Relationship Id="rId424" Type="http://schemas.openxmlformats.org/officeDocument/2006/relationships/tags" Target="../tags/tag788.xml"/><Relationship Id="rId466" Type="http://schemas.openxmlformats.org/officeDocument/2006/relationships/tags" Target="../tags/tag830.xml"/><Relationship Id="rId23" Type="http://schemas.openxmlformats.org/officeDocument/2006/relationships/tags" Target="../tags/tag387.xml"/><Relationship Id="rId119" Type="http://schemas.openxmlformats.org/officeDocument/2006/relationships/tags" Target="../tags/tag483.xml"/><Relationship Id="rId270" Type="http://schemas.openxmlformats.org/officeDocument/2006/relationships/tags" Target="../tags/tag634.xml"/><Relationship Id="rId326" Type="http://schemas.openxmlformats.org/officeDocument/2006/relationships/tags" Target="../tags/tag690.xml"/><Relationship Id="rId533" Type="http://schemas.openxmlformats.org/officeDocument/2006/relationships/tags" Target="../tags/tag897.xml"/><Relationship Id="rId65" Type="http://schemas.openxmlformats.org/officeDocument/2006/relationships/tags" Target="../tags/tag429.xml"/><Relationship Id="rId130" Type="http://schemas.openxmlformats.org/officeDocument/2006/relationships/tags" Target="../tags/tag494.xml"/><Relationship Id="rId368" Type="http://schemas.openxmlformats.org/officeDocument/2006/relationships/tags" Target="../tags/tag732.xml"/><Relationship Id="rId172" Type="http://schemas.openxmlformats.org/officeDocument/2006/relationships/tags" Target="../tags/tag536.xml"/><Relationship Id="rId228" Type="http://schemas.openxmlformats.org/officeDocument/2006/relationships/tags" Target="../tags/tag592.xml"/><Relationship Id="rId435" Type="http://schemas.openxmlformats.org/officeDocument/2006/relationships/tags" Target="../tags/tag799.xml"/><Relationship Id="rId477" Type="http://schemas.openxmlformats.org/officeDocument/2006/relationships/tags" Target="../tags/tag841.xml"/><Relationship Id="rId281" Type="http://schemas.openxmlformats.org/officeDocument/2006/relationships/tags" Target="../tags/tag645.xml"/><Relationship Id="rId337" Type="http://schemas.openxmlformats.org/officeDocument/2006/relationships/tags" Target="../tags/tag701.xml"/><Relationship Id="rId502" Type="http://schemas.openxmlformats.org/officeDocument/2006/relationships/tags" Target="../tags/tag866.xml"/><Relationship Id="rId34" Type="http://schemas.openxmlformats.org/officeDocument/2006/relationships/tags" Target="../tags/tag398.xml"/><Relationship Id="rId76" Type="http://schemas.openxmlformats.org/officeDocument/2006/relationships/tags" Target="../tags/tag440.xml"/><Relationship Id="rId141" Type="http://schemas.openxmlformats.org/officeDocument/2006/relationships/tags" Target="../tags/tag505.xml"/><Relationship Id="rId379" Type="http://schemas.openxmlformats.org/officeDocument/2006/relationships/tags" Target="../tags/tag743.xml"/><Relationship Id="rId544" Type="http://schemas.openxmlformats.org/officeDocument/2006/relationships/tags" Target="../tags/tag908.xml"/><Relationship Id="rId7" Type="http://schemas.openxmlformats.org/officeDocument/2006/relationships/tags" Target="../tags/tag371.xml"/><Relationship Id="rId183" Type="http://schemas.openxmlformats.org/officeDocument/2006/relationships/tags" Target="../tags/tag547.xml"/><Relationship Id="rId239" Type="http://schemas.openxmlformats.org/officeDocument/2006/relationships/tags" Target="../tags/tag603.xml"/><Relationship Id="rId390" Type="http://schemas.openxmlformats.org/officeDocument/2006/relationships/tags" Target="../tags/tag754.xml"/><Relationship Id="rId404" Type="http://schemas.openxmlformats.org/officeDocument/2006/relationships/tags" Target="../tags/tag768.xml"/><Relationship Id="rId446" Type="http://schemas.openxmlformats.org/officeDocument/2006/relationships/tags" Target="../tags/tag810.xml"/><Relationship Id="rId250" Type="http://schemas.openxmlformats.org/officeDocument/2006/relationships/tags" Target="../tags/tag614.xml"/><Relationship Id="rId292" Type="http://schemas.openxmlformats.org/officeDocument/2006/relationships/tags" Target="../tags/tag656.xml"/><Relationship Id="rId306" Type="http://schemas.openxmlformats.org/officeDocument/2006/relationships/tags" Target="../tags/tag670.xml"/><Relationship Id="rId488" Type="http://schemas.openxmlformats.org/officeDocument/2006/relationships/tags" Target="../tags/tag852.xml"/><Relationship Id="rId45" Type="http://schemas.openxmlformats.org/officeDocument/2006/relationships/tags" Target="../tags/tag409.xml"/><Relationship Id="rId87" Type="http://schemas.openxmlformats.org/officeDocument/2006/relationships/tags" Target="../tags/tag451.xml"/><Relationship Id="rId110" Type="http://schemas.openxmlformats.org/officeDocument/2006/relationships/tags" Target="../tags/tag474.xml"/><Relationship Id="rId348" Type="http://schemas.openxmlformats.org/officeDocument/2006/relationships/tags" Target="../tags/tag712.xml"/><Relationship Id="rId513" Type="http://schemas.openxmlformats.org/officeDocument/2006/relationships/tags" Target="../tags/tag877.xml"/><Relationship Id="rId555" Type="http://schemas.openxmlformats.org/officeDocument/2006/relationships/notesSlide" Target="../notesSlides/notesSlide8.xml"/><Relationship Id="rId152" Type="http://schemas.openxmlformats.org/officeDocument/2006/relationships/tags" Target="../tags/tag516.xml"/><Relationship Id="rId194" Type="http://schemas.openxmlformats.org/officeDocument/2006/relationships/tags" Target="../tags/tag558.xml"/><Relationship Id="rId208" Type="http://schemas.openxmlformats.org/officeDocument/2006/relationships/tags" Target="../tags/tag572.xml"/><Relationship Id="rId415" Type="http://schemas.openxmlformats.org/officeDocument/2006/relationships/tags" Target="../tags/tag779.xml"/><Relationship Id="rId457" Type="http://schemas.openxmlformats.org/officeDocument/2006/relationships/tags" Target="../tags/tag821.xml"/><Relationship Id="rId261" Type="http://schemas.openxmlformats.org/officeDocument/2006/relationships/tags" Target="../tags/tag625.xml"/><Relationship Id="rId499" Type="http://schemas.openxmlformats.org/officeDocument/2006/relationships/tags" Target="../tags/tag863.xml"/><Relationship Id="rId14" Type="http://schemas.openxmlformats.org/officeDocument/2006/relationships/tags" Target="../tags/tag378.xml"/><Relationship Id="rId56" Type="http://schemas.openxmlformats.org/officeDocument/2006/relationships/tags" Target="../tags/tag420.xml"/><Relationship Id="rId317" Type="http://schemas.openxmlformats.org/officeDocument/2006/relationships/tags" Target="../tags/tag681.xml"/><Relationship Id="rId359" Type="http://schemas.openxmlformats.org/officeDocument/2006/relationships/tags" Target="../tags/tag723.xml"/><Relationship Id="rId524" Type="http://schemas.openxmlformats.org/officeDocument/2006/relationships/tags" Target="../tags/tag888.xml"/><Relationship Id="rId98" Type="http://schemas.openxmlformats.org/officeDocument/2006/relationships/tags" Target="../tags/tag462.xml"/><Relationship Id="rId121" Type="http://schemas.openxmlformats.org/officeDocument/2006/relationships/tags" Target="../tags/tag485.xml"/><Relationship Id="rId163" Type="http://schemas.openxmlformats.org/officeDocument/2006/relationships/tags" Target="../tags/tag527.xml"/><Relationship Id="rId219" Type="http://schemas.openxmlformats.org/officeDocument/2006/relationships/tags" Target="../tags/tag583.xml"/><Relationship Id="rId370" Type="http://schemas.openxmlformats.org/officeDocument/2006/relationships/tags" Target="../tags/tag734.xml"/><Relationship Id="rId426" Type="http://schemas.openxmlformats.org/officeDocument/2006/relationships/tags" Target="../tags/tag790.xml"/><Relationship Id="rId230" Type="http://schemas.openxmlformats.org/officeDocument/2006/relationships/tags" Target="../tags/tag594.xml"/><Relationship Id="rId468" Type="http://schemas.openxmlformats.org/officeDocument/2006/relationships/tags" Target="../tags/tag832.xml"/><Relationship Id="rId25" Type="http://schemas.openxmlformats.org/officeDocument/2006/relationships/tags" Target="../tags/tag389.xml"/><Relationship Id="rId67" Type="http://schemas.openxmlformats.org/officeDocument/2006/relationships/tags" Target="../tags/tag431.xml"/><Relationship Id="rId272" Type="http://schemas.openxmlformats.org/officeDocument/2006/relationships/tags" Target="../tags/tag636.xml"/><Relationship Id="rId328" Type="http://schemas.openxmlformats.org/officeDocument/2006/relationships/tags" Target="../tags/tag692.xml"/><Relationship Id="rId535" Type="http://schemas.openxmlformats.org/officeDocument/2006/relationships/tags" Target="../tags/tag899.xml"/><Relationship Id="rId132" Type="http://schemas.openxmlformats.org/officeDocument/2006/relationships/tags" Target="../tags/tag496.xml"/><Relationship Id="rId174" Type="http://schemas.openxmlformats.org/officeDocument/2006/relationships/tags" Target="../tags/tag538.xml"/><Relationship Id="rId381" Type="http://schemas.openxmlformats.org/officeDocument/2006/relationships/tags" Target="../tags/tag745.xml"/><Relationship Id="rId241" Type="http://schemas.openxmlformats.org/officeDocument/2006/relationships/tags" Target="../tags/tag605.xml"/><Relationship Id="rId437" Type="http://schemas.openxmlformats.org/officeDocument/2006/relationships/tags" Target="../tags/tag801.xml"/><Relationship Id="rId479" Type="http://schemas.openxmlformats.org/officeDocument/2006/relationships/tags" Target="../tags/tag843.xml"/><Relationship Id="rId36" Type="http://schemas.openxmlformats.org/officeDocument/2006/relationships/tags" Target="../tags/tag400.xml"/><Relationship Id="rId283" Type="http://schemas.openxmlformats.org/officeDocument/2006/relationships/tags" Target="../tags/tag647.xml"/><Relationship Id="rId339" Type="http://schemas.openxmlformats.org/officeDocument/2006/relationships/tags" Target="../tags/tag703.xml"/><Relationship Id="rId490" Type="http://schemas.openxmlformats.org/officeDocument/2006/relationships/tags" Target="../tags/tag854.xml"/><Relationship Id="rId504" Type="http://schemas.openxmlformats.org/officeDocument/2006/relationships/tags" Target="../tags/tag868.xml"/><Relationship Id="rId546" Type="http://schemas.openxmlformats.org/officeDocument/2006/relationships/tags" Target="../tags/tag910.xml"/><Relationship Id="rId78" Type="http://schemas.openxmlformats.org/officeDocument/2006/relationships/tags" Target="../tags/tag442.xml"/><Relationship Id="rId101" Type="http://schemas.openxmlformats.org/officeDocument/2006/relationships/tags" Target="../tags/tag465.xml"/><Relationship Id="rId143" Type="http://schemas.openxmlformats.org/officeDocument/2006/relationships/tags" Target="../tags/tag507.xml"/><Relationship Id="rId185" Type="http://schemas.openxmlformats.org/officeDocument/2006/relationships/tags" Target="../tags/tag549.xml"/><Relationship Id="rId350" Type="http://schemas.openxmlformats.org/officeDocument/2006/relationships/tags" Target="../tags/tag714.xml"/><Relationship Id="rId406" Type="http://schemas.openxmlformats.org/officeDocument/2006/relationships/tags" Target="../tags/tag770.xml"/><Relationship Id="rId9" Type="http://schemas.openxmlformats.org/officeDocument/2006/relationships/tags" Target="../tags/tag373.xml"/><Relationship Id="rId210" Type="http://schemas.openxmlformats.org/officeDocument/2006/relationships/tags" Target="../tags/tag574.xml"/><Relationship Id="rId392" Type="http://schemas.openxmlformats.org/officeDocument/2006/relationships/tags" Target="../tags/tag756.xml"/><Relationship Id="rId448" Type="http://schemas.openxmlformats.org/officeDocument/2006/relationships/tags" Target="../tags/tag812.xml"/><Relationship Id="rId252" Type="http://schemas.openxmlformats.org/officeDocument/2006/relationships/tags" Target="../tags/tag616.xml"/><Relationship Id="rId294" Type="http://schemas.openxmlformats.org/officeDocument/2006/relationships/tags" Target="../tags/tag658.xml"/><Relationship Id="rId308" Type="http://schemas.openxmlformats.org/officeDocument/2006/relationships/tags" Target="../tags/tag672.xml"/><Relationship Id="rId515" Type="http://schemas.openxmlformats.org/officeDocument/2006/relationships/tags" Target="../tags/tag879.xml"/><Relationship Id="rId47" Type="http://schemas.openxmlformats.org/officeDocument/2006/relationships/tags" Target="../tags/tag411.xml"/><Relationship Id="rId89" Type="http://schemas.openxmlformats.org/officeDocument/2006/relationships/tags" Target="../tags/tag453.xml"/><Relationship Id="rId112" Type="http://schemas.openxmlformats.org/officeDocument/2006/relationships/tags" Target="../tags/tag476.xml"/><Relationship Id="rId154" Type="http://schemas.openxmlformats.org/officeDocument/2006/relationships/tags" Target="../tags/tag518.xml"/><Relationship Id="rId361" Type="http://schemas.openxmlformats.org/officeDocument/2006/relationships/tags" Target="../tags/tag725.xml"/><Relationship Id="rId557" Type="http://schemas.openxmlformats.org/officeDocument/2006/relationships/image" Target="../media/image14.png"/><Relationship Id="rId196" Type="http://schemas.openxmlformats.org/officeDocument/2006/relationships/tags" Target="../tags/tag560.xml"/><Relationship Id="rId417" Type="http://schemas.openxmlformats.org/officeDocument/2006/relationships/tags" Target="../tags/tag781.xml"/><Relationship Id="rId459" Type="http://schemas.openxmlformats.org/officeDocument/2006/relationships/tags" Target="../tags/tag823.xml"/><Relationship Id="rId16" Type="http://schemas.openxmlformats.org/officeDocument/2006/relationships/tags" Target="../tags/tag380.xml"/><Relationship Id="rId221" Type="http://schemas.openxmlformats.org/officeDocument/2006/relationships/tags" Target="../tags/tag585.xml"/><Relationship Id="rId263" Type="http://schemas.openxmlformats.org/officeDocument/2006/relationships/tags" Target="../tags/tag627.xml"/><Relationship Id="rId319" Type="http://schemas.openxmlformats.org/officeDocument/2006/relationships/tags" Target="../tags/tag683.xml"/><Relationship Id="rId470" Type="http://schemas.openxmlformats.org/officeDocument/2006/relationships/tags" Target="../tags/tag834.xml"/><Relationship Id="rId526" Type="http://schemas.openxmlformats.org/officeDocument/2006/relationships/tags" Target="../tags/tag890.xml"/><Relationship Id="rId58" Type="http://schemas.openxmlformats.org/officeDocument/2006/relationships/tags" Target="../tags/tag422.xml"/><Relationship Id="rId123" Type="http://schemas.openxmlformats.org/officeDocument/2006/relationships/tags" Target="../tags/tag487.xml"/><Relationship Id="rId330" Type="http://schemas.openxmlformats.org/officeDocument/2006/relationships/tags" Target="../tags/tag694.xml"/><Relationship Id="rId165" Type="http://schemas.openxmlformats.org/officeDocument/2006/relationships/tags" Target="../tags/tag529.xml"/><Relationship Id="rId372" Type="http://schemas.openxmlformats.org/officeDocument/2006/relationships/tags" Target="../tags/tag736.xml"/><Relationship Id="rId428" Type="http://schemas.openxmlformats.org/officeDocument/2006/relationships/tags" Target="../tags/tag792.xml"/><Relationship Id="rId232" Type="http://schemas.openxmlformats.org/officeDocument/2006/relationships/tags" Target="../tags/tag596.xml"/><Relationship Id="rId274" Type="http://schemas.openxmlformats.org/officeDocument/2006/relationships/tags" Target="../tags/tag638.xml"/><Relationship Id="rId481" Type="http://schemas.openxmlformats.org/officeDocument/2006/relationships/tags" Target="../tags/tag845.xml"/><Relationship Id="rId27" Type="http://schemas.openxmlformats.org/officeDocument/2006/relationships/tags" Target="../tags/tag391.xml"/><Relationship Id="rId69" Type="http://schemas.openxmlformats.org/officeDocument/2006/relationships/tags" Target="../tags/tag433.xml"/><Relationship Id="rId134" Type="http://schemas.openxmlformats.org/officeDocument/2006/relationships/tags" Target="../tags/tag498.xml"/><Relationship Id="rId537" Type="http://schemas.openxmlformats.org/officeDocument/2006/relationships/tags" Target="../tags/tag901.xml"/><Relationship Id="rId80" Type="http://schemas.openxmlformats.org/officeDocument/2006/relationships/tags" Target="../tags/tag444.xml"/><Relationship Id="rId176" Type="http://schemas.openxmlformats.org/officeDocument/2006/relationships/tags" Target="../tags/tag540.xml"/><Relationship Id="rId341" Type="http://schemas.openxmlformats.org/officeDocument/2006/relationships/tags" Target="../tags/tag705.xml"/><Relationship Id="rId383" Type="http://schemas.openxmlformats.org/officeDocument/2006/relationships/tags" Target="../tags/tag747.xml"/><Relationship Id="rId439" Type="http://schemas.openxmlformats.org/officeDocument/2006/relationships/tags" Target="../tags/tag803.xml"/><Relationship Id="rId201" Type="http://schemas.openxmlformats.org/officeDocument/2006/relationships/tags" Target="../tags/tag565.xml"/><Relationship Id="rId243" Type="http://schemas.openxmlformats.org/officeDocument/2006/relationships/tags" Target="../tags/tag607.xml"/><Relationship Id="rId285" Type="http://schemas.openxmlformats.org/officeDocument/2006/relationships/tags" Target="../tags/tag649.xml"/><Relationship Id="rId450" Type="http://schemas.openxmlformats.org/officeDocument/2006/relationships/tags" Target="../tags/tag814.xml"/><Relationship Id="rId506" Type="http://schemas.openxmlformats.org/officeDocument/2006/relationships/tags" Target="../tags/tag870.xml"/><Relationship Id="rId38" Type="http://schemas.openxmlformats.org/officeDocument/2006/relationships/tags" Target="../tags/tag402.xml"/><Relationship Id="rId103" Type="http://schemas.openxmlformats.org/officeDocument/2006/relationships/tags" Target="../tags/tag467.xml"/><Relationship Id="rId310" Type="http://schemas.openxmlformats.org/officeDocument/2006/relationships/tags" Target="../tags/tag674.xml"/><Relationship Id="rId492" Type="http://schemas.openxmlformats.org/officeDocument/2006/relationships/tags" Target="../tags/tag856.xml"/><Relationship Id="rId548" Type="http://schemas.openxmlformats.org/officeDocument/2006/relationships/tags" Target="../tags/tag912.xml"/><Relationship Id="rId91" Type="http://schemas.openxmlformats.org/officeDocument/2006/relationships/tags" Target="../tags/tag455.xml"/><Relationship Id="rId145" Type="http://schemas.openxmlformats.org/officeDocument/2006/relationships/tags" Target="../tags/tag509.xml"/><Relationship Id="rId187" Type="http://schemas.openxmlformats.org/officeDocument/2006/relationships/tags" Target="../tags/tag551.xml"/><Relationship Id="rId352" Type="http://schemas.openxmlformats.org/officeDocument/2006/relationships/tags" Target="../tags/tag716.xml"/><Relationship Id="rId394" Type="http://schemas.openxmlformats.org/officeDocument/2006/relationships/tags" Target="../tags/tag758.xml"/><Relationship Id="rId408" Type="http://schemas.openxmlformats.org/officeDocument/2006/relationships/tags" Target="../tags/tag772.xml"/><Relationship Id="rId212" Type="http://schemas.openxmlformats.org/officeDocument/2006/relationships/tags" Target="../tags/tag576.xml"/><Relationship Id="rId254" Type="http://schemas.openxmlformats.org/officeDocument/2006/relationships/tags" Target="../tags/tag618.xml"/><Relationship Id="rId49" Type="http://schemas.openxmlformats.org/officeDocument/2006/relationships/tags" Target="../tags/tag413.xml"/><Relationship Id="rId114" Type="http://schemas.openxmlformats.org/officeDocument/2006/relationships/tags" Target="../tags/tag478.xml"/><Relationship Id="rId296" Type="http://schemas.openxmlformats.org/officeDocument/2006/relationships/tags" Target="../tags/tag660.xml"/><Relationship Id="rId461" Type="http://schemas.openxmlformats.org/officeDocument/2006/relationships/tags" Target="../tags/tag825.xml"/><Relationship Id="rId517" Type="http://schemas.openxmlformats.org/officeDocument/2006/relationships/tags" Target="../tags/tag881.xml"/><Relationship Id="rId60" Type="http://schemas.openxmlformats.org/officeDocument/2006/relationships/tags" Target="../tags/tag424.xml"/><Relationship Id="rId156" Type="http://schemas.openxmlformats.org/officeDocument/2006/relationships/tags" Target="../tags/tag520.xml"/><Relationship Id="rId198" Type="http://schemas.openxmlformats.org/officeDocument/2006/relationships/tags" Target="../tags/tag562.xml"/><Relationship Id="rId321" Type="http://schemas.openxmlformats.org/officeDocument/2006/relationships/tags" Target="../tags/tag685.xml"/><Relationship Id="rId363" Type="http://schemas.openxmlformats.org/officeDocument/2006/relationships/tags" Target="../tags/tag727.xml"/><Relationship Id="rId419" Type="http://schemas.openxmlformats.org/officeDocument/2006/relationships/tags" Target="../tags/tag783.xml"/><Relationship Id="rId223" Type="http://schemas.openxmlformats.org/officeDocument/2006/relationships/tags" Target="../tags/tag587.xml"/><Relationship Id="rId430" Type="http://schemas.openxmlformats.org/officeDocument/2006/relationships/tags" Target="../tags/tag794.xml"/><Relationship Id="rId18" Type="http://schemas.openxmlformats.org/officeDocument/2006/relationships/tags" Target="../tags/tag382.xml"/><Relationship Id="rId265" Type="http://schemas.openxmlformats.org/officeDocument/2006/relationships/tags" Target="../tags/tag629.xml"/><Relationship Id="rId472" Type="http://schemas.openxmlformats.org/officeDocument/2006/relationships/tags" Target="../tags/tag836.xml"/><Relationship Id="rId528" Type="http://schemas.openxmlformats.org/officeDocument/2006/relationships/tags" Target="../tags/tag892.xml"/><Relationship Id="rId125" Type="http://schemas.openxmlformats.org/officeDocument/2006/relationships/tags" Target="../tags/tag489.xml"/><Relationship Id="rId167" Type="http://schemas.openxmlformats.org/officeDocument/2006/relationships/tags" Target="../tags/tag531.xml"/><Relationship Id="rId332" Type="http://schemas.openxmlformats.org/officeDocument/2006/relationships/tags" Target="../tags/tag696.xml"/><Relationship Id="rId374" Type="http://schemas.openxmlformats.org/officeDocument/2006/relationships/tags" Target="../tags/tag738.xml"/><Relationship Id="rId71" Type="http://schemas.openxmlformats.org/officeDocument/2006/relationships/tags" Target="../tags/tag435.xml"/><Relationship Id="rId234" Type="http://schemas.openxmlformats.org/officeDocument/2006/relationships/tags" Target="../tags/tag598.xml"/><Relationship Id="rId2" Type="http://schemas.openxmlformats.org/officeDocument/2006/relationships/tags" Target="../tags/tag366.xml"/><Relationship Id="rId29" Type="http://schemas.openxmlformats.org/officeDocument/2006/relationships/tags" Target="../tags/tag393.xml"/><Relationship Id="rId276" Type="http://schemas.openxmlformats.org/officeDocument/2006/relationships/tags" Target="../tags/tag640.xml"/><Relationship Id="rId441" Type="http://schemas.openxmlformats.org/officeDocument/2006/relationships/tags" Target="../tags/tag805.xml"/><Relationship Id="rId483" Type="http://schemas.openxmlformats.org/officeDocument/2006/relationships/tags" Target="../tags/tag847.xml"/><Relationship Id="rId539" Type="http://schemas.openxmlformats.org/officeDocument/2006/relationships/tags" Target="../tags/tag903.xml"/><Relationship Id="rId40" Type="http://schemas.openxmlformats.org/officeDocument/2006/relationships/tags" Target="../tags/tag404.xml"/><Relationship Id="rId136" Type="http://schemas.openxmlformats.org/officeDocument/2006/relationships/tags" Target="../tags/tag500.xml"/><Relationship Id="rId178" Type="http://schemas.openxmlformats.org/officeDocument/2006/relationships/tags" Target="../tags/tag542.xml"/><Relationship Id="rId301" Type="http://schemas.openxmlformats.org/officeDocument/2006/relationships/tags" Target="../tags/tag665.xml"/><Relationship Id="rId343" Type="http://schemas.openxmlformats.org/officeDocument/2006/relationships/tags" Target="../tags/tag707.xml"/><Relationship Id="rId550" Type="http://schemas.openxmlformats.org/officeDocument/2006/relationships/tags" Target="../tags/tag914.xml"/><Relationship Id="rId82" Type="http://schemas.openxmlformats.org/officeDocument/2006/relationships/tags" Target="../tags/tag446.xml"/><Relationship Id="rId203" Type="http://schemas.openxmlformats.org/officeDocument/2006/relationships/tags" Target="../tags/tag567.xml"/><Relationship Id="rId385" Type="http://schemas.openxmlformats.org/officeDocument/2006/relationships/tags" Target="../tags/tag749.xml"/><Relationship Id="rId245" Type="http://schemas.openxmlformats.org/officeDocument/2006/relationships/tags" Target="../tags/tag609.xml"/><Relationship Id="rId287" Type="http://schemas.openxmlformats.org/officeDocument/2006/relationships/tags" Target="../tags/tag651.xml"/><Relationship Id="rId410" Type="http://schemas.openxmlformats.org/officeDocument/2006/relationships/tags" Target="../tags/tag774.xml"/><Relationship Id="rId452" Type="http://schemas.openxmlformats.org/officeDocument/2006/relationships/tags" Target="../tags/tag816.xml"/><Relationship Id="rId494" Type="http://schemas.openxmlformats.org/officeDocument/2006/relationships/tags" Target="../tags/tag858.xml"/><Relationship Id="rId508" Type="http://schemas.openxmlformats.org/officeDocument/2006/relationships/tags" Target="../tags/tag872.xml"/><Relationship Id="rId105" Type="http://schemas.openxmlformats.org/officeDocument/2006/relationships/tags" Target="../tags/tag469.xml"/><Relationship Id="rId147" Type="http://schemas.openxmlformats.org/officeDocument/2006/relationships/tags" Target="../tags/tag511.xml"/><Relationship Id="rId312" Type="http://schemas.openxmlformats.org/officeDocument/2006/relationships/tags" Target="../tags/tag676.xml"/><Relationship Id="rId354" Type="http://schemas.openxmlformats.org/officeDocument/2006/relationships/tags" Target="../tags/tag718.xml"/><Relationship Id="rId51" Type="http://schemas.openxmlformats.org/officeDocument/2006/relationships/tags" Target="../tags/tag415.xml"/><Relationship Id="rId93" Type="http://schemas.openxmlformats.org/officeDocument/2006/relationships/tags" Target="../tags/tag457.xml"/><Relationship Id="rId189" Type="http://schemas.openxmlformats.org/officeDocument/2006/relationships/tags" Target="../tags/tag553.xml"/><Relationship Id="rId396" Type="http://schemas.openxmlformats.org/officeDocument/2006/relationships/tags" Target="../tags/tag760.xml"/><Relationship Id="rId214" Type="http://schemas.openxmlformats.org/officeDocument/2006/relationships/tags" Target="../tags/tag578.xml"/><Relationship Id="rId256" Type="http://schemas.openxmlformats.org/officeDocument/2006/relationships/tags" Target="../tags/tag620.xml"/><Relationship Id="rId298" Type="http://schemas.openxmlformats.org/officeDocument/2006/relationships/tags" Target="../tags/tag662.xml"/><Relationship Id="rId421" Type="http://schemas.openxmlformats.org/officeDocument/2006/relationships/tags" Target="../tags/tag785.xml"/><Relationship Id="rId463" Type="http://schemas.openxmlformats.org/officeDocument/2006/relationships/tags" Target="../tags/tag827.xml"/><Relationship Id="rId519" Type="http://schemas.openxmlformats.org/officeDocument/2006/relationships/tags" Target="../tags/tag883.xml"/><Relationship Id="rId116" Type="http://schemas.openxmlformats.org/officeDocument/2006/relationships/tags" Target="../tags/tag480.xml"/><Relationship Id="rId158" Type="http://schemas.openxmlformats.org/officeDocument/2006/relationships/tags" Target="../tags/tag522.xml"/><Relationship Id="rId323" Type="http://schemas.openxmlformats.org/officeDocument/2006/relationships/tags" Target="../tags/tag687.xml"/><Relationship Id="rId530" Type="http://schemas.openxmlformats.org/officeDocument/2006/relationships/tags" Target="../tags/tag894.xml"/><Relationship Id="rId20" Type="http://schemas.openxmlformats.org/officeDocument/2006/relationships/tags" Target="../tags/tag384.xml"/><Relationship Id="rId62" Type="http://schemas.openxmlformats.org/officeDocument/2006/relationships/tags" Target="../tags/tag426.xml"/><Relationship Id="rId365" Type="http://schemas.openxmlformats.org/officeDocument/2006/relationships/tags" Target="../tags/tag729.xml"/><Relationship Id="rId225" Type="http://schemas.openxmlformats.org/officeDocument/2006/relationships/tags" Target="../tags/tag589.xml"/><Relationship Id="rId267" Type="http://schemas.openxmlformats.org/officeDocument/2006/relationships/tags" Target="../tags/tag631.xml"/><Relationship Id="rId432" Type="http://schemas.openxmlformats.org/officeDocument/2006/relationships/tags" Target="../tags/tag796.xml"/><Relationship Id="rId474" Type="http://schemas.openxmlformats.org/officeDocument/2006/relationships/tags" Target="../tags/tag838.xml"/><Relationship Id="rId127" Type="http://schemas.openxmlformats.org/officeDocument/2006/relationships/tags" Target="../tags/tag491.xml"/><Relationship Id="rId31" Type="http://schemas.openxmlformats.org/officeDocument/2006/relationships/tags" Target="../tags/tag395.xml"/><Relationship Id="rId73" Type="http://schemas.openxmlformats.org/officeDocument/2006/relationships/tags" Target="../tags/tag437.xml"/><Relationship Id="rId169" Type="http://schemas.openxmlformats.org/officeDocument/2006/relationships/tags" Target="../tags/tag533.xml"/><Relationship Id="rId334" Type="http://schemas.openxmlformats.org/officeDocument/2006/relationships/tags" Target="../tags/tag698.xml"/><Relationship Id="rId376" Type="http://schemas.openxmlformats.org/officeDocument/2006/relationships/tags" Target="../tags/tag740.xml"/><Relationship Id="rId541" Type="http://schemas.openxmlformats.org/officeDocument/2006/relationships/tags" Target="../tags/tag905.xml"/><Relationship Id="rId4" Type="http://schemas.openxmlformats.org/officeDocument/2006/relationships/tags" Target="../tags/tag368.xml"/><Relationship Id="rId180" Type="http://schemas.openxmlformats.org/officeDocument/2006/relationships/tags" Target="../tags/tag544.xml"/><Relationship Id="rId236" Type="http://schemas.openxmlformats.org/officeDocument/2006/relationships/tags" Target="../tags/tag600.xml"/><Relationship Id="rId278" Type="http://schemas.openxmlformats.org/officeDocument/2006/relationships/tags" Target="../tags/tag642.xml"/><Relationship Id="rId401" Type="http://schemas.openxmlformats.org/officeDocument/2006/relationships/tags" Target="../tags/tag765.xml"/><Relationship Id="rId443" Type="http://schemas.openxmlformats.org/officeDocument/2006/relationships/tags" Target="../tags/tag807.xml"/><Relationship Id="rId303" Type="http://schemas.openxmlformats.org/officeDocument/2006/relationships/tags" Target="../tags/tag667.xml"/><Relationship Id="rId485" Type="http://schemas.openxmlformats.org/officeDocument/2006/relationships/tags" Target="../tags/tag849.xml"/><Relationship Id="rId42" Type="http://schemas.openxmlformats.org/officeDocument/2006/relationships/tags" Target="../tags/tag406.xml"/><Relationship Id="rId84" Type="http://schemas.openxmlformats.org/officeDocument/2006/relationships/tags" Target="../tags/tag448.xml"/><Relationship Id="rId138" Type="http://schemas.openxmlformats.org/officeDocument/2006/relationships/tags" Target="../tags/tag502.xml"/><Relationship Id="rId345" Type="http://schemas.openxmlformats.org/officeDocument/2006/relationships/tags" Target="../tags/tag709.xml"/><Relationship Id="rId387" Type="http://schemas.openxmlformats.org/officeDocument/2006/relationships/tags" Target="../tags/tag751.xml"/><Relationship Id="rId510" Type="http://schemas.openxmlformats.org/officeDocument/2006/relationships/tags" Target="../tags/tag874.xml"/><Relationship Id="rId552" Type="http://schemas.openxmlformats.org/officeDocument/2006/relationships/tags" Target="../tags/tag916.xml"/><Relationship Id="rId191" Type="http://schemas.openxmlformats.org/officeDocument/2006/relationships/tags" Target="../tags/tag555.xml"/><Relationship Id="rId205" Type="http://schemas.openxmlformats.org/officeDocument/2006/relationships/tags" Target="../tags/tag569.xml"/><Relationship Id="rId247" Type="http://schemas.openxmlformats.org/officeDocument/2006/relationships/tags" Target="../tags/tag611.xml"/><Relationship Id="rId412" Type="http://schemas.openxmlformats.org/officeDocument/2006/relationships/tags" Target="../tags/tag776.xml"/><Relationship Id="rId107" Type="http://schemas.openxmlformats.org/officeDocument/2006/relationships/tags" Target="../tags/tag471.xml"/><Relationship Id="rId289" Type="http://schemas.openxmlformats.org/officeDocument/2006/relationships/tags" Target="../tags/tag653.xml"/><Relationship Id="rId454" Type="http://schemas.openxmlformats.org/officeDocument/2006/relationships/tags" Target="../tags/tag818.xml"/><Relationship Id="rId496" Type="http://schemas.openxmlformats.org/officeDocument/2006/relationships/tags" Target="../tags/tag860.xml"/><Relationship Id="rId11" Type="http://schemas.openxmlformats.org/officeDocument/2006/relationships/tags" Target="../tags/tag375.xml"/><Relationship Id="rId53" Type="http://schemas.openxmlformats.org/officeDocument/2006/relationships/tags" Target="../tags/tag417.xml"/><Relationship Id="rId149" Type="http://schemas.openxmlformats.org/officeDocument/2006/relationships/tags" Target="../tags/tag513.xml"/><Relationship Id="rId314" Type="http://schemas.openxmlformats.org/officeDocument/2006/relationships/tags" Target="../tags/tag678.xml"/><Relationship Id="rId356" Type="http://schemas.openxmlformats.org/officeDocument/2006/relationships/tags" Target="../tags/tag720.xml"/><Relationship Id="rId398" Type="http://schemas.openxmlformats.org/officeDocument/2006/relationships/tags" Target="../tags/tag762.xml"/><Relationship Id="rId521" Type="http://schemas.openxmlformats.org/officeDocument/2006/relationships/tags" Target="../tags/tag885.xml"/><Relationship Id="rId95" Type="http://schemas.openxmlformats.org/officeDocument/2006/relationships/tags" Target="../tags/tag459.xml"/><Relationship Id="rId160" Type="http://schemas.openxmlformats.org/officeDocument/2006/relationships/tags" Target="../tags/tag524.xml"/><Relationship Id="rId216" Type="http://schemas.openxmlformats.org/officeDocument/2006/relationships/tags" Target="../tags/tag580.xml"/><Relationship Id="rId423" Type="http://schemas.openxmlformats.org/officeDocument/2006/relationships/tags" Target="../tags/tag787.xml"/><Relationship Id="rId258" Type="http://schemas.openxmlformats.org/officeDocument/2006/relationships/tags" Target="../tags/tag622.xml"/><Relationship Id="rId465" Type="http://schemas.openxmlformats.org/officeDocument/2006/relationships/tags" Target="../tags/tag829.xml"/><Relationship Id="rId22" Type="http://schemas.openxmlformats.org/officeDocument/2006/relationships/tags" Target="../tags/tag386.xml"/><Relationship Id="rId64" Type="http://schemas.openxmlformats.org/officeDocument/2006/relationships/tags" Target="../tags/tag428.xml"/><Relationship Id="rId118" Type="http://schemas.openxmlformats.org/officeDocument/2006/relationships/tags" Target="../tags/tag482.xml"/><Relationship Id="rId325" Type="http://schemas.openxmlformats.org/officeDocument/2006/relationships/tags" Target="../tags/tag689.xml"/><Relationship Id="rId367" Type="http://schemas.openxmlformats.org/officeDocument/2006/relationships/tags" Target="../tags/tag731.xml"/><Relationship Id="rId532" Type="http://schemas.openxmlformats.org/officeDocument/2006/relationships/tags" Target="../tags/tag896.xml"/><Relationship Id="rId171" Type="http://schemas.openxmlformats.org/officeDocument/2006/relationships/tags" Target="../tags/tag535.xml"/><Relationship Id="rId227" Type="http://schemas.openxmlformats.org/officeDocument/2006/relationships/tags" Target="../tags/tag591.xml"/><Relationship Id="rId269" Type="http://schemas.openxmlformats.org/officeDocument/2006/relationships/tags" Target="../tags/tag633.xml"/><Relationship Id="rId434" Type="http://schemas.openxmlformats.org/officeDocument/2006/relationships/tags" Target="../tags/tag798.xml"/><Relationship Id="rId476" Type="http://schemas.openxmlformats.org/officeDocument/2006/relationships/tags" Target="../tags/tag840.xml"/><Relationship Id="rId33" Type="http://schemas.openxmlformats.org/officeDocument/2006/relationships/tags" Target="../tags/tag397.xml"/><Relationship Id="rId129" Type="http://schemas.openxmlformats.org/officeDocument/2006/relationships/tags" Target="../tags/tag493.xml"/><Relationship Id="rId280" Type="http://schemas.openxmlformats.org/officeDocument/2006/relationships/tags" Target="../tags/tag644.xml"/><Relationship Id="rId336" Type="http://schemas.openxmlformats.org/officeDocument/2006/relationships/tags" Target="../tags/tag700.xml"/><Relationship Id="rId501" Type="http://schemas.openxmlformats.org/officeDocument/2006/relationships/tags" Target="../tags/tag865.xml"/><Relationship Id="rId543" Type="http://schemas.openxmlformats.org/officeDocument/2006/relationships/tags" Target="../tags/tag907.xml"/><Relationship Id="rId75" Type="http://schemas.openxmlformats.org/officeDocument/2006/relationships/tags" Target="../tags/tag439.xml"/><Relationship Id="rId140" Type="http://schemas.openxmlformats.org/officeDocument/2006/relationships/tags" Target="../tags/tag504.xml"/><Relationship Id="rId182" Type="http://schemas.openxmlformats.org/officeDocument/2006/relationships/tags" Target="../tags/tag546.xml"/><Relationship Id="rId378" Type="http://schemas.openxmlformats.org/officeDocument/2006/relationships/tags" Target="../tags/tag742.xml"/><Relationship Id="rId403" Type="http://schemas.openxmlformats.org/officeDocument/2006/relationships/tags" Target="../tags/tag767.xml"/><Relationship Id="rId6" Type="http://schemas.openxmlformats.org/officeDocument/2006/relationships/tags" Target="../tags/tag370.xml"/><Relationship Id="rId238" Type="http://schemas.openxmlformats.org/officeDocument/2006/relationships/tags" Target="../tags/tag602.xml"/><Relationship Id="rId445" Type="http://schemas.openxmlformats.org/officeDocument/2006/relationships/tags" Target="../tags/tag809.xml"/><Relationship Id="rId487" Type="http://schemas.openxmlformats.org/officeDocument/2006/relationships/tags" Target="../tags/tag851.xml"/><Relationship Id="rId291" Type="http://schemas.openxmlformats.org/officeDocument/2006/relationships/tags" Target="../tags/tag655.xml"/><Relationship Id="rId305" Type="http://schemas.openxmlformats.org/officeDocument/2006/relationships/tags" Target="../tags/tag669.xml"/><Relationship Id="rId347" Type="http://schemas.openxmlformats.org/officeDocument/2006/relationships/tags" Target="../tags/tag711.xml"/><Relationship Id="rId512" Type="http://schemas.openxmlformats.org/officeDocument/2006/relationships/tags" Target="../tags/tag876.xml"/><Relationship Id="rId44" Type="http://schemas.openxmlformats.org/officeDocument/2006/relationships/tags" Target="../tags/tag408.xml"/><Relationship Id="rId86" Type="http://schemas.openxmlformats.org/officeDocument/2006/relationships/tags" Target="../tags/tag450.xml"/><Relationship Id="rId151" Type="http://schemas.openxmlformats.org/officeDocument/2006/relationships/tags" Target="../tags/tag515.xml"/><Relationship Id="rId389" Type="http://schemas.openxmlformats.org/officeDocument/2006/relationships/tags" Target="../tags/tag753.xml"/><Relationship Id="rId554" Type="http://schemas.openxmlformats.org/officeDocument/2006/relationships/slideLayout" Target="../slideLayouts/slideLayout2.xml"/><Relationship Id="rId193" Type="http://schemas.openxmlformats.org/officeDocument/2006/relationships/tags" Target="../tags/tag557.xml"/><Relationship Id="rId207" Type="http://schemas.openxmlformats.org/officeDocument/2006/relationships/tags" Target="../tags/tag571.xml"/><Relationship Id="rId249" Type="http://schemas.openxmlformats.org/officeDocument/2006/relationships/tags" Target="../tags/tag613.xml"/><Relationship Id="rId414" Type="http://schemas.openxmlformats.org/officeDocument/2006/relationships/tags" Target="../tags/tag778.xml"/><Relationship Id="rId456" Type="http://schemas.openxmlformats.org/officeDocument/2006/relationships/tags" Target="../tags/tag820.xml"/><Relationship Id="rId498" Type="http://schemas.openxmlformats.org/officeDocument/2006/relationships/tags" Target="../tags/tag862.xml"/><Relationship Id="rId13" Type="http://schemas.openxmlformats.org/officeDocument/2006/relationships/tags" Target="../tags/tag377.xml"/><Relationship Id="rId109" Type="http://schemas.openxmlformats.org/officeDocument/2006/relationships/tags" Target="../tags/tag473.xml"/><Relationship Id="rId260" Type="http://schemas.openxmlformats.org/officeDocument/2006/relationships/tags" Target="../tags/tag624.xml"/><Relationship Id="rId316" Type="http://schemas.openxmlformats.org/officeDocument/2006/relationships/tags" Target="../tags/tag680.xml"/><Relationship Id="rId523" Type="http://schemas.openxmlformats.org/officeDocument/2006/relationships/tags" Target="../tags/tag887.xml"/><Relationship Id="rId55" Type="http://schemas.openxmlformats.org/officeDocument/2006/relationships/tags" Target="../tags/tag419.xml"/><Relationship Id="rId97" Type="http://schemas.openxmlformats.org/officeDocument/2006/relationships/tags" Target="../tags/tag461.xml"/><Relationship Id="rId120" Type="http://schemas.openxmlformats.org/officeDocument/2006/relationships/tags" Target="../tags/tag484.xml"/><Relationship Id="rId358" Type="http://schemas.openxmlformats.org/officeDocument/2006/relationships/tags" Target="../tags/tag722.xml"/><Relationship Id="rId162" Type="http://schemas.openxmlformats.org/officeDocument/2006/relationships/tags" Target="../tags/tag526.xml"/><Relationship Id="rId218" Type="http://schemas.openxmlformats.org/officeDocument/2006/relationships/tags" Target="../tags/tag582.xml"/><Relationship Id="rId425" Type="http://schemas.openxmlformats.org/officeDocument/2006/relationships/tags" Target="../tags/tag789.xml"/><Relationship Id="rId467" Type="http://schemas.openxmlformats.org/officeDocument/2006/relationships/tags" Target="../tags/tag831.xml"/><Relationship Id="rId271" Type="http://schemas.openxmlformats.org/officeDocument/2006/relationships/tags" Target="../tags/tag635.xml"/><Relationship Id="rId24" Type="http://schemas.openxmlformats.org/officeDocument/2006/relationships/tags" Target="../tags/tag388.xml"/><Relationship Id="rId66" Type="http://schemas.openxmlformats.org/officeDocument/2006/relationships/tags" Target="../tags/tag430.xml"/><Relationship Id="rId131" Type="http://schemas.openxmlformats.org/officeDocument/2006/relationships/tags" Target="../tags/tag495.xml"/><Relationship Id="rId327" Type="http://schemas.openxmlformats.org/officeDocument/2006/relationships/tags" Target="../tags/tag691.xml"/><Relationship Id="rId369" Type="http://schemas.openxmlformats.org/officeDocument/2006/relationships/tags" Target="../tags/tag733.xml"/><Relationship Id="rId534" Type="http://schemas.openxmlformats.org/officeDocument/2006/relationships/tags" Target="../tags/tag898.xml"/><Relationship Id="rId173" Type="http://schemas.openxmlformats.org/officeDocument/2006/relationships/tags" Target="../tags/tag537.xml"/><Relationship Id="rId229" Type="http://schemas.openxmlformats.org/officeDocument/2006/relationships/tags" Target="../tags/tag593.xml"/><Relationship Id="rId380" Type="http://schemas.openxmlformats.org/officeDocument/2006/relationships/tags" Target="../tags/tag744.xml"/><Relationship Id="rId436" Type="http://schemas.openxmlformats.org/officeDocument/2006/relationships/tags" Target="../tags/tag800.xml"/><Relationship Id="rId240" Type="http://schemas.openxmlformats.org/officeDocument/2006/relationships/tags" Target="../tags/tag604.xml"/><Relationship Id="rId478" Type="http://schemas.openxmlformats.org/officeDocument/2006/relationships/tags" Target="../tags/tag842.xml"/><Relationship Id="rId35" Type="http://schemas.openxmlformats.org/officeDocument/2006/relationships/tags" Target="../tags/tag399.xml"/><Relationship Id="rId77" Type="http://schemas.openxmlformats.org/officeDocument/2006/relationships/tags" Target="../tags/tag441.xml"/><Relationship Id="rId100" Type="http://schemas.openxmlformats.org/officeDocument/2006/relationships/tags" Target="../tags/tag464.xml"/><Relationship Id="rId282" Type="http://schemas.openxmlformats.org/officeDocument/2006/relationships/tags" Target="../tags/tag646.xml"/><Relationship Id="rId338" Type="http://schemas.openxmlformats.org/officeDocument/2006/relationships/tags" Target="../tags/tag702.xml"/><Relationship Id="rId503" Type="http://schemas.openxmlformats.org/officeDocument/2006/relationships/tags" Target="../tags/tag867.xml"/><Relationship Id="rId545" Type="http://schemas.openxmlformats.org/officeDocument/2006/relationships/tags" Target="../tags/tag909.xml"/><Relationship Id="rId8" Type="http://schemas.openxmlformats.org/officeDocument/2006/relationships/tags" Target="../tags/tag372.xml"/><Relationship Id="rId142" Type="http://schemas.openxmlformats.org/officeDocument/2006/relationships/tags" Target="../tags/tag506.xml"/><Relationship Id="rId184" Type="http://schemas.openxmlformats.org/officeDocument/2006/relationships/tags" Target="../tags/tag548.xml"/><Relationship Id="rId391" Type="http://schemas.openxmlformats.org/officeDocument/2006/relationships/tags" Target="../tags/tag755.xml"/><Relationship Id="rId405" Type="http://schemas.openxmlformats.org/officeDocument/2006/relationships/tags" Target="../tags/tag769.xml"/><Relationship Id="rId447" Type="http://schemas.openxmlformats.org/officeDocument/2006/relationships/tags" Target="../tags/tag811.xml"/><Relationship Id="rId251" Type="http://schemas.openxmlformats.org/officeDocument/2006/relationships/tags" Target="../tags/tag615.xml"/><Relationship Id="rId489" Type="http://schemas.openxmlformats.org/officeDocument/2006/relationships/tags" Target="../tags/tag853.xml"/><Relationship Id="rId46" Type="http://schemas.openxmlformats.org/officeDocument/2006/relationships/tags" Target="../tags/tag410.xml"/><Relationship Id="rId293" Type="http://schemas.openxmlformats.org/officeDocument/2006/relationships/tags" Target="../tags/tag657.xml"/><Relationship Id="rId307" Type="http://schemas.openxmlformats.org/officeDocument/2006/relationships/tags" Target="../tags/tag671.xml"/><Relationship Id="rId349" Type="http://schemas.openxmlformats.org/officeDocument/2006/relationships/tags" Target="../tags/tag713.xml"/><Relationship Id="rId514" Type="http://schemas.openxmlformats.org/officeDocument/2006/relationships/tags" Target="../tags/tag878.xml"/><Relationship Id="rId556" Type="http://schemas.openxmlformats.org/officeDocument/2006/relationships/customXml" Target="../ink/ink12.xml"/><Relationship Id="rId88" Type="http://schemas.openxmlformats.org/officeDocument/2006/relationships/tags" Target="../tags/tag452.xml"/><Relationship Id="rId111" Type="http://schemas.openxmlformats.org/officeDocument/2006/relationships/tags" Target="../tags/tag475.xml"/><Relationship Id="rId153" Type="http://schemas.openxmlformats.org/officeDocument/2006/relationships/tags" Target="../tags/tag517.xml"/><Relationship Id="rId195" Type="http://schemas.openxmlformats.org/officeDocument/2006/relationships/tags" Target="../tags/tag559.xml"/><Relationship Id="rId209" Type="http://schemas.openxmlformats.org/officeDocument/2006/relationships/tags" Target="../tags/tag573.xml"/><Relationship Id="rId360" Type="http://schemas.openxmlformats.org/officeDocument/2006/relationships/tags" Target="../tags/tag724.xml"/><Relationship Id="rId416" Type="http://schemas.openxmlformats.org/officeDocument/2006/relationships/tags" Target="../tags/tag780.xml"/><Relationship Id="rId220" Type="http://schemas.openxmlformats.org/officeDocument/2006/relationships/tags" Target="../tags/tag584.xml"/><Relationship Id="rId458" Type="http://schemas.openxmlformats.org/officeDocument/2006/relationships/tags" Target="../tags/tag822.xml"/><Relationship Id="rId15" Type="http://schemas.openxmlformats.org/officeDocument/2006/relationships/tags" Target="../tags/tag379.xml"/><Relationship Id="rId57" Type="http://schemas.openxmlformats.org/officeDocument/2006/relationships/tags" Target="../tags/tag421.xml"/><Relationship Id="rId262" Type="http://schemas.openxmlformats.org/officeDocument/2006/relationships/tags" Target="../tags/tag626.xml"/><Relationship Id="rId318" Type="http://schemas.openxmlformats.org/officeDocument/2006/relationships/tags" Target="../tags/tag682.xml"/><Relationship Id="rId525" Type="http://schemas.openxmlformats.org/officeDocument/2006/relationships/tags" Target="../tags/tag889.xml"/><Relationship Id="rId99" Type="http://schemas.openxmlformats.org/officeDocument/2006/relationships/tags" Target="../tags/tag463.xml"/><Relationship Id="rId122" Type="http://schemas.openxmlformats.org/officeDocument/2006/relationships/tags" Target="../tags/tag486.xml"/><Relationship Id="rId164" Type="http://schemas.openxmlformats.org/officeDocument/2006/relationships/tags" Target="../tags/tag528.xml"/><Relationship Id="rId371" Type="http://schemas.openxmlformats.org/officeDocument/2006/relationships/tags" Target="../tags/tag735.xml"/><Relationship Id="rId427" Type="http://schemas.openxmlformats.org/officeDocument/2006/relationships/tags" Target="../tags/tag791.xml"/><Relationship Id="rId469" Type="http://schemas.openxmlformats.org/officeDocument/2006/relationships/tags" Target="../tags/tag833.xml"/><Relationship Id="rId26" Type="http://schemas.openxmlformats.org/officeDocument/2006/relationships/tags" Target="../tags/tag390.xml"/><Relationship Id="rId231" Type="http://schemas.openxmlformats.org/officeDocument/2006/relationships/tags" Target="../tags/tag595.xml"/><Relationship Id="rId273" Type="http://schemas.openxmlformats.org/officeDocument/2006/relationships/tags" Target="../tags/tag637.xml"/><Relationship Id="rId329" Type="http://schemas.openxmlformats.org/officeDocument/2006/relationships/tags" Target="../tags/tag693.xml"/><Relationship Id="rId480" Type="http://schemas.openxmlformats.org/officeDocument/2006/relationships/tags" Target="../tags/tag844.xml"/><Relationship Id="rId536" Type="http://schemas.openxmlformats.org/officeDocument/2006/relationships/tags" Target="../tags/tag900.xml"/><Relationship Id="rId68" Type="http://schemas.openxmlformats.org/officeDocument/2006/relationships/tags" Target="../tags/tag432.xml"/><Relationship Id="rId133" Type="http://schemas.openxmlformats.org/officeDocument/2006/relationships/tags" Target="../tags/tag497.xml"/><Relationship Id="rId175" Type="http://schemas.openxmlformats.org/officeDocument/2006/relationships/tags" Target="../tags/tag539.xml"/><Relationship Id="rId340" Type="http://schemas.openxmlformats.org/officeDocument/2006/relationships/tags" Target="../tags/tag704.xml"/><Relationship Id="rId200" Type="http://schemas.openxmlformats.org/officeDocument/2006/relationships/tags" Target="../tags/tag564.xml"/><Relationship Id="rId382" Type="http://schemas.openxmlformats.org/officeDocument/2006/relationships/tags" Target="../tags/tag746.xml"/><Relationship Id="rId438" Type="http://schemas.openxmlformats.org/officeDocument/2006/relationships/tags" Target="../tags/tag802.xml"/><Relationship Id="rId242" Type="http://schemas.openxmlformats.org/officeDocument/2006/relationships/tags" Target="../tags/tag606.xml"/><Relationship Id="rId284" Type="http://schemas.openxmlformats.org/officeDocument/2006/relationships/tags" Target="../tags/tag648.xml"/><Relationship Id="rId491" Type="http://schemas.openxmlformats.org/officeDocument/2006/relationships/tags" Target="../tags/tag855.xml"/><Relationship Id="rId505" Type="http://schemas.openxmlformats.org/officeDocument/2006/relationships/tags" Target="../tags/tag869.xml"/><Relationship Id="rId37" Type="http://schemas.openxmlformats.org/officeDocument/2006/relationships/tags" Target="../tags/tag401.xml"/><Relationship Id="rId79" Type="http://schemas.openxmlformats.org/officeDocument/2006/relationships/tags" Target="../tags/tag443.xml"/><Relationship Id="rId102" Type="http://schemas.openxmlformats.org/officeDocument/2006/relationships/tags" Target="../tags/tag466.xml"/><Relationship Id="rId144" Type="http://schemas.openxmlformats.org/officeDocument/2006/relationships/tags" Target="../tags/tag508.xml"/><Relationship Id="rId547" Type="http://schemas.openxmlformats.org/officeDocument/2006/relationships/tags" Target="../tags/tag911.xml"/><Relationship Id="rId90" Type="http://schemas.openxmlformats.org/officeDocument/2006/relationships/tags" Target="../tags/tag454.xml"/><Relationship Id="rId186" Type="http://schemas.openxmlformats.org/officeDocument/2006/relationships/tags" Target="../tags/tag550.xml"/><Relationship Id="rId351" Type="http://schemas.openxmlformats.org/officeDocument/2006/relationships/tags" Target="../tags/tag715.xml"/><Relationship Id="rId393" Type="http://schemas.openxmlformats.org/officeDocument/2006/relationships/tags" Target="../tags/tag757.xml"/><Relationship Id="rId407" Type="http://schemas.openxmlformats.org/officeDocument/2006/relationships/tags" Target="../tags/tag771.xml"/><Relationship Id="rId449" Type="http://schemas.openxmlformats.org/officeDocument/2006/relationships/tags" Target="../tags/tag813.xml"/><Relationship Id="rId211" Type="http://schemas.openxmlformats.org/officeDocument/2006/relationships/tags" Target="../tags/tag575.xml"/><Relationship Id="rId253" Type="http://schemas.openxmlformats.org/officeDocument/2006/relationships/tags" Target="../tags/tag617.xml"/><Relationship Id="rId295" Type="http://schemas.openxmlformats.org/officeDocument/2006/relationships/tags" Target="../tags/tag659.xml"/><Relationship Id="rId309" Type="http://schemas.openxmlformats.org/officeDocument/2006/relationships/tags" Target="../tags/tag673.xml"/><Relationship Id="rId460" Type="http://schemas.openxmlformats.org/officeDocument/2006/relationships/tags" Target="../tags/tag824.xml"/><Relationship Id="rId516" Type="http://schemas.openxmlformats.org/officeDocument/2006/relationships/tags" Target="../tags/tag880.xml"/><Relationship Id="rId48" Type="http://schemas.openxmlformats.org/officeDocument/2006/relationships/tags" Target="../tags/tag412.xml"/><Relationship Id="rId113" Type="http://schemas.openxmlformats.org/officeDocument/2006/relationships/tags" Target="../tags/tag477.xml"/><Relationship Id="rId320" Type="http://schemas.openxmlformats.org/officeDocument/2006/relationships/tags" Target="../tags/tag684.xml"/><Relationship Id="rId155" Type="http://schemas.openxmlformats.org/officeDocument/2006/relationships/tags" Target="../tags/tag519.xml"/><Relationship Id="rId197" Type="http://schemas.openxmlformats.org/officeDocument/2006/relationships/tags" Target="../tags/tag561.xml"/><Relationship Id="rId362" Type="http://schemas.openxmlformats.org/officeDocument/2006/relationships/tags" Target="../tags/tag726.xml"/><Relationship Id="rId418" Type="http://schemas.openxmlformats.org/officeDocument/2006/relationships/tags" Target="../tags/tag782.xml"/><Relationship Id="rId222" Type="http://schemas.openxmlformats.org/officeDocument/2006/relationships/tags" Target="../tags/tag586.xml"/><Relationship Id="rId264" Type="http://schemas.openxmlformats.org/officeDocument/2006/relationships/tags" Target="../tags/tag628.xml"/><Relationship Id="rId471" Type="http://schemas.openxmlformats.org/officeDocument/2006/relationships/tags" Target="../tags/tag835.xml"/><Relationship Id="rId17" Type="http://schemas.openxmlformats.org/officeDocument/2006/relationships/tags" Target="../tags/tag381.xml"/><Relationship Id="rId59" Type="http://schemas.openxmlformats.org/officeDocument/2006/relationships/tags" Target="../tags/tag423.xml"/><Relationship Id="rId124" Type="http://schemas.openxmlformats.org/officeDocument/2006/relationships/tags" Target="../tags/tag488.xml"/><Relationship Id="rId527" Type="http://schemas.openxmlformats.org/officeDocument/2006/relationships/tags" Target="../tags/tag891.xml"/><Relationship Id="rId70" Type="http://schemas.openxmlformats.org/officeDocument/2006/relationships/tags" Target="../tags/tag434.xml"/><Relationship Id="rId166" Type="http://schemas.openxmlformats.org/officeDocument/2006/relationships/tags" Target="../tags/tag530.xml"/><Relationship Id="rId331" Type="http://schemas.openxmlformats.org/officeDocument/2006/relationships/tags" Target="../tags/tag695.xml"/><Relationship Id="rId373" Type="http://schemas.openxmlformats.org/officeDocument/2006/relationships/tags" Target="../tags/tag737.xml"/><Relationship Id="rId429" Type="http://schemas.openxmlformats.org/officeDocument/2006/relationships/tags" Target="../tags/tag793.xml"/><Relationship Id="rId1" Type="http://schemas.openxmlformats.org/officeDocument/2006/relationships/tags" Target="../tags/tag365.xml"/><Relationship Id="rId233" Type="http://schemas.openxmlformats.org/officeDocument/2006/relationships/tags" Target="../tags/tag597.xml"/><Relationship Id="rId440" Type="http://schemas.openxmlformats.org/officeDocument/2006/relationships/tags" Target="../tags/tag804.xml"/><Relationship Id="rId28" Type="http://schemas.openxmlformats.org/officeDocument/2006/relationships/tags" Target="../tags/tag392.xml"/><Relationship Id="rId275" Type="http://schemas.openxmlformats.org/officeDocument/2006/relationships/tags" Target="../tags/tag639.xml"/><Relationship Id="rId300" Type="http://schemas.openxmlformats.org/officeDocument/2006/relationships/tags" Target="../tags/tag664.xml"/><Relationship Id="rId482" Type="http://schemas.openxmlformats.org/officeDocument/2006/relationships/tags" Target="../tags/tag846.xml"/><Relationship Id="rId538" Type="http://schemas.openxmlformats.org/officeDocument/2006/relationships/tags" Target="../tags/tag902.xml"/><Relationship Id="rId81" Type="http://schemas.openxmlformats.org/officeDocument/2006/relationships/tags" Target="../tags/tag445.xml"/><Relationship Id="rId135" Type="http://schemas.openxmlformats.org/officeDocument/2006/relationships/tags" Target="../tags/tag499.xml"/><Relationship Id="rId177" Type="http://schemas.openxmlformats.org/officeDocument/2006/relationships/tags" Target="../tags/tag541.xml"/><Relationship Id="rId342" Type="http://schemas.openxmlformats.org/officeDocument/2006/relationships/tags" Target="../tags/tag706.xml"/><Relationship Id="rId384" Type="http://schemas.openxmlformats.org/officeDocument/2006/relationships/tags" Target="../tags/tag748.xml"/><Relationship Id="rId202" Type="http://schemas.openxmlformats.org/officeDocument/2006/relationships/tags" Target="../tags/tag566.xml"/><Relationship Id="rId244" Type="http://schemas.openxmlformats.org/officeDocument/2006/relationships/tags" Target="../tags/tag608.xml"/><Relationship Id="rId39" Type="http://schemas.openxmlformats.org/officeDocument/2006/relationships/tags" Target="../tags/tag403.xml"/><Relationship Id="rId286" Type="http://schemas.openxmlformats.org/officeDocument/2006/relationships/tags" Target="../tags/tag650.xml"/><Relationship Id="rId451" Type="http://schemas.openxmlformats.org/officeDocument/2006/relationships/tags" Target="../tags/tag815.xml"/><Relationship Id="rId493" Type="http://schemas.openxmlformats.org/officeDocument/2006/relationships/tags" Target="../tags/tag857.xml"/><Relationship Id="rId507" Type="http://schemas.openxmlformats.org/officeDocument/2006/relationships/tags" Target="../tags/tag871.xml"/><Relationship Id="rId549" Type="http://schemas.openxmlformats.org/officeDocument/2006/relationships/tags" Target="../tags/tag913.xml"/><Relationship Id="rId50" Type="http://schemas.openxmlformats.org/officeDocument/2006/relationships/tags" Target="../tags/tag414.xml"/><Relationship Id="rId104" Type="http://schemas.openxmlformats.org/officeDocument/2006/relationships/tags" Target="../tags/tag468.xml"/><Relationship Id="rId146" Type="http://schemas.openxmlformats.org/officeDocument/2006/relationships/tags" Target="../tags/tag510.xml"/><Relationship Id="rId188" Type="http://schemas.openxmlformats.org/officeDocument/2006/relationships/tags" Target="../tags/tag552.xml"/><Relationship Id="rId311" Type="http://schemas.openxmlformats.org/officeDocument/2006/relationships/tags" Target="../tags/tag675.xml"/><Relationship Id="rId353" Type="http://schemas.openxmlformats.org/officeDocument/2006/relationships/tags" Target="../tags/tag717.xml"/><Relationship Id="rId395" Type="http://schemas.openxmlformats.org/officeDocument/2006/relationships/tags" Target="../tags/tag759.xml"/><Relationship Id="rId409" Type="http://schemas.openxmlformats.org/officeDocument/2006/relationships/tags" Target="../tags/tag773.xml"/><Relationship Id="rId92" Type="http://schemas.openxmlformats.org/officeDocument/2006/relationships/tags" Target="../tags/tag456.xml"/><Relationship Id="rId213" Type="http://schemas.openxmlformats.org/officeDocument/2006/relationships/tags" Target="../tags/tag577.xml"/><Relationship Id="rId420" Type="http://schemas.openxmlformats.org/officeDocument/2006/relationships/tags" Target="../tags/tag784.xml"/><Relationship Id="rId255" Type="http://schemas.openxmlformats.org/officeDocument/2006/relationships/tags" Target="../tags/tag619.xml"/><Relationship Id="rId297" Type="http://schemas.openxmlformats.org/officeDocument/2006/relationships/tags" Target="../tags/tag661.xml"/><Relationship Id="rId462" Type="http://schemas.openxmlformats.org/officeDocument/2006/relationships/tags" Target="../tags/tag826.xml"/><Relationship Id="rId518" Type="http://schemas.openxmlformats.org/officeDocument/2006/relationships/tags" Target="../tags/tag882.xml"/><Relationship Id="rId115" Type="http://schemas.openxmlformats.org/officeDocument/2006/relationships/tags" Target="../tags/tag479.xml"/><Relationship Id="rId157" Type="http://schemas.openxmlformats.org/officeDocument/2006/relationships/tags" Target="../tags/tag521.xml"/><Relationship Id="rId322" Type="http://schemas.openxmlformats.org/officeDocument/2006/relationships/tags" Target="../tags/tag686.xml"/><Relationship Id="rId364" Type="http://schemas.openxmlformats.org/officeDocument/2006/relationships/tags" Target="../tags/tag728.xml"/><Relationship Id="rId61" Type="http://schemas.openxmlformats.org/officeDocument/2006/relationships/tags" Target="../tags/tag425.xml"/><Relationship Id="rId199" Type="http://schemas.openxmlformats.org/officeDocument/2006/relationships/tags" Target="../tags/tag563.xml"/><Relationship Id="rId19" Type="http://schemas.openxmlformats.org/officeDocument/2006/relationships/tags" Target="../tags/tag383.xml"/><Relationship Id="rId224" Type="http://schemas.openxmlformats.org/officeDocument/2006/relationships/tags" Target="../tags/tag588.xml"/><Relationship Id="rId266" Type="http://schemas.openxmlformats.org/officeDocument/2006/relationships/tags" Target="../tags/tag630.xml"/><Relationship Id="rId431" Type="http://schemas.openxmlformats.org/officeDocument/2006/relationships/tags" Target="../tags/tag795.xml"/><Relationship Id="rId473" Type="http://schemas.openxmlformats.org/officeDocument/2006/relationships/tags" Target="../tags/tag837.xml"/><Relationship Id="rId529" Type="http://schemas.openxmlformats.org/officeDocument/2006/relationships/tags" Target="../tags/tag893.xml"/><Relationship Id="rId30" Type="http://schemas.openxmlformats.org/officeDocument/2006/relationships/tags" Target="../tags/tag394.xml"/><Relationship Id="rId126" Type="http://schemas.openxmlformats.org/officeDocument/2006/relationships/tags" Target="../tags/tag490.xml"/><Relationship Id="rId168" Type="http://schemas.openxmlformats.org/officeDocument/2006/relationships/tags" Target="../tags/tag532.xml"/><Relationship Id="rId333" Type="http://schemas.openxmlformats.org/officeDocument/2006/relationships/tags" Target="../tags/tag697.xml"/><Relationship Id="rId540" Type="http://schemas.openxmlformats.org/officeDocument/2006/relationships/tags" Target="../tags/tag904.xml"/><Relationship Id="rId72" Type="http://schemas.openxmlformats.org/officeDocument/2006/relationships/tags" Target="../tags/tag436.xml"/><Relationship Id="rId375" Type="http://schemas.openxmlformats.org/officeDocument/2006/relationships/tags" Target="../tags/tag739.xml"/><Relationship Id="rId3" Type="http://schemas.openxmlformats.org/officeDocument/2006/relationships/tags" Target="../tags/tag367.xml"/><Relationship Id="rId235" Type="http://schemas.openxmlformats.org/officeDocument/2006/relationships/tags" Target="../tags/tag599.xml"/><Relationship Id="rId277" Type="http://schemas.openxmlformats.org/officeDocument/2006/relationships/tags" Target="../tags/tag641.xml"/><Relationship Id="rId400" Type="http://schemas.openxmlformats.org/officeDocument/2006/relationships/tags" Target="../tags/tag764.xml"/><Relationship Id="rId442" Type="http://schemas.openxmlformats.org/officeDocument/2006/relationships/tags" Target="../tags/tag806.xml"/><Relationship Id="rId484" Type="http://schemas.openxmlformats.org/officeDocument/2006/relationships/tags" Target="../tags/tag848.xml"/><Relationship Id="rId137" Type="http://schemas.openxmlformats.org/officeDocument/2006/relationships/tags" Target="../tags/tag501.xml"/><Relationship Id="rId302" Type="http://schemas.openxmlformats.org/officeDocument/2006/relationships/tags" Target="../tags/tag666.xml"/><Relationship Id="rId344" Type="http://schemas.openxmlformats.org/officeDocument/2006/relationships/tags" Target="../tags/tag708.xml"/><Relationship Id="rId41" Type="http://schemas.openxmlformats.org/officeDocument/2006/relationships/tags" Target="../tags/tag405.xml"/><Relationship Id="rId83" Type="http://schemas.openxmlformats.org/officeDocument/2006/relationships/tags" Target="../tags/tag447.xml"/><Relationship Id="rId179" Type="http://schemas.openxmlformats.org/officeDocument/2006/relationships/tags" Target="../tags/tag543.xml"/><Relationship Id="rId386" Type="http://schemas.openxmlformats.org/officeDocument/2006/relationships/tags" Target="../tags/tag750.xml"/><Relationship Id="rId551" Type="http://schemas.openxmlformats.org/officeDocument/2006/relationships/tags" Target="../tags/tag915.xml"/><Relationship Id="rId190" Type="http://schemas.openxmlformats.org/officeDocument/2006/relationships/tags" Target="../tags/tag554.xml"/><Relationship Id="rId204" Type="http://schemas.openxmlformats.org/officeDocument/2006/relationships/tags" Target="../tags/tag568.xml"/><Relationship Id="rId246" Type="http://schemas.openxmlformats.org/officeDocument/2006/relationships/tags" Target="../tags/tag610.xml"/><Relationship Id="rId288" Type="http://schemas.openxmlformats.org/officeDocument/2006/relationships/tags" Target="../tags/tag652.xml"/><Relationship Id="rId411" Type="http://schemas.openxmlformats.org/officeDocument/2006/relationships/tags" Target="../tags/tag775.xml"/><Relationship Id="rId453" Type="http://schemas.openxmlformats.org/officeDocument/2006/relationships/tags" Target="../tags/tag817.xml"/><Relationship Id="rId509" Type="http://schemas.openxmlformats.org/officeDocument/2006/relationships/tags" Target="../tags/tag873.xml"/><Relationship Id="rId106" Type="http://schemas.openxmlformats.org/officeDocument/2006/relationships/tags" Target="../tags/tag470.xml"/><Relationship Id="rId313" Type="http://schemas.openxmlformats.org/officeDocument/2006/relationships/tags" Target="../tags/tag677.xml"/><Relationship Id="rId495" Type="http://schemas.openxmlformats.org/officeDocument/2006/relationships/tags" Target="../tags/tag859.xml"/><Relationship Id="rId10" Type="http://schemas.openxmlformats.org/officeDocument/2006/relationships/tags" Target="../tags/tag374.xml"/><Relationship Id="rId52" Type="http://schemas.openxmlformats.org/officeDocument/2006/relationships/tags" Target="../tags/tag416.xml"/><Relationship Id="rId94" Type="http://schemas.openxmlformats.org/officeDocument/2006/relationships/tags" Target="../tags/tag458.xml"/><Relationship Id="rId148" Type="http://schemas.openxmlformats.org/officeDocument/2006/relationships/tags" Target="../tags/tag512.xml"/><Relationship Id="rId355" Type="http://schemas.openxmlformats.org/officeDocument/2006/relationships/tags" Target="../tags/tag719.xml"/><Relationship Id="rId397" Type="http://schemas.openxmlformats.org/officeDocument/2006/relationships/tags" Target="../tags/tag761.xml"/><Relationship Id="rId520" Type="http://schemas.openxmlformats.org/officeDocument/2006/relationships/tags" Target="../tags/tag884.xml"/><Relationship Id="rId215" Type="http://schemas.openxmlformats.org/officeDocument/2006/relationships/tags" Target="../tags/tag579.xml"/><Relationship Id="rId257" Type="http://schemas.openxmlformats.org/officeDocument/2006/relationships/tags" Target="../tags/tag621.xml"/><Relationship Id="rId422" Type="http://schemas.openxmlformats.org/officeDocument/2006/relationships/tags" Target="../tags/tag786.xml"/><Relationship Id="rId464" Type="http://schemas.openxmlformats.org/officeDocument/2006/relationships/tags" Target="../tags/tag828.xml"/><Relationship Id="rId299" Type="http://schemas.openxmlformats.org/officeDocument/2006/relationships/tags" Target="../tags/tag663.xml"/><Relationship Id="rId63" Type="http://schemas.openxmlformats.org/officeDocument/2006/relationships/tags" Target="../tags/tag427.xml"/><Relationship Id="rId159" Type="http://schemas.openxmlformats.org/officeDocument/2006/relationships/tags" Target="../tags/tag523.xml"/><Relationship Id="rId366" Type="http://schemas.openxmlformats.org/officeDocument/2006/relationships/tags" Target="../tags/tag730.xml"/><Relationship Id="rId226" Type="http://schemas.openxmlformats.org/officeDocument/2006/relationships/tags" Target="../tags/tag590.xml"/><Relationship Id="rId433" Type="http://schemas.openxmlformats.org/officeDocument/2006/relationships/tags" Target="../tags/tag797.xml"/><Relationship Id="rId74" Type="http://schemas.openxmlformats.org/officeDocument/2006/relationships/tags" Target="../tags/tag438.xml"/><Relationship Id="rId377" Type="http://schemas.openxmlformats.org/officeDocument/2006/relationships/tags" Target="../tags/tag741.xml"/><Relationship Id="rId500" Type="http://schemas.openxmlformats.org/officeDocument/2006/relationships/tags" Target="../tags/tag864.xml"/><Relationship Id="rId5" Type="http://schemas.openxmlformats.org/officeDocument/2006/relationships/tags" Target="../tags/tag369.xml"/><Relationship Id="rId237" Type="http://schemas.openxmlformats.org/officeDocument/2006/relationships/tags" Target="../tags/tag601.xml"/><Relationship Id="rId444" Type="http://schemas.openxmlformats.org/officeDocument/2006/relationships/tags" Target="../tags/tag808.xml"/><Relationship Id="rId290" Type="http://schemas.openxmlformats.org/officeDocument/2006/relationships/tags" Target="../tags/tag654.xml"/><Relationship Id="rId304" Type="http://schemas.openxmlformats.org/officeDocument/2006/relationships/tags" Target="../tags/tag668.xml"/><Relationship Id="rId388" Type="http://schemas.openxmlformats.org/officeDocument/2006/relationships/tags" Target="../tags/tag752.xml"/><Relationship Id="rId511" Type="http://schemas.openxmlformats.org/officeDocument/2006/relationships/tags" Target="../tags/tag875.xml"/><Relationship Id="rId85" Type="http://schemas.openxmlformats.org/officeDocument/2006/relationships/tags" Target="../tags/tag449.xml"/><Relationship Id="rId150" Type="http://schemas.openxmlformats.org/officeDocument/2006/relationships/tags" Target="../tags/tag514.xml"/><Relationship Id="rId248" Type="http://schemas.openxmlformats.org/officeDocument/2006/relationships/tags" Target="../tags/tag612.xml"/><Relationship Id="rId455" Type="http://schemas.openxmlformats.org/officeDocument/2006/relationships/tags" Target="../tags/tag819.xml"/><Relationship Id="rId12" Type="http://schemas.openxmlformats.org/officeDocument/2006/relationships/tags" Target="../tags/tag376.xml"/><Relationship Id="rId108" Type="http://schemas.openxmlformats.org/officeDocument/2006/relationships/tags" Target="../tags/tag472.xml"/><Relationship Id="rId315" Type="http://schemas.openxmlformats.org/officeDocument/2006/relationships/tags" Target="../tags/tag679.xml"/><Relationship Id="rId522" Type="http://schemas.openxmlformats.org/officeDocument/2006/relationships/tags" Target="../tags/tag886.xml"/><Relationship Id="rId96" Type="http://schemas.openxmlformats.org/officeDocument/2006/relationships/tags" Target="../tags/tag460.xml"/><Relationship Id="rId161" Type="http://schemas.openxmlformats.org/officeDocument/2006/relationships/tags" Target="../tags/tag525.xml"/><Relationship Id="rId399" Type="http://schemas.openxmlformats.org/officeDocument/2006/relationships/tags" Target="../tags/tag7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20.xml"/><Relationship Id="rId7" Type="http://schemas.openxmlformats.org/officeDocument/2006/relationships/tags" Target="../tags/tag924.xml"/><Relationship Id="rId12" Type="http://schemas.openxmlformats.org/officeDocument/2006/relationships/image" Target="../media/image15.png"/><Relationship Id="rId2" Type="http://schemas.openxmlformats.org/officeDocument/2006/relationships/tags" Target="../tags/tag919.xml"/><Relationship Id="rId1" Type="http://schemas.openxmlformats.org/officeDocument/2006/relationships/tags" Target="../tags/tag918.xml"/><Relationship Id="rId6" Type="http://schemas.openxmlformats.org/officeDocument/2006/relationships/tags" Target="../tags/tag923.xml"/><Relationship Id="rId11" Type="http://schemas.openxmlformats.org/officeDocument/2006/relationships/customXml" Target="../ink/ink13.xml"/><Relationship Id="rId5" Type="http://schemas.openxmlformats.org/officeDocument/2006/relationships/tags" Target="../tags/tag922.xml"/><Relationship Id="rId10" Type="http://schemas.openxmlformats.org/officeDocument/2006/relationships/image" Target="../media/image50.png"/><Relationship Id="rId4" Type="http://schemas.openxmlformats.org/officeDocument/2006/relationships/tags" Target="../tags/tag921.xml"/><Relationship Id="rId9"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14.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6" Type="http://schemas.openxmlformats.org/officeDocument/2006/relationships/tags" Target="../tags/tag950.xml"/><Relationship Id="rId21" Type="http://schemas.openxmlformats.org/officeDocument/2006/relationships/tags" Target="../tags/tag945.xml"/><Relationship Id="rId42" Type="http://schemas.openxmlformats.org/officeDocument/2006/relationships/tags" Target="../tags/tag966.xml"/><Relationship Id="rId47" Type="http://schemas.openxmlformats.org/officeDocument/2006/relationships/tags" Target="../tags/tag971.xml"/><Relationship Id="rId63" Type="http://schemas.openxmlformats.org/officeDocument/2006/relationships/tags" Target="../tags/tag987.xml"/><Relationship Id="rId68" Type="http://schemas.openxmlformats.org/officeDocument/2006/relationships/tags" Target="../tags/tag992.xml"/><Relationship Id="rId84" Type="http://schemas.openxmlformats.org/officeDocument/2006/relationships/tags" Target="../tags/tag1008.xml"/><Relationship Id="rId89" Type="http://schemas.openxmlformats.org/officeDocument/2006/relationships/customXml" Target="../ink/ink15.xml"/><Relationship Id="rId16" Type="http://schemas.openxmlformats.org/officeDocument/2006/relationships/tags" Target="../tags/tag940.xml"/><Relationship Id="rId11" Type="http://schemas.openxmlformats.org/officeDocument/2006/relationships/tags" Target="../tags/tag935.xml"/><Relationship Id="rId32" Type="http://schemas.openxmlformats.org/officeDocument/2006/relationships/tags" Target="../tags/tag956.xml"/><Relationship Id="rId37" Type="http://schemas.openxmlformats.org/officeDocument/2006/relationships/tags" Target="../tags/tag961.xml"/><Relationship Id="rId53" Type="http://schemas.openxmlformats.org/officeDocument/2006/relationships/tags" Target="../tags/tag977.xml"/><Relationship Id="rId58" Type="http://schemas.openxmlformats.org/officeDocument/2006/relationships/tags" Target="../tags/tag982.xml"/><Relationship Id="rId74" Type="http://schemas.openxmlformats.org/officeDocument/2006/relationships/tags" Target="../tags/tag998.xml"/><Relationship Id="rId79" Type="http://schemas.openxmlformats.org/officeDocument/2006/relationships/tags" Target="../tags/tag1003.xml"/><Relationship Id="rId5" Type="http://schemas.openxmlformats.org/officeDocument/2006/relationships/tags" Target="../tags/tag929.xml"/><Relationship Id="rId90" Type="http://schemas.openxmlformats.org/officeDocument/2006/relationships/image" Target="../media/image17.png"/><Relationship Id="rId14" Type="http://schemas.openxmlformats.org/officeDocument/2006/relationships/tags" Target="../tags/tag938.xml"/><Relationship Id="rId22" Type="http://schemas.openxmlformats.org/officeDocument/2006/relationships/tags" Target="../tags/tag946.xml"/><Relationship Id="rId27" Type="http://schemas.openxmlformats.org/officeDocument/2006/relationships/tags" Target="../tags/tag951.xml"/><Relationship Id="rId30" Type="http://schemas.openxmlformats.org/officeDocument/2006/relationships/tags" Target="../tags/tag954.xml"/><Relationship Id="rId35" Type="http://schemas.openxmlformats.org/officeDocument/2006/relationships/tags" Target="../tags/tag959.xml"/><Relationship Id="rId43" Type="http://schemas.openxmlformats.org/officeDocument/2006/relationships/tags" Target="../tags/tag967.xml"/><Relationship Id="rId48" Type="http://schemas.openxmlformats.org/officeDocument/2006/relationships/tags" Target="../tags/tag972.xml"/><Relationship Id="rId56" Type="http://schemas.openxmlformats.org/officeDocument/2006/relationships/tags" Target="../tags/tag980.xml"/><Relationship Id="rId64" Type="http://schemas.openxmlformats.org/officeDocument/2006/relationships/tags" Target="../tags/tag988.xml"/><Relationship Id="rId69" Type="http://schemas.openxmlformats.org/officeDocument/2006/relationships/tags" Target="../tags/tag993.xml"/><Relationship Id="rId77" Type="http://schemas.openxmlformats.org/officeDocument/2006/relationships/tags" Target="../tags/tag1001.xml"/><Relationship Id="rId8" Type="http://schemas.openxmlformats.org/officeDocument/2006/relationships/tags" Target="../tags/tag932.xml"/><Relationship Id="rId51" Type="http://schemas.openxmlformats.org/officeDocument/2006/relationships/tags" Target="../tags/tag975.xml"/><Relationship Id="rId72" Type="http://schemas.openxmlformats.org/officeDocument/2006/relationships/tags" Target="../tags/tag996.xml"/><Relationship Id="rId80" Type="http://schemas.openxmlformats.org/officeDocument/2006/relationships/tags" Target="../tags/tag1004.xml"/><Relationship Id="rId85" Type="http://schemas.openxmlformats.org/officeDocument/2006/relationships/tags" Target="../tags/tag1009.xml"/><Relationship Id="rId3" Type="http://schemas.openxmlformats.org/officeDocument/2006/relationships/tags" Target="../tags/tag927.xml"/><Relationship Id="rId12" Type="http://schemas.openxmlformats.org/officeDocument/2006/relationships/tags" Target="../tags/tag936.xml"/><Relationship Id="rId17" Type="http://schemas.openxmlformats.org/officeDocument/2006/relationships/tags" Target="../tags/tag941.xml"/><Relationship Id="rId25" Type="http://schemas.openxmlformats.org/officeDocument/2006/relationships/tags" Target="../tags/tag949.xml"/><Relationship Id="rId33" Type="http://schemas.openxmlformats.org/officeDocument/2006/relationships/tags" Target="../tags/tag957.xml"/><Relationship Id="rId38" Type="http://schemas.openxmlformats.org/officeDocument/2006/relationships/tags" Target="../tags/tag962.xml"/><Relationship Id="rId46" Type="http://schemas.openxmlformats.org/officeDocument/2006/relationships/tags" Target="../tags/tag970.xml"/><Relationship Id="rId59" Type="http://schemas.openxmlformats.org/officeDocument/2006/relationships/tags" Target="../tags/tag983.xml"/><Relationship Id="rId67" Type="http://schemas.openxmlformats.org/officeDocument/2006/relationships/tags" Target="../tags/tag991.xml"/><Relationship Id="rId20" Type="http://schemas.openxmlformats.org/officeDocument/2006/relationships/tags" Target="../tags/tag944.xml"/><Relationship Id="rId41" Type="http://schemas.openxmlformats.org/officeDocument/2006/relationships/tags" Target="../tags/tag965.xml"/><Relationship Id="rId54" Type="http://schemas.openxmlformats.org/officeDocument/2006/relationships/tags" Target="../tags/tag978.xml"/><Relationship Id="rId62" Type="http://schemas.openxmlformats.org/officeDocument/2006/relationships/tags" Target="../tags/tag986.xml"/><Relationship Id="rId70" Type="http://schemas.openxmlformats.org/officeDocument/2006/relationships/tags" Target="../tags/tag994.xml"/><Relationship Id="rId75" Type="http://schemas.openxmlformats.org/officeDocument/2006/relationships/tags" Target="../tags/tag999.xml"/><Relationship Id="rId83" Type="http://schemas.openxmlformats.org/officeDocument/2006/relationships/tags" Target="../tags/tag1007.xml"/><Relationship Id="rId88" Type="http://schemas.openxmlformats.org/officeDocument/2006/relationships/image" Target="../media/image70.png"/><Relationship Id="rId1" Type="http://schemas.openxmlformats.org/officeDocument/2006/relationships/tags" Target="../tags/tag925.xml"/><Relationship Id="rId6" Type="http://schemas.openxmlformats.org/officeDocument/2006/relationships/tags" Target="../tags/tag930.xml"/><Relationship Id="rId15" Type="http://schemas.openxmlformats.org/officeDocument/2006/relationships/tags" Target="../tags/tag939.xml"/><Relationship Id="rId23" Type="http://schemas.openxmlformats.org/officeDocument/2006/relationships/tags" Target="../tags/tag947.xml"/><Relationship Id="rId28" Type="http://schemas.openxmlformats.org/officeDocument/2006/relationships/tags" Target="../tags/tag952.xml"/><Relationship Id="rId36" Type="http://schemas.openxmlformats.org/officeDocument/2006/relationships/tags" Target="../tags/tag960.xml"/><Relationship Id="rId49" Type="http://schemas.openxmlformats.org/officeDocument/2006/relationships/tags" Target="../tags/tag973.xml"/><Relationship Id="rId57" Type="http://schemas.openxmlformats.org/officeDocument/2006/relationships/tags" Target="../tags/tag981.xml"/><Relationship Id="rId10" Type="http://schemas.openxmlformats.org/officeDocument/2006/relationships/tags" Target="../tags/tag934.xml"/><Relationship Id="rId31" Type="http://schemas.openxmlformats.org/officeDocument/2006/relationships/tags" Target="../tags/tag955.xml"/><Relationship Id="rId44" Type="http://schemas.openxmlformats.org/officeDocument/2006/relationships/tags" Target="../tags/tag968.xml"/><Relationship Id="rId52" Type="http://schemas.openxmlformats.org/officeDocument/2006/relationships/tags" Target="../tags/tag976.xml"/><Relationship Id="rId60" Type="http://schemas.openxmlformats.org/officeDocument/2006/relationships/tags" Target="../tags/tag984.xml"/><Relationship Id="rId65" Type="http://schemas.openxmlformats.org/officeDocument/2006/relationships/tags" Target="../tags/tag989.xml"/><Relationship Id="rId73" Type="http://schemas.openxmlformats.org/officeDocument/2006/relationships/tags" Target="../tags/tag997.xml"/><Relationship Id="rId78" Type="http://schemas.openxmlformats.org/officeDocument/2006/relationships/tags" Target="../tags/tag1002.xml"/><Relationship Id="rId81" Type="http://schemas.openxmlformats.org/officeDocument/2006/relationships/tags" Target="../tags/tag1005.xml"/><Relationship Id="rId86" Type="http://schemas.openxmlformats.org/officeDocument/2006/relationships/slideLayout" Target="../slideLayouts/slideLayout2.xml"/><Relationship Id="rId4" Type="http://schemas.openxmlformats.org/officeDocument/2006/relationships/tags" Target="../tags/tag928.xml"/><Relationship Id="rId9" Type="http://schemas.openxmlformats.org/officeDocument/2006/relationships/tags" Target="../tags/tag933.xml"/><Relationship Id="rId13" Type="http://schemas.openxmlformats.org/officeDocument/2006/relationships/tags" Target="../tags/tag937.xml"/><Relationship Id="rId18" Type="http://schemas.openxmlformats.org/officeDocument/2006/relationships/tags" Target="../tags/tag942.xml"/><Relationship Id="rId39" Type="http://schemas.openxmlformats.org/officeDocument/2006/relationships/tags" Target="../tags/tag963.xml"/><Relationship Id="rId34" Type="http://schemas.openxmlformats.org/officeDocument/2006/relationships/tags" Target="../tags/tag958.xml"/><Relationship Id="rId50" Type="http://schemas.openxmlformats.org/officeDocument/2006/relationships/tags" Target="../tags/tag974.xml"/><Relationship Id="rId55" Type="http://schemas.openxmlformats.org/officeDocument/2006/relationships/tags" Target="../tags/tag979.xml"/><Relationship Id="rId76" Type="http://schemas.openxmlformats.org/officeDocument/2006/relationships/tags" Target="../tags/tag1000.xml"/><Relationship Id="rId7" Type="http://schemas.openxmlformats.org/officeDocument/2006/relationships/tags" Target="../tags/tag931.xml"/><Relationship Id="rId71" Type="http://schemas.openxmlformats.org/officeDocument/2006/relationships/tags" Target="../tags/tag995.xml"/><Relationship Id="rId2" Type="http://schemas.openxmlformats.org/officeDocument/2006/relationships/tags" Target="../tags/tag926.xml"/><Relationship Id="rId29" Type="http://schemas.openxmlformats.org/officeDocument/2006/relationships/tags" Target="../tags/tag953.xml"/><Relationship Id="rId24" Type="http://schemas.openxmlformats.org/officeDocument/2006/relationships/tags" Target="../tags/tag948.xml"/><Relationship Id="rId40" Type="http://schemas.openxmlformats.org/officeDocument/2006/relationships/tags" Target="../tags/tag964.xml"/><Relationship Id="rId45" Type="http://schemas.openxmlformats.org/officeDocument/2006/relationships/tags" Target="../tags/tag969.xml"/><Relationship Id="rId66" Type="http://schemas.openxmlformats.org/officeDocument/2006/relationships/tags" Target="../tags/tag990.xml"/><Relationship Id="rId87" Type="http://schemas.openxmlformats.org/officeDocument/2006/relationships/notesSlide" Target="../notesSlides/notesSlide11.xml"/><Relationship Id="rId61" Type="http://schemas.openxmlformats.org/officeDocument/2006/relationships/tags" Target="../tags/tag985.xml"/><Relationship Id="rId82" Type="http://schemas.openxmlformats.org/officeDocument/2006/relationships/tags" Target="../tags/tag1006.xml"/><Relationship Id="rId19" Type="http://schemas.openxmlformats.org/officeDocument/2006/relationships/tags" Target="../tags/tag9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012.xml"/><Relationship Id="rId7" Type="http://schemas.openxmlformats.org/officeDocument/2006/relationships/slideLayout" Target="../slideLayouts/slideLayout6.xml"/><Relationship Id="rId2" Type="http://schemas.openxmlformats.org/officeDocument/2006/relationships/tags" Target="../tags/tag1011.xml"/><Relationship Id="rId1" Type="http://schemas.openxmlformats.org/officeDocument/2006/relationships/tags" Target="../tags/tag1010.xml"/><Relationship Id="rId6" Type="http://schemas.openxmlformats.org/officeDocument/2006/relationships/tags" Target="../tags/tag1015.xml"/><Relationship Id="rId5" Type="http://schemas.openxmlformats.org/officeDocument/2006/relationships/tags" Target="../tags/tag1014.xml"/><Relationship Id="rId10" Type="http://schemas.openxmlformats.org/officeDocument/2006/relationships/image" Target="../media/image18.png"/><Relationship Id="rId4" Type="http://schemas.openxmlformats.org/officeDocument/2006/relationships/tags" Target="../tags/tag1013.xml"/><Relationship Id="rId9" Type="http://schemas.openxmlformats.org/officeDocument/2006/relationships/customXml" Target="../ink/ink16.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1018.xml"/><Relationship Id="rId7" Type="http://schemas.openxmlformats.org/officeDocument/2006/relationships/slideLayout" Target="../slideLayouts/slideLayout6.xml"/><Relationship Id="rId2" Type="http://schemas.openxmlformats.org/officeDocument/2006/relationships/tags" Target="../tags/tag1017.xml"/><Relationship Id="rId1" Type="http://schemas.openxmlformats.org/officeDocument/2006/relationships/tags" Target="../tags/tag1016.xml"/><Relationship Id="rId6" Type="http://schemas.openxmlformats.org/officeDocument/2006/relationships/tags" Target="../tags/tag1021.xml"/><Relationship Id="rId5" Type="http://schemas.openxmlformats.org/officeDocument/2006/relationships/tags" Target="../tags/tag1020.xml"/><Relationship Id="rId10" Type="http://schemas.openxmlformats.org/officeDocument/2006/relationships/image" Target="../media/image90.png"/><Relationship Id="rId4" Type="http://schemas.openxmlformats.org/officeDocument/2006/relationships/tags" Target="../tags/tag1019.xml"/><Relationship Id="rId9" Type="http://schemas.openxmlformats.org/officeDocument/2006/relationships/customXml" Target="../ink/ink17.xml"/></Relationships>
</file>

<file path=ppt/slides/_rels/slide29.xml.rels><?xml version="1.0" encoding="UTF-8" standalone="yes"?>
<Relationships xmlns="http://schemas.openxmlformats.org/package/2006/relationships"><Relationship Id="rId3" Type="http://schemas.openxmlformats.org/officeDocument/2006/relationships/tags" Target="../tags/tag1024.xml"/><Relationship Id="rId7" Type="http://schemas.openxmlformats.org/officeDocument/2006/relationships/image" Target="../media/image19.png"/><Relationship Id="rId2" Type="http://schemas.openxmlformats.org/officeDocument/2006/relationships/tags" Target="../tags/tag1023.xml"/><Relationship Id="rId1" Type="http://schemas.openxmlformats.org/officeDocument/2006/relationships/tags" Target="../tags/tag1022.xml"/><Relationship Id="rId6" Type="http://schemas.openxmlformats.org/officeDocument/2006/relationships/customXml" Target="../ink/ink18.xml"/><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tags" Target="../tags/tag1027.xml"/><Relationship Id="rId7" Type="http://schemas.openxmlformats.org/officeDocument/2006/relationships/customXml" Target="../ink/ink19.xml"/><Relationship Id="rId2" Type="http://schemas.openxmlformats.org/officeDocument/2006/relationships/tags" Target="../tags/tag1026.xml"/><Relationship Id="rId1" Type="http://schemas.openxmlformats.org/officeDocument/2006/relationships/tags" Target="../tags/tag1025.xml"/><Relationship Id="rId6" Type="http://schemas.openxmlformats.org/officeDocument/2006/relationships/notesSlide" Target="../notesSlides/notesSlide15.xml"/><Relationship Id="rId5" Type="http://schemas.openxmlformats.org/officeDocument/2006/relationships/slideLayout" Target="../slideLayouts/slideLayout6.xml"/><Relationship Id="rId10" Type="http://schemas.openxmlformats.org/officeDocument/2006/relationships/image" Target="../media/image20.png"/><Relationship Id="rId4" Type="http://schemas.openxmlformats.org/officeDocument/2006/relationships/tags" Target="../tags/tag1028.xml"/><Relationship Id="rId9" Type="http://schemas.openxmlformats.org/officeDocument/2006/relationships/customXml" Target="../ink/ink2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0.xml"/><Relationship Id="rId1" Type="http://schemas.openxmlformats.org/officeDocument/2006/relationships/tags" Target="../tags/tag1029.xml"/><Relationship Id="rId4"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2.xml"/><Relationship Id="rId1" Type="http://schemas.openxmlformats.org/officeDocument/2006/relationships/tags" Target="../tags/tag1031.xml"/><Relationship Id="rId4"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1034.xml"/><Relationship Id="rId1" Type="http://schemas.openxmlformats.org/officeDocument/2006/relationships/tags" Target="../tags/tag1033.xml"/><Relationship Id="rId6" Type="http://schemas.openxmlformats.org/officeDocument/2006/relationships/customXml" Target="../ink/ink22.xml"/><Relationship Id="rId5" Type="http://schemas.openxmlformats.org/officeDocument/2006/relationships/image" Target="../media/image22.png"/><Relationship Id="rId4"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6.xml"/><Relationship Id="rId1" Type="http://schemas.openxmlformats.org/officeDocument/2006/relationships/tags" Target="../tags/tag1035.xml"/><Relationship Id="rId6" Type="http://schemas.openxmlformats.org/officeDocument/2006/relationships/image" Target="../media/image24.png"/><Relationship Id="rId5" Type="http://schemas.openxmlformats.org/officeDocument/2006/relationships/customXml" Target="../ink/ink23.xml"/><Relationship Id="rId4"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039.xml"/><Relationship Id="rId7" Type="http://schemas.openxmlformats.org/officeDocument/2006/relationships/image" Target="../media/image25.png"/><Relationship Id="rId2" Type="http://schemas.openxmlformats.org/officeDocument/2006/relationships/tags" Target="../tags/tag1038.xml"/><Relationship Id="rId1" Type="http://schemas.openxmlformats.org/officeDocument/2006/relationships/tags" Target="../tags/tag1037.xml"/><Relationship Id="rId6" Type="http://schemas.openxmlformats.org/officeDocument/2006/relationships/customXml" Target="../ink/ink24.xml"/><Relationship Id="rId5" Type="http://schemas.openxmlformats.org/officeDocument/2006/relationships/notesSlide" Target="../notesSlides/notesSlide22.xml"/><Relationship Id="rId4"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tags" Target="../tags/tag1042.xml"/><Relationship Id="rId7" Type="http://schemas.openxmlformats.org/officeDocument/2006/relationships/image" Target="../media/image26.png"/><Relationship Id="rId2" Type="http://schemas.openxmlformats.org/officeDocument/2006/relationships/tags" Target="../tags/tag1041.xml"/><Relationship Id="rId1" Type="http://schemas.openxmlformats.org/officeDocument/2006/relationships/tags" Target="../tags/tag1040.xml"/><Relationship Id="rId6" Type="http://schemas.openxmlformats.org/officeDocument/2006/relationships/customXml" Target="../ink/ink25.xml"/><Relationship Id="rId5" Type="http://schemas.openxmlformats.org/officeDocument/2006/relationships/notesSlide" Target="../notesSlides/notesSlide23.xml"/><Relationship Id="rId4"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tags" Target="../tags/tag1045.xml"/><Relationship Id="rId7" Type="http://schemas.openxmlformats.org/officeDocument/2006/relationships/image" Target="../media/image27.png"/><Relationship Id="rId2" Type="http://schemas.openxmlformats.org/officeDocument/2006/relationships/tags" Target="../tags/tag1044.xml"/><Relationship Id="rId1" Type="http://schemas.openxmlformats.org/officeDocument/2006/relationships/tags" Target="../tags/tag1043.xml"/><Relationship Id="rId6" Type="http://schemas.openxmlformats.org/officeDocument/2006/relationships/customXml" Target="../ink/ink26.xml"/><Relationship Id="rId5" Type="http://schemas.openxmlformats.org/officeDocument/2006/relationships/notesSlide" Target="../notesSlides/notesSlide24.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47.xml"/><Relationship Id="rId1" Type="http://schemas.openxmlformats.org/officeDocument/2006/relationships/tags" Target="../tags/tag1046.xml"/><Relationship Id="rId6" Type="http://schemas.openxmlformats.org/officeDocument/2006/relationships/image" Target="../media/image28.png"/><Relationship Id="rId5" Type="http://schemas.openxmlformats.org/officeDocument/2006/relationships/customXml" Target="../ink/ink27.xml"/><Relationship Id="rId4"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3" Type="http://schemas.openxmlformats.org/officeDocument/2006/relationships/tags" Target="../tags/tag1050.xml"/><Relationship Id="rId7" Type="http://schemas.openxmlformats.org/officeDocument/2006/relationships/image" Target="../media/image29.png"/><Relationship Id="rId2" Type="http://schemas.openxmlformats.org/officeDocument/2006/relationships/tags" Target="../tags/tag1049.xml"/><Relationship Id="rId1" Type="http://schemas.openxmlformats.org/officeDocument/2006/relationships/tags" Target="../tags/tag1048.xml"/><Relationship Id="rId6" Type="http://schemas.openxmlformats.org/officeDocument/2006/relationships/customXml" Target="../ink/ink28.xml"/><Relationship Id="rId5" Type="http://schemas.openxmlformats.org/officeDocument/2006/relationships/notesSlide" Target="../notesSlides/notesSlide26.xml"/><Relationship Id="rId4"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tags" Target="../tags/tag1053.xml"/><Relationship Id="rId7" Type="http://schemas.openxmlformats.org/officeDocument/2006/relationships/image" Target="../media/image31.png"/><Relationship Id="rId2" Type="http://schemas.openxmlformats.org/officeDocument/2006/relationships/tags" Target="../tags/tag1052.xml"/><Relationship Id="rId1" Type="http://schemas.openxmlformats.org/officeDocument/2006/relationships/tags" Target="../tags/tag1051.xml"/><Relationship Id="rId6" Type="http://schemas.openxmlformats.org/officeDocument/2006/relationships/customXml" Target="../ink/ink29.xml"/><Relationship Id="rId5" Type="http://schemas.openxmlformats.org/officeDocument/2006/relationships/notesSlide" Target="../notesSlides/notesSlide27.xml"/><Relationship Id="rId4"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55.xml"/><Relationship Id="rId1" Type="http://schemas.openxmlformats.org/officeDocument/2006/relationships/tags" Target="../tags/tag1054.xml"/><Relationship Id="rId6" Type="http://schemas.openxmlformats.org/officeDocument/2006/relationships/image" Target="../media/image32.png"/><Relationship Id="rId5" Type="http://schemas.openxmlformats.org/officeDocument/2006/relationships/customXml" Target="../ink/ink30.xml"/><Relationship Id="rId4"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57.xml"/><Relationship Id="rId1" Type="http://schemas.openxmlformats.org/officeDocument/2006/relationships/tags" Target="../tags/tag1056.xml"/><Relationship Id="rId4"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9.xml"/><Relationship Id="rId1" Type="http://schemas.openxmlformats.org/officeDocument/2006/relationships/tags" Target="../tags/tag1058.xml"/><Relationship Id="rId6" Type="http://schemas.openxmlformats.org/officeDocument/2006/relationships/image" Target="../media/image33.png"/><Relationship Id="rId5" Type="http://schemas.openxmlformats.org/officeDocument/2006/relationships/customXml" Target="../ink/ink31.xml"/><Relationship Id="rId4"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1.xml"/><Relationship Id="rId1" Type="http://schemas.openxmlformats.org/officeDocument/2006/relationships/tags" Target="../tags/tag1060.xml"/><Relationship Id="rId4"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customXml" Target="../ink/ink33.xml"/><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1063.xml"/><Relationship Id="rId1" Type="http://schemas.openxmlformats.org/officeDocument/2006/relationships/tags" Target="../tags/tag1062.xml"/><Relationship Id="rId6" Type="http://schemas.openxmlformats.org/officeDocument/2006/relationships/image" Target="../media/image110.png"/><Relationship Id="rId5" Type="http://schemas.openxmlformats.org/officeDocument/2006/relationships/customXml" Target="../ink/ink32.xml"/><Relationship Id="rId4" Type="http://schemas.openxmlformats.org/officeDocument/2006/relationships/notesSlide" Target="../notesSlides/notesSlide33.xml"/><Relationship Id="rId9"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5.xml"/><Relationship Id="rId1" Type="http://schemas.openxmlformats.org/officeDocument/2006/relationships/tags" Target="../tags/tag1064.xml"/><Relationship Id="rId4"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7.xml"/><Relationship Id="rId1" Type="http://schemas.openxmlformats.org/officeDocument/2006/relationships/tags" Target="../tags/tag1066.xml"/><Relationship Id="rId4"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3" Type="http://schemas.openxmlformats.org/officeDocument/2006/relationships/tags" Target="../tags/tag1070.xml"/><Relationship Id="rId7" Type="http://schemas.openxmlformats.org/officeDocument/2006/relationships/image" Target="../media/image35.png"/><Relationship Id="rId2" Type="http://schemas.openxmlformats.org/officeDocument/2006/relationships/tags" Target="../tags/tag1069.xml"/><Relationship Id="rId1" Type="http://schemas.openxmlformats.org/officeDocument/2006/relationships/tags" Target="../tags/tag1068.xml"/><Relationship Id="rId6" Type="http://schemas.openxmlformats.org/officeDocument/2006/relationships/customXml" Target="../ink/ink34.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3" Type="http://schemas.openxmlformats.org/officeDocument/2006/relationships/tags" Target="../tags/tag1083.xml"/><Relationship Id="rId18" Type="http://schemas.openxmlformats.org/officeDocument/2006/relationships/tags" Target="../tags/tag1088.xml"/><Relationship Id="rId26" Type="http://schemas.openxmlformats.org/officeDocument/2006/relationships/tags" Target="../tags/tag1096.xml"/><Relationship Id="rId21" Type="http://schemas.openxmlformats.org/officeDocument/2006/relationships/tags" Target="../tags/tag1091.xml"/><Relationship Id="rId34" Type="http://schemas.openxmlformats.org/officeDocument/2006/relationships/tags" Target="../tags/tag1104.xml"/><Relationship Id="rId7" Type="http://schemas.openxmlformats.org/officeDocument/2006/relationships/tags" Target="../tags/tag1077.xml"/><Relationship Id="rId12" Type="http://schemas.openxmlformats.org/officeDocument/2006/relationships/tags" Target="../tags/tag1082.xml"/><Relationship Id="rId17" Type="http://schemas.openxmlformats.org/officeDocument/2006/relationships/tags" Target="../tags/tag1087.xml"/><Relationship Id="rId25" Type="http://schemas.openxmlformats.org/officeDocument/2006/relationships/tags" Target="../tags/tag1095.xml"/><Relationship Id="rId33" Type="http://schemas.openxmlformats.org/officeDocument/2006/relationships/tags" Target="../tags/tag1103.xml"/><Relationship Id="rId2" Type="http://schemas.openxmlformats.org/officeDocument/2006/relationships/tags" Target="../tags/tag1072.xml"/><Relationship Id="rId16" Type="http://schemas.openxmlformats.org/officeDocument/2006/relationships/tags" Target="../tags/tag1086.xml"/><Relationship Id="rId20" Type="http://schemas.openxmlformats.org/officeDocument/2006/relationships/tags" Target="../tags/tag1090.xml"/><Relationship Id="rId29" Type="http://schemas.openxmlformats.org/officeDocument/2006/relationships/tags" Target="../tags/tag1099.xml"/><Relationship Id="rId1" Type="http://schemas.openxmlformats.org/officeDocument/2006/relationships/tags" Target="../tags/tag1071.xml"/><Relationship Id="rId6" Type="http://schemas.openxmlformats.org/officeDocument/2006/relationships/tags" Target="../tags/tag1076.xml"/><Relationship Id="rId11" Type="http://schemas.openxmlformats.org/officeDocument/2006/relationships/tags" Target="../tags/tag1081.xml"/><Relationship Id="rId24" Type="http://schemas.openxmlformats.org/officeDocument/2006/relationships/tags" Target="../tags/tag1094.xml"/><Relationship Id="rId32" Type="http://schemas.openxmlformats.org/officeDocument/2006/relationships/tags" Target="../tags/tag1102.xml"/><Relationship Id="rId37" Type="http://schemas.openxmlformats.org/officeDocument/2006/relationships/notesSlide" Target="../notesSlides/notesSlide37.xml"/><Relationship Id="rId5" Type="http://schemas.openxmlformats.org/officeDocument/2006/relationships/tags" Target="../tags/tag1075.xml"/><Relationship Id="rId15" Type="http://schemas.openxmlformats.org/officeDocument/2006/relationships/tags" Target="../tags/tag1085.xml"/><Relationship Id="rId23" Type="http://schemas.openxmlformats.org/officeDocument/2006/relationships/tags" Target="../tags/tag1093.xml"/><Relationship Id="rId28" Type="http://schemas.openxmlformats.org/officeDocument/2006/relationships/tags" Target="../tags/tag1098.xml"/><Relationship Id="rId36" Type="http://schemas.openxmlformats.org/officeDocument/2006/relationships/slideLayout" Target="../slideLayouts/slideLayout6.xml"/><Relationship Id="rId10" Type="http://schemas.openxmlformats.org/officeDocument/2006/relationships/tags" Target="../tags/tag1080.xml"/><Relationship Id="rId19" Type="http://schemas.openxmlformats.org/officeDocument/2006/relationships/tags" Target="../tags/tag1089.xml"/><Relationship Id="rId31" Type="http://schemas.openxmlformats.org/officeDocument/2006/relationships/tags" Target="../tags/tag1101.xml"/><Relationship Id="rId4" Type="http://schemas.openxmlformats.org/officeDocument/2006/relationships/tags" Target="../tags/tag1074.xml"/><Relationship Id="rId9" Type="http://schemas.openxmlformats.org/officeDocument/2006/relationships/tags" Target="../tags/tag1079.xml"/><Relationship Id="rId14" Type="http://schemas.openxmlformats.org/officeDocument/2006/relationships/tags" Target="../tags/tag1084.xml"/><Relationship Id="rId22" Type="http://schemas.openxmlformats.org/officeDocument/2006/relationships/tags" Target="../tags/tag1092.xml"/><Relationship Id="rId27" Type="http://schemas.openxmlformats.org/officeDocument/2006/relationships/tags" Target="../tags/tag1097.xml"/><Relationship Id="rId30" Type="http://schemas.openxmlformats.org/officeDocument/2006/relationships/tags" Target="../tags/tag1100.xml"/><Relationship Id="rId35" Type="http://schemas.openxmlformats.org/officeDocument/2006/relationships/tags" Target="../tags/tag1105.xml"/><Relationship Id="rId8" Type="http://schemas.openxmlformats.org/officeDocument/2006/relationships/tags" Target="../tags/tag1078.xml"/><Relationship Id="rId3" Type="http://schemas.openxmlformats.org/officeDocument/2006/relationships/tags" Target="../tags/tag107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7.xml"/><Relationship Id="rId1" Type="http://schemas.openxmlformats.org/officeDocument/2006/relationships/tags" Target="../tags/tag1106.xml"/><Relationship Id="rId4" Type="http://schemas.openxmlformats.org/officeDocument/2006/relationships/notesSlide" Target="../notesSlides/notesSlide3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9.xml"/><Relationship Id="rId1" Type="http://schemas.openxmlformats.org/officeDocument/2006/relationships/tags" Target="../tags/tag1108.xml"/><Relationship Id="rId4"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slideLayout" Target="../slideLayouts/slideLayout2.xml"/><Relationship Id="rId3" Type="http://schemas.openxmlformats.org/officeDocument/2006/relationships/tags" Target="../tags/tag31.xml"/><Relationship Id="rId21" Type="http://schemas.openxmlformats.org/officeDocument/2006/relationships/image" Target="../media/image2.pn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customXml" Target="../ink/ink1.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10" Type="http://schemas.openxmlformats.org/officeDocument/2006/relationships/tags" Target="../tags/tag38.xml"/><Relationship Id="rId19" Type="http://schemas.openxmlformats.org/officeDocument/2006/relationships/notesSlide" Target="../notesSlides/notesSlide3.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8.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image" Target="../media/image3.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notesSlide" Target="../notesSlides/notesSlide4.xml"/><Relationship Id="rId2" Type="http://schemas.openxmlformats.org/officeDocument/2006/relationships/tags" Target="../tags/tag47.xml"/><Relationship Id="rId16"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24DE-D48D-460C-916B-2450517893F2}"/>
              </a:ext>
            </a:extLst>
          </p:cNvPr>
          <p:cNvSpPr>
            <a:spLocks noGrp="1"/>
          </p:cNvSpPr>
          <p:nvPr>
            <p:ph type="ctrTitle"/>
          </p:nvPr>
        </p:nvSpPr>
        <p:spPr>
          <a:xfrm>
            <a:off x="1281545" y="1041400"/>
            <a:ext cx="9628909" cy="2387600"/>
          </a:xfrm>
        </p:spPr>
        <p:txBody>
          <a:bodyPr>
            <a:normAutofit/>
          </a:bodyPr>
          <a:lstStyle/>
          <a:p>
            <a:r>
              <a:rPr lang="en-US" sz="4000"/>
              <a:t>CSE 332: Data Structures &amp; Parallelism</a:t>
            </a:r>
            <a:br>
              <a:rPr lang="en-US" sz="4000"/>
            </a:br>
            <a:r>
              <a:rPr lang="en-US" sz="4000"/>
              <a:t>Lecture 8: B-Trees</a:t>
            </a:r>
          </a:p>
        </p:txBody>
      </p:sp>
      <p:sp>
        <p:nvSpPr>
          <p:cNvPr id="3" name="Subtitle 2">
            <a:extLst>
              <a:ext uri="{FF2B5EF4-FFF2-40B4-BE49-F238E27FC236}">
                <a16:creationId xmlns:a16="http://schemas.microsoft.com/office/drawing/2014/main" id="{E0B3C5D8-0730-4EC8-AFEB-1671F088439D}"/>
              </a:ext>
            </a:extLst>
          </p:cNvPr>
          <p:cNvSpPr>
            <a:spLocks noGrp="1"/>
          </p:cNvSpPr>
          <p:nvPr>
            <p:ph type="subTitle" idx="1"/>
          </p:nvPr>
        </p:nvSpPr>
        <p:spPr>
          <a:xfrm>
            <a:off x="1524000" y="4700996"/>
            <a:ext cx="9144000" cy="1655762"/>
          </a:xfrm>
        </p:spPr>
        <p:txBody>
          <a:bodyPr/>
          <a:lstStyle/>
          <a:p>
            <a:r>
              <a:rPr lang="en-US"/>
              <a:t>Arthur Liu</a:t>
            </a:r>
          </a:p>
          <a:p>
            <a:r>
              <a:rPr lang="en-US"/>
              <a:t>Summer 2022</a:t>
            </a:r>
          </a:p>
        </p:txBody>
      </p:sp>
      <p:sp>
        <p:nvSpPr>
          <p:cNvPr id="4" name="Date Placeholder 3">
            <a:extLst>
              <a:ext uri="{FF2B5EF4-FFF2-40B4-BE49-F238E27FC236}">
                <a16:creationId xmlns:a16="http://schemas.microsoft.com/office/drawing/2014/main" id="{E693977F-57F8-6846-82D4-AED090C4B12C}"/>
              </a:ext>
            </a:extLst>
          </p:cNvPr>
          <p:cNvSpPr>
            <a:spLocks noGrp="1"/>
          </p:cNvSpPr>
          <p:nvPr>
            <p:ph type="dt" sz="half" idx="10"/>
          </p:nvPr>
        </p:nvSpPr>
        <p:spPr/>
        <p:txBody>
          <a:bodyPr/>
          <a:lstStyle/>
          <a:p>
            <a:r>
              <a:rPr lang="en-US"/>
              <a:t>7/11/2022</a:t>
            </a:r>
          </a:p>
        </p:txBody>
      </p:sp>
      <p:sp>
        <p:nvSpPr>
          <p:cNvPr id="6" name="Slide Number Placeholder 5">
            <a:extLst>
              <a:ext uri="{FF2B5EF4-FFF2-40B4-BE49-F238E27FC236}">
                <a16:creationId xmlns:a16="http://schemas.microsoft.com/office/drawing/2014/main" id="{70168CF0-87C4-3A4C-9439-E2CC38C76F75}"/>
              </a:ext>
            </a:extLst>
          </p:cNvPr>
          <p:cNvSpPr>
            <a:spLocks noGrp="1"/>
          </p:cNvSpPr>
          <p:nvPr>
            <p:ph type="sldNum" sz="quarter" idx="12"/>
          </p:nvPr>
        </p:nvSpPr>
        <p:spPr/>
        <p:txBody>
          <a:bodyPr/>
          <a:lstStyle/>
          <a:p>
            <a:fld id="{26EF018D-A113-44B2-BA5D-E3BD5C944D75}" type="slidenum">
              <a:rPr lang="en-US" smtClean="0"/>
              <a:t>1</a:t>
            </a:fld>
            <a:endParaRPr lang="en-US"/>
          </a:p>
        </p:txBody>
      </p:sp>
      <p:pic>
        <p:nvPicPr>
          <p:cNvPr id="1026" name="Picture 2" descr="Best Dog Christmas Tree GIFs | Gfycat">
            <a:extLst>
              <a:ext uri="{FF2B5EF4-FFF2-40B4-BE49-F238E27FC236}">
                <a16:creationId xmlns:a16="http://schemas.microsoft.com/office/drawing/2014/main" id="{D1FA5324-10D0-514F-A22E-5BB0A0630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05633"/>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92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8EDB-3A02-7D4C-9530-645B07448C46}"/>
              </a:ext>
            </a:extLst>
          </p:cNvPr>
          <p:cNvSpPr>
            <a:spLocks noGrp="1"/>
          </p:cNvSpPr>
          <p:nvPr>
            <p:ph type="title"/>
          </p:nvPr>
        </p:nvSpPr>
        <p:spPr/>
        <p:txBody>
          <a:bodyPr/>
          <a:lstStyle/>
          <a:p>
            <a:r>
              <a:rPr lang="en-US"/>
              <a:t>Two Principles</a:t>
            </a:r>
          </a:p>
        </p:txBody>
      </p:sp>
      <p:sp>
        <p:nvSpPr>
          <p:cNvPr id="3" name="Content Placeholder 2">
            <a:extLst>
              <a:ext uri="{FF2B5EF4-FFF2-40B4-BE49-F238E27FC236}">
                <a16:creationId xmlns:a16="http://schemas.microsoft.com/office/drawing/2014/main" id="{41DF61B8-50C1-1545-850C-0BACF7CD74BD}"/>
              </a:ext>
            </a:extLst>
          </p:cNvPr>
          <p:cNvSpPr>
            <a:spLocks noGrp="1"/>
          </p:cNvSpPr>
          <p:nvPr>
            <p:ph idx="1"/>
          </p:nvPr>
        </p:nvSpPr>
        <p:spPr>
          <a:xfrm>
            <a:off x="838200" y="1421296"/>
            <a:ext cx="10515600" cy="4935054"/>
          </a:xfrm>
        </p:spPr>
        <p:txBody>
          <a:bodyPr>
            <a:normAutofit/>
          </a:bodyPr>
          <a:lstStyle/>
          <a:p>
            <a:pPr marL="0" indent="0">
              <a:buNone/>
            </a:pPr>
            <a:r>
              <a:rPr lang="en-US" sz="2400"/>
              <a:t>Temporal Locality:</a:t>
            </a:r>
          </a:p>
          <a:p>
            <a:r>
              <a:rPr lang="en-US" sz="2400"/>
              <a:t>If you use some piece of memory, you are likely to use that exact data again pretty soon. </a:t>
            </a:r>
          </a:p>
          <a:p>
            <a:pPr marL="0" indent="0">
              <a:buNone/>
            </a:pPr>
            <a:endParaRPr lang="en-US" sz="2400"/>
          </a:p>
          <a:p>
            <a:pPr marL="0" indent="0">
              <a:buNone/>
            </a:pPr>
            <a:r>
              <a:rPr lang="en-US" sz="2400"/>
              <a:t>Spatial Locality:</a:t>
            </a:r>
          </a:p>
          <a:p>
            <a:r>
              <a:rPr lang="en-US" sz="2400"/>
              <a:t>If you use some piece of memory, you are likely to use nearby data pretty soon.</a:t>
            </a:r>
          </a:p>
          <a:p>
            <a:endParaRPr lang="en-US" sz="2400"/>
          </a:p>
          <a:p>
            <a:pPr marL="0" indent="0">
              <a:buNone/>
            </a:pPr>
            <a:r>
              <a:rPr lang="en-US" sz="2400"/>
              <a:t>OS accomplishes this by:</a:t>
            </a:r>
          </a:p>
          <a:p>
            <a:pPr marL="0" indent="0">
              <a:buNone/>
            </a:pPr>
            <a:r>
              <a:rPr lang="en-US" sz="2400"/>
              <a:t>Keeping recently used memory in the cache</a:t>
            </a:r>
          </a:p>
          <a:p>
            <a:pPr marL="0" indent="0">
              <a:buNone/>
            </a:pPr>
            <a:r>
              <a:rPr lang="en-US" sz="2400"/>
              <a:t>Moving memory in “pages” (blocks/pages/lines) – if you access one data point, you move everything nearby with it</a:t>
            </a:r>
          </a:p>
        </p:txBody>
      </p:sp>
      <p:sp>
        <p:nvSpPr>
          <p:cNvPr id="6" name="Date Placeholder 5">
            <a:extLst>
              <a:ext uri="{FF2B5EF4-FFF2-40B4-BE49-F238E27FC236}">
                <a16:creationId xmlns:a16="http://schemas.microsoft.com/office/drawing/2014/main" id="{4965C4F4-3983-C74B-BC6C-D077ACEB6BA3}"/>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5FD510FE-43AA-7B41-8BFE-F87BBB286A29}"/>
              </a:ext>
            </a:extLst>
          </p:cNvPr>
          <p:cNvSpPr>
            <a:spLocks noGrp="1"/>
          </p:cNvSpPr>
          <p:nvPr>
            <p:ph type="sldNum" sz="quarter" idx="12"/>
          </p:nvPr>
        </p:nvSpPr>
        <p:spPr/>
        <p:txBody>
          <a:bodyPr/>
          <a:lstStyle/>
          <a:p>
            <a:fld id="{26EF018D-A113-44B2-BA5D-E3BD5C944D75}" type="slidenum">
              <a:rPr lang="en-US" smtClean="0"/>
              <a:t>10</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47EB2FA-DAC6-4318-A179-0ABB2ABB39D2}"/>
                  </a:ext>
                </a:extLst>
              </p14:cNvPr>
              <p14:cNvContentPartPr/>
              <p14:nvPr/>
            </p14:nvContentPartPr>
            <p14:xfrm>
              <a:off x="3417480" y="5766120"/>
              <a:ext cx="3348000" cy="89640"/>
            </p14:xfrm>
          </p:contentPart>
        </mc:Choice>
        <mc:Fallback xmlns="">
          <p:pic>
            <p:nvPicPr>
              <p:cNvPr id="4" name="Ink 3">
                <a:extLst>
                  <a:ext uri="{FF2B5EF4-FFF2-40B4-BE49-F238E27FC236}">
                    <a16:creationId xmlns:a16="http://schemas.microsoft.com/office/drawing/2014/main" id="{D47EB2FA-DAC6-4318-A179-0ABB2ABB39D2}"/>
                  </a:ext>
                </a:extLst>
              </p:cNvPr>
              <p:cNvPicPr/>
              <p:nvPr/>
            </p:nvPicPr>
            <p:blipFill>
              <a:blip r:embed="rId3"/>
              <a:stretch>
                <a:fillRect/>
              </a:stretch>
            </p:blipFill>
            <p:spPr>
              <a:xfrm>
                <a:off x="3408120" y="5756760"/>
                <a:ext cx="3366720" cy="108360"/>
              </a:xfrm>
              <a:prstGeom prst="rect">
                <a:avLst/>
              </a:prstGeom>
            </p:spPr>
          </p:pic>
        </mc:Fallback>
      </mc:AlternateContent>
    </p:spTree>
    <p:extLst>
      <p:ext uri="{BB962C8B-B14F-4D97-AF65-F5344CB8AC3E}">
        <p14:creationId xmlns:p14="http://schemas.microsoft.com/office/powerpoint/2010/main" val="267407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6C8B-F962-264D-9925-FDA692255D0C}"/>
              </a:ext>
            </a:extLst>
          </p:cNvPr>
          <p:cNvSpPr>
            <a:spLocks noGrp="1"/>
          </p:cNvSpPr>
          <p:nvPr>
            <p:ph type="title"/>
          </p:nvPr>
        </p:nvSpPr>
        <p:spPr/>
        <p:txBody>
          <a:bodyPr/>
          <a:lstStyle/>
          <a:p>
            <a:r>
              <a:rPr lang="en-US"/>
              <a:t>Pause to Ponder</a:t>
            </a:r>
          </a:p>
        </p:txBody>
      </p:sp>
      <p:sp>
        <p:nvSpPr>
          <p:cNvPr id="3" name="Content Placeholder 2">
            <a:extLst>
              <a:ext uri="{FF2B5EF4-FFF2-40B4-BE49-F238E27FC236}">
                <a16:creationId xmlns:a16="http://schemas.microsoft.com/office/drawing/2014/main" id="{C0ED2564-E065-0040-B065-4FABDF648216}"/>
              </a:ext>
            </a:extLst>
          </p:cNvPr>
          <p:cNvSpPr>
            <a:spLocks noGrp="1"/>
          </p:cNvSpPr>
          <p:nvPr>
            <p:ph idx="1"/>
          </p:nvPr>
        </p:nvSpPr>
        <p:spPr/>
        <p:txBody>
          <a:bodyPr/>
          <a:lstStyle/>
          <a:p>
            <a:pPr marL="0" indent="0">
              <a:buNone/>
            </a:pPr>
            <a:r>
              <a:rPr lang="en-US"/>
              <a:t>We’ve seen two dictionary types:</a:t>
            </a:r>
          </a:p>
          <a:p>
            <a:pPr marL="0" indent="0">
              <a:buNone/>
            </a:pPr>
            <a:r>
              <a:rPr lang="en-US"/>
              <a:t>Search tree-based dictionaries</a:t>
            </a:r>
          </a:p>
          <a:p>
            <a:pPr marL="0" indent="0">
              <a:buNone/>
            </a:pPr>
            <a:r>
              <a:rPr lang="en-US"/>
              <a:t>Array-based dictionaries</a:t>
            </a:r>
          </a:p>
          <a:p>
            <a:pPr marL="0" indent="0">
              <a:buNone/>
            </a:pPr>
            <a:endParaRPr lang="en-US"/>
          </a:p>
          <a:p>
            <a:pPr marL="0" indent="0">
              <a:buNone/>
            </a:pPr>
            <a:r>
              <a:rPr lang="en-US"/>
              <a:t>Which one should we use when we have a huge dataset?</a:t>
            </a:r>
          </a:p>
        </p:txBody>
      </p:sp>
      <p:sp>
        <p:nvSpPr>
          <p:cNvPr id="6" name="Rounded Rectangle 5">
            <a:extLst>
              <a:ext uri="{FF2B5EF4-FFF2-40B4-BE49-F238E27FC236}">
                <a16:creationId xmlns:a16="http://schemas.microsoft.com/office/drawing/2014/main" id="{FF27E9C5-0E21-1C41-818C-5DCA541E8CF3}"/>
              </a:ext>
            </a:extLst>
          </p:cNvPr>
          <p:cNvSpPr/>
          <p:nvPr/>
        </p:nvSpPr>
        <p:spPr>
          <a:xfrm>
            <a:off x="7536058" y="412376"/>
            <a:ext cx="3505200" cy="59167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err="1"/>
              <a:t>pollev.com</a:t>
            </a:r>
            <a:r>
              <a:rPr lang="en-US" sz="2400" b="1"/>
              <a:t>/</a:t>
            </a:r>
            <a:r>
              <a:rPr lang="en-US" sz="2400" b="1" err="1"/>
              <a:t>artliu</a:t>
            </a:r>
            <a:endParaRPr lang="en-US" sz="2400" b="1"/>
          </a:p>
        </p:txBody>
      </p:sp>
      <p:sp>
        <p:nvSpPr>
          <p:cNvPr id="7" name="Date Placeholder 6">
            <a:extLst>
              <a:ext uri="{FF2B5EF4-FFF2-40B4-BE49-F238E27FC236}">
                <a16:creationId xmlns:a16="http://schemas.microsoft.com/office/drawing/2014/main" id="{C8ABFCAF-2671-8546-B833-6C316AC16D68}"/>
              </a:ext>
            </a:extLst>
          </p:cNvPr>
          <p:cNvSpPr>
            <a:spLocks noGrp="1"/>
          </p:cNvSpPr>
          <p:nvPr>
            <p:ph type="dt" sz="half" idx="10"/>
          </p:nvPr>
        </p:nvSpPr>
        <p:spPr/>
        <p:txBody>
          <a:bodyPr/>
          <a:lstStyle/>
          <a:p>
            <a:r>
              <a:rPr lang="en-US"/>
              <a:t>7/11/2022</a:t>
            </a:r>
          </a:p>
        </p:txBody>
      </p:sp>
      <p:sp>
        <p:nvSpPr>
          <p:cNvPr id="8" name="Slide Number Placeholder 7">
            <a:extLst>
              <a:ext uri="{FF2B5EF4-FFF2-40B4-BE49-F238E27FC236}">
                <a16:creationId xmlns:a16="http://schemas.microsoft.com/office/drawing/2014/main" id="{765F0D15-0BC4-CC42-9F6E-18D7D2B85796}"/>
              </a:ext>
            </a:extLst>
          </p:cNvPr>
          <p:cNvSpPr>
            <a:spLocks noGrp="1"/>
          </p:cNvSpPr>
          <p:nvPr>
            <p:ph type="sldNum" sz="quarter" idx="12"/>
          </p:nvPr>
        </p:nvSpPr>
        <p:spPr/>
        <p:txBody>
          <a:bodyPr/>
          <a:lstStyle/>
          <a:p>
            <a:fld id="{26EF018D-A113-44B2-BA5D-E3BD5C944D75}" type="slidenum">
              <a:rPr lang="en-US" smtClean="0"/>
              <a:t>11</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4A4F5F6-38EC-428A-B158-21E1437117B3}"/>
                  </a:ext>
                </a:extLst>
              </p14:cNvPr>
              <p14:cNvContentPartPr/>
              <p14:nvPr/>
            </p14:nvContentPartPr>
            <p14:xfrm>
              <a:off x="3751920" y="1188360"/>
              <a:ext cx="6634080" cy="4344480"/>
            </p14:xfrm>
          </p:contentPart>
        </mc:Choice>
        <mc:Fallback xmlns="">
          <p:pic>
            <p:nvPicPr>
              <p:cNvPr id="4" name="Ink 3">
                <a:extLst>
                  <a:ext uri="{FF2B5EF4-FFF2-40B4-BE49-F238E27FC236}">
                    <a16:creationId xmlns:a16="http://schemas.microsoft.com/office/drawing/2014/main" id="{74A4F5F6-38EC-428A-B158-21E1437117B3}"/>
                  </a:ext>
                </a:extLst>
              </p:cNvPr>
              <p:cNvPicPr/>
              <p:nvPr/>
            </p:nvPicPr>
            <p:blipFill>
              <a:blip r:embed="rId3"/>
              <a:stretch>
                <a:fillRect/>
              </a:stretch>
            </p:blipFill>
            <p:spPr>
              <a:xfrm>
                <a:off x="3742560" y="1179000"/>
                <a:ext cx="6652800" cy="4363200"/>
              </a:xfrm>
              <a:prstGeom prst="rect">
                <a:avLst/>
              </a:prstGeom>
            </p:spPr>
          </p:pic>
        </mc:Fallback>
      </mc:AlternateContent>
    </p:spTree>
    <p:extLst>
      <p:ext uri="{BB962C8B-B14F-4D97-AF65-F5344CB8AC3E}">
        <p14:creationId xmlns:p14="http://schemas.microsoft.com/office/powerpoint/2010/main" val="299590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D488-43AE-8244-A7CB-881274C61B6C}"/>
              </a:ext>
            </a:extLst>
          </p:cNvPr>
          <p:cNvSpPr>
            <a:spLocks noGrp="1"/>
          </p:cNvSpPr>
          <p:nvPr>
            <p:ph type="title"/>
          </p:nvPr>
        </p:nvSpPr>
        <p:spPr/>
        <p:txBody>
          <a:bodyPr/>
          <a:lstStyle/>
          <a:p>
            <a:r>
              <a:rPr lang="en-US"/>
              <a:t>Memory Accesses – Dictionaries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A53EDC-84B6-154A-B777-360E214BEC02}"/>
                  </a:ext>
                </a:extLst>
              </p:cNvPr>
              <p:cNvSpPr>
                <a:spLocks noGrp="1"/>
              </p:cNvSpPr>
              <p:nvPr>
                <p:ph idx="1"/>
              </p:nvPr>
            </p:nvSpPr>
            <p:spPr/>
            <p:txBody>
              <a:bodyPr>
                <a:normAutofit/>
              </a:bodyPr>
              <a:lstStyle/>
              <a:p>
                <a:pPr marL="0" indent="0">
                  <a:buNone/>
                </a:pPr>
                <a:r>
                  <a:rPr lang="en-US" sz="2400"/>
                  <a:t>Suppose we have a dictionary with about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50</m:t>
                        </m:r>
                      </m:sup>
                    </m:sSup>
                  </m:oMath>
                </a14:m>
                <a:r>
                  <a:rPr lang="en-US" sz="2400"/>
                  <a:t> elements.</a:t>
                </a:r>
              </a:p>
              <a:p>
                <a:pPr marL="0" indent="0">
                  <a:buNone/>
                </a:pPr>
                <a:r>
                  <a:rPr lang="en-US" sz="2400"/>
                  <a:t>Could store as an AVL tree of height about </a:t>
                </a:r>
                <a14:m>
                  <m:oMath xmlns:m="http://schemas.openxmlformats.org/officeDocument/2006/math">
                    <m:r>
                      <a:rPr lang="en-US" sz="2400" i="1">
                        <a:latin typeface="Cambria Math" panose="02040503050406030204" pitchFamily="18" charset="0"/>
                      </a:rPr>
                      <m:t>50</m:t>
                    </m:r>
                  </m:oMath>
                </a14:m>
                <a:r>
                  <a:rPr lang="en-US" sz="2400"/>
                  <a:t>.</a:t>
                </a:r>
              </a:p>
              <a:p>
                <a:pPr marL="0" indent="0">
                  <a:buNone/>
                </a:pPr>
                <a:r>
                  <a:rPr lang="en-US" sz="2400"/>
                  <a:t>How many disk accesses might it take to </a:t>
                </a:r>
                <a:r>
                  <a:rPr lang="en-US" sz="2400">
                    <a:latin typeface="Courier New" panose="02070309020205020404" pitchFamily="49" charset="0"/>
                    <a:cs typeface="Courier New" panose="02070309020205020404" pitchFamily="49" charset="0"/>
                  </a:rPr>
                  <a:t>find</a:t>
                </a:r>
                <a:r>
                  <a:rPr lang="en-US" sz="2400"/>
                  <a:t>?</a:t>
                </a:r>
              </a:p>
              <a:p>
                <a:pPr marL="0" indent="0">
                  <a:buNone/>
                </a:pPr>
                <a:endParaRPr lang="en-US" sz="2400"/>
              </a:p>
              <a:p>
                <a:pPr marL="0" indent="0">
                  <a:buNone/>
                </a:pPr>
                <a:r>
                  <a:rPr lang="en-US" sz="2400"/>
                  <a:t>What if we made the tree shorter?</a:t>
                </a:r>
              </a:p>
              <a:p>
                <a:pPr marL="0" indent="0">
                  <a:buNone/>
                </a:pPr>
                <a:r>
                  <a:rPr lang="en-US" sz="2400"/>
                  <a:t>Make it an </a:t>
                </a:r>
                <a14:m>
                  <m:oMath xmlns:m="http://schemas.openxmlformats.org/officeDocument/2006/math">
                    <m:r>
                      <a:rPr lang="en-US" sz="2400" i="1">
                        <a:latin typeface="Cambria Math" panose="02040503050406030204" pitchFamily="18" charset="0"/>
                      </a:rPr>
                      <m:t>𝑀</m:t>
                    </m:r>
                  </m:oMath>
                </a14:m>
                <a:r>
                  <a:rPr lang="en-US" sz="2400"/>
                  <a:t>-</a:t>
                </a:r>
                <a:r>
                  <a:rPr lang="en-US" sz="2400" err="1"/>
                  <a:t>ary</a:t>
                </a:r>
                <a:r>
                  <a:rPr lang="en-US" sz="2400"/>
                  <a:t> tree, not a binary tree. </a:t>
                </a:r>
              </a:p>
              <a:p>
                <a:pPr marL="0" indent="0">
                  <a:buNone/>
                </a:pPr>
                <a:endParaRPr lang="en-US" sz="2400"/>
              </a:p>
              <a:p>
                <a:pPr marL="0" indent="0">
                  <a:buNone/>
                </a:pPr>
                <a:r>
                  <a:rPr lang="en-US" sz="2400"/>
                  <a:t>Disk accesses? Only </a:t>
                </a:r>
                <a14:m>
                  <m:oMath xmlns:m="http://schemas.openxmlformats.org/officeDocument/2006/math">
                    <m:r>
                      <a:rPr lang="en-US" sz="2400" i="1">
                        <a:latin typeface="Cambria Math" panose="02040503050406030204" pitchFamily="18" charset="0"/>
                      </a:rPr>
                      <m:t>50</m:t>
                    </m:r>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𝑀</m:t>
                            </m:r>
                          </m:sub>
                        </m:sSub>
                      </m:fName>
                      <m:e>
                        <m:r>
                          <a:rPr lang="en-US" sz="2400" i="1">
                            <a:latin typeface="Cambria Math" panose="02040503050406030204" pitchFamily="18" charset="0"/>
                          </a:rPr>
                          <m:t>2</m:t>
                        </m:r>
                      </m:e>
                    </m:func>
                  </m:oMath>
                </a14:m>
                <a:r>
                  <a:rPr lang="en-US" sz="2400"/>
                  <a:t> </a:t>
                </a:r>
              </a:p>
              <a:p>
                <a:pPr marL="0" indent="0">
                  <a:buNone/>
                </a:pPr>
                <a:r>
                  <a:rPr lang="en-US" sz="2400"/>
                  <a:t>If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=30</m:t>
                    </m:r>
                  </m:oMath>
                </a14:m>
                <a:r>
                  <a:rPr lang="en-US" sz="2400"/>
                  <a:t>, we’ll cut the memory accesses to about </a:t>
                </a:r>
                <a14:m>
                  <m:oMath xmlns:m="http://schemas.openxmlformats.org/officeDocument/2006/math">
                    <m:r>
                      <a:rPr lang="en-US" sz="2400" i="1" dirty="0">
                        <a:latin typeface="Cambria Math" panose="02040503050406030204" pitchFamily="18" charset="0"/>
                      </a:rPr>
                      <m:t>10</m:t>
                    </m:r>
                  </m:oMath>
                </a14:m>
                <a:r>
                  <a:rPr lang="en-US" sz="2400"/>
                  <a:t>.</a:t>
                </a:r>
              </a:p>
              <a:p>
                <a:pPr marL="0" indent="0">
                  <a:buNone/>
                </a:pPr>
                <a14:m>
                  <m:oMath xmlns:m="http://schemas.openxmlformats.org/officeDocument/2006/math">
                    <m:r>
                      <a:rPr lang="en-US" sz="2400" i="1">
                        <a:latin typeface="Cambria Math" panose="02040503050406030204" pitchFamily="18" charset="0"/>
                      </a:rPr>
                      <m:t>𝑀</m:t>
                    </m:r>
                  </m:oMath>
                </a14:m>
                <a:r>
                  <a:rPr lang="en-US" sz="2400"/>
                  <a:t> will often be even bigger.</a:t>
                </a:r>
              </a:p>
            </p:txBody>
          </p:sp>
        </mc:Choice>
        <mc:Fallback xmlns="">
          <p:sp>
            <p:nvSpPr>
              <p:cNvPr id="3" name="Content Placeholder 2">
                <a:extLst>
                  <a:ext uri="{FF2B5EF4-FFF2-40B4-BE49-F238E27FC236}">
                    <a16:creationId xmlns:a16="http://schemas.microsoft.com/office/drawing/2014/main" id="{80A53EDC-84B6-154A-B777-360E214BEC02}"/>
                  </a:ext>
                </a:extLst>
              </p:cNvPr>
              <p:cNvSpPr>
                <a:spLocks noGrp="1" noRot="1" noChangeAspect="1" noMove="1" noResize="1" noEditPoints="1" noAdjustHandles="1" noChangeArrowheads="1" noChangeShapeType="1" noTextEdit="1"/>
              </p:cNvSpPr>
              <p:nvPr>
                <p:ph idx="1"/>
              </p:nvPr>
            </p:nvSpPr>
            <p:spPr>
              <a:blipFill>
                <a:blip r:embed="rId2"/>
                <a:stretch>
                  <a:fillRect l="-928" t="-1667"/>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19901D82-EB00-984A-8CD8-28D844F787E0}"/>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78C33944-1C97-4D4C-9D08-7A510906F8A4}"/>
              </a:ext>
            </a:extLst>
          </p:cNvPr>
          <p:cNvSpPr>
            <a:spLocks noGrp="1"/>
          </p:cNvSpPr>
          <p:nvPr>
            <p:ph type="sldNum" sz="quarter" idx="12"/>
          </p:nvPr>
        </p:nvSpPr>
        <p:spPr/>
        <p:txBody>
          <a:bodyPr/>
          <a:lstStyle/>
          <a:p>
            <a:fld id="{26EF018D-A113-44B2-BA5D-E3BD5C944D75}" type="slidenum">
              <a:rPr lang="en-US" smtClean="0"/>
              <a:t>12</a:t>
            </a:fld>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1B402D2-89BA-46DA-8A32-995766AAE708}"/>
                  </a:ext>
                </a:extLst>
              </p14:cNvPr>
              <p14:cNvContentPartPr/>
              <p14:nvPr/>
            </p14:nvContentPartPr>
            <p14:xfrm>
              <a:off x="1128600" y="446400"/>
              <a:ext cx="10190520" cy="5110200"/>
            </p14:xfrm>
          </p:contentPart>
        </mc:Choice>
        <mc:Fallback xmlns="">
          <p:pic>
            <p:nvPicPr>
              <p:cNvPr id="4" name="Ink 3">
                <a:extLst>
                  <a:ext uri="{FF2B5EF4-FFF2-40B4-BE49-F238E27FC236}">
                    <a16:creationId xmlns:a16="http://schemas.microsoft.com/office/drawing/2014/main" id="{61B402D2-89BA-46DA-8A32-995766AAE708}"/>
                  </a:ext>
                </a:extLst>
              </p:cNvPr>
              <p:cNvPicPr/>
              <p:nvPr/>
            </p:nvPicPr>
            <p:blipFill>
              <a:blip r:embed="rId4"/>
              <a:stretch>
                <a:fillRect/>
              </a:stretch>
            </p:blipFill>
            <p:spPr>
              <a:xfrm>
                <a:off x="1119240" y="437040"/>
                <a:ext cx="10209240" cy="5128920"/>
              </a:xfrm>
              <a:prstGeom prst="rect">
                <a:avLst/>
              </a:prstGeom>
            </p:spPr>
          </p:pic>
        </mc:Fallback>
      </mc:AlternateContent>
    </p:spTree>
    <p:extLst>
      <p:ext uri="{BB962C8B-B14F-4D97-AF65-F5344CB8AC3E}">
        <p14:creationId xmlns:p14="http://schemas.microsoft.com/office/powerpoint/2010/main" val="394863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5DE4-62EF-2543-96B4-53039A644695}"/>
              </a:ext>
            </a:extLst>
          </p:cNvPr>
          <p:cNvSpPr>
            <a:spLocks noGrp="1"/>
          </p:cNvSpPr>
          <p:nvPr>
            <p:ph type="title"/>
          </p:nvPr>
        </p:nvSpPr>
        <p:spPr/>
        <p:txBody>
          <a:bodyPr/>
          <a:lstStyle/>
          <a:p>
            <a:r>
              <a:rPr lang="en-US"/>
              <a:t>M is not entirely free</a:t>
            </a:r>
          </a:p>
        </p:txBody>
      </p:sp>
      <p:sp>
        <p:nvSpPr>
          <p:cNvPr id="3" name="Content Placeholder 2">
            <a:extLst>
              <a:ext uri="{FF2B5EF4-FFF2-40B4-BE49-F238E27FC236}">
                <a16:creationId xmlns:a16="http://schemas.microsoft.com/office/drawing/2014/main" id="{27DEC566-09BF-944F-A5A0-1F3462CA9AC2}"/>
              </a:ext>
            </a:extLst>
          </p:cNvPr>
          <p:cNvSpPr>
            <a:spLocks noGrp="1"/>
          </p:cNvSpPr>
          <p:nvPr>
            <p:ph idx="1"/>
          </p:nvPr>
        </p:nvSpPr>
        <p:spPr>
          <a:xfrm>
            <a:off x="838200" y="2812232"/>
            <a:ext cx="10515600" cy="3528244"/>
          </a:xfrm>
        </p:spPr>
        <p:txBody>
          <a:bodyPr>
            <a:normAutofit lnSpcReduction="10000"/>
          </a:bodyPr>
          <a:lstStyle/>
          <a:p>
            <a:r>
              <a:rPr lang="en-US"/>
              <a:t># hops for find?</a:t>
            </a:r>
          </a:p>
          <a:p>
            <a:pPr lvl="1"/>
            <a:r>
              <a:rPr lang="en-US"/>
              <a:t>Approx. </a:t>
            </a:r>
            <a:r>
              <a:rPr lang="en-US" b="1" err="1">
                <a:latin typeface="Courier New" pitchFamily="49" charset="0"/>
                <a:cs typeface="Courier New" pitchFamily="49" charset="0"/>
              </a:rPr>
              <a:t>log</a:t>
            </a:r>
            <a:r>
              <a:rPr lang="en-US" b="1" i="1" baseline="-25000" err="1"/>
              <a:t>M</a:t>
            </a:r>
            <a:r>
              <a:rPr lang="en-US"/>
              <a:t> </a:t>
            </a:r>
            <a:r>
              <a:rPr lang="en-US" i="1"/>
              <a:t>n</a:t>
            </a:r>
            <a:r>
              <a:rPr lang="en-US"/>
              <a:t> hops instead of </a:t>
            </a:r>
            <a:r>
              <a:rPr lang="en-US" b="1">
                <a:latin typeface="Courier New" pitchFamily="49" charset="0"/>
                <a:cs typeface="Courier New" pitchFamily="49" charset="0"/>
              </a:rPr>
              <a:t>log</a:t>
            </a:r>
            <a:r>
              <a:rPr lang="en-US" b="1" baseline="-25000"/>
              <a:t>2</a:t>
            </a:r>
            <a:r>
              <a:rPr lang="en-US"/>
              <a:t> </a:t>
            </a:r>
            <a:r>
              <a:rPr lang="en-US" i="1"/>
              <a:t>n </a:t>
            </a:r>
            <a:r>
              <a:rPr lang="en-US"/>
              <a:t>(for balanced BST)</a:t>
            </a:r>
          </a:p>
          <a:p>
            <a:pPr lvl="1"/>
            <a:endParaRPr lang="en-US"/>
          </a:p>
          <a:p>
            <a:r>
              <a:rPr lang="en-US"/>
              <a:t>But how do we decide which branch to take?</a:t>
            </a:r>
          </a:p>
          <a:p>
            <a:pPr lvl="1"/>
            <a:r>
              <a:rPr lang="en-US"/>
              <a:t>Use binary search at every branch node </a:t>
            </a:r>
            <a:r>
              <a:rPr lang="en-US" b="1">
                <a:latin typeface="Courier New" pitchFamily="49" charset="0"/>
                <a:cs typeface="Courier New" pitchFamily="49" charset="0"/>
              </a:rPr>
              <a:t>log</a:t>
            </a:r>
            <a:r>
              <a:rPr lang="en-US" b="1" i="1" baseline="-25000"/>
              <a:t>2 </a:t>
            </a:r>
            <a:r>
              <a:rPr lang="en-US" b="1" i="1"/>
              <a:t>m</a:t>
            </a:r>
          </a:p>
          <a:p>
            <a:pPr lvl="1"/>
            <a:r>
              <a:rPr lang="en-US"/>
              <a:t>Need to pick an M so binary search happens within one memory block</a:t>
            </a:r>
          </a:p>
          <a:p>
            <a:pPr lvl="1"/>
            <a:endParaRPr lang="en-US"/>
          </a:p>
          <a:p>
            <a:r>
              <a:rPr lang="en-US"/>
              <a:t>Runtime of </a:t>
            </a:r>
            <a:r>
              <a:rPr lang="en-US" b="1">
                <a:latin typeface="Courier New" pitchFamily="49" charset="0"/>
                <a:cs typeface="Courier New" pitchFamily="49" charset="0"/>
              </a:rPr>
              <a:t>find</a:t>
            </a:r>
            <a:r>
              <a:rPr lang="en-US"/>
              <a:t> if balanced: </a:t>
            </a:r>
            <a:r>
              <a:rPr lang="en-US" i="1"/>
              <a:t>O</a:t>
            </a:r>
            <a:r>
              <a:rPr lang="en-US"/>
              <a:t>(</a:t>
            </a:r>
            <a:r>
              <a:rPr lang="en-US" b="1">
                <a:latin typeface="Courier New" pitchFamily="49" charset="0"/>
                <a:cs typeface="Courier New" pitchFamily="49" charset="0"/>
              </a:rPr>
              <a:t>log</a:t>
            </a:r>
            <a:r>
              <a:rPr lang="en-US" b="1" baseline="-25000"/>
              <a:t>2</a:t>
            </a:r>
            <a:r>
              <a:rPr lang="en-US"/>
              <a:t> </a:t>
            </a:r>
            <a:r>
              <a:rPr lang="en-US" i="1"/>
              <a:t>M </a:t>
            </a:r>
            <a:r>
              <a:rPr lang="en-US" b="1" err="1">
                <a:latin typeface="Courier New" pitchFamily="49" charset="0"/>
                <a:cs typeface="Courier New" pitchFamily="49" charset="0"/>
              </a:rPr>
              <a:t>log</a:t>
            </a:r>
            <a:r>
              <a:rPr lang="en-US" b="1" i="1" baseline="-25000" err="1"/>
              <a:t>M</a:t>
            </a:r>
            <a:r>
              <a:rPr lang="en-US"/>
              <a:t> </a:t>
            </a:r>
            <a:r>
              <a:rPr lang="en-US" i="1"/>
              <a:t>n</a:t>
            </a:r>
            <a:r>
              <a:rPr lang="en-US"/>
              <a:t>)</a:t>
            </a:r>
          </a:p>
          <a:p>
            <a:pPr lvl="1"/>
            <a:r>
              <a:rPr lang="en-US" b="1" err="1">
                <a:latin typeface="Courier New" pitchFamily="49" charset="0"/>
                <a:cs typeface="Courier New" pitchFamily="49" charset="0"/>
              </a:rPr>
              <a:t>log</a:t>
            </a:r>
            <a:r>
              <a:rPr lang="en-US" b="1" baseline="-25000" err="1"/>
              <a:t>M</a:t>
            </a:r>
            <a:r>
              <a:rPr lang="en-US"/>
              <a:t> n is the height we traverse, </a:t>
            </a:r>
            <a:r>
              <a:rPr lang="en-US" b="1">
                <a:latin typeface="Courier New" pitchFamily="49" charset="0"/>
                <a:cs typeface="Courier New" pitchFamily="49" charset="0"/>
              </a:rPr>
              <a:t>log</a:t>
            </a:r>
            <a:r>
              <a:rPr lang="en-US" b="1" baseline="-25000"/>
              <a:t>2</a:t>
            </a:r>
            <a:r>
              <a:rPr lang="en-US"/>
              <a:t> </a:t>
            </a:r>
            <a:r>
              <a:rPr lang="en-US" i="1"/>
              <a:t>M </a:t>
            </a:r>
            <a:r>
              <a:rPr lang="en-US"/>
              <a:t>is the cost at every node</a:t>
            </a:r>
          </a:p>
          <a:p>
            <a:endParaRPr lang="en-US"/>
          </a:p>
        </p:txBody>
      </p:sp>
      <p:grpSp>
        <p:nvGrpSpPr>
          <p:cNvPr id="6" name="Group 72">
            <a:extLst>
              <a:ext uri="{FF2B5EF4-FFF2-40B4-BE49-F238E27FC236}">
                <a16:creationId xmlns:a16="http://schemas.microsoft.com/office/drawing/2014/main" id="{B931080E-D5A8-844D-8EDF-E90C2B916D10}"/>
              </a:ext>
            </a:extLst>
          </p:cNvPr>
          <p:cNvGrpSpPr>
            <a:grpSpLocks/>
          </p:cNvGrpSpPr>
          <p:nvPr>
            <p:custDataLst>
              <p:tags r:id="rId1"/>
            </p:custDataLst>
          </p:nvPr>
        </p:nvGrpSpPr>
        <p:grpSpPr bwMode="auto">
          <a:xfrm>
            <a:off x="2685081" y="1077133"/>
            <a:ext cx="7762875" cy="1520825"/>
            <a:chOff x="838200" y="2365375"/>
            <a:chExt cx="7762875" cy="1520825"/>
          </a:xfrm>
        </p:grpSpPr>
        <p:grpSp>
          <p:nvGrpSpPr>
            <p:cNvPr id="7" name="Group 4">
              <a:extLst>
                <a:ext uri="{FF2B5EF4-FFF2-40B4-BE49-F238E27FC236}">
                  <a16:creationId xmlns:a16="http://schemas.microsoft.com/office/drawing/2014/main" id="{C92B9350-4A85-1F47-9A3A-A8A0B7A13221}"/>
                </a:ext>
              </a:extLst>
            </p:cNvPr>
            <p:cNvGrpSpPr>
              <a:grpSpLocks/>
            </p:cNvGrpSpPr>
            <p:nvPr>
              <p:custDataLst>
                <p:tags r:id="rId2"/>
              </p:custDataLst>
            </p:nvPr>
          </p:nvGrpSpPr>
          <p:grpSpPr bwMode="auto">
            <a:xfrm>
              <a:off x="3810000" y="3127375"/>
              <a:ext cx="1285875" cy="758825"/>
              <a:chOff x="3050" y="2976"/>
              <a:chExt cx="982" cy="580"/>
            </a:xfrm>
          </p:grpSpPr>
          <p:sp>
            <p:nvSpPr>
              <p:cNvPr id="62" name="Oval 5">
                <a:extLst>
                  <a:ext uri="{FF2B5EF4-FFF2-40B4-BE49-F238E27FC236}">
                    <a16:creationId xmlns:a16="http://schemas.microsoft.com/office/drawing/2014/main" id="{A72F3984-3571-2044-AC5F-823DE0E7B86B}"/>
                  </a:ext>
                </a:extLst>
              </p:cNvPr>
              <p:cNvSpPr>
                <a:spLocks noChangeAspect="1" noChangeArrowheads="1"/>
              </p:cNvSpPr>
              <p:nvPr>
                <p:custDataLst>
                  <p:tags r:id="rId57"/>
                </p:custDataLst>
              </p:nvPr>
            </p:nvSpPr>
            <p:spPr bwMode="auto">
              <a:xfrm>
                <a:off x="3450" y="2976"/>
                <a:ext cx="184" cy="183"/>
              </a:xfrm>
              <a:prstGeom prst="ellipse">
                <a:avLst/>
              </a:prstGeom>
              <a:noFill/>
              <a:ln w="38100">
                <a:solidFill>
                  <a:schemeClr val="tx1"/>
                </a:solidFill>
                <a:round/>
                <a:headEnd/>
                <a:tailEnd/>
              </a:ln>
            </p:spPr>
            <p:txBody>
              <a:bodyPr wrap="none" anchor="ctr"/>
              <a:lstStyle/>
              <a:p>
                <a:endParaRPr lang="en-US"/>
              </a:p>
            </p:txBody>
          </p:sp>
          <p:sp>
            <p:nvSpPr>
              <p:cNvPr id="63" name="Oval 6">
                <a:extLst>
                  <a:ext uri="{FF2B5EF4-FFF2-40B4-BE49-F238E27FC236}">
                    <a16:creationId xmlns:a16="http://schemas.microsoft.com/office/drawing/2014/main" id="{B7BAC8BB-23EC-2C42-AB4E-C51B5AF1DA8A}"/>
                  </a:ext>
                </a:extLst>
              </p:cNvPr>
              <p:cNvSpPr>
                <a:spLocks noChangeAspect="1" noChangeArrowheads="1"/>
              </p:cNvSpPr>
              <p:nvPr>
                <p:custDataLst>
                  <p:tags r:id="rId58"/>
                </p:custDataLst>
              </p:nvPr>
            </p:nvSpPr>
            <p:spPr bwMode="auto">
              <a:xfrm>
                <a:off x="3453" y="3373"/>
                <a:ext cx="183" cy="183"/>
              </a:xfrm>
              <a:prstGeom prst="ellipse">
                <a:avLst/>
              </a:prstGeom>
              <a:noFill/>
              <a:ln w="38100">
                <a:solidFill>
                  <a:schemeClr val="tx1"/>
                </a:solidFill>
                <a:round/>
                <a:headEnd/>
                <a:tailEnd/>
              </a:ln>
            </p:spPr>
            <p:txBody>
              <a:bodyPr wrap="none" anchor="ctr"/>
              <a:lstStyle/>
              <a:p>
                <a:endParaRPr lang="en-US"/>
              </a:p>
            </p:txBody>
          </p:sp>
          <p:sp>
            <p:nvSpPr>
              <p:cNvPr id="64" name="Oval 7">
                <a:extLst>
                  <a:ext uri="{FF2B5EF4-FFF2-40B4-BE49-F238E27FC236}">
                    <a16:creationId xmlns:a16="http://schemas.microsoft.com/office/drawing/2014/main" id="{A68E9CAA-E7ED-D649-BA8F-9A6D721EAB87}"/>
                  </a:ext>
                </a:extLst>
              </p:cNvPr>
              <p:cNvSpPr>
                <a:spLocks noChangeAspect="1" noChangeArrowheads="1"/>
              </p:cNvSpPr>
              <p:nvPr>
                <p:custDataLst>
                  <p:tags r:id="rId59"/>
                </p:custDataLst>
              </p:nvPr>
            </p:nvSpPr>
            <p:spPr bwMode="auto">
              <a:xfrm>
                <a:off x="3050" y="3373"/>
                <a:ext cx="183" cy="183"/>
              </a:xfrm>
              <a:prstGeom prst="ellipse">
                <a:avLst/>
              </a:prstGeom>
              <a:noFill/>
              <a:ln w="38100">
                <a:solidFill>
                  <a:schemeClr val="tx1"/>
                </a:solidFill>
                <a:round/>
                <a:headEnd/>
                <a:tailEnd/>
              </a:ln>
            </p:spPr>
            <p:txBody>
              <a:bodyPr wrap="none" anchor="ctr"/>
              <a:lstStyle/>
              <a:p>
                <a:endParaRPr lang="en-US"/>
              </a:p>
            </p:txBody>
          </p:sp>
          <p:sp>
            <p:nvSpPr>
              <p:cNvPr id="65" name="Oval 8">
                <a:extLst>
                  <a:ext uri="{FF2B5EF4-FFF2-40B4-BE49-F238E27FC236}">
                    <a16:creationId xmlns:a16="http://schemas.microsoft.com/office/drawing/2014/main" id="{03A8B4F7-6EE2-5D4A-87F6-9FE2FB0659D0}"/>
                  </a:ext>
                </a:extLst>
              </p:cNvPr>
              <p:cNvSpPr>
                <a:spLocks noChangeAspect="1" noChangeArrowheads="1"/>
              </p:cNvSpPr>
              <p:nvPr>
                <p:custDataLst>
                  <p:tags r:id="rId60"/>
                </p:custDataLst>
              </p:nvPr>
            </p:nvSpPr>
            <p:spPr bwMode="auto">
              <a:xfrm>
                <a:off x="3649" y="3373"/>
                <a:ext cx="183" cy="183"/>
              </a:xfrm>
              <a:prstGeom prst="ellipse">
                <a:avLst/>
              </a:prstGeom>
              <a:noFill/>
              <a:ln w="38100">
                <a:solidFill>
                  <a:schemeClr val="tx1"/>
                </a:solidFill>
                <a:round/>
                <a:headEnd/>
                <a:tailEnd/>
              </a:ln>
            </p:spPr>
            <p:txBody>
              <a:bodyPr wrap="none" anchor="ctr"/>
              <a:lstStyle/>
              <a:p>
                <a:endParaRPr lang="en-US"/>
              </a:p>
            </p:txBody>
          </p:sp>
          <p:sp>
            <p:nvSpPr>
              <p:cNvPr id="66" name="Oval 9">
                <a:extLst>
                  <a:ext uri="{FF2B5EF4-FFF2-40B4-BE49-F238E27FC236}">
                    <a16:creationId xmlns:a16="http://schemas.microsoft.com/office/drawing/2014/main" id="{55D44018-2383-2C4E-A45E-0281036A4EB1}"/>
                  </a:ext>
                </a:extLst>
              </p:cNvPr>
              <p:cNvSpPr>
                <a:spLocks noChangeAspect="1" noChangeArrowheads="1"/>
              </p:cNvSpPr>
              <p:nvPr>
                <p:custDataLst>
                  <p:tags r:id="rId61"/>
                </p:custDataLst>
              </p:nvPr>
            </p:nvSpPr>
            <p:spPr bwMode="auto">
              <a:xfrm>
                <a:off x="3249" y="3373"/>
                <a:ext cx="184" cy="183"/>
              </a:xfrm>
              <a:prstGeom prst="ellipse">
                <a:avLst/>
              </a:prstGeom>
              <a:noFill/>
              <a:ln w="38100">
                <a:solidFill>
                  <a:schemeClr val="tx1"/>
                </a:solidFill>
                <a:round/>
                <a:headEnd/>
                <a:tailEnd/>
              </a:ln>
            </p:spPr>
            <p:txBody>
              <a:bodyPr wrap="none" anchor="ctr"/>
              <a:lstStyle/>
              <a:p>
                <a:endParaRPr lang="en-US"/>
              </a:p>
            </p:txBody>
          </p:sp>
          <p:sp>
            <p:nvSpPr>
              <p:cNvPr id="67" name="Oval 10">
                <a:extLst>
                  <a:ext uri="{FF2B5EF4-FFF2-40B4-BE49-F238E27FC236}">
                    <a16:creationId xmlns:a16="http://schemas.microsoft.com/office/drawing/2014/main" id="{B8D773EF-1CD0-6247-845C-65A8C11C8B3D}"/>
                  </a:ext>
                </a:extLst>
              </p:cNvPr>
              <p:cNvSpPr>
                <a:spLocks noChangeAspect="1" noChangeArrowheads="1"/>
              </p:cNvSpPr>
              <p:nvPr>
                <p:custDataLst>
                  <p:tags r:id="rId62"/>
                </p:custDataLst>
              </p:nvPr>
            </p:nvSpPr>
            <p:spPr bwMode="auto">
              <a:xfrm>
                <a:off x="3849" y="3373"/>
                <a:ext cx="183" cy="183"/>
              </a:xfrm>
              <a:prstGeom prst="ellipse">
                <a:avLst/>
              </a:prstGeom>
              <a:noFill/>
              <a:ln w="38100">
                <a:solidFill>
                  <a:schemeClr val="tx1"/>
                </a:solidFill>
                <a:round/>
                <a:headEnd/>
                <a:tailEnd/>
              </a:ln>
            </p:spPr>
            <p:txBody>
              <a:bodyPr wrap="none" anchor="ctr"/>
              <a:lstStyle/>
              <a:p>
                <a:endParaRPr lang="en-US"/>
              </a:p>
            </p:txBody>
          </p:sp>
          <p:cxnSp>
            <p:nvCxnSpPr>
              <p:cNvPr id="68" name="AutoShape 11">
                <a:extLst>
                  <a:ext uri="{FF2B5EF4-FFF2-40B4-BE49-F238E27FC236}">
                    <a16:creationId xmlns:a16="http://schemas.microsoft.com/office/drawing/2014/main" id="{A90E66D2-6CFF-8F4D-969E-D1816344EBC0}"/>
                  </a:ext>
                </a:extLst>
              </p:cNvPr>
              <p:cNvCxnSpPr>
                <a:cxnSpLocks noChangeShapeType="1"/>
                <a:stCxn id="62" idx="2"/>
                <a:endCxn id="64" idx="0"/>
              </p:cNvCxnSpPr>
              <p:nvPr>
                <p:custDataLst>
                  <p:tags r:id="rId63"/>
                </p:custDataLst>
              </p:nvPr>
            </p:nvCxnSpPr>
            <p:spPr bwMode="auto">
              <a:xfrm flipH="1">
                <a:off x="3142" y="3068"/>
                <a:ext cx="301" cy="297"/>
              </a:xfrm>
              <a:prstGeom prst="straightConnector1">
                <a:avLst/>
              </a:prstGeom>
              <a:noFill/>
              <a:ln w="9525">
                <a:solidFill>
                  <a:schemeClr val="tx1"/>
                </a:solidFill>
                <a:round/>
                <a:headEnd/>
                <a:tailEnd type="triangle" w="med" len="med"/>
              </a:ln>
            </p:spPr>
          </p:cxnSp>
          <p:cxnSp>
            <p:nvCxnSpPr>
              <p:cNvPr id="69" name="AutoShape 12">
                <a:extLst>
                  <a:ext uri="{FF2B5EF4-FFF2-40B4-BE49-F238E27FC236}">
                    <a16:creationId xmlns:a16="http://schemas.microsoft.com/office/drawing/2014/main" id="{FF29FB42-8FB0-C549-B86C-40FBF0E0DD71}"/>
                  </a:ext>
                </a:extLst>
              </p:cNvPr>
              <p:cNvCxnSpPr>
                <a:cxnSpLocks noChangeShapeType="1"/>
                <a:stCxn id="62" idx="3"/>
                <a:endCxn id="66" idx="0"/>
              </p:cNvCxnSpPr>
              <p:nvPr>
                <p:custDataLst>
                  <p:tags r:id="rId64"/>
                </p:custDataLst>
              </p:nvPr>
            </p:nvCxnSpPr>
            <p:spPr bwMode="auto">
              <a:xfrm flipH="1">
                <a:off x="3341" y="3140"/>
                <a:ext cx="136" cy="225"/>
              </a:xfrm>
              <a:prstGeom prst="straightConnector1">
                <a:avLst/>
              </a:prstGeom>
              <a:noFill/>
              <a:ln w="9525">
                <a:solidFill>
                  <a:schemeClr val="tx1"/>
                </a:solidFill>
                <a:round/>
                <a:headEnd/>
                <a:tailEnd type="triangle" w="med" len="med"/>
              </a:ln>
            </p:spPr>
          </p:cxnSp>
          <p:cxnSp>
            <p:nvCxnSpPr>
              <p:cNvPr id="70" name="AutoShape 13">
                <a:extLst>
                  <a:ext uri="{FF2B5EF4-FFF2-40B4-BE49-F238E27FC236}">
                    <a16:creationId xmlns:a16="http://schemas.microsoft.com/office/drawing/2014/main" id="{77EE8B12-E3C6-9B46-B383-9AEA53466788}"/>
                  </a:ext>
                </a:extLst>
              </p:cNvPr>
              <p:cNvCxnSpPr>
                <a:cxnSpLocks noChangeShapeType="1"/>
                <a:stCxn id="62" idx="4"/>
                <a:endCxn id="63" idx="0"/>
              </p:cNvCxnSpPr>
              <p:nvPr>
                <p:custDataLst>
                  <p:tags r:id="rId65"/>
                </p:custDataLst>
              </p:nvPr>
            </p:nvCxnSpPr>
            <p:spPr bwMode="auto">
              <a:xfrm>
                <a:off x="3542" y="3167"/>
                <a:ext cx="3" cy="198"/>
              </a:xfrm>
              <a:prstGeom prst="straightConnector1">
                <a:avLst/>
              </a:prstGeom>
              <a:noFill/>
              <a:ln w="9525">
                <a:solidFill>
                  <a:schemeClr val="tx1"/>
                </a:solidFill>
                <a:round/>
                <a:headEnd/>
                <a:tailEnd type="triangle" w="med" len="med"/>
              </a:ln>
            </p:spPr>
          </p:cxnSp>
          <p:cxnSp>
            <p:nvCxnSpPr>
              <p:cNvPr id="71" name="AutoShape 14">
                <a:extLst>
                  <a:ext uri="{FF2B5EF4-FFF2-40B4-BE49-F238E27FC236}">
                    <a16:creationId xmlns:a16="http://schemas.microsoft.com/office/drawing/2014/main" id="{22D46854-89E1-3641-A53E-445CB531D677}"/>
                  </a:ext>
                </a:extLst>
              </p:cNvPr>
              <p:cNvCxnSpPr>
                <a:cxnSpLocks noChangeShapeType="1"/>
                <a:stCxn id="62" idx="5"/>
                <a:endCxn id="65" idx="0"/>
              </p:cNvCxnSpPr>
              <p:nvPr>
                <p:custDataLst>
                  <p:tags r:id="rId66"/>
                </p:custDataLst>
              </p:nvPr>
            </p:nvCxnSpPr>
            <p:spPr bwMode="auto">
              <a:xfrm>
                <a:off x="3607" y="3140"/>
                <a:ext cx="134" cy="225"/>
              </a:xfrm>
              <a:prstGeom prst="straightConnector1">
                <a:avLst/>
              </a:prstGeom>
              <a:noFill/>
              <a:ln w="9525">
                <a:solidFill>
                  <a:schemeClr val="tx1"/>
                </a:solidFill>
                <a:round/>
                <a:headEnd/>
                <a:tailEnd type="triangle" w="med" len="med"/>
              </a:ln>
            </p:spPr>
          </p:cxnSp>
          <p:cxnSp>
            <p:nvCxnSpPr>
              <p:cNvPr id="72" name="AutoShape 15">
                <a:extLst>
                  <a:ext uri="{FF2B5EF4-FFF2-40B4-BE49-F238E27FC236}">
                    <a16:creationId xmlns:a16="http://schemas.microsoft.com/office/drawing/2014/main" id="{4BAA78E9-0C8F-E14D-B8C6-29FEAE2177A3}"/>
                  </a:ext>
                </a:extLst>
              </p:cNvPr>
              <p:cNvCxnSpPr>
                <a:cxnSpLocks noChangeShapeType="1"/>
                <a:stCxn id="62" idx="6"/>
                <a:endCxn id="67" idx="0"/>
              </p:cNvCxnSpPr>
              <p:nvPr>
                <p:custDataLst>
                  <p:tags r:id="rId67"/>
                </p:custDataLst>
              </p:nvPr>
            </p:nvCxnSpPr>
            <p:spPr bwMode="auto">
              <a:xfrm>
                <a:off x="3641" y="3068"/>
                <a:ext cx="299" cy="297"/>
              </a:xfrm>
              <a:prstGeom prst="straightConnector1">
                <a:avLst/>
              </a:prstGeom>
              <a:noFill/>
              <a:ln w="9525">
                <a:solidFill>
                  <a:schemeClr val="tx1"/>
                </a:solidFill>
                <a:round/>
                <a:headEnd/>
                <a:tailEnd type="triangle" w="med" len="med"/>
              </a:ln>
            </p:spPr>
          </p:cxnSp>
        </p:grpSp>
        <p:grpSp>
          <p:nvGrpSpPr>
            <p:cNvPr id="8" name="Group 16">
              <a:extLst>
                <a:ext uri="{FF2B5EF4-FFF2-40B4-BE49-F238E27FC236}">
                  <a16:creationId xmlns:a16="http://schemas.microsoft.com/office/drawing/2014/main" id="{AE2D89A8-D1B1-B04C-A104-F1010C8589D3}"/>
                </a:ext>
              </a:extLst>
            </p:cNvPr>
            <p:cNvGrpSpPr>
              <a:grpSpLocks/>
            </p:cNvGrpSpPr>
            <p:nvPr>
              <p:custDataLst>
                <p:tags r:id="rId3"/>
              </p:custDataLst>
            </p:nvPr>
          </p:nvGrpSpPr>
          <p:grpSpPr bwMode="auto">
            <a:xfrm>
              <a:off x="5562600" y="3127375"/>
              <a:ext cx="1285875" cy="758825"/>
              <a:chOff x="4106" y="2976"/>
              <a:chExt cx="982" cy="580"/>
            </a:xfrm>
          </p:grpSpPr>
          <p:sp>
            <p:nvSpPr>
              <p:cNvPr id="51" name="Oval 17">
                <a:extLst>
                  <a:ext uri="{FF2B5EF4-FFF2-40B4-BE49-F238E27FC236}">
                    <a16:creationId xmlns:a16="http://schemas.microsoft.com/office/drawing/2014/main" id="{DCA80FCD-4186-CE4A-B54A-14D3C939BD7A}"/>
                  </a:ext>
                </a:extLst>
              </p:cNvPr>
              <p:cNvSpPr>
                <a:spLocks noChangeAspect="1" noChangeArrowheads="1"/>
              </p:cNvSpPr>
              <p:nvPr>
                <p:custDataLst>
                  <p:tags r:id="rId46"/>
                </p:custDataLst>
              </p:nvPr>
            </p:nvSpPr>
            <p:spPr bwMode="auto">
              <a:xfrm>
                <a:off x="4506" y="2976"/>
                <a:ext cx="184" cy="183"/>
              </a:xfrm>
              <a:prstGeom prst="ellipse">
                <a:avLst/>
              </a:prstGeom>
              <a:noFill/>
              <a:ln w="38100">
                <a:solidFill>
                  <a:schemeClr val="tx1"/>
                </a:solidFill>
                <a:round/>
                <a:headEnd/>
                <a:tailEnd/>
              </a:ln>
            </p:spPr>
            <p:txBody>
              <a:bodyPr wrap="none" anchor="ctr"/>
              <a:lstStyle/>
              <a:p>
                <a:endParaRPr lang="en-US"/>
              </a:p>
            </p:txBody>
          </p:sp>
          <p:sp>
            <p:nvSpPr>
              <p:cNvPr id="52" name="Oval 18">
                <a:extLst>
                  <a:ext uri="{FF2B5EF4-FFF2-40B4-BE49-F238E27FC236}">
                    <a16:creationId xmlns:a16="http://schemas.microsoft.com/office/drawing/2014/main" id="{F7C8F378-3E0F-374B-BEE9-E9AA5D5AF550}"/>
                  </a:ext>
                </a:extLst>
              </p:cNvPr>
              <p:cNvSpPr>
                <a:spLocks noChangeAspect="1" noChangeArrowheads="1"/>
              </p:cNvSpPr>
              <p:nvPr>
                <p:custDataLst>
                  <p:tags r:id="rId47"/>
                </p:custDataLst>
              </p:nvPr>
            </p:nvSpPr>
            <p:spPr bwMode="auto">
              <a:xfrm>
                <a:off x="4509" y="3373"/>
                <a:ext cx="183" cy="183"/>
              </a:xfrm>
              <a:prstGeom prst="ellipse">
                <a:avLst/>
              </a:prstGeom>
              <a:noFill/>
              <a:ln w="38100">
                <a:solidFill>
                  <a:schemeClr val="tx1"/>
                </a:solidFill>
                <a:round/>
                <a:headEnd/>
                <a:tailEnd/>
              </a:ln>
            </p:spPr>
            <p:txBody>
              <a:bodyPr wrap="none" anchor="ctr"/>
              <a:lstStyle/>
              <a:p>
                <a:endParaRPr lang="en-US"/>
              </a:p>
            </p:txBody>
          </p:sp>
          <p:sp>
            <p:nvSpPr>
              <p:cNvPr id="53" name="Oval 19">
                <a:extLst>
                  <a:ext uri="{FF2B5EF4-FFF2-40B4-BE49-F238E27FC236}">
                    <a16:creationId xmlns:a16="http://schemas.microsoft.com/office/drawing/2014/main" id="{A8AB5E75-31E6-134B-9609-632715455CD2}"/>
                  </a:ext>
                </a:extLst>
              </p:cNvPr>
              <p:cNvSpPr>
                <a:spLocks noChangeAspect="1" noChangeArrowheads="1"/>
              </p:cNvSpPr>
              <p:nvPr>
                <p:custDataLst>
                  <p:tags r:id="rId48"/>
                </p:custDataLst>
              </p:nvPr>
            </p:nvSpPr>
            <p:spPr bwMode="auto">
              <a:xfrm>
                <a:off x="4106" y="3373"/>
                <a:ext cx="183" cy="183"/>
              </a:xfrm>
              <a:prstGeom prst="ellipse">
                <a:avLst/>
              </a:prstGeom>
              <a:noFill/>
              <a:ln w="38100">
                <a:solidFill>
                  <a:schemeClr val="tx1"/>
                </a:solidFill>
                <a:round/>
                <a:headEnd/>
                <a:tailEnd/>
              </a:ln>
            </p:spPr>
            <p:txBody>
              <a:bodyPr wrap="none" anchor="ctr"/>
              <a:lstStyle/>
              <a:p>
                <a:endParaRPr lang="en-US"/>
              </a:p>
            </p:txBody>
          </p:sp>
          <p:sp>
            <p:nvSpPr>
              <p:cNvPr id="54" name="Oval 20">
                <a:extLst>
                  <a:ext uri="{FF2B5EF4-FFF2-40B4-BE49-F238E27FC236}">
                    <a16:creationId xmlns:a16="http://schemas.microsoft.com/office/drawing/2014/main" id="{69147B21-D04C-8041-99A4-81CB855E5FA0}"/>
                  </a:ext>
                </a:extLst>
              </p:cNvPr>
              <p:cNvSpPr>
                <a:spLocks noChangeAspect="1" noChangeArrowheads="1"/>
              </p:cNvSpPr>
              <p:nvPr>
                <p:custDataLst>
                  <p:tags r:id="rId49"/>
                </p:custDataLst>
              </p:nvPr>
            </p:nvSpPr>
            <p:spPr bwMode="auto">
              <a:xfrm>
                <a:off x="4705" y="3373"/>
                <a:ext cx="183" cy="183"/>
              </a:xfrm>
              <a:prstGeom prst="ellipse">
                <a:avLst/>
              </a:prstGeom>
              <a:noFill/>
              <a:ln w="38100">
                <a:solidFill>
                  <a:schemeClr val="tx1"/>
                </a:solidFill>
                <a:round/>
                <a:headEnd/>
                <a:tailEnd/>
              </a:ln>
            </p:spPr>
            <p:txBody>
              <a:bodyPr wrap="none" anchor="ctr"/>
              <a:lstStyle/>
              <a:p>
                <a:endParaRPr lang="en-US"/>
              </a:p>
            </p:txBody>
          </p:sp>
          <p:sp>
            <p:nvSpPr>
              <p:cNvPr id="55" name="Oval 21">
                <a:extLst>
                  <a:ext uri="{FF2B5EF4-FFF2-40B4-BE49-F238E27FC236}">
                    <a16:creationId xmlns:a16="http://schemas.microsoft.com/office/drawing/2014/main" id="{54304FF6-3331-7944-9E5E-82B7E07BA616}"/>
                  </a:ext>
                </a:extLst>
              </p:cNvPr>
              <p:cNvSpPr>
                <a:spLocks noChangeAspect="1" noChangeArrowheads="1"/>
              </p:cNvSpPr>
              <p:nvPr>
                <p:custDataLst>
                  <p:tags r:id="rId50"/>
                </p:custDataLst>
              </p:nvPr>
            </p:nvSpPr>
            <p:spPr bwMode="auto">
              <a:xfrm>
                <a:off x="4305" y="3373"/>
                <a:ext cx="184" cy="183"/>
              </a:xfrm>
              <a:prstGeom prst="ellipse">
                <a:avLst/>
              </a:prstGeom>
              <a:noFill/>
              <a:ln w="38100">
                <a:solidFill>
                  <a:schemeClr val="tx1"/>
                </a:solidFill>
                <a:round/>
                <a:headEnd/>
                <a:tailEnd/>
              </a:ln>
            </p:spPr>
            <p:txBody>
              <a:bodyPr wrap="none" anchor="ctr"/>
              <a:lstStyle/>
              <a:p>
                <a:endParaRPr lang="en-US"/>
              </a:p>
            </p:txBody>
          </p:sp>
          <p:sp>
            <p:nvSpPr>
              <p:cNvPr id="56" name="Oval 22">
                <a:extLst>
                  <a:ext uri="{FF2B5EF4-FFF2-40B4-BE49-F238E27FC236}">
                    <a16:creationId xmlns:a16="http://schemas.microsoft.com/office/drawing/2014/main" id="{5EDC0AC2-7D63-E04D-8170-8A7886C43F85}"/>
                  </a:ext>
                </a:extLst>
              </p:cNvPr>
              <p:cNvSpPr>
                <a:spLocks noChangeAspect="1" noChangeArrowheads="1"/>
              </p:cNvSpPr>
              <p:nvPr>
                <p:custDataLst>
                  <p:tags r:id="rId51"/>
                </p:custDataLst>
              </p:nvPr>
            </p:nvSpPr>
            <p:spPr bwMode="auto">
              <a:xfrm>
                <a:off x="4905" y="3373"/>
                <a:ext cx="183" cy="183"/>
              </a:xfrm>
              <a:prstGeom prst="ellipse">
                <a:avLst/>
              </a:prstGeom>
              <a:noFill/>
              <a:ln w="38100">
                <a:solidFill>
                  <a:schemeClr val="tx1"/>
                </a:solidFill>
                <a:round/>
                <a:headEnd/>
                <a:tailEnd/>
              </a:ln>
            </p:spPr>
            <p:txBody>
              <a:bodyPr wrap="none" anchor="ctr"/>
              <a:lstStyle/>
              <a:p>
                <a:endParaRPr lang="en-US"/>
              </a:p>
            </p:txBody>
          </p:sp>
          <p:cxnSp>
            <p:nvCxnSpPr>
              <p:cNvPr id="57" name="AutoShape 23">
                <a:extLst>
                  <a:ext uri="{FF2B5EF4-FFF2-40B4-BE49-F238E27FC236}">
                    <a16:creationId xmlns:a16="http://schemas.microsoft.com/office/drawing/2014/main" id="{DFF8519F-4A8D-9247-AEE1-DEC5604FEBE6}"/>
                  </a:ext>
                </a:extLst>
              </p:cNvPr>
              <p:cNvCxnSpPr>
                <a:cxnSpLocks noChangeShapeType="1"/>
                <a:stCxn id="51" idx="2"/>
                <a:endCxn id="53" idx="0"/>
              </p:cNvCxnSpPr>
              <p:nvPr>
                <p:custDataLst>
                  <p:tags r:id="rId52"/>
                </p:custDataLst>
              </p:nvPr>
            </p:nvCxnSpPr>
            <p:spPr bwMode="auto">
              <a:xfrm flipH="1">
                <a:off x="4198" y="3068"/>
                <a:ext cx="301" cy="297"/>
              </a:xfrm>
              <a:prstGeom prst="straightConnector1">
                <a:avLst/>
              </a:prstGeom>
              <a:noFill/>
              <a:ln w="9525">
                <a:solidFill>
                  <a:schemeClr val="tx1"/>
                </a:solidFill>
                <a:round/>
                <a:headEnd/>
                <a:tailEnd type="triangle" w="med" len="med"/>
              </a:ln>
            </p:spPr>
          </p:cxnSp>
          <p:cxnSp>
            <p:nvCxnSpPr>
              <p:cNvPr id="58" name="AutoShape 24">
                <a:extLst>
                  <a:ext uri="{FF2B5EF4-FFF2-40B4-BE49-F238E27FC236}">
                    <a16:creationId xmlns:a16="http://schemas.microsoft.com/office/drawing/2014/main" id="{15892647-1B7F-2A48-AA8A-E78E65CDAEFB}"/>
                  </a:ext>
                </a:extLst>
              </p:cNvPr>
              <p:cNvCxnSpPr>
                <a:cxnSpLocks noChangeShapeType="1"/>
                <a:stCxn id="51" idx="3"/>
                <a:endCxn id="55" idx="0"/>
              </p:cNvCxnSpPr>
              <p:nvPr>
                <p:custDataLst>
                  <p:tags r:id="rId53"/>
                </p:custDataLst>
              </p:nvPr>
            </p:nvCxnSpPr>
            <p:spPr bwMode="auto">
              <a:xfrm flipH="1">
                <a:off x="4397" y="3140"/>
                <a:ext cx="136" cy="225"/>
              </a:xfrm>
              <a:prstGeom prst="straightConnector1">
                <a:avLst/>
              </a:prstGeom>
              <a:noFill/>
              <a:ln w="9525">
                <a:solidFill>
                  <a:schemeClr val="tx1"/>
                </a:solidFill>
                <a:round/>
                <a:headEnd/>
                <a:tailEnd type="triangle" w="med" len="med"/>
              </a:ln>
            </p:spPr>
          </p:cxnSp>
          <p:cxnSp>
            <p:nvCxnSpPr>
              <p:cNvPr id="59" name="AutoShape 25">
                <a:extLst>
                  <a:ext uri="{FF2B5EF4-FFF2-40B4-BE49-F238E27FC236}">
                    <a16:creationId xmlns:a16="http://schemas.microsoft.com/office/drawing/2014/main" id="{F132B68B-8FA5-134B-86D9-B4B6607B4978}"/>
                  </a:ext>
                </a:extLst>
              </p:cNvPr>
              <p:cNvCxnSpPr>
                <a:cxnSpLocks noChangeShapeType="1"/>
                <a:stCxn id="51" idx="4"/>
                <a:endCxn id="52" idx="0"/>
              </p:cNvCxnSpPr>
              <p:nvPr>
                <p:custDataLst>
                  <p:tags r:id="rId54"/>
                </p:custDataLst>
              </p:nvPr>
            </p:nvCxnSpPr>
            <p:spPr bwMode="auto">
              <a:xfrm>
                <a:off x="4598" y="3167"/>
                <a:ext cx="3" cy="198"/>
              </a:xfrm>
              <a:prstGeom prst="straightConnector1">
                <a:avLst/>
              </a:prstGeom>
              <a:noFill/>
              <a:ln w="9525">
                <a:solidFill>
                  <a:schemeClr val="tx1"/>
                </a:solidFill>
                <a:round/>
                <a:headEnd/>
                <a:tailEnd type="triangle" w="med" len="med"/>
              </a:ln>
            </p:spPr>
          </p:cxnSp>
          <p:cxnSp>
            <p:nvCxnSpPr>
              <p:cNvPr id="60" name="AutoShape 26">
                <a:extLst>
                  <a:ext uri="{FF2B5EF4-FFF2-40B4-BE49-F238E27FC236}">
                    <a16:creationId xmlns:a16="http://schemas.microsoft.com/office/drawing/2014/main" id="{A1C3AF45-EFBC-274F-B7A5-D6A417BB6157}"/>
                  </a:ext>
                </a:extLst>
              </p:cNvPr>
              <p:cNvCxnSpPr>
                <a:cxnSpLocks noChangeShapeType="1"/>
                <a:stCxn id="51" idx="5"/>
                <a:endCxn id="54" idx="0"/>
              </p:cNvCxnSpPr>
              <p:nvPr>
                <p:custDataLst>
                  <p:tags r:id="rId55"/>
                </p:custDataLst>
              </p:nvPr>
            </p:nvCxnSpPr>
            <p:spPr bwMode="auto">
              <a:xfrm>
                <a:off x="4663" y="3140"/>
                <a:ext cx="134" cy="225"/>
              </a:xfrm>
              <a:prstGeom prst="straightConnector1">
                <a:avLst/>
              </a:prstGeom>
              <a:noFill/>
              <a:ln w="9525">
                <a:solidFill>
                  <a:schemeClr val="tx1"/>
                </a:solidFill>
                <a:round/>
                <a:headEnd/>
                <a:tailEnd type="triangle" w="med" len="med"/>
              </a:ln>
            </p:spPr>
          </p:cxnSp>
          <p:cxnSp>
            <p:nvCxnSpPr>
              <p:cNvPr id="61" name="AutoShape 27">
                <a:extLst>
                  <a:ext uri="{FF2B5EF4-FFF2-40B4-BE49-F238E27FC236}">
                    <a16:creationId xmlns:a16="http://schemas.microsoft.com/office/drawing/2014/main" id="{60A43125-7375-854B-8105-31E45F5AF1FA}"/>
                  </a:ext>
                </a:extLst>
              </p:cNvPr>
              <p:cNvCxnSpPr>
                <a:cxnSpLocks noChangeShapeType="1"/>
                <a:stCxn id="51" idx="6"/>
                <a:endCxn id="56" idx="0"/>
              </p:cNvCxnSpPr>
              <p:nvPr>
                <p:custDataLst>
                  <p:tags r:id="rId56"/>
                </p:custDataLst>
              </p:nvPr>
            </p:nvCxnSpPr>
            <p:spPr bwMode="auto">
              <a:xfrm>
                <a:off x="4697" y="3068"/>
                <a:ext cx="299" cy="297"/>
              </a:xfrm>
              <a:prstGeom prst="straightConnector1">
                <a:avLst/>
              </a:prstGeom>
              <a:noFill/>
              <a:ln w="9525">
                <a:solidFill>
                  <a:schemeClr val="tx1"/>
                </a:solidFill>
                <a:round/>
                <a:headEnd/>
                <a:tailEnd type="triangle" w="med" len="med"/>
              </a:ln>
            </p:spPr>
          </p:cxnSp>
        </p:grpSp>
        <p:grpSp>
          <p:nvGrpSpPr>
            <p:cNvPr id="9" name="Group 28">
              <a:extLst>
                <a:ext uri="{FF2B5EF4-FFF2-40B4-BE49-F238E27FC236}">
                  <a16:creationId xmlns:a16="http://schemas.microsoft.com/office/drawing/2014/main" id="{BB33D11D-8AAE-DF46-B20F-6FD769A18684}"/>
                </a:ext>
              </a:extLst>
            </p:cNvPr>
            <p:cNvGrpSpPr>
              <a:grpSpLocks/>
            </p:cNvGrpSpPr>
            <p:nvPr>
              <p:custDataLst>
                <p:tags r:id="rId4"/>
              </p:custDataLst>
            </p:nvPr>
          </p:nvGrpSpPr>
          <p:grpSpPr bwMode="auto">
            <a:xfrm>
              <a:off x="838200" y="3127375"/>
              <a:ext cx="1285875" cy="758825"/>
              <a:chOff x="938" y="2976"/>
              <a:chExt cx="982" cy="580"/>
            </a:xfrm>
          </p:grpSpPr>
          <p:sp>
            <p:nvSpPr>
              <p:cNvPr id="40" name="Oval 29">
                <a:extLst>
                  <a:ext uri="{FF2B5EF4-FFF2-40B4-BE49-F238E27FC236}">
                    <a16:creationId xmlns:a16="http://schemas.microsoft.com/office/drawing/2014/main" id="{FD3A82F9-A063-7046-B0D8-3BAC77B8B9B7}"/>
                  </a:ext>
                </a:extLst>
              </p:cNvPr>
              <p:cNvSpPr>
                <a:spLocks noChangeAspect="1" noChangeArrowheads="1"/>
              </p:cNvSpPr>
              <p:nvPr>
                <p:custDataLst>
                  <p:tags r:id="rId35"/>
                </p:custDataLst>
              </p:nvPr>
            </p:nvSpPr>
            <p:spPr bwMode="auto">
              <a:xfrm>
                <a:off x="1338" y="2976"/>
                <a:ext cx="184" cy="183"/>
              </a:xfrm>
              <a:prstGeom prst="ellipse">
                <a:avLst/>
              </a:prstGeom>
              <a:noFill/>
              <a:ln w="38100">
                <a:solidFill>
                  <a:schemeClr val="tx1"/>
                </a:solidFill>
                <a:round/>
                <a:headEnd/>
                <a:tailEnd/>
              </a:ln>
            </p:spPr>
            <p:txBody>
              <a:bodyPr wrap="none" anchor="ctr"/>
              <a:lstStyle/>
              <a:p>
                <a:endParaRPr lang="en-US"/>
              </a:p>
            </p:txBody>
          </p:sp>
          <p:sp>
            <p:nvSpPr>
              <p:cNvPr id="41" name="Oval 30">
                <a:extLst>
                  <a:ext uri="{FF2B5EF4-FFF2-40B4-BE49-F238E27FC236}">
                    <a16:creationId xmlns:a16="http://schemas.microsoft.com/office/drawing/2014/main" id="{A7D1F438-B0CC-2B4E-81CE-42881868057F}"/>
                  </a:ext>
                </a:extLst>
              </p:cNvPr>
              <p:cNvSpPr>
                <a:spLocks noChangeAspect="1" noChangeArrowheads="1"/>
              </p:cNvSpPr>
              <p:nvPr>
                <p:custDataLst>
                  <p:tags r:id="rId36"/>
                </p:custDataLst>
              </p:nvPr>
            </p:nvSpPr>
            <p:spPr bwMode="auto">
              <a:xfrm>
                <a:off x="1341" y="3373"/>
                <a:ext cx="183" cy="183"/>
              </a:xfrm>
              <a:prstGeom prst="ellipse">
                <a:avLst/>
              </a:prstGeom>
              <a:noFill/>
              <a:ln w="38100">
                <a:solidFill>
                  <a:schemeClr val="tx1"/>
                </a:solidFill>
                <a:round/>
                <a:headEnd/>
                <a:tailEnd/>
              </a:ln>
            </p:spPr>
            <p:txBody>
              <a:bodyPr wrap="none" anchor="ctr"/>
              <a:lstStyle/>
              <a:p>
                <a:endParaRPr lang="en-US"/>
              </a:p>
            </p:txBody>
          </p:sp>
          <p:sp>
            <p:nvSpPr>
              <p:cNvPr id="42" name="Oval 31">
                <a:extLst>
                  <a:ext uri="{FF2B5EF4-FFF2-40B4-BE49-F238E27FC236}">
                    <a16:creationId xmlns:a16="http://schemas.microsoft.com/office/drawing/2014/main" id="{25360DDC-137C-3A4E-B0C0-5CD6B933D53F}"/>
                  </a:ext>
                </a:extLst>
              </p:cNvPr>
              <p:cNvSpPr>
                <a:spLocks noChangeAspect="1" noChangeArrowheads="1"/>
              </p:cNvSpPr>
              <p:nvPr>
                <p:custDataLst>
                  <p:tags r:id="rId37"/>
                </p:custDataLst>
              </p:nvPr>
            </p:nvSpPr>
            <p:spPr bwMode="auto">
              <a:xfrm>
                <a:off x="938" y="3373"/>
                <a:ext cx="183" cy="183"/>
              </a:xfrm>
              <a:prstGeom prst="ellipse">
                <a:avLst/>
              </a:prstGeom>
              <a:noFill/>
              <a:ln w="38100">
                <a:solidFill>
                  <a:schemeClr val="tx1"/>
                </a:solidFill>
                <a:round/>
                <a:headEnd/>
                <a:tailEnd/>
              </a:ln>
            </p:spPr>
            <p:txBody>
              <a:bodyPr wrap="none" anchor="ctr"/>
              <a:lstStyle/>
              <a:p>
                <a:endParaRPr lang="en-US"/>
              </a:p>
            </p:txBody>
          </p:sp>
          <p:sp>
            <p:nvSpPr>
              <p:cNvPr id="43" name="Oval 32">
                <a:extLst>
                  <a:ext uri="{FF2B5EF4-FFF2-40B4-BE49-F238E27FC236}">
                    <a16:creationId xmlns:a16="http://schemas.microsoft.com/office/drawing/2014/main" id="{BC71B2D0-F994-CC48-A0D7-BE2384A81DD3}"/>
                  </a:ext>
                </a:extLst>
              </p:cNvPr>
              <p:cNvSpPr>
                <a:spLocks noChangeAspect="1" noChangeArrowheads="1"/>
              </p:cNvSpPr>
              <p:nvPr>
                <p:custDataLst>
                  <p:tags r:id="rId38"/>
                </p:custDataLst>
              </p:nvPr>
            </p:nvSpPr>
            <p:spPr bwMode="auto">
              <a:xfrm>
                <a:off x="1537" y="3373"/>
                <a:ext cx="183" cy="183"/>
              </a:xfrm>
              <a:prstGeom prst="ellipse">
                <a:avLst/>
              </a:prstGeom>
              <a:noFill/>
              <a:ln w="38100">
                <a:solidFill>
                  <a:schemeClr val="tx1"/>
                </a:solidFill>
                <a:round/>
                <a:headEnd/>
                <a:tailEnd/>
              </a:ln>
            </p:spPr>
            <p:txBody>
              <a:bodyPr wrap="none" anchor="ctr"/>
              <a:lstStyle/>
              <a:p>
                <a:endParaRPr lang="en-US"/>
              </a:p>
            </p:txBody>
          </p:sp>
          <p:sp>
            <p:nvSpPr>
              <p:cNvPr id="44" name="Oval 33">
                <a:extLst>
                  <a:ext uri="{FF2B5EF4-FFF2-40B4-BE49-F238E27FC236}">
                    <a16:creationId xmlns:a16="http://schemas.microsoft.com/office/drawing/2014/main" id="{D9B8817C-283E-5549-A4A7-9D19B24BECC8}"/>
                  </a:ext>
                </a:extLst>
              </p:cNvPr>
              <p:cNvSpPr>
                <a:spLocks noChangeAspect="1" noChangeArrowheads="1"/>
              </p:cNvSpPr>
              <p:nvPr>
                <p:custDataLst>
                  <p:tags r:id="rId39"/>
                </p:custDataLst>
              </p:nvPr>
            </p:nvSpPr>
            <p:spPr bwMode="auto">
              <a:xfrm>
                <a:off x="1137" y="3373"/>
                <a:ext cx="184" cy="183"/>
              </a:xfrm>
              <a:prstGeom prst="ellipse">
                <a:avLst/>
              </a:prstGeom>
              <a:noFill/>
              <a:ln w="38100">
                <a:solidFill>
                  <a:schemeClr val="tx1"/>
                </a:solidFill>
                <a:round/>
                <a:headEnd/>
                <a:tailEnd/>
              </a:ln>
            </p:spPr>
            <p:txBody>
              <a:bodyPr wrap="none" anchor="ctr"/>
              <a:lstStyle/>
              <a:p>
                <a:endParaRPr lang="en-US"/>
              </a:p>
            </p:txBody>
          </p:sp>
          <p:sp>
            <p:nvSpPr>
              <p:cNvPr id="45" name="Oval 34">
                <a:extLst>
                  <a:ext uri="{FF2B5EF4-FFF2-40B4-BE49-F238E27FC236}">
                    <a16:creationId xmlns:a16="http://schemas.microsoft.com/office/drawing/2014/main" id="{67C939F9-FED1-CF48-8E10-BDBCB29B4CDE}"/>
                  </a:ext>
                </a:extLst>
              </p:cNvPr>
              <p:cNvSpPr>
                <a:spLocks noChangeAspect="1" noChangeArrowheads="1"/>
              </p:cNvSpPr>
              <p:nvPr>
                <p:custDataLst>
                  <p:tags r:id="rId40"/>
                </p:custDataLst>
              </p:nvPr>
            </p:nvSpPr>
            <p:spPr bwMode="auto">
              <a:xfrm>
                <a:off x="1737" y="3373"/>
                <a:ext cx="183" cy="183"/>
              </a:xfrm>
              <a:prstGeom prst="ellipse">
                <a:avLst/>
              </a:prstGeom>
              <a:noFill/>
              <a:ln w="38100">
                <a:solidFill>
                  <a:schemeClr val="tx1"/>
                </a:solidFill>
                <a:round/>
                <a:headEnd/>
                <a:tailEnd/>
              </a:ln>
            </p:spPr>
            <p:txBody>
              <a:bodyPr wrap="none" anchor="ctr"/>
              <a:lstStyle/>
              <a:p>
                <a:endParaRPr lang="en-US"/>
              </a:p>
            </p:txBody>
          </p:sp>
          <p:cxnSp>
            <p:nvCxnSpPr>
              <p:cNvPr id="46" name="AutoShape 35">
                <a:extLst>
                  <a:ext uri="{FF2B5EF4-FFF2-40B4-BE49-F238E27FC236}">
                    <a16:creationId xmlns:a16="http://schemas.microsoft.com/office/drawing/2014/main" id="{DF76B525-38B4-7846-B6F5-07B245CBE810}"/>
                  </a:ext>
                </a:extLst>
              </p:cNvPr>
              <p:cNvCxnSpPr>
                <a:cxnSpLocks noChangeShapeType="1"/>
                <a:stCxn id="40" idx="2"/>
                <a:endCxn id="42" idx="0"/>
              </p:cNvCxnSpPr>
              <p:nvPr>
                <p:custDataLst>
                  <p:tags r:id="rId41"/>
                </p:custDataLst>
              </p:nvPr>
            </p:nvCxnSpPr>
            <p:spPr bwMode="auto">
              <a:xfrm flipH="1">
                <a:off x="1030" y="3068"/>
                <a:ext cx="301" cy="297"/>
              </a:xfrm>
              <a:prstGeom prst="straightConnector1">
                <a:avLst/>
              </a:prstGeom>
              <a:noFill/>
              <a:ln w="9525">
                <a:solidFill>
                  <a:schemeClr val="tx1"/>
                </a:solidFill>
                <a:round/>
                <a:headEnd/>
                <a:tailEnd type="triangle" w="med" len="med"/>
              </a:ln>
            </p:spPr>
          </p:cxnSp>
          <p:cxnSp>
            <p:nvCxnSpPr>
              <p:cNvPr id="47" name="AutoShape 36">
                <a:extLst>
                  <a:ext uri="{FF2B5EF4-FFF2-40B4-BE49-F238E27FC236}">
                    <a16:creationId xmlns:a16="http://schemas.microsoft.com/office/drawing/2014/main" id="{2911FAA9-8BF2-E843-8F02-466F78AC0535}"/>
                  </a:ext>
                </a:extLst>
              </p:cNvPr>
              <p:cNvCxnSpPr>
                <a:cxnSpLocks noChangeShapeType="1"/>
                <a:stCxn id="40" idx="3"/>
                <a:endCxn id="44" idx="0"/>
              </p:cNvCxnSpPr>
              <p:nvPr>
                <p:custDataLst>
                  <p:tags r:id="rId42"/>
                </p:custDataLst>
              </p:nvPr>
            </p:nvCxnSpPr>
            <p:spPr bwMode="auto">
              <a:xfrm flipH="1">
                <a:off x="1229" y="3140"/>
                <a:ext cx="136" cy="225"/>
              </a:xfrm>
              <a:prstGeom prst="straightConnector1">
                <a:avLst/>
              </a:prstGeom>
              <a:noFill/>
              <a:ln w="9525">
                <a:solidFill>
                  <a:schemeClr val="tx1"/>
                </a:solidFill>
                <a:round/>
                <a:headEnd/>
                <a:tailEnd type="triangle" w="med" len="med"/>
              </a:ln>
            </p:spPr>
          </p:cxnSp>
          <p:cxnSp>
            <p:nvCxnSpPr>
              <p:cNvPr id="48" name="AutoShape 37">
                <a:extLst>
                  <a:ext uri="{FF2B5EF4-FFF2-40B4-BE49-F238E27FC236}">
                    <a16:creationId xmlns:a16="http://schemas.microsoft.com/office/drawing/2014/main" id="{A9742367-6FDF-3245-823F-ACEBE2077419}"/>
                  </a:ext>
                </a:extLst>
              </p:cNvPr>
              <p:cNvCxnSpPr>
                <a:cxnSpLocks noChangeShapeType="1"/>
                <a:stCxn id="40" idx="4"/>
                <a:endCxn id="41" idx="0"/>
              </p:cNvCxnSpPr>
              <p:nvPr>
                <p:custDataLst>
                  <p:tags r:id="rId43"/>
                </p:custDataLst>
              </p:nvPr>
            </p:nvCxnSpPr>
            <p:spPr bwMode="auto">
              <a:xfrm>
                <a:off x="1430" y="3167"/>
                <a:ext cx="3" cy="198"/>
              </a:xfrm>
              <a:prstGeom prst="straightConnector1">
                <a:avLst/>
              </a:prstGeom>
              <a:noFill/>
              <a:ln w="9525">
                <a:solidFill>
                  <a:schemeClr val="tx1"/>
                </a:solidFill>
                <a:round/>
                <a:headEnd/>
                <a:tailEnd type="triangle" w="med" len="med"/>
              </a:ln>
            </p:spPr>
          </p:cxnSp>
          <p:cxnSp>
            <p:nvCxnSpPr>
              <p:cNvPr id="49" name="AutoShape 38">
                <a:extLst>
                  <a:ext uri="{FF2B5EF4-FFF2-40B4-BE49-F238E27FC236}">
                    <a16:creationId xmlns:a16="http://schemas.microsoft.com/office/drawing/2014/main" id="{F64C0E8D-05FA-6E44-9973-C3A008BDB217}"/>
                  </a:ext>
                </a:extLst>
              </p:cNvPr>
              <p:cNvCxnSpPr>
                <a:cxnSpLocks noChangeShapeType="1"/>
                <a:stCxn id="40" idx="5"/>
                <a:endCxn id="43" idx="0"/>
              </p:cNvCxnSpPr>
              <p:nvPr>
                <p:custDataLst>
                  <p:tags r:id="rId44"/>
                </p:custDataLst>
              </p:nvPr>
            </p:nvCxnSpPr>
            <p:spPr bwMode="auto">
              <a:xfrm>
                <a:off x="1495" y="3140"/>
                <a:ext cx="134" cy="225"/>
              </a:xfrm>
              <a:prstGeom prst="straightConnector1">
                <a:avLst/>
              </a:prstGeom>
              <a:noFill/>
              <a:ln w="9525">
                <a:solidFill>
                  <a:schemeClr val="tx1"/>
                </a:solidFill>
                <a:round/>
                <a:headEnd/>
                <a:tailEnd type="triangle" w="med" len="med"/>
              </a:ln>
            </p:spPr>
          </p:cxnSp>
          <p:cxnSp>
            <p:nvCxnSpPr>
              <p:cNvPr id="50" name="AutoShape 39">
                <a:extLst>
                  <a:ext uri="{FF2B5EF4-FFF2-40B4-BE49-F238E27FC236}">
                    <a16:creationId xmlns:a16="http://schemas.microsoft.com/office/drawing/2014/main" id="{2C72EF7A-3983-6849-8DC0-A4F054867FB2}"/>
                  </a:ext>
                </a:extLst>
              </p:cNvPr>
              <p:cNvCxnSpPr>
                <a:cxnSpLocks noChangeShapeType="1"/>
                <a:stCxn id="40" idx="6"/>
                <a:endCxn id="45" idx="0"/>
              </p:cNvCxnSpPr>
              <p:nvPr>
                <p:custDataLst>
                  <p:tags r:id="rId45"/>
                </p:custDataLst>
              </p:nvPr>
            </p:nvCxnSpPr>
            <p:spPr bwMode="auto">
              <a:xfrm>
                <a:off x="1529" y="3068"/>
                <a:ext cx="299" cy="297"/>
              </a:xfrm>
              <a:prstGeom prst="straightConnector1">
                <a:avLst/>
              </a:prstGeom>
              <a:noFill/>
              <a:ln w="9525">
                <a:solidFill>
                  <a:schemeClr val="tx1"/>
                </a:solidFill>
                <a:round/>
                <a:headEnd/>
                <a:tailEnd type="triangle" w="med" len="med"/>
              </a:ln>
            </p:spPr>
          </p:cxnSp>
        </p:grpSp>
        <p:grpSp>
          <p:nvGrpSpPr>
            <p:cNvPr id="10" name="Group 40">
              <a:extLst>
                <a:ext uri="{FF2B5EF4-FFF2-40B4-BE49-F238E27FC236}">
                  <a16:creationId xmlns:a16="http://schemas.microsoft.com/office/drawing/2014/main" id="{7736E2EC-FFC7-DC4C-A523-C0394AE1FE04}"/>
                </a:ext>
              </a:extLst>
            </p:cNvPr>
            <p:cNvGrpSpPr>
              <a:grpSpLocks/>
            </p:cNvGrpSpPr>
            <p:nvPr>
              <p:custDataLst>
                <p:tags r:id="rId5"/>
              </p:custDataLst>
            </p:nvPr>
          </p:nvGrpSpPr>
          <p:grpSpPr bwMode="auto">
            <a:xfrm>
              <a:off x="2286000" y="3127375"/>
              <a:ext cx="1285875" cy="758825"/>
              <a:chOff x="1994" y="2976"/>
              <a:chExt cx="982" cy="580"/>
            </a:xfrm>
          </p:grpSpPr>
          <p:sp>
            <p:nvSpPr>
              <p:cNvPr id="29" name="Oval 41">
                <a:extLst>
                  <a:ext uri="{FF2B5EF4-FFF2-40B4-BE49-F238E27FC236}">
                    <a16:creationId xmlns:a16="http://schemas.microsoft.com/office/drawing/2014/main" id="{921F26EA-12B0-AD48-8AFE-3EA6FF294867}"/>
                  </a:ext>
                </a:extLst>
              </p:cNvPr>
              <p:cNvSpPr>
                <a:spLocks noChangeAspect="1" noChangeArrowheads="1"/>
              </p:cNvSpPr>
              <p:nvPr>
                <p:custDataLst>
                  <p:tags r:id="rId24"/>
                </p:custDataLst>
              </p:nvPr>
            </p:nvSpPr>
            <p:spPr bwMode="auto">
              <a:xfrm>
                <a:off x="2394" y="2976"/>
                <a:ext cx="184" cy="183"/>
              </a:xfrm>
              <a:prstGeom prst="ellipse">
                <a:avLst/>
              </a:prstGeom>
              <a:noFill/>
              <a:ln w="38100">
                <a:solidFill>
                  <a:schemeClr val="tx1"/>
                </a:solidFill>
                <a:round/>
                <a:headEnd/>
                <a:tailEnd/>
              </a:ln>
            </p:spPr>
            <p:txBody>
              <a:bodyPr wrap="none" anchor="ctr"/>
              <a:lstStyle/>
              <a:p>
                <a:endParaRPr lang="en-US"/>
              </a:p>
            </p:txBody>
          </p:sp>
          <p:sp>
            <p:nvSpPr>
              <p:cNvPr id="30" name="Oval 42">
                <a:extLst>
                  <a:ext uri="{FF2B5EF4-FFF2-40B4-BE49-F238E27FC236}">
                    <a16:creationId xmlns:a16="http://schemas.microsoft.com/office/drawing/2014/main" id="{0EBBE6BE-F421-8A4D-9200-75C4B9D6521E}"/>
                  </a:ext>
                </a:extLst>
              </p:cNvPr>
              <p:cNvSpPr>
                <a:spLocks noChangeAspect="1" noChangeArrowheads="1"/>
              </p:cNvSpPr>
              <p:nvPr>
                <p:custDataLst>
                  <p:tags r:id="rId25"/>
                </p:custDataLst>
              </p:nvPr>
            </p:nvSpPr>
            <p:spPr bwMode="auto">
              <a:xfrm>
                <a:off x="2397" y="3373"/>
                <a:ext cx="183" cy="183"/>
              </a:xfrm>
              <a:prstGeom prst="ellipse">
                <a:avLst/>
              </a:prstGeom>
              <a:noFill/>
              <a:ln w="38100">
                <a:solidFill>
                  <a:schemeClr val="tx1"/>
                </a:solidFill>
                <a:round/>
                <a:headEnd/>
                <a:tailEnd/>
              </a:ln>
            </p:spPr>
            <p:txBody>
              <a:bodyPr wrap="none" anchor="ctr"/>
              <a:lstStyle/>
              <a:p>
                <a:endParaRPr lang="en-US"/>
              </a:p>
            </p:txBody>
          </p:sp>
          <p:sp>
            <p:nvSpPr>
              <p:cNvPr id="31" name="Oval 43">
                <a:extLst>
                  <a:ext uri="{FF2B5EF4-FFF2-40B4-BE49-F238E27FC236}">
                    <a16:creationId xmlns:a16="http://schemas.microsoft.com/office/drawing/2014/main" id="{7E1097FA-829D-1344-8756-EA3673ADE15B}"/>
                  </a:ext>
                </a:extLst>
              </p:cNvPr>
              <p:cNvSpPr>
                <a:spLocks noChangeAspect="1" noChangeArrowheads="1"/>
              </p:cNvSpPr>
              <p:nvPr>
                <p:custDataLst>
                  <p:tags r:id="rId26"/>
                </p:custDataLst>
              </p:nvPr>
            </p:nvSpPr>
            <p:spPr bwMode="auto">
              <a:xfrm>
                <a:off x="1994" y="3373"/>
                <a:ext cx="183" cy="183"/>
              </a:xfrm>
              <a:prstGeom prst="ellipse">
                <a:avLst/>
              </a:prstGeom>
              <a:noFill/>
              <a:ln w="38100">
                <a:solidFill>
                  <a:schemeClr val="tx1"/>
                </a:solidFill>
                <a:round/>
                <a:headEnd/>
                <a:tailEnd/>
              </a:ln>
            </p:spPr>
            <p:txBody>
              <a:bodyPr wrap="none" anchor="ctr"/>
              <a:lstStyle/>
              <a:p>
                <a:endParaRPr lang="en-US"/>
              </a:p>
            </p:txBody>
          </p:sp>
          <p:sp>
            <p:nvSpPr>
              <p:cNvPr id="32" name="Oval 44">
                <a:extLst>
                  <a:ext uri="{FF2B5EF4-FFF2-40B4-BE49-F238E27FC236}">
                    <a16:creationId xmlns:a16="http://schemas.microsoft.com/office/drawing/2014/main" id="{21B304A5-A0BF-2640-897A-DE6F64195F35}"/>
                  </a:ext>
                </a:extLst>
              </p:cNvPr>
              <p:cNvSpPr>
                <a:spLocks noChangeAspect="1" noChangeArrowheads="1"/>
              </p:cNvSpPr>
              <p:nvPr>
                <p:custDataLst>
                  <p:tags r:id="rId27"/>
                </p:custDataLst>
              </p:nvPr>
            </p:nvSpPr>
            <p:spPr bwMode="auto">
              <a:xfrm>
                <a:off x="2593" y="3373"/>
                <a:ext cx="183" cy="183"/>
              </a:xfrm>
              <a:prstGeom prst="ellipse">
                <a:avLst/>
              </a:prstGeom>
              <a:noFill/>
              <a:ln w="38100">
                <a:solidFill>
                  <a:schemeClr val="tx1"/>
                </a:solidFill>
                <a:round/>
                <a:headEnd/>
                <a:tailEnd/>
              </a:ln>
            </p:spPr>
            <p:txBody>
              <a:bodyPr wrap="none" anchor="ctr"/>
              <a:lstStyle/>
              <a:p>
                <a:endParaRPr lang="en-US"/>
              </a:p>
            </p:txBody>
          </p:sp>
          <p:sp>
            <p:nvSpPr>
              <p:cNvPr id="33" name="Oval 45">
                <a:extLst>
                  <a:ext uri="{FF2B5EF4-FFF2-40B4-BE49-F238E27FC236}">
                    <a16:creationId xmlns:a16="http://schemas.microsoft.com/office/drawing/2014/main" id="{37EB90D8-6876-BD49-8F59-05C0E2D1BC56}"/>
                  </a:ext>
                </a:extLst>
              </p:cNvPr>
              <p:cNvSpPr>
                <a:spLocks noChangeAspect="1" noChangeArrowheads="1"/>
              </p:cNvSpPr>
              <p:nvPr>
                <p:custDataLst>
                  <p:tags r:id="rId28"/>
                </p:custDataLst>
              </p:nvPr>
            </p:nvSpPr>
            <p:spPr bwMode="auto">
              <a:xfrm>
                <a:off x="2193" y="3373"/>
                <a:ext cx="184" cy="183"/>
              </a:xfrm>
              <a:prstGeom prst="ellipse">
                <a:avLst/>
              </a:prstGeom>
              <a:noFill/>
              <a:ln w="38100">
                <a:solidFill>
                  <a:schemeClr val="tx1"/>
                </a:solidFill>
                <a:round/>
                <a:headEnd/>
                <a:tailEnd/>
              </a:ln>
            </p:spPr>
            <p:txBody>
              <a:bodyPr wrap="none" anchor="ctr"/>
              <a:lstStyle/>
              <a:p>
                <a:endParaRPr lang="en-US"/>
              </a:p>
            </p:txBody>
          </p:sp>
          <p:sp>
            <p:nvSpPr>
              <p:cNvPr id="34" name="Oval 46">
                <a:extLst>
                  <a:ext uri="{FF2B5EF4-FFF2-40B4-BE49-F238E27FC236}">
                    <a16:creationId xmlns:a16="http://schemas.microsoft.com/office/drawing/2014/main" id="{82751C9E-1580-E041-AB38-8A246867E4FE}"/>
                  </a:ext>
                </a:extLst>
              </p:cNvPr>
              <p:cNvSpPr>
                <a:spLocks noChangeAspect="1" noChangeArrowheads="1"/>
              </p:cNvSpPr>
              <p:nvPr>
                <p:custDataLst>
                  <p:tags r:id="rId29"/>
                </p:custDataLst>
              </p:nvPr>
            </p:nvSpPr>
            <p:spPr bwMode="auto">
              <a:xfrm>
                <a:off x="2793" y="3373"/>
                <a:ext cx="183" cy="183"/>
              </a:xfrm>
              <a:prstGeom prst="ellipse">
                <a:avLst/>
              </a:prstGeom>
              <a:noFill/>
              <a:ln w="38100">
                <a:solidFill>
                  <a:schemeClr val="tx1"/>
                </a:solidFill>
                <a:round/>
                <a:headEnd/>
                <a:tailEnd/>
              </a:ln>
            </p:spPr>
            <p:txBody>
              <a:bodyPr wrap="none" anchor="ctr"/>
              <a:lstStyle/>
              <a:p>
                <a:endParaRPr lang="en-US"/>
              </a:p>
            </p:txBody>
          </p:sp>
          <p:cxnSp>
            <p:nvCxnSpPr>
              <p:cNvPr id="35" name="AutoShape 47">
                <a:extLst>
                  <a:ext uri="{FF2B5EF4-FFF2-40B4-BE49-F238E27FC236}">
                    <a16:creationId xmlns:a16="http://schemas.microsoft.com/office/drawing/2014/main" id="{B80C6488-9195-A946-94FD-E87735225F50}"/>
                  </a:ext>
                </a:extLst>
              </p:cNvPr>
              <p:cNvCxnSpPr>
                <a:cxnSpLocks noChangeShapeType="1"/>
                <a:stCxn id="29" idx="2"/>
                <a:endCxn id="31" idx="0"/>
              </p:cNvCxnSpPr>
              <p:nvPr>
                <p:custDataLst>
                  <p:tags r:id="rId30"/>
                </p:custDataLst>
              </p:nvPr>
            </p:nvCxnSpPr>
            <p:spPr bwMode="auto">
              <a:xfrm flipH="1">
                <a:off x="2086" y="3068"/>
                <a:ext cx="301" cy="297"/>
              </a:xfrm>
              <a:prstGeom prst="straightConnector1">
                <a:avLst/>
              </a:prstGeom>
              <a:noFill/>
              <a:ln w="9525">
                <a:solidFill>
                  <a:schemeClr val="tx1"/>
                </a:solidFill>
                <a:round/>
                <a:headEnd/>
                <a:tailEnd type="triangle" w="med" len="med"/>
              </a:ln>
            </p:spPr>
          </p:cxnSp>
          <p:cxnSp>
            <p:nvCxnSpPr>
              <p:cNvPr id="36" name="AutoShape 48">
                <a:extLst>
                  <a:ext uri="{FF2B5EF4-FFF2-40B4-BE49-F238E27FC236}">
                    <a16:creationId xmlns:a16="http://schemas.microsoft.com/office/drawing/2014/main" id="{9427DC2A-B79F-7C46-89DC-CB680480D034}"/>
                  </a:ext>
                </a:extLst>
              </p:cNvPr>
              <p:cNvCxnSpPr>
                <a:cxnSpLocks noChangeShapeType="1"/>
                <a:stCxn id="29" idx="3"/>
                <a:endCxn id="33" idx="0"/>
              </p:cNvCxnSpPr>
              <p:nvPr>
                <p:custDataLst>
                  <p:tags r:id="rId31"/>
                </p:custDataLst>
              </p:nvPr>
            </p:nvCxnSpPr>
            <p:spPr bwMode="auto">
              <a:xfrm flipH="1">
                <a:off x="2285" y="3140"/>
                <a:ext cx="136" cy="225"/>
              </a:xfrm>
              <a:prstGeom prst="straightConnector1">
                <a:avLst/>
              </a:prstGeom>
              <a:noFill/>
              <a:ln w="9525">
                <a:solidFill>
                  <a:schemeClr val="tx1"/>
                </a:solidFill>
                <a:round/>
                <a:headEnd/>
                <a:tailEnd type="triangle" w="med" len="med"/>
              </a:ln>
            </p:spPr>
          </p:cxnSp>
          <p:cxnSp>
            <p:nvCxnSpPr>
              <p:cNvPr id="37" name="AutoShape 49">
                <a:extLst>
                  <a:ext uri="{FF2B5EF4-FFF2-40B4-BE49-F238E27FC236}">
                    <a16:creationId xmlns:a16="http://schemas.microsoft.com/office/drawing/2014/main" id="{C5ECD8FA-B884-F648-9F86-3658213FC475}"/>
                  </a:ext>
                </a:extLst>
              </p:cNvPr>
              <p:cNvCxnSpPr>
                <a:cxnSpLocks noChangeShapeType="1"/>
                <a:stCxn id="29" idx="4"/>
                <a:endCxn id="30" idx="0"/>
              </p:cNvCxnSpPr>
              <p:nvPr>
                <p:custDataLst>
                  <p:tags r:id="rId32"/>
                </p:custDataLst>
              </p:nvPr>
            </p:nvCxnSpPr>
            <p:spPr bwMode="auto">
              <a:xfrm>
                <a:off x="2486" y="3167"/>
                <a:ext cx="3" cy="198"/>
              </a:xfrm>
              <a:prstGeom prst="straightConnector1">
                <a:avLst/>
              </a:prstGeom>
              <a:noFill/>
              <a:ln w="9525">
                <a:solidFill>
                  <a:schemeClr val="tx1"/>
                </a:solidFill>
                <a:round/>
                <a:headEnd/>
                <a:tailEnd type="triangle" w="med" len="med"/>
              </a:ln>
            </p:spPr>
          </p:cxnSp>
          <p:cxnSp>
            <p:nvCxnSpPr>
              <p:cNvPr id="38" name="AutoShape 50">
                <a:extLst>
                  <a:ext uri="{FF2B5EF4-FFF2-40B4-BE49-F238E27FC236}">
                    <a16:creationId xmlns:a16="http://schemas.microsoft.com/office/drawing/2014/main" id="{A4DD49A7-D776-234B-B264-9D295AAF68A4}"/>
                  </a:ext>
                </a:extLst>
              </p:cNvPr>
              <p:cNvCxnSpPr>
                <a:cxnSpLocks noChangeShapeType="1"/>
                <a:stCxn id="29" idx="5"/>
                <a:endCxn id="32" idx="0"/>
              </p:cNvCxnSpPr>
              <p:nvPr>
                <p:custDataLst>
                  <p:tags r:id="rId33"/>
                </p:custDataLst>
              </p:nvPr>
            </p:nvCxnSpPr>
            <p:spPr bwMode="auto">
              <a:xfrm>
                <a:off x="2551" y="3140"/>
                <a:ext cx="134" cy="225"/>
              </a:xfrm>
              <a:prstGeom prst="straightConnector1">
                <a:avLst/>
              </a:prstGeom>
              <a:noFill/>
              <a:ln w="9525">
                <a:solidFill>
                  <a:schemeClr val="tx1"/>
                </a:solidFill>
                <a:round/>
                <a:headEnd/>
                <a:tailEnd type="triangle" w="med" len="med"/>
              </a:ln>
            </p:spPr>
          </p:cxnSp>
          <p:cxnSp>
            <p:nvCxnSpPr>
              <p:cNvPr id="39" name="AutoShape 51">
                <a:extLst>
                  <a:ext uri="{FF2B5EF4-FFF2-40B4-BE49-F238E27FC236}">
                    <a16:creationId xmlns:a16="http://schemas.microsoft.com/office/drawing/2014/main" id="{FCCC15B6-A064-DB47-B2F4-BF5136CCE1A1}"/>
                  </a:ext>
                </a:extLst>
              </p:cNvPr>
              <p:cNvCxnSpPr>
                <a:cxnSpLocks noChangeShapeType="1"/>
                <a:stCxn id="29" idx="6"/>
                <a:endCxn id="34" idx="0"/>
              </p:cNvCxnSpPr>
              <p:nvPr>
                <p:custDataLst>
                  <p:tags r:id="rId34"/>
                </p:custDataLst>
              </p:nvPr>
            </p:nvCxnSpPr>
            <p:spPr bwMode="auto">
              <a:xfrm>
                <a:off x="2585" y="3068"/>
                <a:ext cx="299" cy="297"/>
              </a:xfrm>
              <a:prstGeom prst="straightConnector1">
                <a:avLst/>
              </a:prstGeom>
              <a:noFill/>
              <a:ln w="9525">
                <a:solidFill>
                  <a:schemeClr val="tx1"/>
                </a:solidFill>
                <a:round/>
                <a:headEnd/>
                <a:tailEnd type="triangle" w="med" len="med"/>
              </a:ln>
            </p:spPr>
          </p:cxnSp>
        </p:grpSp>
        <p:grpSp>
          <p:nvGrpSpPr>
            <p:cNvPr id="11" name="Group 52">
              <a:extLst>
                <a:ext uri="{FF2B5EF4-FFF2-40B4-BE49-F238E27FC236}">
                  <a16:creationId xmlns:a16="http://schemas.microsoft.com/office/drawing/2014/main" id="{6540F109-82B5-374D-BDCA-CE8912CB7005}"/>
                </a:ext>
              </a:extLst>
            </p:cNvPr>
            <p:cNvGrpSpPr>
              <a:grpSpLocks/>
            </p:cNvGrpSpPr>
            <p:nvPr>
              <p:custDataLst>
                <p:tags r:id="rId6"/>
              </p:custDataLst>
            </p:nvPr>
          </p:nvGrpSpPr>
          <p:grpSpPr bwMode="auto">
            <a:xfrm>
              <a:off x="7315200" y="3124200"/>
              <a:ext cx="1285875" cy="758825"/>
              <a:chOff x="5162" y="2976"/>
              <a:chExt cx="982" cy="580"/>
            </a:xfrm>
          </p:grpSpPr>
          <p:sp>
            <p:nvSpPr>
              <p:cNvPr id="18" name="Oval 53">
                <a:extLst>
                  <a:ext uri="{FF2B5EF4-FFF2-40B4-BE49-F238E27FC236}">
                    <a16:creationId xmlns:a16="http://schemas.microsoft.com/office/drawing/2014/main" id="{5BD134B0-501D-0448-9D9D-3C7EEC59CBBF}"/>
                  </a:ext>
                </a:extLst>
              </p:cNvPr>
              <p:cNvSpPr>
                <a:spLocks noChangeAspect="1" noChangeArrowheads="1"/>
              </p:cNvSpPr>
              <p:nvPr>
                <p:custDataLst>
                  <p:tags r:id="rId13"/>
                </p:custDataLst>
              </p:nvPr>
            </p:nvSpPr>
            <p:spPr bwMode="auto">
              <a:xfrm>
                <a:off x="5562" y="2976"/>
                <a:ext cx="184" cy="183"/>
              </a:xfrm>
              <a:prstGeom prst="ellipse">
                <a:avLst/>
              </a:prstGeom>
              <a:noFill/>
              <a:ln w="38100">
                <a:solidFill>
                  <a:schemeClr val="tx1"/>
                </a:solidFill>
                <a:round/>
                <a:headEnd/>
                <a:tailEnd/>
              </a:ln>
            </p:spPr>
            <p:txBody>
              <a:bodyPr wrap="none" anchor="ctr"/>
              <a:lstStyle/>
              <a:p>
                <a:endParaRPr lang="en-US"/>
              </a:p>
            </p:txBody>
          </p:sp>
          <p:sp>
            <p:nvSpPr>
              <p:cNvPr id="19" name="Oval 54">
                <a:extLst>
                  <a:ext uri="{FF2B5EF4-FFF2-40B4-BE49-F238E27FC236}">
                    <a16:creationId xmlns:a16="http://schemas.microsoft.com/office/drawing/2014/main" id="{BFF2EDD0-5B06-7047-B5FB-CAB865FD022E}"/>
                  </a:ext>
                </a:extLst>
              </p:cNvPr>
              <p:cNvSpPr>
                <a:spLocks noChangeAspect="1" noChangeArrowheads="1"/>
              </p:cNvSpPr>
              <p:nvPr>
                <p:custDataLst>
                  <p:tags r:id="rId14"/>
                </p:custDataLst>
              </p:nvPr>
            </p:nvSpPr>
            <p:spPr bwMode="auto">
              <a:xfrm>
                <a:off x="5565" y="3373"/>
                <a:ext cx="183" cy="183"/>
              </a:xfrm>
              <a:prstGeom prst="ellipse">
                <a:avLst/>
              </a:prstGeom>
              <a:noFill/>
              <a:ln w="38100">
                <a:solidFill>
                  <a:schemeClr val="tx1"/>
                </a:solidFill>
                <a:round/>
                <a:headEnd/>
                <a:tailEnd/>
              </a:ln>
            </p:spPr>
            <p:txBody>
              <a:bodyPr wrap="none" anchor="ctr"/>
              <a:lstStyle/>
              <a:p>
                <a:endParaRPr lang="en-US"/>
              </a:p>
            </p:txBody>
          </p:sp>
          <p:sp>
            <p:nvSpPr>
              <p:cNvPr id="20" name="Oval 55">
                <a:extLst>
                  <a:ext uri="{FF2B5EF4-FFF2-40B4-BE49-F238E27FC236}">
                    <a16:creationId xmlns:a16="http://schemas.microsoft.com/office/drawing/2014/main" id="{F52A0408-34D8-9B45-A98D-076AD51F3E92}"/>
                  </a:ext>
                </a:extLst>
              </p:cNvPr>
              <p:cNvSpPr>
                <a:spLocks noChangeAspect="1" noChangeArrowheads="1"/>
              </p:cNvSpPr>
              <p:nvPr>
                <p:custDataLst>
                  <p:tags r:id="rId15"/>
                </p:custDataLst>
              </p:nvPr>
            </p:nvSpPr>
            <p:spPr bwMode="auto">
              <a:xfrm>
                <a:off x="5162" y="3373"/>
                <a:ext cx="183" cy="183"/>
              </a:xfrm>
              <a:prstGeom prst="ellipse">
                <a:avLst/>
              </a:prstGeom>
              <a:noFill/>
              <a:ln w="38100">
                <a:solidFill>
                  <a:schemeClr val="tx1"/>
                </a:solidFill>
                <a:round/>
                <a:headEnd/>
                <a:tailEnd/>
              </a:ln>
            </p:spPr>
            <p:txBody>
              <a:bodyPr wrap="none" anchor="ctr"/>
              <a:lstStyle/>
              <a:p>
                <a:endParaRPr lang="en-US"/>
              </a:p>
            </p:txBody>
          </p:sp>
          <p:sp>
            <p:nvSpPr>
              <p:cNvPr id="21" name="Oval 56">
                <a:extLst>
                  <a:ext uri="{FF2B5EF4-FFF2-40B4-BE49-F238E27FC236}">
                    <a16:creationId xmlns:a16="http://schemas.microsoft.com/office/drawing/2014/main" id="{0EC63DD2-4785-DE40-8C99-C22DD8C7AF1E}"/>
                  </a:ext>
                </a:extLst>
              </p:cNvPr>
              <p:cNvSpPr>
                <a:spLocks noChangeAspect="1" noChangeArrowheads="1"/>
              </p:cNvSpPr>
              <p:nvPr>
                <p:custDataLst>
                  <p:tags r:id="rId16"/>
                </p:custDataLst>
              </p:nvPr>
            </p:nvSpPr>
            <p:spPr bwMode="auto">
              <a:xfrm>
                <a:off x="5761" y="3373"/>
                <a:ext cx="183" cy="183"/>
              </a:xfrm>
              <a:prstGeom prst="ellipse">
                <a:avLst/>
              </a:prstGeom>
              <a:noFill/>
              <a:ln w="38100">
                <a:solidFill>
                  <a:schemeClr val="tx1"/>
                </a:solidFill>
                <a:round/>
                <a:headEnd/>
                <a:tailEnd/>
              </a:ln>
            </p:spPr>
            <p:txBody>
              <a:bodyPr wrap="none" anchor="ctr"/>
              <a:lstStyle/>
              <a:p>
                <a:endParaRPr lang="en-US"/>
              </a:p>
            </p:txBody>
          </p:sp>
          <p:sp>
            <p:nvSpPr>
              <p:cNvPr id="22" name="Oval 57">
                <a:extLst>
                  <a:ext uri="{FF2B5EF4-FFF2-40B4-BE49-F238E27FC236}">
                    <a16:creationId xmlns:a16="http://schemas.microsoft.com/office/drawing/2014/main" id="{CB18251D-BD17-8E41-AFFF-0C97B47F6ABC}"/>
                  </a:ext>
                </a:extLst>
              </p:cNvPr>
              <p:cNvSpPr>
                <a:spLocks noChangeAspect="1" noChangeArrowheads="1"/>
              </p:cNvSpPr>
              <p:nvPr>
                <p:custDataLst>
                  <p:tags r:id="rId17"/>
                </p:custDataLst>
              </p:nvPr>
            </p:nvSpPr>
            <p:spPr bwMode="auto">
              <a:xfrm>
                <a:off x="5361" y="3373"/>
                <a:ext cx="184" cy="183"/>
              </a:xfrm>
              <a:prstGeom prst="ellipse">
                <a:avLst/>
              </a:prstGeom>
              <a:noFill/>
              <a:ln w="38100">
                <a:solidFill>
                  <a:schemeClr val="tx1"/>
                </a:solidFill>
                <a:round/>
                <a:headEnd/>
                <a:tailEnd/>
              </a:ln>
            </p:spPr>
            <p:txBody>
              <a:bodyPr wrap="none" anchor="ctr"/>
              <a:lstStyle/>
              <a:p>
                <a:endParaRPr lang="en-US"/>
              </a:p>
            </p:txBody>
          </p:sp>
          <p:sp>
            <p:nvSpPr>
              <p:cNvPr id="23" name="Oval 58">
                <a:extLst>
                  <a:ext uri="{FF2B5EF4-FFF2-40B4-BE49-F238E27FC236}">
                    <a16:creationId xmlns:a16="http://schemas.microsoft.com/office/drawing/2014/main" id="{962E8516-FC53-6A48-9A31-679507422678}"/>
                  </a:ext>
                </a:extLst>
              </p:cNvPr>
              <p:cNvSpPr>
                <a:spLocks noChangeAspect="1" noChangeArrowheads="1"/>
              </p:cNvSpPr>
              <p:nvPr>
                <p:custDataLst>
                  <p:tags r:id="rId18"/>
                </p:custDataLst>
              </p:nvPr>
            </p:nvSpPr>
            <p:spPr bwMode="auto">
              <a:xfrm>
                <a:off x="5961" y="3373"/>
                <a:ext cx="183" cy="183"/>
              </a:xfrm>
              <a:prstGeom prst="ellipse">
                <a:avLst/>
              </a:prstGeom>
              <a:noFill/>
              <a:ln w="38100">
                <a:solidFill>
                  <a:schemeClr val="tx1"/>
                </a:solidFill>
                <a:round/>
                <a:headEnd/>
                <a:tailEnd/>
              </a:ln>
            </p:spPr>
            <p:txBody>
              <a:bodyPr wrap="none" anchor="ctr"/>
              <a:lstStyle/>
              <a:p>
                <a:endParaRPr lang="en-US"/>
              </a:p>
            </p:txBody>
          </p:sp>
          <p:cxnSp>
            <p:nvCxnSpPr>
              <p:cNvPr id="24" name="AutoShape 59">
                <a:extLst>
                  <a:ext uri="{FF2B5EF4-FFF2-40B4-BE49-F238E27FC236}">
                    <a16:creationId xmlns:a16="http://schemas.microsoft.com/office/drawing/2014/main" id="{E4F97FF3-9B5C-8149-B582-E46C6D04A560}"/>
                  </a:ext>
                </a:extLst>
              </p:cNvPr>
              <p:cNvCxnSpPr>
                <a:cxnSpLocks noChangeShapeType="1"/>
                <a:stCxn id="18" idx="2"/>
                <a:endCxn id="20" idx="0"/>
              </p:cNvCxnSpPr>
              <p:nvPr>
                <p:custDataLst>
                  <p:tags r:id="rId19"/>
                </p:custDataLst>
              </p:nvPr>
            </p:nvCxnSpPr>
            <p:spPr bwMode="auto">
              <a:xfrm flipH="1">
                <a:off x="5254" y="3068"/>
                <a:ext cx="301" cy="297"/>
              </a:xfrm>
              <a:prstGeom prst="straightConnector1">
                <a:avLst/>
              </a:prstGeom>
              <a:noFill/>
              <a:ln w="9525">
                <a:solidFill>
                  <a:schemeClr val="tx1"/>
                </a:solidFill>
                <a:round/>
                <a:headEnd/>
                <a:tailEnd type="triangle" w="med" len="med"/>
              </a:ln>
            </p:spPr>
          </p:cxnSp>
          <p:cxnSp>
            <p:nvCxnSpPr>
              <p:cNvPr id="25" name="AutoShape 60">
                <a:extLst>
                  <a:ext uri="{FF2B5EF4-FFF2-40B4-BE49-F238E27FC236}">
                    <a16:creationId xmlns:a16="http://schemas.microsoft.com/office/drawing/2014/main" id="{E123A390-CA10-1B43-BE92-B788CD7A2336}"/>
                  </a:ext>
                </a:extLst>
              </p:cNvPr>
              <p:cNvCxnSpPr>
                <a:cxnSpLocks noChangeShapeType="1"/>
                <a:stCxn id="18" idx="3"/>
                <a:endCxn id="22" idx="0"/>
              </p:cNvCxnSpPr>
              <p:nvPr>
                <p:custDataLst>
                  <p:tags r:id="rId20"/>
                </p:custDataLst>
              </p:nvPr>
            </p:nvCxnSpPr>
            <p:spPr bwMode="auto">
              <a:xfrm flipH="1">
                <a:off x="5453" y="3140"/>
                <a:ext cx="136" cy="225"/>
              </a:xfrm>
              <a:prstGeom prst="straightConnector1">
                <a:avLst/>
              </a:prstGeom>
              <a:noFill/>
              <a:ln w="9525">
                <a:solidFill>
                  <a:schemeClr val="tx1"/>
                </a:solidFill>
                <a:round/>
                <a:headEnd/>
                <a:tailEnd type="triangle" w="med" len="med"/>
              </a:ln>
            </p:spPr>
          </p:cxnSp>
          <p:cxnSp>
            <p:nvCxnSpPr>
              <p:cNvPr id="26" name="AutoShape 61">
                <a:extLst>
                  <a:ext uri="{FF2B5EF4-FFF2-40B4-BE49-F238E27FC236}">
                    <a16:creationId xmlns:a16="http://schemas.microsoft.com/office/drawing/2014/main" id="{88A986E8-1A8E-AB40-92D6-AE0ED512349B}"/>
                  </a:ext>
                </a:extLst>
              </p:cNvPr>
              <p:cNvCxnSpPr>
                <a:cxnSpLocks noChangeShapeType="1"/>
                <a:stCxn id="18" idx="4"/>
                <a:endCxn id="19" idx="0"/>
              </p:cNvCxnSpPr>
              <p:nvPr>
                <p:custDataLst>
                  <p:tags r:id="rId21"/>
                </p:custDataLst>
              </p:nvPr>
            </p:nvCxnSpPr>
            <p:spPr bwMode="auto">
              <a:xfrm>
                <a:off x="5654" y="3167"/>
                <a:ext cx="3" cy="198"/>
              </a:xfrm>
              <a:prstGeom prst="straightConnector1">
                <a:avLst/>
              </a:prstGeom>
              <a:noFill/>
              <a:ln w="9525">
                <a:solidFill>
                  <a:schemeClr val="tx1"/>
                </a:solidFill>
                <a:round/>
                <a:headEnd/>
                <a:tailEnd type="triangle" w="med" len="med"/>
              </a:ln>
            </p:spPr>
          </p:cxnSp>
          <p:cxnSp>
            <p:nvCxnSpPr>
              <p:cNvPr id="27" name="AutoShape 62">
                <a:extLst>
                  <a:ext uri="{FF2B5EF4-FFF2-40B4-BE49-F238E27FC236}">
                    <a16:creationId xmlns:a16="http://schemas.microsoft.com/office/drawing/2014/main" id="{01E65C5D-BBA2-5246-ABAA-A5F70CFAEF0F}"/>
                  </a:ext>
                </a:extLst>
              </p:cNvPr>
              <p:cNvCxnSpPr>
                <a:cxnSpLocks noChangeShapeType="1"/>
                <a:stCxn id="18" idx="5"/>
                <a:endCxn id="21" idx="0"/>
              </p:cNvCxnSpPr>
              <p:nvPr>
                <p:custDataLst>
                  <p:tags r:id="rId22"/>
                </p:custDataLst>
              </p:nvPr>
            </p:nvCxnSpPr>
            <p:spPr bwMode="auto">
              <a:xfrm>
                <a:off x="5719" y="3140"/>
                <a:ext cx="134" cy="225"/>
              </a:xfrm>
              <a:prstGeom prst="straightConnector1">
                <a:avLst/>
              </a:prstGeom>
              <a:noFill/>
              <a:ln w="9525">
                <a:solidFill>
                  <a:schemeClr val="tx1"/>
                </a:solidFill>
                <a:round/>
                <a:headEnd/>
                <a:tailEnd type="triangle" w="med" len="med"/>
              </a:ln>
            </p:spPr>
          </p:cxnSp>
          <p:cxnSp>
            <p:nvCxnSpPr>
              <p:cNvPr id="28" name="AutoShape 63">
                <a:extLst>
                  <a:ext uri="{FF2B5EF4-FFF2-40B4-BE49-F238E27FC236}">
                    <a16:creationId xmlns:a16="http://schemas.microsoft.com/office/drawing/2014/main" id="{B089595B-2ED8-B34C-B326-EA070703BA83}"/>
                  </a:ext>
                </a:extLst>
              </p:cNvPr>
              <p:cNvCxnSpPr>
                <a:cxnSpLocks noChangeShapeType="1"/>
                <a:stCxn id="18" idx="6"/>
                <a:endCxn id="23" idx="0"/>
              </p:cNvCxnSpPr>
              <p:nvPr>
                <p:custDataLst>
                  <p:tags r:id="rId23"/>
                </p:custDataLst>
              </p:nvPr>
            </p:nvCxnSpPr>
            <p:spPr bwMode="auto">
              <a:xfrm>
                <a:off x="5753" y="3068"/>
                <a:ext cx="299" cy="297"/>
              </a:xfrm>
              <a:prstGeom prst="straightConnector1">
                <a:avLst/>
              </a:prstGeom>
              <a:noFill/>
              <a:ln w="9525">
                <a:solidFill>
                  <a:schemeClr val="tx1"/>
                </a:solidFill>
                <a:round/>
                <a:headEnd/>
                <a:tailEnd type="triangle" w="med" len="med"/>
              </a:ln>
            </p:spPr>
          </p:cxnSp>
        </p:grpSp>
        <p:sp>
          <p:nvSpPr>
            <p:cNvPr id="12" name="Oval 64">
              <a:extLst>
                <a:ext uri="{FF2B5EF4-FFF2-40B4-BE49-F238E27FC236}">
                  <a16:creationId xmlns:a16="http://schemas.microsoft.com/office/drawing/2014/main" id="{0D027EBA-DBC2-D44A-92C0-D077BE58213C}"/>
                </a:ext>
              </a:extLst>
            </p:cNvPr>
            <p:cNvSpPr>
              <a:spLocks noChangeAspect="1" noChangeArrowheads="1"/>
            </p:cNvSpPr>
            <p:nvPr>
              <p:custDataLst>
                <p:tags r:id="rId7"/>
              </p:custDataLst>
            </p:nvPr>
          </p:nvSpPr>
          <p:spPr bwMode="auto">
            <a:xfrm>
              <a:off x="4267200" y="2365375"/>
              <a:ext cx="241300" cy="239713"/>
            </a:xfrm>
            <a:prstGeom prst="ellipse">
              <a:avLst/>
            </a:prstGeom>
            <a:noFill/>
            <a:ln w="38100">
              <a:solidFill>
                <a:schemeClr val="tx1"/>
              </a:solidFill>
              <a:round/>
              <a:headEnd/>
              <a:tailEnd/>
            </a:ln>
          </p:spPr>
          <p:txBody>
            <a:bodyPr wrap="none" anchor="ctr"/>
            <a:lstStyle/>
            <a:p>
              <a:endParaRPr lang="en-US"/>
            </a:p>
          </p:txBody>
        </p:sp>
        <p:cxnSp>
          <p:nvCxnSpPr>
            <p:cNvPr id="13" name="AutoShape 65">
              <a:extLst>
                <a:ext uri="{FF2B5EF4-FFF2-40B4-BE49-F238E27FC236}">
                  <a16:creationId xmlns:a16="http://schemas.microsoft.com/office/drawing/2014/main" id="{928E5699-398E-6748-B95A-A6E0F7DBAD87}"/>
                </a:ext>
              </a:extLst>
            </p:cNvPr>
            <p:cNvCxnSpPr>
              <a:cxnSpLocks noChangeShapeType="1"/>
              <a:stCxn id="12" idx="3"/>
            </p:cNvCxnSpPr>
            <p:nvPr>
              <p:custDataLst>
                <p:tags r:id="rId8"/>
              </p:custDataLst>
            </p:nvPr>
          </p:nvCxnSpPr>
          <p:spPr bwMode="auto">
            <a:xfrm flipH="1">
              <a:off x="1482725" y="2589213"/>
              <a:ext cx="2819400" cy="519112"/>
            </a:xfrm>
            <a:prstGeom prst="straightConnector1">
              <a:avLst/>
            </a:prstGeom>
            <a:noFill/>
            <a:ln w="9525">
              <a:solidFill>
                <a:schemeClr val="tx1"/>
              </a:solidFill>
              <a:round/>
              <a:headEnd/>
              <a:tailEnd type="triangle" w="med" len="med"/>
            </a:ln>
          </p:spPr>
        </p:cxnSp>
        <p:cxnSp>
          <p:nvCxnSpPr>
            <p:cNvPr id="14" name="AutoShape 66">
              <a:extLst>
                <a:ext uri="{FF2B5EF4-FFF2-40B4-BE49-F238E27FC236}">
                  <a16:creationId xmlns:a16="http://schemas.microsoft.com/office/drawing/2014/main" id="{3933FA62-5065-C447-942B-A092E950793B}"/>
                </a:ext>
              </a:extLst>
            </p:cNvPr>
            <p:cNvCxnSpPr>
              <a:cxnSpLocks noChangeShapeType="1"/>
              <a:stCxn id="12" idx="3"/>
            </p:cNvCxnSpPr>
            <p:nvPr>
              <p:custDataLst>
                <p:tags r:id="rId9"/>
              </p:custDataLst>
            </p:nvPr>
          </p:nvCxnSpPr>
          <p:spPr bwMode="auto">
            <a:xfrm flipH="1">
              <a:off x="2930525" y="2589213"/>
              <a:ext cx="1371600" cy="519112"/>
            </a:xfrm>
            <a:prstGeom prst="straightConnector1">
              <a:avLst/>
            </a:prstGeom>
            <a:noFill/>
            <a:ln w="9525">
              <a:solidFill>
                <a:schemeClr val="tx1"/>
              </a:solidFill>
              <a:round/>
              <a:headEnd/>
              <a:tailEnd type="triangle" w="med" len="med"/>
            </a:ln>
          </p:spPr>
        </p:cxnSp>
        <p:cxnSp>
          <p:nvCxnSpPr>
            <p:cNvPr id="15" name="AutoShape 67">
              <a:extLst>
                <a:ext uri="{FF2B5EF4-FFF2-40B4-BE49-F238E27FC236}">
                  <a16:creationId xmlns:a16="http://schemas.microsoft.com/office/drawing/2014/main" id="{2BE271D4-F3BA-E142-9251-B95A54E0B287}"/>
                </a:ext>
              </a:extLst>
            </p:cNvPr>
            <p:cNvCxnSpPr>
              <a:cxnSpLocks noChangeShapeType="1"/>
              <a:stCxn id="12" idx="4"/>
            </p:cNvCxnSpPr>
            <p:nvPr>
              <p:custDataLst>
                <p:tags r:id="rId10"/>
              </p:custDataLst>
            </p:nvPr>
          </p:nvCxnSpPr>
          <p:spPr bwMode="auto">
            <a:xfrm>
              <a:off x="4387850" y="2624138"/>
              <a:ext cx="66675" cy="484187"/>
            </a:xfrm>
            <a:prstGeom prst="straightConnector1">
              <a:avLst/>
            </a:prstGeom>
            <a:noFill/>
            <a:ln w="9525">
              <a:solidFill>
                <a:schemeClr val="tx1"/>
              </a:solidFill>
              <a:round/>
              <a:headEnd/>
              <a:tailEnd type="triangle" w="med" len="med"/>
            </a:ln>
          </p:spPr>
        </p:cxnSp>
        <p:cxnSp>
          <p:nvCxnSpPr>
            <p:cNvPr id="16" name="AutoShape 68">
              <a:extLst>
                <a:ext uri="{FF2B5EF4-FFF2-40B4-BE49-F238E27FC236}">
                  <a16:creationId xmlns:a16="http://schemas.microsoft.com/office/drawing/2014/main" id="{EE191DC5-E1C3-9E48-A7AF-458F0892AEDC}"/>
                </a:ext>
              </a:extLst>
            </p:cNvPr>
            <p:cNvCxnSpPr>
              <a:cxnSpLocks noChangeShapeType="1"/>
              <a:stCxn id="12" idx="5"/>
            </p:cNvCxnSpPr>
            <p:nvPr>
              <p:custDataLst>
                <p:tags r:id="rId11"/>
              </p:custDataLst>
            </p:nvPr>
          </p:nvCxnSpPr>
          <p:spPr bwMode="auto">
            <a:xfrm>
              <a:off x="4473575" y="2589213"/>
              <a:ext cx="1733550" cy="519112"/>
            </a:xfrm>
            <a:prstGeom prst="straightConnector1">
              <a:avLst/>
            </a:prstGeom>
            <a:noFill/>
            <a:ln w="9525">
              <a:solidFill>
                <a:schemeClr val="tx1"/>
              </a:solidFill>
              <a:round/>
              <a:headEnd/>
              <a:tailEnd type="triangle" w="med" len="med"/>
            </a:ln>
          </p:spPr>
        </p:cxnSp>
        <p:cxnSp>
          <p:nvCxnSpPr>
            <p:cNvPr id="17" name="AutoShape 69">
              <a:extLst>
                <a:ext uri="{FF2B5EF4-FFF2-40B4-BE49-F238E27FC236}">
                  <a16:creationId xmlns:a16="http://schemas.microsoft.com/office/drawing/2014/main" id="{61D921ED-13C4-0942-A5D5-DA0899A0CBDC}"/>
                </a:ext>
              </a:extLst>
            </p:cNvPr>
            <p:cNvCxnSpPr>
              <a:cxnSpLocks noChangeShapeType="1"/>
              <a:stCxn id="12" idx="5"/>
              <a:endCxn id="18" idx="0"/>
            </p:cNvCxnSpPr>
            <p:nvPr>
              <p:custDataLst>
                <p:tags r:id="rId12"/>
              </p:custDataLst>
            </p:nvPr>
          </p:nvCxnSpPr>
          <p:spPr bwMode="auto">
            <a:xfrm rot="16200000" flipH="1">
              <a:off x="5939196" y="1103948"/>
              <a:ext cx="554217" cy="3486285"/>
            </a:xfrm>
            <a:prstGeom prst="straightConnector1">
              <a:avLst/>
            </a:prstGeom>
            <a:noFill/>
            <a:ln w="9525">
              <a:solidFill>
                <a:schemeClr val="tx1"/>
              </a:solidFill>
              <a:round/>
              <a:headEnd/>
              <a:tailEnd type="triangle" w="med" len="med"/>
            </a:ln>
          </p:spPr>
        </p:cxnSp>
      </p:grpSp>
      <p:sp>
        <p:nvSpPr>
          <p:cNvPr id="73" name="Date Placeholder 72">
            <a:extLst>
              <a:ext uri="{FF2B5EF4-FFF2-40B4-BE49-F238E27FC236}">
                <a16:creationId xmlns:a16="http://schemas.microsoft.com/office/drawing/2014/main" id="{4CFDB553-2A8D-1646-BA36-6D64BB28E0D3}"/>
              </a:ext>
            </a:extLst>
          </p:cNvPr>
          <p:cNvSpPr>
            <a:spLocks noGrp="1"/>
          </p:cNvSpPr>
          <p:nvPr>
            <p:ph type="dt" sz="half" idx="10"/>
          </p:nvPr>
        </p:nvSpPr>
        <p:spPr/>
        <p:txBody>
          <a:bodyPr/>
          <a:lstStyle/>
          <a:p>
            <a:r>
              <a:rPr lang="en-US"/>
              <a:t>7/11/2022</a:t>
            </a:r>
          </a:p>
        </p:txBody>
      </p:sp>
      <p:sp>
        <p:nvSpPr>
          <p:cNvPr id="74" name="Slide Number Placeholder 73">
            <a:extLst>
              <a:ext uri="{FF2B5EF4-FFF2-40B4-BE49-F238E27FC236}">
                <a16:creationId xmlns:a16="http://schemas.microsoft.com/office/drawing/2014/main" id="{BB617285-5B7E-244A-B43F-4E84B1798C89}"/>
              </a:ext>
            </a:extLst>
          </p:cNvPr>
          <p:cNvSpPr>
            <a:spLocks noGrp="1"/>
          </p:cNvSpPr>
          <p:nvPr>
            <p:ph type="sldNum" sz="quarter" idx="12"/>
          </p:nvPr>
        </p:nvSpPr>
        <p:spPr/>
        <p:txBody>
          <a:bodyPr/>
          <a:lstStyle/>
          <a:p>
            <a:fld id="{26EF018D-A113-44B2-BA5D-E3BD5C944D75}" type="slidenum">
              <a:rPr lang="en-US" smtClean="0"/>
              <a:t>13</a:t>
            </a:fld>
            <a:endParaRPr lang="en-US"/>
          </a:p>
        </p:txBody>
      </p:sp>
      <mc:AlternateContent xmlns:mc="http://schemas.openxmlformats.org/markup-compatibility/2006" xmlns:p14="http://schemas.microsoft.com/office/powerpoint/2010/main">
        <mc:Choice Requires="p14">
          <p:contentPart p14:bwMode="auto" r:id="rId69">
            <p14:nvContentPartPr>
              <p14:cNvPr id="4" name="Ink 3">
                <a:extLst>
                  <a:ext uri="{FF2B5EF4-FFF2-40B4-BE49-F238E27FC236}">
                    <a16:creationId xmlns:a16="http://schemas.microsoft.com/office/drawing/2014/main" id="{B19A387B-2D67-4853-8236-BEF79FCDCA93}"/>
                  </a:ext>
                </a:extLst>
              </p14:cNvPr>
              <p14:cNvContentPartPr/>
              <p14:nvPr/>
            </p14:nvContentPartPr>
            <p14:xfrm>
              <a:off x="5745600" y="519120"/>
              <a:ext cx="2691720" cy="5724720"/>
            </p14:xfrm>
          </p:contentPart>
        </mc:Choice>
        <mc:Fallback xmlns="">
          <p:pic>
            <p:nvPicPr>
              <p:cNvPr id="4" name="Ink 3">
                <a:extLst>
                  <a:ext uri="{FF2B5EF4-FFF2-40B4-BE49-F238E27FC236}">
                    <a16:creationId xmlns:a16="http://schemas.microsoft.com/office/drawing/2014/main" id="{B19A387B-2D67-4853-8236-BEF79FCDCA93}"/>
                  </a:ext>
                </a:extLst>
              </p:cNvPr>
              <p:cNvPicPr/>
              <p:nvPr/>
            </p:nvPicPr>
            <p:blipFill>
              <a:blip r:embed="rId70"/>
              <a:stretch>
                <a:fillRect/>
              </a:stretch>
            </p:blipFill>
            <p:spPr>
              <a:xfrm>
                <a:off x="5736240" y="509760"/>
                <a:ext cx="2710440" cy="5743440"/>
              </a:xfrm>
              <a:prstGeom prst="rect">
                <a:avLst/>
              </a:prstGeom>
            </p:spPr>
          </p:pic>
        </mc:Fallback>
      </mc:AlternateContent>
    </p:spTree>
    <p:extLst>
      <p:ext uri="{BB962C8B-B14F-4D97-AF65-F5344CB8AC3E}">
        <p14:creationId xmlns:p14="http://schemas.microsoft.com/office/powerpoint/2010/main" val="217941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AEE0-A3AB-B543-B7B2-546D535AFB62}"/>
              </a:ext>
            </a:extLst>
          </p:cNvPr>
          <p:cNvSpPr>
            <a:spLocks noGrp="1"/>
          </p:cNvSpPr>
          <p:nvPr>
            <p:ph type="title"/>
          </p:nvPr>
        </p:nvSpPr>
        <p:spPr/>
        <p:txBody>
          <a:bodyPr/>
          <a:lstStyle/>
          <a:p>
            <a:r>
              <a:rPr lang="en-US"/>
              <a:t>Some flaws of just an M-</a:t>
            </a:r>
            <a:r>
              <a:rPr lang="en-US" err="1"/>
              <a:t>ary</a:t>
            </a:r>
            <a:r>
              <a:rPr lang="en-US"/>
              <a:t> tree</a:t>
            </a:r>
          </a:p>
        </p:txBody>
      </p:sp>
      <p:sp>
        <p:nvSpPr>
          <p:cNvPr id="3" name="Content Placeholder 2">
            <a:extLst>
              <a:ext uri="{FF2B5EF4-FFF2-40B4-BE49-F238E27FC236}">
                <a16:creationId xmlns:a16="http://schemas.microsoft.com/office/drawing/2014/main" id="{85BFB014-3FD7-D44C-B932-64F37439A5C0}"/>
              </a:ext>
            </a:extLst>
          </p:cNvPr>
          <p:cNvSpPr>
            <a:spLocks noGrp="1"/>
          </p:cNvSpPr>
          <p:nvPr>
            <p:ph idx="1"/>
          </p:nvPr>
        </p:nvSpPr>
        <p:spPr/>
        <p:txBody>
          <a:bodyPr/>
          <a:lstStyle/>
          <a:p>
            <a:r>
              <a:rPr lang="en-US"/>
              <a:t>Storing real data at inner-nodes seems wasteful</a:t>
            </a:r>
          </a:p>
          <a:p>
            <a:pPr lvl="1"/>
            <a:r>
              <a:rPr lang="en-US"/>
              <a:t>A lot of the times we are just “passing through” a node on the way to the node that we are actually looking for</a:t>
            </a:r>
          </a:p>
        </p:txBody>
      </p:sp>
      <p:sp>
        <p:nvSpPr>
          <p:cNvPr id="6" name="Date Placeholder 5">
            <a:extLst>
              <a:ext uri="{FF2B5EF4-FFF2-40B4-BE49-F238E27FC236}">
                <a16:creationId xmlns:a16="http://schemas.microsoft.com/office/drawing/2014/main" id="{5C36A9C0-CCC9-3544-9437-56B8677080F2}"/>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8CDBE029-17CB-C84C-87CF-8C011747F3A1}"/>
              </a:ext>
            </a:extLst>
          </p:cNvPr>
          <p:cNvSpPr>
            <a:spLocks noGrp="1"/>
          </p:cNvSpPr>
          <p:nvPr>
            <p:ph type="sldNum" sz="quarter" idx="12"/>
          </p:nvPr>
        </p:nvSpPr>
        <p:spPr/>
        <p:txBody>
          <a:bodyPr/>
          <a:lstStyle/>
          <a:p>
            <a:fld id="{26EF018D-A113-44B2-BA5D-E3BD5C944D75}" type="slidenum">
              <a:rPr lang="en-US" smtClean="0"/>
              <a:t>14</a:t>
            </a:fld>
            <a:endParaRPr lang="en-US"/>
          </a:p>
        </p:txBody>
      </p:sp>
      <p:grpSp>
        <p:nvGrpSpPr>
          <p:cNvPr id="8" name="Group 72">
            <a:extLst>
              <a:ext uri="{FF2B5EF4-FFF2-40B4-BE49-F238E27FC236}">
                <a16:creationId xmlns:a16="http://schemas.microsoft.com/office/drawing/2014/main" id="{B375C202-04BD-1A45-ACAA-A686CD38C498}"/>
              </a:ext>
            </a:extLst>
          </p:cNvPr>
          <p:cNvGrpSpPr>
            <a:grpSpLocks/>
          </p:cNvGrpSpPr>
          <p:nvPr>
            <p:custDataLst>
              <p:tags r:id="rId1"/>
            </p:custDataLst>
          </p:nvPr>
        </p:nvGrpSpPr>
        <p:grpSpPr bwMode="auto">
          <a:xfrm>
            <a:off x="3892296" y="3429000"/>
            <a:ext cx="7762875" cy="1520825"/>
            <a:chOff x="838200" y="2365375"/>
            <a:chExt cx="7762875" cy="1520825"/>
          </a:xfrm>
        </p:grpSpPr>
        <p:grpSp>
          <p:nvGrpSpPr>
            <p:cNvPr id="9" name="Group 4">
              <a:extLst>
                <a:ext uri="{FF2B5EF4-FFF2-40B4-BE49-F238E27FC236}">
                  <a16:creationId xmlns:a16="http://schemas.microsoft.com/office/drawing/2014/main" id="{95CE3D11-94F4-6E43-ABB1-CD1BCA73B158}"/>
                </a:ext>
              </a:extLst>
            </p:cNvPr>
            <p:cNvGrpSpPr>
              <a:grpSpLocks/>
            </p:cNvGrpSpPr>
            <p:nvPr>
              <p:custDataLst>
                <p:tags r:id="rId2"/>
              </p:custDataLst>
            </p:nvPr>
          </p:nvGrpSpPr>
          <p:grpSpPr bwMode="auto">
            <a:xfrm>
              <a:off x="3810000" y="3127375"/>
              <a:ext cx="1285875" cy="758825"/>
              <a:chOff x="3050" y="2976"/>
              <a:chExt cx="982" cy="580"/>
            </a:xfrm>
          </p:grpSpPr>
          <p:sp>
            <p:nvSpPr>
              <p:cNvPr id="64" name="Oval 5">
                <a:extLst>
                  <a:ext uri="{FF2B5EF4-FFF2-40B4-BE49-F238E27FC236}">
                    <a16:creationId xmlns:a16="http://schemas.microsoft.com/office/drawing/2014/main" id="{0DD2EA70-CD09-BE49-A540-F9F43C390916}"/>
                  </a:ext>
                </a:extLst>
              </p:cNvPr>
              <p:cNvSpPr>
                <a:spLocks noChangeAspect="1" noChangeArrowheads="1"/>
              </p:cNvSpPr>
              <p:nvPr>
                <p:custDataLst>
                  <p:tags r:id="rId57"/>
                </p:custDataLst>
              </p:nvPr>
            </p:nvSpPr>
            <p:spPr bwMode="auto">
              <a:xfrm>
                <a:off x="3450" y="2976"/>
                <a:ext cx="184" cy="183"/>
              </a:xfrm>
              <a:prstGeom prst="ellipse">
                <a:avLst/>
              </a:prstGeom>
              <a:noFill/>
              <a:ln w="38100">
                <a:solidFill>
                  <a:schemeClr val="tx1"/>
                </a:solidFill>
                <a:round/>
                <a:headEnd/>
                <a:tailEnd/>
              </a:ln>
            </p:spPr>
            <p:txBody>
              <a:bodyPr wrap="none" anchor="ctr"/>
              <a:lstStyle/>
              <a:p>
                <a:endParaRPr lang="en-US"/>
              </a:p>
            </p:txBody>
          </p:sp>
          <p:sp>
            <p:nvSpPr>
              <p:cNvPr id="65" name="Oval 6">
                <a:extLst>
                  <a:ext uri="{FF2B5EF4-FFF2-40B4-BE49-F238E27FC236}">
                    <a16:creationId xmlns:a16="http://schemas.microsoft.com/office/drawing/2014/main" id="{D40FA87B-3FFF-0D49-B537-060FE300E26C}"/>
                  </a:ext>
                </a:extLst>
              </p:cNvPr>
              <p:cNvSpPr>
                <a:spLocks noChangeAspect="1" noChangeArrowheads="1"/>
              </p:cNvSpPr>
              <p:nvPr>
                <p:custDataLst>
                  <p:tags r:id="rId58"/>
                </p:custDataLst>
              </p:nvPr>
            </p:nvSpPr>
            <p:spPr bwMode="auto">
              <a:xfrm>
                <a:off x="3453" y="3373"/>
                <a:ext cx="183" cy="183"/>
              </a:xfrm>
              <a:prstGeom prst="ellipse">
                <a:avLst/>
              </a:prstGeom>
              <a:noFill/>
              <a:ln w="38100">
                <a:solidFill>
                  <a:schemeClr val="tx1"/>
                </a:solidFill>
                <a:round/>
                <a:headEnd/>
                <a:tailEnd/>
              </a:ln>
            </p:spPr>
            <p:txBody>
              <a:bodyPr wrap="none" anchor="ctr"/>
              <a:lstStyle/>
              <a:p>
                <a:endParaRPr lang="en-US"/>
              </a:p>
            </p:txBody>
          </p:sp>
          <p:sp>
            <p:nvSpPr>
              <p:cNvPr id="66" name="Oval 7">
                <a:extLst>
                  <a:ext uri="{FF2B5EF4-FFF2-40B4-BE49-F238E27FC236}">
                    <a16:creationId xmlns:a16="http://schemas.microsoft.com/office/drawing/2014/main" id="{CFB77A4E-1B06-1447-88A8-88A5C578C079}"/>
                  </a:ext>
                </a:extLst>
              </p:cNvPr>
              <p:cNvSpPr>
                <a:spLocks noChangeAspect="1" noChangeArrowheads="1"/>
              </p:cNvSpPr>
              <p:nvPr>
                <p:custDataLst>
                  <p:tags r:id="rId59"/>
                </p:custDataLst>
              </p:nvPr>
            </p:nvSpPr>
            <p:spPr bwMode="auto">
              <a:xfrm>
                <a:off x="3050" y="3373"/>
                <a:ext cx="183" cy="183"/>
              </a:xfrm>
              <a:prstGeom prst="ellipse">
                <a:avLst/>
              </a:prstGeom>
              <a:noFill/>
              <a:ln w="38100">
                <a:solidFill>
                  <a:schemeClr val="tx1"/>
                </a:solidFill>
                <a:round/>
                <a:headEnd/>
                <a:tailEnd/>
              </a:ln>
            </p:spPr>
            <p:txBody>
              <a:bodyPr wrap="none" anchor="ctr"/>
              <a:lstStyle/>
              <a:p>
                <a:endParaRPr lang="en-US"/>
              </a:p>
            </p:txBody>
          </p:sp>
          <p:sp>
            <p:nvSpPr>
              <p:cNvPr id="67" name="Oval 8">
                <a:extLst>
                  <a:ext uri="{FF2B5EF4-FFF2-40B4-BE49-F238E27FC236}">
                    <a16:creationId xmlns:a16="http://schemas.microsoft.com/office/drawing/2014/main" id="{63267DFE-B449-3743-95AE-7D2E38F4EA14}"/>
                  </a:ext>
                </a:extLst>
              </p:cNvPr>
              <p:cNvSpPr>
                <a:spLocks noChangeAspect="1" noChangeArrowheads="1"/>
              </p:cNvSpPr>
              <p:nvPr>
                <p:custDataLst>
                  <p:tags r:id="rId60"/>
                </p:custDataLst>
              </p:nvPr>
            </p:nvSpPr>
            <p:spPr bwMode="auto">
              <a:xfrm>
                <a:off x="3649" y="3373"/>
                <a:ext cx="183" cy="183"/>
              </a:xfrm>
              <a:prstGeom prst="ellipse">
                <a:avLst/>
              </a:prstGeom>
              <a:noFill/>
              <a:ln w="38100">
                <a:solidFill>
                  <a:schemeClr val="tx1"/>
                </a:solidFill>
                <a:round/>
                <a:headEnd/>
                <a:tailEnd/>
              </a:ln>
            </p:spPr>
            <p:txBody>
              <a:bodyPr wrap="none" anchor="ctr"/>
              <a:lstStyle/>
              <a:p>
                <a:endParaRPr lang="en-US"/>
              </a:p>
            </p:txBody>
          </p:sp>
          <p:sp>
            <p:nvSpPr>
              <p:cNvPr id="68" name="Oval 9">
                <a:extLst>
                  <a:ext uri="{FF2B5EF4-FFF2-40B4-BE49-F238E27FC236}">
                    <a16:creationId xmlns:a16="http://schemas.microsoft.com/office/drawing/2014/main" id="{91BCAE9E-71FF-834E-B249-C3FD46E6F9DE}"/>
                  </a:ext>
                </a:extLst>
              </p:cNvPr>
              <p:cNvSpPr>
                <a:spLocks noChangeAspect="1" noChangeArrowheads="1"/>
              </p:cNvSpPr>
              <p:nvPr>
                <p:custDataLst>
                  <p:tags r:id="rId61"/>
                </p:custDataLst>
              </p:nvPr>
            </p:nvSpPr>
            <p:spPr bwMode="auto">
              <a:xfrm>
                <a:off x="3249" y="3373"/>
                <a:ext cx="184" cy="183"/>
              </a:xfrm>
              <a:prstGeom prst="ellipse">
                <a:avLst/>
              </a:prstGeom>
              <a:noFill/>
              <a:ln w="38100">
                <a:solidFill>
                  <a:schemeClr val="tx1"/>
                </a:solidFill>
                <a:round/>
                <a:headEnd/>
                <a:tailEnd/>
              </a:ln>
            </p:spPr>
            <p:txBody>
              <a:bodyPr wrap="none" anchor="ctr"/>
              <a:lstStyle/>
              <a:p>
                <a:endParaRPr lang="en-US"/>
              </a:p>
            </p:txBody>
          </p:sp>
          <p:sp>
            <p:nvSpPr>
              <p:cNvPr id="69" name="Oval 10">
                <a:extLst>
                  <a:ext uri="{FF2B5EF4-FFF2-40B4-BE49-F238E27FC236}">
                    <a16:creationId xmlns:a16="http://schemas.microsoft.com/office/drawing/2014/main" id="{0F81E0F8-AE4C-E34E-A7F8-D0C404F31F67}"/>
                  </a:ext>
                </a:extLst>
              </p:cNvPr>
              <p:cNvSpPr>
                <a:spLocks noChangeAspect="1" noChangeArrowheads="1"/>
              </p:cNvSpPr>
              <p:nvPr>
                <p:custDataLst>
                  <p:tags r:id="rId62"/>
                </p:custDataLst>
              </p:nvPr>
            </p:nvSpPr>
            <p:spPr bwMode="auto">
              <a:xfrm>
                <a:off x="3849" y="3373"/>
                <a:ext cx="183" cy="183"/>
              </a:xfrm>
              <a:prstGeom prst="ellipse">
                <a:avLst/>
              </a:prstGeom>
              <a:noFill/>
              <a:ln w="38100">
                <a:solidFill>
                  <a:schemeClr val="tx1"/>
                </a:solidFill>
                <a:round/>
                <a:headEnd/>
                <a:tailEnd/>
              </a:ln>
            </p:spPr>
            <p:txBody>
              <a:bodyPr wrap="none" anchor="ctr"/>
              <a:lstStyle/>
              <a:p>
                <a:endParaRPr lang="en-US"/>
              </a:p>
            </p:txBody>
          </p:sp>
          <p:cxnSp>
            <p:nvCxnSpPr>
              <p:cNvPr id="70" name="AutoShape 11">
                <a:extLst>
                  <a:ext uri="{FF2B5EF4-FFF2-40B4-BE49-F238E27FC236}">
                    <a16:creationId xmlns:a16="http://schemas.microsoft.com/office/drawing/2014/main" id="{379CB3E1-A283-754F-8F37-0B3C7B218A34}"/>
                  </a:ext>
                </a:extLst>
              </p:cNvPr>
              <p:cNvCxnSpPr>
                <a:cxnSpLocks noChangeShapeType="1"/>
                <a:stCxn id="64" idx="2"/>
                <a:endCxn id="66" idx="0"/>
              </p:cNvCxnSpPr>
              <p:nvPr>
                <p:custDataLst>
                  <p:tags r:id="rId63"/>
                </p:custDataLst>
              </p:nvPr>
            </p:nvCxnSpPr>
            <p:spPr bwMode="auto">
              <a:xfrm flipH="1">
                <a:off x="3142" y="3068"/>
                <a:ext cx="301" cy="297"/>
              </a:xfrm>
              <a:prstGeom prst="straightConnector1">
                <a:avLst/>
              </a:prstGeom>
              <a:noFill/>
              <a:ln w="9525">
                <a:solidFill>
                  <a:schemeClr val="tx1"/>
                </a:solidFill>
                <a:round/>
                <a:headEnd/>
                <a:tailEnd type="triangle" w="med" len="med"/>
              </a:ln>
            </p:spPr>
          </p:cxnSp>
          <p:cxnSp>
            <p:nvCxnSpPr>
              <p:cNvPr id="71" name="AutoShape 12">
                <a:extLst>
                  <a:ext uri="{FF2B5EF4-FFF2-40B4-BE49-F238E27FC236}">
                    <a16:creationId xmlns:a16="http://schemas.microsoft.com/office/drawing/2014/main" id="{D14E0597-17B0-FF4B-9561-B792790916C6}"/>
                  </a:ext>
                </a:extLst>
              </p:cNvPr>
              <p:cNvCxnSpPr>
                <a:cxnSpLocks noChangeShapeType="1"/>
                <a:stCxn id="64" idx="3"/>
                <a:endCxn id="68" idx="0"/>
              </p:cNvCxnSpPr>
              <p:nvPr>
                <p:custDataLst>
                  <p:tags r:id="rId64"/>
                </p:custDataLst>
              </p:nvPr>
            </p:nvCxnSpPr>
            <p:spPr bwMode="auto">
              <a:xfrm flipH="1">
                <a:off x="3341" y="3140"/>
                <a:ext cx="136" cy="225"/>
              </a:xfrm>
              <a:prstGeom prst="straightConnector1">
                <a:avLst/>
              </a:prstGeom>
              <a:noFill/>
              <a:ln w="9525">
                <a:solidFill>
                  <a:schemeClr val="tx1"/>
                </a:solidFill>
                <a:round/>
                <a:headEnd/>
                <a:tailEnd type="triangle" w="med" len="med"/>
              </a:ln>
            </p:spPr>
          </p:cxnSp>
          <p:cxnSp>
            <p:nvCxnSpPr>
              <p:cNvPr id="72" name="AutoShape 13">
                <a:extLst>
                  <a:ext uri="{FF2B5EF4-FFF2-40B4-BE49-F238E27FC236}">
                    <a16:creationId xmlns:a16="http://schemas.microsoft.com/office/drawing/2014/main" id="{B7F00DA1-09C6-164C-8DFD-C45D2B0E5EC9}"/>
                  </a:ext>
                </a:extLst>
              </p:cNvPr>
              <p:cNvCxnSpPr>
                <a:cxnSpLocks noChangeShapeType="1"/>
                <a:stCxn id="64" idx="4"/>
                <a:endCxn id="65" idx="0"/>
              </p:cNvCxnSpPr>
              <p:nvPr>
                <p:custDataLst>
                  <p:tags r:id="rId65"/>
                </p:custDataLst>
              </p:nvPr>
            </p:nvCxnSpPr>
            <p:spPr bwMode="auto">
              <a:xfrm>
                <a:off x="3542" y="3167"/>
                <a:ext cx="3" cy="198"/>
              </a:xfrm>
              <a:prstGeom prst="straightConnector1">
                <a:avLst/>
              </a:prstGeom>
              <a:noFill/>
              <a:ln w="9525">
                <a:solidFill>
                  <a:schemeClr val="tx1"/>
                </a:solidFill>
                <a:round/>
                <a:headEnd/>
                <a:tailEnd type="triangle" w="med" len="med"/>
              </a:ln>
            </p:spPr>
          </p:cxnSp>
          <p:cxnSp>
            <p:nvCxnSpPr>
              <p:cNvPr id="73" name="AutoShape 14">
                <a:extLst>
                  <a:ext uri="{FF2B5EF4-FFF2-40B4-BE49-F238E27FC236}">
                    <a16:creationId xmlns:a16="http://schemas.microsoft.com/office/drawing/2014/main" id="{4989BF08-8497-074B-9315-A5F5E8228952}"/>
                  </a:ext>
                </a:extLst>
              </p:cNvPr>
              <p:cNvCxnSpPr>
                <a:cxnSpLocks noChangeShapeType="1"/>
                <a:stCxn id="64" idx="5"/>
                <a:endCxn id="67" idx="0"/>
              </p:cNvCxnSpPr>
              <p:nvPr>
                <p:custDataLst>
                  <p:tags r:id="rId66"/>
                </p:custDataLst>
              </p:nvPr>
            </p:nvCxnSpPr>
            <p:spPr bwMode="auto">
              <a:xfrm>
                <a:off x="3607" y="3140"/>
                <a:ext cx="134" cy="225"/>
              </a:xfrm>
              <a:prstGeom prst="straightConnector1">
                <a:avLst/>
              </a:prstGeom>
              <a:noFill/>
              <a:ln w="9525">
                <a:solidFill>
                  <a:schemeClr val="tx1"/>
                </a:solidFill>
                <a:round/>
                <a:headEnd/>
                <a:tailEnd type="triangle" w="med" len="med"/>
              </a:ln>
            </p:spPr>
          </p:cxnSp>
          <p:cxnSp>
            <p:nvCxnSpPr>
              <p:cNvPr id="74" name="AutoShape 15">
                <a:extLst>
                  <a:ext uri="{FF2B5EF4-FFF2-40B4-BE49-F238E27FC236}">
                    <a16:creationId xmlns:a16="http://schemas.microsoft.com/office/drawing/2014/main" id="{FCEFC5C2-707D-9A4A-9307-C0F879C2C5CD}"/>
                  </a:ext>
                </a:extLst>
              </p:cNvPr>
              <p:cNvCxnSpPr>
                <a:cxnSpLocks noChangeShapeType="1"/>
                <a:stCxn id="64" idx="6"/>
                <a:endCxn id="69" idx="0"/>
              </p:cNvCxnSpPr>
              <p:nvPr>
                <p:custDataLst>
                  <p:tags r:id="rId67"/>
                </p:custDataLst>
              </p:nvPr>
            </p:nvCxnSpPr>
            <p:spPr bwMode="auto">
              <a:xfrm>
                <a:off x="3641" y="3068"/>
                <a:ext cx="299" cy="297"/>
              </a:xfrm>
              <a:prstGeom prst="straightConnector1">
                <a:avLst/>
              </a:prstGeom>
              <a:noFill/>
              <a:ln w="9525">
                <a:solidFill>
                  <a:schemeClr val="tx1"/>
                </a:solidFill>
                <a:round/>
                <a:headEnd/>
                <a:tailEnd type="triangle" w="med" len="med"/>
              </a:ln>
            </p:spPr>
          </p:cxnSp>
        </p:grpSp>
        <p:grpSp>
          <p:nvGrpSpPr>
            <p:cNvPr id="10" name="Group 16">
              <a:extLst>
                <a:ext uri="{FF2B5EF4-FFF2-40B4-BE49-F238E27FC236}">
                  <a16:creationId xmlns:a16="http://schemas.microsoft.com/office/drawing/2014/main" id="{CF02A917-BE16-6543-A821-F6C6FB87A50D}"/>
                </a:ext>
              </a:extLst>
            </p:cNvPr>
            <p:cNvGrpSpPr>
              <a:grpSpLocks/>
            </p:cNvGrpSpPr>
            <p:nvPr>
              <p:custDataLst>
                <p:tags r:id="rId3"/>
              </p:custDataLst>
            </p:nvPr>
          </p:nvGrpSpPr>
          <p:grpSpPr bwMode="auto">
            <a:xfrm>
              <a:off x="5562600" y="3127375"/>
              <a:ext cx="1285875" cy="758825"/>
              <a:chOff x="4106" y="2976"/>
              <a:chExt cx="982" cy="580"/>
            </a:xfrm>
          </p:grpSpPr>
          <p:sp>
            <p:nvSpPr>
              <p:cNvPr id="53" name="Oval 17">
                <a:extLst>
                  <a:ext uri="{FF2B5EF4-FFF2-40B4-BE49-F238E27FC236}">
                    <a16:creationId xmlns:a16="http://schemas.microsoft.com/office/drawing/2014/main" id="{5828E229-53CE-5A44-A220-8CAB555DCF2D}"/>
                  </a:ext>
                </a:extLst>
              </p:cNvPr>
              <p:cNvSpPr>
                <a:spLocks noChangeAspect="1" noChangeArrowheads="1"/>
              </p:cNvSpPr>
              <p:nvPr>
                <p:custDataLst>
                  <p:tags r:id="rId46"/>
                </p:custDataLst>
              </p:nvPr>
            </p:nvSpPr>
            <p:spPr bwMode="auto">
              <a:xfrm>
                <a:off x="4506" y="2976"/>
                <a:ext cx="184" cy="183"/>
              </a:xfrm>
              <a:prstGeom prst="ellipse">
                <a:avLst/>
              </a:prstGeom>
              <a:noFill/>
              <a:ln w="38100">
                <a:solidFill>
                  <a:schemeClr val="tx1"/>
                </a:solidFill>
                <a:round/>
                <a:headEnd/>
                <a:tailEnd/>
              </a:ln>
            </p:spPr>
            <p:txBody>
              <a:bodyPr wrap="none" anchor="ctr"/>
              <a:lstStyle/>
              <a:p>
                <a:endParaRPr lang="en-US"/>
              </a:p>
            </p:txBody>
          </p:sp>
          <p:sp>
            <p:nvSpPr>
              <p:cNvPr id="54" name="Oval 18">
                <a:extLst>
                  <a:ext uri="{FF2B5EF4-FFF2-40B4-BE49-F238E27FC236}">
                    <a16:creationId xmlns:a16="http://schemas.microsoft.com/office/drawing/2014/main" id="{00CBE8E7-FB95-B240-B5E4-A2B0352CA655}"/>
                  </a:ext>
                </a:extLst>
              </p:cNvPr>
              <p:cNvSpPr>
                <a:spLocks noChangeAspect="1" noChangeArrowheads="1"/>
              </p:cNvSpPr>
              <p:nvPr>
                <p:custDataLst>
                  <p:tags r:id="rId47"/>
                </p:custDataLst>
              </p:nvPr>
            </p:nvSpPr>
            <p:spPr bwMode="auto">
              <a:xfrm>
                <a:off x="4509" y="3373"/>
                <a:ext cx="183" cy="183"/>
              </a:xfrm>
              <a:prstGeom prst="ellipse">
                <a:avLst/>
              </a:prstGeom>
              <a:noFill/>
              <a:ln w="38100">
                <a:solidFill>
                  <a:schemeClr val="tx1"/>
                </a:solidFill>
                <a:round/>
                <a:headEnd/>
                <a:tailEnd/>
              </a:ln>
            </p:spPr>
            <p:txBody>
              <a:bodyPr wrap="none" anchor="ctr"/>
              <a:lstStyle/>
              <a:p>
                <a:endParaRPr lang="en-US"/>
              </a:p>
            </p:txBody>
          </p:sp>
          <p:sp>
            <p:nvSpPr>
              <p:cNvPr id="55" name="Oval 19">
                <a:extLst>
                  <a:ext uri="{FF2B5EF4-FFF2-40B4-BE49-F238E27FC236}">
                    <a16:creationId xmlns:a16="http://schemas.microsoft.com/office/drawing/2014/main" id="{6B84D202-871A-0B4C-BE31-236DFC3AF884}"/>
                  </a:ext>
                </a:extLst>
              </p:cNvPr>
              <p:cNvSpPr>
                <a:spLocks noChangeAspect="1" noChangeArrowheads="1"/>
              </p:cNvSpPr>
              <p:nvPr>
                <p:custDataLst>
                  <p:tags r:id="rId48"/>
                </p:custDataLst>
              </p:nvPr>
            </p:nvSpPr>
            <p:spPr bwMode="auto">
              <a:xfrm>
                <a:off x="4106" y="3373"/>
                <a:ext cx="183" cy="183"/>
              </a:xfrm>
              <a:prstGeom prst="ellipse">
                <a:avLst/>
              </a:prstGeom>
              <a:noFill/>
              <a:ln w="38100">
                <a:solidFill>
                  <a:schemeClr val="tx1"/>
                </a:solidFill>
                <a:round/>
                <a:headEnd/>
                <a:tailEnd/>
              </a:ln>
            </p:spPr>
            <p:txBody>
              <a:bodyPr wrap="none" anchor="ctr"/>
              <a:lstStyle/>
              <a:p>
                <a:endParaRPr lang="en-US"/>
              </a:p>
            </p:txBody>
          </p:sp>
          <p:sp>
            <p:nvSpPr>
              <p:cNvPr id="56" name="Oval 20">
                <a:extLst>
                  <a:ext uri="{FF2B5EF4-FFF2-40B4-BE49-F238E27FC236}">
                    <a16:creationId xmlns:a16="http://schemas.microsoft.com/office/drawing/2014/main" id="{929D1743-D45F-DB4B-81BA-13C82672F635}"/>
                  </a:ext>
                </a:extLst>
              </p:cNvPr>
              <p:cNvSpPr>
                <a:spLocks noChangeAspect="1" noChangeArrowheads="1"/>
              </p:cNvSpPr>
              <p:nvPr>
                <p:custDataLst>
                  <p:tags r:id="rId49"/>
                </p:custDataLst>
              </p:nvPr>
            </p:nvSpPr>
            <p:spPr bwMode="auto">
              <a:xfrm>
                <a:off x="4705" y="3373"/>
                <a:ext cx="183" cy="183"/>
              </a:xfrm>
              <a:prstGeom prst="ellipse">
                <a:avLst/>
              </a:prstGeom>
              <a:noFill/>
              <a:ln w="38100">
                <a:solidFill>
                  <a:schemeClr val="tx1"/>
                </a:solidFill>
                <a:round/>
                <a:headEnd/>
                <a:tailEnd/>
              </a:ln>
            </p:spPr>
            <p:txBody>
              <a:bodyPr wrap="none" anchor="ctr"/>
              <a:lstStyle/>
              <a:p>
                <a:endParaRPr lang="en-US"/>
              </a:p>
            </p:txBody>
          </p:sp>
          <p:sp>
            <p:nvSpPr>
              <p:cNvPr id="57" name="Oval 21">
                <a:extLst>
                  <a:ext uri="{FF2B5EF4-FFF2-40B4-BE49-F238E27FC236}">
                    <a16:creationId xmlns:a16="http://schemas.microsoft.com/office/drawing/2014/main" id="{5D5D7784-7945-0943-8666-6637AB70FA34}"/>
                  </a:ext>
                </a:extLst>
              </p:cNvPr>
              <p:cNvSpPr>
                <a:spLocks noChangeAspect="1" noChangeArrowheads="1"/>
              </p:cNvSpPr>
              <p:nvPr>
                <p:custDataLst>
                  <p:tags r:id="rId50"/>
                </p:custDataLst>
              </p:nvPr>
            </p:nvSpPr>
            <p:spPr bwMode="auto">
              <a:xfrm>
                <a:off x="4305" y="3373"/>
                <a:ext cx="184" cy="183"/>
              </a:xfrm>
              <a:prstGeom prst="ellipse">
                <a:avLst/>
              </a:prstGeom>
              <a:noFill/>
              <a:ln w="38100">
                <a:solidFill>
                  <a:schemeClr val="tx1"/>
                </a:solidFill>
                <a:round/>
                <a:headEnd/>
                <a:tailEnd/>
              </a:ln>
            </p:spPr>
            <p:txBody>
              <a:bodyPr wrap="none" anchor="ctr"/>
              <a:lstStyle/>
              <a:p>
                <a:endParaRPr lang="en-US"/>
              </a:p>
            </p:txBody>
          </p:sp>
          <p:sp>
            <p:nvSpPr>
              <p:cNvPr id="58" name="Oval 22">
                <a:extLst>
                  <a:ext uri="{FF2B5EF4-FFF2-40B4-BE49-F238E27FC236}">
                    <a16:creationId xmlns:a16="http://schemas.microsoft.com/office/drawing/2014/main" id="{6D7FEF52-8107-814E-BAA3-0E3E93EBB320}"/>
                  </a:ext>
                </a:extLst>
              </p:cNvPr>
              <p:cNvSpPr>
                <a:spLocks noChangeAspect="1" noChangeArrowheads="1"/>
              </p:cNvSpPr>
              <p:nvPr>
                <p:custDataLst>
                  <p:tags r:id="rId51"/>
                </p:custDataLst>
              </p:nvPr>
            </p:nvSpPr>
            <p:spPr bwMode="auto">
              <a:xfrm>
                <a:off x="4905" y="3373"/>
                <a:ext cx="183" cy="183"/>
              </a:xfrm>
              <a:prstGeom prst="ellipse">
                <a:avLst/>
              </a:prstGeom>
              <a:noFill/>
              <a:ln w="38100">
                <a:solidFill>
                  <a:schemeClr val="tx1"/>
                </a:solidFill>
                <a:round/>
                <a:headEnd/>
                <a:tailEnd/>
              </a:ln>
            </p:spPr>
            <p:txBody>
              <a:bodyPr wrap="none" anchor="ctr"/>
              <a:lstStyle/>
              <a:p>
                <a:endParaRPr lang="en-US"/>
              </a:p>
            </p:txBody>
          </p:sp>
          <p:cxnSp>
            <p:nvCxnSpPr>
              <p:cNvPr id="59" name="AutoShape 23">
                <a:extLst>
                  <a:ext uri="{FF2B5EF4-FFF2-40B4-BE49-F238E27FC236}">
                    <a16:creationId xmlns:a16="http://schemas.microsoft.com/office/drawing/2014/main" id="{9AB416BD-C56D-6041-B0FC-4F76577F9E56}"/>
                  </a:ext>
                </a:extLst>
              </p:cNvPr>
              <p:cNvCxnSpPr>
                <a:cxnSpLocks noChangeShapeType="1"/>
                <a:stCxn id="53" idx="2"/>
                <a:endCxn id="55" idx="0"/>
              </p:cNvCxnSpPr>
              <p:nvPr>
                <p:custDataLst>
                  <p:tags r:id="rId52"/>
                </p:custDataLst>
              </p:nvPr>
            </p:nvCxnSpPr>
            <p:spPr bwMode="auto">
              <a:xfrm flipH="1">
                <a:off x="4198" y="3068"/>
                <a:ext cx="301" cy="297"/>
              </a:xfrm>
              <a:prstGeom prst="straightConnector1">
                <a:avLst/>
              </a:prstGeom>
              <a:noFill/>
              <a:ln w="9525">
                <a:solidFill>
                  <a:schemeClr val="tx1"/>
                </a:solidFill>
                <a:round/>
                <a:headEnd/>
                <a:tailEnd type="triangle" w="med" len="med"/>
              </a:ln>
            </p:spPr>
          </p:cxnSp>
          <p:cxnSp>
            <p:nvCxnSpPr>
              <p:cNvPr id="60" name="AutoShape 24">
                <a:extLst>
                  <a:ext uri="{FF2B5EF4-FFF2-40B4-BE49-F238E27FC236}">
                    <a16:creationId xmlns:a16="http://schemas.microsoft.com/office/drawing/2014/main" id="{2ADE3755-1083-F14B-B652-A1B4A8368E95}"/>
                  </a:ext>
                </a:extLst>
              </p:cNvPr>
              <p:cNvCxnSpPr>
                <a:cxnSpLocks noChangeShapeType="1"/>
                <a:stCxn id="53" idx="3"/>
                <a:endCxn id="57" idx="0"/>
              </p:cNvCxnSpPr>
              <p:nvPr>
                <p:custDataLst>
                  <p:tags r:id="rId53"/>
                </p:custDataLst>
              </p:nvPr>
            </p:nvCxnSpPr>
            <p:spPr bwMode="auto">
              <a:xfrm flipH="1">
                <a:off x="4397" y="3140"/>
                <a:ext cx="136" cy="225"/>
              </a:xfrm>
              <a:prstGeom prst="straightConnector1">
                <a:avLst/>
              </a:prstGeom>
              <a:noFill/>
              <a:ln w="9525">
                <a:solidFill>
                  <a:schemeClr val="tx1"/>
                </a:solidFill>
                <a:round/>
                <a:headEnd/>
                <a:tailEnd type="triangle" w="med" len="med"/>
              </a:ln>
            </p:spPr>
          </p:cxnSp>
          <p:cxnSp>
            <p:nvCxnSpPr>
              <p:cNvPr id="61" name="AutoShape 25">
                <a:extLst>
                  <a:ext uri="{FF2B5EF4-FFF2-40B4-BE49-F238E27FC236}">
                    <a16:creationId xmlns:a16="http://schemas.microsoft.com/office/drawing/2014/main" id="{C8997385-B22B-C643-8AE9-CAA39457961F}"/>
                  </a:ext>
                </a:extLst>
              </p:cNvPr>
              <p:cNvCxnSpPr>
                <a:cxnSpLocks noChangeShapeType="1"/>
                <a:stCxn id="53" idx="4"/>
                <a:endCxn id="54" idx="0"/>
              </p:cNvCxnSpPr>
              <p:nvPr>
                <p:custDataLst>
                  <p:tags r:id="rId54"/>
                </p:custDataLst>
              </p:nvPr>
            </p:nvCxnSpPr>
            <p:spPr bwMode="auto">
              <a:xfrm>
                <a:off x="4598" y="3167"/>
                <a:ext cx="3" cy="198"/>
              </a:xfrm>
              <a:prstGeom prst="straightConnector1">
                <a:avLst/>
              </a:prstGeom>
              <a:noFill/>
              <a:ln w="9525">
                <a:solidFill>
                  <a:schemeClr val="tx1"/>
                </a:solidFill>
                <a:round/>
                <a:headEnd/>
                <a:tailEnd type="triangle" w="med" len="med"/>
              </a:ln>
            </p:spPr>
          </p:cxnSp>
          <p:cxnSp>
            <p:nvCxnSpPr>
              <p:cNvPr id="62" name="AutoShape 26">
                <a:extLst>
                  <a:ext uri="{FF2B5EF4-FFF2-40B4-BE49-F238E27FC236}">
                    <a16:creationId xmlns:a16="http://schemas.microsoft.com/office/drawing/2014/main" id="{28BC6590-CF1D-9748-9974-5CC3473FB9B1}"/>
                  </a:ext>
                </a:extLst>
              </p:cNvPr>
              <p:cNvCxnSpPr>
                <a:cxnSpLocks noChangeShapeType="1"/>
                <a:stCxn id="53" idx="5"/>
                <a:endCxn id="56" idx="0"/>
              </p:cNvCxnSpPr>
              <p:nvPr>
                <p:custDataLst>
                  <p:tags r:id="rId55"/>
                </p:custDataLst>
              </p:nvPr>
            </p:nvCxnSpPr>
            <p:spPr bwMode="auto">
              <a:xfrm>
                <a:off x="4663" y="3140"/>
                <a:ext cx="134" cy="225"/>
              </a:xfrm>
              <a:prstGeom prst="straightConnector1">
                <a:avLst/>
              </a:prstGeom>
              <a:noFill/>
              <a:ln w="9525">
                <a:solidFill>
                  <a:schemeClr val="tx1"/>
                </a:solidFill>
                <a:round/>
                <a:headEnd/>
                <a:tailEnd type="triangle" w="med" len="med"/>
              </a:ln>
            </p:spPr>
          </p:cxnSp>
          <p:cxnSp>
            <p:nvCxnSpPr>
              <p:cNvPr id="63" name="AutoShape 27">
                <a:extLst>
                  <a:ext uri="{FF2B5EF4-FFF2-40B4-BE49-F238E27FC236}">
                    <a16:creationId xmlns:a16="http://schemas.microsoft.com/office/drawing/2014/main" id="{10789EAA-CE54-B04A-88F3-E08C078F0743}"/>
                  </a:ext>
                </a:extLst>
              </p:cNvPr>
              <p:cNvCxnSpPr>
                <a:cxnSpLocks noChangeShapeType="1"/>
                <a:stCxn id="53" idx="6"/>
                <a:endCxn id="58" idx="0"/>
              </p:cNvCxnSpPr>
              <p:nvPr>
                <p:custDataLst>
                  <p:tags r:id="rId56"/>
                </p:custDataLst>
              </p:nvPr>
            </p:nvCxnSpPr>
            <p:spPr bwMode="auto">
              <a:xfrm>
                <a:off x="4697" y="3068"/>
                <a:ext cx="299" cy="297"/>
              </a:xfrm>
              <a:prstGeom prst="straightConnector1">
                <a:avLst/>
              </a:prstGeom>
              <a:noFill/>
              <a:ln w="9525">
                <a:solidFill>
                  <a:schemeClr val="tx1"/>
                </a:solidFill>
                <a:round/>
                <a:headEnd/>
                <a:tailEnd type="triangle" w="med" len="med"/>
              </a:ln>
            </p:spPr>
          </p:cxnSp>
        </p:grpSp>
        <p:grpSp>
          <p:nvGrpSpPr>
            <p:cNvPr id="11" name="Group 28">
              <a:extLst>
                <a:ext uri="{FF2B5EF4-FFF2-40B4-BE49-F238E27FC236}">
                  <a16:creationId xmlns:a16="http://schemas.microsoft.com/office/drawing/2014/main" id="{FFDBD22A-25B0-014F-B5C6-B8AF4C2B4555}"/>
                </a:ext>
              </a:extLst>
            </p:cNvPr>
            <p:cNvGrpSpPr>
              <a:grpSpLocks/>
            </p:cNvGrpSpPr>
            <p:nvPr>
              <p:custDataLst>
                <p:tags r:id="rId4"/>
              </p:custDataLst>
            </p:nvPr>
          </p:nvGrpSpPr>
          <p:grpSpPr bwMode="auto">
            <a:xfrm>
              <a:off x="838200" y="3127375"/>
              <a:ext cx="1285875" cy="758825"/>
              <a:chOff x="938" y="2976"/>
              <a:chExt cx="982" cy="580"/>
            </a:xfrm>
          </p:grpSpPr>
          <p:sp>
            <p:nvSpPr>
              <p:cNvPr id="42" name="Oval 29">
                <a:extLst>
                  <a:ext uri="{FF2B5EF4-FFF2-40B4-BE49-F238E27FC236}">
                    <a16:creationId xmlns:a16="http://schemas.microsoft.com/office/drawing/2014/main" id="{822199F6-79BB-8B4D-8E84-A85AEC63F62C}"/>
                  </a:ext>
                </a:extLst>
              </p:cNvPr>
              <p:cNvSpPr>
                <a:spLocks noChangeAspect="1" noChangeArrowheads="1"/>
              </p:cNvSpPr>
              <p:nvPr>
                <p:custDataLst>
                  <p:tags r:id="rId35"/>
                </p:custDataLst>
              </p:nvPr>
            </p:nvSpPr>
            <p:spPr bwMode="auto">
              <a:xfrm>
                <a:off x="1338" y="2976"/>
                <a:ext cx="184" cy="183"/>
              </a:xfrm>
              <a:prstGeom prst="ellipse">
                <a:avLst/>
              </a:prstGeom>
              <a:noFill/>
              <a:ln w="38100">
                <a:solidFill>
                  <a:schemeClr val="tx1"/>
                </a:solidFill>
                <a:round/>
                <a:headEnd/>
                <a:tailEnd/>
              </a:ln>
            </p:spPr>
            <p:txBody>
              <a:bodyPr wrap="none" anchor="ctr"/>
              <a:lstStyle/>
              <a:p>
                <a:endParaRPr lang="en-US"/>
              </a:p>
            </p:txBody>
          </p:sp>
          <p:sp>
            <p:nvSpPr>
              <p:cNvPr id="43" name="Oval 30">
                <a:extLst>
                  <a:ext uri="{FF2B5EF4-FFF2-40B4-BE49-F238E27FC236}">
                    <a16:creationId xmlns:a16="http://schemas.microsoft.com/office/drawing/2014/main" id="{7B41DF81-171B-DA45-AE5F-18687EEB9680}"/>
                  </a:ext>
                </a:extLst>
              </p:cNvPr>
              <p:cNvSpPr>
                <a:spLocks noChangeAspect="1" noChangeArrowheads="1"/>
              </p:cNvSpPr>
              <p:nvPr>
                <p:custDataLst>
                  <p:tags r:id="rId36"/>
                </p:custDataLst>
              </p:nvPr>
            </p:nvSpPr>
            <p:spPr bwMode="auto">
              <a:xfrm>
                <a:off x="1341" y="3373"/>
                <a:ext cx="183" cy="183"/>
              </a:xfrm>
              <a:prstGeom prst="ellipse">
                <a:avLst/>
              </a:prstGeom>
              <a:noFill/>
              <a:ln w="38100">
                <a:solidFill>
                  <a:schemeClr val="tx1"/>
                </a:solidFill>
                <a:round/>
                <a:headEnd/>
                <a:tailEnd/>
              </a:ln>
            </p:spPr>
            <p:txBody>
              <a:bodyPr wrap="none" anchor="ctr"/>
              <a:lstStyle/>
              <a:p>
                <a:endParaRPr lang="en-US"/>
              </a:p>
            </p:txBody>
          </p:sp>
          <p:sp>
            <p:nvSpPr>
              <p:cNvPr id="44" name="Oval 31">
                <a:extLst>
                  <a:ext uri="{FF2B5EF4-FFF2-40B4-BE49-F238E27FC236}">
                    <a16:creationId xmlns:a16="http://schemas.microsoft.com/office/drawing/2014/main" id="{6354470E-823E-504A-A4A5-65B584E3587B}"/>
                  </a:ext>
                </a:extLst>
              </p:cNvPr>
              <p:cNvSpPr>
                <a:spLocks noChangeAspect="1" noChangeArrowheads="1"/>
              </p:cNvSpPr>
              <p:nvPr>
                <p:custDataLst>
                  <p:tags r:id="rId37"/>
                </p:custDataLst>
              </p:nvPr>
            </p:nvSpPr>
            <p:spPr bwMode="auto">
              <a:xfrm>
                <a:off x="938" y="3373"/>
                <a:ext cx="183" cy="183"/>
              </a:xfrm>
              <a:prstGeom prst="ellipse">
                <a:avLst/>
              </a:prstGeom>
              <a:noFill/>
              <a:ln w="38100">
                <a:solidFill>
                  <a:schemeClr val="tx1"/>
                </a:solidFill>
                <a:round/>
                <a:headEnd/>
                <a:tailEnd/>
              </a:ln>
            </p:spPr>
            <p:txBody>
              <a:bodyPr wrap="none" anchor="ctr"/>
              <a:lstStyle/>
              <a:p>
                <a:endParaRPr lang="en-US"/>
              </a:p>
            </p:txBody>
          </p:sp>
          <p:sp>
            <p:nvSpPr>
              <p:cNvPr id="45" name="Oval 32">
                <a:extLst>
                  <a:ext uri="{FF2B5EF4-FFF2-40B4-BE49-F238E27FC236}">
                    <a16:creationId xmlns:a16="http://schemas.microsoft.com/office/drawing/2014/main" id="{77E9F7D9-278D-7E49-8991-7E61DFC37664}"/>
                  </a:ext>
                </a:extLst>
              </p:cNvPr>
              <p:cNvSpPr>
                <a:spLocks noChangeAspect="1" noChangeArrowheads="1"/>
              </p:cNvSpPr>
              <p:nvPr>
                <p:custDataLst>
                  <p:tags r:id="rId38"/>
                </p:custDataLst>
              </p:nvPr>
            </p:nvSpPr>
            <p:spPr bwMode="auto">
              <a:xfrm>
                <a:off x="1537" y="3373"/>
                <a:ext cx="183" cy="183"/>
              </a:xfrm>
              <a:prstGeom prst="ellipse">
                <a:avLst/>
              </a:prstGeom>
              <a:noFill/>
              <a:ln w="38100">
                <a:solidFill>
                  <a:schemeClr val="tx1"/>
                </a:solidFill>
                <a:round/>
                <a:headEnd/>
                <a:tailEnd/>
              </a:ln>
            </p:spPr>
            <p:txBody>
              <a:bodyPr wrap="none" anchor="ctr"/>
              <a:lstStyle/>
              <a:p>
                <a:endParaRPr lang="en-US"/>
              </a:p>
            </p:txBody>
          </p:sp>
          <p:sp>
            <p:nvSpPr>
              <p:cNvPr id="46" name="Oval 33">
                <a:extLst>
                  <a:ext uri="{FF2B5EF4-FFF2-40B4-BE49-F238E27FC236}">
                    <a16:creationId xmlns:a16="http://schemas.microsoft.com/office/drawing/2014/main" id="{22C543BB-44CE-1D4D-8155-50A940C4CAD3}"/>
                  </a:ext>
                </a:extLst>
              </p:cNvPr>
              <p:cNvSpPr>
                <a:spLocks noChangeAspect="1" noChangeArrowheads="1"/>
              </p:cNvSpPr>
              <p:nvPr>
                <p:custDataLst>
                  <p:tags r:id="rId39"/>
                </p:custDataLst>
              </p:nvPr>
            </p:nvSpPr>
            <p:spPr bwMode="auto">
              <a:xfrm>
                <a:off x="1137" y="3373"/>
                <a:ext cx="184" cy="183"/>
              </a:xfrm>
              <a:prstGeom prst="ellipse">
                <a:avLst/>
              </a:prstGeom>
              <a:noFill/>
              <a:ln w="38100">
                <a:solidFill>
                  <a:schemeClr val="tx1"/>
                </a:solidFill>
                <a:round/>
                <a:headEnd/>
                <a:tailEnd/>
              </a:ln>
            </p:spPr>
            <p:txBody>
              <a:bodyPr wrap="none" anchor="ctr"/>
              <a:lstStyle/>
              <a:p>
                <a:endParaRPr lang="en-US"/>
              </a:p>
            </p:txBody>
          </p:sp>
          <p:sp>
            <p:nvSpPr>
              <p:cNvPr id="47" name="Oval 34">
                <a:extLst>
                  <a:ext uri="{FF2B5EF4-FFF2-40B4-BE49-F238E27FC236}">
                    <a16:creationId xmlns:a16="http://schemas.microsoft.com/office/drawing/2014/main" id="{B8C38505-7714-B841-AAC8-CF7C6BF69547}"/>
                  </a:ext>
                </a:extLst>
              </p:cNvPr>
              <p:cNvSpPr>
                <a:spLocks noChangeAspect="1" noChangeArrowheads="1"/>
              </p:cNvSpPr>
              <p:nvPr>
                <p:custDataLst>
                  <p:tags r:id="rId40"/>
                </p:custDataLst>
              </p:nvPr>
            </p:nvSpPr>
            <p:spPr bwMode="auto">
              <a:xfrm>
                <a:off x="1737" y="3373"/>
                <a:ext cx="183" cy="183"/>
              </a:xfrm>
              <a:prstGeom prst="ellipse">
                <a:avLst/>
              </a:prstGeom>
              <a:noFill/>
              <a:ln w="38100">
                <a:solidFill>
                  <a:schemeClr val="tx1"/>
                </a:solidFill>
                <a:round/>
                <a:headEnd/>
                <a:tailEnd/>
              </a:ln>
            </p:spPr>
            <p:txBody>
              <a:bodyPr wrap="none" anchor="ctr"/>
              <a:lstStyle/>
              <a:p>
                <a:endParaRPr lang="en-US"/>
              </a:p>
            </p:txBody>
          </p:sp>
          <p:cxnSp>
            <p:nvCxnSpPr>
              <p:cNvPr id="48" name="AutoShape 35">
                <a:extLst>
                  <a:ext uri="{FF2B5EF4-FFF2-40B4-BE49-F238E27FC236}">
                    <a16:creationId xmlns:a16="http://schemas.microsoft.com/office/drawing/2014/main" id="{772FDD29-4431-5A4C-B925-B90828423BFF}"/>
                  </a:ext>
                </a:extLst>
              </p:cNvPr>
              <p:cNvCxnSpPr>
                <a:cxnSpLocks noChangeShapeType="1"/>
                <a:stCxn id="42" idx="2"/>
                <a:endCxn id="44" idx="0"/>
              </p:cNvCxnSpPr>
              <p:nvPr>
                <p:custDataLst>
                  <p:tags r:id="rId41"/>
                </p:custDataLst>
              </p:nvPr>
            </p:nvCxnSpPr>
            <p:spPr bwMode="auto">
              <a:xfrm flipH="1">
                <a:off x="1030" y="3068"/>
                <a:ext cx="301" cy="297"/>
              </a:xfrm>
              <a:prstGeom prst="straightConnector1">
                <a:avLst/>
              </a:prstGeom>
              <a:noFill/>
              <a:ln w="9525">
                <a:solidFill>
                  <a:schemeClr val="tx1"/>
                </a:solidFill>
                <a:round/>
                <a:headEnd/>
                <a:tailEnd type="triangle" w="med" len="med"/>
              </a:ln>
            </p:spPr>
          </p:cxnSp>
          <p:cxnSp>
            <p:nvCxnSpPr>
              <p:cNvPr id="49" name="AutoShape 36">
                <a:extLst>
                  <a:ext uri="{FF2B5EF4-FFF2-40B4-BE49-F238E27FC236}">
                    <a16:creationId xmlns:a16="http://schemas.microsoft.com/office/drawing/2014/main" id="{A5F46E36-E9E2-B047-8D7E-92BFF17561C5}"/>
                  </a:ext>
                </a:extLst>
              </p:cNvPr>
              <p:cNvCxnSpPr>
                <a:cxnSpLocks noChangeShapeType="1"/>
                <a:stCxn id="42" idx="3"/>
                <a:endCxn id="46" idx="0"/>
              </p:cNvCxnSpPr>
              <p:nvPr>
                <p:custDataLst>
                  <p:tags r:id="rId42"/>
                </p:custDataLst>
              </p:nvPr>
            </p:nvCxnSpPr>
            <p:spPr bwMode="auto">
              <a:xfrm flipH="1">
                <a:off x="1229" y="3140"/>
                <a:ext cx="136" cy="225"/>
              </a:xfrm>
              <a:prstGeom prst="straightConnector1">
                <a:avLst/>
              </a:prstGeom>
              <a:noFill/>
              <a:ln w="9525">
                <a:solidFill>
                  <a:schemeClr val="tx1"/>
                </a:solidFill>
                <a:round/>
                <a:headEnd/>
                <a:tailEnd type="triangle" w="med" len="med"/>
              </a:ln>
            </p:spPr>
          </p:cxnSp>
          <p:cxnSp>
            <p:nvCxnSpPr>
              <p:cNvPr id="50" name="AutoShape 37">
                <a:extLst>
                  <a:ext uri="{FF2B5EF4-FFF2-40B4-BE49-F238E27FC236}">
                    <a16:creationId xmlns:a16="http://schemas.microsoft.com/office/drawing/2014/main" id="{BD360014-5C64-CA40-8FA8-44B568822B22}"/>
                  </a:ext>
                </a:extLst>
              </p:cNvPr>
              <p:cNvCxnSpPr>
                <a:cxnSpLocks noChangeShapeType="1"/>
                <a:stCxn id="42" idx="4"/>
                <a:endCxn id="43" idx="0"/>
              </p:cNvCxnSpPr>
              <p:nvPr>
                <p:custDataLst>
                  <p:tags r:id="rId43"/>
                </p:custDataLst>
              </p:nvPr>
            </p:nvCxnSpPr>
            <p:spPr bwMode="auto">
              <a:xfrm>
                <a:off x="1430" y="3167"/>
                <a:ext cx="3" cy="198"/>
              </a:xfrm>
              <a:prstGeom prst="straightConnector1">
                <a:avLst/>
              </a:prstGeom>
              <a:noFill/>
              <a:ln w="9525">
                <a:solidFill>
                  <a:schemeClr val="tx1"/>
                </a:solidFill>
                <a:round/>
                <a:headEnd/>
                <a:tailEnd type="triangle" w="med" len="med"/>
              </a:ln>
            </p:spPr>
          </p:cxnSp>
          <p:cxnSp>
            <p:nvCxnSpPr>
              <p:cNvPr id="51" name="AutoShape 38">
                <a:extLst>
                  <a:ext uri="{FF2B5EF4-FFF2-40B4-BE49-F238E27FC236}">
                    <a16:creationId xmlns:a16="http://schemas.microsoft.com/office/drawing/2014/main" id="{415053E3-40D2-0A40-AEF4-85B02B47CE0C}"/>
                  </a:ext>
                </a:extLst>
              </p:cNvPr>
              <p:cNvCxnSpPr>
                <a:cxnSpLocks noChangeShapeType="1"/>
                <a:stCxn id="42" idx="5"/>
                <a:endCxn id="45" idx="0"/>
              </p:cNvCxnSpPr>
              <p:nvPr>
                <p:custDataLst>
                  <p:tags r:id="rId44"/>
                </p:custDataLst>
              </p:nvPr>
            </p:nvCxnSpPr>
            <p:spPr bwMode="auto">
              <a:xfrm>
                <a:off x="1495" y="3140"/>
                <a:ext cx="134" cy="225"/>
              </a:xfrm>
              <a:prstGeom prst="straightConnector1">
                <a:avLst/>
              </a:prstGeom>
              <a:noFill/>
              <a:ln w="9525">
                <a:solidFill>
                  <a:schemeClr val="tx1"/>
                </a:solidFill>
                <a:round/>
                <a:headEnd/>
                <a:tailEnd type="triangle" w="med" len="med"/>
              </a:ln>
            </p:spPr>
          </p:cxnSp>
          <p:cxnSp>
            <p:nvCxnSpPr>
              <p:cNvPr id="52" name="AutoShape 39">
                <a:extLst>
                  <a:ext uri="{FF2B5EF4-FFF2-40B4-BE49-F238E27FC236}">
                    <a16:creationId xmlns:a16="http://schemas.microsoft.com/office/drawing/2014/main" id="{3E3349F8-15B7-B04D-8BF5-697AE4D6681A}"/>
                  </a:ext>
                </a:extLst>
              </p:cNvPr>
              <p:cNvCxnSpPr>
                <a:cxnSpLocks noChangeShapeType="1"/>
                <a:stCxn id="42" idx="6"/>
                <a:endCxn id="47" idx="0"/>
              </p:cNvCxnSpPr>
              <p:nvPr>
                <p:custDataLst>
                  <p:tags r:id="rId45"/>
                </p:custDataLst>
              </p:nvPr>
            </p:nvCxnSpPr>
            <p:spPr bwMode="auto">
              <a:xfrm>
                <a:off x="1529" y="3068"/>
                <a:ext cx="299" cy="297"/>
              </a:xfrm>
              <a:prstGeom prst="straightConnector1">
                <a:avLst/>
              </a:prstGeom>
              <a:noFill/>
              <a:ln w="9525">
                <a:solidFill>
                  <a:schemeClr val="tx1"/>
                </a:solidFill>
                <a:round/>
                <a:headEnd/>
                <a:tailEnd type="triangle" w="med" len="med"/>
              </a:ln>
            </p:spPr>
          </p:cxnSp>
        </p:grpSp>
        <p:grpSp>
          <p:nvGrpSpPr>
            <p:cNvPr id="12" name="Group 40">
              <a:extLst>
                <a:ext uri="{FF2B5EF4-FFF2-40B4-BE49-F238E27FC236}">
                  <a16:creationId xmlns:a16="http://schemas.microsoft.com/office/drawing/2014/main" id="{82B6ECE1-6915-FE4A-B2C7-5C5B282AC55B}"/>
                </a:ext>
              </a:extLst>
            </p:cNvPr>
            <p:cNvGrpSpPr>
              <a:grpSpLocks/>
            </p:cNvGrpSpPr>
            <p:nvPr>
              <p:custDataLst>
                <p:tags r:id="rId5"/>
              </p:custDataLst>
            </p:nvPr>
          </p:nvGrpSpPr>
          <p:grpSpPr bwMode="auto">
            <a:xfrm>
              <a:off x="2286000" y="3127375"/>
              <a:ext cx="1285875" cy="758825"/>
              <a:chOff x="1994" y="2976"/>
              <a:chExt cx="982" cy="580"/>
            </a:xfrm>
          </p:grpSpPr>
          <p:sp>
            <p:nvSpPr>
              <p:cNvPr id="31" name="Oval 41">
                <a:extLst>
                  <a:ext uri="{FF2B5EF4-FFF2-40B4-BE49-F238E27FC236}">
                    <a16:creationId xmlns:a16="http://schemas.microsoft.com/office/drawing/2014/main" id="{8BCF367F-23F1-A548-A4DE-2F222A52514A}"/>
                  </a:ext>
                </a:extLst>
              </p:cNvPr>
              <p:cNvSpPr>
                <a:spLocks noChangeAspect="1" noChangeArrowheads="1"/>
              </p:cNvSpPr>
              <p:nvPr>
                <p:custDataLst>
                  <p:tags r:id="rId24"/>
                </p:custDataLst>
              </p:nvPr>
            </p:nvSpPr>
            <p:spPr bwMode="auto">
              <a:xfrm>
                <a:off x="2394" y="2976"/>
                <a:ext cx="184" cy="183"/>
              </a:xfrm>
              <a:prstGeom prst="ellipse">
                <a:avLst/>
              </a:prstGeom>
              <a:noFill/>
              <a:ln w="38100">
                <a:solidFill>
                  <a:schemeClr val="tx1"/>
                </a:solidFill>
                <a:round/>
                <a:headEnd/>
                <a:tailEnd/>
              </a:ln>
            </p:spPr>
            <p:txBody>
              <a:bodyPr wrap="none" anchor="ctr"/>
              <a:lstStyle/>
              <a:p>
                <a:endParaRPr lang="en-US"/>
              </a:p>
            </p:txBody>
          </p:sp>
          <p:sp>
            <p:nvSpPr>
              <p:cNvPr id="32" name="Oval 42">
                <a:extLst>
                  <a:ext uri="{FF2B5EF4-FFF2-40B4-BE49-F238E27FC236}">
                    <a16:creationId xmlns:a16="http://schemas.microsoft.com/office/drawing/2014/main" id="{91AA5645-76CE-8C4E-9782-30A06650BF5C}"/>
                  </a:ext>
                </a:extLst>
              </p:cNvPr>
              <p:cNvSpPr>
                <a:spLocks noChangeAspect="1" noChangeArrowheads="1"/>
              </p:cNvSpPr>
              <p:nvPr>
                <p:custDataLst>
                  <p:tags r:id="rId25"/>
                </p:custDataLst>
              </p:nvPr>
            </p:nvSpPr>
            <p:spPr bwMode="auto">
              <a:xfrm>
                <a:off x="2397" y="3373"/>
                <a:ext cx="183" cy="183"/>
              </a:xfrm>
              <a:prstGeom prst="ellipse">
                <a:avLst/>
              </a:prstGeom>
              <a:noFill/>
              <a:ln w="38100">
                <a:solidFill>
                  <a:schemeClr val="tx1"/>
                </a:solidFill>
                <a:round/>
                <a:headEnd/>
                <a:tailEnd/>
              </a:ln>
            </p:spPr>
            <p:txBody>
              <a:bodyPr wrap="none" anchor="ctr"/>
              <a:lstStyle/>
              <a:p>
                <a:endParaRPr lang="en-US"/>
              </a:p>
            </p:txBody>
          </p:sp>
          <p:sp>
            <p:nvSpPr>
              <p:cNvPr id="33" name="Oval 43">
                <a:extLst>
                  <a:ext uri="{FF2B5EF4-FFF2-40B4-BE49-F238E27FC236}">
                    <a16:creationId xmlns:a16="http://schemas.microsoft.com/office/drawing/2014/main" id="{D1CBEB05-FB7F-804E-A69B-1B0F5B30B793}"/>
                  </a:ext>
                </a:extLst>
              </p:cNvPr>
              <p:cNvSpPr>
                <a:spLocks noChangeAspect="1" noChangeArrowheads="1"/>
              </p:cNvSpPr>
              <p:nvPr>
                <p:custDataLst>
                  <p:tags r:id="rId26"/>
                </p:custDataLst>
              </p:nvPr>
            </p:nvSpPr>
            <p:spPr bwMode="auto">
              <a:xfrm>
                <a:off x="1994" y="3373"/>
                <a:ext cx="183" cy="183"/>
              </a:xfrm>
              <a:prstGeom prst="ellipse">
                <a:avLst/>
              </a:prstGeom>
              <a:noFill/>
              <a:ln w="38100">
                <a:solidFill>
                  <a:schemeClr val="tx1"/>
                </a:solidFill>
                <a:round/>
                <a:headEnd/>
                <a:tailEnd/>
              </a:ln>
            </p:spPr>
            <p:txBody>
              <a:bodyPr wrap="none" anchor="ctr"/>
              <a:lstStyle/>
              <a:p>
                <a:endParaRPr lang="en-US"/>
              </a:p>
            </p:txBody>
          </p:sp>
          <p:sp>
            <p:nvSpPr>
              <p:cNvPr id="34" name="Oval 44">
                <a:extLst>
                  <a:ext uri="{FF2B5EF4-FFF2-40B4-BE49-F238E27FC236}">
                    <a16:creationId xmlns:a16="http://schemas.microsoft.com/office/drawing/2014/main" id="{EEE0A611-4828-9749-82D8-F6768FB135D7}"/>
                  </a:ext>
                </a:extLst>
              </p:cNvPr>
              <p:cNvSpPr>
                <a:spLocks noChangeAspect="1" noChangeArrowheads="1"/>
              </p:cNvSpPr>
              <p:nvPr>
                <p:custDataLst>
                  <p:tags r:id="rId27"/>
                </p:custDataLst>
              </p:nvPr>
            </p:nvSpPr>
            <p:spPr bwMode="auto">
              <a:xfrm>
                <a:off x="2593" y="3373"/>
                <a:ext cx="183" cy="183"/>
              </a:xfrm>
              <a:prstGeom prst="ellipse">
                <a:avLst/>
              </a:prstGeom>
              <a:noFill/>
              <a:ln w="38100">
                <a:solidFill>
                  <a:schemeClr val="tx1"/>
                </a:solidFill>
                <a:round/>
                <a:headEnd/>
                <a:tailEnd/>
              </a:ln>
            </p:spPr>
            <p:txBody>
              <a:bodyPr wrap="none" anchor="ctr"/>
              <a:lstStyle/>
              <a:p>
                <a:endParaRPr lang="en-US"/>
              </a:p>
            </p:txBody>
          </p:sp>
          <p:sp>
            <p:nvSpPr>
              <p:cNvPr id="35" name="Oval 45">
                <a:extLst>
                  <a:ext uri="{FF2B5EF4-FFF2-40B4-BE49-F238E27FC236}">
                    <a16:creationId xmlns:a16="http://schemas.microsoft.com/office/drawing/2014/main" id="{AB1FCB26-B16B-6946-800B-F184D49ECDAC}"/>
                  </a:ext>
                </a:extLst>
              </p:cNvPr>
              <p:cNvSpPr>
                <a:spLocks noChangeAspect="1" noChangeArrowheads="1"/>
              </p:cNvSpPr>
              <p:nvPr>
                <p:custDataLst>
                  <p:tags r:id="rId28"/>
                </p:custDataLst>
              </p:nvPr>
            </p:nvSpPr>
            <p:spPr bwMode="auto">
              <a:xfrm>
                <a:off x="2193" y="3373"/>
                <a:ext cx="184" cy="183"/>
              </a:xfrm>
              <a:prstGeom prst="ellipse">
                <a:avLst/>
              </a:prstGeom>
              <a:noFill/>
              <a:ln w="38100">
                <a:solidFill>
                  <a:schemeClr val="tx1"/>
                </a:solidFill>
                <a:round/>
                <a:headEnd/>
                <a:tailEnd/>
              </a:ln>
            </p:spPr>
            <p:txBody>
              <a:bodyPr wrap="none" anchor="ctr"/>
              <a:lstStyle/>
              <a:p>
                <a:endParaRPr lang="en-US"/>
              </a:p>
            </p:txBody>
          </p:sp>
          <p:sp>
            <p:nvSpPr>
              <p:cNvPr id="36" name="Oval 46">
                <a:extLst>
                  <a:ext uri="{FF2B5EF4-FFF2-40B4-BE49-F238E27FC236}">
                    <a16:creationId xmlns:a16="http://schemas.microsoft.com/office/drawing/2014/main" id="{8B5B1CC7-6DE2-8541-8D12-619AFBEB486F}"/>
                  </a:ext>
                </a:extLst>
              </p:cNvPr>
              <p:cNvSpPr>
                <a:spLocks noChangeAspect="1" noChangeArrowheads="1"/>
              </p:cNvSpPr>
              <p:nvPr>
                <p:custDataLst>
                  <p:tags r:id="rId29"/>
                </p:custDataLst>
              </p:nvPr>
            </p:nvSpPr>
            <p:spPr bwMode="auto">
              <a:xfrm>
                <a:off x="2793" y="3373"/>
                <a:ext cx="183" cy="183"/>
              </a:xfrm>
              <a:prstGeom prst="ellipse">
                <a:avLst/>
              </a:prstGeom>
              <a:noFill/>
              <a:ln w="38100">
                <a:solidFill>
                  <a:schemeClr val="tx1"/>
                </a:solidFill>
                <a:round/>
                <a:headEnd/>
                <a:tailEnd/>
              </a:ln>
            </p:spPr>
            <p:txBody>
              <a:bodyPr wrap="none" anchor="ctr"/>
              <a:lstStyle/>
              <a:p>
                <a:endParaRPr lang="en-US"/>
              </a:p>
            </p:txBody>
          </p:sp>
          <p:cxnSp>
            <p:nvCxnSpPr>
              <p:cNvPr id="37" name="AutoShape 47">
                <a:extLst>
                  <a:ext uri="{FF2B5EF4-FFF2-40B4-BE49-F238E27FC236}">
                    <a16:creationId xmlns:a16="http://schemas.microsoft.com/office/drawing/2014/main" id="{AA2320DE-366F-3240-93DB-D887BACE0EF8}"/>
                  </a:ext>
                </a:extLst>
              </p:cNvPr>
              <p:cNvCxnSpPr>
                <a:cxnSpLocks noChangeShapeType="1"/>
                <a:stCxn id="31" idx="2"/>
                <a:endCxn id="33" idx="0"/>
              </p:cNvCxnSpPr>
              <p:nvPr>
                <p:custDataLst>
                  <p:tags r:id="rId30"/>
                </p:custDataLst>
              </p:nvPr>
            </p:nvCxnSpPr>
            <p:spPr bwMode="auto">
              <a:xfrm flipH="1">
                <a:off x="2086" y="3068"/>
                <a:ext cx="301" cy="297"/>
              </a:xfrm>
              <a:prstGeom prst="straightConnector1">
                <a:avLst/>
              </a:prstGeom>
              <a:noFill/>
              <a:ln w="9525">
                <a:solidFill>
                  <a:schemeClr val="tx1"/>
                </a:solidFill>
                <a:round/>
                <a:headEnd/>
                <a:tailEnd type="triangle" w="med" len="med"/>
              </a:ln>
            </p:spPr>
          </p:cxnSp>
          <p:cxnSp>
            <p:nvCxnSpPr>
              <p:cNvPr id="38" name="AutoShape 48">
                <a:extLst>
                  <a:ext uri="{FF2B5EF4-FFF2-40B4-BE49-F238E27FC236}">
                    <a16:creationId xmlns:a16="http://schemas.microsoft.com/office/drawing/2014/main" id="{027FB061-8F30-784C-949B-6107425D9D64}"/>
                  </a:ext>
                </a:extLst>
              </p:cNvPr>
              <p:cNvCxnSpPr>
                <a:cxnSpLocks noChangeShapeType="1"/>
                <a:stCxn id="31" idx="3"/>
                <a:endCxn id="35" idx="0"/>
              </p:cNvCxnSpPr>
              <p:nvPr>
                <p:custDataLst>
                  <p:tags r:id="rId31"/>
                </p:custDataLst>
              </p:nvPr>
            </p:nvCxnSpPr>
            <p:spPr bwMode="auto">
              <a:xfrm flipH="1">
                <a:off x="2285" y="3140"/>
                <a:ext cx="136" cy="225"/>
              </a:xfrm>
              <a:prstGeom prst="straightConnector1">
                <a:avLst/>
              </a:prstGeom>
              <a:noFill/>
              <a:ln w="9525">
                <a:solidFill>
                  <a:schemeClr val="tx1"/>
                </a:solidFill>
                <a:round/>
                <a:headEnd/>
                <a:tailEnd type="triangle" w="med" len="med"/>
              </a:ln>
            </p:spPr>
          </p:cxnSp>
          <p:cxnSp>
            <p:nvCxnSpPr>
              <p:cNvPr id="39" name="AutoShape 49">
                <a:extLst>
                  <a:ext uri="{FF2B5EF4-FFF2-40B4-BE49-F238E27FC236}">
                    <a16:creationId xmlns:a16="http://schemas.microsoft.com/office/drawing/2014/main" id="{5B4EA728-0FE5-5D4A-8685-08AE75A5D993}"/>
                  </a:ext>
                </a:extLst>
              </p:cNvPr>
              <p:cNvCxnSpPr>
                <a:cxnSpLocks noChangeShapeType="1"/>
                <a:stCxn id="31" idx="4"/>
                <a:endCxn id="32" idx="0"/>
              </p:cNvCxnSpPr>
              <p:nvPr>
                <p:custDataLst>
                  <p:tags r:id="rId32"/>
                </p:custDataLst>
              </p:nvPr>
            </p:nvCxnSpPr>
            <p:spPr bwMode="auto">
              <a:xfrm>
                <a:off x="2486" y="3167"/>
                <a:ext cx="3" cy="198"/>
              </a:xfrm>
              <a:prstGeom prst="straightConnector1">
                <a:avLst/>
              </a:prstGeom>
              <a:noFill/>
              <a:ln w="9525">
                <a:solidFill>
                  <a:schemeClr val="tx1"/>
                </a:solidFill>
                <a:round/>
                <a:headEnd/>
                <a:tailEnd type="triangle" w="med" len="med"/>
              </a:ln>
            </p:spPr>
          </p:cxnSp>
          <p:cxnSp>
            <p:nvCxnSpPr>
              <p:cNvPr id="40" name="AutoShape 50">
                <a:extLst>
                  <a:ext uri="{FF2B5EF4-FFF2-40B4-BE49-F238E27FC236}">
                    <a16:creationId xmlns:a16="http://schemas.microsoft.com/office/drawing/2014/main" id="{0FEAABCC-C3C3-414D-A627-BA51B69F095D}"/>
                  </a:ext>
                </a:extLst>
              </p:cNvPr>
              <p:cNvCxnSpPr>
                <a:cxnSpLocks noChangeShapeType="1"/>
                <a:stCxn id="31" idx="5"/>
                <a:endCxn id="34" idx="0"/>
              </p:cNvCxnSpPr>
              <p:nvPr>
                <p:custDataLst>
                  <p:tags r:id="rId33"/>
                </p:custDataLst>
              </p:nvPr>
            </p:nvCxnSpPr>
            <p:spPr bwMode="auto">
              <a:xfrm>
                <a:off x="2551" y="3140"/>
                <a:ext cx="134" cy="225"/>
              </a:xfrm>
              <a:prstGeom prst="straightConnector1">
                <a:avLst/>
              </a:prstGeom>
              <a:noFill/>
              <a:ln w="9525">
                <a:solidFill>
                  <a:schemeClr val="tx1"/>
                </a:solidFill>
                <a:round/>
                <a:headEnd/>
                <a:tailEnd type="triangle" w="med" len="med"/>
              </a:ln>
            </p:spPr>
          </p:cxnSp>
          <p:cxnSp>
            <p:nvCxnSpPr>
              <p:cNvPr id="41" name="AutoShape 51">
                <a:extLst>
                  <a:ext uri="{FF2B5EF4-FFF2-40B4-BE49-F238E27FC236}">
                    <a16:creationId xmlns:a16="http://schemas.microsoft.com/office/drawing/2014/main" id="{67AFCE81-BD1B-0B4A-AAE0-58BA3749DD88}"/>
                  </a:ext>
                </a:extLst>
              </p:cNvPr>
              <p:cNvCxnSpPr>
                <a:cxnSpLocks noChangeShapeType="1"/>
                <a:stCxn id="31" idx="6"/>
                <a:endCxn id="36" idx="0"/>
              </p:cNvCxnSpPr>
              <p:nvPr>
                <p:custDataLst>
                  <p:tags r:id="rId34"/>
                </p:custDataLst>
              </p:nvPr>
            </p:nvCxnSpPr>
            <p:spPr bwMode="auto">
              <a:xfrm>
                <a:off x="2585" y="3068"/>
                <a:ext cx="299" cy="297"/>
              </a:xfrm>
              <a:prstGeom prst="straightConnector1">
                <a:avLst/>
              </a:prstGeom>
              <a:noFill/>
              <a:ln w="9525">
                <a:solidFill>
                  <a:schemeClr val="tx1"/>
                </a:solidFill>
                <a:round/>
                <a:headEnd/>
                <a:tailEnd type="triangle" w="med" len="med"/>
              </a:ln>
            </p:spPr>
          </p:cxnSp>
        </p:grpSp>
        <p:grpSp>
          <p:nvGrpSpPr>
            <p:cNvPr id="13" name="Group 52">
              <a:extLst>
                <a:ext uri="{FF2B5EF4-FFF2-40B4-BE49-F238E27FC236}">
                  <a16:creationId xmlns:a16="http://schemas.microsoft.com/office/drawing/2014/main" id="{94158FA6-8867-CC4D-AB1B-C3F83E68FEC5}"/>
                </a:ext>
              </a:extLst>
            </p:cNvPr>
            <p:cNvGrpSpPr>
              <a:grpSpLocks/>
            </p:cNvGrpSpPr>
            <p:nvPr>
              <p:custDataLst>
                <p:tags r:id="rId6"/>
              </p:custDataLst>
            </p:nvPr>
          </p:nvGrpSpPr>
          <p:grpSpPr bwMode="auto">
            <a:xfrm>
              <a:off x="7315200" y="3124200"/>
              <a:ext cx="1285875" cy="758825"/>
              <a:chOff x="5162" y="2976"/>
              <a:chExt cx="982" cy="580"/>
            </a:xfrm>
          </p:grpSpPr>
          <p:sp>
            <p:nvSpPr>
              <p:cNvPr id="20" name="Oval 53">
                <a:extLst>
                  <a:ext uri="{FF2B5EF4-FFF2-40B4-BE49-F238E27FC236}">
                    <a16:creationId xmlns:a16="http://schemas.microsoft.com/office/drawing/2014/main" id="{34FCF0B7-05B3-7A41-89B4-5D4C03770676}"/>
                  </a:ext>
                </a:extLst>
              </p:cNvPr>
              <p:cNvSpPr>
                <a:spLocks noChangeAspect="1" noChangeArrowheads="1"/>
              </p:cNvSpPr>
              <p:nvPr>
                <p:custDataLst>
                  <p:tags r:id="rId13"/>
                </p:custDataLst>
              </p:nvPr>
            </p:nvSpPr>
            <p:spPr bwMode="auto">
              <a:xfrm>
                <a:off x="5562" y="2976"/>
                <a:ext cx="184" cy="183"/>
              </a:xfrm>
              <a:prstGeom prst="ellipse">
                <a:avLst/>
              </a:prstGeom>
              <a:noFill/>
              <a:ln w="38100">
                <a:solidFill>
                  <a:schemeClr val="tx1"/>
                </a:solidFill>
                <a:round/>
                <a:headEnd/>
                <a:tailEnd/>
              </a:ln>
            </p:spPr>
            <p:txBody>
              <a:bodyPr wrap="none" anchor="ctr"/>
              <a:lstStyle/>
              <a:p>
                <a:endParaRPr lang="en-US"/>
              </a:p>
            </p:txBody>
          </p:sp>
          <p:sp>
            <p:nvSpPr>
              <p:cNvPr id="21" name="Oval 54">
                <a:extLst>
                  <a:ext uri="{FF2B5EF4-FFF2-40B4-BE49-F238E27FC236}">
                    <a16:creationId xmlns:a16="http://schemas.microsoft.com/office/drawing/2014/main" id="{9C78CDB9-875D-8947-A7B5-39340B1BDFE3}"/>
                  </a:ext>
                </a:extLst>
              </p:cNvPr>
              <p:cNvSpPr>
                <a:spLocks noChangeAspect="1" noChangeArrowheads="1"/>
              </p:cNvSpPr>
              <p:nvPr>
                <p:custDataLst>
                  <p:tags r:id="rId14"/>
                </p:custDataLst>
              </p:nvPr>
            </p:nvSpPr>
            <p:spPr bwMode="auto">
              <a:xfrm>
                <a:off x="5565" y="3373"/>
                <a:ext cx="183" cy="183"/>
              </a:xfrm>
              <a:prstGeom prst="ellipse">
                <a:avLst/>
              </a:prstGeom>
              <a:noFill/>
              <a:ln w="38100">
                <a:solidFill>
                  <a:schemeClr val="tx1"/>
                </a:solidFill>
                <a:round/>
                <a:headEnd/>
                <a:tailEnd/>
              </a:ln>
            </p:spPr>
            <p:txBody>
              <a:bodyPr wrap="none" anchor="ctr"/>
              <a:lstStyle/>
              <a:p>
                <a:endParaRPr lang="en-US"/>
              </a:p>
            </p:txBody>
          </p:sp>
          <p:sp>
            <p:nvSpPr>
              <p:cNvPr id="22" name="Oval 55">
                <a:extLst>
                  <a:ext uri="{FF2B5EF4-FFF2-40B4-BE49-F238E27FC236}">
                    <a16:creationId xmlns:a16="http://schemas.microsoft.com/office/drawing/2014/main" id="{E004D1F1-7DA5-7C47-988E-DAC030A11D38}"/>
                  </a:ext>
                </a:extLst>
              </p:cNvPr>
              <p:cNvSpPr>
                <a:spLocks noChangeAspect="1" noChangeArrowheads="1"/>
              </p:cNvSpPr>
              <p:nvPr>
                <p:custDataLst>
                  <p:tags r:id="rId15"/>
                </p:custDataLst>
              </p:nvPr>
            </p:nvSpPr>
            <p:spPr bwMode="auto">
              <a:xfrm>
                <a:off x="5162" y="3373"/>
                <a:ext cx="183" cy="183"/>
              </a:xfrm>
              <a:prstGeom prst="ellipse">
                <a:avLst/>
              </a:prstGeom>
              <a:noFill/>
              <a:ln w="38100">
                <a:solidFill>
                  <a:schemeClr val="tx1"/>
                </a:solidFill>
                <a:round/>
                <a:headEnd/>
                <a:tailEnd/>
              </a:ln>
            </p:spPr>
            <p:txBody>
              <a:bodyPr wrap="none" anchor="ctr"/>
              <a:lstStyle/>
              <a:p>
                <a:endParaRPr lang="en-US"/>
              </a:p>
            </p:txBody>
          </p:sp>
          <p:sp>
            <p:nvSpPr>
              <p:cNvPr id="23" name="Oval 56">
                <a:extLst>
                  <a:ext uri="{FF2B5EF4-FFF2-40B4-BE49-F238E27FC236}">
                    <a16:creationId xmlns:a16="http://schemas.microsoft.com/office/drawing/2014/main" id="{876AD358-A07B-2241-BDFE-539FCB0FF029}"/>
                  </a:ext>
                </a:extLst>
              </p:cNvPr>
              <p:cNvSpPr>
                <a:spLocks noChangeAspect="1" noChangeArrowheads="1"/>
              </p:cNvSpPr>
              <p:nvPr>
                <p:custDataLst>
                  <p:tags r:id="rId16"/>
                </p:custDataLst>
              </p:nvPr>
            </p:nvSpPr>
            <p:spPr bwMode="auto">
              <a:xfrm>
                <a:off x="5761" y="3373"/>
                <a:ext cx="183" cy="183"/>
              </a:xfrm>
              <a:prstGeom prst="ellipse">
                <a:avLst/>
              </a:prstGeom>
              <a:noFill/>
              <a:ln w="38100">
                <a:solidFill>
                  <a:schemeClr val="tx1"/>
                </a:solidFill>
                <a:round/>
                <a:headEnd/>
                <a:tailEnd/>
              </a:ln>
            </p:spPr>
            <p:txBody>
              <a:bodyPr wrap="none" anchor="ctr"/>
              <a:lstStyle/>
              <a:p>
                <a:endParaRPr lang="en-US"/>
              </a:p>
            </p:txBody>
          </p:sp>
          <p:sp>
            <p:nvSpPr>
              <p:cNvPr id="24" name="Oval 57">
                <a:extLst>
                  <a:ext uri="{FF2B5EF4-FFF2-40B4-BE49-F238E27FC236}">
                    <a16:creationId xmlns:a16="http://schemas.microsoft.com/office/drawing/2014/main" id="{E6816FEB-85E8-BD43-B659-1EC5B56156D1}"/>
                  </a:ext>
                </a:extLst>
              </p:cNvPr>
              <p:cNvSpPr>
                <a:spLocks noChangeAspect="1" noChangeArrowheads="1"/>
              </p:cNvSpPr>
              <p:nvPr>
                <p:custDataLst>
                  <p:tags r:id="rId17"/>
                </p:custDataLst>
              </p:nvPr>
            </p:nvSpPr>
            <p:spPr bwMode="auto">
              <a:xfrm>
                <a:off x="5361" y="3373"/>
                <a:ext cx="184" cy="183"/>
              </a:xfrm>
              <a:prstGeom prst="ellipse">
                <a:avLst/>
              </a:prstGeom>
              <a:noFill/>
              <a:ln w="38100">
                <a:solidFill>
                  <a:schemeClr val="tx1"/>
                </a:solidFill>
                <a:round/>
                <a:headEnd/>
                <a:tailEnd/>
              </a:ln>
            </p:spPr>
            <p:txBody>
              <a:bodyPr wrap="none" anchor="ctr"/>
              <a:lstStyle/>
              <a:p>
                <a:endParaRPr lang="en-US"/>
              </a:p>
            </p:txBody>
          </p:sp>
          <p:sp>
            <p:nvSpPr>
              <p:cNvPr id="25" name="Oval 58">
                <a:extLst>
                  <a:ext uri="{FF2B5EF4-FFF2-40B4-BE49-F238E27FC236}">
                    <a16:creationId xmlns:a16="http://schemas.microsoft.com/office/drawing/2014/main" id="{F1A43237-978F-C045-973D-170E8201E3CE}"/>
                  </a:ext>
                </a:extLst>
              </p:cNvPr>
              <p:cNvSpPr>
                <a:spLocks noChangeAspect="1" noChangeArrowheads="1"/>
              </p:cNvSpPr>
              <p:nvPr>
                <p:custDataLst>
                  <p:tags r:id="rId18"/>
                </p:custDataLst>
              </p:nvPr>
            </p:nvSpPr>
            <p:spPr bwMode="auto">
              <a:xfrm>
                <a:off x="5961" y="3373"/>
                <a:ext cx="183" cy="183"/>
              </a:xfrm>
              <a:prstGeom prst="ellipse">
                <a:avLst/>
              </a:prstGeom>
              <a:noFill/>
              <a:ln w="38100">
                <a:solidFill>
                  <a:schemeClr val="tx1"/>
                </a:solidFill>
                <a:round/>
                <a:headEnd/>
                <a:tailEnd/>
              </a:ln>
            </p:spPr>
            <p:txBody>
              <a:bodyPr wrap="none" anchor="ctr"/>
              <a:lstStyle/>
              <a:p>
                <a:endParaRPr lang="en-US"/>
              </a:p>
            </p:txBody>
          </p:sp>
          <p:cxnSp>
            <p:nvCxnSpPr>
              <p:cNvPr id="26" name="AutoShape 59">
                <a:extLst>
                  <a:ext uri="{FF2B5EF4-FFF2-40B4-BE49-F238E27FC236}">
                    <a16:creationId xmlns:a16="http://schemas.microsoft.com/office/drawing/2014/main" id="{27B0B960-CEAA-C346-9A1B-BAB71FD71E90}"/>
                  </a:ext>
                </a:extLst>
              </p:cNvPr>
              <p:cNvCxnSpPr>
                <a:cxnSpLocks noChangeShapeType="1"/>
                <a:stCxn id="20" idx="2"/>
                <a:endCxn id="22" idx="0"/>
              </p:cNvCxnSpPr>
              <p:nvPr>
                <p:custDataLst>
                  <p:tags r:id="rId19"/>
                </p:custDataLst>
              </p:nvPr>
            </p:nvCxnSpPr>
            <p:spPr bwMode="auto">
              <a:xfrm flipH="1">
                <a:off x="5254" y="3068"/>
                <a:ext cx="301" cy="297"/>
              </a:xfrm>
              <a:prstGeom prst="straightConnector1">
                <a:avLst/>
              </a:prstGeom>
              <a:noFill/>
              <a:ln w="9525">
                <a:solidFill>
                  <a:schemeClr val="tx1"/>
                </a:solidFill>
                <a:round/>
                <a:headEnd/>
                <a:tailEnd type="triangle" w="med" len="med"/>
              </a:ln>
            </p:spPr>
          </p:cxnSp>
          <p:cxnSp>
            <p:nvCxnSpPr>
              <p:cNvPr id="27" name="AutoShape 60">
                <a:extLst>
                  <a:ext uri="{FF2B5EF4-FFF2-40B4-BE49-F238E27FC236}">
                    <a16:creationId xmlns:a16="http://schemas.microsoft.com/office/drawing/2014/main" id="{6AD83AA7-4306-F449-A42D-B7FE8FC32145}"/>
                  </a:ext>
                </a:extLst>
              </p:cNvPr>
              <p:cNvCxnSpPr>
                <a:cxnSpLocks noChangeShapeType="1"/>
                <a:stCxn id="20" idx="3"/>
                <a:endCxn id="24" idx="0"/>
              </p:cNvCxnSpPr>
              <p:nvPr>
                <p:custDataLst>
                  <p:tags r:id="rId20"/>
                </p:custDataLst>
              </p:nvPr>
            </p:nvCxnSpPr>
            <p:spPr bwMode="auto">
              <a:xfrm flipH="1">
                <a:off x="5453" y="3140"/>
                <a:ext cx="136" cy="225"/>
              </a:xfrm>
              <a:prstGeom prst="straightConnector1">
                <a:avLst/>
              </a:prstGeom>
              <a:noFill/>
              <a:ln w="9525">
                <a:solidFill>
                  <a:schemeClr val="tx1"/>
                </a:solidFill>
                <a:round/>
                <a:headEnd/>
                <a:tailEnd type="triangle" w="med" len="med"/>
              </a:ln>
            </p:spPr>
          </p:cxnSp>
          <p:cxnSp>
            <p:nvCxnSpPr>
              <p:cNvPr id="28" name="AutoShape 61">
                <a:extLst>
                  <a:ext uri="{FF2B5EF4-FFF2-40B4-BE49-F238E27FC236}">
                    <a16:creationId xmlns:a16="http://schemas.microsoft.com/office/drawing/2014/main" id="{8A9A3228-954D-D04F-B42C-752654768097}"/>
                  </a:ext>
                </a:extLst>
              </p:cNvPr>
              <p:cNvCxnSpPr>
                <a:cxnSpLocks noChangeShapeType="1"/>
                <a:stCxn id="20" idx="4"/>
                <a:endCxn id="21" idx="0"/>
              </p:cNvCxnSpPr>
              <p:nvPr>
                <p:custDataLst>
                  <p:tags r:id="rId21"/>
                </p:custDataLst>
              </p:nvPr>
            </p:nvCxnSpPr>
            <p:spPr bwMode="auto">
              <a:xfrm>
                <a:off x="5654" y="3167"/>
                <a:ext cx="3" cy="198"/>
              </a:xfrm>
              <a:prstGeom prst="straightConnector1">
                <a:avLst/>
              </a:prstGeom>
              <a:noFill/>
              <a:ln w="9525">
                <a:solidFill>
                  <a:schemeClr val="tx1"/>
                </a:solidFill>
                <a:round/>
                <a:headEnd/>
                <a:tailEnd type="triangle" w="med" len="med"/>
              </a:ln>
            </p:spPr>
          </p:cxnSp>
          <p:cxnSp>
            <p:nvCxnSpPr>
              <p:cNvPr id="29" name="AutoShape 62">
                <a:extLst>
                  <a:ext uri="{FF2B5EF4-FFF2-40B4-BE49-F238E27FC236}">
                    <a16:creationId xmlns:a16="http://schemas.microsoft.com/office/drawing/2014/main" id="{7DCBF911-5F19-1443-9E8A-E9D68357FE03}"/>
                  </a:ext>
                </a:extLst>
              </p:cNvPr>
              <p:cNvCxnSpPr>
                <a:cxnSpLocks noChangeShapeType="1"/>
                <a:stCxn id="20" idx="5"/>
                <a:endCxn id="23" idx="0"/>
              </p:cNvCxnSpPr>
              <p:nvPr>
                <p:custDataLst>
                  <p:tags r:id="rId22"/>
                </p:custDataLst>
              </p:nvPr>
            </p:nvCxnSpPr>
            <p:spPr bwMode="auto">
              <a:xfrm>
                <a:off x="5719" y="3140"/>
                <a:ext cx="134" cy="225"/>
              </a:xfrm>
              <a:prstGeom prst="straightConnector1">
                <a:avLst/>
              </a:prstGeom>
              <a:noFill/>
              <a:ln w="9525">
                <a:solidFill>
                  <a:schemeClr val="tx1"/>
                </a:solidFill>
                <a:round/>
                <a:headEnd/>
                <a:tailEnd type="triangle" w="med" len="med"/>
              </a:ln>
            </p:spPr>
          </p:cxnSp>
          <p:cxnSp>
            <p:nvCxnSpPr>
              <p:cNvPr id="30" name="AutoShape 63">
                <a:extLst>
                  <a:ext uri="{FF2B5EF4-FFF2-40B4-BE49-F238E27FC236}">
                    <a16:creationId xmlns:a16="http://schemas.microsoft.com/office/drawing/2014/main" id="{2A9567CB-6A0B-9446-84FF-19EBC3475258}"/>
                  </a:ext>
                </a:extLst>
              </p:cNvPr>
              <p:cNvCxnSpPr>
                <a:cxnSpLocks noChangeShapeType="1"/>
                <a:stCxn id="20" idx="6"/>
                <a:endCxn id="25" idx="0"/>
              </p:cNvCxnSpPr>
              <p:nvPr>
                <p:custDataLst>
                  <p:tags r:id="rId23"/>
                </p:custDataLst>
              </p:nvPr>
            </p:nvCxnSpPr>
            <p:spPr bwMode="auto">
              <a:xfrm>
                <a:off x="5753" y="3068"/>
                <a:ext cx="299" cy="297"/>
              </a:xfrm>
              <a:prstGeom prst="straightConnector1">
                <a:avLst/>
              </a:prstGeom>
              <a:noFill/>
              <a:ln w="9525">
                <a:solidFill>
                  <a:schemeClr val="tx1"/>
                </a:solidFill>
                <a:round/>
                <a:headEnd/>
                <a:tailEnd type="triangle" w="med" len="med"/>
              </a:ln>
            </p:spPr>
          </p:cxnSp>
        </p:grpSp>
        <p:sp>
          <p:nvSpPr>
            <p:cNvPr id="14" name="Oval 64">
              <a:extLst>
                <a:ext uri="{FF2B5EF4-FFF2-40B4-BE49-F238E27FC236}">
                  <a16:creationId xmlns:a16="http://schemas.microsoft.com/office/drawing/2014/main" id="{79639083-F437-6C4C-9ED4-D6660B764EC3}"/>
                </a:ext>
              </a:extLst>
            </p:cNvPr>
            <p:cNvSpPr>
              <a:spLocks noChangeAspect="1" noChangeArrowheads="1"/>
            </p:cNvSpPr>
            <p:nvPr>
              <p:custDataLst>
                <p:tags r:id="rId7"/>
              </p:custDataLst>
            </p:nvPr>
          </p:nvSpPr>
          <p:spPr bwMode="auto">
            <a:xfrm>
              <a:off x="4267200" y="2365375"/>
              <a:ext cx="241300" cy="239713"/>
            </a:xfrm>
            <a:prstGeom prst="ellipse">
              <a:avLst/>
            </a:prstGeom>
            <a:noFill/>
            <a:ln w="38100">
              <a:solidFill>
                <a:schemeClr val="tx1"/>
              </a:solidFill>
              <a:round/>
              <a:headEnd/>
              <a:tailEnd/>
            </a:ln>
          </p:spPr>
          <p:txBody>
            <a:bodyPr wrap="none" anchor="ctr"/>
            <a:lstStyle/>
            <a:p>
              <a:endParaRPr lang="en-US"/>
            </a:p>
          </p:txBody>
        </p:sp>
        <p:cxnSp>
          <p:nvCxnSpPr>
            <p:cNvPr id="15" name="AutoShape 65">
              <a:extLst>
                <a:ext uri="{FF2B5EF4-FFF2-40B4-BE49-F238E27FC236}">
                  <a16:creationId xmlns:a16="http://schemas.microsoft.com/office/drawing/2014/main" id="{729B3AAD-C26A-B546-9783-08D40B4087E4}"/>
                </a:ext>
              </a:extLst>
            </p:cNvPr>
            <p:cNvCxnSpPr>
              <a:cxnSpLocks noChangeShapeType="1"/>
              <a:stCxn id="14" idx="3"/>
            </p:cNvCxnSpPr>
            <p:nvPr>
              <p:custDataLst>
                <p:tags r:id="rId8"/>
              </p:custDataLst>
            </p:nvPr>
          </p:nvCxnSpPr>
          <p:spPr bwMode="auto">
            <a:xfrm flipH="1">
              <a:off x="1482725" y="2589213"/>
              <a:ext cx="2819400" cy="519112"/>
            </a:xfrm>
            <a:prstGeom prst="straightConnector1">
              <a:avLst/>
            </a:prstGeom>
            <a:noFill/>
            <a:ln w="9525">
              <a:solidFill>
                <a:schemeClr val="tx1"/>
              </a:solidFill>
              <a:round/>
              <a:headEnd/>
              <a:tailEnd type="triangle" w="med" len="med"/>
            </a:ln>
          </p:spPr>
        </p:cxnSp>
        <p:cxnSp>
          <p:nvCxnSpPr>
            <p:cNvPr id="16" name="AutoShape 66">
              <a:extLst>
                <a:ext uri="{FF2B5EF4-FFF2-40B4-BE49-F238E27FC236}">
                  <a16:creationId xmlns:a16="http://schemas.microsoft.com/office/drawing/2014/main" id="{EF4A5511-9537-4748-A480-B551DD8C99CC}"/>
                </a:ext>
              </a:extLst>
            </p:cNvPr>
            <p:cNvCxnSpPr>
              <a:cxnSpLocks noChangeShapeType="1"/>
              <a:stCxn id="14" idx="3"/>
            </p:cNvCxnSpPr>
            <p:nvPr>
              <p:custDataLst>
                <p:tags r:id="rId9"/>
              </p:custDataLst>
            </p:nvPr>
          </p:nvCxnSpPr>
          <p:spPr bwMode="auto">
            <a:xfrm flipH="1">
              <a:off x="2930525" y="2589213"/>
              <a:ext cx="1371600" cy="519112"/>
            </a:xfrm>
            <a:prstGeom prst="straightConnector1">
              <a:avLst/>
            </a:prstGeom>
            <a:noFill/>
            <a:ln w="9525">
              <a:solidFill>
                <a:schemeClr val="tx1"/>
              </a:solidFill>
              <a:round/>
              <a:headEnd/>
              <a:tailEnd type="triangle" w="med" len="med"/>
            </a:ln>
          </p:spPr>
        </p:cxnSp>
        <p:cxnSp>
          <p:nvCxnSpPr>
            <p:cNvPr id="17" name="AutoShape 67">
              <a:extLst>
                <a:ext uri="{FF2B5EF4-FFF2-40B4-BE49-F238E27FC236}">
                  <a16:creationId xmlns:a16="http://schemas.microsoft.com/office/drawing/2014/main" id="{0B5A583F-97E7-CF44-88CC-885730759215}"/>
                </a:ext>
              </a:extLst>
            </p:cNvPr>
            <p:cNvCxnSpPr>
              <a:cxnSpLocks noChangeShapeType="1"/>
              <a:stCxn id="14" idx="4"/>
            </p:cNvCxnSpPr>
            <p:nvPr>
              <p:custDataLst>
                <p:tags r:id="rId10"/>
              </p:custDataLst>
            </p:nvPr>
          </p:nvCxnSpPr>
          <p:spPr bwMode="auto">
            <a:xfrm>
              <a:off x="4387850" y="2624138"/>
              <a:ext cx="66675" cy="484187"/>
            </a:xfrm>
            <a:prstGeom prst="straightConnector1">
              <a:avLst/>
            </a:prstGeom>
            <a:noFill/>
            <a:ln w="9525">
              <a:solidFill>
                <a:schemeClr val="tx1"/>
              </a:solidFill>
              <a:round/>
              <a:headEnd/>
              <a:tailEnd type="triangle" w="med" len="med"/>
            </a:ln>
          </p:spPr>
        </p:cxnSp>
        <p:cxnSp>
          <p:nvCxnSpPr>
            <p:cNvPr id="18" name="AutoShape 68">
              <a:extLst>
                <a:ext uri="{FF2B5EF4-FFF2-40B4-BE49-F238E27FC236}">
                  <a16:creationId xmlns:a16="http://schemas.microsoft.com/office/drawing/2014/main" id="{DDDC1A70-277E-804F-B1EB-D348BD3E8863}"/>
                </a:ext>
              </a:extLst>
            </p:cNvPr>
            <p:cNvCxnSpPr>
              <a:cxnSpLocks noChangeShapeType="1"/>
              <a:stCxn id="14" idx="5"/>
            </p:cNvCxnSpPr>
            <p:nvPr>
              <p:custDataLst>
                <p:tags r:id="rId11"/>
              </p:custDataLst>
            </p:nvPr>
          </p:nvCxnSpPr>
          <p:spPr bwMode="auto">
            <a:xfrm>
              <a:off x="4473575" y="2589213"/>
              <a:ext cx="1733550" cy="519112"/>
            </a:xfrm>
            <a:prstGeom prst="straightConnector1">
              <a:avLst/>
            </a:prstGeom>
            <a:noFill/>
            <a:ln w="9525">
              <a:solidFill>
                <a:schemeClr val="tx1"/>
              </a:solidFill>
              <a:round/>
              <a:headEnd/>
              <a:tailEnd type="triangle" w="med" len="med"/>
            </a:ln>
          </p:spPr>
        </p:cxnSp>
        <p:cxnSp>
          <p:nvCxnSpPr>
            <p:cNvPr id="19" name="AutoShape 69">
              <a:extLst>
                <a:ext uri="{FF2B5EF4-FFF2-40B4-BE49-F238E27FC236}">
                  <a16:creationId xmlns:a16="http://schemas.microsoft.com/office/drawing/2014/main" id="{160BC101-7A6F-9E49-8C60-CBC6DBDF28B1}"/>
                </a:ext>
              </a:extLst>
            </p:cNvPr>
            <p:cNvCxnSpPr>
              <a:cxnSpLocks noChangeShapeType="1"/>
              <a:stCxn id="14" idx="5"/>
              <a:endCxn id="20" idx="0"/>
            </p:cNvCxnSpPr>
            <p:nvPr>
              <p:custDataLst>
                <p:tags r:id="rId12"/>
              </p:custDataLst>
            </p:nvPr>
          </p:nvCxnSpPr>
          <p:spPr bwMode="auto">
            <a:xfrm rot="16200000" flipH="1">
              <a:off x="5939196" y="1103948"/>
              <a:ext cx="554217" cy="3486285"/>
            </a:xfrm>
            <a:prstGeom prst="straightConnector1">
              <a:avLst/>
            </a:prstGeom>
            <a:noFill/>
            <a:ln w="9525">
              <a:solidFill>
                <a:schemeClr val="tx1"/>
              </a:solidFill>
              <a:round/>
              <a:headEnd/>
              <a:tailEnd type="triangle" w="med" len="med"/>
            </a:ln>
          </p:spPr>
        </p:cxnSp>
      </p:grpSp>
      <p:sp>
        <p:nvSpPr>
          <p:cNvPr id="4" name="Rectangle 3">
            <a:extLst>
              <a:ext uri="{FF2B5EF4-FFF2-40B4-BE49-F238E27FC236}">
                <a16:creationId xmlns:a16="http://schemas.microsoft.com/office/drawing/2014/main" id="{CB35D661-DC58-7A40-97C8-F8C1B5D95E23}"/>
              </a:ext>
            </a:extLst>
          </p:cNvPr>
          <p:cNvSpPr/>
          <p:nvPr/>
        </p:nvSpPr>
        <p:spPr>
          <a:xfrm>
            <a:off x="667091" y="3208989"/>
            <a:ext cx="1989836" cy="262488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US"/>
              <a:t>Key: 7</a:t>
            </a:r>
          </a:p>
          <a:p>
            <a:r>
              <a:rPr lang="en-US"/>
              <a:t>Value: &lt;TheBeeMovie.mp4TheBeeMovie.mp4TheBeeMovie.mp4&gt;</a:t>
            </a:r>
          </a:p>
          <a:p>
            <a:r>
              <a:rPr lang="en-US"/>
              <a:t>Children Pointers:</a:t>
            </a:r>
          </a:p>
          <a:p>
            <a:r>
              <a:rPr lang="en-US"/>
              <a:t>Ptr1, ptr2, ptr3, ptr4, ptr5</a:t>
            </a:r>
          </a:p>
          <a:p>
            <a:endParaRPr lang="en-US"/>
          </a:p>
        </p:txBody>
      </p:sp>
      <p:sp>
        <p:nvSpPr>
          <p:cNvPr id="75" name="TextBox 74">
            <a:extLst>
              <a:ext uri="{FF2B5EF4-FFF2-40B4-BE49-F238E27FC236}">
                <a16:creationId xmlns:a16="http://schemas.microsoft.com/office/drawing/2014/main" id="{E7A1FD7E-5522-BB4C-B629-0FE74CE2178A}"/>
              </a:ext>
            </a:extLst>
          </p:cNvPr>
          <p:cNvSpPr txBox="1"/>
          <p:nvPr/>
        </p:nvSpPr>
        <p:spPr>
          <a:xfrm>
            <a:off x="571373" y="2839657"/>
            <a:ext cx="6099048" cy="369332"/>
          </a:xfrm>
          <a:prstGeom prst="rect">
            <a:avLst/>
          </a:prstGeom>
          <a:noFill/>
        </p:spPr>
        <p:txBody>
          <a:bodyPr wrap="square">
            <a:spAutoFit/>
          </a:bodyPr>
          <a:lstStyle/>
          <a:p>
            <a:r>
              <a:rPr lang="en-US"/>
              <a:t>Disk Block:</a:t>
            </a:r>
          </a:p>
        </p:txBody>
      </p:sp>
      <mc:AlternateContent xmlns:mc="http://schemas.openxmlformats.org/markup-compatibility/2006" xmlns:p14="http://schemas.microsoft.com/office/powerpoint/2010/main">
        <mc:Choice Requires="p14">
          <p:contentPart p14:bwMode="auto" r:id="rId69">
            <p14:nvContentPartPr>
              <p14:cNvPr id="5" name="Ink 4">
                <a:extLst>
                  <a:ext uri="{FF2B5EF4-FFF2-40B4-BE49-F238E27FC236}">
                    <a16:creationId xmlns:a16="http://schemas.microsoft.com/office/drawing/2014/main" id="{0C974070-03EF-412F-8DCE-2D18DDCFCC0D}"/>
                  </a:ext>
                </a:extLst>
              </p14:cNvPr>
              <p14:cNvContentPartPr/>
              <p14:nvPr/>
            </p14:nvContentPartPr>
            <p14:xfrm>
              <a:off x="626040" y="3483360"/>
              <a:ext cx="7003080" cy="1900080"/>
            </p14:xfrm>
          </p:contentPart>
        </mc:Choice>
        <mc:Fallback xmlns="">
          <p:pic>
            <p:nvPicPr>
              <p:cNvPr id="5" name="Ink 4">
                <a:extLst>
                  <a:ext uri="{FF2B5EF4-FFF2-40B4-BE49-F238E27FC236}">
                    <a16:creationId xmlns:a16="http://schemas.microsoft.com/office/drawing/2014/main" id="{0C974070-03EF-412F-8DCE-2D18DDCFCC0D}"/>
                  </a:ext>
                </a:extLst>
              </p:cNvPr>
              <p:cNvPicPr/>
              <p:nvPr/>
            </p:nvPicPr>
            <p:blipFill>
              <a:blip r:embed="rId70"/>
              <a:stretch>
                <a:fillRect/>
              </a:stretch>
            </p:blipFill>
            <p:spPr>
              <a:xfrm>
                <a:off x="616680" y="3474000"/>
                <a:ext cx="7021800" cy="1918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6" name="Ink 75">
                <a:extLst>
                  <a:ext uri="{FF2B5EF4-FFF2-40B4-BE49-F238E27FC236}">
                    <a16:creationId xmlns:a16="http://schemas.microsoft.com/office/drawing/2014/main" id="{0D13158C-10BA-42FD-816E-763E2D4E3AA0}"/>
                  </a:ext>
                </a:extLst>
              </p14:cNvPr>
              <p14:cNvContentPartPr/>
              <p14:nvPr/>
            </p14:nvContentPartPr>
            <p14:xfrm>
              <a:off x="871920" y="3607560"/>
              <a:ext cx="1561320" cy="1314720"/>
            </p14:xfrm>
          </p:contentPart>
        </mc:Choice>
        <mc:Fallback>
          <p:pic>
            <p:nvPicPr>
              <p:cNvPr id="76" name="Ink 75">
                <a:extLst>
                  <a:ext uri="{FF2B5EF4-FFF2-40B4-BE49-F238E27FC236}">
                    <a16:creationId xmlns:a16="http://schemas.microsoft.com/office/drawing/2014/main" id="{0D13158C-10BA-42FD-816E-763E2D4E3AA0}"/>
                  </a:ext>
                </a:extLst>
              </p:cNvPr>
              <p:cNvPicPr/>
              <p:nvPr/>
            </p:nvPicPr>
            <p:blipFill>
              <a:blip r:embed="rId72"/>
              <a:stretch>
                <a:fillRect/>
              </a:stretch>
            </p:blipFill>
            <p:spPr>
              <a:xfrm>
                <a:off x="862560" y="3598200"/>
                <a:ext cx="1580040" cy="1333440"/>
              </a:xfrm>
              <a:prstGeom prst="rect">
                <a:avLst/>
              </a:prstGeom>
            </p:spPr>
          </p:pic>
        </mc:Fallback>
      </mc:AlternateContent>
    </p:spTree>
    <p:extLst>
      <p:ext uri="{BB962C8B-B14F-4D97-AF65-F5344CB8AC3E}">
        <p14:creationId xmlns:p14="http://schemas.microsoft.com/office/powerpoint/2010/main" val="95998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91C8-B00B-E946-9E85-B5D6D2D756F2}"/>
              </a:ext>
            </a:extLst>
          </p:cNvPr>
          <p:cNvSpPr>
            <a:spLocks noGrp="1"/>
          </p:cNvSpPr>
          <p:nvPr>
            <p:ph type="title"/>
          </p:nvPr>
        </p:nvSpPr>
        <p:spPr/>
        <p:txBody>
          <a:bodyPr/>
          <a:lstStyle/>
          <a:p>
            <a:r>
              <a:rPr lang="en-US"/>
              <a:t>Outline for Today</a:t>
            </a:r>
          </a:p>
        </p:txBody>
      </p:sp>
      <p:sp>
        <p:nvSpPr>
          <p:cNvPr id="3" name="Content Placeholder 2">
            <a:extLst>
              <a:ext uri="{FF2B5EF4-FFF2-40B4-BE49-F238E27FC236}">
                <a16:creationId xmlns:a16="http://schemas.microsoft.com/office/drawing/2014/main" id="{3EEC30FF-9B34-8A4C-B40D-C183E6D962FA}"/>
              </a:ext>
            </a:extLst>
          </p:cNvPr>
          <p:cNvSpPr>
            <a:spLocks noGrp="1"/>
          </p:cNvSpPr>
          <p:nvPr>
            <p:ph idx="1"/>
          </p:nvPr>
        </p:nvSpPr>
        <p:spPr/>
        <p:txBody>
          <a:bodyPr/>
          <a:lstStyle/>
          <a:p>
            <a:r>
              <a:rPr lang="en-US"/>
              <a:t>Finish AVL</a:t>
            </a:r>
          </a:p>
          <a:p>
            <a:pPr lvl="1"/>
            <a:r>
              <a:rPr lang="en-US"/>
              <a:t>How to handle insertion (4 cases)</a:t>
            </a:r>
          </a:p>
          <a:p>
            <a:pPr lvl="1"/>
            <a:r>
              <a:rPr lang="en-US"/>
              <a:t>AVL size math (and height guarantees)</a:t>
            </a:r>
          </a:p>
          <a:p>
            <a:r>
              <a:rPr lang="en-US"/>
              <a:t>B-Trees</a:t>
            </a:r>
          </a:p>
          <a:p>
            <a:pPr lvl="1"/>
            <a:r>
              <a:rPr lang="en-US"/>
              <a:t>Motivating B-Trees, a memory perspective</a:t>
            </a:r>
          </a:p>
          <a:p>
            <a:pPr lvl="1"/>
            <a:r>
              <a:rPr lang="en-US">
                <a:solidFill>
                  <a:srgbClr val="FF0000"/>
                </a:solidFill>
              </a:rPr>
              <a:t>B-Tree structure</a:t>
            </a:r>
          </a:p>
          <a:p>
            <a:pPr lvl="1"/>
            <a:r>
              <a:rPr lang="en-US"/>
              <a:t>B-Tree methods</a:t>
            </a:r>
          </a:p>
          <a:p>
            <a:pPr lvl="2"/>
            <a:r>
              <a:rPr lang="en-US"/>
              <a:t>Insertion AND deletion</a:t>
            </a:r>
          </a:p>
          <a:p>
            <a:pPr lvl="1"/>
            <a:endParaRPr lang="en-US"/>
          </a:p>
        </p:txBody>
      </p:sp>
      <p:sp>
        <p:nvSpPr>
          <p:cNvPr id="6" name="Date Placeholder 5">
            <a:extLst>
              <a:ext uri="{FF2B5EF4-FFF2-40B4-BE49-F238E27FC236}">
                <a16:creationId xmlns:a16="http://schemas.microsoft.com/office/drawing/2014/main" id="{6EDAD050-FCAF-2949-8493-429BD903E7BB}"/>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CB7D4617-D77A-CD4E-8017-90479980113A}"/>
              </a:ext>
            </a:extLst>
          </p:cNvPr>
          <p:cNvSpPr>
            <a:spLocks noGrp="1"/>
          </p:cNvSpPr>
          <p:nvPr>
            <p:ph type="sldNum" sz="quarter" idx="12"/>
          </p:nvPr>
        </p:nvSpPr>
        <p:spPr/>
        <p:txBody>
          <a:bodyPr/>
          <a:lstStyle/>
          <a:p>
            <a:fld id="{26EF018D-A113-44B2-BA5D-E3BD5C944D75}" type="slidenum">
              <a:rPr lang="en-US" smtClean="0"/>
              <a:t>15</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1666E92-06AA-408E-B81A-64F59CE35DA0}"/>
                  </a:ext>
                </a:extLst>
              </p14:cNvPr>
              <p14:cNvContentPartPr/>
              <p14:nvPr/>
            </p14:nvContentPartPr>
            <p14:xfrm>
              <a:off x="851400" y="3439800"/>
              <a:ext cx="4109040" cy="1836000"/>
            </p14:xfrm>
          </p:contentPart>
        </mc:Choice>
        <mc:Fallback xmlns="">
          <p:pic>
            <p:nvPicPr>
              <p:cNvPr id="4" name="Ink 3">
                <a:extLst>
                  <a:ext uri="{FF2B5EF4-FFF2-40B4-BE49-F238E27FC236}">
                    <a16:creationId xmlns:a16="http://schemas.microsoft.com/office/drawing/2014/main" id="{51666E92-06AA-408E-B81A-64F59CE35DA0}"/>
                  </a:ext>
                </a:extLst>
              </p:cNvPr>
              <p:cNvPicPr/>
              <p:nvPr/>
            </p:nvPicPr>
            <p:blipFill>
              <a:blip r:embed="rId3"/>
              <a:stretch>
                <a:fillRect/>
              </a:stretch>
            </p:blipFill>
            <p:spPr>
              <a:xfrm>
                <a:off x="842040" y="3430440"/>
                <a:ext cx="4127760" cy="1854720"/>
              </a:xfrm>
              <a:prstGeom prst="rect">
                <a:avLst/>
              </a:prstGeom>
            </p:spPr>
          </p:pic>
        </mc:Fallback>
      </mc:AlternateContent>
    </p:spTree>
    <p:extLst>
      <p:ext uri="{BB962C8B-B14F-4D97-AF65-F5344CB8AC3E}">
        <p14:creationId xmlns:p14="http://schemas.microsoft.com/office/powerpoint/2010/main" val="591469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a:xfrm>
            <a:off x="838200" y="365126"/>
            <a:ext cx="11172092" cy="837510"/>
          </a:xfrm>
        </p:spPr>
        <p:txBody>
          <a:bodyPr>
            <a:normAutofit/>
          </a:bodyPr>
          <a:lstStyle/>
          <a:p>
            <a:pPr eaLnBrk="1" hangingPunct="1"/>
            <a:r>
              <a:rPr lang="en-US"/>
              <a:t>B+ Trees Parameters (we and the book say “B Trees”)</a:t>
            </a:r>
          </a:p>
        </p:txBody>
      </p:sp>
      <p:sp>
        <p:nvSpPr>
          <p:cNvPr id="27650" name="Content Placeholder 2"/>
          <p:cNvSpPr>
            <a:spLocks noGrp="1"/>
          </p:cNvSpPr>
          <p:nvPr>
            <p:ph idx="1"/>
            <p:custDataLst>
              <p:tags r:id="rId2"/>
            </p:custDataLst>
          </p:nvPr>
        </p:nvSpPr>
        <p:spPr>
          <a:xfrm>
            <a:off x="838199" y="1219200"/>
            <a:ext cx="6362701" cy="4876800"/>
          </a:xfrm>
        </p:spPr>
        <p:txBody>
          <a:bodyPr>
            <a:normAutofit/>
          </a:bodyPr>
          <a:lstStyle/>
          <a:p>
            <a:pPr eaLnBrk="1" hangingPunct="1"/>
            <a:r>
              <a:rPr lang="en-US" sz="2400"/>
              <a:t>Two types of nodes: </a:t>
            </a:r>
            <a:r>
              <a:rPr lang="en-US" sz="2400" b="1"/>
              <a:t>internal nodes </a:t>
            </a:r>
            <a:r>
              <a:rPr lang="en-US" sz="2400"/>
              <a:t>&amp; </a:t>
            </a:r>
            <a:r>
              <a:rPr lang="en-US" sz="2400" b="1">
                <a:solidFill>
                  <a:srgbClr val="00B050"/>
                </a:solidFill>
              </a:rPr>
              <a:t>leaves</a:t>
            </a:r>
          </a:p>
          <a:p>
            <a:pPr marL="0" indent="0" eaLnBrk="1" hangingPunct="1">
              <a:buNone/>
            </a:pPr>
            <a:endParaRPr lang="en-US" sz="2400"/>
          </a:p>
          <a:p>
            <a:pPr eaLnBrk="1" hangingPunct="1"/>
            <a:r>
              <a:rPr lang="en-US" sz="2400"/>
              <a:t>Each </a:t>
            </a:r>
            <a:r>
              <a:rPr lang="en-US" sz="2400" b="1"/>
              <a:t>internal node </a:t>
            </a:r>
            <a:r>
              <a:rPr lang="en-US" sz="2400"/>
              <a:t>has room for up to </a:t>
            </a:r>
            <a:r>
              <a:rPr lang="en-US" sz="2400" i="1"/>
              <a:t>M-1</a:t>
            </a:r>
            <a:r>
              <a:rPr lang="en-US" sz="2400"/>
              <a:t> keys and </a:t>
            </a:r>
            <a:r>
              <a:rPr lang="en-US" sz="2400" i="1"/>
              <a:t>M</a:t>
            </a:r>
            <a:r>
              <a:rPr lang="en-US" sz="2400"/>
              <a:t> children</a:t>
            </a:r>
          </a:p>
          <a:p>
            <a:pPr lvl="1" eaLnBrk="1" hangingPunct="1"/>
            <a:r>
              <a:rPr lang="en-US" sz="2000"/>
              <a:t>Does not store values</a:t>
            </a:r>
          </a:p>
          <a:p>
            <a:pPr lvl="1" eaLnBrk="1" hangingPunct="1"/>
            <a:r>
              <a:rPr lang="en-US" sz="2000"/>
              <a:t>Function as “sign-posts”</a:t>
            </a:r>
          </a:p>
          <a:p>
            <a:pPr marL="457200" lvl="1" indent="0" eaLnBrk="1" hangingPunct="1">
              <a:buNone/>
            </a:pPr>
            <a:endParaRPr lang="en-US" sz="2000">
              <a:solidFill>
                <a:schemeClr val="accent2"/>
              </a:solidFill>
            </a:endParaRPr>
          </a:p>
          <a:p>
            <a:pPr marL="457200" lvl="1" indent="0" eaLnBrk="1" hangingPunct="1">
              <a:buNone/>
            </a:pPr>
            <a:endParaRPr lang="en-US" sz="2000">
              <a:solidFill>
                <a:schemeClr val="accent2"/>
              </a:solidFill>
            </a:endParaRPr>
          </a:p>
          <a:p>
            <a:pPr eaLnBrk="1" hangingPunct="1"/>
            <a:r>
              <a:rPr lang="en-US" sz="2400" b="1">
                <a:solidFill>
                  <a:srgbClr val="00B050"/>
                </a:solidFill>
              </a:rPr>
              <a:t>Leaf</a:t>
            </a:r>
            <a:r>
              <a:rPr lang="en-US" sz="2400"/>
              <a:t> nodes have up to </a:t>
            </a:r>
            <a:r>
              <a:rPr lang="en-US" sz="2400" i="1"/>
              <a:t>L</a:t>
            </a:r>
            <a:r>
              <a:rPr lang="en-US" sz="2400"/>
              <a:t> </a:t>
            </a:r>
            <a:r>
              <a:rPr lang="en-US" sz="2400" i="1" u="sng"/>
              <a:t>sorted</a:t>
            </a:r>
            <a:r>
              <a:rPr lang="en-US" sz="2400"/>
              <a:t> data items</a:t>
            </a:r>
          </a:p>
          <a:p>
            <a:pPr eaLnBrk="1" hangingPunct="1"/>
            <a:endParaRPr lang="en-US" sz="2400"/>
          </a:p>
        </p:txBody>
      </p:sp>
      <p:grpSp>
        <p:nvGrpSpPr>
          <p:cNvPr id="27653" name="Group 4"/>
          <p:cNvGrpSpPr>
            <a:grpSpLocks/>
          </p:cNvGrpSpPr>
          <p:nvPr>
            <p:custDataLst>
              <p:tags r:id="rId3"/>
            </p:custDataLst>
          </p:nvPr>
        </p:nvGrpSpPr>
        <p:grpSpPr bwMode="auto">
          <a:xfrm>
            <a:off x="8750300" y="1810993"/>
            <a:ext cx="304800" cy="304800"/>
            <a:chOff x="4272" y="2400"/>
            <a:chExt cx="192" cy="192"/>
          </a:xfrm>
        </p:grpSpPr>
        <p:sp>
          <p:nvSpPr>
            <p:cNvPr id="27732" name="Rectangle 5"/>
            <p:cNvSpPr>
              <a:spLocks noChangeArrowheads="1"/>
            </p:cNvSpPr>
            <p:nvPr>
              <p:custDataLst>
                <p:tags r:id="rId76"/>
              </p:custDataLst>
            </p:nvPr>
          </p:nvSpPr>
          <p:spPr bwMode="auto">
            <a:xfrm>
              <a:off x="4272" y="2400"/>
              <a:ext cx="192" cy="192"/>
            </a:xfrm>
            <a:prstGeom prst="rect">
              <a:avLst/>
            </a:prstGeom>
            <a:noFill/>
            <a:ln w="12700">
              <a:solidFill>
                <a:schemeClr val="tx1"/>
              </a:solidFill>
              <a:miter lim="800000"/>
              <a:headEnd/>
              <a:tailEnd/>
            </a:ln>
          </p:spPr>
          <p:txBody>
            <a:bodyPr wrap="none" anchor="ctr"/>
            <a:lstStyle/>
            <a:p>
              <a:r>
                <a:rPr lang="en-US" sz="2000"/>
                <a:t>3</a:t>
              </a:r>
            </a:p>
          </p:txBody>
        </p:sp>
        <p:grpSp>
          <p:nvGrpSpPr>
            <p:cNvPr id="27733" name="Group 6"/>
            <p:cNvGrpSpPr>
              <a:grpSpLocks/>
            </p:cNvGrpSpPr>
            <p:nvPr/>
          </p:nvGrpSpPr>
          <p:grpSpPr bwMode="auto">
            <a:xfrm>
              <a:off x="4272" y="2400"/>
              <a:ext cx="192" cy="192"/>
              <a:chOff x="4414" y="2400"/>
              <a:chExt cx="192" cy="192"/>
            </a:xfrm>
          </p:grpSpPr>
          <p:sp>
            <p:nvSpPr>
              <p:cNvPr id="27734" name="Line 7"/>
              <p:cNvSpPr>
                <a:spLocks noChangeShapeType="1"/>
              </p:cNvSpPr>
              <p:nvPr>
                <p:custDataLst>
                  <p:tags r:id="rId77"/>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7735" name="Line 8"/>
              <p:cNvSpPr>
                <a:spLocks noChangeShapeType="1"/>
              </p:cNvSpPr>
              <p:nvPr>
                <p:custDataLst>
                  <p:tags r:id="rId78"/>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7736" name="Line 9"/>
              <p:cNvSpPr>
                <a:spLocks noChangeShapeType="1"/>
              </p:cNvSpPr>
              <p:nvPr>
                <p:custDataLst>
                  <p:tags r:id="rId79"/>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7737" name="Line 10"/>
              <p:cNvSpPr>
                <a:spLocks noChangeShapeType="1"/>
              </p:cNvSpPr>
              <p:nvPr>
                <p:custDataLst>
                  <p:tags r:id="rId80"/>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7738" name="Line 11"/>
              <p:cNvSpPr>
                <a:spLocks noChangeShapeType="1"/>
              </p:cNvSpPr>
              <p:nvPr>
                <p:custDataLst>
                  <p:tags r:id="rId81"/>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7739" name="Line 12"/>
              <p:cNvSpPr>
                <a:spLocks noChangeShapeType="1"/>
              </p:cNvSpPr>
              <p:nvPr>
                <p:custDataLst>
                  <p:tags r:id="rId82"/>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7740" name="Line 13"/>
              <p:cNvSpPr>
                <a:spLocks noChangeShapeType="1"/>
              </p:cNvSpPr>
              <p:nvPr>
                <p:custDataLst>
                  <p:tags r:id="rId83"/>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7741" name="Line 14"/>
              <p:cNvSpPr>
                <a:spLocks noChangeShapeType="1"/>
              </p:cNvSpPr>
              <p:nvPr>
                <p:custDataLst>
                  <p:tags r:id="rId84"/>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7654" name="Group 15"/>
          <p:cNvGrpSpPr>
            <a:grpSpLocks/>
          </p:cNvGrpSpPr>
          <p:nvPr>
            <p:custDataLst>
              <p:tags r:id="rId4"/>
            </p:custDataLst>
          </p:nvPr>
        </p:nvGrpSpPr>
        <p:grpSpPr bwMode="auto">
          <a:xfrm>
            <a:off x="9131300" y="1810993"/>
            <a:ext cx="304800" cy="304800"/>
            <a:chOff x="4272" y="2400"/>
            <a:chExt cx="192" cy="192"/>
          </a:xfrm>
        </p:grpSpPr>
        <p:sp>
          <p:nvSpPr>
            <p:cNvPr id="27722" name="Rectangle 16"/>
            <p:cNvSpPr>
              <a:spLocks noChangeArrowheads="1"/>
            </p:cNvSpPr>
            <p:nvPr>
              <p:custDataLst>
                <p:tags r:id="rId67"/>
              </p:custDataLst>
            </p:nvPr>
          </p:nvSpPr>
          <p:spPr bwMode="auto">
            <a:xfrm>
              <a:off x="4272" y="2400"/>
              <a:ext cx="192" cy="192"/>
            </a:xfrm>
            <a:prstGeom prst="rect">
              <a:avLst/>
            </a:prstGeom>
            <a:noFill/>
            <a:ln w="12700">
              <a:solidFill>
                <a:schemeClr val="tx1"/>
              </a:solidFill>
              <a:miter lim="800000"/>
              <a:headEnd/>
              <a:tailEnd/>
            </a:ln>
          </p:spPr>
          <p:txBody>
            <a:bodyPr wrap="none" anchor="ctr"/>
            <a:lstStyle/>
            <a:p>
              <a:r>
                <a:rPr lang="en-US" sz="2000"/>
                <a:t>7</a:t>
              </a:r>
            </a:p>
          </p:txBody>
        </p:sp>
        <p:grpSp>
          <p:nvGrpSpPr>
            <p:cNvPr id="27723" name="Group 17"/>
            <p:cNvGrpSpPr>
              <a:grpSpLocks/>
            </p:cNvGrpSpPr>
            <p:nvPr/>
          </p:nvGrpSpPr>
          <p:grpSpPr bwMode="auto">
            <a:xfrm>
              <a:off x="4272" y="2400"/>
              <a:ext cx="192" cy="192"/>
              <a:chOff x="4414" y="2400"/>
              <a:chExt cx="192" cy="192"/>
            </a:xfrm>
          </p:grpSpPr>
          <p:sp>
            <p:nvSpPr>
              <p:cNvPr id="27724" name="Line 18"/>
              <p:cNvSpPr>
                <a:spLocks noChangeShapeType="1"/>
              </p:cNvSpPr>
              <p:nvPr>
                <p:custDataLst>
                  <p:tags r:id="rId68"/>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7725" name="Line 19"/>
              <p:cNvSpPr>
                <a:spLocks noChangeShapeType="1"/>
              </p:cNvSpPr>
              <p:nvPr>
                <p:custDataLst>
                  <p:tags r:id="rId69"/>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7726" name="Line 20"/>
              <p:cNvSpPr>
                <a:spLocks noChangeShapeType="1"/>
              </p:cNvSpPr>
              <p:nvPr>
                <p:custDataLst>
                  <p:tags r:id="rId70"/>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7727" name="Line 21"/>
              <p:cNvSpPr>
                <a:spLocks noChangeShapeType="1"/>
              </p:cNvSpPr>
              <p:nvPr>
                <p:custDataLst>
                  <p:tags r:id="rId71"/>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7728" name="Line 22"/>
              <p:cNvSpPr>
                <a:spLocks noChangeShapeType="1"/>
              </p:cNvSpPr>
              <p:nvPr>
                <p:custDataLst>
                  <p:tags r:id="rId72"/>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7729" name="Line 23"/>
              <p:cNvSpPr>
                <a:spLocks noChangeShapeType="1"/>
              </p:cNvSpPr>
              <p:nvPr>
                <p:custDataLst>
                  <p:tags r:id="rId73"/>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7730" name="Line 24"/>
              <p:cNvSpPr>
                <a:spLocks noChangeShapeType="1"/>
              </p:cNvSpPr>
              <p:nvPr>
                <p:custDataLst>
                  <p:tags r:id="rId74"/>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7731" name="Line 25"/>
              <p:cNvSpPr>
                <a:spLocks noChangeShapeType="1"/>
              </p:cNvSpPr>
              <p:nvPr>
                <p:custDataLst>
                  <p:tags r:id="rId75"/>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7655" name="Group 26"/>
          <p:cNvGrpSpPr>
            <a:grpSpLocks/>
          </p:cNvGrpSpPr>
          <p:nvPr>
            <p:custDataLst>
              <p:tags r:id="rId5"/>
            </p:custDataLst>
          </p:nvPr>
        </p:nvGrpSpPr>
        <p:grpSpPr bwMode="auto">
          <a:xfrm>
            <a:off x="9436100" y="1810993"/>
            <a:ext cx="457200" cy="304800"/>
            <a:chOff x="4272" y="2400"/>
            <a:chExt cx="192" cy="192"/>
          </a:xfrm>
        </p:grpSpPr>
        <p:sp>
          <p:nvSpPr>
            <p:cNvPr id="27712" name="Rectangle 27"/>
            <p:cNvSpPr>
              <a:spLocks noChangeArrowheads="1"/>
            </p:cNvSpPr>
            <p:nvPr>
              <p:custDataLst>
                <p:tags r:id="rId58"/>
              </p:custDataLst>
            </p:nvPr>
          </p:nvSpPr>
          <p:spPr bwMode="auto">
            <a:xfrm>
              <a:off x="4272" y="2400"/>
              <a:ext cx="192" cy="192"/>
            </a:xfrm>
            <a:prstGeom prst="rect">
              <a:avLst/>
            </a:prstGeom>
            <a:noFill/>
            <a:ln w="12700">
              <a:solidFill>
                <a:schemeClr val="tx1"/>
              </a:solidFill>
              <a:miter lim="800000"/>
              <a:headEnd/>
              <a:tailEnd/>
            </a:ln>
          </p:spPr>
          <p:txBody>
            <a:bodyPr wrap="none" anchor="ctr"/>
            <a:lstStyle/>
            <a:p>
              <a:r>
                <a:rPr lang="en-US" sz="800"/>
                <a:t> </a:t>
              </a:r>
              <a:r>
                <a:rPr lang="en-US" sz="2000"/>
                <a:t>12</a:t>
              </a:r>
            </a:p>
          </p:txBody>
        </p:sp>
        <p:grpSp>
          <p:nvGrpSpPr>
            <p:cNvPr id="27713" name="Group 28"/>
            <p:cNvGrpSpPr>
              <a:grpSpLocks/>
            </p:cNvGrpSpPr>
            <p:nvPr/>
          </p:nvGrpSpPr>
          <p:grpSpPr bwMode="auto">
            <a:xfrm>
              <a:off x="4272" y="2400"/>
              <a:ext cx="192" cy="192"/>
              <a:chOff x="4414" y="2400"/>
              <a:chExt cx="192" cy="192"/>
            </a:xfrm>
          </p:grpSpPr>
          <p:sp>
            <p:nvSpPr>
              <p:cNvPr id="27714" name="Line 29"/>
              <p:cNvSpPr>
                <a:spLocks noChangeShapeType="1"/>
              </p:cNvSpPr>
              <p:nvPr>
                <p:custDataLst>
                  <p:tags r:id="rId59"/>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7715" name="Line 30"/>
              <p:cNvSpPr>
                <a:spLocks noChangeShapeType="1"/>
              </p:cNvSpPr>
              <p:nvPr>
                <p:custDataLst>
                  <p:tags r:id="rId60"/>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7716" name="Line 31"/>
              <p:cNvSpPr>
                <a:spLocks noChangeShapeType="1"/>
              </p:cNvSpPr>
              <p:nvPr>
                <p:custDataLst>
                  <p:tags r:id="rId61"/>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7717" name="Line 32"/>
              <p:cNvSpPr>
                <a:spLocks noChangeShapeType="1"/>
              </p:cNvSpPr>
              <p:nvPr>
                <p:custDataLst>
                  <p:tags r:id="rId62"/>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7718" name="Line 33"/>
              <p:cNvSpPr>
                <a:spLocks noChangeShapeType="1"/>
              </p:cNvSpPr>
              <p:nvPr>
                <p:custDataLst>
                  <p:tags r:id="rId63"/>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7719" name="Line 34"/>
              <p:cNvSpPr>
                <a:spLocks noChangeShapeType="1"/>
              </p:cNvSpPr>
              <p:nvPr>
                <p:custDataLst>
                  <p:tags r:id="rId64"/>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7720" name="Line 35"/>
              <p:cNvSpPr>
                <a:spLocks noChangeShapeType="1"/>
              </p:cNvSpPr>
              <p:nvPr>
                <p:custDataLst>
                  <p:tags r:id="rId65"/>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7721" name="Line 36"/>
              <p:cNvSpPr>
                <a:spLocks noChangeShapeType="1"/>
              </p:cNvSpPr>
              <p:nvPr>
                <p:custDataLst>
                  <p:tags r:id="rId66"/>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7656" name="Group 37"/>
          <p:cNvGrpSpPr>
            <a:grpSpLocks/>
          </p:cNvGrpSpPr>
          <p:nvPr>
            <p:custDataLst>
              <p:tags r:id="rId6"/>
            </p:custDataLst>
          </p:nvPr>
        </p:nvGrpSpPr>
        <p:grpSpPr bwMode="auto">
          <a:xfrm>
            <a:off x="9817100" y="1810993"/>
            <a:ext cx="457200" cy="304800"/>
            <a:chOff x="4272" y="2400"/>
            <a:chExt cx="192" cy="192"/>
          </a:xfrm>
        </p:grpSpPr>
        <p:sp>
          <p:nvSpPr>
            <p:cNvPr id="27702" name="Rectangle 38"/>
            <p:cNvSpPr>
              <a:spLocks noChangeArrowheads="1"/>
            </p:cNvSpPr>
            <p:nvPr>
              <p:custDataLst>
                <p:tags r:id="rId49"/>
              </p:custDataLst>
            </p:nvPr>
          </p:nvSpPr>
          <p:spPr bwMode="auto">
            <a:xfrm>
              <a:off x="4272" y="2400"/>
              <a:ext cx="192" cy="192"/>
            </a:xfrm>
            <a:prstGeom prst="rect">
              <a:avLst/>
            </a:prstGeom>
            <a:noFill/>
            <a:ln w="12700">
              <a:solidFill>
                <a:schemeClr val="tx1"/>
              </a:solidFill>
              <a:miter lim="800000"/>
              <a:headEnd/>
              <a:tailEnd/>
            </a:ln>
          </p:spPr>
          <p:txBody>
            <a:bodyPr wrap="none" anchor="ctr"/>
            <a:lstStyle/>
            <a:p>
              <a:r>
                <a:rPr lang="en-US" sz="2000"/>
                <a:t> 21</a:t>
              </a:r>
            </a:p>
          </p:txBody>
        </p:sp>
        <p:grpSp>
          <p:nvGrpSpPr>
            <p:cNvPr id="27703" name="Group 39"/>
            <p:cNvGrpSpPr>
              <a:grpSpLocks/>
            </p:cNvGrpSpPr>
            <p:nvPr/>
          </p:nvGrpSpPr>
          <p:grpSpPr bwMode="auto">
            <a:xfrm>
              <a:off x="4272" y="2400"/>
              <a:ext cx="192" cy="192"/>
              <a:chOff x="4414" y="2400"/>
              <a:chExt cx="192" cy="192"/>
            </a:xfrm>
          </p:grpSpPr>
          <p:sp>
            <p:nvSpPr>
              <p:cNvPr id="27704" name="Line 40"/>
              <p:cNvSpPr>
                <a:spLocks noChangeShapeType="1"/>
              </p:cNvSpPr>
              <p:nvPr>
                <p:custDataLst>
                  <p:tags r:id="rId50"/>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7705" name="Line 41"/>
              <p:cNvSpPr>
                <a:spLocks noChangeShapeType="1"/>
              </p:cNvSpPr>
              <p:nvPr>
                <p:custDataLst>
                  <p:tags r:id="rId51"/>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7706" name="Line 42"/>
              <p:cNvSpPr>
                <a:spLocks noChangeShapeType="1"/>
              </p:cNvSpPr>
              <p:nvPr>
                <p:custDataLst>
                  <p:tags r:id="rId52"/>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7707" name="Line 43"/>
              <p:cNvSpPr>
                <a:spLocks noChangeShapeType="1"/>
              </p:cNvSpPr>
              <p:nvPr>
                <p:custDataLst>
                  <p:tags r:id="rId53"/>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7708" name="Line 44"/>
              <p:cNvSpPr>
                <a:spLocks noChangeShapeType="1"/>
              </p:cNvSpPr>
              <p:nvPr>
                <p:custDataLst>
                  <p:tags r:id="rId54"/>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7709" name="Line 45"/>
              <p:cNvSpPr>
                <a:spLocks noChangeShapeType="1"/>
              </p:cNvSpPr>
              <p:nvPr>
                <p:custDataLst>
                  <p:tags r:id="rId55"/>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7710" name="Line 46"/>
              <p:cNvSpPr>
                <a:spLocks noChangeShapeType="1"/>
              </p:cNvSpPr>
              <p:nvPr>
                <p:custDataLst>
                  <p:tags r:id="rId56"/>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7711" name="Line 47"/>
              <p:cNvSpPr>
                <a:spLocks noChangeShapeType="1"/>
              </p:cNvSpPr>
              <p:nvPr>
                <p:custDataLst>
                  <p:tags r:id="rId57"/>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7657" name="Group 48"/>
          <p:cNvGrpSpPr>
            <a:grpSpLocks/>
          </p:cNvGrpSpPr>
          <p:nvPr>
            <p:custDataLst>
              <p:tags r:id="rId7"/>
            </p:custDataLst>
          </p:nvPr>
        </p:nvGrpSpPr>
        <p:grpSpPr bwMode="auto">
          <a:xfrm>
            <a:off x="10274300" y="1810993"/>
            <a:ext cx="304800" cy="304800"/>
            <a:chOff x="4272" y="2400"/>
            <a:chExt cx="192" cy="192"/>
          </a:xfrm>
        </p:grpSpPr>
        <p:sp>
          <p:nvSpPr>
            <p:cNvPr id="27692" name="Rectangle 49"/>
            <p:cNvSpPr>
              <a:spLocks noChangeArrowheads="1"/>
            </p:cNvSpPr>
            <p:nvPr>
              <p:custDataLst>
                <p:tags r:id="rId40"/>
              </p:custDataLst>
            </p:nvPr>
          </p:nvSpPr>
          <p:spPr bwMode="auto">
            <a:xfrm>
              <a:off x="4272" y="2400"/>
              <a:ext cx="192" cy="192"/>
            </a:xfrm>
            <a:prstGeom prst="rect">
              <a:avLst/>
            </a:prstGeom>
            <a:noFill/>
            <a:ln w="12700">
              <a:solidFill>
                <a:schemeClr val="tx1"/>
              </a:solidFill>
              <a:miter lim="800000"/>
              <a:headEnd/>
              <a:tailEnd/>
            </a:ln>
          </p:spPr>
          <p:txBody>
            <a:bodyPr wrap="none" anchor="ctr"/>
            <a:lstStyle/>
            <a:p>
              <a:r>
                <a:rPr lang="en-US"/>
                <a:t> </a:t>
              </a:r>
            </a:p>
          </p:txBody>
        </p:sp>
        <p:grpSp>
          <p:nvGrpSpPr>
            <p:cNvPr id="27693" name="Group 50"/>
            <p:cNvGrpSpPr>
              <a:grpSpLocks/>
            </p:cNvGrpSpPr>
            <p:nvPr/>
          </p:nvGrpSpPr>
          <p:grpSpPr bwMode="auto">
            <a:xfrm>
              <a:off x="4272" y="2400"/>
              <a:ext cx="192" cy="192"/>
              <a:chOff x="4414" y="2400"/>
              <a:chExt cx="192" cy="192"/>
            </a:xfrm>
          </p:grpSpPr>
          <p:sp>
            <p:nvSpPr>
              <p:cNvPr id="27694" name="Line 51"/>
              <p:cNvSpPr>
                <a:spLocks noChangeShapeType="1"/>
              </p:cNvSpPr>
              <p:nvPr>
                <p:custDataLst>
                  <p:tags r:id="rId41"/>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7695" name="Line 52"/>
              <p:cNvSpPr>
                <a:spLocks noChangeShapeType="1"/>
              </p:cNvSpPr>
              <p:nvPr>
                <p:custDataLst>
                  <p:tags r:id="rId42"/>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7696" name="Line 53"/>
              <p:cNvSpPr>
                <a:spLocks noChangeShapeType="1"/>
              </p:cNvSpPr>
              <p:nvPr>
                <p:custDataLst>
                  <p:tags r:id="rId43"/>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7697" name="Line 54"/>
              <p:cNvSpPr>
                <a:spLocks noChangeShapeType="1"/>
              </p:cNvSpPr>
              <p:nvPr>
                <p:custDataLst>
                  <p:tags r:id="rId44"/>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7698" name="Line 55"/>
              <p:cNvSpPr>
                <a:spLocks noChangeShapeType="1"/>
              </p:cNvSpPr>
              <p:nvPr>
                <p:custDataLst>
                  <p:tags r:id="rId45"/>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7699" name="Line 56"/>
              <p:cNvSpPr>
                <a:spLocks noChangeShapeType="1"/>
              </p:cNvSpPr>
              <p:nvPr>
                <p:custDataLst>
                  <p:tags r:id="rId46"/>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7700" name="Line 57"/>
              <p:cNvSpPr>
                <a:spLocks noChangeShapeType="1"/>
              </p:cNvSpPr>
              <p:nvPr>
                <p:custDataLst>
                  <p:tags r:id="rId47"/>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7701" name="Line 58"/>
              <p:cNvSpPr>
                <a:spLocks noChangeShapeType="1"/>
              </p:cNvSpPr>
              <p:nvPr>
                <p:custDataLst>
                  <p:tags r:id="rId48"/>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cxnSp>
        <p:nvCxnSpPr>
          <p:cNvPr id="27658" name="AutoShape 59"/>
          <p:cNvCxnSpPr>
            <a:cxnSpLocks noChangeShapeType="1"/>
            <a:stCxn id="27669" idx="2"/>
            <a:endCxn id="27664" idx="0"/>
          </p:cNvCxnSpPr>
          <p:nvPr>
            <p:custDataLst>
              <p:tags r:id="rId8"/>
            </p:custDataLst>
          </p:nvPr>
        </p:nvCxnSpPr>
        <p:spPr bwMode="auto">
          <a:xfrm rot="5400000">
            <a:off x="7835900" y="2001493"/>
            <a:ext cx="762000" cy="990600"/>
          </a:xfrm>
          <a:prstGeom prst="straightConnector1">
            <a:avLst/>
          </a:prstGeom>
          <a:noFill/>
          <a:ln w="12700">
            <a:solidFill>
              <a:schemeClr val="tx1"/>
            </a:solidFill>
            <a:round/>
            <a:headEnd/>
            <a:tailEnd type="triangle" w="med" len="med"/>
          </a:ln>
        </p:spPr>
      </p:cxnSp>
      <p:cxnSp>
        <p:nvCxnSpPr>
          <p:cNvPr id="27659" name="AutoShape 60"/>
          <p:cNvCxnSpPr>
            <a:cxnSpLocks noChangeShapeType="1"/>
            <a:stCxn id="27670" idx="2"/>
            <a:endCxn id="27665" idx="0"/>
          </p:cNvCxnSpPr>
          <p:nvPr>
            <p:custDataLst>
              <p:tags r:id="rId9"/>
            </p:custDataLst>
          </p:nvPr>
        </p:nvCxnSpPr>
        <p:spPr bwMode="auto">
          <a:xfrm rot="5400000">
            <a:off x="8445500" y="2230093"/>
            <a:ext cx="762000" cy="533400"/>
          </a:xfrm>
          <a:prstGeom prst="straightConnector1">
            <a:avLst/>
          </a:prstGeom>
          <a:noFill/>
          <a:ln w="12700">
            <a:solidFill>
              <a:schemeClr val="tx1"/>
            </a:solidFill>
            <a:round/>
            <a:headEnd/>
            <a:tailEnd type="triangle" w="med" len="med"/>
          </a:ln>
        </p:spPr>
      </p:cxnSp>
      <p:cxnSp>
        <p:nvCxnSpPr>
          <p:cNvPr id="27660" name="AutoShape 61"/>
          <p:cNvCxnSpPr>
            <a:cxnSpLocks noChangeShapeType="1"/>
            <a:stCxn id="27671" idx="2"/>
            <a:endCxn id="27666" idx="0"/>
          </p:cNvCxnSpPr>
          <p:nvPr>
            <p:custDataLst>
              <p:tags r:id="rId10"/>
            </p:custDataLst>
          </p:nvPr>
        </p:nvCxnSpPr>
        <p:spPr bwMode="auto">
          <a:xfrm rot="5400000">
            <a:off x="9083675" y="2487268"/>
            <a:ext cx="762000" cy="19050"/>
          </a:xfrm>
          <a:prstGeom prst="straightConnector1">
            <a:avLst/>
          </a:prstGeom>
          <a:noFill/>
          <a:ln w="12700">
            <a:solidFill>
              <a:schemeClr val="tx1"/>
            </a:solidFill>
            <a:round/>
            <a:headEnd/>
            <a:tailEnd type="triangle" w="med" len="med"/>
          </a:ln>
        </p:spPr>
      </p:cxnSp>
      <p:cxnSp>
        <p:nvCxnSpPr>
          <p:cNvPr id="27661" name="AutoShape 62"/>
          <p:cNvCxnSpPr>
            <a:cxnSpLocks noChangeShapeType="1"/>
            <a:stCxn id="27672" idx="2"/>
            <a:endCxn id="27667" idx="0"/>
          </p:cNvCxnSpPr>
          <p:nvPr>
            <p:custDataLst>
              <p:tags r:id="rId11"/>
            </p:custDataLst>
          </p:nvPr>
        </p:nvCxnSpPr>
        <p:spPr bwMode="auto">
          <a:xfrm rot="16200000" flipH="1">
            <a:off x="9740900" y="2230093"/>
            <a:ext cx="762000" cy="533400"/>
          </a:xfrm>
          <a:prstGeom prst="straightConnector1">
            <a:avLst/>
          </a:prstGeom>
          <a:noFill/>
          <a:ln w="12700">
            <a:solidFill>
              <a:schemeClr val="tx1"/>
            </a:solidFill>
            <a:round/>
            <a:headEnd/>
            <a:tailEnd type="triangle" w="med" len="med"/>
          </a:ln>
        </p:spPr>
      </p:cxnSp>
      <p:cxnSp>
        <p:nvCxnSpPr>
          <p:cNvPr id="27662" name="AutoShape 63"/>
          <p:cNvCxnSpPr>
            <a:cxnSpLocks noChangeShapeType="1"/>
            <a:stCxn id="27673" idx="2"/>
            <a:endCxn id="27668" idx="0"/>
          </p:cNvCxnSpPr>
          <p:nvPr>
            <p:custDataLst>
              <p:tags r:id="rId12"/>
            </p:custDataLst>
          </p:nvPr>
        </p:nvCxnSpPr>
        <p:spPr bwMode="auto">
          <a:xfrm rot="16200000" flipH="1">
            <a:off x="10407650" y="2020543"/>
            <a:ext cx="762000" cy="952500"/>
          </a:xfrm>
          <a:prstGeom prst="straightConnector1">
            <a:avLst/>
          </a:prstGeom>
          <a:noFill/>
          <a:ln w="12700">
            <a:solidFill>
              <a:schemeClr val="tx1"/>
            </a:solidFill>
            <a:round/>
            <a:headEnd/>
            <a:tailEnd type="triangle" w="med" len="med"/>
          </a:ln>
        </p:spPr>
      </p:cxnSp>
      <p:grpSp>
        <p:nvGrpSpPr>
          <p:cNvPr id="27663" name="Group 64"/>
          <p:cNvGrpSpPr>
            <a:grpSpLocks/>
          </p:cNvGrpSpPr>
          <p:nvPr>
            <p:custDataLst>
              <p:tags r:id="rId13"/>
            </p:custDataLst>
          </p:nvPr>
        </p:nvGrpSpPr>
        <p:grpSpPr bwMode="auto">
          <a:xfrm>
            <a:off x="10655300" y="1810993"/>
            <a:ext cx="304800" cy="304800"/>
            <a:chOff x="4272" y="2400"/>
            <a:chExt cx="192" cy="192"/>
          </a:xfrm>
        </p:grpSpPr>
        <p:sp>
          <p:nvSpPr>
            <p:cNvPr id="27682" name="Rectangle 65"/>
            <p:cNvSpPr>
              <a:spLocks noChangeArrowheads="1"/>
            </p:cNvSpPr>
            <p:nvPr>
              <p:custDataLst>
                <p:tags r:id="rId31"/>
              </p:custDataLst>
            </p:nvPr>
          </p:nvSpPr>
          <p:spPr bwMode="auto">
            <a:xfrm>
              <a:off x="4272" y="2400"/>
              <a:ext cx="192" cy="192"/>
            </a:xfrm>
            <a:prstGeom prst="rect">
              <a:avLst/>
            </a:prstGeom>
            <a:noFill/>
            <a:ln w="12700">
              <a:solidFill>
                <a:schemeClr val="tx1"/>
              </a:solidFill>
              <a:miter lim="800000"/>
              <a:headEnd/>
              <a:tailEnd/>
            </a:ln>
          </p:spPr>
          <p:txBody>
            <a:bodyPr wrap="none" anchor="ctr"/>
            <a:lstStyle/>
            <a:p>
              <a:r>
                <a:rPr lang="en-US"/>
                <a:t> </a:t>
              </a:r>
            </a:p>
          </p:txBody>
        </p:sp>
        <p:grpSp>
          <p:nvGrpSpPr>
            <p:cNvPr id="27683" name="Group 66"/>
            <p:cNvGrpSpPr>
              <a:grpSpLocks/>
            </p:cNvGrpSpPr>
            <p:nvPr/>
          </p:nvGrpSpPr>
          <p:grpSpPr bwMode="auto">
            <a:xfrm>
              <a:off x="4272" y="2400"/>
              <a:ext cx="192" cy="192"/>
              <a:chOff x="4414" y="2400"/>
              <a:chExt cx="192" cy="192"/>
            </a:xfrm>
          </p:grpSpPr>
          <p:sp>
            <p:nvSpPr>
              <p:cNvPr id="27684" name="Line 67"/>
              <p:cNvSpPr>
                <a:spLocks noChangeShapeType="1"/>
              </p:cNvSpPr>
              <p:nvPr>
                <p:custDataLst>
                  <p:tags r:id="rId32"/>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7685" name="Line 68"/>
              <p:cNvSpPr>
                <a:spLocks noChangeShapeType="1"/>
              </p:cNvSpPr>
              <p:nvPr>
                <p:custDataLst>
                  <p:tags r:id="rId33"/>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7686" name="Line 69"/>
              <p:cNvSpPr>
                <a:spLocks noChangeShapeType="1"/>
              </p:cNvSpPr>
              <p:nvPr>
                <p:custDataLst>
                  <p:tags r:id="rId34"/>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7687" name="Line 70"/>
              <p:cNvSpPr>
                <a:spLocks noChangeShapeType="1"/>
              </p:cNvSpPr>
              <p:nvPr>
                <p:custDataLst>
                  <p:tags r:id="rId35"/>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7688" name="Line 71"/>
              <p:cNvSpPr>
                <a:spLocks noChangeShapeType="1"/>
              </p:cNvSpPr>
              <p:nvPr>
                <p:custDataLst>
                  <p:tags r:id="rId36"/>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7689" name="Line 72"/>
              <p:cNvSpPr>
                <a:spLocks noChangeShapeType="1"/>
              </p:cNvSpPr>
              <p:nvPr>
                <p:custDataLst>
                  <p:tags r:id="rId37"/>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7690" name="Line 73"/>
              <p:cNvSpPr>
                <a:spLocks noChangeShapeType="1"/>
              </p:cNvSpPr>
              <p:nvPr>
                <p:custDataLst>
                  <p:tags r:id="rId38"/>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7691" name="Line 74"/>
              <p:cNvSpPr>
                <a:spLocks noChangeShapeType="1"/>
              </p:cNvSpPr>
              <p:nvPr>
                <p:custDataLst>
                  <p:tags r:id="rId39"/>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27664" name="AutoShape 75"/>
          <p:cNvSpPr>
            <a:spLocks noChangeArrowheads="1"/>
          </p:cNvSpPr>
          <p:nvPr>
            <p:custDataLst>
              <p:tags r:id="rId14"/>
            </p:custDataLst>
          </p:nvPr>
        </p:nvSpPr>
        <p:spPr bwMode="auto">
          <a:xfrm>
            <a:off x="7378700" y="2877793"/>
            <a:ext cx="685800" cy="762000"/>
          </a:xfrm>
          <a:prstGeom prst="triangle">
            <a:avLst>
              <a:gd name="adj" fmla="val 50000"/>
            </a:avLst>
          </a:prstGeom>
          <a:noFill/>
          <a:ln w="12700">
            <a:solidFill>
              <a:schemeClr val="tx1"/>
            </a:solidFill>
            <a:miter lim="800000"/>
            <a:headEnd/>
            <a:tailEnd/>
          </a:ln>
        </p:spPr>
        <p:txBody>
          <a:bodyPr wrap="none" anchor="ctr"/>
          <a:lstStyle/>
          <a:p>
            <a:endParaRPr lang="en-US"/>
          </a:p>
        </p:txBody>
      </p:sp>
      <p:sp>
        <p:nvSpPr>
          <p:cNvPr id="27665" name="AutoShape 76"/>
          <p:cNvSpPr>
            <a:spLocks noChangeArrowheads="1"/>
          </p:cNvSpPr>
          <p:nvPr>
            <p:custDataLst>
              <p:tags r:id="rId15"/>
            </p:custDataLst>
          </p:nvPr>
        </p:nvSpPr>
        <p:spPr bwMode="auto">
          <a:xfrm>
            <a:off x="8140700" y="2877793"/>
            <a:ext cx="838200" cy="762000"/>
          </a:xfrm>
          <a:prstGeom prst="triangle">
            <a:avLst>
              <a:gd name="adj" fmla="val 50000"/>
            </a:avLst>
          </a:prstGeom>
          <a:noFill/>
          <a:ln w="12700">
            <a:solidFill>
              <a:schemeClr val="tx1"/>
            </a:solidFill>
            <a:miter lim="800000"/>
            <a:headEnd/>
            <a:tailEnd/>
          </a:ln>
        </p:spPr>
        <p:txBody>
          <a:bodyPr wrap="none" anchor="ctr"/>
          <a:lstStyle/>
          <a:p>
            <a:endParaRPr lang="en-US"/>
          </a:p>
        </p:txBody>
      </p:sp>
      <p:sp>
        <p:nvSpPr>
          <p:cNvPr id="27666" name="AutoShape 77"/>
          <p:cNvSpPr>
            <a:spLocks noChangeArrowheads="1"/>
          </p:cNvSpPr>
          <p:nvPr>
            <p:custDataLst>
              <p:tags r:id="rId16"/>
            </p:custDataLst>
          </p:nvPr>
        </p:nvSpPr>
        <p:spPr bwMode="auto">
          <a:xfrm>
            <a:off x="9017000" y="2877793"/>
            <a:ext cx="876300" cy="762000"/>
          </a:xfrm>
          <a:prstGeom prst="triangle">
            <a:avLst>
              <a:gd name="adj" fmla="val 50000"/>
            </a:avLst>
          </a:prstGeom>
          <a:noFill/>
          <a:ln w="12700">
            <a:solidFill>
              <a:schemeClr val="tx1"/>
            </a:solidFill>
            <a:miter lim="800000"/>
            <a:headEnd/>
            <a:tailEnd/>
          </a:ln>
        </p:spPr>
        <p:txBody>
          <a:bodyPr wrap="none" anchor="ctr"/>
          <a:lstStyle/>
          <a:p>
            <a:endParaRPr lang="en-US"/>
          </a:p>
        </p:txBody>
      </p:sp>
      <p:sp>
        <p:nvSpPr>
          <p:cNvPr id="27667" name="AutoShape 78"/>
          <p:cNvSpPr>
            <a:spLocks noChangeArrowheads="1"/>
          </p:cNvSpPr>
          <p:nvPr>
            <p:custDataLst>
              <p:tags r:id="rId17"/>
            </p:custDataLst>
          </p:nvPr>
        </p:nvSpPr>
        <p:spPr bwMode="auto">
          <a:xfrm>
            <a:off x="9969500" y="2877793"/>
            <a:ext cx="838200" cy="762000"/>
          </a:xfrm>
          <a:prstGeom prst="triangle">
            <a:avLst>
              <a:gd name="adj" fmla="val 50000"/>
            </a:avLst>
          </a:prstGeom>
          <a:noFill/>
          <a:ln w="12700">
            <a:solidFill>
              <a:schemeClr val="tx1"/>
            </a:solidFill>
            <a:miter lim="800000"/>
            <a:headEnd/>
            <a:tailEnd/>
          </a:ln>
        </p:spPr>
        <p:txBody>
          <a:bodyPr wrap="none" anchor="ctr"/>
          <a:lstStyle/>
          <a:p>
            <a:endParaRPr lang="en-US"/>
          </a:p>
        </p:txBody>
      </p:sp>
      <p:sp>
        <p:nvSpPr>
          <p:cNvPr id="27668" name="AutoShape 79"/>
          <p:cNvSpPr>
            <a:spLocks noChangeArrowheads="1"/>
          </p:cNvSpPr>
          <p:nvPr>
            <p:custDataLst>
              <p:tags r:id="rId18"/>
            </p:custDataLst>
          </p:nvPr>
        </p:nvSpPr>
        <p:spPr bwMode="auto">
          <a:xfrm>
            <a:off x="10883900" y="2877793"/>
            <a:ext cx="762000" cy="762000"/>
          </a:xfrm>
          <a:prstGeom prst="triangle">
            <a:avLst>
              <a:gd name="adj" fmla="val 50000"/>
            </a:avLst>
          </a:prstGeom>
          <a:noFill/>
          <a:ln w="12700">
            <a:solidFill>
              <a:schemeClr val="tx1"/>
            </a:solidFill>
            <a:miter lim="800000"/>
            <a:headEnd/>
            <a:tailEnd/>
          </a:ln>
        </p:spPr>
        <p:txBody>
          <a:bodyPr wrap="none" anchor="ctr"/>
          <a:lstStyle/>
          <a:p>
            <a:endParaRPr lang="en-US"/>
          </a:p>
          <a:p>
            <a:endParaRPr lang="en-US"/>
          </a:p>
        </p:txBody>
      </p:sp>
      <p:sp>
        <p:nvSpPr>
          <p:cNvPr id="27669" name="Rectangle 82"/>
          <p:cNvSpPr>
            <a:spLocks noChangeArrowheads="1"/>
          </p:cNvSpPr>
          <p:nvPr>
            <p:custDataLst>
              <p:tags r:id="rId19"/>
            </p:custDataLst>
          </p:nvPr>
        </p:nvSpPr>
        <p:spPr bwMode="auto">
          <a:xfrm>
            <a:off x="8674100" y="1810993"/>
            <a:ext cx="76200" cy="304800"/>
          </a:xfrm>
          <a:prstGeom prst="rect">
            <a:avLst/>
          </a:prstGeom>
          <a:solidFill>
            <a:schemeClr val="tx1"/>
          </a:solidFill>
          <a:ln w="9525">
            <a:solidFill>
              <a:schemeClr val="tx1"/>
            </a:solidFill>
            <a:miter lim="800000"/>
            <a:headEnd/>
            <a:tailEnd/>
          </a:ln>
        </p:spPr>
        <p:txBody>
          <a:bodyPr wrap="none" anchor="ctr"/>
          <a:lstStyle/>
          <a:p>
            <a:r>
              <a:rPr lang="en-US" sz="2000"/>
              <a:t> </a:t>
            </a:r>
          </a:p>
        </p:txBody>
      </p:sp>
      <p:sp>
        <p:nvSpPr>
          <p:cNvPr id="27670" name="Rectangle 83"/>
          <p:cNvSpPr>
            <a:spLocks noChangeArrowheads="1"/>
          </p:cNvSpPr>
          <p:nvPr>
            <p:custDataLst>
              <p:tags r:id="rId20"/>
            </p:custDataLst>
          </p:nvPr>
        </p:nvSpPr>
        <p:spPr bwMode="auto">
          <a:xfrm>
            <a:off x="9055100" y="1810993"/>
            <a:ext cx="76200" cy="304800"/>
          </a:xfrm>
          <a:prstGeom prst="rect">
            <a:avLst/>
          </a:prstGeom>
          <a:solidFill>
            <a:schemeClr val="tx1"/>
          </a:solidFill>
          <a:ln w="9525">
            <a:solidFill>
              <a:schemeClr val="tx1"/>
            </a:solidFill>
            <a:miter lim="800000"/>
            <a:headEnd/>
            <a:tailEnd/>
          </a:ln>
        </p:spPr>
        <p:txBody>
          <a:bodyPr wrap="none" anchor="ctr"/>
          <a:lstStyle/>
          <a:p>
            <a:r>
              <a:rPr lang="en-US" sz="2000"/>
              <a:t> </a:t>
            </a:r>
          </a:p>
        </p:txBody>
      </p:sp>
      <p:sp>
        <p:nvSpPr>
          <p:cNvPr id="27671" name="Rectangle 84"/>
          <p:cNvSpPr>
            <a:spLocks noChangeArrowheads="1"/>
          </p:cNvSpPr>
          <p:nvPr>
            <p:custDataLst>
              <p:tags r:id="rId21"/>
            </p:custDataLst>
          </p:nvPr>
        </p:nvSpPr>
        <p:spPr bwMode="auto">
          <a:xfrm>
            <a:off x="9436100" y="1810993"/>
            <a:ext cx="76200" cy="304800"/>
          </a:xfrm>
          <a:prstGeom prst="rect">
            <a:avLst/>
          </a:prstGeom>
          <a:solidFill>
            <a:schemeClr val="tx1"/>
          </a:solidFill>
          <a:ln w="9525">
            <a:solidFill>
              <a:schemeClr val="tx1"/>
            </a:solidFill>
            <a:miter lim="800000"/>
            <a:headEnd/>
            <a:tailEnd/>
          </a:ln>
        </p:spPr>
        <p:txBody>
          <a:bodyPr wrap="none" anchor="ctr"/>
          <a:lstStyle/>
          <a:p>
            <a:r>
              <a:rPr lang="en-US" sz="2000"/>
              <a:t> </a:t>
            </a:r>
          </a:p>
        </p:txBody>
      </p:sp>
      <p:sp>
        <p:nvSpPr>
          <p:cNvPr id="27672" name="Rectangle 85"/>
          <p:cNvSpPr>
            <a:spLocks noChangeArrowheads="1"/>
          </p:cNvSpPr>
          <p:nvPr>
            <p:custDataLst>
              <p:tags r:id="rId22"/>
            </p:custDataLst>
          </p:nvPr>
        </p:nvSpPr>
        <p:spPr bwMode="auto">
          <a:xfrm>
            <a:off x="9817100" y="1810993"/>
            <a:ext cx="76200" cy="304800"/>
          </a:xfrm>
          <a:prstGeom prst="rect">
            <a:avLst/>
          </a:prstGeom>
          <a:solidFill>
            <a:schemeClr val="tx1"/>
          </a:solidFill>
          <a:ln w="9525">
            <a:solidFill>
              <a:schemeClr val="tx1"/>
            </a:solidFill>
            <a:miter lim="800000"/>
            <a:headEnd/>
            <a:tailEnd/>
          </a:ln>
        </p:spPr>
        <p:txBody>
          <a:bodyPr wrap="none" anchor="ctr"/>
          <a:lstStyle/>
          <a:p>
            <a:r>
              <a:rPr lang="en-US" sz="2000"/>
              <a:t> </a:t>
            </a:r>
          </a:p>
        </p:txBody>
      </p:sp>
      <p:sp>
        <p:nvSpPr>
          <p:cNvPr id="27673" name="Rectangle 86"/>
          <p:cNvSpPr>
            <a:spLocks noChangeArrowheads="1"/>
          </p:cNvSpPr>
          <p:nvPr>
            <p:custDataLst>
              <p:tags r:id="rId23"/>
            </p:custDataLst>
          </p:nvPr>
        </p:nvSpPr>
        <p:spPr bwMode="auto">
          <a:xfrm>
            <a:off x="10274300" y="1810993"/>
            <a:ext cx="76200" cy="304800"/>
          </a:xfrm>
          <a:prstGeom prst="rect">
            <a:avLst/>
          </a:prstGeom>
          <a:solidFill>
            <a:schemeClr val="tx1"/>
          </a:solidFill>
          <a:ln w="9525">
            <a:solidFill>
              <a:schemeClr val="tx1"/>
            </a:solidFill>
            <a:miter lim="800000"/>
            <a:headEnd/>
            <a:tailEnd/>
          </a:ln>
        </p:spPr>
        <p:txBody>
          <a:bodyPr wrap="none" anchor="ctr"/>
          <a:lstStyle/>
          <a:p>
            <a:r>
              <a:rPr lang="en-US" sz="2000"/>
              <a:t> </a:t>
            </a:r>
          </a:p>
        </p:txBody>
      </p:sp>
      <p:sp>
        <p:nvSpPr>
          <p:cNvPr id="27674" name="Rectangle 87"/>
          <p:cNvSpPr>
            <a:spLocks noChangeArrowheads="1"/>
          </p:cNvSpPr>
          <p:nvPr>
            <p:custDataLst>
              <p:tags r:id="rId24"/>
            </p:custDataLst>
          </p:nvPr>
        </p:nvSpPr>
        <p:spPr bwMode="auto">
          <a:xfrm>
            <a:off x="10579100" y="1810993"/>
            <a:ext cx="76200" cy="304800"/>
          </a:xfrm>
          <a:prstGeom prst="rect">
            <a:avLst/>
          </a:prstGeom>
          <a:solidFill>
            <a:schemeClr val="tx1"/>
          </a:solidFill>
          <a:ln w="9525">
            <a:solidFill>
              <a:schemeClr val="tx1"/>
            </a:solidFill>
            <a:miter lim="800000"/>
            <a:headEnd/>
            <a:tailEnd/>
          </a:ln>
        </p:spPr>
        <p:txBody>
          <a:bodyPr wrap="none" anchor="ctr"/>
          <a:lstStyle/>
          <a:p>
            <a:r>
              <a:rPr lang="en-US"/>
              <a:t> </a:t>
            </a:r>
          </a:p>
        </p:txBody>
      </p:sp>
      <p:sp>
        <p:nvSpPr>
          <p:cNvPr id="27675" name="Rectangle 88"/>
          <p:cNvSpPr>
            <a:spLocks noChangeArrowheads="1"/>
          </p:cNvSpPr>
          <p:nvPr>
            <p:custDataLst>
              <p:tags r:id="rId25"/>
            </p:custDataLst>
          </p:nvPr>
        </p:nvSpPr>
        <p:spPr bwMode="auto">
          <a:xfrm>
            <a:off x="10960100" y="1810993"/>
            <a:ext cx="76200" cy="304800"/>
          </a:xfrm>
          <a:prstGeom prst="rect">
            <a:avLst/>
          </a:prstGeom>
          <a:solidFill>
            <a:schemeClr val="tx1"/>
          </a:solidFill>
          <a:ln w="9525">
            <a:solidFill>
              <a:schemeClr val="tx1"/>
            </a:solidFill>
            <a:miter lim="800000"/>
            <a:headEnd/>
            <a:tailEnd/>
          </a:ln>
        </p:spPr>
        <p:txBody>
          <a:bodyPr wrap="none" anchor="ctr"/>
          <a:lstStyle/>
          <a:p>
            <a:r>
              <a:rPr lang="en-US"/>
              <a:t> </a:t>
            </a:r>
          </a:p>
        </p:txBody>
      </p:sp>
      <p:sp>
        <p:nvSpPr>
          <p:cNvPr id="93" name="TextBox 92"/>
          <p:cNvSpPr txBox="1"/>
          <p:nvPr>
            <p:custDataLst>
              <p:tags r:id="rId26"/>
            </p:custDataLst>
          </p:nvPr>
        </p:nvSpPr>
        <p:spPr>
          <a:xfrm>
            <a:off x="10906126" y="3563593"/>
            <a:ext cx="739775" cy="400050"/>
          </a:xfrm>
          <a:prstGeom prst="rect">
            <a:avLst/>
          </a:prstGeom>
          <a:noFill/>
        </p:spPr>
        <p:txBody>
          <a:bodyPr wrap="none">
            <a:spAutoFit/>
          </a:bodyPr>
          <a:lstStyle/>
          <a:p>
            <a:pPr>
              <a:defRPr/>
            </a:pPr>
            <a:r>
              <a:rPr lang="en-US" sz="2000"/>
              <a:t>21</a:t>
            </a:r>
            <a:r>
              <a:rPr lang="en-US" sz="2000">
                <a:sym typeface="Symbol"/>
              </a:rPr>
              <a:t></a:t>
            </a:r>
            <a:r>
              <a:rPr lang="en-US" sz="2000"/>
              <a:t>x</a:t>
            </a:r>
          </a:p>
        </p:txBody>
      </p:sp>
      <p:sp>
        <p:nvSpPr>
          <p:cNvPr id="106" name="TextBox 105"/>
          <p:cNvSpPr txBox="1"/>
          <p:nvPr>
            <p:custDataLst>
              <p:tags r:id="rId27"/>
            </p:custDataLst>
          </p:nvPr>
        </p:nvSpPr>
        <p:spPr>
          <a:xfrm>
            <a:off x="9817101" y="3563593"/>
            <a:ext cx="1173163" cy="400050"/>
          </a:xfrm>
          <a:prstGeom prst="rect">
            <a:avLst/>
          </a:prstGeom>
          <a:noFill/>
        </p:spPr>
        <p:txBody>
          <a:bodyPr wrap="none">
            <a:spAutoFit/>
          </a:bodyPr>
          <a:lstStyle/>
          <a:p>
            <a:pPr>
              <a:defRPr/>
            </a:pPr>
            <a:r>
              <a:rPr lang="en-US" sz="2000">
                <a:sym typeface="Symbol"/>
              </a:rPr>
              <a:t>12</a:t>
            </a:r>
            <a:r>
              <a:rPr lang="en-US" sz="2000"/>
              <a:t>x&lt;21</a:t>
            </a:r>
          </a:p>
        </p:txBody>
      </p:sp>
      <p:sp>
        <p:nvSpPr>
          <p:cNvPr id="107" name="TextBox 106"/>
          <p:cNvSpPr txBox="1"/>
          <p:nvPr>
            <p:custDataLst>
              <p:tags r:id="rId28"/>
            </p:custDataLst>
          </p:nvPr>
        </p:nvSpPr>
        <p:spPr>
          <a:xfrm>
            <a:off x="8939214" y="3563593"/>
            <a:ext cx="1030287" cy="400050"/>
          </a:xfrm>
          <a:prstGeom prst="rect">
            <a:avLst/>
          </a:prstGeom>
          <a:noFill/>
        </p:spPr>
        <p:txBody>
          <a:bodyPr wrap="none">
            <a:spAutoFit/>
          </a:bodyPr>
          <a:lstStyle/>
          <a:p>
            <a:pPr>
              <a:defRPr/>
            </a:pPr>
            <a:r>
              <a:rPr lang="en-US" sz="2000">
                <a:sym typeface="Symbol"/>
              </a:rPr>
              <a:t>7</a:t>
            </a:r>
            <a:r>
              <a:rPr lang="en-US" sz="2000"/>
              <a:t>x&lt;12</a:t>
            </a:r>
          </a:p>
        </p:txBody>
      </p:sp>
      <p:sp>
        <p:nvSpPr>
          <p:cNvPr id="108" name="TextBox 107"/>
          <p:cNvSpPr txBox="1"/>
          <p:nvPr>
            <p:custDataLst>
              <p:tags r:id="rId29"/>
            </p:custDataLst>
          </p:nvPr>
        </p:nvSpPr>
        <p:spPr>
          <a:xfrm>
            <a:off x="8166100" y="3563593"/>
            <a:ext cx="889000" cy="400050"/>
          </a:xfrm>
          <a:prstGeom prst="rect">
            <a:avLst/>
          </a:prstGeom>
          <a:noFill/>
        </p:spPr>
        <p:txBody>
          <a:bodyPr wrap="none">
            <a:spAutoFit/>
          </a:bodyPr>
          <a:lstStyle/>
          <a:p>
            <a:pPr>
              <a:defRPr/>
            </a:pPr>
            <a:r>
              <a:rPr lang="en-US" sz="2000">
                <a:sym typeface="Symbol"/>
              </a:rPr>
              <a:t>3</a:t>
            </a:r>
            <a:r>
              <a:rPr lang="en-US" sz="2000"/>
              <a:t>x&lt;7</a:t>
            </a:r>
          </a:p>
        </p:txBody>
      </p:sp>
      <p:sp>
        <p:nvSpPr>
          <p:cNvPr id="109" name="TextBox 108"/>
          <p:cNvSpPr txBox="1"/>
          <p:nvPr>
            <p:custDataLst>
              <p:tags r:id="rId30"/>
            </p:custDataLst>
          </p:nvPr>
        </p:nvSpPr>
        <p:spPr>
          <a:xfrm>
            <a:off x="7383464" y="3563593"/>
            <a:ext cx="604837" cy="400050"/>
          </a:xfrm>
          <a:prstGeom prst="rect">
            <a:avLst/>
          </a:prstGeom>
          <a:noFill/>
        </p:spPr>
        <p:txBody>
          <a:bodyPr wrap="none">
            <a:spAutoFit/>
          </a:bodyPr>
          <a:lstStyle/>
          <a:p>
            <a:pPr>
              <a:defRPr/>
            </a:pPr>
            <a:r>
              <a:rPr lang="en-US" sz="2000">
                <a:sym typeface="Symbol"/>
              </a:rPr>
              <a:t>x&lt;3</a:t>
            </a:r>
            <a:endParaRPr lang="en-US" sz="2000"/>
          </a:p>
        </p:txBody>
      </p:sp>
      <p:graphicFrame>
        <p:nvGraphicFramePr>
          <p:cNvPr id="96" name="Table 95">
            <a:extLst>
              <a:ext uri="{FF2B5EF4-FFF2-40B4-BE49-F238E27FC236}">
                <a16:creationId xmlns:a16="http://schemas.microsoft.com/office/drawing/2014/main" id="{EF3B4DCA-622F-264F-B92F-A568796D1F71}"/>
              </a:ext>
            </a:extLst>
          </p:cNvPr>
          <p:cNvGraphicFramePr>
            <a:graphicFrameLocks noGrp="1"/>
          </p:cNvGraphicFramePr>
          <p:nvPr>
            <p:extLst>
              <p:ext uri="{D42A27DB-BD31-4B8C-83A1-F6EECF244321}">
                <p14:modId xmlns:p14="http://schemas.microsoft.com/office/powerpoint/2010/main" val="2612170553"/>
              </p:ext>
            </p:extLst>
          </p:nvPr>
        </p:nvGraphicFramePr>
        <p:xfrm>
          <a:off x="8778771" y="4325593"/>
          <a:ext cx="1390857" cy="1854200"/>
        </p:xfrm>
        <a:graphic>
          <a:graphicData uri="http://schemas.openxmlformats.org/drawingml/2006/table">
            <a:tbl>
              <a:tblPr>
                <a:tableStyleId>{5C22544A-7EE6-4342-B048-85BDC9FD1C3A}</a:tableStyleId>
              </a:tblPr>
              <a:tblGrid>
                <a:gridCol w="395009">
                  <a:extLst>
                    <a:ext uri="{9D8B030D-6E8A-4147-A177-3AD203B41FA5}">
                      <a16:colId xmlns:a16="http://schemas.microsoft.com/office/drawing/2014/main" val="468359126"/>
                    </a:ext>
                  </a:extLst>
                </a:gridCol>
                <a:gridCol w="995848">
                  <a:extLst>
                    <a:ext uri="{9D8B030D-6E8A-4147-A177-3AD203B41FA5}">
                      <a16:colId xmlns:a16="http://schemas.microsoft.com/office/drawing/2014/main" val="1390452944"/>
                    </a:ext>
                  </a:extLst>
                </a:gridCol>
              </a:tblGrid>
              <a:tr h="370840">
                <a:tc>
                  <a:txBody>
                    <a:bodyPr/>
                    <a:lstStyle/>
                    <a:p>
                      <a:pPr algn="ctr"/>
                      <a:r>
                        <a:rPr lang="en-US" sz="1400">
                          <a:latin typeface="Calibri" panose="020F0502020204030204" pitchFamily="34" charset="0"/>
                          <a:cs typeface="Calibri" panose="020F0502020204030204" pitchFamily="34" charset="0"/>
                        </a:rPr>
                        <a:t>3</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latin typeface="Calibri" panose="020F0502020204030204" pitchFamily="34" charset="0"/>
                          <a:cs typeface="Calibri" panose="020F0502020204030204" pitchFamily="34" charset="0"/>
                        </a:rPr>
                        <a:t>“cat”</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370840">
                <a:tc>
                  <a:txBody>
                    <a:bodyPr/>
                    <a:lstStyle/>
                    <a:p>
                      <a:pPr algn="ctr"/>
                      <a:r>
                        <a:rPr lang="en-US" sz="1400">
                          <a:latin typeface="Calibri" panose="020F0502020204030204" pitchFamily="34" charset="0"/>
                          <a:cs typeface="Calibri" panose="020F0502020204030204" pitchFamily="34" charset="0"/>
                        </a:rPr>
                        <a:t>14</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latin typeface="Calibri" panose="020F0502020204030204" pitchFamily="34" charset="0"/>
                          <a:cs typeface="Calibri" panose="020F0502020204030204" pitchFamily="34" charset="0"/>
                        </a:rPr>
                        <a:t>“apple”</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370840">
                <a:tc>
                  <a:txBody>
                    <a:bodyPr/>
                    <a:lstStyle/>
                    <a:p>
                      <a:pPr algn="ctr"/>
                      <a:r>
                        <a:rPr lang="en-US" sz="1400">
                          <a:latin typeface="Calibri" panose="020F0502020204030204" pitchFamily="34" charset="0"/>
                          <a:cs typeface="Calibri" panose="020F0502020204030204" pitchFamily="34" charset="0"/>
                        </a:rPr>
                        <a:t>15</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latin typeface="Calibri" panose="020F0502020204030204" pitchFamily="34" charset="0"/>
                          <a:cs typeface="Calibri" panose="020F0502020204030204" pitchFamily="34" charset="0"/>
                        </a:rPr>
                        <a:t>“purple”</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r h="370840">
                <a:tc>
                  <a:txBody>
                    <a:bodyPr/>
                    <a:lstStyle/>
                    <a:p>
                      <a:pPr algn="ctr"/>
                      <a:r>
                        <a:rPr lang="en-US" sz="1400">
                          <a:latin typeface="Calibri" panose="020F0502020204030204" pitchFamily="34" charset="0"/>
                          <a:cs typeface="Calibri" panose="020F0502020204030204" pitchFamily="34" charset="0"/>
                        </a:rPr>
                        <a:t>21</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latin typeface="Calibri" panose="020F0502020204030204" pitchFamily="34" charset="0"/>
                          <a:cs typeface="Calibri" panose="020F0502020204030204" pitchFamily="34" charset="0"/>
                        </a:rPr>
                        <a:t>“ideas”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9911102"/>
                  </a:ext>
                </a:extLst>
              </a:tr>
              <a:tr h="370840">
                <a:tc>
                  <a:txBody>
                    <a:bodyPr/>
                    <a:lstStyle/>
                    <a:p>
                      <a:pPr algn="ctr"/>
                      <a:endParaRPr lang="en-US" sz="1400">
                        <a:latin typeface="Calibri" panose="020F0502020204030204" pitchFamily="34" charset="0"/>
                        <a:cs typeface="Calibri" panose="020F0502020204030204" pitchFamily="34" charset="0"/>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a:latin typeface="Calibri" panose="020F0502020204030204" pitchFamily="34" charset="0"/>
                        <a:cs typeface="Calibri" panose="020F0502020204030204" pitchFamily="34" charset="0"/>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708678"/>
                  </a:ext>
                </a:extLst>
              </a:tr>
            </a:tbl>
          </a:graphicData>
        </a:graphic>
      </p:graphicFrame>
      <p:graphicFrame>
        <p:nvGraphicFramePr>
          <p:cNvPr id="2" name="Table 2">
            <a:extLst>
              <a:ext uri="{FF2B5EF4-FFF2-40B4-BE49-F238E27FC236}">
                <a16:creationId xmlns:a16="http://schemas.microsoft.com/office/drawing/2014/main" id="{F8BD2FEF-DA9E-5A45-987D-3628725E2237}"/>
              </a:ext>
            </a:extLst>
          </p:cNvPr>
          <p:cNvGraphicFramePr>
            <a:graphicFrameLocks noGrp="1"/>
          </p:cNvGraphicFramePr>
          <p:nvPr>
            <p:extLst>
              <p:ext uri="{D42A27DB-BD31-4B8C-83A1-F6EECF244321}">
                <p14:modId xmlns:p14="http://schemas.microsoft.com/office/powerpoint/2010/main" val="2790488692"/>
              </p:ext>
            </p:extLst>
          </p:nvPr>
        </p:nvGraphicFramePr>
        <p:xfrm>
          <a:off x="7268881" y="1135974"/>
          <a:ext cx="4672107" cy="370840"/>
        </p:xfrm>
        <a:graphic>
          <a:graphicData uri="http://schemas.openxmlformats.org/drawingml/2006/table">
            <a:tbl>
              <a:tblPr firstRow="1" bandRow="1">
                <a:tableStyleId>{2D5ABB26-0587-4C30-8999-92F81FD0307C}</a:tableStyleId>
              </a:tblPr>
              <a:tblGrid>
                <a:gridCol w="626076">
                  <a:extLst>
                    <a:ext uri="{9D8B030D-6E8A-4147-A177-3AD203B41FA5}">
                      <a16:colId xmlns:a16="http://schemas.microsoft.com/office/drawing/2014/main" val="1205629943"/>
                    </a:ext>
                  </a:extLst>
                </a:gridCol>
                <a:gridCol w="297760">
                  <a:extLst>
                    <a:ext uri="{9D8B030D-6E8A-4147-A177-3AD203B41FA5}">
                      <a16:colId xmlns:a16="http://schemas.microsoft.com/office/drawing/2014/main" val="1405857397"/>
                    </a:ext>
                  </a:extLst>
                </a:gridCol>
                <a:gridCol w="631050">
                  <a:extLst>
                    <a:ext uri="{9D8B030D-6E8A-4147-A177-3AD203B41FA5}">
                      <a16:colId xmlns:a16="http://schemas.microsoft.com/office/drawing/2014/main" val="772040437"/>
                    </a:ext>
                  </a:extLst>
                </a:gridCol>
                <a:gridCol w="298471">
                  <a:extLst>
                    <a:ext uri="{9D8B030D-6E8A-4147-A177-3AD203B41FA5}">
                      <a16:colId xmlns:a16="http://schemas.microsoft.com/office/drawing/2014/main" val="1896410847"/>
                    </a:ext>
                  </a:extLst>
                </a:gridCol>
                <a:gridCol w="613996">
                  <a:extLst>
                    <a:ext uri="{9D8B030D-6E8A-4147-A177-3AD203B41FA5}">
                      <a16:colId xmlns:a16="http://schemas.microsoft.com/office/drawing/2014/main" val="2248227434"/>
                    </a:ext>
                  </a:extLst>
                </a:gridCol>
                <a:gridCol w="486080">
                  <a:extLst>
                    <a:ext uri="{9D8B030D-6E8A-4147-A177-3AD203B41FA5}">
                      <a16:colId xmlns:a16="http://schemas.microsoft.com/office/drawing/2014/main" val="3034053862"/>
                    </a:ext>
                  </a:extLst>
                </a:gridCol>
                <a:gridCol w="605468">
                  <a:extLst>
                    <a:ext uri="{9D8B030D-6E8A-4147-A177-3AD203B41FA5}">
                      <a16:colId xmlns:a16="http://schemas.microsoft.com/office/drawing/2014/main" val="3226140737"/>
                    </a:ext>
                  </a:extLst>
                </a:gridCol>
                <a:gridCol w="451313">
                  <a:extLst>
                    <a:ext uri="{9D8B030D-6E8A-4147-A177-3AD203B41FA5}">
                      <a16:colId xmlns:a16="http://schemas.microsoft.com/office/drawing/2014/main" val="227537313"/>
                    </a:ext>
                  </a:extLst>
                </a:gridCol>
                <a:gridCol w="661893">
                  <a:extLst>
                    <a:ext uri="{9D8B030D-6E8A-4147-A177-3AD203B41FA5}">
                      <a16:colId xmlns:a16="http://schemas.microsoft.com/office/drawing/2014/main" val="2928151936"/>
                    </a:ext>
                  </a:extLst>
                </a:gridCol>
              </a:tblGrid>
              <a:tr h="370840">
                <a:tc>
                  <a:txBody>
                    <a:bodyPr/>
                    <a:lstStyle/>
                    <a:p>
                      <a:r>
                        <a:rPr lang="en-US" b="1">
                          <a:solidFill>
                            <a:schemeClr val="bg1"/>
                          </a:solidFill>
                        </a:rPr>
                        <a:t>ptr1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a:solidFill>
                            <a:schemeClr val="bg1"/>
                          </a:solidFill>
                        </a:rPr>
                        <a:t>ptr2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a:solidFill>
                            <a:schemeClr val="bg1"/>
                          </a:solidFill>
                        </a:rPr>
                        <a:t>ptr3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a:solidFill>
                            <a:schemeClr val="bg1"/>
                          </a:solidFill>
                        </a:rPr>
                        <a:t>ptr4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a:solidFill>
                            <a:schemeClr val="bg1"/>
                          </a:solidFill>
                        </a:rPr>
                        <a:t>ptr5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94484732"/>
                  </a:ext>
                </a:extLst>
              </a:tr>
            </a:tbl>
          </a:graphicData>
        </a:graphic>
      </p:graphicFrame>
      <p:sp>
        <p:nvSpPr>
          <p:cNvPr id="3" name="Date Placeholder 2">
            <a:extLst>
              <a:ext uri="{FF2B5EF4-FFF2-40B4-BE49-F238E27FC236}">
                <a16:creationId xmlns:a16="http://schemas.microsoft.com/office/drawing/2014/main" id="{D87C3760-1D8E-6947-9757-F6BC926ED3FB}"/>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A07C0A88-3063-E14A-8CC7-1A688617C791}"/>
              </a:ext>
            </a:extLst>
          </p:cNvPr>
          <p:cNvSpPr>
            <a:spLocks noGrp="1"/>
          </p:cNvSpPr>
          <p:nvPr>
            <p:ph type="sldNum" sz="quarter" idx="12"/>
          </p:nvPr>
        </p:nvSpPr>
        <p:spPr/>
        <p:txBody>
          <a:bodyPr/>
          <a:lstStyle/>
          <a:p>
            <a:fld id="{26EF018D-A113-44B2-BA5D-E3BD5C944D75}" type="slidenum">
              <a:rPr lang="en-US" smtClean="0"/>
              <a:t>16</a:t>
            </a:fld>
            <a:endParaRPr lang="en-US"/>
          </a:p>
        </p:txBody>
      </p:sp>
      <mc:AlternateContent xmlns:mc="http://schemas.openxmlformats.org/markup-compatibility/2006">
        <mc:Choice xmlns:p14="http://schemas.microsoft.com/office/powerpoint/2010/main" Requires="p14">
          <p:contentPart p14:bwMode="auto" r:id="rId87">
            <p14:nvContentPartPr>
              <p14:cNvPr id="5" name="Ink 4">
                <a:extLst>
                  <a:ext uri="{FF2B5EF4-FFF2-40B4-BE49-F238E27FC236}">
                    <a16:creationId xmlns:a16="http://schemas.microsoft.com/office/drawing/2014/main" id="{F21A247D-66E7-483C-9CA6-FB04203E226F}"/>
                  </a:ext>
                </a:extLst>
              </p14:cNvPr>
              <p14:cNvContentPartPr/>
              <p14:nvPr/>
            </p14:nvContentPartPr>
            <p14:xfrm>
              <a:off x="1631160" y="986040"/>
              <a:ext cx="9439920" cy="4399200"/>
            </p14:xfrm>
          </p:contentPart>
        </mc:Choice>
        <mc:Fallback>
          <p:pic>
            <p:nvPicPr>
              <p:cNvPr id="5" name="Ink 4">
                <a:extLst>
                  <a:ext uri="{FF2B5EF4-FFF2-40B4-BE49-F238E27FC236}">
                    <a16:creationId xmlns:a16="http://schemas.microsoft.com/office/drawing/2014/main" id="{F21A247D-66E7-483C-9CA6-FB04203E226F}"/>
                  </a:ext>
                </a:extLst>
              </p:cNvPr>
              <p:cNvPicPr/>
              <p:nvPr/>
            </p:nvPicPr>
            <p:blipFill>
              <a:blip r:embed="rId88"/>
              <a:stretch>
                <a:fillRect/>
              </a:stretch>
            </p:blipFill>
            <p:spPr>
              <a:xfrm>
                <a:off x="1621800" y="976680"/>
                <a:ext cx="9458640" cy="441792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custDataLst>
              <p:tags r:id="rId1"/>
            </p:custDataLst>
          </p:nvPr>
        </p:nvSpPr>
        <p:spPr/>
        <p:txBody>
          <a:bodyPr/>
          <a:lstStyle/>
          <a:p>
            <a:pPr eaLnBrk="1" hangingPunct="1"/>
            <a:r>
              <a:rPr lang="en-US"/>
              <a:t>Find</a:t>
            </a:r>
          </a:p>
        </p:txBody>
      </p:sp>
      <p:sp>
        <p:nvSpPr>
          <p:cNvPr id="29698" name="Content Placeholder 2"/>
          <p:cNvSpPr>
            <a:spLocks noGrp="1"/>
          </p:cNvSpPr>
          <p:nvPr>
            <p:ph idx="1"/>
            <p:custDataLst>
              <p:tags r:id="rId2"/>
            </p:custDataLst>
          </p:nvPr>
        </p:nvSpPr>
        <p:spPr>
          <a:xfrm>
            <a:off x="838200" y="3200400"/>
            <a:ext cx="9601200" cy="3352800"/>
          </a:xfrm>
        </p:spPr>
        <p:txBody>
          <a:bodyPr>
            <a:normAutofit fontScale="92500" lnSpcReduction="10000"/>
          </a:bodyPr>
          <a:lstStyle/>
          <a:p>
            <a:pPr eaLnBrk="1" hangingPunct="1"/>
            <a:r>
              <a:rPr lang="en-US"/>
              <a:t>Different from BST in that we </a:t>
            </a:r>
            <a:r>
              <a:rPr lang="en-US" i="1" u="sng"/>
              <a:t>don’t store data at internal nodes</a:t>
            </a:r>
          </a:p>
          <a:p>
            <a:pPr lvl="1" eaLnBrk="1" hangingPunct="1"/>
            <a:endParaRPr lang="en-US"/>
          </a:p>
          <a:p>
            <a:pPr eaLnBrk="1" hangingPunct="1"/>
            <a:r>
              <a:rPr lang="en-US"/>
              <a:t>But </a:t>
            </a:r>
            <a:r>
              <a:rPr lang="en-US" b="1">
                <a:latin typeface="Courier New" pitchFamily="49" charset="0"/>
                <a:cs typeface="Courier New" pitchFamily="49" charset="0"/>
              </a:rPr>
              <a:t>find</a:t>
            </a:r>
            <a:r>
              <a:rPr lang="en-US"/>
              <a:t> is still an easy root-to-leaf recursive algorithm</a:t>
            </a:r>
          </a:p>
          <a:p>
            <a:pPr lvl="1" eaLnBrk="1" hangingPunct="1"/>
            <a:r>
              <a:rPr lang="en-US"/>
              <a:t>At each internal node do binary search on (up to) M-1 keys to find the branch to take</a:t>
            </a:r>
          </a:p>
          <a:p>
            <a:pPr lvl="1" eaLnBrk="1" hangingPunct="1"/>
            <a:r>
              <a:rPr lang="en-US"/>
              <a:t>At the leaf do binary search on the (up to)</a:t>
            </a:r>
            <a:r>
              <a:rPr lang="en-US">
                <a:sym typeface="Symbol" pitchFamily="18" charset="2"/>
              </a:rPr>
              <a:t> L data items</a:t>
            </a:r>
          </a:p>
          <a:p>
            <a:pPr lvl="1" eaLnBrk="1" hangingPunct="1"/>
            <a:endParaRPr lang="en-US">
              <a:sym typeface="Symbol" pitchFamily="18" charset="2"/>
            </a:endParaRPr>
          </a:p>
          <a:p>
            <a:pPr eaLnBrk="1" hangingPunct="1"/>
            <a:r>
              <a:rPr lang="en-US">
                <a:sym typeface="Symbol" pitchFamily="18" charset="2"/>
              </a:rPr>
              <a:t>But to get logarithmic running time, we need a balance condition…</a:t>
            </a:r>
            <a:endParaRPr lang="en-US"/>
          </a:p>
        </p:txBody>
      </p:sp>
      <p:grpSp>
        <p:nvGrpSpPr>
          <p:cNvPr id="29701" name="Group 4"/>
          <p:cNvGrpSpPr>
            <a:grpSpLocks/>
          </p:cNvGrpSpPr>
          <p:nvPr>
            <p:custDataLst>
              <p:tags r:id="rId3"/>
            </p:custDataLst>
          </p:nvPr>
        </p:nvGrpSpPr>
        <p:grpSpPr bwMode="auto">
          <a:xfrm>
            <a:off x="4697278" y="777450"/>
            <a:ext cx="304800" cy="304800"/>
            <a:chOff x="4272" y="2400"/>
            <a:chExt cx="192" cy="192"/>
          </a:xfrm>
        </p:grpSpPr>
        <p:sp>
          <p:nvSpPr>
            <p:cNvPr id="29779" name="Rectangle 5"/>
            <p:cNvSpPr>
              <a:spLocks noChangeArrowheads="1"/>
            </p:cNvSpPr>
            <p:nvPr>
              <p:custDataLst>
                <p:tags r:id="rId76"/>
              </p:custDataLst>
            </p:nvPr>
          </p:nvSpPr>
          <p:spPr bwMode="auto">
            <a:xfrm>
              <a:off x="4272" y="2400"/>
              <a:ext cx="192" cy="192"/>
            </a:xfrm>
            <a:prstGeom prst="rect">
              <a:avLst/>
            </a:prstGeom>
            <a:noFill/>
            <a:ln w="12700">
              <a:solidFill>
                <a:schemeClr val="tx1"/>
              </a:solidFill>
              <a:miter lim="800000"/>
              <a:headEnd/>
              <a:tailEnd/>
            </a:ln>
          </p:spPr>
          <p:txBody>
            <a:bodyPr wrap="none" anchor="ctr"/>
            <a:lstStyle/>
            <a:p>
              <a:r>
                <a:rPr lang="en-US" sz="2000"/>
                <a:t>3</a:t>
              </a:r>
            </a:p>
          </p:txBody>
        </p:sp>
        <p:grpSp>
          <p:nvGrpSpPr>
            <p:cNvPr id="29780" name="Group 6"/>
            <p:cNvGrpSpPr>
              <a:grpSpLocks/>
            </p:cNvGrpSpPr>
            <p:nvPr/>
          </p:nvGrpSpPr>
          <p:grpSpPr bwMode="auto">
            <a:xfrm>
              <a:off x="4272" y="2400"/>
              <a:ext cx="192" cy="192"/>
              <a:chOff x="4414" y="2400"/>
              <a:chExt cx="192" cy="192"/>
            </a:xfrm>
          </p:grpSpPr>
          <p:sp>
            <p:nvSpPr>
              <p:cNvPr id="29781" name="Line 7"/>
              <p:cNvSpPr>
                <a:spLocks noChangeShapeType="1"/>
              </p:cNvSpPr>
              <p:nvPr>
                <p:custDataLst>
                  <p:tags r:id="rId77"/>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9782" name="Line 8"/>
              <p:cNvSpPr>
                <a:spLocks noChangeShapeType="1"/>
              </p:cNvSpPr>
              <p:nvPr>
                <p:custDataLst>
                  <p:tags r:id="rId78"/>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9783" name="Line 9"/>
              <p:cNvSpPr>
                <a:spLocks noChangeShapeType="1"/>
              </p:cNvSpPr>
              <p:nvPr>
                <p:custDataLst>
                  <p:tags r:id="rId79"/>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9784" name="Line 10"/>
              <p:cNvSpPr>
                <a:spLocks noChangeShapeType="1"/>
              </p:cNvSpPr>
              <p:nvPr>
                <p:custDataLst>
                  <p:tags r:id="rId80"/>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9785" name="Line 11"/>
              <p:cNvSpPr>
                <a:spLocks noChangeShapeType="1"/>
              </p:cNvSpPr>
              <p:nvPr>
                <p:custDataLst>
                  <p:tags r:id="rId81"/>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9786" name="Line 12"/>
              <p:cNvSpPr>
                <a:spLocks noChangeShapeType="1"/>
              </p:cNvSpPr>
              <p:nvPr>
                <p:custDataLst>
                  <p:tags r:id="rId82"/>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9787" name="Line 13"/>
              <p:cNvSpPr>
                <a:spLocks noChangeShapeType="1"/>
              </p:cNvSpPr>
              <p:nvPr>
                <p:custDataLst>
                  <p:tags r:id="rId83"/>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9788" name="Line 14"/>
              <p:cNvSpPr>
                <a:spLocks noChangeShapeType="1"/>
              </p:cNvSpPr>
              <p:nvPr>
                <p:custDataLst>
                  <p:tags r:id="rId84"/>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9702" name="Group 15"/>
          <p:cNvGrpSpPr>
            <a:grpSpLocks/>
          </p:cNvGrpSpPr>
          <p:nvPr>
            <p:custDataLst>
              <p:tags r:id="rId4"/>
            </p:custDataLst>
          </p:nvPr>
        </p:nvGrpSpPr>
        <p:grpSpPr bwMode="auto">
          <a:xfrm>
            <a:off x="5078278" y="777450"/>
            <a:ext cx="304800" cy="304800"/>
            <a:chOff x="4272" y="2400"/>
            <a:chExt cx="192" cy="192"/>
          </a:xfrm>
        </p:grpSpPr>
        <p:sp>
          <p:nvSpPr>
            <p:cNvPr id="29769" name="Rectangle 16"/>
            <p:cNvSpPr>
              <a:spLocks noChangeArrowheads="1"/>
            </p:cNvSpPr>
            <p:nvPr>
              <p:custDataLst>
                <p:tags r:id="rId67"/>
              </p:custDataLst>
            </p:nvPr>
          </p:nvSpPr>
          <p:spPr bwMode="auto">
            <a:xfrm>
              <a:off x="4272" y="2400"/>
              <a:ext cx="192" cy="192"/>
            </a:xfrm>
            <a:prstGeom prst="rect">
              <a:avLst/>
            </a:prstGeom>
            <a:noFill/>
            <a:ln w="12700">
              <a:solidFill>
                <a:schemeClr val="tx1"/>
              </a:solidFill>
              <a:miter lim="800000"/>
              <a:headEnd/>
              <a:tailEnd/>
            </a:ln>
          </p:spPr>
          <p:txBody>
            <a:bodyPr wrap="none" anchor="ctr"/>
            <a:lstStyle/>
            <a:p>
              <a:r>
                <a:rPr lang="en-US" sz="2000"/>
                <a:t>7</a:t>
              </a:r>
            </a:p>
          </p:txBody>
        </p:sp>
        <p:grpSp>
          <p:nvGrpSpPr>
            <p:cNvPr id="29770" name="Group 17"/>
            <p:cNvGrpSpPr>
              <a:grpSpLocks/>
            </p:cNvGrpSpPr>
            <p:nvPr/>
          </p:nvGrpSpPr>
          <p:grpSpPr bwMode="auto">
            <a:xfrm>
              <a:off x="4272" y="2400"/>
              <a:ext cx="192" cy="192"/>
              <a:chOff x="4414" y="2400"/>
              <a:chExt cx="192" cy="192"/>
            </a:xfrm>
          </p:grpSpPr>
          <p:sp>
            <p:nvSpPr>
              <p:cNvPr id="29771" name="Line 18"/>
              <p:cNvSpPr>
                <a:spLocks noChangeShapeType="1"/>
              </p:cNvSpPr>
              <p:nvPr>
                <p:custDataLst>
                  <p:tags r:id="rId68"/>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9772" name="Line 19"/>
              <p:cNvSpPr>
                <a:spLocks noChangeShapeType="1"/>
              </p:cNvSpPr>
              <p:nvPr>
                <p:custDataLst>
                  <p:tags r:id="rId69"/>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9773" name="Line 20"/>
              <p:cNvSpPr>
                <a:spLocks noChangeShapeType="1"/>
              </p:cNvSpPr>
              <p:nvPr>
                <p:custDataLst>
                  <p:tags r:id="rId70"/>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9774" name="Line 21"/>
              <p:cNvSpPr>
                <a:spLocks noChangeShapeType="1"/>
              </p:cNvSpPr>
              <p:nvPr>
                <p:custDataLst>
                  <p:tags r:id="rId71"/>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9775" name="Line 22"/>
              <p:cNvSpPr>
                <a:spLocks noChangeShapeType="1"/>
              </p:cNvSpPr>
              <p:nvPr>
                <p:custDataLst>
                  <p:tags r:id="rId72"/>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9776" name="Line 23"/>
              <p:cNvSpPr>
                <a:spLocks noChangeShapeType="1"/>
              </p:cNvSpPr>
              <p:nvPr>
                <p:custDataLst>
                  <p:tags r:id="rId73"/>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9777" name="Line 24"/>
              <p:cNvSpPr>
                <a:spLocks noChangeShapeType="1"/>
              </p:cNvSpPr>
              <p:nvPr>
                <p:custDataLst>
                  <p:tags r:id="rId74"/>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9778" name="Line 25"/>
              <p:cNvSpPr>
                <a:spLocks noChangeShapeType="1"/>
              </p:cNvSpPr>
              <p:nvPr>
                <p:custDataLst>
                  <p:tags r:id="rId75"/>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9703" name="Group 26"/>
          <p:cNvGrpSpPr>
            <a:grpSpLocks/>
          </p:cNvGrpSpPr>
          <p:nvPr>
            <p:custDataLst>
              <p:tags r:id="rId5"/>
            </p:custDataLst>
          </p:nvPr>
        </p:nvGrpSpPr>
        <p:grpSpPr bwMode="auto">
          <a:xfrm>
            <a:off x="5383078" y="777450"/>
            <a:ext cx="457200" cy="304800"/>
            <a:chOff x="4272" y="2400"/>
            <a:chExt cx="192" cy="192"/>
          </a:xfrm>
        </p:grpSpPr>
        <p:sp>
          <p:nvSpPr>
            <p:cNvPr id="29759" name="Rectangle 27"/>
            <p:cNvSpPr>
              <a:spLocks noChangeArrowheads="1"/>
            </p:cNvSpPr>
            <p:nvPr>
              <p:custDataLst>
                <p:tags r:id="rId58"/>
              </p:custDataLst>
            </p:nvPr>
          </p:nvSpPr>
          <p:spPr bwMode="auto">
            <a:xfrm>
              <a:off x="4272" y="2400"/>
              <a:ext cx="192" cy="192"/>
            </a:xfrm>
            <a:prstGeom prst="rect">
              <a:avLst/>
            </a:prstGeom>
            <a:noFill/>
            <a:ln w="12700">
              <a:solidFill>
                <a:schemeClr val="tx1"/>
              </a:solidFill>
              <a:miter lim="800000"/>
              <a:headEnd/>
              <a:tailEnd/>
            </a:ln>
          </p:spPr>
          <p:txBody>
            <a:bodyPr wrap="none" anchor="ctr"/>
            <a:lstStyle/>
            <a:p>
              <a:r>
                <a:rPr lang="en-US" sz="800"/>
                <a:t> </a:t>
              </a:r>
              <a:r>
                <a:rPr lang="en-US" sz="2000"/>
                <a:t>12</a:t>
              </a:r>
            </a:p>
          </p:txBody>
        </p:sp>
        <p:grpSp>
          <p:nvGrpSpPr>
            <p:cNvPr id="29760" name="Group 28"/>
            <p:cNvGrpSpPr>
              <a:grpSpLocks/>
            </p:cNvGrpSpPr>
            <p:nvPr/>
          </p:nvGrpSpPr>
          <p:grpSpPr bwMode="auto">
            <a:xfrm>
              <a:off x="4272" y="2400"/>
              <a:ext cx="192" cy="192"/>
              <a:chOff x="4414" y="2400"/>
              <a:chExt cx="192" cy="192"/>
            </a:xfrm>
          </p:grpSpPr>
          <p:sp>
            <p:nvSpPr>
              <p:cNvPr id="29761" name="Line 29"/>
              <p:cNvSpPr>
                <a:spLocks noChangeShapeType="1"/>
              </p:cNvSpPr>
              <p:nvPr>
                <p:custDataLst>
                  <p:tags r:id="rId59"/>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9762" name="Line 30"/>
              <p:cNvSpPr>
                <a:spLocks noChangeShapeType="1"/>
              </p:cNvSpPr>
              <p:nvPr>
                <p:custDataLst>
                  <p:tags r:id="rId60"/>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9763" name="Line 31"/>
              <p:cNvSpPr>
                <a:spLocks noChangeShapeType="1"/>
              </p:cNvSpPr>
              <p:nvPr>
                <p:custDataLst>
                  <p:tags r:id="rId61"/>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9764" name="Line 32"/>
              <p:cNvSpPr>
                <a:spLocks noChangeShapeType="1"/>
              </p:cNvSpPr>
              <p:nvPr>
                <p:custDataLst>
                  <p:tags r:id="rId62"/>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9765" name="Line 33"/>
              <p:cNvSpPr>
                <a:spLocks noChangeShapeType="1"/>
              </p:cNvSpPr>
              <p:nvPr>
                <p:custDataLst>
                  <p:tags r:id="rId63"/>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9766" name="Line 34"/>
              <p:cNvSpPr>
                <a:spLocks noChangeShapeType="1"/>
              </p:cNvSpPr>
              <p:nvPr>
                <p:custDataLst>
                  <p:tags r:id="rId64"/>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9767" name="Line 35"/>
              <p:cNvSpPr>
                <a:spLocks noChangeShapeType="1"/>
              </p:cNvSpPr>
              <p:nvPr>
                <p:custDataLst>
                  <p:tags r:id="rId65"/>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9768" name="Line 36"/>
              <p:cNvSpPr>
                <a:spLocks noChangeShapeType="1"/>
              </p:cNvSpPr>
              <p:nvPr>
                <p:custDataLst>
                  <p:tags r:id="rId66"/>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9704" name="Group 37"/>
          <p:cNvGrpSpPr>
            <a:grpSpLocks/>
          </p:cNvGrpSpPr>
          <p:nvPr>
            <p:custDataLst>
              <p:tags r:id="rId6"/>
            </p:custDataLst>
          </p:nvPr>
        </p:nvGrpSpPr>
        <p:grpSpPr bwMode="auto">
          <a:xfrm>
            <a:off x="5764078" y="777450"/>
            <a:ext cx="457200" cy="304800"/>
            <a:chOff x="4272" y="2400"/>
            <a:chExt cx="192" cy="192"/>
          </a:xfrm>
        </p:grpSpPr>
        <p:sp>
          <p:nvSpPr>
            <p:cNvPr id="29749" name="Rectangle 38"/>
            <p:cNvSpPr>
              <a:spLocks noChangeArrowheads="1"/>
            </p:cNvSpPr>
            <p:nvPr>
              <p:custDataLst>
                <p:tags r:id="rId49"/>
              </p:custDataLst>
            </p:nvPr>
          </p:nvSpPr>
          <p:spPr bwMode="auto">
            <a:xfrm>
              <a:off x="4272" y="2400"/>
              <a:ext cx="192" cy="192"/>
            </a:xfrm>
            <a:prstGeom prst="rect">
              <a:avLst/>
            </a:prstGeom>
            <a:noFill/>
            <a:ln w="12700">
              <a:solidFill>
                <a:schemeClr val="tx1"/>
              </a:solidFill>
              <a:miter lim="800000"/>
              <a:headEnd/>
              <a:tailEnd/>
            </a:ln>
          </p:spPr>
          <p:txBody>
            <a:bodyPr wrap="none" anchor="ctr"/>
            <a:lstStyle/>
            <a:p>
              <a:r>
                <a:rPr lang="en-US" sz="2000"/>
                <a:t> 21</a:t>
              </a:r>
            </a:p>
          </p:txBody>
        </p:sp>
        <p:grpSp>
          <p:nvGrpSpPr>
            <p:cNvPr id="29750" name="Group 39"/>
            <p:cNvGrpSpPr>
              <a:grpSpLocks/>
            </p:cNvGrpSpPr>
            <p:nvPr/>
          </p:nvGrpSpPr>
          <p:grpSpPr bwMode="auto">
            <a:xfrm>
              <a:off x="4272" y="2400"/>
              <a:ext cx="192" cy="192"/>
              <a:chOff x="4414" y="2400"/>
              <a:chExt cx="192" cy="192"/>
            </a:xfrm>
          </p:grpSpPr>
          <p:sp>
            <p:nvSpPr>
              <p:cNvPr id="29751" name="Line 40"/>
              <p:cNvSpPr>
                <a:spLocks noChangeShapeType="1"/>
              </p:cNvSpPr>
              <p:nvPr>
                <p:custDataLst>
                  <p:tags r:id="rId50"/>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9752" name="Line 41"/>
              <p:cNvSpPr>
                <a:spLocks noChangeShapeType="1"/>
              </p:cNvSpPr>
              <p:nvPr>
                <p:custDataLst>
                  <p:tags r:id="rId51"/>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9753" name="Line 42"/>
              <p:cNvSpPr>
                <a:spLocks noChangeShapeType="1"/>
              </p:cNvSpPr>
              <p:nvPr>
                <p:custDataLst>
                  <p:tags r:id="rId52"/>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9754" name="Line 43"/>
              <p:cNvSpPr>
                <a:spLocks noChangeShapeType="1"/>
              </p:cNvSpPr>
              <p:nvPr>
                <p:custDataLst>
                  <p:tags r:id="rId53"/>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9755" name="Line 44"/>
              <p:cNvSpPr>
                <a:spLocks noChangeShapeType="1"/>
              </p:cNvSpPr>
              <p:nvPr>
                <p:custDataLst>
                  <p:tags r:id="rId54"/>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9756" name="Line 45"/>
              <p:cNvSpPr>
                <a:spLocks noChangeShapeType="1"/>
              </p:cNvSpPr>
              <p:nvPr>
                <p:custDataLst>
                  <p:tags r:id="rId55"/>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9757" name="Line 46"/>
              <p:cNvSpPr>
                <a:spLocks noChangeShapeType="1"/>
              </p:cNvSpPr>
              <p:nvPr>
                <p:custDataLst>
                  <p:tags r:id="rId56"/>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9758" name="Line 47"/>
              <p:cNvSpPr>
                <a:spLocks noChangeShapeType="1"/>
              </p:cNvSpPr>
              <p:nvPr>
                <p:custDataLst>
                  <p:tags r:id="rId57"/>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9705" name="Group 48"/>
          <p:cNvGrpSpPr>
            <a:grpSpLocks/>
          </p:cNvGrpSpPr>
          <p:nvPr>
            <p:custDataLst>
              <p:tags r:id="rId7"/>
            </p:custDataLst>
          </p:nvPr>
        </p:nvGrpSpPr>
        <p:grpSpPr bwMode="auto">
          <a:xfrm>
            <a:off x="6221278" y="777450"/>
            <a:ext cx="304800" cy="304800"/>
            <a:chOff x="4272" y="2400"/>
            <a:chExt cx="192" cy="192"/>
          </a:xfrm>
        </p:grpSpPr>
        <p:sp>
          <p:nvSpPr>
            <p:cNvPr id="29739" name="Rectangle 49"/>
            <p:cNvSpPr>
              <a:spLocks noChangeArrowheads="1"/>
            </p:cNvSpPr>
            <p:nvPr>
              <p:custDataLst>
                <p:tags r:id="rId40"/>
              </p:custDataLst>
            </p:nvPr>
          </p:nvSpPr>
          <p:spPr bwMode="auto">
            <a:xfrm>
              <a:off x="4272" y="2400"/>
              <a:ext cx="192" cy="192"/>
            </a:xfrm>
            <a:prstGeom prst="rect">
              <a:avLst/>
            </a:prstGeom>
            <a:noFill/>
            <a:ln w="12700">
              <a:solidFill>
                <a:schemeClr val="tx1"/>
              </a:solidFill>
              <a:miter lim="800000"/>
              <a:headEnd/>
              <a:tailEnd/>
            </a:ln>
          </p:spPr>
          <p:txBody>
            <a:bodyPr wrap="none" anchor="ctr"/>
            <a:lstStyle/>
            <a:p>
              <a:r>
                <a:rPr lang="en-US"/>
                <a:t> </a:t>
              </a:r>
            </a:p>
          </p:txBody>
        </p:sp>
        <p:grpSp>
          <p:nvGrpSpPr>
            <p:cNvPr id="29740" name="Group 50"/>
            <p:cNvGrpSpPr>
              <a:grpSpLocks/>
            </p:cNvGrpSpPr>
            <p:nvPr/>
          </p:nvGrpSpPr>
          <p:grpSpPr bwMode="auto">
            <a:xfrm>
              <a:off x="4272" y="2400"/>
              <a:ext cx="192" cy="192"/>
              <a:chOff x="4414" y="2400"/>
              <a:chExt cx="192" cy="192"/>
            </a:xfrm>
          </p:grpSpPr>
          <p:sp>
            <p:nvSpPr>
              <p:cNvPr id="29741" name="Line 51"/>
              <p:cNvSpPr>
                <a:spLocks noChangeShapeType="1"/>
              </p:cNvSpPr>
              <p:nvPr>
                <p:custDataLst>
                  <p:tags r:id="rId41"/>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9742" name="Line 52"/>
              <p:cNvSpPr>
                <a:spLocks noChangeShapeType="1"/>
              </p:cNvSpPr>
              <p:nvPr>
                <p:custDataLst>
                  <p:tags r:id="rId42"/>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9743" name="Line 53"/>
              <p:cNvSpPr>
                <a:spLocks noChangeShapeType="1"/>
              </p:cNvSpPr>
              <p:nvPr>
                <p:custDataLst>
                  <p:tags r:id="rId43"/>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9744" name="Line 54"/>
              <p:cNvSpPr>
                <a:spLocks noChangeShapeType="1"/>
              </p:cNvSpPr>
              <p:nvPr>
                <p:custDataLst>
                  <p:tags r:id="rId44"/>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9745" name="Line 55"/>
              <p:cNvSpPr>
                <a:spLocks noChangeShapeType="1"/>
              </p:cNvSpPr>
              <p:nvPr>
                <p:custDataLst>
                  <p:tags r:id="rId45"/>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9746" name="Line 56"/>
              <p:cNvSpPr>
                <a:spLocks noChangeShapeType="1"/>
              </p:cNvSpPr>
              <p:nvPr>
                <p:custDataLst>
                  <p:tags r:id="rId46"/>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9747" name="Line 57"/>
              <p:cNvSpPr>
                <a:spLocks noChangeShapeType="1"/>
              </p:cNvSpPr>
              <p:nvPr>
                <p:custDataLst>
                  <p:tags r:id="rId47"/>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9748" name="Line 58"/>
              <p:cNvSpPr>
                <a:spLocks noChangeShapeType="1"/>
              </p:cNvSpPr>
              <p:nvPr>
                <p:custDataLst>
                  <p:tags r:id="rId48"/>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cxnSp>
        <p:nvCxnSpPr>
          <p:cNvPr id="29706" name="AutoShape 59"/>
          <p:cNvCxnSpPr>
            <a:cxnSpLocks noChangeShapeType="1"/>
            <a:stCxn id="29717" idx="2"/>
            <a:endCxn id="29712" idx="0"/>
          </p:cNvCxnSpPr>
          <p:nvPr>
            <p:custDataLst>
              <p:tags r:id="rId8"/>
            </p:custDataLst>
          </p:nvPr>
        </p:nvCxnSpPr>
        <p:spPr bwMode="auto">
          <a:xfrm rot="5400000">
            <a:off x="3782878" y="967950"/>
            <a:ext cx="762000" cy="990600"/>
          </a:xfrm>
          <a:prstGeom prst="straightConnector1">
            <a:avLst/>
          </a:prstGeom>
          <a:noFill/>
          <a:ln w="12700">
            <a:solidFill>
              <a:schemeClr val="tx1"/>
            </a:solidFill>
            <a:round/>
            <a:headEnd/>
            <a:tailEnd type="triangle" w="med" len="med"/>
          </a:ln>
        </p:spPr>
      </p:cxnSp>
      <p:cxnSp>
        <p:nvCxnSpPr>
          <p:cNvPr id="29707" name="AutoShape 60"/>
          <p:cNvCxnSpPr>
            <a:cxnSpLocks noChangeShapeType="1"/>
            <a:stCxn id="29718" idx="2"/>
            <a:endCxn id="29713" idx="0"/>
          </p:cNvCxnSpPr>
          <p:nvPr>
            <p:custDataLst>
              <p:tags r:id="rId9"/>
            </p:custDataLst>
          </p:nvPr>
        </p:nvCxnSpPr>
        <p:spPr bwMode="auto">
          <a:xfrm rot="5400000">
            <a:off x="4392478" y="1196550"/>
            <a:ext cx="762000" cy="533400"/>
          </a:xfrm>
          <a:prstGeom prst="straightConnector1">
            <a:avLst/>
          </a:prstGeom>
          <a:noFill/>
          <a:ln w="12700">
            <a:solidFill>
              <a:schemeClr val="tx1"/>
            </a:solidFill>
            <a:round/>
            <a:headEnd/>
            <a:tailEnd type="triangle" w="med" len="med"/>
          </a:ln>
        </p:spPr>
      </p:cxnSp>
      <p:cxnSp>
        <p:nvCxnSpPr>
          <p:cNvPr id="29708" name="AutoShape 61"/>
          <p:cNvCxnSpPr>
            <a:cxnSpLocks noChangeShapeType="1"/>
            <a:stCxn id="29719" idx="2"/>
            <a:endCxn id="29714" idx="0"/>
          </p:cNvCxnSpPr>
          <p:nvPr>
            <p:custDataLst>
              <p:tags r:id="rId10"/>
            </p:custDataLst>
          </p:nvPr>
        </p:nvCxnSpPr>
        <p:spPr bwMode="auto">
          <a:xfrm rot="5400000">
            <a:off x="5030653" y="1453725"/>
            <a:ext cx="762000" cy="19050"/>
          </a:xfrm>
          <a:prstGeom prst="straightConnector1">
            <a:avLst/>
          </a:prstGeom>
          <a:noFill/>
          <a:ln w="12700">
            <a:solidFill>
              <a:schemeClr val="tx1"/>
            </a:solidFill>
            <a:round/>
            <a:headEnd/>
            <a:tailEnd type="triangle" w="med" len="med"/>
          </a:ln>
        </p:spPr>
      </p:cxnSp>
      <p:cxnSp>
        <p:nvCxnSpPr>
          <p:cNvPr id="29709" name="AutoShape 62"/>
          <p:cNvCxnSpPr>
            <a:cxnSpLocks noChangeShapeType="1"/>
            <a:stCxn id="29720" idx="2"/>
            <a:endCxn id="29715" idx="0"/>
          </p:cNvCxnSpPr>
          <p:nvPr>
            <p:custDataLst>
              <p:tags r:id="rId11"/>
            </p:custDataLst>
          </p:nvPr>
        </p:nvCxnSpPr>
        <p:spPr bwMode="auto">
          <a:xfrm rot="16200000" flipH="1">
            <a:off x="5687878" y="1196550"/>
            <a:ext cx="762000" cy="533400"/>
          </a:xfrm>
          <a:prstGeom prst="straightConnector1">
            <a:avLst/>
          </a:prstGeom>
          <a:noFill/>
          <a:ln w="12700">
            <a:solidFill>
              <a:schemeClr val="tx1"/>
            </a:solidFill>
            <a:round/>
            <a:headEnd/>
            <a:tailEnd type="triangle" w="med" len="med"/>
          </a:ln>
        </p:spPr>
      </p:cxnSp>
      <p:cxnSp>
        <p:nvCxnSpPr>
          <p:cNvPr id="29710" name="AutoShape 63"/>
          <p:cNvCxnSpPr>
            <a:cxnSpLocks noChangeShapeType="1"/>
            <a:stCxn id="29721" idx="2"/>
            <a:endCxn id="29716" idx="0"/>
          </p:cNvCxnSpPr>
          <p:nvPr>
            <p:custDataLst>
              <p:tags r:id="rId12"/>
            </p:custDataLst>
          </p:nvPr>
        </p:nvCxnSpPr>
        <p:spPr bwMode="auto">
          <a:xfrm rot="16200000" flipH="1">
            <a:off x="6354628" y="987000"/>
            <a:ext cx="762000" cy="952500"/>
          </a:xfrm>
          <a:prstGeom prst="straightConnector1">
            <a:avLst/>
          </a:prstGeom>
          <a:noFill/>
          <a:ln w="12700">
            <a:solidFill>
              <a:schemeClr val="tx1"/>
            </a:solidFill>
            <a:round/>
            <a:headEnd/>
            <a:tailEnd type="triangle" w="med" len="med"/>
          </a:ln>
        </p:spPr>
      </p:cxnSp>
      <p:grpSp>
        <p:nvGrpSpPr>
          <p:cNvPr id="29711" name="Group 64"/>
          <p:cNvGrpSpPr>
            <a:grpSpLocks/>
          </p:cNvGrpSpPr>
          <p:nvPr>
            <p:custDataLst>
              <p:tags r:id="rId13"/>
            </p:custDataLst>
          </p:nvPr>
        </p:nvGrpSpPr>
        <p:grpSpPr bwMode="auto">
          <a:xfrm>
            <a:off x="6602278" y="777450"/>
            <a:ext cx="304800" cy="304800"/>
            <a:chOff x="4272" y="2400"/>
            <a:chExt cx="192" cy="192"/>
          </a:xfrm>
        </p:grpSpPr>
        <p:sp>
          <p:nvSpPr>
            <p:cNvPr id="29729" name="Rectangle 65"/>
            <p:cNvSpPr>
              <a:spLocks noChangeArrowheads="1"/>
            </p:cNvSpPr>
            <p:nvPr>
              <p:custDataLst>
                <p:tags r:id="rId31"/>
              </p:custDataLst>
            </p:nvPr>
          </p:nvSpPr>
          <p:spPr bwMode="auto">
            <a:xfrm>
              <a:off x="4272" y="2400"/>
              <a:ext cx="192" cy="192"/>
            </a:xfrm>
            <a:prstGeom prst="rect">
              <a:avLst/>
            </a:prstGeom>
            <a:noFill/>
            <a:ln w="12700">
              <a:solidFill>
                <a:schemeClr val="tx1"/>
              </a:solidFill>
              <a:miter lim="800000"/>
              <a:headEnd/>
              <a:tailEnd/>
            </a:ln>
          </p:spPr>
          <p:txBody>
            <a:bodyPr wrap="none" anchor="ctr"/>
            <a:lstStyle/>
            <a:p>
              <a:r>
                <a:rPr lang="en-US"/>
                <a:t> </a:t>
              </a:r>
            </a:p>
          </p:txBody>
        </p:sp>
        <p:grpSp>
          <p:nvGrpSpPr>
            <p:cNvPr id="29730" name="Group 66"/>
            <p:cNvGrpSpPr>
              <a:grpSpLocks/>
            </p:cNvGrpSpPr>
            <p:nvPr/>
          </p:nvGrpSpPr>
          <p:grpSpPr bwMode="auto">
            <a:xfrm>
              <a:off x="4272" y="2400"/>
              <a:ext cx="192" cy="192"/>
              <a:chOff x="4414" y="2400"/>
              <a:chExt cx="192" cy="192"/>
            </a:xfrm>
          </p:grpSpPr>
          <p:sp>
            <p:nvSpPr>
              <p:cNvPr id="29731" name="Line 67"/>
              <p:cNvSpPr>
                <a:spLocks noChangeShapeType="1"/>
              </p:cNvSpPr>
              <p:nvPr>
                <p:custDataLst>
                  <p:tags r:id="rId32"/>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9732" name="Line 68"/>
              <p:cNvSpPr>
                <a:spLocks noChangeShapeType="1"/>
              </p:cNvSpPr>
              <p:nvPr>
                <p:custDataLst>
                  <p:tags r:id="rId33"/>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9733" name="Line 69"/>
              <p:cNvSpPr>
                <a:spLocks noChangeShapeType="1"/>
              </p:cNvSpPr>
              <p:nvPr>
                <p:custDataLst>
                  <p:tags r:id="rId34"/>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9734" name="Line 70"/>
              <p:cNvSpPr>
                <a:spLocks noChangeShapeType="1"/>
              </p:cNvSpPr>
              <p:nvPr>
                <p:custDataLst>
                  <p:tags r:id="rId35"/>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9735" name="Line 71"/>
              <p:cNvSpPr>
                <a:spLocks noChangeShapeType="1"/>
              </p:cNvSpPr>
              <p:nvPr>
                <p:custDataLst>
                  <p:tags r:id="rId36"/>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9736" name="Line 72"/>
              <p:cNvSpPr>
                <a:spLocks noChangeShapeType="1"/>
              </p:cNvSpPr>
              <p:nvPr>
                <p:custDataLst>
                  <p:tags r:id="rId37"/>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9737" name="Line 73"/>
              <p:cNvSpPr>
                <a:spLocks noChangeShapeType="1"/>
              </p:cNvSpPr>
              <p:nvPr>
                <p:custDataLst>
                  <p:tags r:id="rId38"/>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9738" name="Line 74"/>
              <p:cNvSpPr>
                <a:spLocks noChangeShapeType="1"/>
              </p:cNvSpPr>
              <p:nvPr>
                <p:custDataLst>
                  <p:tags r:id="rId39"/>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29712" name="AutoShape 75"/>
          <p:cNvSpPr>
            <a:spLocks noChangeArrowheads="1"/>
          </p:cNvSpPr>
          <p:nvPr>
            <p:custDataLst>
              <p:tags r:id="rId14"/>
            </p:custDataLst>
          </p:nvPr>
        </p:nvSpPr>
        <p:spPr bwMode="auto">
          <a:xfrm>
            <a:off x="3325678" y="1844250"/>
            <a:ext cx="685800" cy="762000"/>
          </a:xfrm>
          <a:prstGeom prst="triangle">
            <a:avLst>
              <a:gd name="adj" fmla="val 50000"/>
            </a:avLst>
          </a:prstGeom>
          <a:noFill/>
          <a:ln w="12700">
            <a:solidFill>
              <a:schemeClr val="tx1"/>
            </a:solidFill>
            <a:miter lim="800000"/>
            <a:headEnd/>
            <a:tailEnd/>
          </a:ln>
        </p:spPr>
        <p:txBody>
          <a:bodyPr wrap="none" anchor="ctr"/>
          <a:lstStyle/>
          <a:p>
            <a:endParaRPr lang="en-US"/>
          </a:p>
        </p:txBody>
      </p:sp>
      <p:sp>
        <p:nvSpPr>
          <p:cNvPr id="29713" name="AutoShape 76"/>
          <p:cNvSpPr>
            <a:spLocks noChangeArrowheads="1"/>
          </p:cNvSpPr>
          <p:nvPr>
            <p:custDataLst>
              <p:tags r:id="rId15"/>
            </p:custDataLst>
          </p:nvPr>
        </p:nvSpPr>
        <p:spPr bwMode="auto">
          <a:xfrm>
            <a:off x="4087678" y="1844250"/>
            <a:ext cx="838200" cy="762000"/>
          </a:xfrm>
          <a:prstGeom prst="triangle">
            <a:avLst>
              <a:gd name="adj" fmla="val 50000"/>
            </a:avLst>
          </a:prstGeom>
          <a:noFill/>
          <a:ln w="12700">
            <a:solidFill>
              <a:schemeClr val="tx1"/>
            </a:solidFill>
            <a:miter lim="800000"/>
            <a:headEnd/>
            <a:tailEnd/>
          </a:ln>
        </p:spPr>
        <p:txBody>
          <a:bodyPr wrap="none" anchor="ctr"/>
          <a:lstStyle/>
          <a:p>
            <a:endParaRPr lang="en-US"/>
          </a:p>
        </p:txBody>
      </p:sp>
      <p:sp>
        <p:nvSpPr>
          <p:cNvPr id="29714" name="AutoShape 77"/>
          <p:cNvSpPr>
            <a:spLocks noChangeArrowheads="1"/>
          </p:cNvSpPr>
          <p:nvPr>
            <p:custDataLst>
              <p:tags r:id="rId16"/>
            </p:custDataLst>
          </p:nvPr>
        </p:nvSpPr>
        <p:spPr bwMode="auto">
          <a:xfrm>
            <a:off x="4963978" y="1844250"/>
            <a:ext cx="876300" cy="762000"/>
          </a:xfrm>
          <a:prstGeom prst="triangle">
            <a:avLst>
              <a:gd name="adj" fmla="val 50000"/>
            </a:avLst>
          </a:prstGeom>
          <a:noFill/>
          <a:ln w="12700">
            <a:solidFill>
              <a:schemeClr val="tx1"/>
            </a:solidFill>
            <a:miter lim="800000"/>
            <a:headEnd/>
            <a:tailEnd/>
          </a:ln>
        </p:spPr>
        <p:txBody>
          <a:bodyPr wrap="none" anchor="ctr"/>
          <a:lstStyle/>
          <a:p>
            <a:endParaRPr lang="en-US"/>
          </a:p>
        </p:txBody>
      </p:sp>
      <p:sp>
        <p:nvSpPr>
          <p:cNvPr id="29715" name="AutoShape 78"/>
          <p:cNvSpPr>
            <a:spLocks noChangeArrowheads="1"/>
          </p:cNvSpPr>
          <p:nvPr>
            <p:custDataLst>
              <p:tags r:id="rId17"/>
            </p:custDataLst>
          </p:nvPr>
        </p:nvSpPr>
        <p:spPr bwMode="auto">
          <a:xfrm>
            <a:off x="5916478" y="1844250"/>
            <a:ext cx="838200" cy="762000"/>
          </a:xfrm>
          <a:prstGeom prst="triangle">
            <a:avLst>
              <a:gd name="adj" fmla="val 50000"/>
            </a:avLst>
          </a:prstGeom>
          <a:noFill/>
          <a:ln w="12700">
            <a:solidFill>
              <a:schemeClr val="tx1"/>
            </a:solidFill>
            <a:miter lim="800000"/>
            <a:headEnd/>
            <a:tailEnd/>
          </a:ln>
        </p:spPr>
        <p:txBody>
          <a:bodyPr wrap="none" anchor="ctr"/>
          <a:lstStyle/>
          <a:p>
            <a:endParaRPr lang="en-US"/>
          </a:p>
        </p:txBody>
      </p:sp>
      <p:sp>
        <p:nvSpPr>
          <p:cNvPr id="29716" name="AutoShape 79"/>
          <p:cNvSpPr>
            <a:spLocks noChangeArrowheads="1"/>
          </p:cNvSpPr>
          <p:nvPr>
            <p:custDataLst>
              <p:tags r:id="rId18"/>
            </p:custDataLst>
          </p:nvPr>
        </p:nvSpPr>
        <p:spPr bwMode="auto">
          <a:xfrm>
            <a:off x="6830878" y="1844250"/>
            <a:ext cx="762000" cy="762000"/>
          </a:xfrm>
          <a:prstGeom prst="triangle">
            <a:avLst>
              <a:gd name="adj" fmla="val 50000"/>
            </a:avLst>
          </a:prstGeom>
          <a:noFill/>
          <a:ln w="12700">
            <a:solidFill>
              <a:schemeClr val="tx1"/>
            </a:solidFill>
            <a:miter lim="800000"/>
            <a:headEnd/>
            <a:tailEnd/>
          </a:ln>
        </p:spPr>
        <p:txBody>
          <a:bodyPr wrap="none" anchor="ctr"/>
          <a:lstStyle/>
          <a:p>
            <a:endParaRPr lang="en-US"/>
          </a:p>
          <a:p>
            <a:endParaRPr lang="en-US"/>
          </a:p>
        </p:txBody>
      </p:sp>
      <p:sp>
        <p:nvSpPr>
          <p:cNvPr id="29717" name="Rectangle 82"/>
          <p:cNvSpPr>
            <a:spLocks noChangeArrowheads="1"/>
          </p:cNvSpPr>
          <p:nvPr>
            <p:custDataLst>
              <p:tags r:id="rId19"/>
            </p:custDataLst>
          </p:nvPr>
        </p:nvSpPr>
        <p:spPr bwMode="auto">
          <a:xfrm>
            <a:off x="4621078" y="777450"/>
            <a:ext cx="76200" cy="304800"/>
          </a:xfrm>
          <a:prstGeom prst="rect">
            <a:avLst/>
          </a:prstGeom>
          <a:solidFill>
            <a:schemeClr val="tx1"/>
          </a:solidFill>
          <a:ln w="9525">
            <a:solidFill>
              <a:schemeClr val="tx1"/>
            </a:solidFill>
            <a:miter lim="800000"/>
            <a:headEnd/>
            <a:tailEnd/>
          </a:ln>
        </p:spPr>
        <p:txBody>
          <a:bodyPr wrap="none" anchor="ctr"/>
          <a:lstStyle/>
          <a:p>
            <a:r>
              <a:rPr lang="en-US" sz="2000"/>
              <a:t> </a:t>
            </a:r>
          </a:p>
        </p:txBody>
      </p:sp>
      <p:sp>
        <p:nvSpPr>
          <p:cNvPr id="29718" name="Rectangle 83"/>
          <p:cNvSpPr>
            <a:spLocks noChangeArrowheads="1"/>
          </p:cNvSpPr>
          <p:nvPr>
            <p:custDataLst>
              <p:tags r:id="rId20"/>
            </p:custDataLst>
          </p:nvPr>
        </p:nvSpPr>
        <p:spPr bwMode="auto">
          <a:xfrm>
            <a:off x="5002078" y="777450"/>
            <a:ext cx="76200" cy="304800"/>
          </a:xfrm>
          <a:prstGeom prst="rect">
            <a:avLst/>
          </a:prstGeom>
          <a:solidFill>
            <a:schemeClr val="tx1"/>
          </a:solidFill>
          <a:ln w="9525">
            <a:solidFill>
              <a:schemeClr val="tx1"/>
            </a:solidFill>
            <a:miter lim="800000"/>
            <a:headEnd/>
            <a:tailEnd/>
          </a:ln>
        </p:spPr>
        <p:txBody>
          <a:bodyPr wrap="none" anchor="ctr"/>
          <a:lstStyle/>
          <a:p>
            <a:r>
              <a:rPr lang="en-US" sz="2000"/>
              <a:t> </a:t>
            </a:r>
          </a:p>
        </p:txBody>
      </p:sp>
      <p:sp>
        <p:nvSpPr>
          <p:cNvPr id="29719" name="Rectangle 84"/>
          <p:cNvSpPr>
            <a:spLocks noChangeArrowheads="1"/>
          </p:cNvSpPr>
          <p:nvPr>
            <p:custDataLst>
              <p:tags r:id="rId21"/>
            </p:custDataLst>
          </p:nvPr>
        </p:nvSpPr>
        <p:spPr bwMode="auto">
          <a:xfrm>
            <a:off x="5383078" y="777450"/>
            <a:ext cx="76200" cy="304800"/>
          </a:xfrm>
          <a:prstGeom prst="rect">
            <a:avLst/>
          </a:prstGeom>
          <a:solidFill>
            <a:schemeClr val="tx1"/>
          </a:solidFill>
          <a:ln w="9525">
            <a:solidFill>
              <a:schemeClr val="tx1"/>
            </a:solidFill>
            <a:miter lim="800000"/>
            <a:headEnd/>
            <a:tailEnd/>
          </a:ln>
        </p:spPr>
        <p:txBody>
          <a:bodyPr wrap="none" anchor="ctr"/>
          <a:lstStyle/>
          <a:p>
            <a:r>
              <a:rPr lang="en-US" sz="2000"/>
              <a:t> </a:t>
            </a:r>
          </a:p>
        </p:txBody>
      </p:sp>
      <p:sp>
        <p:nvSpPr>
          <p:cNvPr id="29720" name="Rectangle 85"/>
          <p:cNvSpPr>
            <a:spLocks noChangeArrowheads="1"/>
          </p:cNvSpPr>
          <p:nvPr>
            <p:custDataLst>
              <p:tags r:id="rId22"/>
            </p:custDataLst>
          </p:nvPr>
        </p:nvSpPr>
        <p:spPr bwMode="auto">
          <a:xfrm>
            <a:off x="5764078" y="777450"/>
            <a:ext cx="76200" cy="304800"/>
          </a:xfrm>
          <a:prstGeom prst="rect">
            <a:avLst/>
          </a:prstGeom>
          <a:solidFill>
            <a:schemeClr val="tx1"/>
          </a:solidFill>
          <a:ln w="9525">
            <a:solidFill>
              <a:schemeClr val="tx1"/>
            </a:solidFill>
            <a:miter lim="800000"/>
            <a:headEnd/>
            <a:tailEnd/>
          </a:ln>
        </p:spPr>
        <p:txBody>
          <a:bodyPr wrap="none" anchor="ctr"/>
          <a:lstStyle/>
          <a:p>
            <a:r>
              <a:rPr lang="en-US" sz="2000"/>
              <a:t> </a:t>
            </a:r>
          </a:p>
        </p:txBody>
      </p:sp>
      <p:sp>
        <p:nvSpPr>
          <p:cNvPr id="29721" name="Rectangle 86"/>
          <p:cNvSpPr>
            <a:spLocks noChangeArrowheads="1"/>
          </p:cNvSpPr>
          <p:nvPr>
            <p:custDataLst>
              <p:tags r:id="rId23"/>
            </p:custDataLst>
          </p:nvPr>
        </p:nvSpPr>
        <p:spPr bwMode="auto">
          <a:xfrm>
            <a:off x="6221278" y="777450"/>
            <a:ext cx="76200" cy="304800"/>
          </a:xfrm>
          <a:prstGeom prst="rect">
            <a:avLst/>
          </a:prstGeom>
          <a:solidFill>
            <a:schemeClr val="tx1"/>
          </a:solidFill>
          <a:ln w="9525">
            <a:solidFill>
              <a:schemeClr val="tx1"/>
            </a:solidFill>
            <a:miter lim="800000"/>
            <a:headEnd/>
            <a:tailEnd/>
          </a:ln>
        </p:spPr>
        <p:txBody>
          <a:bodyPr wrap="none" anchor="ctr"/>
          <a:lstStyle/>
          <a:p>
            <a:r>
              <a:rPr lang="en-US" sz="2000"/>
              <a:t> </a:t>
            </a:r>
          </a:p>
        </p:txBody>
      </p:sp>
      <p:sp>
        <p:nvSpPr>
          <p:cNvPr id="29722" name="Rectangle 87"/>
          <p:cNvSpPr>
            <a:spLocks noChangeArrowheads="1"/>
          </p:cNvSpPr>
          <p:nvPr>
            <p:custDataLst>
              <p:tags r:id="rId24"/>
            </p:custDataLst>
          </p:nvPr>
        </p:nvSpPr>
        <p:spPr bwMode="auto">
          <a:xfrm>
            <a:off x="6526078" y="777450"/>
            <a:ext cx="76200" cy="304800"/>
          </a:xfrm>
          <a:prstGeom prst="rect">
            <a:avLst/>
          </a:prstGeom>
          <a:solidFill>
            <a:schemeClr val="tx1"/>
          </a:solidFill>
          <a:ln w="9525">
            <a:solidFill>
              <a:schemeClr val="tx1"/>
            </a:solidFill>
            <a:miter lim="800000"/>
            <a:headEnd/>
            <a:tailEnd/>
          </a:ln>
        </p:spPr>
        <p:txBody>
          <a:bodyPr wrap="none" anchor="ctr"/>
          <a:lstStyle/>
          <a:p>
            <a:r>
              <a:rPr lang="en-US"/>
              <a:t> </a:t>
            </a:r>
          </a:p>
        </p:txBody>
      </p:sp>
      <p:sp>
        <p:nvSpPr>
          <p:cNvPr id="29723" name="Rectangle 88"/>
          <p:cNvSpPr>
            <a:spLocks noChangeArrowheads="1"/>
          </p:cNvSpPr>
          <p:nvPr>
            <p:custDataLst>
              <p:tags r:id="rId25"/>
            </p:custDataLst>
          </p:nvPr>
        </p:nvSpPr>
        <p:spPr bwMode="auto">
          <a:xfrm>
            <a:off x="6907078" y="777450"/>
            <a:ext cx="76200" cy="304800"/>
          </a:xfrm>
          <a:prstGeom prst="rect">
            <a:avLst/>
          </a:prstGeom>
          <a:solidFill>
            <a:schemeClr val="tx1"/>
          </a:solidFill>
          <a:ln w="9525">
            <a:solidFill>
              <a:schemeClr val="tx1"/>
            </a:solidFill>
            <a:miter lim="800000"/>
            <a:headEnd/>
            <a:tailEnd/>
          </a:ln>
        </p:spPr>
        <p:txBody>
          <a:bodyPr wrap="none" anchor="ctr"/>
          <a:lstStyle/>
          <a:p>
            <a:r>
              <a:rPr lang="en-US"/>
              <a:t> </a:t>
            </a:r>
          </a:p>
        </p:txBody>
      </p:sp>
      <p:sp>
        <p:nvSpPr>
          <p:cNvPr id="90" name="TextBox 89"/>
          <p:cNvSpPr txBox="1"/>
          <p:nvPr>
            <p:custDataLst>
              <p:tags r:id="rId26"/>
            </p:custDataLst>
          </p:nvPr>
        </p:nvSpPr>
        <p:spPr>
          <a:xfrm>
            <a:off x="6853104" y="2530050"/>
            <a:ext cx="739775" cy="400050"/>
          </a:xfrm>
          <a:prstGeom prst="rect">
            <a:avLst/>
          </a:prstGeom>
          <a:noFill/>
        </p:spPr>
        <p:txBody>
          <a:bodyPr wrap="none">
            <a:spAutoFit/>
          </a:bodyPr>
          <a:lstStyle/>
          <a:p>
            <a:pPr>
              <a:defRPr/>
            </a:pPr>
            <a:r>
              <a:rPr lang="en-US" sz="2000"/>
              <a:t>21</a:t>
            </a:r>
            <a:r>
              <a:rPr lang="en-US" sz="2000">
                <a:sym typeface="Symbol"/>
              </a:rPr>
              <a:t></a:t>
            </a:r>
            <a:r>
              <a:rPr lang="en-US" sz="2000"/>
              <a:t>x</a:t>
            </a:r>
          </a:p>
        </p:txBody>
      </p:sp>
      <p:sp>
        <p:nvSpPr>
          <p:cNvPr id="91" name="TextBox 90"/>
          <p:cNvSpPr txBox="1"/>
          <p:nvPr>
            <p:custDataLst>
              <p:tags r:id="rId27"/>
            </p:custDataLst>
          </p:nvPr>
        </p:nvSpPr>
        <p:spPr>
          <a:xfrm>
            <a:off x="5764079" y="2530050"/>
            <a:ext cx="1173163" cy="400050"/>
          </a:xfrm>
          <a:prstGeom prst="rect">
            <a:avLst/>
          </a:prstGeom>
          <a:noFill/>
        </p:spPr>
        <p:txBody>
          <a:bodyPr wrap="none">
            <a:spAutoFit/>
          </a:bodyPr>
          <a:lstStyle/>
          <a:p>
            <a:pPr>
              <a:defRPr/>
            </a:pPr>
            <a:r>
              <a:rPr lang="en-US" sz="2000">
                <a:sym typeface="Symbol"/>
              </a:rPr>
              <a:t>12</a:t>
            </a:r>
            <a:r>
              <a:rPr lang="en-US" sz="2000"/>
              <a:t>x&lt;21</a:t>
            </a:r>
          </a:p>
        </p:txBody>
      </p:sp>
      <p:sp>
        <p:nvSpPr>
          <p:cNvPr id="92" name="TextBox 91"/>
          <p:cNvSpPr txBox="1"/>
          <p:nvPr>
            <p:custDataLst>
              <p:tags r:id="rId28"/>
            </p:custDataLst>
          </p:nvPr>
        </p:nvSpPr>
        <p:spPr>
          <a:xfrm>
            <a:off x="4886192" y="2530050"/>
            <a:ext cx="1030287" cy="400050"/>
          </a:xfrm>
          <a:prstGeom prst="rect">
            <a:avLst/>
          </a:prstGeom>
          <a:noFill/>
        </p:spPr>
        <p:txBody>
          <a:bodyPr wrap="none">
            <a:spAutoFit/>
          </a:bodyPr>
          <a:lstStyle/>
          <a:p>
            <a:pPr>
              <a:defRPr/>
            </a:pPr>
            <a:r>
              <a:rPr lang="en-US" sz="2000">
                <a:sym typeface="Symbol"/>
              </a:rPr>
              <a:t>7</a:t>
            </a:r>
            <a:r>
              <a:rPr lang="en-US" sz="2000"/>
              <a:t>x&lt;12</a:t>
            </a:r>
          </a:p>
        </p:txBody>
      </p:sp>
      <p:sp>
        <p:nvSpPr>
          <p:cNvPr id="93" name="TextBox 92"/>
          <p:cNvSpPr txBox="1"/>
          <p:nvPr>
            <p:custDataLst>
              <p:tags r:id="rId29"/>
            </p:custDataLst>
          </p:nvPr>
        </p:nvSpPr>
        <p:spPr>
          <a:xfrm>
            <a:off x="4113078" y="2530050"/>
            <a:ext cx="889000" cy="400050"/>
          </a:xfrm>
          <a:prstGeom prst="rect">
            <a:avLst/>
          </a:prstGeom>
          <a:noFill/>
        </p:spPr>
        <p:txBody>
          <a:bodyPr wrap="none">
            <a:spAutoFit/>
          </a:bodyPr>
          <a:lstStyle/>
          <a:p>
            <a:pPr>
              <a:defRPr/>
            </a:pPr>
            <a:r>
              <a:rPr lang="en-US" sz="2000">
                <a:sym typeface="Symbol"/>
              </a:rPr>
              <a:t>3</a:t>
            </a:r>
            <a:r>
              <a:rPr lang="en-US" sz="2000"/>
              <a:t>x&lt;7</a:t>
            </a:r>
          </a:p>
        </p:txBody>
      </p:sp>
      <p:sp>
        <p:nvSpPr>
          <p:cNvPr id="94" name="TextBox 93"/>
          <p:cNvSpPr txBox="1"/>
          <p:nvPr>
            <p:custDataLst>
              <p:tags r:id="rId30"/>
            </p:custDataLst>
          </p:nvPr>
        </p:nvSpPr>
        <p:spPr>
          <a:xfrm>
            <a:off x="3330442" y="2530050"/>
            <a:ext cx="604837" cy="400050"/>
          </a:xfrm>
          <a:prstGeom prst="rect">
            <a:avLst/>
          </a:prstGeom>
          <a:noFill/>
        </p:spPr>
        <p:txBody>
          <a:bodyPr wrap="none">
            <a:spAutoFit/>
          </a:bodyPr>
          <a:lstStyle/>
          <a:p>
            <a:pPr>
              <a:defRPr/>
            </a:pPr>
            <a:r>
              <a:rPr lang="en-US" sz="2000">
                <a:sym typeface="Symbol"/>
              </a:rPr>
              <a:t>x&lt;3</a:t>
            </a:r>
            <a:endParaRPr lang="en-US" sz="2000"/>
          </a:p>
        </p:txBody>
      </p:sp>
      <p:sp>
        <p:nvSpPr>
          <p:cNvPr id="2" name="Date Placeholder 1">
            <a:extLst>
              <a:ext uri="{FF2B5EF4-FFF2-40B4-BE49-F238E27FC236}">
                <a16:creationId xmlns:a16="http://schemas.microsoft.com/office/drawing/2014/main" id="{0C79A8E9-D17D-334F-8C75-CDEE483477E7}"/>
              </a:ext>
            </a:extLst>
          </p:cNvPr>
          <p:cNvSpPr>
            <a:spLocks noGrp="1"/>
          </p:cNvSpPr>
          <p:nvPr>
            <p:ph type="dt" sz="half" idx="10"/>
          </p:nvPr>
        </p:nvSpPr>
        <p:spPr/>
        <p:txBody>
          <a:bodyPr/>
          <a:lstStyle/>
          <a:p>
            <a:r>
              <a:rPr lang="en-US"/>
              <a:t>7/11/2022</a:t>
            </a:r>
          </a:p>
        </p:txBody>
      </p:sp>
      <p:sp>
        <p:nvSpPr>
          <p:cNvPr id="3" name="Slide Number Placeholder 2">
            <a:extLst>
              <a:ext uri="{FF2B5EF4-FFF2-40B4-BE49-F238E27FC236}">
                <a16:creationId xmlns:a16="http://schemas.microsoft.com/office/drawing/2014/main" id="{E18FD08D-1D2B-0040-B778-58DF1197B71C}"/>
              </a:ext>
            </a:extLst>
          </p:cNvPr>
          <p:cNvSpPr>
            <a:spLocks noGrp="1"/>
          </p:cNvSpPr>
          <p:nvPr>
            <p:ph type="sldNum" sz="quarter" idx="12"/>
          </p:nvPr>
        </p:nvSpPr>
        <p:spPr/>
        <p:txBody>
          <a:bodyPr/>
          <a:lstStyle/>
          <a:p>
            <a:fld id="{26EF018D-A113-44B2-BA5D-E3BD5C944D75}" type="slidenum">
              <a:rPr lang="en-US" smtClean="0"/>
              <a:t>17</a:t>
            </a:fld>
            <a:endParaRPr lang="en-US"/>
          </a:p>
        </p:txBody>
      </p:sp>
      <mc:AlternateContent xmlns:mc="http://schemas.openxmlformats.org/markup-compatibility/2006">
        <mc:Choice xmlns:p14="http://schemas.microsoft.com/office/powerpoint/2010/main" Requires="p14">
          <p:contentPart p14:bwMode="auto" r:id="rId87">
            <p14:nvContentPartPr>
              <p14:cNvPr id="4" name="Ink 3">
                <a:extLst>
                  <a:ext uri="{FF2B5EF4-FFF2-40B4-BE49-F238E27FC236}">
                    <a16:creationId xmlns:a16="http://schemas.microsoft.com/office/drawing/2014/main" id="{0097CB96-300B-40F0-91F6-B24AFCC08C3C}"/>
                  </a:ext>
                </a:extLst>
              </p14:cNvPr>
              <p14:cNvContentPartPr/>
              <p14:nvPr/>
            </p14:nvContentPartPr>
            <p14:xfrm>
              <a:off x="5220720" y="353160"/>
              <a:ext cx="1073160" cy="1515600"/>
            </p14:xfrm>
          </p:contentPart>
        </mc:Choice>
        <mc:Fallback>
          <p:pic>
            <p:nvPicPr>
              <p:cNvPr id="4" name="Ink 3">
                <a:extLst>
                  <a:ext uri="{FF2B5EF4-FFF2-40B4-BE49-F238E27FC236}">
                    <a16:creationId xmlns:a16="http://schemas.microsoft.com/office/drawing/2014/main" id="{0097CB96-300B-40F0-91F6-B24AFCC08C3C}"/>
                  </a:ext>
                </a:extLst>
              </p:cNvPr>
              <p:cNvPicPr/>
              <p:nvPr/>
            </p:nvPicPr>
            <p:blipFill>
              <a:blip r:embed="rId88"/>
              <a:stretch>
                <a:fillRect/>
              </a:stretch>
            </p:blipFill>
            <p:spPr>
              <a:xfrm>
                <a:off x="5211360" y="343800"/>
                <a:ext cx="1091880" cy="153432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pPr eaLnBrk="1" hangingPunct="1"/>
            <a:r>
              <a:rPr lang="en-US"/>
              <a:t>Structure Properties</a:t>
            </a:r>
          </a:p>
        </p:txBody>
      </p:sp>
      <p:sp>
        <p:nvSpPr>
          <p:cNvPr id="31746" name="Content Placeholder 2"/>
          <p:cNvSpPr>
            <a:spLocks noGrp="1"/>
          </p:cNvSpPr>
          <p:nvPr>
            <p:ph idx="1"/>
            <p:custDataLst>
              <p:tags r:id="rId2"/>
            </p:custDataLst>
          </p:nvPr>
        </p:nvSpPr>
        <p:spPr>
          <a:xfrm>
            <a:off x="838199" y="1295400"/>
            <a:ext cx="10289583" cy="5197474"/>
          </a:xfrm>
        </p:spPr>
        <p:txBody>
          <a:bodyPr>
            <a:normAutofit fontScale="92500" lnSpcReduction="10000"/>
          </a:bodyPr>
          <a:lstStyle/>
          <a:p>
            <a:pPr eaLnBrk="1" hangingPunct="1"/>
            <a:r>
              <a:rPr lang="en-US" b="1">
                <a:solidFill>
                  <a:srgbClr val="FF0000"/>
                </a:solidFill>
              </a:rPr>
              <a:t>Root </a:t>
            </a:r>
            <a:r>
              <a:rPr lang="en-US"/>
              <a:t>(special case)</a:t>
            </a:r>
          </a:p>
          <a:p>
            <a:pPr lvl="1" eaLnBrk="1" hangingPunct="1"/>
            <a:r>
              <a:rPr lang="en-US"/>
              <a:t>If tree has </a:t>
            </a:r>
            <a:r>
              <a:rPr lang="en-US">
                <a:sym typeface="Symbol" pitchFamily="18" charset="2"/>
              </a:rPr>
              <a:t></a:t>
            </a:r>
            <a:r>
              <a:rPr lang="en-US"/>
              <a:t> </a:t>
            </a:r>
            <a:r>
              <a:rPr lang="en-US" i="1"/>
              <a:t>L</a:t>
            </a:r>
            <a:r>
              <a:rPr lang="en-US"/>
              <a:t> items, root is a leaf (if almost empty – this should be very rare)</a:t>
            </a:r>
          </a:p>
          <a:p>
            <a:pPr lvl="1" eaLnBrk="1" hangingPunct="1"/>
            <a:r>
              <a:rPr lang="en-US"/>
              <a:t>Else has between 2 and </a:t>
            </a:r>
            <a:r>
              <a:rPr lang="en-US" i="1"/>
              <a:t>M</a:t>
            </a:r>
            <a:r>
              <a:rPr lang="en-US"/>
              <a:t> children</a:t>
            </a:r>
          </a:p>
          <a:p>
            <a:pPr lvl="1" eaLnBrk="1" hangingPunct="1"/>
            <a:endParaRPr lang="en-US"/>
          </a:p>
          <a:p>
            <a:pPr eaLnBrk="1" hangingPunct="1"/>
            <a:r>
              <a:rPr lang="en-US" b="1"/>
              <a:t>Internal nodes</a:t>
            </a:r>
          </a:p>
          <a:p>
            <a:pPr lvl="1" eaLnBrk="1" hangingPunct="1"/>
            <a:r>
              <a:rPr lang="en-US"/>
              <a:t>Have between </a:t>
            </a:r>
            <a:r>
              <a:rPr lang="en-US">
                <a:sym typeface="Symbol" pitchFamily="18" charset="2"/>
              </a:rPr>
              <a:t></a:t>
            </a:r>
            <a:r>
              <a:rPr lang="en-US" i="1"/>
              <a:t>M</a:t>
            </a:r>
            <a:r>
              <a:rPr lang="en-US"/>
              <a:t>/2</a:t>
            </a:r>
            <a:r>
              <a:rPr lang="en-US">
                <a:sym typeface="Symbol" pitchFamily="18" charset="2"/>
              </a:rPr>
              <a:t></a:t>
            </a:r>
            <a:r>
              <a:rPr lang="en-US"/>
              <a:t> and </a:t>
            </a:r>
            <a:r>
              <a:rPr lang="en-US" i="1"/>
              <a:t>M</a:t>
            </a:r>
            <a:r>
              <a:rPr lang="en-US"/>
              <a:t> children, i.e., </a:t>
            </a:r>
            <a:r>
              <a:rPr lang="en-US">
                <a:solidFill>
                  <a:schemeClr val="accent2"/>
                </a:solidFill>
              </a:rPr>
              <a:t>at least half full</a:t>
            </a:r>
          </a:p>
          <a:p>
            <a:pPr lvl="1" eaLnBrk="1" hangingPunct="1"/>
            <a:endParaRPr lang="en-US"/>
          </a:p>
          <a:p>
            <a:pPr eaLnBrk="1" hangingPunct="1"/>
            <a:r>
              <a:rPr lang="en-US" b="1">
                <a:solidFill>
                  <a:srgbClr val="00B050"/>
                </a:solidFill>
              </a:rPr>
              <a:t>Leaf nodes</a:t>
            </a:r>
          </a:p>
          <a:p>
            <a:pPr lvl="1" eaLnBrk="1" hangingPunct="1"/>
            <a:r>
              <a:rPr lang="en-US">
                <a:solidFill>
                  <a:schemeClr val="accent2"/>
                </a:solidFill>
              </a:rPr>
              <a:t>All leaves at the same depth</a:t>
            </a:r>
          </a:p>
          <a:p>
            <a:pPr lvl="1" eaLnBrk="1" hangingPunct="1"/>
            <a:r>
              <a:rPr lang="en-US"/>
              <a:t>Have between </a:t>
            </a:r>
            <a:r>
              <a:rPr lang="en-US">
                <a:sym typeface="Symbol" pitchFamily="18" charset="2"/>
              </a:rPr>
              <a:t></a:t>
            </a:r>
            <a:r>
              <a:rPr lang="en-US" i="1">
                <a:sym typeface="Symbol" pitchFamily="18" charset="2"/>
              </a:rPr>
              <a:t>L</a:t>
            </a:r>
            <a:r>
              <a:rPr lang="en-US"/>
              <a:t>/2</a:t>
            </a:r>
            <a:r>
              <a:rPr lang="en-US">
                <a:sym typeface="Symbol" pitchFamily="18" charset="2"/>
              </a:rPr>
              <a:t></a:t>
            </a:r>
            <a:r>
              <a:rPr lang="en-US"/>
              <a:t> and </a:t>
            </a:r>
            <a:r>
              <a:rPr lang="en-US" i="1"/>
              <a:t>L </a:t>
            </a:r>
            <a:r>
              <a:rPr lang="en-US"/>
              <a:t>data items, i.e., </a:t>
            </a:r>
            <a:r>
              <a:rPr lang="en-US">
                <a:solidFill>
                  <a:schemeClr val="accent2"/>
                </a:solidFill>
              </a:rPr>
              <a:t>at least half full</a:t>
            </a:r>
          </a:p>
          <a:p>
            <a:pPr lvl="1" eaLnBrk="1" hangingPunct="1"/>
            <a:endParaRPr lang="en-US"/>
          </a:p>
          <a:p>
            <a:pPr eaLnBrk="1" hangingPunct="1">
              <a:buFontTx/>
              <a:buNone/>
            </a:pPr>
            <a:r>
              <a:rPr lang="en-US"/>
              <a:t>Any </a:t>
            </a:r>
            <a:r>
              <a:rPr lang="en-US" i="1"/>
              <a:t>M</a:t>
            </a:r>
            <a:r>
              <a:rPr lang="en-US"/>
              <a:t> &gt; 2 and </a:t>
            </a:r>
            <a:r>
              <a:rPr lang="en-US" i="1"/>
              <a:t>L</a:t>
            </a:r>
            <a:r>
              <a:rPr lang="en-US"/>
              <a:t> will work, but:</a:t>
            </a:r>
          </a:p>
          <a:p>
            <a:pPr eaLnBrk="1" hangingPunct="1">
              <a:buFontTx/>
              <a:buNone/>
            </a:pPr>
            <a:r>
              <a:rPr lang="en-US"/>
              <a:t>	We pick M and L </a:t>
            </a:r>
            <a:r>
              <a:rPr lang="en-US" b="1" i="1" u="sng"/>
              <a:t>based on disk-block size</a:t>
            </a:r>
            <a:endParaRPr lang="en-US" u="sng"/>
          </a:p>
        </p:txBody>
      </p:sp>
      <p:sp>
        <p:nvSpPr>
          <p:cNvPr id="2" name="Date Placeholder 1">
            <a:extLst>
              <a:ext uri="{FF2B5EF4-FFF2-40B4-BE49-F238E27FC236}">
                <a16:creationId xmlns:a16="http://schemas.microsoft.com/office/drawing/2014/main" id="{BE3E6A3D-6C1C-AE4F-BE9E-9B44F0FD8D45}"/>
              </a:ext>
            </a:extLst>
          </p:cNvPr>
          <p:cNvSpPr>
            <a:spLocks noGrp="1"/>
          </p:cNvSpPr>
          <p:nvPr>
            <p:ph type="dt" sz="half" idx="10"/>
          </p:nvPr>
        </p:nvSpPr>
        <p:spPr/>
        <p:txBody>
          <a:bodyPr/>
          <a:lstStyle/>
          <a:p>
            <a:r>
              <a:rPr lang="en-US"/>
              <a:t>7/11/2022</a:t>
            </a:r>
          </a:p>
        </p:txBody>
      </p:sp>
      <p:sp>
        <p:nvSpPr>
          <p:cNvPr id="3" name="Slide Number Placeholder 2">
            <a:extLst>
              <a:ext uri="{FF2B5EF4-FFF2-40B4-BE49-F238E27FC236}">
                <a16:creationId xmlns:a16="http://schemas.microsoft.com/office/drawing/2014/main" id="{C2D2683F-533C-D041-A2D1-F33B082A870E}"/>
              </a:ext>
            </a:extLst>
          </p:cNvPr>
          <p:cNvSpPr>
            <a:spLocks noGrp="1"/>
          </p:cNvSpPr>
          <p:nvPr>
            <p:ph type="sldNum" sz="quarter" idx="12"/>
          </p:nvPr>
        </p:nvSpPr>
        <p:spPr/>
        <p:txBody>
          <a:bodyPr/>
          <a:lstStyle/>
          <a:p>
            <a:fld id="{26EF018D-A113-44B2-BA5D-E3BD5C944D75}" type="slidenum">
              <a:rPr lang="en-US" smtClean="0"/>
              <a:t>18</a:t>
            </a:fld>
            <a:endParaRPr lang="en-US"/>
          </a:p>
        </p:txBody>
      </p:sp>
      <p:pic>
        <p:nvPicPr>
          <p:cNvPr id="2050" name="Picture 2" descr="What does it really mean when they say 'is a glass half full or a half empty?”  - Quora">
            <a:extLst>
              <a:ext uri="{FF2B5EF4-FFF2-40B4-BE49-F238E27FC236}">
                <a16:creationId xmlns:a16="http://schemas.microsoft.com/office/drawing/2014/main" id="{1CAE39A8-9EA1-0341-A8BD-0C89CE001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1475" y="2367089"/>
            <a:ext cx="2474383" cy="30540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5E25CA0-7957-4FC1-89F4-ACF3D81613C6}"/>
                  </a:ext>
                </a:extLst>
              </p14:cNvPr>
              <p14:cNvContentPartPr/>
              <p14:nvPr/>
            </p14:nvContentPartPr>
            <p14:xfrm>
              <a:off x="1680120" y="2382480"/>
              <a:ext cx="6662880" cy="2871720"/>
            </p14:xfrm>
          </p:contentPart>
        </mc:Choice>
        <mc:Fallback>
          <p:pic>
            <p:nvPicPr>
              <p:cNvPr id="4" name="Ink 3">
                <a:extLst>
                  <a:ext uri="{FF2B5EF4-FFF2-40B4-BE49-F238E27FC236}">
                    <a16:creationId xmlns:a16="http://schemas.microsoft.com/office/drawing/2014/main" id="{F5E25CA0-7957-4FC1-89F4-ACF3D81613C6}"/>
                  </a:ext>
                </a:extLst>
              </p:cNvPr>
              <p:cNvPicPr/>
              <p:nvPr/>
            </p:nvPicPr>
            <p:blipFill>
              <a:blip r:embed="rId7"/>
              <a:stretch>
                <a:fillRect/>
              </a:stretch>
            </p:blipFill>
            <p:spPr>
              <a:xfrm>
                <a:off x="1670760" y="2373120"/>
                <a:ext cx="6681600" cy="289044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custDataLst>
              <p:tags r:id="rId1"/>
            </p:custDataLst>
          </p:nvPr>
        </p:nvSpPr>
        <p:spPr/>
        <p:txBody>
          <a:bodyPr/>
          <a:lstStyle/>
          <a:p>
            <a:pPr eaLnBrk="1" hangingPunct="1"/>
            <a:r>
              <a:rPr lang="en-US"/>
              <a:t>Example</a:t>
            </a:r>
          </a:p>
        </p:txBody>
      </p:sp>
      <p:sp>
        <p:nvSpPr>
          <p:cNvPr id="33794" name="Content Placeholder 2"/>
          <p:cNvSpPr>
            <a:spLocks noGrp="1"/>
          </p:cNvSpPr>
          <p:nvPr>
            <p:ph idx="1"/>
            <p:custDataLst>
              <p:tags r:id="rId2"/>
            </p:custDataLst>
          </p:nvPr>
        </p:nvSpPr>
        <p:spPr>
          <a:xfrm>
            <a:off x="838200" y="1143000"/>
            <a:ext cx="9144000" cy="1676400"/>
          </a:xfrm>
        </p:spPr>
        <p:txBody>
          <a:bodyPr>
            <a:normAutofit/>
          </a:bodyPr>
          <a:lstStyle/>
          <a:p>
            <a:pPr eaLnBrk="1" hangingPunct="1">
              <a:buFontTx/>
              <a:buNone/>
            </a:pPr>
            <a:r>
              <a:rPr lang="en-US" sz="2000"/>
              <a:t>Suppose </a:t>
            </a:r>
            <a:r>
              <a:rPr lang="en-US" sz="2000" i="1"/>
              <a:t>M</a:t>
            </a:r>
            <a:r>
              <a:rPr lang="en-US" sz="2000"/>
              <a:t>=4 (max # pointers in </a:t>
            </a:r>
            <a:r>
              <a:rPr lang="en-US" sz="2000" b="1"/>
              <a:t>internal node </a:t>
            </a:r>
            <a:r>
              <a:rPr lang="en-US" sz="2000"/>
              <a:t>and </a:t>
            </a:r>
            <a:r>
              <a:rPr lang="en-US" sz="2000" i="1"/>
              <a:t>L</a:t>
            </a:r>
            <a:r>
              <a:rPr lang="en-US" sz="2000"/>
              <a:t>=5 (max # data items at </a:t>
            </a:r>
            <a:r>
              <a:rPr lang="en-US" sz="2000" b="1">
                <a:solidFill>
                  <a:srgbClr val="00B050"/>
                </a:solidFill>
              </a:rPr>
              <a:t>leaf</a:t>
            </a:r>
            <a:r>
              <a:rPr lang="en-US" sz="2000"/>
              <a:t>)</a:t>
            </a:r>
          </a:p>
          <a:p>
            <a:pPr lvl="1" eaLnBrk="1" hangingPunct="1"/>
            <a:r>
              <a:rPr lang="en-US" sz="1800"/>
              <a:t>All </a:t>
            </a:r>
            <a:r>
              <a:rPr lang="en-US" sz="1800" b="1"/>
              <a:t>internal nodes </a:t>
            </a:r>
            <a:r>
              <a:rPr lang="en-US" sz="1800"/>
              <a:t>have at least 2 children</a:t>
            </a:r>
          </a:p>
          <a:p>
            <a:pPr lvl="1" eaLnBrk="1" hangingPunct="1"/>
            <a:r>
              <a:rPr lang="en-US" sz="1800"/>
              <a:t>All </a:t>
            </a:r>
            <a:r>
              <a:rPr lang="en-US" sz="1800" b="1">
                <a:solidFill>
                  <a:srgbClr val="00B050"/>
                </a:solidFill>
              </a:rPr>
              <a:t>leaves</a:t>
            </a:r>
            <a:r>
              <a:rPr lang="en-US" sz="1800"/>
              <a:t> have at least 3 data items (only showing keys)</a:t>
            </a:r>
          </a:p>
          <a:p>
            <a:pPr lvl="1" eaLnBrk="1" hangingPunct="1"/>
            <a:r>
              <a:rPr lang="en-US" sz="1800"/>
              <a:t>All </a:t>
            </a:r>
            <a:r>
              <a:rPr lang="en-US" sz="1800" b="1">
                <a:solidFill>
                  <a:srgbClr val="00B050"/>
                </a:solidFill>
              </a:rPr>
              <a:t>leaves</a:t>
            </a:r>
            <a:r>
              <a:rPr lang="en-US" sz="1800"/>
              <a:t> at same depth</a:t>
            </a:r>
          </a:p>
        </p:txBody>
      </p:sp>
      <p:grpSp>
        <p:nvGrpSpPr>
          <p:cNvPr id="33797" name="Group 551"/>
          <p:cNvGrpSpPr>
            <a:grpSpLocks/>
          </p:cNvGrpSpPr>
          <p:nvPr>
            <p:custDataLst>
              <p:tags r:id="rId3"/>
            </p:custDataLst>
          </p:nvPr>
        </p:nvGrpSpPr>
        <p:grpSpPr bwMode="auto">
          <a:xfrm>
            <a:off x="3581400" y="4724400"/>
            <a:ext cx="457200" cy="1219200"/>
            <a:chOff x="1200" y="3024"/>
            <a:chExt cx="192" cy="768"/>
          </a:xfrm>
        </p:grpSpPr>
        <p:grpSp>
          <p:nvGrpSpPr>
            <p:cNvPr id="34356" name="Group 48"/>
            <p:cNvGrpSpPr>
              <a:grpSpLocks/>
            </p:cNvGrpSpPr>
            <p:nvPr>
              <p:custDataLst>
                <p:tags r:id="rId514"/>
              </p:custDataLst>
            </p:nvPr>
          </p:nvGrpSpPr>
          <p:grpSpPr bwMode="auto">
            <a:xfrm>
              <a:off x="1200" y="3024"/>
              <a:ext cx="192" cy="192"/>
              <a:chOff x="4272" y="2400"/>
              <a:chExt cx="192" cy="192"/>
            </a:xfrm>
          </p:grpSpPr>
          <p:sp>
            <p:nvSpPr>
              <p:cNvPr id="34390" name="Rectangle 49"/>
              <p:cNvSpPr>
                <a:spLocks noChangeArrowheads="1"/>
              </p:cNvSpPr>
              <p:nvPr>
                <p:custDataLst>
                  <p:tags r:id="rId545"/>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6</a:t>
                </a:r>
              </a:p>
            </p:txBody>
          </p:sp>
          <p:grpSp>
            <p:nvGrpSpPr>
              <p:cNvPr id="34391" name="Group 50"/>
              <p:cNvGrpSpPr>
                <a:grpSpLocks/>
              </p:cNvGrpSpPr>
              <p:nvPr/>
            </p:nvGrpSpPr>
            <p:grpSpPr bwMode="auto">
              <a:xfrm>
                <a:off x="4272" y="2400"/>
                <a:ext cx="192" cy="192"/>
                <a:chOff x="4414" y="2400"/>
                <a:chExt cx="192" cy="192"/>
              </a:xfrm>
            </p:grpSpPr>
            <p:sp>
              <p:nvSpPr>
                <p:cNvPr id="34392" name="Line 51"/>
                <p:cNvSpPr>
                  <a:spLocks noChangeShapeType="1"/>
                </p:cNvSpPr>
                <p:nvPr>
                  <p:custDataLst>
                    <p:tags r:id="rId546"/>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93" name="Line 52"/>
                <p:cNvSpPr>
                  <a:spLocks noChangeShapeType="1"/>
                </p:cNvSpPr>
                <p:nvPr>
                  <p:custDataLst>
                    <p:tags r:id="rId547"/>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94" name="Line 53"/>
                <p:cNvSpPr>
                  <a:spLocks noChangeShapeType="1"/>
                </p:cNvSpPr>
                <p:nvPr>
                  <p:custDataLst>
                    <p:tags r:id="rId548"/>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95" name="Line 54"/>
                <p:cNvSpPr>
                  <a:spLocks noChangeShapeType="1"/>
                </p:cNvSpPr>
                <p:nvPr>
                  <p:custDataLst>
                    <p:tags r:id="rId549"/>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96" name="Line 55"/>
                <p:cNvSpPr>
                  <a:spLocks noChangeShapeType="1"/>
                </p:cNvSpPr>
                <p:nvPr>
                  <p:custDataLst>
                    <p:tags r:id="rId550"/>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97" name="Line 56"/>
                <p:cNvSpPr>
                  <a:spLocks noChangeShapeType="1"/>
                </p:cNvSpPr>
                <p:nvPr>
                  <p:custDataLst>
                    <p:tags r:id="rId551"/>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98" name="Line 57"/>
                <p:cNvSpPr>
                  <a:spLocks noChangeShapeType="1"/>
                </p:cNvSpPr>
                <p:nvPr>
                  <p:custDataLst>
                    <p:tags r:id="rId552"/>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99" name="Line 58"/>
                <p:cNvSpPr>
                  <a:spLocks noChangeShapeType="1"/>
                </p:cNvSpPr>
                <p:nvPr>
                  <p:custDataLst>
                    <p:tags r:id="rId553"/>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4357" name="Group 59"/>
            <p:cNvGrpSpPr>
              <a:grpSpLocks/>
            </p:cNvGrpSpPr>
            <p:nvPr>
              <p:custDataLst>
                <p:tags r:id="rId515"/>
              </p:custDataLst>
            </p:nvPr>
          </p:nvGrpSpPr>
          <p:grpSpPr bwMode="auto">
            <a:xfrm>
              <a:off x="1200" y="3216"/>
              <a:ext cx="192" cy="192"/>
              <a:chOff x="4272" y="2400"/>
              <a:chExt cx="192" cy="192"/>
            </a:xfrm>
          </p:grpSpPr>
          <p:sp>
            <p:nvSpPr>
              <p:cNvPr id="34380" name="Rectangle 60"/>
              <p:cNvSpPr>
                <a:spLocks noChangeArrowheads="1"/>
              </p:cNvSpPr>
              <p:nvPr>
                <p:custDataLst>
                  <p:tags r:id="rId536"/>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8</a:t>
                </a:r>
              </a:p>
            </p:txBody>
          </p:sp>
          <p:grpSp>
            <p:nvGrpSpPr>
              <p:cNvPr id="34381" name="Group 61"/>
              <p:cNvGrpSpPr>
                <a:grpSpLocks/>
              </p:cNvGrpSpPr>
              <p:nvPr/>
            </p:nvGrpSpPr>
            <p:grpSpPr bwMode="auto">
              <a:xfrm>
                <a:off x="4272" y="2400"/>
                <a:ext cx="192" cy="192"/>
                <a:chOff x="4414" y="2400"/>
                <a:chExt cx="192" cy="192"/>
              </a:xfrm>
            </p:grpSpPr>
            <p:sp>
              <p:nvSpPr>
                <p:cNvPr id="34382" name="Line 62"/>
                <p:cNvSpPr>
                  <a:spLocks noChangeShapeType="1"/>
                </p:cNvSpPr>
                <p:nvPr>
                  <p:custDataLst>
                    <p:tags r:id="rId537"/>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83" name="Line 63"/>
                <p:cNvSpPr>
                  <a:spLocks noChangeShapeType="1"/>
                </p:cNvSpPr>
                <p:nvPr>
                  <p:custDataLst>
                    <p:tags r:id="rId538"/>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84" name="Line 64"/>
                <p:cNvSpPr>
                  <a:spLocks noChangeShapeType="1"/>
                </p:cNvSpPr>
                <p:nvPr>
                  <p:custDataLst>
                    <p:tags r:id="rId539"/>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85" name="Line 65"/>
                <p:cNvSpPr>
                  <a:spLocks noChangeShapeType="1"/>
                </p:cNvSpPr>
                <p:nvPr>
                  <p:custDataLst>
                    <p:tags r:id="rId540"/>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86" name="Line 66"/>
                <p:cNvSpPr>
                  <a:spLocks noChangeShapeType="1"/>
                </p:cNvSpPr>
                <p:nvPr>
                  <p:custDataLst>
                    <p:tags r:id="rId541"/>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87" name="Line 67"/>
                <p:cNvSpPr>
                  <a:spLocks noChangeShapeType="1"/>
                </p:cNvSpPr>
                <p:nvPr>
                  <p:custDataLst>
                    <p:tags r:id="rId542"/>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88" name="Line 68"/>
                <p:cNvSpPr>
                  <a:spLocks noChangeShapeType="1"/>
                </p:cNvSpPr>
                <p:nvPr>
                  <p:custDataLst>
                    <p:tags r:id="rId543"/>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89" name="Line 69"/>
                <p:cNvSpPr>
                  <a:spLocks noChangeShapeType="1"/>
                </p:cNvSpPr>
                <p:nvPr>
                  <p:custDataLst>
                    <p:tags r:id="rId544"/>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4358" name="Group 70"/>
            <p:cNvGrpSpPr>
              <a:grpSpLocks/>
            </p:cNvGrpSpPr>
            <p:nvPr>
              <p:custDataLst>
                <p:tags r:id="rId516"/>
              </p:custDataLst>
            </p:nvPr>
          </p:nvGrpSpPr>
          <p:grpSpPr bwMode="auto">
            <a:xfrm>
              <a:off x="1200" y="3408"/>
              <a:ext cx="192" cy="192"/>
              <a:chOff x="4272" y="2400"/>
              <a:chExt cx="192" cy="192"/>
            </a:xfrm>
          </p:grpSpPr>
          <p:sp>
            <p:nvSpPr>
              <p:cNvPr id="34370" name="Rectangle 71"/>
              <p:cNvSpPr>
                <a:spLocks noChangeArrowheads="1"/>
              </p:cNvSpPr>
              <p:nvPr>
                <p:custDataLst>
                  <p:tags r:id="rId527"/>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9</a:t>
                </a:r>
              </a:p>
            </p:txBody>
          </p:sp>
          <p:grpSp>
            <p:nvGrpSpPr>
              <p:cNvPr id="34371" name="Group 72"/>
              <p:cNvGrpSpPr>
                <a:grpSpLocks/>
              </p:cNvGrpSpPr>
              <p:nvPr/>
            </p:nvGrpSpPr>
            <p:grpSpPr bwMode="auto">
              <a:xfrm>
                <a:off x="4272" y="2400"/>
                <a:ext cx="192" cy="192"/>
                <a:chOff x="4414" y="2400"/>
                <a:chExt cx="192" cy="192"/>
              </a:xfrm>
            </p:grpSpPr>
            <p:sp>
              <p:nvSpPr>
                <p:cNvPr id="34372" name="Line 73"/>
                <p:cNvSpPr>
                  <a:spLocks noChangeShapeType="1"/>
                </p:cNvSpPr>
                <p:nvPr>
                  <p:custDataLst>
                    <p:tags r:id="rId528"/>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73" name="Line 74"/>
                <p:cNvSpPr>
                  <a:spLocks noChangeShapeType="1"/>
                </p:cNvSpPr>
                <p:nvPr>
                  <p:custDataLst>
                    <p:tags r:id="rId529"/>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74" name="Line 75"/>
                <p:cNvSpPr>
                  <a:spLocks noChangeShapeType="1"/>
                </p:cNvSpPr>
                <p:nvPr>
                  <p:custDataLst>
                    <p:tags r:id="rId530"/>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75" name="Line 76"/>
                <p:cNvSpPr>
                  <a:spLocks noChangeShapeType="1"/>
                </p:cNvSpPr>
                <p:nvPr>
                  <p:custDataLst>
                    <p:tags r:id="rId531"/>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76" name="Line 77"/>
                <p:cNvSpPr>
                  <a:spLocks noChangeShapeType="1"/>
                </p:cNvSpPr>
                <p:nvPr>
                  <p:custDataLst>
                    <p:tags r:id="rId532"/>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77" name="Line 78"/>
                <p:cNvSpPr>
                  <a:spLocks noChangeShapeType="1"/>
                </p:cNvSpPr>
                <p:nvPr>
                  <p:custDataLst>
                    <p:tags r:id="rId533"/>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78" name="Line 79"/>
                <p:cNvSpPr>
                  <a:spLocks noChangeShapeType="1"/>
                </p:cNvSpPr>
                <p:nvPr>
                  <p:custDataLst>
                    <p:tags r:id="rId534"/>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79" name="Line 80"/>
                <p:cNvSpPr>
                  <a:spLocks noChangeShapeType="1"/>
                </p:cNvSpPr>
                <p:nvPr>
                  <p:custDataLst>
                    <p:tags r:id="rId535"/>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4359" name="Group 81"/>
            <p:cNvGrpSpPr>
              <a:grpSpLocks/>
            </p:cNvGrpSpPr>
            <p:nvPr>
              <p:custDataLst>
                <p:tags r:id="rId517"/>
              </p:custDataLst>
            </p:nvPr>
          </p:nvGrpSpPr>
          <p:grpSpPr bwMode="auto">
            <a:xfrm>
              <a:off x="1200" y="3600"/>
              <a:ext cx="192" cy="192"/>
              <a:chOff x="4272" y="2400"/>
              <a:chExt cx="192" cy="192"/>
            </a:xfrm>
          </p:grpSpPr>
          <p:sp>
            <p:nvSpPr>
              <p:cNvPr id="34360" name="Rectangle 82"/>
              <p:cNvSpPr>
                <a:spLocks noChangeArrowheads="1"/>
              </p:cNvSpPr>
              <p:nvPr>
                <p:custDataLst>
                  <p:tags r:id="rId518"/>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10</a:t>
                </a:r>
              </a:p>
            </p:txBody>
          </p:sp>
          <p:grpSp>
            <p:nvGrpSpPr>
              <p:cNvPr id="34361" name="Group 83"/>
              <p:cNvGrpSpPr>
                <a:grpSpLocks/>
              </p:cNvGrpSpPr>
              <p:nvPr/>
            </p:nvGrpSpPr>
            <p:grpSpPr bwMode="auto">
              <a:xfrm>
                <a:off x="4272" y="2400"/>
                <a:ext cx="192" cy="192"/>
                <a:chOff x="4414" y="2400"/>
                <a:chExt cx="192" cy="192"/>
              </a:xfrm>
            </p:grpSpPr>
            <p:sp>
              <p:nvSpPr>
                <p:cNvPr id="34362" name="Line 84"/>
                <p:cNvSpPr>
                  <a:spLocks noChangeShapeType="1"/>
                </p:cNvSpPr>
                <p:nvPr>
                  <p:custDataLst>
                    <p:tags r:id="rId519"/>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63" name="Line 85"/>
                <p:cNvSpPr>
                  <a:spLocks noChangeShapeType="1"/>
                </p:cNvSpPr>
                <p:nvPr>
                  <p:custDataLst>
                    <p:tags r:id="rId520"/>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64" name="Line 86"/>
                <p:cNvSpPr>
                  <a:spLocks noChangeShapeType="1"/>
                </p:cNvSpPr>
                <p:nvPr>
                  <p:custDataLst>
                    <p:tags r:id="rId521"/>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65" name="Line 87"/>
                <p:cNvSpPr>
                  <a:spLocks noChangeShapeType="1"/>
                </p:cNvSpPr>
                <p:nvPr>
                  <p:custDataLst>
                    <p:tags r:id="rId522"/>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66" name="Line 88"/>
                <p:cNvSpPr>
                  <a:spLocks noChangeShapeType="1"/>
                </p:cNvSpPr>
                <p:nvPr>
                  <p:custDataLst>
                    <p:tags r:id="rId523"/>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67" name="Line 89"/>
                <p:cNvSpPr>
                  <a:spLocks noChangeShapeType="1"/>
                </p:cNvSpPr>
                <p:nvPr>
                  <p:custDataLst>
                    <p:tags r:id="rId524"/>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68" name="Line 90"/>
                <p:cNvSpPr>
                  <a:spLocks noChangeShapeType="1"/>
                </p:cNvSpPr>
                <p:nvPr>
                  <p:custDataLst>
                    <p:tags r:id="rId525"/>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69" name="Line 91"/>
                <p:cNvSpPr>
                  <a:spLocks noChangeShapeType="1"/>
                </p:cNvSpPr>
                <p:nvPr>
                  <p:custDataLst>
                    <p:tags r:id="rId526"/>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grpSp>
        <p:nvGrpSpPr>
          <p:cNvPr id="33798" name="Group 92"/>
          <p:cNvGrpSpPr>
            <a:grpSpLocks/>
          </p:cNvGrpSpPr>
          <p:nvPr>
            <p:custDataLst>
              <p:tags r:id="rId4"/>
            </p:custDataLst>
          </p:nvPr>
        </p:nvGrpSpPr>
        <p:grpSpPr bwMode="auto">
          <a:xfrm>
            <a:off x="5029200" y="4724400"/>
            <a:ext cx="457200" cy="304800"/>
            <a:chOff x="4272" y="2400"/>
            <a:chExt cx="192" cy="192"/>
          </a:xfrm>
        </p:grpSpPr>
        <p:sp>
          <p:nvSpPr>
            <p:cNvPr id="34346" name="Rectangle 93"/>
            <p:cNvSpPr>
              <a:spLocks noChangeArrowheads="1"/>
            </p:cNvSpPr>
            <p:nvPr>
              <p:custDataLst>
                <p:tags r:id="rId505"/>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12</a:t>
              </a:r>
            </a:p>
          </p:txBody>
        </p:sp>
        <p:grpSp>
          <p:nvGrpSpPr>
            <p:cNvPr id="34347" name="Group 94"/>
            <p:cNvGrpSpPr>
              <a:grpSpLocks/>
            </p:cNvGrpSpPr>
            <p:nvPr/>
          </p:nvGrpSpPr>
          <p:grpSpPr bwMode="auto">
            <a:xfrm>
              <a:off x="4272" y="2400"/>
              <a:ext cx="192" cy="192"/>
              <a:chOff x="4414" y="2400"/>
              <a:chExt cx="192" cy="192"/>
            </a:xfrm>
          </p:grpSpPr>
          <p:sp>
            <p:nvSpPr>
              <p:cNvPr id="34348" name="Line 95"/>
              <p:cNvSpPr>
                <a:spLocks noChangeShapeType="1"/>
              </p:cNvSpPr>
              <p:nvPr>
                <p:custDataLst>
                  <p:tags r:id="rId506"/>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49" name="Line 96"/>
              <p:cNvSpPr>
                <a:spLocks noChangeShapeType="1"/>
              </p:cNvSpPr>
              <p:nvPr>
                <p:custDataLst>
                  <p:tags r:id="rId507"/>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50" name="Line 97"/>
              <p:cNvSpPr>
                <a:spLocks noChangeShapeType="1"/>
              </p:cNvSpPr>
              <p:nvPr>
                <p:custDataLst>
                  <p:tags r:id="rId508"/>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51" name="Line 98"/>
              <p:cNvSpPr>
                <a:spLocks noChangeShapeType="1"/>
              </p:cNvSpPr>
              <p:nvPr>
                <p:custDataLst>
                  <p:tags r:id="rId509"/>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52" name="Line 99"/>
              <p:cNvSpPr>
                <a:spLocks noChangeShapeType="1"/>
              </p:cNvSpPr>
              <p:nvPr>
                <p:custDataLst>
                  <p:tags r:id="rId510"/>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53" name="Line 100"/>
              <p:cNvSpPr>
                <a:spLocks noChangeShapeType="1"/>
              </p:cNvSpPr>
              <p:nvPr>
                <p:custDataLst>
                  <p:tags r:id="rId511"/>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54" name="Line 101"/>
              <p:cNvSpPr>
                <a:spLocks noChangeShapeType="1"/>
              </p:cNvSpPr>
              <p:nvPr>
                <p:custDataLst>
                  <p:tags r:id="rId512"/>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55" name="Line 102"/>
              <p:cNvSpPr>
                <a:spLocks noChangeShapeType="1"/>
              </p:cNvSpPr>
              <p:nvPr>
                <p:custDataLst>
                  <p:tags r:id="rId513"/>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799" name="Group 103"/>
          <p:cNvGrpSpPr>
            <a:grpSpLocks/>
          </p:cNvGrpSpPr>
          <p:nvPr>
            <p:custDataLst>
              <p:tags r:id="rId5"/>
            </p:custDataLst>
          </p:nvPr>
        </p:nvGrpSpPr>
        <p:grpSpPr bwMode="auto">
          <a:xfrm>
            <a:off x="5029200" y="5029200"/>
            <a:ext cx="457200" cy="304800"/>
            <a:chOff x="4272" y="2400"/>
            <a:chExt cx="192" cy="192"/>
          </a:xfrm>
        </p:grpSpPr>
        <p:sp>
          <p:nvSpPr>
            <p:cNvPr id="34336" name="Rectangle 104"/>
            <p:cNvSpPr>
              <a:spLocks noChangeArrowheads="1"/>
            </p:cNvSpPr>
            <p:nvPr>
              <p:custDataLst>
                <p:tags r:id="rId496"/>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14</a:t>
              </a:r>
            </a:p>
          </p:txBody>
        </p:sp>
        <p:grpSp>
          <p:nvGrpSpPr>
            <p:cNvPr id="34337" name="Group 105"/>
            <p:cNvGrpSpPr>
              <a:grpSpLocks/>
            </p:cNvGrpSpPr>
            <p:nvPr/>
          </p:nvGrpSpPr>
          <p:grpSpPr bwMode="auto">
            <a:xfrm>
              <a:off x="4272" y="2400"/>
              <a:ext cx="192" cy="192"/>
              <a:chOff x="4414" y="2400"/>
              <a:chExt cx="192" cy="192"/>
            </a:xfrm>
          </p:grpSpPr>
          <p:sp>
            <p:nvSpPr>
              <p:cNvPr id="34338" name="Line 106"/>
              <p:cNvSpPr>
                <a:spLocks noChangeShapeType="1"/>
              </p:cNvSpPr>
              <p:nvPr>
                <p:custDataLst>
                  <p:tags r:id="rId497"/>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39" name="Line 107"/>
              <p:cNvSpPr>
                <a:spLocks noChangeShapeType="1"/>
              </p:cNvSpPr>
              <p:nvPr>
                <p:custDataLst>
                  <p:tags r:id="rId498"/>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40" name="Line 108"/>
              <p:cNvSpPr>
                <a:spLocks noChangeShapeType="1"/>
              </p:cNvSpPr>
              <p:nvPr>
                <p:custDataLst>
                  <p:tags r:id="rId499"/>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41" name="Line 109"/>
              <p:cNvSpPr>
                <a:spLocks noChangeShapeType="1"/>
              </p:cNvSpPr>
              <p:nvPr>
                <p:custDataLst>
                  <p:tags r:id="rId500"/>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42" name="Line 110"/>
              <p:cNvSpPr>
                <a:spLocks noChangeShapeType="1"/>
              </p:cNvSpPr>
              <p:nvPr>
                <p:custDataLst>
                  <p:tags r:id="rId501"/>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43" name="Line 111"/>
              <p:cNvSpPr>
                <a:spLocks noChangeShapeType="1"/>
              </p:cNvSpPr>
              <p:nvPr>
                <p:custDataLst>
                  <p:tags r:id="rId502"/>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44" name="Line 112"/>
              <p:cNvSpPr>
                <a:spLocks noChangeShapeType="1"/>
              </p:cNvSpPr>
              <p:nvPr>
                <p:custDataLst>
                  <p:tags r:id="rId503"/>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45" name="Line 113"/>
              <p:cNvSpPr>
                <a:spLocks noChangeShapeType="1"/>
              </p:cNvSpPr>
              <p:nvPr>
                <p:custDataLst>
                  <p:tags r:id="rId504"/>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00" name="Group 114"/>
          <p:cNvGrpSpPr>
            <a:grpSpLocks/>
          </p:cNvGrpSpPr>
          <p:nvPr>
            <p:custDataLst>
              <p:tags r:id="rId6"/>
            </p:custDataLst>
          </p:nvPr>
        </p:nvGrpSpPr>
        <p:grpSpPr bwMode="auto">
          <a:xfrm>
            <a:off x="5029200" y="5334000"/>
            <a:ext cx="457200" cy="304800"/>
            <a:chOff x="4272" y="2400"/>
            <a:chExt cx="192" cy="192"/>
          </a:xfrm>
        </p:grpSpPr>
        <p:sp>
          <p:nvSpPr>
            <p:cNvPr id="34326" name="Rectangle 115"/>
            <p:cNvSpPr>
              <a:spLocks noChangeArrowheads="1"/>
            </p:cNvSpPr>
            <p:nvPr>
              <p:custDataLst>
                <p:tags r:id="rId487"/>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16</a:t>
              </a:r>
            </a:p>
          </p:txBody>
        </p:sp>
        <p:grpSp>
          <p:nvGrpSpPr>
            <p:cNvPr id="34327" name="Group 116"/>
            <p:cNvGrpSpPr>
              <a:grpSpLocks/>
            </p:cNvGrpSpPr>
            <p:nvPr/>
          </p:nvGrpSpPr>
          <p:grpSpPr bwMode="auto">
            <a:xfrm>
              <a:off x="4272" y="2400"/>
              <a:ext cx="192" cy="192"/>
              <a:chOff x="4414" y="2400"/>
              <a:chExt cx="192" cy="192"/>
            </a:xfrm>
          </p:grpSpPr>
          <p:sp>
            <p:nvSpPr>
              <p:cNvPr id="34328" name="Line 117"/>
              <p:cNvSpPr>
                <a:spLocks noChangeShapeType="1"/>
              </p:cNvSpPr>
              <p:nvPr>
                <p:custDataLst>
                  <p:tags r:id="rId488"/>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29" name="Line 118"/>
              <p:cNvSpPr>
                <a:spLocks noChangeShapeType="1"/>
              </p:cNvSpPr>
              <p:nvPr>
                <p:custDataLst>
                  <p:tags r:id="rId489"/>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30" name="Line 119"/>
              <p:cNvSpPr>
                <a:spLocks noChangeShapeType="1"/>
              </p:cNvSpPr>
              <p:nvPr>
                <p:custDataLst>
                  <p:tags r:id="rId490"/>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31" name="Line 120"/>
              <p:cNvSpPr>
                <a:spLocks noChangeShapeType="1"/>
              </p:cNvSpPr>
              <p:nvPr>
                <p:custDataLst>
                  <p:tags r:id="rId491"/>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32" name="Line 121"/>
              <p:cNvSpPr>
                <a:spLocks noChangeShapeType="1"/>
              </p:cNvSpPr>
              <p:nvPr>
                <p:custDataLst>
                  <p:tags r:id="rId492"/>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33" name="Line 122"/>
              <p:cNvSpPr>
                <a:spLocks noChangeShapeType="1"/>
              </p:cNvSpPr>
              <p:nvPr>
                <p:custDataLst>
                  <p:tags r:id="rId493"/>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34" name="Line 123"/>
              <p:cNvSpPr>
                <a:spLocks noChangeShapeType="1"/>
              </p:cNvSpPr>
              <p:nvPr>
                <p:custDataLst>
                  <p:tags r:id="rId494"/>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35" name="Line 124"/>
              <p:cNvSpPr>
                <a:spLocks noChangeShapeType="1"/>
              </p:cNvSpPr>
              <p:nvPr>
                <p:custDataLst>
                  <p:tags r:id="rId495"/>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01" name="Group 125"/>
          <p:cNvGrpSpPr>
            <a:grpSpLocks/>
          </p:cNvGrpSpPr>
          <p:nvPr>
            <p:custDataLst>
              <p:tags r:id="rId7"/>
            </p:custDataLst>
          </p:nvPr>
        </p:nvGrpSpPr>
        <p:grpSpPr bwMode="auto">
          <a:xfrm>
            <a:off x="5029200" y="5638800"/>
            <a:ext cx="457200" cy="304800"/>
            <a:chOff x="4272" y="2400"/>
            <a:chExt cx="192" cy="192"/>
          </a:xfrm>
        </p:grpSpPr>
        <p:sp>
          <p:nvSpPr>
            <p:cNvPr id="34316" name="Rectangle 126"/>
            <p:cNvSpPr>
              <a:spLocks noChangeArrowheads="1"/>
            </p:cNvSpPr>
            <p:nvPr>
              <p:custDataLst>
                <p:tags r:id="rId478"/>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17 </a:t>
              </a:r>
            </a:p>
          </p:txBody>
        </p:sp>
        <p:grpSp>
          <p:nvGrpSpPr>
            <p:cNvPr id="34317" name="Group 127"/>
            <p:cNvGrpSpPr>
              <a:grpSpLocks/>
            </p:cNvGrpSpPr>
            <p:nvPr/>
          </p:nvGrpSpPr>
          <p:grpSpPr bwMode="auto">
            <a:xfrm>
              <a:off x="4272" y="2400"/>
              <a:ext cx="192" cy="192"/>
              <a:chOff x="4414" y="2400"/>
              <a:chExt cx="192" cy="192"/>
            </a:xfrm>
          </p:grpSpPr>
          <p:sp>
            <p:nvSpPr>
              <p:cNvPr id="34318" name="Line 128"/>
              <p:cNvSpPr>
                <a:spLocks noChangeShapeType="1"/>
              </p:cNvSpPr>
              <p:nvPr>
                <p:custDataLst>
                  <p:tags r:id="rId479"/>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19" name="Line 129"/>
              <p:cNvSpPr>
                <a:spLocks noChangeShapeType="1"/>
              </p:cNvSpPr>
              <p:nvPr>
                <p:custDataLst>
                  <p:tags r:id="rId480"/>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20" name="Line 130"/>
              <p:cNvSpPr>
                <a:spLocks noChangeShapeType="1"/>
              </p:cNvSpPr>
              <p:nvPr>
                <p:custDataLst>
                  <p:tags r:id="rId481"/>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21" name="Line 131"/>
              <p:cNvSpPr>
                <a:spLocks noChangeShapeType="1"/>
              </p:cNvSpPr>
              <p:nvPr>
                <p:custDataLst>
                  <p:tags r:id="rId482"/>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22" name="Line 132"/>
              <p:cNvSpPr>
                <a:spLocks noChangeShapeType="1"/>
              </p:cNvSpPr>
              <p:nvPr>
                <p:custDataLst>
                  <p:tags r:id="rId483"/>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23" name="Line 133"/>
              <p:cNvSpPr>
                <a:spLocks noChangeShapeType="1"/>
              </p:cNvSpPr>
              <p:nvPr>
                <p:custDataLst>
                  <p:tags r:id="rId484"/>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24" name="Line 134"/>
              <p:cNvSpPr>
                <a:spLocks noChangeShapeType="1"/>
              </p:cNvSpPr>
              <p:nvPr>
                <p:custDataLst>
                  <p:tags r:id="rId485"/>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25" name="Line 135"/>
              <p:cNvSpPr>
                <a:spLocks noChangeShapeType="1"/>
              </p:cNvSpPr>
              <p:nvPr>
                <p:custDataLst>
                  <p:tags r:id="rId486"/>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02" name="Group 136"/>
          <p:cNvGrpSpPr>
            <a:grpSpLocks/>
          </p:cNvGrpSpPr>
          <p:nvPr>
            <p:custDataLst>
              <p:tags r:id="rId8"/>
            </p:custDataLst>
          </p:nvPr>
        </p:nvGrpSpPr>
        <p:grpSpPr bwMode="auto">
          <a:xfrm>
            <a:off x="5638800" y="4724400"/>
            <a:ext cx="457200" cy="304800"/>
            <a:chOff x="4272" y="2400"/>
            <a:chExt cx="192" cy="192"/>
          </a:xfrm>
        </p:grpSpPr>
        <p:sp>
          <p:nvSpPr>
            <p:cNvPr id="34306" name="Rectangle 137"/>
            <p:cNvSpPr>
              <a:spLocks noChangeArrowheads="1"/>
            </p:cNvSpPr>
            <p:nvPr>
              <p:custDataLst>
                <p:tags r:id="rId469"/>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20</a:t>
              </a:r>
            </a:p>
          </p:txBody>
        </p:sp>
        <p:grpSp>
          <p:nvGrpSpPr>
            <p:cNvPr id="34307" name="Group 138"/>
            <p:cNvGrpSpPr>
              <a:grpSpLocks/>
            </p:cNvGrpSpPr>
            <p:nvPr/>
          </p:nvGrpSpPr>
          <p:grpSpPr bwMode="auto">
            <a:xfrm>
              <a:off x="4272" y="2400"/>
              <a:ext cx="192" cy="192"/>
              <a:chOff x="4414" y="2400"/>
              <a:chExt cx="192" cy="192"/>
            </a:xfrm>
          </p:grpSpPr>
          <p:sp>
            <p:nvSpPr>
              <p:cNvPr id="34308" name="Line 139"/>
              <p:cNvSpPr>
                <a:spLocks noChangeShapeType="1"/>
              </p:cNvSpPr>
              <p:nvPr>
                <p:custDataLst>
                  <p:tags r:id="rId470"/>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09" name="Line 140"/>
              <p:cNvSpPr>
                <a:spLocks noChangeShapeType="1"/>
              </p:cNvSpPr>
              <p:nvPr>
                <p:custDataLst>
                  <p:tags r:id="rId471"/>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10" name="Line 141"/>
              <p:cNvSpPr>
                <a:spLocks noChangeShapeType="1"/>
              </p:cNvSpPr>
              <p:nvPr>
                <p:custDataLst>
                  <p:tags r:id="rId472"/>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11" name="Line 142"/>
              <p:cNvSpPr>
                <a:spLocks noChangeShapeType="1"/>
              </p:cNvSpPr>
              <p:nvPr>
                <p:custDataLst>
                  <p:tags r:id="rId473"/>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12" name="Line 143"/>
              <p:cNvSpPr>
                <a:spLocks noChangeShapeType="1"/>
              </p:cNvSpPr>
              <p:nvPr>
                <p:custDataLst>
                  <p:tags r:id="rId474"/>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13" name="Line 144"/>
              <p:cNvSpPr>
                <a:spLocks noChangeShapeType="1"/>
              </p:cNvSpPr>
              <p:nvPr>
                <p:custDataLst>
                  <p:tags r:id="rId475"/>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14" name="Line 145"/>
              <p:cNvSpPr>
                <a:spLocks noChangeShapeType="1"/>
              </p:cNvSpPr>
              <p:nvPr>
                <p:custDataLst>
                  <p:tags r:id="rId476"/>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15" name="Line 146"/>
              <p:cNvSpPr>
                <a:spLocks noChangeShapeType="1"/>
              </p:cNvSpPr>
              <p:nvPr>
                <p:custDataLst>
                  <p:tags r:id="rId477"/>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03" name="Group 147"/>
          <p:cNvGrpSpPr>
            <a:grpSpLocks/>
          </p:cNvGrpSpPr>
          <p:nvPr>
            <p:custDataLst>
              <p:tags r:id="rId9"/>
            </p:custDataLst>
          </p:nvPr>
        </p:nvGrpSpPr>
        <p:grpSpPr bwMode="auto">
          <a:xfrm>
            <a:off x="5638800" y="5029200"/>
            <a:ext cx="457200" cy="304800"/>
            <a:chOff x="4272" y="2400"/>
            <a:chExt cx="192" cy="192"/>
          </a:xfrm>
        </p:grpSpPr>
        <p:sp>
          <p:nvSpPr>
            <p:cNvPr id="34296" name="Rectangle 148"/>
            <p:cNvSpPr>
              <a:spLocks noChangeArrowheads="1"/>
            </p:cNvSpPr>
            <p:nvPr>
              <p:custDataLst>
                <p:tags r:id="rId460"/>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22</a:t>
              </a:r>
            </a:p>
          </p:txBody>
        </p:sp>
        <p:grpSp>
          <p:nvGrpSpPr>
            <p:cNvPr id="34297" name="Group 149"/>
            <p:cNvGrpSpPr>
              <a:grpSpLocks/>
            </p:cNvGrpSpPr>
            <p:nvPr/>
          </p:nvGrpSpPr>
          <p:grpSpPr bwMode="auto">
            <a:xfrm>
              <a:off x="4272" y="2400"/>
              <a:ext cx="192" cy="192"/>
              <a:chOff x="4414" y="2400"/>
              <a:chExt cx="192" cy="192"/>
            </a:xfrm>
          </p:grpSpPr>
          <p:sp>
            <p:nvSpPr>
              <p:cNvPr id="34298" name="Line 150"/>
              <p:cNvSpPr>
                <a:spLocks noChangeShapeType="1"/>
              </p:cNvSpPr>
              <p:nvPr>
                <p:custDataLst>
                  <p:tags r:id="rId461"/>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99" name="Line 151"/>
              <p:cNvSpPr>
                <a:spLocks noChangeShapeType="1"/>
              </p:cNvSpPr>
              <p:nvPr>
                <p:custDataLst>
                  <p:tags r:id="rId462"/>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00" name="Line 152"/>
              <p:cNvSpPr>
                <a:spLocks noChangeShapeType="1"/>
              </p:cNvSpPr>
              <p:nvPr>
                <p:custDataLst>
                  <p:tags r:id="rId463"/>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01" name="Line 153"/>
              <p:cNvSpPr>
                <a:spLocks noChangeShapeType="1"/>
              </p:cNvSpPr>
              <p:nvPr>
                <p:custDataLst>
                  <p:tags r:id="rId464"/>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02" name="Line 154"/>
              <p:cNvSpPr>
                <a:spLocks noChangeShapeType="1"/>
              </p:cNvSpPr>
              <p:nvPr>
                <p:custDataLst>
                  <p:tags r:id="rId465"/>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03" name="Line 155"/>
              <p:cNvSpPr>
                <a:spLocks noChangeShapeType="1"/>
              </p:cNvSpPr>
              <p:nvPr>
                <p:custDataLst>
                  <p:tags r:id="rId466"/>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04" name="Line 156"/>
              <p:cNvSpPr>
                <a:spLocks noChangeShapeType="1"/>
              </p:cNvSpPr>
              <p:nvPr>
                <p:custDataLst>
                  <p:tags r:id="rId467"/>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305" name="Line 157"/>
              <p:cNvSpPr>
                <a:spLocks noChangeShapeType="1"/>
              </p:cNvSpPr>
              <p:nvPr>
                <p:custDataLst>
                  <p:tags r:id="rId468"/>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04" name="Group 169"/>
          <p:cNvGrpSpPr>
            <a:grpSpLocks/>
          </p:cNvGrpSpPr>
          <p:nvPr>
            <p:custDataLst>
              <p:tags r:id="rId10"/>
            </p:custDataLst>
          </p:nvPr>
        </p:nvGrpSpPr>
        <p:grpSpPr bwMode="auto">
          <a:xfrm>
            <a:off x="5638800" y="5638800"/>
            <a:ext cx="457200" cy="304800"/>
            <a:chOff x="4272" y="2400"/>
            <a:chExt cx="192" cy="192"/>
          </a:xfrm>
        </p:grpSpPr>
        <p:sp>
          <p:nvSpPr>
            <p:cNvPr id="34286" name="Rectangle 170"/>
            <p:cNvSpPr>
              <a:spLocks noChangeArrowheads="1"/>
            </p:cNvSpPr>
            <p:nvPr>
              <p:custDataLst>
                <p:tags r:id="rId451"/>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 </a:t>
              </a:r>
            </a:p>
          </p:txBody>
        </p:sp>
        <p:grpSp>
          <p:nvGrpSpPr>
            <p:cNvPr id="34287" name="Group 171"/>
            <p:cNvGrpSpPr>
              <a:grpSpLocks/>
            </p:cNvGrpSpPr>
            <p:nvPr/>
          </p:nvGrpSpPr>
          <p:grpSpPr bwMode="auto">
            <a:xfrm>
              <a:off x="4272" y="2400"/>
              <a:ext cx="192" cy="192"/>
              <a:chOff x="4414" y="2400"/>
              <a:chExt cx="192" cy="192"/>
            </a:xfrm>
          </p:grpSpPr>
          <p:sp>
            <p:nvSpPr>
              <p:cNvPr id="34288" name="Line 172"/>
              <p:cNvSpPr>
                <a:spLocks noChangeShapeType="1"/>
              </p:cNvSpPr>
              <p:nvPr>
                <p:custDataLst>
                  <p:tags r:id="rId452"/>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89" name="Line 173"/>
              <p:cNvSpPr>
                <a:spLocks noChangeShapeType="1"/>
              </p:cNvSpPr>
              <p:nvPr>
                <p:custDataLst>
                  <p:tags r:id="rId453"/>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90" name="Line 174"/>
              <p:cNvSpPr>
                <a:spLocks noChangeShapeType="1"/>
              </p:cNvSpPr>
              <p:nvPr>
                <p:custDataLst>
                  <p:tags r:id="rId454"/>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91" name="Line 175"/>
              <p:cNvSpPr>
                <a:spLocks noChangeShapeType="1"/>
              </p:cNvSpPr>
              <p:nvPr>
                <p:custDataLst>
                  <p:tags r:id="rId455"/>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92" name="Line 176"/>
              <p:cNvSpPr>
                <a:spLocks noChangeShapeType="1"/>
              </p:cNvSpPr>
              <p:nvPr>
                <p:custDataLst>
                  <p:tags r:id="rId456"/>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93" name="Line 177"/>
              <p:cNvSpPr>
                <a:spLocks noChangeShapeType="1"/>
              </p:cNvSpPr>
              <p:nvPr>
                <p:custDataLst>
                  <p:tags r:id="rId457"/>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94" name="Line 178"/>
              <p:cNvSpPr>
                <a:spLocks noChangeShapeType="1"/>
              </p:cNvSpPr>
              <p:nvPr>
                <p:custDataLst>
                  <p:tags r:id="rId458"/>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95" name="Line 179"/>
              <p:cNvSpPr>
                <a:spLocks noChangeShapeType="1"/>
              </p:cNvSpPr>
              <p:nvPr>
                <p:custDataLst>
                  <p:tags r:id="rId459"/>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05" name="Group 180"/>
          <p:cNvGrpSpPr>
            <a:grpSpLocks/>
          </p:cNvGrpSpPr>
          <p:nvPr>
            <p:custDataLst>
              <p:tags r:id="rId11"/>
            </p:custDataLst>
          </p:nvPr>
        </p:nvGrpSpPr>
        <p:grpSpPr bwMode="auto">
          <a:xfrm>
            <a:off x="6248400" y="4724400"/>
            <a:ext cx="457200" cy="304800"/>
            <a:chOff x="4272" y="2400"/>
            <a:chExt cx="192" cy="192"/>
          </a:xfrm>
        </p:grpSpPr>
        <p:sp>
          <p:nvSpPr>
            <p:cNvPr id="34276" name="Rectangle 181"/>
            <p:cNvSpPr>
              <a:spLocks noChangeArrowheads="1"/>
            </p:cNvSpPr>
            <p:nvPr>
              <p:custDataLst>
                <p:tags r:id="rId442"/>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27</a:t>
              </a:r>
            </a:p>
          </p:txBody>
        </p:sp>
        <p:grpSp>
          <p:nvGrpSpPr>
            <p:cNvPr id="34277" name="Group 182"/>
            <p:cNvGrpSpPr>
              <a:grpSpLocks/>
            </p:cNvGrpSpPr>
            <p:nvPr/>
          </p:nvGrpSpPr>
          <p:grpSpPr bwMode="auto">
            <a:xfrm>
              <a:off x="4272" y="2400"/>
              <a:ext cx="192" cy="192"/>
              <a:chOff x="4414" y="2400"/>
              <a:chExt cx="192" cy="192"/>
            </a:xfrm>
          </p:grpSpPr>
          <p:sp>
            <p:nvSpPr>
              <p:cNvPr id="34278" name="Line 183"/>
              <p:cNvSpPr>
                <a:spLocks noChangeShapeType="1"/>
              </p:cNvSpPr>
              <p:nvPr>
                <p:custDataLst>
                  <p:tags r:id="rId443"/>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79" name="Line 184"/>
              <p:cNvSpPr>
                <a:spLocks noChangeShapeType="1"/>
              </p:cNvSpPr>
              <p:nvPr>
                <p:custDataLst>
                  <p:tags r:id="rId444"/>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80" name="Line 185"/>
              <p:cNvSpPr>
                <a:spLocks noChangeShapeType="1"/>
              </p:cNvSpPr>
              <p:nvPr>
                <p:custDataLst>
                  <p:tags r:id="rId445"/>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81" name="Line 186"/>
              <p:cNvSpPr>
                <a:spLocks noChangeShapeType="1"/>
              </p:cNvSpPr>
              <p:nvPr>
                <p:custDataLst>
                  <p:tags r:id="rId446"/>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82" name="Line 187"/>
              <p:cNvSpPr>
                <a:spLocks noChangeShapeType="1"/>
              </p:cNvSpPr>
              <p:nvPr>
                <p:custDataLst>
                  <p:tags r:id="rId447"/>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83" name="Line 188"/>
              <p:cNvSpPr>
                <a:spLocks noChangeShapeType="1"/>
              </p:cNvSpPr>
              <p:nvPr>
                <p:custDataLst>
                  <p:tags r:id="rId448"/>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84" name="Line 189"/>
              <p:cNvSpPr>
                <a:spLocks noChangeShapeType="1"/>
              </p:cNvSpPr>
              <p:nvPr>
                <p:custDataLst>
                  <p:tags r:id="rId449"/>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85" name="Line 190"/>
              <p:cNvSpPr>
                <a:spLocks noChangeShapeType="1"/>
              </p:cNvSpPr>
              <p:nvPr>
                <p:custDataLst>
                  <p:tags r:id="rId450"/>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06" name="Group 191"/>
          <p:cNvGrpSpPr>
            <a:grpSpLocks/>
          </p:cNvGrpSpPr>
          <p:nvPr>
            <p:custDataLst>
              <p:tags r:id="rId12"/>
            </p:custDataLst>
          </p:nvPr>
        </p:nvGrpSpPr>
        <p:grpSpPr bwMode="auto">
          <a:xfrm>
            <a:off x="6248400" y="5029200"/>
            <a:ext cx="457200" cy="304800"/>
            <a:chOff x="4272" y="2400"/>
            <a:chExt cx="192" cy="192"/>
          </a:xfrm>
        </p:grpSpPr>
        <p:sp>
          <p:nvSpPr>
            <p:cNvPr id="34266" name="Rectangle 192"/>
            <p:cNvSpPr>
              <a:spLocks noChangeArrowheads="1"/>
            </p:cNvSpPr>
            <p:nvPr>
              <p:custDataLst>
                <p:tags r:id="rId433"/>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28</a:t>
              </a:r>
            </a:p>
          </p:txBody>
        </p:sp>
        <p:grpSp>
          <p:nvGrpSpPr>
            <p:cNvPr id="34267" name="Group 193"/>
            <p:cNvGrpSpPr>
              <a:grpSpLocks/>
            </p:cNvGrpSpPr>
            <p:nvPr/>
          </p:nvGrpSpPr>
          <p:grpSpPr bwMode="auto">
            <a:xfrm>
              <a:off x="4272" y="2400"/>
              <a:ext cx="192" cy="192"/>
              <a:chOff x="4414" y="2400"/>
              <a:chExt cx="192" cy="192"/>
            </a:xfrm>
          </p:grpSpPr>
          <p:sp>
            <p:nvSpPr>
              <p:cNvPr id="34268" name="Line 194"/>
              <p:cNvSpPr>
                <a:spLocks noChangeShapeType="1"/>
              </p:cNvSpPr>
              <p:nvPr>
                <p:custDataLst>
                  <p:tags r:id="rId434"/>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69" name="Line 195"/>
              <p:cNvSpPr>
                <a:spLocks noChangeShapeType="1"/>
              </p:cNvSpPr>
              <p:nvPr>
                <p:custDataLst>
                  <p:tags r:id="rId435"/>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70" name="Line 196"/>
              <p:cNvSpPr>
                <a:spLocks noChangeShapeType="1"/>
              </p:cNvSpPr>
              <p:nvPr>
                <p:custDataLst>
                  <p:tags r:id="rId436"/>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71" name="Line 197"/>
              <p:cNvSpPr>
                <a:spLocks noChangeShapeType="1"/>
              </p:cNvSpPr>
              <p:nvPr>
                <p:custDataLst>
                  <p:tags r:id="rId437"/>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72" name="Line 198"/>
              <p:cNvSpPr>
                <a:spLocks noChangeShapeType="1"/>
              </p:cNvSpPr>
              <p:nvPr>
                <p:custDataLst>
                  <p:tags r:id="rId438"/>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73" name="Line 199"/>
              <p:cNvSpPr>
                <a:spLocks noChangeShapeType="1"/>
              </p:cNvSpPr>
              <p:nvPr>
                <p:custDataLst>
                  <p:tags r:id="rId439"/>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74" name="Line 200"/>
              <p:cNvSpPr>
                <a:spLocks noChangeShapeType="1"/>
              </p:cNvSpPr>
              <p:nvPr>
                <p:custDataLst>
                  <p:tags r:id="rId440"/>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75" name="Line 201"/>
              <p:cNvSpPr>
                <a:spLocks noChangeShapeType="1"/>
              </p:cNvSpPr>
              <p:nvPr>
                <p:custDataLst>
                  <p:tags r:id="rId441"/>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07" name="Group 202"/>
          <p:cNvGrpSpPr>
            <a:grpSpLocks/>
          </p:cNvGrpSpPr>
          <p:nvPr>
            <p:custDataLst>
              <p:tags r:id="rId13"/>
            </p:custDataLst>
          </p:nvPr>
        </p:nvGrpSpPr>
        <p:grpSpPr bwMode="auto">
          <a:xfrm>
            <a:off x="6248400" y="5334000"/>
            <a:ext cx="457200" cy="304800"/>
            <a:chOff x="4272" y="2400"/>
            <a:chExt cx="192" cy="192"/>
          </a:xfrm>
        </p:grpSpPr>
        <p:sp>
          <p:nvSpPr>
            <p:cNvPr id="34256" name="Rectangle 203"/>
            <p:cNvSpPr>
              <a:spLocks noChangeArrowheads="1"/>
            </p:cNvSpPr>
            <p:nvPr>
              <p:custDataLst>
                <p:tags r:id="rId424"/>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32</a:t>
              </a:r>
            </a:p>
          </p:txBody>
        </p:sp>
        <p:grpSp>
          <p:nvGrpSpPr>
            <p:cNvPr id="34257" name="Group 204"/>
            <p:cNvGrpSpPr>
              <a:grpSpLocks/>
            </p:cNvGrpSpPr>
            <p:nvPr/>
          </p:nvGrpSpPr>
          <p:grpSpPr bwMode="auto">
            <a:xfrm>
              <a:off x="4272" y="2400"/>
              <a:ext cx="192" cy="192"/>
              <a:chOff x="4414" y="2400"/>
              <a:chExt cx="192" cy="192"/>
            </a:xfrm>
          </p:grpSpPr>
          <p:sp>
            <p:nvSpPr>
              <p:cNvPr id="34258" name="Line 205"/>
              <p:cNvSpPr>
                <a:spLocks noChangeShapeType="1"/>
              </p:cNvSpPr>
              <p:nvPr>
                <p:custDataLst>
                  <p:tags r:id="rId425"/>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59" name="Line 206"/>
              <p:cNvSpPr>
                <a:spLocks noChangeShapeType="1"/>
              </p:cNvSpPr>
              <p:nvPr>
                <p:custDataLst>
                  <p:tags r:id="rId426"/>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60" name="Line 207"/>
              <p:cNvSpPr>
                <a:spLocks noChangeShapeType="1"/>
              </p:cNvSpPr>
              <p:nvPr>
                <p:custDataLst>
                  <p:tags r:id="rId427"/>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61" name="Line 208"/>
              <p:cNvSpPr>
                <a:spLocks noChangeShapeType="1"/>
              </p:cNvSpPr>
              <p:nvPr>
                <p:custDataLst>
                  <p:tags r:id="rId428"/>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62" name="Line 209"/>
              <p:cNvSpPr>
                <a:spLocks noChangeShapeType="1"/>
              </p:cNvSpPr>
              <p:nvPr>
                <p:custDataLst>
                  <p:tags r:id="rId429"/>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63" name="Line 210"/>
              <p:cNvSpPr>
                <a:spLocks noChangeShapeType="1"/>
              </p:cNvSpPr>
              <p:nvPr>
                <p:custDataLst>
                  <p:tags r:id="rId430"/>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64" name="Line 211"/>
              <p:cNvSpPr>
                <a:spLocks noChangeShapeType="1"/>
              </p:cNvSpPr>
              <p:nvPr>
                <p:custDataLst>
                  <p:tags r:id="rId431"/>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65" name="Line 212"/>
              <p:cNvSpPr>
                <a:spLocks noChangeShapeType="1"/>
              </p:cNvSpPr>
              <p:nvPr>
                <p:custDataLst>
                  <p:tags r:id="rId432"/>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08" name="Group 213"/>
          <p:cNvGrpSpPr>
            <a:grpSpLocks/>
          </p:cNvGrpSpPr>
          <p:nvPr>
            <p:custDataLst>
              <p:tags r:id="rId14"/>
            </p:custDataLst>
          </p:nvPr>
        </p:nvGrpSpPr>
        <p:grpSpPr bwMode="auto">
          <a:xfrm>
            <a:off x="6248400" y="5638800"/>
            <a:ext cx="457200" cy="304800"/>
            <a:chOff x="4272" y="2400"/>
            <a:chExt cx="192" cy="192"/>
          </a:xfrm>
        </p:grpSpPr>
        <p:sp>
          <p:nvSpPr>
            <p:cNvPr id="34246" name="Rectangle 214"/>
            <p:cNvSpPr>
              <a:spLocks noChangeArrowheads="1"/>
            </p:cNvSpPr>
            <p:nvPr>
              <p:custDataLst>
                <p:tags r:id="rId415"/>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 </a:t>
              </a:r>
            </a:p>
          </p:txBody>
        </p:sp>
        <p:grpSp>
          <p:nvGrpSpPr>
            <p:cNvPr id="34247" name="Group 215"/>
            <p:cNvGrpSpPr>
              <a:grpSpLocks/>
            </p:cNvGrpSpPr>
            <p:nvPr/>
          </p:nvGrpSpPr>
          <p:grpSpPr bwMode="auto">
            <a:xfrm>
              <a:off x="4272" y="2400"/>
              <a:ext cx="192" cy="192"/>
              <a:chOff x="4414" y="2400"/>
              <a:chExt cx="192" cy="192"/>
            </a:xfrm>
          </p:grpSpPr>
          <p:sp>
            <p:nvSpPr>
              <p:cNvPr id="34248" name="Line 216"/>
              <p:cNvSpPr>
                <a:spLocks noChangeShapeType="1"/>
              </p:cNvSpPr>
              <p:nvPr>
                <p:custDataLst>
                  <p:tags r:id="rId416"/>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49" name="Line 217"/>
              <p:cNvSpPr>
                <a:spLocks noChangeShapeType="1"/>
              </p:cNvSpPr>
              <p:nvPr>
                <p:custDataLst>
                  <p:tags r:id="rId417"/>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50" name="Line 218"/>
              <p:cNvSpPr>
                <a:spLocks noChangeShapeType="1"/>
              </p:cNvSpPr>
              <p:nvPr>
                <p:custDataLst>
                  <p:tags r:id="rId418"/>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51" name="Line 219"/>
              <p:cNvSpPr>
                <a:spLocks noChangeShapeType="1"/>
              </p:cNvSpPr>
              <p:nvPr>
                <p:custDataLst>
                  <p:tags r:id="rId419"/>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52" name="Line 220"/>
              <p:cNvSpPr>
                <a:spLocks noChangeShapeType="1"/>
              </p:cNvSpPr>
              <p:nvPr>
                <p:custDataLst>
                  <p:tags r:id="rId420"/>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53" name="Line 221"/>
              <p:cNvSpPr>
                <a:spLocks noChangeShapeType="1"/>
              </p:cNvSpPr>
              <p:nvPr>
                <p:custDataLst>
                  <p:tags r:id="rId421"/>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54" name="Line 222"/>
              <p:cNvSpPr>
                <a:spLocks noChangeShapeType="1"/>
              </p:cNvSpPr>
              <p:nvPr>
                <p:custDataLst>
                  <p:tags r:id="rId422"/>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55" name="Line 223"/>
              <p:cNvSpPr>
                <a:spLocks noChangeShapeType="1"/>
              </p:cNvSpPr>
              <p:nvPr>
                <p:custDataLst>
                  <p:tags r:id="rId423"/>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09" name="Group 224"/>
          <p:cNvGrpSpPr>
            <a:grpSpLocks/>
          </p:cNvGrpSpPr>
          <p:nvPr>
            <p:custDataLst>
              <p:tags r:id="rId15"/>
            </p:custDataLst>
          </p:nvPr>
        </p:nvGrpSpPr>
        <p:grpSpPr bwMode="auto">
          <a:xfrm>
            <a:off x="6934200" y="4724400"/>
            <a:ext cx="457200" cy="304800"/>
            <a:chOff x="4272" y="2400"/>
            <a:chExt cx="192" cy="192"/>
          </a:xfrm>
        </p:grpSpPr>
        <p:sp>
          <p:nvSpPr>
            <p:cNvPr id="34236" name="Rectangle 225"/>
            <p:cNvSpPr>
              <a:spLocks noChangeArrowheads="1"/>
            </p:cNvSpPr>
            <p:nvPr>
              <p:custDataLst>
                <p:tags r:id="rId406"/>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34</a:t>
              </a:r>
            </a:p>
          </p:txBody>
        </p:sp>
        <p:grpSp>
          <p:nvGrpSpPr>
            <p:cNvPr id="34237" name="Group 226"/>
            <p:cNvGrpSpPr>
              <a:grpSpLocks/>
            </p:cNvGrpSpPr>
            <p:nvPr/>
          </p:nvGrpSpPr>
          <p:grpSpPr bwMode="auto">
            <a:xfrm>
              <a:off x="4272" y="2400"/>
              <a:ext cx="192" cy="192"/>
              <a:chOff x="4414" y="2400"/>
              <a:chExt cx="192" cy="192"/>
            </a:xfrm>
          </p:grpSpPr>
          <p:sp>
            <p:nvSpPr>
              <p:cNvPr id="34238" name="Line 227"/>
              <p:cNvSpPr>
                <a:spLocks noChangeShapeType="1"/>
              </p:cNvSpPr>
              <p:nvPr>
                <p:custDataLst>
                  <p:tags r:id="rId407"/>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39" name="Line 228"/>
              <p:cNvSpPr>
                <a:spLocks noChangeShapeType="1"/>
              </p:cNvSpPr>
              <p:nvPr>
                <p:custDataLst>
                  <p:tags r:id="rId408"/>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40" name="Line 229"/>
              <p:cNvSpPr>
                <a:spLocks noChangeShapeType="1"/>
              </p:cNvSpPr>
              <p:nvPr>
                <p:custDataLst>
                  <p:tags r:id="rId409"/>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41" name="Line 230"/>
              <p:cNvSpPr>
                <a:spLocks noChangeShapeType="1"/>
              </p:cNvSpPr>
              <p:nvPr>
                <p:custDataLst>
                  <p:tags r:id="rId410"/>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42" name="Line 231"/>
              <p:cNvSpPr>
                <a:spLocks noChangeShapeType="1"/>
              </p:cNvSpPr>
              <p:nvPr>
                <p:custDataLst>
                  <p:tags r:id="rId411"/>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43" name="Line 232"/>
              <p:cNvSpPr>
                <a:spLocks noChangeShapeType="1"/>
              </p:cNvSpPr>
              <p:nvPr>
                <p:custDataLst>
                  <p:tags r:id="rId412"/>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44" name="Line 233"/>
              <p:cNvSpPr>
                <a:spLocks noChangeShapeType="1"/>
              </p:cNvSpPr>
              <p:nvPr>
                <p:custDataLst>
                  <p:tags r:id="rId413"/>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45" name="Line 234"/>
              <p:cNvSpPr>
                <a:spLocks noChangeShapeType="1"/>
              </p:cNvSpPr>
              <p:nvPr>
                <p:custDataLst>
                  <p:tags r:id="rId414"/>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10" name="Group 235"/>
          <p:cNvGrpSpPr>
            <a:grpSpLocks/>
          </p:cNvGrpSpPr>
          <p:nvPr>
            <p:custDataLst>
              <p:tags r:id="rId16"/>
            </p:custDataLst>
          </p:nvPr>
        </p:nvGrpSpPr>
        <p:grpSpPr bwMode="auto">
          <a:xfrm>
            <a:off x="6934200" y="5029200"/>
            <a:ext cx="457200" cy="304800"/>
            <a:chOff x="4272" y="2400"/>
            <a:chExt cx="192" cy="192"/>
          </a:xfrm>
        </p:grpSpPr>
        <p:sp>
          <p:nvSpPr>
            <p:cNvPr id="34226" name="Rectangle 236"/>
            <p:cNvSpPr>
              <a:spLocks noChangeArrowheads="1"/>
            </p:cNvSpPr>
            <p:nvPr>
              <p:custDataLst>
                <p:tags r:id="rId397"/>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38</a:t>
              </a:r>
            </a:p>
          </p:txBody>
        </p:sp>
        <p:grpSp>
          <p:nvGrpSpPr>
            <p:cNvPr id="34227" name="Group 237"/>
            <p:cNvGrpSpPr>
              <a:grpSpLocks/>
            </p:cNvGrpSpPr>
            <p:nvPr/>
          </p:nvGrpSpPr>
          <p:grpSpPr bwMode="auto">
            <a:xfrm>
              <a:off x="4272" y="2400"/>
              <a:ext cx="192" cy="192"/>
              <a:chOff x="4414" y="2400"/>
              <a:chExt cx="192" cy="192"/>
            </a:xfrm>
          </p:grpSpPr>
          <p:sp>
            <p:nvSpPr>
              <p:cNvPr id="34228" name="Line 238"/>
              <p:cNvSpPr>
                <a:spLocks noChangeShapeType="1"/>
              </p:cNvSpPr>
              <p:nvPr>
                <p:custDataLst>
                  <p:tags r:id="rId398"/>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29" name="Line 239"/>
              <p:cNvSpPr>
                <a:spLocks noChangeShapeType="1"/>
              </p:cNvSpPr>
              <p:nvPr>
                <p:custDataLst>
                  <p:tags r:id="rId399"/>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30" name="Line 240"/>
              <p:cNvSpPr>
                <a:spLocks noChangeShapeType="1"/>
              </p:cNvSpPr>
              <p:nvPr>
                <p:custDataLst>
                  <p:tags r:id="rId400"/>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31" name="Line 241"/>
              <p:cNvSpPr>
                <a:spLocks noChangeShapeType="1"/>
              </p:cNvSpPr>
              <p:nvPr>
                <p:custDataLst>
                  <p:tags r:id="rId401"/>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32" name="Line 242"/>
              <p:cNvSpPr>
                <a:spLocks noChangeShapeType="1"/>
              </p:cNvSpPr>
              <p:nvPr>
                <p:custDataLst>
                  <p:tags r:id="rId402"/>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33" name="Line 243"/>
              <p:cNvSpPr>
                <a:spLocks noChangeShapeType="1"/>
              </p:cNvSpPr>
              <p:nvPr>
                <p:custDataLst>
                  <p:tags r:id="rId403"/>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34" name="Line 244"/>
              <p:cNvSpPr>
                <a:spLocks noChangeShapeType="1"/>
              </p:cNvSpPr>
              <p:nvPr>
                <p:custDataLst>
                  <p:tags r:id="rId404"/>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35" name="Line 245"/>
              <p:cNvSpPr>
                <a:spLocks noChangeShapeType="1"/>
              </p:cNvSpPr>
              <p:nvPr>
                <p:custDataLst>
                  <p:tags r:id="rId405"/>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11" name="Group 246"/>
          <p:cNvGrpSpPr>
            <a:grpSpLocks/>
          </p:cNvGrpSpPr>
          <p:nvPr>
            <p:custDataLst>
              <p:tags r:id="rId17"/>
            </p:custDataLst>
          </p:nvPr>
        </p:nvGrpSpPr>
        <p:grpSpPr bwMode="auto">
          <a:xfrm>
            <a:off x="6934200" y="5334000"/>
            <a:ext cx="457200" cy="304800"/>
            <a:chOff x="4272" y="2400"/>
            <a:chExt cx="192" cy="192"/>
          </a:xfrm>
        </p:grpSpPr>
        <p:sp>
          <p:nvSpPr>
            <p:cNvPr id="34216" name="Rectangle 247"/>
            <p:cNvSpPr>
              <a:spLocks noChangeArrowheads="1"/>
            </p:cNvSpPr>
            <p:nvPr>
              <p:custDataLst>
                <p:tags r:id="rId388"/>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39</a:t>
              </a:r>
            </a:p>
          </p:txBody>
        </p:sp>
        <p:grpSp>
          <p:nvGrpSpPr>
            <p:cNvPr id="34217" name="Group 248"/>
            <p:cNvGrpSpPr>
              <a:grpSpLocks/>
            </p:cNvGrpSpPr>
            <p:nvPr/>
          </p:nvGrpSpPr>
          <p:grpSpPr bwMode="auto">
            <a:xfrm>
              <a:off x="4272" y="2400"/>
              <a:ext cx="192" cy="192"/>
              <a:chOff x="4414" y="2400"/>
              <a:chExt cx="192" cy="192"/>
            </a:xfrm>
          </p:grpSpPr>
          <p:sp>
            <p:nvSpPr>
              <p:cNvPr id="34218" name="Line 249"/>
              <p:cNvSpPr>
                <a:spLocks noChangeShapeType="1"/>
              </p:cNvSpPr>
              <p:nvPr>
                <p:custDataLst>
                  <p:tags r:id="rId389"/>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19" name="Line 250"/>
              <p:cNvSpPr>
                <a:spLocks noChangeShapeType="1"/>
              </p:cNvSpPr>
              <p:nvPr>
                <p:custDataLst>
                  <p:tags r:id="rId390"/>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20" name="Line 251"/>
              <p:cNvSpPr>
                <a:spLocks noChangeShapeType="1"/>
              </p:cNvSpPr>
              <p:nvPr>
                <p:custDataLst>
                  <p:tags r:id="rId391"/>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21" name="Line 252"/>
              <p:cNvSpPr>
                <a:spLocks noChangeShapeType="1"/>
              </p:cNvSpPr>
              <p:nvPr>
                <p:custDataLst>
                  <p:tags r:id="rId392"/>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22" name="Line 253"/>
              <p:cNvSpPr>
                <a:spLocks noChangeShapeType="1"/>
              </p:cNvSpPr>
              <p:nvPr>
                <p:custDataLst>
                  <p:tags r:id="rId393"/>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23" name="Line 254"/>
              <p:cNvSpPr>
                <a:spLocks noChangeShapeType="1"/>
              </p:cNvSpPr>
              <p:nvPr>
                <p:custDataLst>
                  <p:tags r:id="rId394"/>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24" name="Line 255"/>
              <p:cNvSpPr>
                <a:spLocks noChangeShapeType="1"/>
              </p:cNvSpPr>
              <p:nvPr>
                <p:custDataLst>
                  <p:tags r:id="rId395"/>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25" name="Line 256"/>
              <p:cNvSpPr>
                <a:spLocks noChangeShapeType="1"/>
              </p:cNvSpPr>
              <p:nvPr>
                <p:custDataLst>
                  <p:tags r:id="rId396"/>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12" name="Group 257"/>
          <p:cNvGrpSpPr>
            <a:grpSpLocks/>
          </p:cNvGrpSpPr>
          <p:nvPr>
            <p:custDataLst>
              <p:tags r:id="rId18"/>
            </p:custDataLst>
          </p:nvPr>
        </p:nvGrpSpPr>
        <p:grpSpPr bwMode="auto">
          <a:xfrm>
            <a:off x="6934200" y="5638800"/>
            <a:ext cx="457200" cy="304800"/>
            <a:chOff x="4272" y="2400"/>
            <a:chExt cx="192" cy="192"/>
          </a:xfrm>
        </p:grpSpPr>
        <p:sp>
          <p:nvSpPr>
            <p:cNvPr id="34206" name="Rectangle 258"/>
            <p:cNvSpPr>
              <a:spLocks noChangeArrowheads="1"/>
            </p:cNvSpPr>
            <p:nvPr>
              <p:custDataLst>
                <p:tags r:id="rId379"/>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41</a:t>
              </a:r>
            </a:p>
          </p:txBody>
        </p:sp>
        <p:grpSp>
          <p:nvGrpSpPr>
            <p:cNvPr id="34207" name="Group 259"/>
            <p:cNvGrpSpPr>
              <a:grpSpLocks/>
            </p:cNvGrpSpPr>
            <p:nvPr/>
          </p:nvGrpSpPr>
          <p:grpSpPr bwMode="auto">
            <a:xfrm>
              <a:off x="4272" y="2400"/>
              <a:ext cx="192" cy="192"/>
              <a:chOff x="4414" y="2400"/>
              <a:chExt cx="192" cy="192"/>
            </a:xfrm>
          </p:grpSpPr>
          <p:sp>
            <p:nvSpPr>
              <p:cNvPr id="34208" name="Line 260"/>
              <p:cNvSpPr>
                <a:spLocks noChangeShapeType="1"/>
              </p:cNvSpPr>
              <p:nvPr>
                <p:custDataLst>
                  <p:tags r:id="rId380"/>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09" name="Line 261"/>
              <p:cNvSpPr>
                <a:spLocks noChangeShapeType="1"/>
              </p:cNvSpPr>
              <p:nvPr>
                <p:custDataLst>
                  <p:tags r:id="rId381"/>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10" name="Line 262"/>
              <p:cNvSpPr>
                <a:spLocks noChangeShapeType="1"/>
              </p:cNvSpPr>
              <p:nvPr>
                <p:custDataLst>
                  <p:tags r:id="rId382"/>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11" name="Line 263"/>
              <p:cNvSpPr>
                <a:spLocks noChangeShapeType="1"/>
              </p:cNvSpPr>
              <p:nvPr>
                <p:custDataLst>
                  <p:tags r:id="rId383"/>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12" name="Line 264"/>
              <p:cNvSpPr>
                <a:spLocks noChangeShapeType="1"/>
              </p:cNvSpPr>
              <p:nvPr>
                <p:custDataLst>
                  <p:tags r:id="rId384"/>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13" name="Line 265"/>
              <p:cNvSpPr>
                <a:spLocks noChangeShapeType="1"/>
              </p:cNvSpPr>
              <p:nvPr>
                <p:custDataLst>
                  <p:tags r:id="rId385"/>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14" name="Line 266"/>
              <p:cNvSpPr>
                <a:spLocks noChangeShapeType="1"/>
              </p:cNvSpPr>
              <p:nvPr>
                <p:custDataLst>
                  <p:tags r:id="rId386"/>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15" name="Line 267"/>
              <p:cNvSpPr>
                <a:spLocks noChangeShapeType="1"/>
              </p:cNvSpPr>
              <p:nvPr>
                <p:custDataLst>
                  <p:tags r:id="rId387"/>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13" name="Group 552"/>
          <p:cNvGrpSpPr>
            <a:grpSpLocks/>
          </p:cNvGrpSpPr>
          <p:nvPr>
            <p:custDataLst>
              <p:tags r:id="rId19"/>
            </p:custDataLst>
          </p:nvPr>
        </p:nvGrpSpPr>
        <p:grpSpPr bwMode="auto">
          <a:xfrm>
            <a:off x="8001000" y="4724400"/>
            <a:ext cx="457200" cy="1219200"/>
            <a:chOff x="4224" y="3024"/>
            <a:chExt cx="192" cy="768"/>
          </a:xfrm>
        </p:grpSpPr>
        <p:grpSp>
          <p:nvGrpSpPr>
            <p:cNvPr id="34162" name="Group 268"/>
            <p:cNvGrpSpPr>
              <a:grpSpLocks/>
            </p:cNvGrpSpPr>
            <p:nvPr>
              <p:custDataLst>
                <p:tags r:id="rId339"/>
              </p:custDataLst>
            </p:nvPr>
          </p:nvGrpSpPr>
          <p:grpSpPr bwMode="auto">
            <a:xfrm>
              <a:off x="4224" y="3024"/>
              <a:ext cx="192" cy="192"/>
              <a:chOff x="4272" y="2400"/>
              <a:chExt cx="192" cy="192"/>
            </a:xfrm>
          </p:grpSpPr>
          <p:sp>
            <p:nvSpPr>
              <p:cNvPr id="34196" name="Rectangle 269"/>
              <p:cNvSpPr>
                <a:spLocks noChangeArrowheads="1"/>
              </p:cNvSpPr>
              <p:nvPr>
                <p:custDataLst>
                  <p:tags r:id="rId370"/>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44</a:t>
                </a:r>
              </a:p>
            </p:txBody>
          </p:sp>
          <p:grpSp>
            <p:nvGrpSpPr>
              <p:cNvPr id="34197" name="Group 270"/>
              <p:cNvGrpSpPr>
                <a:grpSpLocks/>
              </p:cNvGrpSpPr>
              <p:nvPr/>
            </p:nvGrpSpPr>
            <p:grpSpPr bwMode="auto">
              <a:xfrm>
                <a:off x="4272" y="2400"/>
                <a:ext cx="192" cy="192"/>
                <a:chOff x="4414" y="2400"/>
                <a:chExt cx="192" cy="192"/>
              </a:xfrm>
            </p:grpSpPr>
            <p:sp>
              <p:nvSpPr>
                <p:cNvPr id="34198" name="Line 271"/>
                <p:cNvSpPr>
                  <a:spLocks noChangeShapeType="1"/>
                </p:cNvSpPr>
                <p:nvPr>
                  <p:custDataLst>
                    <p:tags r:id="rId371"/>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99" name="Line 272"/>
                <p:cNvSpPr>
                  <a:spLocks noChangeShapeType="1"/>
                </p:cNvSpPr>
                <p:nvPr>
                  <p:custDataLst>
                    <p:tags r:id="rId372"/>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00" name="Line 273"/>
                <p:cNvSpPr>
                  <a:spLocks noChangeShapeType="1"/>
                </p:cNvSpPr>
                <p:nvPr>
                  <p:custDataLst>
                    <p:tags r:id="rId373"/>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01" name="Line 274"/>
                <p:cNvSpPr>
                  <a:spLocks noChangeShapeType="1"/>
                </p:cNvSpPr>
                <p:nvPr>
                  <p:custDataLst>
                    <p:tags r:id="rId374"/>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02" name="Line 275"/>
                <p:cNvSpPr>
                  <a:spLocks noChangeShapeType="1"/>
                </p:cNvSpPr>
                <p:nvPr>
                  <p:custDataLst>
                    <p:tags r:id="rId375"/>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03" name="Line 276"/>
                <p:cNvSpPr>
                  <a:spLocks noChangeShapeType="1"/>
                </p:cNvSpPr>
                <p:nvPr>
                  <p:custDataLst>
                    <p:tags r:id="rId376"/>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04" name="Line 277"/>
                <p:cNvSpPr>
                  <a:spLocks noChangeShapeType="1"/>
                </p:cNvSpPr>
                <p:nvPr>
                  <p:custDataLst>
                    <p:tags r:id="rId377"/>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205" name="Line 278"/>
                <p:cNvSpPr>
                  <a:spLocks noChangeShapeType="1"/>
                </p:cNvSpPr>
                <p:nvPr>
                  <p:custDataLst>
                    <p:tags r:id="rId378"/>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4163" name="Group 279"/>
            <p:cNvGrpSpPr>
              <a:grpSpLocks/>
            </p:cNvGrpSpPr>
            <p:nvPr>
              <p:custDataLst>
                <p:tags r:id="rId340"/>
              </p:custDataLst>
            </p:nvPr>
          </p:nvGrpSpPr>
          <p:grpSpPr bwMode="auto">
            <a:xfrm>
              <a:off x="4224" y="3216"/>
              <a:ext cx="192" cy="192"/>
              <a:chOff x="4272" y="2400"/>
              <a:chExt cx="192" cy="192"/>
            </a:xfrm>
          </p:grpSpPr>
          <p:sp>
            <p:nvSpPr>
              <p:cNvPr id="34186" name="Rectangle 280"/>
              <p:cNvSpPr>
                <a:spLocks noChangeArrowheads="1"/>
              </p:cNvSpPr>
              <p:nvPr>
                <p:custDataLst>
                  <p:tags r:id="rId361"/>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47</a:t>
                </a:r>
              </a:p>
            </p:txBody>
          </p:sp>
          <p:grpSp>
            <p:nvGrpSpPr>
              <p:cNvPr id="34187" name="Group 281"/>
              <p:cNvGrpSpPr>
                <a:grpSpLocks/>
              </p:cNvGrpSpPr>
              <p:nvPr/>
            </p:nvGrpSpPr>
            <p:grpSpPr bwMode="auto">
              <a:xfrm>
                <a:off x="4272" y="2400"/>
                <a:ext cx="192" cy="192"/>
                <a:chOff x="4414" y="2400"/>
                <a:chExt cx="192" cy="192"/>
              </a:xfrm>
            </p:grpSpPr>
            <p:sp>
              <p:nvSpPr>
                <p:cNvPr id="34188" name="Line 282"/>
                <p:cNvSpPr>
                  <a:spLocks noChangeShapeType="1"/>
                </p:cNvSpPr>
                <p:nvPr>
                  <p:custDataLst>
                    <p:tags r:id="rId362"/>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89" name="Line 283"/>
                <p:cNvSpPr>
                  <a:spLocks noChangeShapeType="1"/>
                </p:cNvSpPr>
                <p:nvPr>
                  <p:custDataLst>
                    <p:tags r:id="rId363"/>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90" name="Line 284"/>
                <p:cNvSpPr>
                  <a:spLocks noChangeShapeType="1"/>
                </p:cNvSpPr>
                <p:nvPr>
                  <p:custDataLst>
                    <p:tags r:id="rId364"/>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91" name="Line 285"/>
                <p:cNvSpPr>
                  <a:spLocks noChangeShapeType="1"/>
                </p:cNvSpPr>
                <p:nvPr>
                  <p:custDataLst>
                    <p:tags r:id="rId365"/>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92" name="Line 286"/>
                <p:cNvSpPr>
                  <a:spLocks noChangeShapeType="1"/>
                </p:cNvSpPr>
                <p:nvPr>
                  <p:custDataLst>
                    <p:tags r:id="rId366"/>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93" name="Line 287"/>
                <p:cNvSpPr>
                  <a:spLocks noChangeShapeType="1"/>
                </p:cNvSpPr>
                <p:nvPr>
                  <p:custDataLst>
                    <p:tags r:id="rId367"/>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94" name="Line 288"/>
                <p:cNvSpPr>
                  <a:spLocks noChangeShapeType="1"/>
                </p:cNvSpPr>
                <p:nvPr>
                  <p:custDataLst>
                    <p:tags r:id="rId368"/>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95" name="Line 289"/>
                <p:cNvSpPr>
                  <a:spLocks noChangeShapeType="1"/>
                </p:cNvSpPr>
                <p:nvPr>
                  <p:custDataLst>
                    <p:tags r:id="rId369"/>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4164" name="Group 290"/>
            <p:cNvGrpSpPr>
              <a:grpSpLocks/>
            </p:cNvGrpSpPr>
            <p:nvPr>
              <p:custDataLst>
                <p:tags r:id="rId341"/>
              </p:custDataLst>
            </p:nvPr>
          </p:nvGrpSpPr>
          <p:grpSpPr bwMode="auto">
            <a:xfrm>
              <a:off x="4224" y="3408"/>
              <a:ext cx="192" cy="192"/>
              <a:chOff x="4272" y="2400"/>
              <a:chExt cx="192" cy="192"/>
            </a:xfrm>
          </p:grpSpPr>
          <p:sp>
            <p:nvSpPr>
              <p:cNvPr id="34176" name="Rectangle 291"/>
              <p:cNvSpPr>
                <a:spLocks noChangeArrowheads="1"/>
              </p:cNvSpPr>
              <p:nvPr>
                <p:custDataLst>
                  <p:tags r:id="rId352"/>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49 </a:t>
                </a:r>
              </a:p>
            </p:txBody>
          </p:sp>
          <p:grpSp>
            <p:nvGrpSpPr>
              <p:cNvPr id="34177" name="Group 292"/>
              <p:cNvGrpSpPr>
                <a:grpSpLocks/>
              </p:cNvGrpSpPr>
              <p:nvPr/>
            </p:nvGrpSpPr>
            <p:grpSpPr bwMode="auto">
              <a:xfrm>
                <a:off x="4272" y="2400"/>
                <a:ext cx="192" cy="192"/>
                <a:chOff x="4414" y="2400"/>
                <a:chExt cx="192" cy="192"/>
              </a:xfrm>
            </p:grpSpPr>
            <p:sp>
              <p:nvSpPr>
                <p:cNvPr id="34178" name="Line 293"/>
                <p:cNvSpPr>
                  <a:spLocks noChangeShapeType="1"/>
                </p:cNvSpPr>
                <p:nvPr>
                  <p:custDataLst>
                    <p:tags r:id="rId353"/>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79" name="Line 294"/>
                <p:cNvSpPr>
                  <a:spLocks noChangeShapeType="1"/>
                </p:cNvSpPr>
                <p:nvPr>
                  <p:custDataLst>
                    <p:tags r:id="rId354"/>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80" name="Line 295"/>
                <p:cNvSpPr>
                  <a:spLocks noChangeShapeType="1"/>
                </p:cNvSpPr>
                <p:nvPr>
                  <p:custDataLst>
                    <p:tags r:id="rId355"/>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81" name="Line 296"/>
                <p:cNvSpPr>
                  <a:spLocks noChangeShapeType="1"/>
                </p:cNvSpPr>
                <p:nvPr>
                  <p:custDataLst>
                    <p:tags r:id="rId356"/>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82" name="Line 297"/>
                <p:cNvSpPr>
                  <a:spLocks noChangeShapeType="1"/>
                </p:cNvSpPr>
                <p:nvPr>
                  <p:custDataLst>
                    <p:tags r:id="rId357"/>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83" name="Line 298"/>
                <p:cNvSpPr>
                  <a:spLocks noChangeShapeType="1"/>
                </p:cNvSpPr>
                <p:nvPr>
                  <p:custDataLst>
                    <p:tags r:id="rId358"/>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84" name="Line 299"/>
                <p:cNvSpPr>
                  <a:spLocks noChangeShapeType="1"/>
                </p:cNvSpPr>
                <p:nvPr>
                  <p:custDataLst>
                    <p:tags r:id="rId359"/>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85" name="Line 300"/>
                <p:cNvSpPr>
                  <a:spLocks noChangeShapeType="1"/>
                </p:cNvSpPr>
                <p:nvPr>
                  <p:custDataLst>
                    <p:tags r:id="rId360"/>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4165" name="Group 301"/>
            <p:cNvGrpSpPr>
              <a:grpSpLocks/>
            </p:cNvGrpSpPr>
            <p:nvPr>
              <p:custDataLst>
                <p:tags r:id="rId342"/>
              </p:custDataLst>
            </p:nvPr>
          </p:nvGrpSpPr>
          <p:grpSpPr bwMode="auto">
            <a:xfrm>
              <a:off x="4224" y="3600"/>
              <a:ext cx="192" cy="192"/>
              <a:chOff x="4272" y="2400"/>
              <a:chExt cx="192" cy="192"/>
            </a:xfrm>
          </p:grpSpPr>
          <p:sp>
            <p:nvSpPr>
              <p:cNvPr id="34166" name="Rectangle 302"/>
              <p:cNvSpPr>
                <a:spLocks noChangeArrowheads="1"/>
              </p:cNvSpPr>
              <p:nvPr>
                <p:custDataLst>
                  <p:tags r:id="rId343"/>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 </a:t>
                </a:r>
              </a:p>
            </p:txBody>
          </p:sp>
          <p:grpSp>
            <p:nvGrpSpPr>
              <p:cNvPr id="34167" name="Group 303"/>
              <p:cNvGrpSpPr>
                <a:grpSpLocks/>
              </p:cNvGrpSpPr>
              <p:nvPr/>
            </p:nvGrpSpPr>
            <p:grpSpPr bwMode="auto">
              <a:xfrm>
                <a:off x="4272" y="2400"/>
                <a:ext cx="192" cy="192"/>
                <a:chOff x="4414" y="2400"/>
                <a:chExt cx="192" cy="192"/>
              </a:xfrm>
            </p:grpSpPr>
            <p:sp>
              <p:nvSpPr>
                <p:cNvPr id="34168" name="Line 304"/>
                <p:cNvSpPr>
                  <a:spLocks noChangeShapeType="1"/>
                </p:cNvSpPr>
                <p:nvPr>
                  <p:custDataLst>
                    <p:tags r:id="rId344"/>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69" name="Line 305"/>
                <p:cNvSpPr>
                  <a:spLocks noChangeShapeType="1"/>
                </p:cNvSpPr>
                <p:nvPr>
                  <p:custDataLst>
                    <p:tags r:id="rId345"/>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70" name="Line 306"/>
                <p:cNvSpPr>
                  <a:spLocks noChangeShapeType="1"/>
                </p:cNvSpPr>
                <p:nvPr>
                  <p:custDataLst>
                    <p:tags r:id="rId346"/>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71" name="Line 307"/>
                <p:cNvSpPr>
                  <a:spLocks noChangeShapeType="1"/>
                </p:cNvSpPr>
                <p:nvPr>
                  <p:custDataLst>
                    <p:tags r:id="rId347"/>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72" name="Line 308"/>
                <p:cNvSpPr>
                  <a:spLocks noChangeShapeType="1"/>
                </p:cNvSpPr>
                <p:nvPr>
                  <p:custDataLst>
                    <p:tags r:id="rId348"/>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73" name="Line 309"/>
                <p:cNvSpPr>
                  <a:spLocks noChangeShapeType="1"/>
                </p:cNvSpPr>
                <p:nvPr>
                  <p:custDataLst>
                    <p:tags r:id="rId349"/>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74" name="Line 310"/>
                <p:cNvSpPr>
                  <a:spLocks noChangeShapeType="1"/>
                </p:cNvSpPr>
                <p:nvPr>
                  <p:custDataLst>
                    <p:tags r:id="rId350"/>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75" name="Line 311"/>
                <p:cNvSpPr>
                  <a:spLocks noChangeShapeType="1"/>
                </p:cNvSpPr>
                <p:nvPr>
                  <p:custDataLst>
                    <p:tags r:id="rId351"/>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grpSp>
        <p:nvGrpSpPr>
          <p:cNvPr id="33814" name="Group 312"/>
          <p:cNvGrpSpPr>
            <a:grpSpLocks/>
          </p:cNvGrpSpPr>
          <p:nvPr>
            <p:custDataLst>
              <p:tags r:id="rId20"/>
            </p:custDataLst>
          </p:nvPr>
        </p:nvGrpSpPr>
        <p:grpSpPr bwMode="auto">
          <a:xfrm>
            <a:off x="8610600" y="4724400"/>
            <a:ext cx="457200" cy="304800"/>
            <a:chOff x="4272" y="2400"/>
            <a:chExt cx="192" cy="192"/>
          </a:xfrm>
        </p:grpSpPr>
        <p:sp>
          <p:nvSpPr>
            <p:cNvPr id="34152" name="Rectangle 313"/>
            <p:cNvSpPr>
              <a:spLocks noChangeArrowheads="1"/>
            </p:cNvSpPr>
            <p:nvPr>
              <p:custDataLst>
                <p:tags r:id="rId330"/>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50</a:t>
              </a:r>
            </a:p>
          </p:txBody>
        </p:sp>
        <p:grpSp>
          <p:nvGrpSpPr>
            <p:cNvPr id="34153" name="Group 314"/>
            <p:cNvGrpSpPr>
              <a:grpSpLocks/>
            </p:cNvGrpSpPr>
            <p:nvPr/>
          </p:nvGrpSpPr>
          <p:grpSpPr bwMode="auto">
            <a:xfrm>
              <a:off x="4272" y="2400"/>
              <a:ext cx="192" cy="192"/>
              <a:chOff x="4414" y="2400"/>
              <a:chExt cx="192" cy="192"/>
            </a:xfrm>
          </p:grpSpPr>
          <p:sp>
            <p:nvSpPr>
              <p:cNvPr id="34154" name="Line 315"/>
              <p:cNvSpPr>
                <a:spLocks noChangeShapeType="1"/>
              </p:cNvSpPr>
              <p:nvPr>
                <p:custDataLst>
                  <p:tags r:id="rId331"/>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55" name="Line 316"/>
              <p:cNvSpPr>
                <a:spLocks noChangeShapeType="1"/>
              </p:cNvSpPr>
              <p:nvPr>
                <p:custDataLst>
                  <p:tags r:id="rId332"/>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56" name="Line 317"/>
              <p:cNvSpPr>
                <a:spLocks noChangeShapeType="1"/>
              </p:cNvSpPr>
              <p:nvPr>
                <p:custDataLst>
                  <p:tags r:id="rId333"/>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57" name="Line 318"/>
              <p:cNvSpPr>
                <a:spLocks noChangeShapeType="1"/>
              </p:cNvSpPr>
              <p:nvPr>
                <p:custDataLst>
                  <p:tags r:id="rId334"/>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58" name="Line 319"/>
              <p:cNvSpPr>
                <a:spLocks noChangeShapeType="1"/>
              </p:cNvSpPr>
              <p:nvPr>
                <p:custDataLst>
                  <p:tags r:id="rId335"/>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59" name="Line 320"/>
              <p:cNvSpPr>
                <a:spLocks noChangeShapeType="1"/>
              </p:cNvSpPr>
              <p:nvPr>
                <p:custDataLst>
                  <p:tags r:id="rId336"/>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60" name="Line 321"/>
              <p:cNvSpPr>
                <a:spLocks noChangeShapeType="1"/>
              </p:cNvSpPr>
              <p:nvPr>
                <p:custDataLst>
                  <p:tags r:id="rId337"/>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61" name="Line 322"/>
              <p:cNvSpPr>
                <a:spLocks noChangeShapeType="1"/>
              </p:cNvSpPr>
              <p:nvPr>
                <p:custDataLst>
                  <p:tags r:id="rId338"/>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15" name="Group 323"/>
          <p:cNvGrpSpPr>
            <a:grpSpLocks/>
          </p:cNvGrpSpPr>
          <p:nvPr>
            <p:custDataLst>
              <p:tags r:id="rId21"/>
            </p:custDataLst>
          </p:nvPr>
        </p:nvGrpSpPr>
        <p:grpSpPr bwMode="auto">
          <a:xfrm>
            <a:off x="8610600" y="5029200"/>
            <a:ext cx="457200" cy="304800"/>
            <a:chOff x="4272" y="2400"/>
            <a:chExt cx="192" cy="192"/>
          </a:xfrm>
        </p:grpSpPr>
        <p:sp>
          <p:nvSpPr>
            <p:cNvPr id="34142" name="Rectangle 324"/>
            <p:cNvSpPr>
              <a:spLocks noChangeArrowheads="1"/>
            </p:cNvSpPr>
            <p:nvPr>
              <p:custDataLst>
                <p:tags r:id="rId321"/>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60</a:t>
              </a:r>
            </a:p>
          </p:txBody>
        </p:sp>
        <p:grpSp>
          <p:nvGrpSpPr>
            <p:cNvPr id="34143" name="Group 325"/>
            <p:cNvGrpSpPr>
              <a:grpSpLocks/>
            </p:cNvGrpSpPr>
            <p:nvPr/>
          </p:nvGrpSpPr>
          <p:grpSpPr bwMode="auto">
            <a:xfrm>
              <a:off x="4272" y="2400"/>
              <a:ext cx="192" cy="192"/>
              <a:chOff x="4414" y="2400"/>
              <a:chExt cx="192" cy="192"/>
            </a:xfrm>
          </p:grpSpPr>
          <p:sp>
            <p:nvSpPr>
              <p:cNvPr id="34144" name="Line 326"/>
              <p:cNvSpPr>
                <a:spLocks noChangeShapeType="1"/>
              </p:cNvSpPr>
              <p:nvPr>
                <p:custDataLst>
                  <p:tags r:id="rId322"/>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45" name="Line 327"/>
              <p:cNvSpPr>
                <a:spLocks noChangeShapeType="1"/>
              </p:cNvSpPr>
              <p:nvPr>
                <p:custDataLst>
                  <p:tags r:id="rId323"/>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46" name="Line 328"/>
              <p:cNvSpPr>
                <a:spLocks noChangeShapeType="1"/>
              </p:cNvSpPr>
              <p:nvPr>
                <p:custDataLst>
                  <p:tags r:id="rId324"/>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47" name="Line 329"/>
              <p:cNvSpPr>
                <a:spLocks noChangeShapeType="1"/>
              </p:cNvSpPr>
              <p:nvPr>
                <p:custDataLst>
                  <p:tags r:id="rId325"/>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48" name="Line 330"/>
              <p:cNvSpPr>
                <a:spLocks noChangeShapeType="1"/>
              </p:cNvSpPr>
              <p:nvPr>
                <p:custDataLst>
                  <p:tags r:id="rId326"/>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49" name="Line 331"/>
              <p:cNvSpPr>
                <a:spLocks noChangeShapeType="1"/>
              </p:cNvSpPr>
              <p:nvPr>
                <p:custDataLst>
                  <p:tags r:id="rId327"/>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50" name="Line 332"/>
              <p:cNvSpPr>
                <a:spLocks noChangeShapeType="1"/>
              </p:cNvSpPr>
              <p:nvPr>
                <p:custDataLst>
                  <p:tags r:id="rId328"/>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51" name="Line 333"/>
              <p:cNvSpPr>
                <a:spLocks noChangeShapeType="1"/>
              </p:cNvSpPr>
              <p:nvPr>
                <p:custDataLst>
                  <p:tags r:id="rId329"/>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16" name="Group 334"/>
          <p:cNvGrpSpPr>
            <a:grpSpLocks/>
          </p:cNvGrpSpPr>
          <p:nvPr>
            <p:custDataLst>
              <p:tags r:id="rId22"/>
            </p:custDataLst>
          </p:nvPr>
        </p:nvGrpSpPr>
        <p:grpSpPr bwMode="auto">
          <a:xfrm>
            <a:off x="8610600" y="5334000"/>
            <a:ext cx="457200" cy="304800"/>
            <a:chOff x="4272" y="2400"/>
            <a:chExt cx="192" cy="192"/>
          </a:xfrm>
        </p:grpSpPr>
        <p:sp>
          <p:nvSpPr>
            <p:cNvPr id="34132" name="Rectangle 335"/>
            <p:cNvSpPr>
              <a:spLocks noChangeArrowheads="1"/>
            </p:cNvSpPr>
            <p:nvPr>
              <p:custDataLst>
                <p:tags r:id="rId312"/>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70</a:t>
              </a:r>
            </a:p>
          </p:txBody>
        </p:sp>
        <p:grpSp>
          <p:nvGrpSpPr>
            <p:cNvPr id="34133" name="Group 336"/>
            <p:cNvGrpSpPr>
              <a:grpSpLocks/>
            </p:cNvGrpSpPr>
            <p:nvPr/>
          </p:nvGrpSpPr>
          <p:grpSpPr bwMode="auto">
            <a:xfrm>
              <a:off x="4272" y="2400"/>
              <a:ext cx="192" cy="192"/>
              <a:chOff x="4414" y="2400"/>
              <a:chExt cx="192" cy="192"/>
            </a:xfrm>
          </p:grpSpPr>
          <p:sp>
            <p:nvSpPr>
              <p:cNvPr id="34134" name="Line 337"/>
              <p:cNvSpPr>
                <a:spLocks noChangeShapeType="1"/>
              </p:cNvSpPr>
              <p:nvPr>
                <p:custDataLst>
                  <p:tags r:id="rId313"/>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35" name="Line 338"/>
              <p:cNvSpPr>
                <a:spLocks noChangeShapeType="1"/>
              </p:cNvSpPr>
              <p:nvPr>
                <p:custDataLst>
                  <p:tags r:id="rId314"/>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36" name="Line 339"/>
              <p:cNvSpPr>
                <a:spLocks noChangeShapeType="1"/>
              </p:cNvSpPr>
              <p:nvPr>
                <p:custDataLst>
                  <p:tags r:id="rId315"/>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37" name="Line 340"/>
              <p:cNvSpPr>
                <a:spLocks noChangeShapeType="1"/>
              </p:cNvSpPr>
              <p:nvPr>
                <p:custDataLst>
                  <p:tags r:id="rId316"/>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38" name="Line 341"/>
              <p:cNvSpPr>
                <a:spLocks noChangeShapeType="1"/>
              </p:cNvSpPr>
              <p:nvPr>
                <p:custDataLst>
                  <p:tags r:id="rId317"/>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39" name="Line 342"/>
              <p:cNvSpPr>
                <a:spLocks noChangeShapeType="1"/>
              </p:cNvSpPr>
              <p:nvPr>
                <p:custDataLst>
                  <p:tags r:id="rId318"/>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40" name="Line 343"/>
              <p:cNvSpPr>
                <a:spLocks noChangeShapeType="1"/>
              </p:cNvSpPr>
              <p:nvPr>
                <p:custDataLst>
                  <p:tags r:id="rId319"/>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41" name="Line 344"/>
              <p:cNvSpPr>
                <a:spLocks noChangeShapeType="1"/>
              </p:cNvSpPr>
              <p:nvPr>
                <p:custDataLst>
                  <p:tags r:id="rId320"/>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17" name="Group 345"/>
          <p:cNvGrpSpPr>
            <a:grpSpLocks/>
          </p:cNvGrpSpPr>
          <p:nvPr>
            <p:custDataLst>
              <p:tags r:id="rId23"/>
            </p:custDataLst>
          </p:nvPr>
        </p:nvGrpSpPr>
        <p:grpSpPr bwMode="auto">
          <a:xfrm>
            <a:off x="8610600" y="5638800"/>
            <a:ext cx="457200" cy="304800"/>
            <a:chOff x="4272" y="2400"/>
            <a:chExt cx="192" cy="192"/>
          </a:xfrm>
        </p:grpSpPr>
        <p:sp>
          <p:nvSpPr>
            <p:cNvPr id="34122" name="Rectangle 346"/>
            <p:cNvSpPr>
              <a:spLocks noChangeArrowheads="1"/>
            </p:cNvSpPr>
            <p:nvPr>
              <p:custDataLst>
                <p:tags r:id="rId303"/>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 </a:t>
              </a:r>
            </a:p>
          </p:txBody>
        </p:sp>
        <p:grpSp>
          <p:nvGrpSpPr>
            <p:cNvPr id="34123" name="Group 347"/>
            <p:cNvGrpSpPr>
              <a:grpSpLocks/>
            </p:cNvGrpSpPr>
            <p:nvPr/>
          </p:nvGrpSpPr>
          <p:grpSpPr bwMode="auto">
            <a:xfrm>
              <a:off x="4272" y="2400"/>
              <a:ext cx="192" cy="192"/>
              <a:chOff x="4414" y="2400"/>
              <a:chExt cx="192" cy="192"/>
            </a:xfrm>
          </p:grpSpPr>
          <p:sp>
            <p:nvSpPr>
              <p:cNvPr id="34124" name="Line 348"/>
              <p:cNvSpPr>
                <a:spLocks noChangeShapeType="1"/>
              </p:cNvSpPr>
              <p:nvPr>
                <p:custDataLst>
                  <p:tags r:id="rId304"/>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25" name="Line 349"/>
              <p:cNvSpPr>
                <a:spLocks noChangeShapeType="1"/>
              </p:cNvSpPr>
              <p:nvPr>
                <p:custDataLst>
                  <p:tags r:id="rId305"/>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26" name="Line 350"/>
              <p:cNvSpPr>
                <a:spLocks noChangeShapeType="1"/>
              </p:cNvSpPr>
              <p:nvPr>
                <p:custDataLst>
                  <p:tags r:id="rId306"/>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27" name="Line 351"/>
              <p:cNvSpPr>
                <a:spLocks noChangeShapeType="1"/>
              </p:cNvSpPr>
              <p:nvPr>
                <p:custDataLst>
                  <p:tags r:id="rId307"/>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28" name="Line 352"/>
              <p:cNvSpPr>
                <a:spLocks noChangeShapeType="1"/>
              </p:cNvSpPr>
              <p:nvPr>
                <p:custDataLst>
                  <p:tags r:id="rId308"/>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29" name="Line 353"/>
              <p:cNvSpPr>
                <a:spLocks noChangeShapeType="1"/>
              </p:cNvSpPr>
              <p:nvPr>
                <p:custDataLst>
                  <p:tags r:id="rId309"/>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30" name="Line 354"/>
              <p:cNvSpPr>
                <a:spLocks noChangeShapeType="1"/>
              </p:cNvSpPr>
              <p:nvPr>
                <p:custDataLst>
                  <p:tags r:id="rId310"/>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31" name="Line 355"/>
              <p:cNvSpPr>
                <a:spLocks noChangeShapeType="1"/>
              </p:cNvSpPr>
              <p:nvPr>
                <p:custDataLst>
                  <p:tags r:id="rId311"/>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18" name="Group 356"/>
          <p:cNvGrpSpPr>
            <a:grpSpLocks/>
          </p:cNvGrpSpPr>
          <p:nvPr>
            <p:custDataLst>
              <p:tags r:id="rId24"/>
            </p:custDataLst>
          </p:nvPr>
        </p:nvGrpSpPr>
        <p:grpSpPr bwMode="auto">
          <a:xfrm>
            <a:off x="5867400" y="2895600"/>
            <a:ext cx="304800" cy="304800"/>
            <a:chOff x="4272" y="2400"/>
            <a:chExt cx="192" cy="192"/>
          </a:xfrm>
        </p:grpSpPr>
        <p:sp>
          <p:nvSpPr>
            <p:cNvPr id="34112" name="Rectangle 357"/>
            <p:cNvSpPr>
              <a:spLocks noChangeArrowheads="1"/>
            </p:cNvSpPr>
            <p:nvPr>
              <p:custDataLst>
                <p:tags r:id="rId294"/>
              </p:custDataLst>
            </p:nvPr>
          </p:nvSpPr>
          <p:spPr bwMode="auto">
            <a:xfrm>
              <a:off x="4272" y="2400"/>
              <a:ext cx="192" cy="192"/>
            </a:xfrm>
            <a:prstGeom prst="rect">
              <a:avLst/>
            </a:prstGeom>
            <a:noFill/>
            <a:ln w="9525">
              <a:solidFill>
                <a:schemeClr val="tx1"/>
              </a:solidFill>
              <a:miter lim="800000"/>
              <a:headEnd/>
              <a:tailEnd/>
            </a:ln>
          </p:spPr>
          <p:txBody>
            <a:bodyPr wrap="none" lIns="45720" anchor="ctr"/>
            <a:lstStyle/>
            <a:p>
              <a:r>
                <a:rPr lang="en-US" sz="2000">
                  <a:latin typeface="Times New Roman" panose="02020603050405020304" pitchFamily="18" charset="0"/>
                  <a:cs typeface="Times New Roman" panose="02020603050405020304" pitchFamily="18" charset="0"/>
                </a:rPr>
                <a:t>12</a:t>
              </a:r>
            </a:p>
          </p:txBody>
        </p:sp>
        <p:grpSp>
          <p:nvGrpSpPr>
            <p:cNvPr id="34113" name="Group 358"/>
            <p:cNvGrpSpPr>
              <a:grpSpLocks/>
            </p:cNvGrpSpPr>
            <p:nvPr/>
          </p:nvGrpSpPr>
          <p:grpSpPr bwMode="auto">
            <a:xfrm>
              <a:off x="4272" y="2400"/>
              <a:ext cx="192" cy="192"/>
              <a:chOff x="4414" y="2400"/>
              <a:chExt cx="192" cy="192"/>
            </a:xfrm>
          </p:grpSpPr>
          <p:sp>
            <p:nvSpPr>
              <p:cNvPr id="34114" name="Line 359"/>
              <p:cNvSpPr>
                <a:spLocks noChangeShapeType="1"/>
              </p:cNvSpPr>
              <p:nvPr>
                <p:custDataLst>
                  <p:tags r:id="rId295"/>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15" name="Line 360"/>
              <p:cNvSpPr>
                <a:spLocks noChangeShapeType="1"/>
              </p:cNvSpPr>
              <p:nvPr>
                <p:custDataLst>
                  <p:tags r:id="rId296"/>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16" name="Line 361"/>
              <p:cNvSpPr>
                <a:spLocks noChangeShapeType="1"/>
              </p:cNvSpPr>
              <p:nvPr>
                <p:custDataLst>
                  <p:tags r:id="rId297"/>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17" name="Line 362"/>
              <p:cNvSpPr>
                <a:spLocks noChangeShapeType="1"/>
              </p:cNvSpPr>
              <p:nvPr>
                <p:custDataLst>
                  <p:tags r:id="rId298"/>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18" name="Line 363"/>
              <p:cNvSpPr>
                <a:spLocks noChangeShapeType="1"/>
              </p:cNvSpPr>
              <p:nvPr>
                <p:custDataLst>
                  <p:tags r:id="rId299"/>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19" name="Line 364"/>
              <p:cNvSpPr>
                <a:spLocks noChangeShapeType="1"/>
              </p:cNvSpPr>
              <p:nvPr>
                <p:custDataLst>
                  <p:tags r:id="rId300"/>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20" name="Line 365"/>
              <p:cNvSpPr>
                <a:spLocks noChangeShapeType="1"/>
              </p:cNvSpPr>
              <p:nvPr>
                <p:custDataLst>
                  <p:tags r:id="rId301"/>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21" name="Line 366"/>
              <p:cNvSpPr>
                <a:spLocks noChangeShapeType="1"/>
              </p:cNvSpPr>
              <p:nvPr>
                <p:custDataLst>
                  <p:tags r:id="rId302"/>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19" name="Group 367"/>
          <p:cNvGrpSpPr>
            <a:grpSpLocks/>
          </p:cNvGrpSpPr>
          <p:nvPr>
            <p:custDataLst>
              <p:tags r:id="rId25"/>
            </p:custDataLst>
          </p:nvPr>
        </p:nvGrpSpPr>
        <p:grpSpPr bwMode="auto">
          <a:xfrm>
            <a:off x="6248400" y="2895600"/>
            <a:ext cx="304800" cy="304800"/>
            <a:chOff x="4272" y="2400"/>
            <a:chExt cx="192" cy="192"/>
          </a:xfrm>
        </p:grpSpPr>
        <p:sp>
          <p:nvSpPr>
            <p:cNvPr id="34102" name="Rectangle 368"/>
            <p:cNvSpPr>
              <a:spLocks noChangeArrowheads="1"/>
            </p:cNvSpPr>
            <p:nvPr>
              <p:custDataLst>
                <p:tags r:id="rId285"/>
              </p:custDataLst>
            </p:nvPr>
          </p:nvSpPr>
          <p:spPr bwMode="auto">
            <a:xfrm>
              <a:off x="4272" y="2400"/>
              <a:ext cx="192" cy="192"/>
            </a:xfrm>
            <a:prstGeom prst="rect">
              <a:avLst/>
            </a:prstGeom>
            <a:noFill/>
            <a:ln w="9525">
              <a:solidFill>
                <a:schemeClr val="tx1"/>
              </a:solidFill>
              <a:miter lim="800000"/>
              <a:headEnd/>
              <a:tailEnd/>
            </a:ln>
          </p:spPr>
          <p:txBody>
            <a:bodyPr wrap="none" lIns="45720" anchor="ctr"/>
            <a:lstStyle/>
            <a:p>
              <a:r>
                <a:rPr lang="en-US" sz="2000">
                  <a:latin typeface="Times New Roman" panose="02020603050405020304" pitchFamily="18" charset="0"/>
                  <a:cs typeface="Times New Roman" panose="02020603050405020304" pitchFamily="18" charset="0"/>
                </a:rPr>
                <a:t>44</a:t>
              </a:r>
            </a:p>
          </p:txBody>
        </p:sp>
        <p:grpSp>
          <p:nvGrpSpPr>
            <p:cNvPr id="34103" name="Group 369"/>
            <p:cNvGrpSpPr>
              <a:grpSpLocks/>
            </p:cNvGrpSpPr>
            <p:nvPr/>
          </p:nvGrpSpPr>
          <p:grpSpPr bwMode="auto">
            <a:xfrm>
              <a:off x="4272" y="2400"/>
              <a:ext cx="192" cy="192"/>
              <a:chOff x="4414" y="2400"/>
              <a:chExt cx="192" cy="192"/>
            </a:xfrm>
          </p:grpSpPr>
          <p:sp>
            <p:nvSpPr>
              <p:cNvPr id="34104" name="Line 370"/>
              <p:cNvSpPr>
                <a:spLocks noChangeShapeType="1"/>
              </p:cNvSpPr>
              <p:nvPr>
                <p:custDataLst>
                  <p:tags r:id="rId286"/>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05" name="Line 371"/>
              <p:cNvSpPr>
                <a:spLocks noChangeShapeType="1"/>
              </p:cNvSpPr>
              <p:nvPr>
                <p:custDataLst>
                  <p:tags r:id="rId287"/>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06" name="Line 372"/>
              <p:cNvSpPr>
                <a:spLocks noChangeShapeType="1"/>
              </p:cNvSpPr>
              <p:nvPr>
                <p:custDataLst>
                  <p:tags r:id="rId288"/>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07" name="Line 373"/>
              <p:cNvSpPr>
                <a:spLocks noChangeShapeType="1"/>
              </p:cNvSpPr>
              <p:nvPr>
                <p:custDataLst>
                  <p:tags r:id="rId289"/>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08" name="Line 374"/>
              <p:cNvSpPr>
                <a:spLocks noChangeShapeType="1"/>
              </p:cNvSpPr>
              <p:nvPr>
                <p:custDataLst>
                  <p:tags r:id="rId290"/>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09" name="Line 375"/>
              <p:cNvSpPr>
                <a:spLocks noChangeShapeType="1"/>
              </p:cNvSpPr>
              <p:nvPr>
                <p:custDataLst>
                  <p:tags r:id="rId291"/>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10" name="Line 376"/>
              <p:cNvSpPr>
                <a:spLocks noChangeShapeType="1"/>
              </p:cNvSpPr>
              <p:nvPr>
                <p:custDataLst>
                  <p:tags r:id="rId292"/>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11" name="Line 377"/>
              <p:cNvSpPr>
                <a:spLocks noChangeShapeType="1"/>
              </p:cNvSpPr>
              <p:nvPr>
                <p:custDataLst>
                  <p:tags r:id="rId293"/>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20" name="Group 378"/>
          <p:cNvGrpSpPr>
            <a:grpSpLocks/>
          </p:cNvGrpSpPr>
          <p:nvPr>
            <p:custDataLst>
              <p:tags r:id="rId26"/>
            </p:custDataLst>
          </p:nvPr>
        </p:nvGrpSpPr>
        <p:grpSpPr bwMode="auto">
          <a:xfrm>
            <a:off x="6629400" y="2895600"/>
            <a:ext cx="304800" cy="304800"/>
            <a:chOff x="4272" y="2400"/>
            <a:chExt cx="192" cy="192"/>
          </a:xfrm>
        </p:grpSpPr>
        <p:sp>
          <p:nvSpPr>
            <p:cNvPr id="34092" name="Rectangle 379"/>
            <p:cNvSpPr>
              <a:spLocks noChangeArrowheads="1"/>
            </p:cNvSpPr>
            <p:nvPr>
              <p:custDataLst>
                <p:tags r:id="rId276"/>
              </p:custDataLst>
            </p:nvPr>
          </p:nvSpPr>
          <p:spPr bwMode="auto">
            <a:xfrm>
              <a:off x="4272" y="2400"/>
              <a:ext cx="192" cy="192"/>
            </a:xfrm>
            <a:prstGeom prst="rect">
              <a:avLst/>
            </a:prstGeom>
            <a:no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grpSp>
          <p:nvGrpSpPr>
            <p:cNvPr id="34093" name="Group 380"/>
            <p:cNvGrpSpPr>
              <a:grpSpLocks/>
            </p:cNvGrpSpPr>
            <p:nvPr/>
          </p:nvGrpSpPr>
          <p:grpSpPr bwMode="auto">
            <a:xfrm>
              <a:off x="4272" y="2400"/>
              <a:ext cx="192" cy="192"/>
              <a:chOff x="4414" y="2400"/>
              <a:chExt cx="192" cy="192"/>
            </a:xfrm>
          </p:grpSpPr>
          <p:sp>
            <p:nvSpPr>
              <p:cNvPr id="34094" name="Line 381"/>
              <p:cNvSpPr>
                <a:spLocks noChangeShapeType="1"/>
              </p:cNvSpPr>
              <p:nvPr>
                <p:custDataLst>
                  <p:tags r:id="rId277"/>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95" name="Line 382"/>
              <p:cNvSpPr>
                <a:spLocks noChangeShapeType="1"/>
              </p:cNvSpPr>
              <p:nvPr>
                <p:custDataLst>
                  <p:tags r:id="rId278"/>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96" name="Line 383"/>
              <p:cNvSpPr>
                <a:spLocks noChangeShapeType="1"/>
              </p:cNvSpPr>
              <p:nvPr>
                <p:custDataLst>
                  <p:tags r:id="rId279"/>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97" name="Line 384"/>
              <p:cNvSpPr>
                <a:spLocks noChangeShapeType="1"/>
              </p:cNvSpPr>
              <p:nvPr>
                <p:custDataLst>
                  <p:tags r:id="rId280"/>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98" name="Line 385"/>
              <p:cNvSpPr>
                <a:spLocks noChangeShapeType="1"/>
              </p:cNvSpPr>
              <p:nvPr>
                <p:custDataLst>
                  <p:tags r:id="rId281"/>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99" name="Line 386"/>
              <p:cNvSpPr>
                <a:spLocks noChangeShapeType="1"/>
              </p:cNvSpPr>
              <p:nvPr>
                <p:custDataLst>
                  <p:tags r:id="rId282"/>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00" name="Line 387"/>
              <p:cNvSpPr>
                <a:spLocks noChangeShapeType="1"/>
              </p:cNvSpPr>
              <p:nvPr>
                <p:custDataLst>
                  <p:tags r:id="rId283"/>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101" name="Line 388"/>
              <p:cNvSpPr>
                <a:spLocks noChangeShapeType="1"/>
              </p:cNvSpPr>
              <p:nvPr>
                <p:custDataLst>
                  <p:tags r:id="rId284"/>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21" name="Group 389"/>
          <p:cNvGrpSpPr>
            <a:grpSpLocks/>
          </p:cNvGrpSpPr>
          <p:nvPr>
            <p:custDataLst>
              <p:tags r:id="rId27"/>
            </p:custDataLst>
          </p:nvPr>
        </p:nvGrpSpPr>
        <p:grpSpPr bwMode="auto">
          <a:xfrm>
            <a:off x="3505200" y="3810000"/>
            <a:ext cx="304800" cy="304800"/>
            <a:chOff x="4272" y="2400"/>
            <a:chExt cx="192" cy="192"/>
          </a:xfrm>
        </p:grpSpPr>
        <p:sp>
          <p:nvSpPr>
            <p:cNvPr id="34082" name="Rectangle 390"/>
            <p:cNvSpPr>
              <a:spLocks noChangeArrowheads="1"/>
            </p:cNvSpPr>
            <p:nvPr>
              <p:custDataLst>
                <p:tags r:id="rId267"/>
              </p:custDataLst>
            </p:nvPr>
          </p:nvSpPr>
          <p:spPr bwMode="auto">
            <a:xfrm>
              <a:off x="4272" y="2400"/>
              <a:ext cx="192" cy="192"/>
            </a:xfrm>
            <a:prstGeom prst="rect">
              <a:avLst/>
            </a:prstGeom>
            <a:no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6</a:t>
              </a:r>
            </a:p>
          </p:txBody>
        </p:sp>
        <p:grpSp>
          <p:nvGrpSpPr>
            <p:cNvPr id="34083" name="Group 391"/>
            <p:cNvGrpSpPr>
              <a:grpSpLocks/>
            </p:cNvGrpSpPr>
            <p:nvPr/>
          </p:nvGrpSpPr>
          <p:grpSpPr bwMode="auto">
            <a:xfrm>
              <a:off x="4272" y="2400"/>
              <a:ext cx="192" cy="192"/>
              <a:chOff x="4414" y="2400"/>
              <a:chExt cx="192" cy="192"/>
            </a:xfrm>
          </p:grpSpPr>
          <p:sp>
            <p:nvSpPr>
              <p:cNvPr id="34084" name="Line 392"/>
              <p:cNvSpPr>
                <a:spLocks noChangeShapeType="1"/>
              </p:cNvSpPr>
              <p:nvPr>
                <p:custDataLst>
                  <p:tags r:id="rId268"/>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85" name="Line 393"/>
              <p:cNvSpPr>
                <a:spLocks noChangeShapeType="1"/>
              </p:cNvSpPr>
              <p:nvPr>
                <p:custDataLst>
                  <p:tags r:id="rId269"/>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86" name="Line 394"/>
              <p:cNvSpPr>
                <a:spLocks noChangeShapeType="1"/>
              </p:cNvSpPr>
              <p:nvPr>
                <p:custDataLst>
                  <p:tags r:id="rId270"/>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87" name="Line 395"/>
              <p:cNvSpPr>
                <a:spLocks noChangeShapeType="1"/>
              </p:cNvSpPr>
              <p:nvPr>
                <p:custDataLst>
                  <p:tags r:id="rId271"/>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88" name="Line 396"/>
              <p:cNvSpPr>
                <a:spLocks noChangeShapeType="1"/>
              </p:cNvSpPr>
              <p:nvPr>
                <p:custDataLst>
                  <p:tags r:id="rId272"/>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89" name="Line 397"/>
              <p:cNvSpPr>
                <a:spLocks noChangeShapeType="1"/>
              </p:cNvSpPr>
              <p:nvPr>
                <p:custDataLst>
                  <p:tags r:id="rId273"/>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90" name="Line 398"/>
              <p:cNvSpPr>
                <a:spLocks noChangeShapeType="1"/>
              </p:cNvSpPr>
              <p:nvPr>
                <p:custDataLst>
                  <p:tags r:id="rId274"/>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91" name="Line 399"/>
              <p:cNvSpPr>
                <a:spLocks noChangeShapeType="1"/>
              </p:cNvSpPr>
              <p:nvPr>
                <p:custDataLst>
                  <p:tags r:id="rId275"/>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22" name="Group 400"/>
          <p:cNvGrpSpPr>
            <a:grpSpLocks/>
          </p:cNvGrpSpPr>
          <p:nvPr>
            <p:custDataLst>
              <p:tags r:id="rId28"/>
            </p:custDataLst>
          </p:nvPr>
        </p:nvGrpSpPr>
        <p:grpSpPr bwMode="auto">
          <a:xfrm>
            <a:off x="3886200" y="3810000"/>
            <a:ext cx="304800" cy="304800"/>
            <a:chOff x="4272" y="2400"/>
            <a:chExt cx="192" cy="192"/>
          </a:xfrm>
        </p:grpSpPr>
        <p:sp>
          <p:nvSpPr>
            <p:cNvPr id="34072" name="Rectangle 401"/>
            <p:cNvSpPr>
              <a:spLocks noChangeArrowheads="1"/>
            </p:cNvSpPr>
            <p:nvPr>
              <p:custDataLst>
                <p:tags r:id="rId258"/>
              </p:custDataLst>
            </p:nvPr>
          </p:nvSpPr>
          <p:spPr bwMode="auto">
            <a:xfrm>
              <a:off x="4272" y="2400"/>
              <a:ext cx="192" cy="192"/>
            </a:xfrm>
            <a:prstGeom prst="rect">
              <a:avLst/>
            </a:prstGeom>
            <a:no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grpSp>
          <p:nvGrpSpPr>
            <p:cNvPr id="34073" name="Group 402"/>
            <p:cNvGrpSpPr>
              <a:grpSpLocks/>
            </p:cNvGrpSpPr>
            <p:nvPr/>
          </p:nvGrpSpPr>
          <p:grpSpPr bwMode="auto">
            <a:xfrm>
              <a:off x="4272" y="2400"/>
              <a:ext cx="192" cy="192"/>
              <a:chOff x="4414" y="2400"/>
              <a:chExt cx="192" cy="192"/>
            </a:xfrm>
          </p:grpSpPr>
          <p:sp>
            <p:nvSpPr>
              <p:cNvPr id="34074" name="Line 403"/>
              <p:cNvSpPr>
                <a:spLocks noChangeShapeType="1"/>
              </p:cNvSpPr>
              <p:nvPr>
                <p:custDataLst>
                  <p:tags r:id="rId259"/>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75" name="Line 404"/>
              <p:cNvSpPr>
                <a:spLocks noChangeShapeType="1"/>
              </p:cNvSpPr>
              <p:nvPr>
                <p:custDataLst>
                  <p:tags r:id="rId260"/>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76" name="Line 405"/>
              <p:cNvSpPr>
                <a:spLocks noChangeShapeType="1"/>
              </p:cNvSpPr>
              <p:nvPr>
                <p:custDataLst>
                  <p:tags r:id="rId261"/>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77" name="Line 406"/>
              <p:cNvSpPr>
                <a:spLocks noChangeShapeType="1"/>
              </p:cNvSpPr>
              <p:nvPr>
                <p:custDataLst>
                  <p:tags r:id="rId262"/>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78" name="Line 407"/>
              <p:cNvSpPr>
                <a:spLocks noChangeShapeType="1"/>
              </p:cNvSpPr>
              <p:nvPr>
                <p:custDataLst>
                  <p:tags r:id="rId263"/>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79" name="Line 408"/>
              <p:cNvSpPr>
                <a:spLocks noChangeShapeType="1"/>
              </p:cNvSpPr>
              <p:nvPr>
                <p:custDataLst>
                  <p:tags r:id="rId264"/>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80" name="Line 409"/>
              <p:cNvSpPr>
                <a:spLocks noChangeShapeType="1"/>
              </p:cNvSpPr>
              <p:nvPr>
                <p:custDataLst>
                  <p:tags r:id="rId265"/>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81" name="Line 410"/>
              <p:cNvSpPr>
                <a:spLocks noChangeShapeType="1"/>
              </p:cNvSpPr>
              <p:nvPr>
                <p:custDataLst>
                  <p:tags r:id="rId266"/>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23" name="Group 411"/>
          <p:cNvGrpSpPr>
            <a:grpSpLocks/>
          </p:cNvGrpSpPr>
          <p:nvPr>
            <p:custDataLst>
              <p:tags r:id="rId29"/>
            </p:custDataLst>
          </p:nvPr>
        </p:nvGrpSpPr>
        <p:grpSpPr bwMode="auto">
          <a:xfrm>
            <a:off x="4267200" y="3810000"/>
            <a:ext cx="304800" cy="304800"/>
            <a:chOff x="4272" y="2400"/>
            <a:chExt cx="192" cy="192"/>
          </a:xfrm>
        </p:grpSpPr>
        <p:sp>
          <p:nvSpPr>
            <p:cNvPr id="34062" name="Rectangle 412"/>
            <p:cNvSpPr>
              <a:spLocks noChangeArrowheads="1"/>
            </p:cNvSpPr>
            <p:nvPr>
              <p:custDataLst>
                <p:tags r:id="rId249"/>
              </p:custDataLst>
            </p:nvPr>
          </p:nvSpPr>
          <p:spPr bwMode="auto">
            <a:xfrm>
              <a:off x="4272" y="2400"/>
              <a:ext cx="192" cy="192"/>
            </a:xfrm>
            <a:prstGeom prst="rect">
              <a:avLst/>
            </a:prstGeom>
            <a:no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grpSp>
          <p:nvGrpSpPr>
            <p:cNvPr id="34063" name="Group 413"/>
            <p:cNvGrpSpPr>
              <a:grpSpLocks/>
            </p:cNvGrpSpPr>
            <p:nvPr/>
          </p:nvGrpSpPr>
          <p:grpSpPr bwMode="auto">
            <a:xfrm>
              <a:off x="4272" y="2400"/>
              <a:ext cx="192" cy="192"/>
              <a:chOff x="4414" y="2400"/>
              <a:chExt cx="192" cy="192"/>
            </a:xfrm>
          </p:grpSpPr>
          <p:sp>
            <p:nvSpPr>
              <p:cNvPr id="34064" name="Line 414"/>
              <p:cNvSpPr>
                <a:spLocks noChangeShapeType="1"/>
              </p:cNvSpPr>
              <p:nvPr>
                <p:custDataLst>
                  <p:tags r:id="rId250"/>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65" name="Line 415"/>
              <p:cNvSpPr>
                <a:spLocks noChangeShapeType="1"/>
              </p:cNvSpPr>
              <p:nvPr>
                <p:custDataLst>
                  <p:tags r:id="rId251"/>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66" name="Line 416"/>
              <p:cNvSpPr>
                <a:spLocks noChangeShapeType="1"/>
              </p:cNvSpPr>
              <p:nvPr>
                <p:custDataLst>
                  <p:tags r:id="rId252"/>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67" name="Line 417"/>
              <p:cNvSpPr>
                <a:spLocks noChangeShapeType="1"/>
              </p:cNvSpPr>
              <p:nvPr>
                <p:custDataLst>
                  <p:tags r:id="rId253"/>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68" name="Line 418"/>
              <p:cNvSpPr>
                <a:spLocks noChangeShapeType="1"/>
              </p:cNvSpPr>
              <p:nvPr>
                <p:custDataLst>
                  <p:tags r:id="rId254"/>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69" name="Line 419"/>
              <p:cNvSpPr>
                <a:spLocks noChangeShapeType="1"/>
              </p:cNvSpPr>
              <p:nvPr>
                <p:custDataLst>
                  <p:tags r:id="rId255"/>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70" name="Line 420"/>
              <p:cNvSpPr>
                <a:spLocks noChangeShapeType="1"/>
              </p:cNvSpPr>
              <p:nvPr>
                <p:custDataLst>
                  <p:tags r:id="rId256"/>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71" name="Line 421"/>
              <p:cNvSpPr>
                <a:spLocks noChangeShapeType="1"/>
              </p:cNvSpPr>
              <p:nvPr>
                <p:custDataLst>
                  <p:tags r:id="rId257"/>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24" name="Group 422"/>
          <p:cNvGrpSpPr>
            <a:grpSpLocks/>
          </p:cNvGrpSpPr>
          <p:nvPr>
            <p:custDataLst>
              <p:tags r:id="rId30"/>
            </p:custDataLst>
          </p:nvPr>
        </p:nvGrpSpPr>
        <p:grpSpPr bwMode="auto">
          <a:xfrm>
            <a:off x="5562600" y="3810000"/>
            <a:ext cx="304800" cy="304800"/>
            <a:chOff x="4272" y="2400"/>
            <a:chExt cx="192" cy="192"/>
          </a:xfrm>
        </p:grpSpPr>
        <p:sp>
          <p:nvSpPr>
            <p:cNvPr id="34052" name="Rectangle 423"/>
            <p:cNvSpPr>
              <a:spLocks noChangeArrowheads="1"/>
            </p:cNvSpPr>
            <p:nvPr>
              <p:custDataLst>
                <p:tags r:id="rId240"/>
              </p:custDataLst>
            </p:nvPr>
          </p:nvSpPr>
          <p:spPr bwMode="auto">
            <a:xfrm>
              <a:off x="4272" y="2400"/>
              <a:ext cx="192" cy="192"/>
            </a:xfrm>
            <a:prstGeom prst="rect">
              <a:avLst/>
            </a:prstGeom>
            <a:noFill/>
            <a:ln w="9525">
              <a:solidFill>
                <a:schemeClr val="tx1"/>
              </a:solidFill>
              <a:miter lim="800000"/>
              <a:headEnd/>
              <a:tailEnd/>
            </a:ln>
          </p:spPr>
          <p:txBody>
            <a:bodyPr wrap="none" lIns="45720" anchor="ctr"/>
            <a:lstStyle/>
            <a:p>
              <a:r>
                <a:rPr lang="en-US" sz="2000">
                  <a:latin typeface="Times New Roman" panose="02020603050405020304" pitchFamily="18" charset="0"/>
                  <a:cs typeface="Times New Roman" panose="02020603050405020304" pitchFamily="18" charset="0"/>
                </a:rPr>
                <a:t>20</a:t>
              </a:r>
            </a:p>
          </p:txBody>
        </p:sp>
        <p:grpSp>
          <p:nvGrpSpPr>
            <p:cNvPr id="34053" name="Group 424"/>
            <p:cNvGrpSpPr>
              <a:grpSpLocks/>
            </p:cNvGrpSpPr>
            <p:nvPr/>
          </p:nvGrpSpPr>
          <p:grpSpPr bwMode="auto">
            <a:xfrm>
              <a:off x="4272" y="2400"/>
              <a:ext cx="192" cy="192"/>
              <a:chOff x="4414" y="2400"/>
              <a:chExt cx="192" cy="192"/>
            </a:xfrm>
          </p:grpSpPr>
          <p:sp>
            <p:nvSpPr>
              <p:cNvPr id="34054" name="Line 425"/>
              <p:cNvSpPr>
                <a:spLocks noChangeShapeType="1"/>
              </p:cNvSpPr>
              <p:nvPr>
                <p:custDataLst>
                  <p:tags r:id="rId241"/>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55" name="Line 426"/>
              <p:cNvSpPr>
                <a:spLocks noChangeShapeType="1"/>
              </p:cNvSpPr>
              <p:nvPr>
                <p:custDataLst>
                  <p:tags r:id="rId242"/>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56" name="Line 427"/>
              <p:cNvSpPr>
                <a:spLocks noChangeShapeType="1"/>
              </p:cNvSpPr>
              <p:nvPr>
                <p:custDataLst>
                  <p:tags r:id="rId243"/>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57" name="Line 428"/>
              <p:cNvSpPr>
                <a:spLocks noChangeShapeType="1"/>
              </p:cNvSpPr>
              <p:nvPr>
                <p:custDataLst>
                  <p:tags r:id="rId244"/>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58" name="Line 429"/>
              <p:cNvSpPr>
                <a:spLocks noChangeShapeType="1"/>
              </p:cNvSpPr>
              <p:nvPr>
                <p:custDataLst>
                  <p:tags r:id="rId245"/>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59" name="Line 430"/>
              <p:cNvSpPr>
                <a:spLocks noChangeShapeType="1"/>
              </p:cNvSpPr>
              <p:nvPr>
                <p:custDataLst>
                  <p:tags r:id="rId246"/>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60" name="Line 431"/>
              <p:cNvSpPr>
                <a:spLocks noChangeShapeType="1"/>
              </p:cNvSpPr>
              <p:nvPr>
                <p:custDataLst>
                  <p:tags r:id="rId247"/>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61" name="Line 432"/>
              <p:cNvSpPr>
                <a:spLocks noChangeShapeType="1"/>
              </p:cNvSpPr>
              <p:nvPr>
                <p:custDataLst>
                  <p:tags r:id="rId248"/>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25" name="Group 433"/>
          <p:cNvGrpSpPr>
            <a:grpSpLocks/>
          </p:cNvGrpSpPr>
          <p:nvPr>
            <p:custDataLst>
              <p:tags r:id="rId31"/>
            </p:custDataLst>
          </p:nvPr>
        </p:nvGrpSpPr>
        <p:grpSpPr bwMode="auto">
          <a:xfrm>
            <a:off x="5943600" y="3810000"/>
            <a:ext cx="304800" cy="304800"/>
            <a:chOff x="4272" y="2400"/>
            <a:chExt cx="192" cy="192"/>
          </a:xfrm>
        </p:grpSpPr>
        <p:sp>
          <p:nvSpPr>
            <p:cNvPr id="34042" name="Rectangle 434"/>
            <p:cNvSpPr>
              <a:spLocks noChangeArrowheads="1"/>
            </p:cNvSpPr>
            <p:nvPr>
              <p:custDataLst>
                <p:tags r:id="rId231"/>
              </p:custDataLst>
            </p:nvPr>
          </p:nvSpPr>
          <p:spPr bwMode="auto">
            <a:xfrm>
              <a:off x="4272" y="2400"/>
              <a:ext cx="192" cy="192"/>
            </a:xfrm>
            <a:prstGeom prst="rect">
              <a:avLst/>
            </a:prstGeom>
            <a:noFill/>
            <a:ln w="9525">
              <a:solidFill>
                <a:schemeClr val="tx1"/>
              </a:solidFill>
              <a:miter lim="800000"/>
              <a:headEnd/>
              <a:tailEnd/>
            </a:ln>
          </p:spPr>
          <p:txBody>
            <a:bodyPr wrap="none" lIns="45720" anchor="ctr"/>
            <a:lstStyle/>
            <a:p>
              <a:r>
                <a:rPr lang="en-US" sz="2000">
                  <a:latin typeface="Times New Roman" panose="02020603050405020304" pitchFamily="18" charset="0"/>
                  <a:cs typeface="Times New Roman" panose="02020603050405020304" pitchFamily="18" charset="0"/>
                </a:rPr>
                <a:t>27</a:t>
              </a:r>
            </a:p>
          </p:txBody>
        </p:sp>
        <p:grpSp>
          <p:nvGrpSpPr>
            <p:cNvPr id="34043" name="Group 435"/>
            <p:cNvGrpSpPr>
              <a:grpSpLocks/>
            </p:cNvGrpSpPr>
            <p:nvPr/>
          </p:nvGrpSpPr>
          <p:grpSpPr bwMode="auto">
            <a:xfrm>
              <a:off x="4272" y="2400"/>
              <a:ext cx="192" cy="192"/>
              <a:chOff x="4414" y="2400"/>
              <a:chExt cx="192" cy="192"/>
            </a:xfrm>
          </p:grpSpPr>
          <p:sp>
            <p:nvSpPr>
              <p:cNvPr id="34044" name="Line 436"/>
              <p:cNvSpPr>
                <a:spLocks noChangeShapeType="1"/>
              </p:cNvSpPr>
              <p:nvPr>
                <p:custDataLst>
                  <p:tags r:id="rId232"/>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45" name="Line 437"/>
              <p:cNvSpPr>
                <a:spLocks noChangeShapeType="1"/>
              </p:cNvSpPr>
              <p:nvPr>
                <p:custDataLst>
                  <p:tags r:id="rId233"/>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46" name="Line 438"/>
              <p:cNvSpPr>
                <a:spLocks noChangeShapeType="1"/>
              </p:cNvSpPr>
              <p:nvPr>
                <p:custDataLst>
                  <p:tags r:id="rId234"/>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47" name="Line 439"/>
              <p:cNvSpPr>
                <a:spLocks noChangeShapeType="1"/>
              </p:cNvSpPr>
              <p:nvPr>
                <p:custDataLst>
                  <p:tags r:id="rId235"/>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48" name="Line 440"/>
              <p:cNvSpPr>
                <a:spLocks noChangeShapeType="1"/>
              </p:cNvSpPr>
              <p:nvPr>
                <p:custDataLst>
                  <p:tags r:id="rId236"/>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49" name="Line 441"/>
              <p:cNvSpPr>
                <a:spLocks noChangeShapeType="1"/>
              </p:cNvSpPr>
              <p:nvPr>
                <p:custDataLst>
                  <p:tags r:id="rId237"/>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50" name="Line 442"/>
              <p:cNvSpPr>
                <a:spLocks noChangeShapeType="1"/>
              </p:cNvSpPr>
              <p:nvPr>
                <p:custDataLst>
                  <p:tags r:id="rId238"/>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51" name="Line 443"/>
              <p:cNvSpPr>
                <a:spLocks noChangeShapeType="1"/>
              </p:cNvSpPr>
              <p:nvPr>
                <p:custDataLst>
                  <p:tags r:id="rId239"/>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26" name="Group 444"/>
          <p:cNvGrpSpPr>
            <a:grpSpLocks/>
          </p:cNvGrpSpPr>
          <p:nvPr>
            <p:custDataLst>
              <p:tags r:id="rId32"/>
            </p:custDataLst>
          </p:nvPr>
        </p:nvGrpSpPr>
        <p:grpSpPr bwMode="auto">
          <a:xfrm>
            <a:off x="6324600" y="3810000"/>
            <a:ext cx="304800" cy="304800"/>
            <a:chOff x="4272" y="2400"/>
            <a:chExt cx="192" cy="192"/>
          </a:xfrm>
        </p:grpSpPr>
        <p:sp>
          <p:nvSpPr>
            <p:cNvPr id="34032" name="Rectangle 445"/>
            <p:cNvSpPr>
              <a:spLocks noChangeArrowheads="1"/>
            </p:cNvSpPr>
            <p:nvPr>
              <p:custDataLst>
                <p:tags r:id="rId222"/>
              </p:custDataLst>
            </p:nvPr>
          </p:nvSpPr>
          <p:spPr bwMode="auto">
            <a:xfrm>
              <a:off x="4272" y="2400"/>
              <a:ext cx="192" cy="192"/>
            </a:xfrm>
            <a:prstGeom prst="rect">
              <a:avLst/>
            </a:prstGeom>
            <a:noFill/>
            <a:ln w="9525">
              <a:solidFill>
                <a:schemeClr val="tx1"/>
              </a:solidFill>
              <a:miter lim="800000"/>
              <a:headEnd/>
              <a:tailEnd/>
            </a:ln>
          </p:spPr>
          <p:txBody>
            <a:bodyPr wrap="none" lIns="45720" anchor="ctr"/>
            <a:lstStyle/>
            <a:p>
              <a:r>
                <a:rPr lang="en-US" sz="2000">
                  <a:latin typeface="Times New Roman" panose="02020603050405020304" pitchFamily="18" charset="0"/>
                  <a:cs typeface="Times New Roman" panose="02020603050405020304" pitchFamily="18" charset="0"/>
                </a:rPr>
                <a:t>34</a:t>
              </a:r>
            </a:p>
          </p:txBody>
        </p:sp>
        <p:grpSp>
          <p:nvGrpSpPr>
            <p:cNvPr id="34033" name="Group 446"/>
            <p:cNvGrpSpPr>
              <a:grpSpLocks/>
            </p:cNvGrpSpPr>
            <p:nvPr/>
          </p:nvGrpSpPr>
          <p:grpSpPr bwMode="auto">
            <a:xfrm>
              <a:off x="4272" y="2400"/>
              <a:ext cx="192" cy="192"/>
              <a:chOff x="4414" y="2400"/>
              <a:chExt cx="192" cy="192"/>
            </a:xfrm>
          </p:grpSpPr>
          <p:sp>
            <p:nvSpPr>
              <p:cNvPr id="34034" name="Line 447"/>
              <p:cNvSpPr>
                <a:spLocks noChangeShapeType="1"/>
              </p:cNvSpPr>
              <p:nvPr>
                <p:custDataLst>
                  <p:tags r:id="rId223"/>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35" name="Line 448"/>
              <p:cNvSpPr>
                <a:spLocks noChangeShapeType="1"/>
              </p:cNvSpPr>
              <p:nvPr>
                <p:custDataLst>
                  <p:tags r:id="rId224"/>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36" name="Line 449"/>
              <p:cNvSpPr>
                <a:spLocks noChangeShapeType="1"/>
              </p:cNvSpPr>
              <p:nvPr>
                <p:custDataLst>
                  <p:tags r:id="rId225"/>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37" name="Line 450"/>
              <p:cNvSpPr>
                <a:spLocks noChangeShapeType="1"/>
              </p:cNvSpPr>
              <p:nvPr>
                <p:custDataLst>
                  <p:tags r:id="rId226"/>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38" name="Line 451"/>
              <p:cNvSpPr>
                <a:spLocks noChangeShapeType="1"/>
              </p:cNvSpPr>
              <p:nvPr>
                <p:custDataLst>
                  <p:tags r:id="rId227"/>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39" name="Line 452"/>
              <p:cNvSpPr>
                <a:spLocks noChangeShapeType="1"/>
              </p:cNvSpPr>
              <p:nvPr>
                <p:custDataLst>
                  <p:tags r:id="rId228"/>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40" name="Line 453"/>
              <p:cNvSpPr>
                <a:spLocks noChangeShapeType="1"/>
              </p:cNvSpPr>
              <p:nvPr>
                <p:custDataLst>
                  <p:tags r:id="rId229"/>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41" name="Line 454"/>
              <p:cNvSpPr>
                <a:spLocks noChangeShapeType="1"/>
              </p:cNvSpPr>
              <p:nvPr>
                <p:custDataLst>
                  <p:tags r:id="rId230"/>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27" name="Group 455"/>
          <p:cNvGrpSpPr>
            <a:grpSpLocks/>
          </p:cNvGrpSpPr>
          <p:nvPr>
            <p:custDataLst>
              <p:tags r:id="rId33"/>
            </p:custDataLst>
          </p:nvPr>
        </p:nvGrpSpPr>
        <p:grpSpPr bwMode="auto">
          <a:xfrm>
            <a:off x="8458200" y="3810000"/>
            <a:ext cx="304800" cy="304800"/>
            <a:chOff x="4272" y="2400"/>
            <a:chExt cx="192" cy="192"/>
          </a:xfrm>
        </p:grpSpPr>
        <p:sp>
          <p:nvSpPr>
            <p:cNvPr id="34022" name="Rectangle 456"/>
            <p:cNvSpPr>
              <a:spLocks noChangeArrowheads="1"/>
            </p:cNvSpPr>
            <p:nvPr>
              <p:custDataLst>
                <p:tags r:id="rId213"/>
              </p:custDataLst>
            </p:nvPr>
          </p:nvSpPr>
          <p:spPr bwMode="auto">
            <a:xfrm>
              <a:off x="4272" y="2400"/>
              <a:ext cx="192" cy="192"/>
            </a:xfrm>
            <a:prstGeom prst="rect">
              <a:avLst/>
            </a:prstGeom>
            <a:noFill/>
            <a:ln w="9525">
              <a:solidFill>
                <a:schemeClr val="tx1"/>
              </a:solidFill>
              <a:miter lim="800000"/>
              <a:headEnd/>
              <a:tailEnd/>
            </a:ln>
          </p:spPr>
          <p:txBody>
            <a:bodyPr wrap="none" lIns="0" tIns="0" rIns="0" bIns="0" anchor="ctr"/>
            <a:lstStyle/>
            <a:p>
              <a:r>
                <a:rPr lang="en-US" sz="2000">
                  <a:latin typeface="Times New Roman" panose="02020603050405020304" pitchFamily="18" charset="0"/>
                  <a:cs typeface="Times New Roman" panose="02020603050405020304" pitchFamily="18" charset="0"/>
                </a:rPr>
                <a:t> 50</a:t>
              </a:r>
            </a:p>
          </p:txBody>
        </p:sp>
        <p:grpSp>
          <p:nvGrpSpPr>
            <p:cNvPr id="34023" name="Group 457"/>
            <p:cNvGrpSpPr>
              <a:grpSpLocks/>
            </p:cNvGrpSpPr>
            <p:nvPr/>
          </p:nvGrpSpPr>
          <p:grpSpPr bwMode="auto">
            <a:xfrm>
              <a:off x="4272" y="2400"/>
              <a:ext cx="192" cy="192"/>
              <a:chOff x="4414" y="2400"/>
              <a:chExt cx="192" cy="192"/>
            </a:xfrm>
          </p:grpSpPr>
          <p:sp>
            <p:nvSpPr>
              <p:cNvPr id="34024" name="Line 458"/>
              <p:cNvSpPr>
                <a:spLocks noChangeShapeType="1"/>
              </p:cNvSpPr>
              <p:nvPr>
                <p:custDataLst>
                  <p:tags r:id="rId214"/>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25" name="Line 459"/>
              <p:cNvSpPr>
                <a:spLocks noChangeShapeType="1"/>
              </p:cNvSpPr>
              <p:nvPr>
                <p:custDataLst>
                  <p:tags r:id="rId215"/>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26" name="Line 460"/>
              <p:cNvSpPr>
                <a:spLocks noChangeShapeType="1"/>
              </p:cNvSpPr>
              <p:nvPr>
                <p:custDataLst>
                  <p:tags r:id="rId216"/>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27" name="Line 461"/>
              <p:cNvSpPr>
                <a:spLocks noChangeShapeType="1"/>
              </p:cNvSpPr>
              <p:nvPr>
                <p:custDataLst>
                  <p:tags r:id="rId217"/>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28" name="Line 462"/>
              <p:cNvSpPr>
                <a:spLocks noChangeShapeType="1"/>
              </p:cNvSpPr>
              <p:nvPr>
                <p:custDataLst>
                  <p:tags r:id="rId218"/>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29" name="Line 463"/>
              <p:cNvSpPr>
                <a:spLocks noChangeShapeType="1"/>
              </p:cNvSpPr>
              <p:nvPr>
                <p:custDataLst>
                  <p:tags r:id="rId219"/>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30" name="Line 464"/>
              <p:cNvSpPr>
                <a:spLocks noChangeShapeType="1"/>
              </p:cNvSpPr>
              <p:nvPr>
                <p:custDataLst>
                  <p:tags r:id="rId220"/>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31" name="Line 465"/>
              <p:cNvSpPr>
                <a:spLocks noChangeShapeType="1"/>
              </p:cNvSpPr>
              <p:nvPr>
                <p:custDataLst>
                  <p:tags r:id="rId221"/>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28" name="Group 466"/>
          <p:cNvGrpSpPr>
            <a:grpSpLocks/>
          </p:cNvGrpSpPr>
          <p:nvPr>
            <p:custDataLst>
              <p:tags r:id="rId34"/>
            </p:custDataLst>
          </p:nvPr>
        </p:nvGrpSpPr>
        <p:grpSpPr bwMode="auto">
          <a:xfrm>
            <a:off x="8839200" y="3810000"/>
            <a:ext cx="304800" cy="304800"/>
            <a:chOff x="4272" y="2400"/>
            <a:chExt cx="192" cy="192"/>
          </a:xfrm>
        </p:grpSpPr>
        <p:sp>
          <p:nvSpPr>
            <p:cNvPr id="34012" name="Rectangle 467"/>
            <p:cNvSpPr>
              <a:spLocks noChangeArrowheads="1"/>
            </p:cNvSpPr>
            <p:nvPr>
              <p:custDataLst>
                <p:tags r:id="rId204"/>
              </p:custDataLst>
            </p:nvPr>
          </p:nvSpPr>
          <p:spPr bwMode="auto">
            <a:xfrm>
              <a:off x="4272" y="2400"/>
              <a:ext cx="192" cy="192"/>
            </a:xfrm>
            <a:prstGeom prst="rect">
              <a:avLst/>
            </a:prstGeom>
            <a:no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grpSp>
          <p:nvGrpSpPr>
            <p:cNvPr id="34013" name="Group 468"/>
            <p:cNvGrpSpPr>
              <a:grpSpLocks/>
            </p:cNvGrpSpPr>
            <p:nvPr/>
          </p:nvGrpSpPr>
          <p:grpSpPr bwMode="auto">
            <a:xfrm>
              <a:off x="4272" y="2400"/>
              <a:ext cx="192" cy="192"/>
              <a:chOff x="4414" y="2400"/>
              <a:chExt cx="192" cy="192"/>
            </a:xfrm>
          </p:grpSpPr>
          <p:sp>
            <p:nvSpPr>
              <p:cNvPr id="34014" name="Line 469"/>
              <p:cNvSpPr>
                <a:spLocks noChangeShapeType="1"/>
              </p:cNvSpPr>
              <p:nvPr>
                <p:custDataLst>
                  <p:tags r:id="rId205"/>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15" name="Line 470"/>
              <p:cNvSpPr>
                <a:spLocks noChangeShapeType="1"/>
              </p:cNvSpPr>
              <p:nvPr>
                <p:custDataLst>
                  <p:tags r:id="rId206"/>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16" name="Line 471"/>
              <p:cNvSpPr>
                <a:spLocks noChangeShapeType="1"/>
              </p:cNvSpPr>
              <p:nvPr>
                <p:custDataLst>
                  <p:tags r:id="rId207"/>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17" name="Line 472"/>
              <p:cNvSpPr>
                <a:spLocks noChangeShapeType="1"/>
              </p:cNvSpPr>
              <p:nvPr>
                <p:custDataLst>
                  <p:tags r:id="rId208"/>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18" name="Line 473"/>
              <p:cNvSpPr>
                <a:spLocks noChangeShapeType="1"/>
              </p:cNvSpPr>
              <p:nvPr>
                <p:custDataLst>
                  <p:tags r:id="rId209"/>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19" name="Line 474"/>
              <p:cNvSpPr>
                <a:spLocks noChangeShapeType="1"/>
              </p:cNvSpPr>
              <p:nvPr>
                <p:custDataLst>
                  <p:tags r:id="rId210"/>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20" name="Line 475"/>
              <p:cNvSpPr>
                <a:spLocks noChangeShapeType="1"/>
              </p:cNvSpPr>
              <p:nvPr>
                <p:custDataLst>
                  <p:tags r:id="rId211"/>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21" name="Line 476"/>
              <p:cNvSpPr>
                <a:spLocks noChangeShapeType="1"/>
              </p:cNvSpPr>
              <p:nvPr>
                <p:custDataLst>
                  <p:tags r:id="rId212"/>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29" name="Group 477"/>
          <p:cNvGrpSpPr>
            <a:grpSpLocks/>
          </p:cNvGrpSpPr>
          <p:nvPr>
            <p:custDataLst>
              <p:tags r:id="rId35"/>
            </p:custDataLst>
          </p:nvPr>
        </p:nvGrpSpPr>
        <p:grpSpPr bwMode="auto">
          <a:xfrm>
            <a:off x="9220200" y="3810000"/>
            <a:ext cx="304800" cy="304800"/>
            <a:chOff x="4272" y="2400"/>
            <a:chExt cx="192" cy="192"/>
          </a:xfrm>
        </p:grpSpPr>
        <p:sp>
          <p:nvSpPr>
            <p:cNvPr id="34002" name="Rectangle 478"/>
            <p:cNvSpPr>
              <a:spLocks noChangeArrowheads="1"/>
            </p:cNvSpPr>
            <p:nvPr>
              <p:custDataLst>
                <p:tags r:id="rId195"/>
              </p:custDataLst>
            </p:nvPr>
          </p:nvSpPr>
          <p:spPr bwMode="auto">
            <a:xfrm>
              <a:off x="4272" y="2400"/>
              <a:ext cx="192" cy="192"/>
            </a:xfrm>
            <a:prstGeom prst="rect">
              <a:avLst/>
            </a:prstGeom>
            <a:no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grpSp>
          <p:nvGrpSpPr>
            <p:cNvPr id="34003" name="Group 479"/>
            <p:cNvGrpSpPr>
              <a:grpSpLocks/>
            </p:cNvGrpSpPr>
            <p:nvPr/>
          </p:nvGrpSpPr>
          <p:grpSpPr bwMode="auto">
            <a:xfrm>
              <a:off x="4272" y="2400"/>
              <a:ext cx="192" cy="192"/>
              <a:chOff x="4414" y="2400"/>
              <a:chExt cx="192" cy="192"/>
            </a:xfrm>
          </p:grpSpPr>
          <p:sp>
            <p:nvSpPr>
              <p:cNvPr id="34004" name="Line 480"/>
              <p:cNvSpPr>
                <a:spLocks noChangeShapeType="1"/>
              </p:cNvSpPr>
              <p:nvPr>
                <p:custDataLst>
                  <p:tags r:id="rId196"/>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05" name="Line 481"/>
              <p:cNvSpPr>
                <a:spLocks noChangeShapeType="1"/>
              </p:cNvSpPr>
              <p:nvPr>
                <p:custDataLst>
                  <p:tags r:id="rId197"/>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06" name="Line 482"/>
              <p:cNvSpPr>
                <a:spLocks noChangeShapeType="1"/>
              </p:cNvSpPr>
              <p:nvPr>
                <p:custDataLst>
                  <p:tags r:id="rId198"/>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07" name="Line 483"/>
              <p:cNvSpPr>
                <a:spLocks noChangeShapeType="1"/>
              </p:cNvSpPr>
              <p:nvPr>
                <p:custDataLst>
                  <p:tags r:id="rId199"/>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08" name="Line 484"/>
              <p:cNvSpPr>
                <a:spLocks noChangeShapeType="1"/>
              </p:cNvSpPr>
              <p:nvPr>
                <p:custDataLst>
                  <p:tags r:id="rId200"/>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09" name="Line 485"/>
              <p:cNvSpPr>
                <a:spLocks noChangeShapeType="1"/>
              </p:cNvSpPr>
              <p:nvPr>
                <p:custDataLst>
                  <p:tags r:id="rId201"/>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10" name="Line 486"/>
              <p:cNvSpPr>
                <a:spLocks noChangeShapeType="1"/>
              </p:cNvSpPr>
              <p:nvPr>
                <p:custDataLst>
                  <p:tags r:id="rId202"/>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11" name="Line 487"/>
              <p:cNvSpPr>
                <a:spLocks noChangeShapeType="1"/>
              </p:cNvSpPr>
              <p:nvPr>
                <p:custDataLst>
                  <p:tags r:id="rId203"/>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cxnSp>
        <p:nvCxnSpPr>
          <p:cNvPr id="33830" name="AutoShape 488"/>
          <p:cNvCxnSpPr>
            <a:cxnSpLocks noChangeShapeType="1"/>
            <a:stCxn id="33844" idx="2"/>
          </p:cNvCxnSpPr>
          <p:nvPr>
            <p:custDataLst>
              <p:tags r:id="rId36"/>
            </p:custDataLst>
          </p:nvPr>
        </p:nvCxnSpPr>
        <p:spPr bwMode="auto">
          <a:xfrm flipH="1">
            <a:off x="4038600" y="3200400"/>
            <a:ext cx="1790700" cy="609600"/>
          </a:xfrm>
          <a:prstGeom prst="straightConnector1">
            <a:avLst/>
          </a:prstGeom>
          <a:noFill/>
          <a:ln w="9525">
            <a:solidFill>
              <a:schemeClr val="tx1"/>
            </a:solidFill>
            <a:round/>
            <a:headEnd/>
            <a:tailEnd type="triangle" w="med" len="med"/>
          </a:ln>
        </p:spPr>
      </p:cxnSp>
      <p:cxnSp>
        <p:nvCxnSpPr>
          <p:cNvPr id="33831" name="AutoShape 489"/>
          <p:cNvCxnSpPr>
            <a:cxnSpLocks noChangeShapeType="1"/>
            <a:stCxn id="33842" idx="2"/>
          </p:cNvCxnSpPr>
          <p:nvPr>
            <p:custDataLst>
              <p:tags r:id="rId37"/>
            </p:custDataLst>
          </p:nvPr>
        </p:nvCxnSpPr>
        <p:spPr bwMode="auto">
          <a:xfrm flipH="1">
            <a:off x="6096000" y="3200400"/>
            <a:ext cx="114300" cy="609600"/>
          </a:xfrm>
          <a:prstGeom prst="straightConnector1">
            <a:avLst/>
          </a:prstGeom>
          <a:noFill/>
          <a:ln w="9525">
            <a:solidFill>
              <a:schemeClr val="tx1"/>
            </a:solidFill>
            <a:round/>
            <a:headEnd/>
            <a:tailEnd type="triangle" w="med" len="med"/>
          </a:ln>
        </p:spPr>
      </p:cxnSp>
      <p:cxnSp>
        <p:nvCxnSpPr>
          <p:cNvPr id="33832" name="AutoShape 490"/>
          <p:cNvCxnSpPr>
            <a:cxnSpLocks noChangeShapeType="1"/>
            <a:stCxn id="33841" idx="2"/>
          </p:cNvCxnSpPr>
          <p:nvPr>
            <p:custDataLst>
              <p:tags r:id="rId38"/>
            </p:custDataLst>
          </p:nvPr>
        </p:nvCxnSpPr>
        <p:spPr bwMode="auto">
          <a:xfrm>
            <a:off x="6591300" y="3200400"/>
            <a:ext cx="2400300" cy="609600"/>
          </a:xfrm>
          <a:prstGeom prst="straightConnector1">
            <a:avLst/>
          </a:prstGeom>
          <a:noFill/>
          <a:ln w="9525">
            <a:solidFill>
              <a:schemeClr val="tx1"/>
            </a:solidFill>
            <a:round/>
            <a:headEnd/>
            <a:tailEnd type="triangle" w="med" len="med"/>
          </a:ln>
        </p:spPr>
      </p:cxnSp>
      <p:cxnSp>
        <p:nvCxnSpPr>
          <p:cNvPr id="33833" name="AutoShape 491"/>
          <p:cNvCxnSpPr>
            <a:cxnSpLocks noChangeShapeType="1"/>
            <a:stCxn id="33856" idx="2"/>
          </p:cNvCxnSpPr>
          <p:nvPr>
            <p:custDataLst>
              <p:tags r:id="rId39"/>
            </p:custDataLst>
          </p:nvPr>
        </p:nvCxnSpPr>
        <p:spPr bwMode="auto">
          <a:xfrm flipH="1">
            <a:off x="2857500" y="4114800"/>
            <a:ext cx="609600" cy="609600"/>
          </a:xfrm>
          <a:prstGeom prst="straightConnector1">
            <a:avLst/>
          </a:prstGeom>
          <a:noFill/>
          <a:ln w="9525">
            <a:solidFill>
              <a:schemeClr val="tx1"/>
            </a:solidFill>
            <a:round/>
            <a:headEnd/>
            <a:tailEnd type="triangle" w="med" len="med"/>
          </a:ln>
        </p:spPr>
      </p:cxnSp>
      <p:cxnSp>
        <p:nvCxnSpPr>
          <p:cNvPr id="33834" name="AutoShape 492"/>
          <p:cNvCxnSpPr>
            <a:cxnSpLocks noChangeShapeType="1"/>
            <a:stCxn id="33854" idx="2"/>
          </p:cNvCxnSpPr>
          <p:nvPr>
            <p:custDataLst>
              <p:tags r:id="rId40"/>
            </p:custDataLst>
          </p:nvPr>
        </p:nvCxnSpPr>
        <p:spPr bwMode="auto">
          <a:xfrm flipH="1">
            <a:off x="3733800" y="4114800"/>
            <a:ext cx="114300" cy="609600"/>
          </a:xfrm>
          <a:prstGeom prst="straightConnector1">
            <a:avLst/>
          </a:prstGeom>
          <a:noFill/>
          <a:ln w="9525">
            <a:solidFill>
              <a:schemeClr val="tx1"/>
            </a:solidFill>
            <a:round/>
            <a:headEnd/>
            <a:tailEnd type="triangle" w="med" len="med"/>
          </a:ln>
        </p:spPr>
      </p:cxnSp>
      <p:cxnSp>
        <p:nvCxnSpPr>
          <p:cNvPr id="33835" name="AutoShape 493"/>
          <p:cNvCxnSpPr>
            <a:cxnSpLocks noChangeShapeType="1"/>
            <a:stCxn id="33855" idx="2"/>
          </p:cNvCxnSpPr>
          <p:nvPr>
            <p:custDataLst>
              <p:tags r:id="rId41"/>
            </p:custDataLst>
          </p:nvPr>
        </p:nvCxnSpPr>
        <p:spPr bwMode="auto">
          <a:xfrm flipH="1">
            <a:off x="5181600" y="4114800"/>
            <a:ext cx="342900" cy="609600"/>
          </a:xfrm>
          <a:prstGeom prst="straightConnector1">
            <a:avLst/>
          </a:prstGeom>
          <a:noFill/>
          <a:ln w="9525">
            <a:solidFill>
              <a:schemeClr val="tx1"/>
            </a:solidFill>
            <a:round/>
            <a:headEnd/>
            <a:tailEnd type="triangle" w="med" len="med"/>
          </a:ln>
        </p:spPr>
      </p:cxnSp>
      <p:cxnSp>
        <p:nvCxnSpPr>
          <p:cNvPr id="33836" name="AutoShape 494"/>
          <p:cNvCxnSpPr>
            <a:cxnSpLocks noChangeShapeType="1"/>
            <a:stCxn id="33852" idx="2"/>
          </p:cNvCxnSpPr>
          <p:nvPr>
            <p:custDataLst>
              <p:tags r:id="rId42"/>
            </p:custDataLst>
          </p:nvPr>
        </p:nvCxnSpPr>
        <p:spPr bwMode="auto">
          <a:xfrm flipH="1">
            <a:off x="5791200" y="4114800"/>
            <a:ext cx="114300" cy="609600"/>
          </a:xfrm>
          <a:prstGeom prst="straightConnector1">
            <a:avLst/>
          </a:prstGeom>
          <a:noFill/>
          <a:ln w="9525">
            <a:solidFill>
              <a:schemeClr val="tx1"/>
            </a:solidFill>
            <a:round/>
            <a:headEnd/>
            <a:tailEnd type="triangle" w="med" len="med"/>
          </a:ln>
        </p:spPr>
      </p:cxnSp>
      <p:cxnSp>
        <p:nvCxnSpPr>
          <p:cNvPr id="33837" name="AutoShape 495"/>
          <p:cNvCxnSpPr>
            <a:cxnSpLocks noChangeShapeType="1"/>
            <a:stCxn id="33851" idx="2"/>
          </p:cNvCxnSpPr>
          <p:nvPr>
            <p:custDataLst>
              <p:tags r:id="rId43"/>
            </p:custDataLst>
          </p:nvPr>
        </p:nvCxnSpPr>
        <p:spPr bwMode="auto">
          <a:xfrm>
            <a:off x="6286500" y="4114800"/>
            <a:ext cx="114300" cy="609600"/>
          </a:xfrm>
          <a:prstGeom prst="straightConnector1">
            <a:avLst/>
          </a:prstGeom>
          <a:noFill/>
          <a:ln w="9525">
            <a:solidFill>
              <a:schemeClr val="tx1"/>
            </a:solidFill>
            <a:round/>
            <a:headEnd/>
            <a:tailEnd type="triangle" w="med" len="med"/>
          </a:ln>
        </p:spPr>
      </p:cxnSp>
      <p:cxnSp>
        <p:nvCxnSpPr>
          <p:cNvPr id="33838" name="AutoShape 496"/>
          <p:cNvCxnSpPr>
            <a:cxnSpLocks noChangeShapeType="1"/>
            <a:stCxn id="33850" idx="2"/>
          </p:cNvCxnSpPr>
          <p:nvPr>
            <p:custDataLst>
              <p:tags r:id="rId44"/>
            </p:custDataLst>
          </p:nvPr>
        </p:nvCxnSpPr>
        <p:spPr bwMode="auto">
          <a:xfrm>
            <a:off x="6667500" y="4114800"/>
            <a:ext cx="342900" cy="609600"/>
          </a:xfrm>
          <a:prstGeom prst="straightConnector1">
            <a:avLst/>
          </a:prstGeom>
          <a:noFill/>
          <a:ln w="9525">
            <a:solidFill>
              <a:schemeClr val="tx1"/>
            </a:solidFill>
            <a:round/>
            <a:headEnd/>
            <a:tailEnd type="triangle" w="med" len="med"/>
          </a:ln>
        </p:spPr>
      </p:cxnSp>
      <p:cxnSp>
        <p:nvCxnSpPr>
          <p:cNvPr id="33839" name="AutoShape 497"/>
          <p:cNvCxnSpPr>
            <a:cxnSpLocks noChangeShapeType="1"/>
            <a:stCxn id="33848" idx="2"/>
          </p:cNvCxnSpPr>
          <p:nvPr>
            <p:custDataLst>
              <p:tags r:id="rId45"/>
            </p:custDataLst>
          </p:nvPr>
        </p:nvCxnSpPr>
        <p:spPr bwMode="auto">
          <a:xfrm flipH="1">
            <a:off x="8153400" y="4114800"/>
            <a:ext cx="266700" cy="609600"/>
          </a:xfrm>
          <a:prstGeom prst="straightConnector1">
            <a:avLst/>
          </a:prstGeom>
          <a:noFill/>
          <a:ln w="9525">
            <a:solidFill>
              <a:schemeClr val="tx1"/>
            </a:solidFill>
            <a:round/>
            <a:headEnd/>
            <a:tailEnd type="triangle" w="med" len="med"/>
          </a:ln>
        </p:spPr>
      </p:cxnSp>
      <p:cxnSp>
        <p:nvCxnSpPr>
          <p:cNvPr id="33840" name="AutoShape 498"/>
          <p:cNvCxnSpPr>
            <a:cxnSpLocks noChangeShapeType="1"/>
            <a:stCxn id="33847" idx="2"/>
          </p:cNvCxnSpPr>
          <p:nvPr>
            <p:custDataLst>
              <p:tags r:id="rId46"/>
            </p:custDataLst>
          </p:nvPr>
        </p:nvCxnSpPr>
        <p:spPr bwMode="auto">
          <a:xfrm flipH="1">
            <a:off x="8763000" y="4114800"/>
            <a:ext cx="38100" cy="609600"/>
          </a:xfrm>
          <a:prstGeom prst="straightConnector1">
            <a:avLst/>
          </a:prstGeom>
          <a:noFill/>
          <a:ln w="9525">
            <a:solidFill>
              <a:schemeClr val="tx1"/>
            </a:solidFill>
            <a:round/>
            <a:headEnd/>
            <a:tailEnd type="triangle" w="med" len="med"/>
          </a:ln>
        </p:spPr>
      </p:cxnSp>
      <p:sp>
        <p:nvSpPr>
          <p:cNvPr id="33841" name="Rectangle 504"/>
          <p:cNvSpPr>
            <a:spLocks noChangeArrowheads="1"/>
          </p:cNvSpPr>
          <p:nvPr>
            <p:custDataLst>
              <p:tags r:id="rId47"/>
            </p:custDataLst>
          </p:nvPr>
        </p:nvSpPr>
        <p:spPr bwMode="auto">
          <a:xfrm>
            <a:off x="6553200" y="28956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42" name="Rectangle 514"/>
          <p:cNvSpPr>
            <a:spLocks noChangeArrowheads="1"/>
          </p:cNvSpPr>
          <p:nvPr>
            <p:custDataLst>
              <p:tags r:id="rId48"/>
            </p:custDataLst>
          </p:nvPr>
        </p:nvSpPr>
        <p:spPr bwMode="auto">
          <a:xfrm>
            <a:off x="6172200" y="28956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43" name="Rectangle 515"/>
          <p:cNvSpPr>
            <a:spLocks noChangeArrowheads="1"/>
          </p:cNvSpPr>
          <p:nvPr>
            <p:custDataLst>
              <p:tags r:id="rId49"/>
            </p:custDataLst>
          </p:nvPr>
        </p:nvSpPr>
        <p:spPr bwMode="auto">
          <a:xfrm>
            <a:off x="6934200" y="28956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44" name="Rectangle 516"/>
          <p:cNvSpPr>
            <a:spLocks noChangeArrowheads="1"/>
          </p:cNvSpPr>
          <p:nvPr>
            <p:custDataLst>
              <p:tags r:id="rId50"/>
            </p:custDataLst>
          </p:nvPr>
        </p:nvSpPr>
        <p:spPr bwMode="auto">
          <a:xfrm>
            <a:off x="5791200" y="28956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45" name="Rectangle 517"/>
          <p:cNvSpPr>
            <a:spLocks noChangeArrowheads="1"/>
          </p:cNvSpPr>
          <p:nvPr>
            <p:custDataLst>
              <p:tags r:id="rId51"/>
            </p:custDataLst>
          </p:nvPr>
        </p:nvSpPr>
        <p:spPr bwMode="auto">
          <a:xfrm>
            <a:off x="9525000" y="38100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46" name="Rectangle 518"/>
          <p:cNvSpPr>
            <a:spLocks noChangeArrowheads="1"/>
          </p:cNvSpPr>
          <p:nvPr>
            <p:custDataLst>
              <p:tags r:id="rId52"/>
            </p:custDataLst>
          </p:nvPr>
        </p:nvSpPr>
        <p:spPr bwMode="auto">
          <a:xfrm>
            <a:off x="9144000" y="38100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47" name="Rectangle 519"/>
          <p:cNvSpPr>
            <a:spLocks noChangeArrowheads="1"/>
          </p:cNvSpPr>
          <p:nvPr>
            <p:custDataLst>
              <p:tags r:id="rId53"/>
            </p:custDataLst>
          </p:nvPr>
        </p:nvSpPr>
        <p:spPr bwMode="auto">
          <a:xfrm>
            <a:off x="8763000" y="38100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48" name="Rectangle 520"/>
          <p:cNvSpPr>
            <a:spLocks noChangeArrowheads="1"/>
          </p:cNvSpPr>
          <p:nvPr>
            <p:custDataLst>
              <p:tags r:id="rId54"/>
            </p:custDataLst>
          </p:nvPr>
        </p:nvSpPr>
        <p:spPr bwMode="auto">
          <a:xfrm>
            <a:off x="8382000" y="38100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49" name="Rectangle 521"/>
          <p:cNvSpPr>
            <a:spLocks noChangeArrowheads="1"/>
          </p:cNvSpPr>
          <p:nvPr>
            <p:custDataLst>
              <p:tags r:id="rId55"/>
            </p:custDataLst>
          </p:nvPr>
        </p:nvSpPr>
        <p:spPr bwMode="auto">
          <a:xfrm>
            <a:off x="4572000" y="38100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50" name="Rectangle 522"/>
          <p:cNvSpPr>
            <a:spLocks noChangeArrowheads="1"/>
          </p:cNvSpPr>
          <p:nvPr>
            <p:custDataLst>
              <p:tags r:id="rId56"/>
            </p:custDataLst>
          </p:nvPr>
        </p:nvSpPr>
        <p:spPr bwMode="auto">
          <a:xfrm>
            <a:off x="6629400" y="38100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51" name="Rectangle 523"/>
          <p:cNvSpPr>
            <a:spLocks noChangeArrowheads="1"/>
          </p:cNvSpPr>
          <p:nvPr>
            <p:custDataLst>
              <p:tags r:id="rId57"/>
            </p:custDataLst>
          </p:nvPr>
        </p:nvSpPr>
        <p:spPr bwMode="auto">
          <a:xfrm>
            <a:off x="6248400" y="38100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52" name="Rectangle 524"/>
          <p:cNvSpPr>
            <a:spLocks noChangeArrowheads="1"/>
          </p:cNvSpPr>
          <p:nvPr>
            <p:custDataLst>
              <p:tags r:id="rId58"/>
            </p:custDataLst>
          </p:nvPr>
        </p:nvSpPr>
        <p:spPr bwMode="auto">
          <a:xfrm>
            <a:off x="5867400" y="38100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53" name="Rectangle 525"/>
          <p:cNvSpPr>
            <a:spLocks noChangeArrowheads="1"/>
          </p:cNvSpPr>
          <p:nvPr>
            <p:custDataLst>
              <p:tags r:id="rId59"/>
            </p:custDataLst>
          </p:nvPr>
        </p:nvSpPr>
        <p:spPr bwMode="auto">
          <a:xfrm>
            <a:off x="4191000" y="38100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54" name="Rectangle 526"/>
          <p:cNvSpPr>
            <a:spLocks noChangeArrowheads="1"/>
          </p:cNvSpPr>
          <p:nvPr>
            <p:custDataLst>
              <p:tags r:id="rId60"/>
            </p:custDataLst>
          </p:nvPr>
        </p:nvSpPr>
        <p:spPr bwMode="auto">
          <a:xfrm>
            <a:off x="3810000" y="38100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55" name="Rectangle 527"/>
          <p:cNvSpPr>
            <a:spLocks noChangeArrowheads="1"/>
          </p:cNvSpPr>
          <p:nvPr>
            <p:custDataLst>
              <p:tags r:id="rId61"/>
            </p:custDataLst>
          </p:nvPr>
        </p:nvSpPr>
        <p:spPr bwMode="auto">
          <a:xfrm>
            <a:off x="5486400" y="38100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33856" name="Rectangle 528"/>
          <p:cNvSpPr>
            <a:spLocks noChangeArrowheads="1"/>
          </p:cNvSpPr>
          <p:nvPr>
            <p:custDataLst>
              <p:tags r:id="rId62"/>
            </p:custDataLst>
          </p:nvPr>
        </p:nvSpPr>
        <p:spPr bwMode="auto">
          <a:xfrm>
            <a:off x="3429000" y="3810000"/>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grpSp>
        <p:nvGrpSpPr>
          <p:cNvPr id="33857" name="Group 564"/>
          <p:cNvGrpSpPr>
            <a:grpSpLocks/>
          </p:cNvGrpSpPr>
          <p:nvPr>
            <p:custDataLst>
              <p:tags r:id="rId63"/>
            </p:custDataLst>
          </p:nvPr>
        </p:nvGrpSpPr>
        <p:grpSpPr bwMode="auto">
          <a:xfrm>
            <a:off x="5029200" y="5943600"/>
            <a:ext cx="457200" cy="304800"/>
            <a:chOff x="4272" y="2400"/>
            <a:chExt cx="192" cy="192"/>
          </a:xfrm>
        </p:grpSpPr>
        <p:sp>
          <p:nvSpPr>
            <p:cNvPr id="33992" name="Rectangle 565"/>
            <p:cNvSpPr>
              <a:spLocks noChangeArrowheads="1"/>
            </p:cNvSpPr>
            <p:nvPr>
              <p:custDataLst>
                <p:tags r:id="rId186"/>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19 </a:t>
              </a:r>
            </a:p>
          </p:txBody>
        </p:sp>
        <p:grpSp>
          <p:nvGrpSpPr>
            <p:cNvPr id="33993" name="Group 566"/>
            <p:cNvGrpSpPr>
              <a:grpSpLocks/>
            </p:cNvGrpSpPr>
            <p:nvPr/>
          </p:nvGrpSpPr>
          <p:grpSpPr bwMode="auto">
            <a:xfrm>
              <a:off x="4272" y="2400"/>
              <a:ext cx="192" cy="192"/>
              <a:chOff x="4414" y="2400"/>
              <a:chExt cx="192" cy="192"/>
            </a:xfrm>
          </p:grpSpPr>
          <p:sp>
            <p:nvSpPr>
              <p:cNvPr id="33994" name="Line 567"/>
              <p:cNvSpPr>
                <a:spLocks noChangeShapeType="1"/>
              </p:cNvSpPr>
              <p:nvPr>
                <p:custDataLst>
                  <p:tags r:id="rId187"/>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95" name="Line 568"/>
              <p:cNvSpPr>
                <a:spLocks noChangeShapeType="1"/>
              </p:cNvSpPr>
              <p:nvPr>
                <p:custDataLst>
                  <p:tags r:id="rId188"/>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96" name="Line 569"/>
              <p:cNvSpPr>
                <a:spLocks noChangeShapeType="1"/>
              </p:cNvSpPr>
              <p:nvPr>
                <p:custDataLst>
                  <p:tags r:id="rId189"/>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97" name="Line 570"/>
              <p:cNvSpPr>
                <a:spLocks noChangeShapeType="1"/>
              </p:cNvSpPr>
              <p:nvPr>
                <p:custDataLst>
                  <p:tags r:id="rId190"/>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98" name="Line 571"/>
              <p:cNvSpPr>
                <a:spLocks noChangeShapeType="1"/>
              </p:cNvSpPr>
              <p:nvPr>
                <p:custDataLst>
                  <p:tags r:id="rId191"/>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99" name="Line 572"/>
              <p:cNvSpPr>
                <a:spLocks noChangeShapeType="1"/>
              </p:cNvSpPr>
              <p:nvPr>
                <p:custDataLst>
                  <p:tags r:id="rId192"/>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00" name="Line 573"/>
              <p:cNvSpPr>
                <a:spLocks noChangeShapeType="1"/>
              </p:cNvSpPr>
              <p:nvPr>
                <p:custDataLst>
                  <p:tags r:id="rId193"/>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001" name="Line 574"/>
              <p:cNvSpPr>
                <a:spLocks noChangeShapeType="1"/>
              </p:cNvSpPr>
              <p:nvPr>
                <p:custDataLst>
                  <p:tags r:id="rId194"/>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58" name="Group 575"/>
          <p:cNvGrpSpPr>
            <a:grpSpLocks/>
          </p:cNvGrpSpPr>
          <p:nvPr>
            <p:custDataLst>
              <p:tags r:id="rId64"/>
            </p:custDataLst>
          </p:nvPr>
        </p:nvGrpSpPr>
        <p:grpSpPr bwMode="auto">
          <a:xfrm>
            <a:off x="5638800" y="5943600"/>
            <a:ext cx="457200" cy="304800"/>
            <a:chOff x="4272" y="2400"/>
            <a:chExt cx="192" cy="192"/>
          </a:xfrm>
        </p:grpSpPr>
        <p:sp>
          <p:nvSpPr>
            <p:cNvPr id="33982" name="Rectangle 576"/>
            <p:cNvSpPr>
              <a:spLocks noChangeArrowheads="1"/>
            </p:cNvSpPr>
            <p:nvPr>
              <p:custDataLst>
                <p:tags r:id="rId177"/>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 </a:t>
              </a:r>
            </a:p>
          </p:txBody>
        </p:sp>
        <p:grpSp>
          <p:nvGrpSpPr>
            <p:cNvPr id="33983" name="Group 577"/>
            <p:cNvGrpSpPr>
              <a:grpSpLocks/>
            </p:cNvGrpSpPr>
            <p:nvPr/>
          </p:nvGrpSpPr>
          <p:grpSpPr bwMode="auto">
            <a:xfrm>
              <a:off x="4272" y="2400"/>
              <a:ext cx="192" cy="192"/>
              <a:chOff x="4414" y="2400"/>
              <a:chExt cx="192" cy="192"/>
            </a:xfrm>
          </p:grpSpPr>
          <p:sp>
            <p:nvSpPr>
              <p:cNvPr id="33984" name="Line 578"/>
              <p:cNvSpPr>
                <a:spLocks noChangeShapeType="1"/>
              </p:cNvSpPr>
              <p:nvPr>
                <p:custDataLst>
                  <p:tags r:id="rId178"/>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85" name="Line 579"/>
              <p:cNvSpPr>
                <a:spLocks noChangeShapeType="1"/>
              </p:cNvSpPr>
              <p:nvPr>
                <p:custDataLst>
                  <p:tags r:id="rId179"/>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86" name="Line 580"/>
              <p:cNvSpPr>
                <a:spLocks noChangeShapeType="1"/>
              </p:cNvSpPr>
              <p:nvPr>
                <p:custDataLst>
                  <p:tags r:id="rId180"/>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87" name="Line 581"/>
              <p:cNvSpPr>
                <a:spLocks noChangeShapeType="1"/>
              </p:cNvSpPr>
              <p:nvPr>
                <p:custDataLst>
                  <p:tags r:id="rId181"/>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88" name="Line 582"/>
              <p:cNvSpPr>
                <a:spLocks noChangeShapeType="1"/>
              </p:cNvSpPr>
              <p:nvPr>
                <p:custDataLst>
                  <p:tags r:id="rId182"/>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89" name="Line 583"/>
              <p:cNvSpPr>
                <a:spLocks noChangeShapeType="1"/>
              </p:cNvSpPr>
              <p:nvPr>
                <p:custDataLst>
                  <p:tags r:id="rId183"/>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90" name="Line 584"/>
              <p:cNvSpPr>
                <a:spLocks noChangeShapeType="1"/>
              </p:cNvSpPr>
              <p:nvPr>
                <p:custDataLst>
                  <p:tags r:id="rId184"/>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91" name="Line 585"/>
              <p:cNvSpPr>
                <a:spLocks noChangeShapeType="1"/>
              </p:cNvSpPr>
              <p:nvPr>
                <p:custDataLst>
                  <p:tags r:id="rId185"/>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59" name="Group 586"/>
          <p:cNvGrpSpPr>
            <a:grpSpLocks/>
          </p:cNvGrpSpPr>
          <p:nvPr>
            <p:custDataLst>
              <p:tags r:id="rId65"/>
            </p:custDataLst>
          </p:nvPr>
        </p:nvGrpSpPr>
        <p:grpSpPr bwMode="auto">
          <a:xfrm>
            <a:off x="6248400" y="5943600"/>
            <a:ext cx="457200" cy="304800"/>
            <a:chOff x="4272" y="2400"/>
            <a:chExt cx="192" cy="192"/>
          </a:xfrm>
        </p:grpSpPr>
        <p:sp>
          <p:nvSpPr>
            <p:cNvPr id="33972" name="Rectangle 587"/>
            <p:cNvSpPr>
              <a:spLocks noChangeArrowheads="1"/>
            </p:cNvSpPr>
            <p:nvPr>
              <p:custDataLst>
                <p:tags r:id="rId168"/>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 </a:t>
              </a:r>
            </a:p>
          </p:txBody>
        </p:sp>
        <p:grpSp>
          <p:nvGrpSpPr>
            <p:cNvPr id="33973" name="Group 588"/>
            <p:cNvGrpSpPr>
              <a:grpSpLocks/>
            </p:cNvGrpSpPr>
            <p:nvPr/>
          </p:nvGrpSpPr>
          <p:grpSpPr bwMode="auto">
            <a:xfrm>
              <a:off x="4272" y="2400"/>
              <a:ext cx="192" cy="192"/>
              <a:chOff x="4414" y="2400"/>
              <a:chExt cx="192" cy="192"/>
            </a:xfrm>
          </p:grpSpPr>
          <p:sp>
            <p:nvSpPr>
              <p:cNvPr id="33974" name="Line 589"/>
              <p:cNvSpPr>
                <a:spLocks noChangeShapeType="1"/>
              </p:cNvSpPr>
              <p:nvPr>
                <p:custDataLst>
                  <p:tags r:id="rId169"/>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75" name="Line 590"/>
              <p:cNvSpPr>
                <a:spLocks noChangeShapeType="1"/>
              </p:cNvSpPr>
              <p:nvPr>
                <p:custDataLst>
                  <p:tags r:id="rId170"/>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76" name="Line 591"/>
              <p:cNvSpPr>
                <a:spLocks noChangeShapeType="1"/>
              </p:cNvSpPr>
              <p:nvPr>
                <p:custDataLst>
                  <p:tags r:id="rId171"/>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77" name="Line 592"/>
              <p:cNvSpPr>
                <a:spLocks noChangeShapeType="1"/>
              </p:cNvSpPr>
              <p:nvPr>
                <p:custDataLst>
                  <p:tags r:id="rId172"/>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78" name="Line 593"/>
              <p:cNvSpPr>
                <a:spLocks noChangeShapeType="1"/>
              </p:cNvSpPr>
              <p:nvPr>
                <p:custDataLst>
                  <p:tags r:id="rId173"/>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79" name="Line 594"/>
              <p:cNvSpPr>
                <a:spLocks noChangeShapeType="1"/>
              </p:cNvSpPr>
              <p:nvPr>
                <p:custDataLst>
                  <p:tags r:id="rId174"/>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80" name="Line 595"/>
              <p:cNvSpPr>
                <a:spLocks noChangeShapeType="1"/>
              </p:cNvSpPr>
              <p:nvPr>
                <p:custDataLst>
                  <p:tags r:id="rId175"/>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81" name="Line 596"/>
              <p:cNvSpPr>
                <a:spLocks noChangeShapeType="1"/>
              </p:cNvSpPr>
              <p:nvPr>
                <p:custDataLst>
                  <p:tags r:id="rId176"/>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60" name="Group 597"/>
          <p:cNvGrpSpPr>
            <a:grpSpLocks/>
          </p:cNvGrpSpPr>
          <p:nvPr>
            <p:custDataLst>
              <p:tags r:id="rId66"/>
            </p:custDataLst>
          </p:nvPr>
        </p:nvGrpSpPr>
        <p:grpSpPr bwMode="auto">
          <a:xfrm>
            <a:off x="6934200" y="5943600"/>
            <a:ext cx="457200" cy="304800"/>
            <a:chOff x="4272" y="2400"/>
            <a:chExt cx="192" cy="192"/>
          </a:xfrm>
        </p:grpSpPr>
        <p:sp>
          <p:nvSpPr>
            <p:cNvPr id="33962" name="Rectangle 598"/>
            <p:cNvSpPr>
              <a:spLocks noChangeArrowheads="1"/>
            </p:cNvSpPr>
            <p:nvPr>
              <p:custDataLst>
                <p:tags r:id="rId159"/>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 </a:t>
              </a:r>
            </a:p>
          </p:txBody>
        </p:sp>
        <p:grpSp>
          <p:nvGrpSpPr>
            <p:cNvPr id="33963" name="Group 599"/>
            <p:cNvGrpSpPr>
              <a:grpSpLocks/>
            </p:cNvGrpSpPr>
            <p:nvPr/>
          </p:nvGrpSpPr>
          <p:grpSpPr bwMode="auto">
            <a:xfrm>
              <a:off x="4272" y="2400"/>
              <a:ext cx="192" cy="192"/>
              <a:chOff x="4414" y="2400"/>
              <a:chExt cx="192" cy="192"/>
            </a:xfrm>
          </p:grpSpPr>
          <p:sp>
            <p:nvSpPr>
              <p:cNvPr id="33964" name="Line 600"/>
              <p:cNvSpPr>
                <a:spLocks noChangeShapeType="1"/>
              </p:cNvSpPr>
              <p:nvPr>
                <p:custDataLst>
                  <p:tags r:id="rId160"/>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65" name="Line 601"/>
              <p:cNvSpPr>
                <a:spLocks noChangeShapeType="1"/>
              </p:cNvSpPr>
              <p:nvPr>
                <p:custDataLst>
                  <p:tags r:id="rId161"/>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66" name="Line 602"/>
              <p:cNvSpPr>
                <a:spLocks noChangeShapeType="1"/>
              </p:cNvSpPr>
              <p:nvPr>
                <p:custDataLst>
                  <p:tags r:id="rId162"/>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67" name="Line 603"/>
              <p:cNvSpPr>
                <a:spLocks noChangeShapeType="1"/>
              </p:cNvSpPr>
              <p:nvPr>
                <p:custDataLst>
                  <p:tags r:id="rId163"/>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68" name="Line 604"/>
              <p:cNvSpPr>
                <a:spLocks noChangeShapeType="1"/>
              </p:cNvSpPr>
              <p:nvPr>
                <p:custDataLst>
                  <p:tags r:id="rId164"/>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69" name="Line 605"/>
              <p:cNvSpPr>
                <a:spLocks noChangeShapeType="1"/>
              </p:cNvSpPr>
              <p:nvPr>
                <p:custDataLst>
                  <p:tags r:id="rId165"/>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70" name="Line 606"/>
              <p:cNvSpPr>
                <a:spLocks noChangeShapeType="1"/>
              </p:cNvSpPr>
              <p:nvPr>
                <p:custDataLst>
                  <p:tags r:id="rId166"/>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71" name="Line 607"/>
              <p:cNvSpPr>
                <a:spLocks noChangeShapeType="1"/>
              </p:cNvSpPr>
              <p:nvPr>
                <p:custDataLst>
                  <p:tags r:id="rId167"/>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61" name="Group 608"/>
          <p:cNvGrpSpPr>
            <a:grpSpLocks/>
          </p:cNvGrpSpPr>
          <p:nvPr>
            <p:custDataLst>
              <p:tags r:id="rId67"/>
            </p:custDataLst>
          </p:nvPr>
        </p:nvGrpSpPr>
        <p:grpSpPr bwMode="auto">
          <a:xfrm>
            <a:off x="8001000" y="5943600"/>
            <a:ext cx="457200" cy="304800"/>
            <a:chOff x="4272" y="2400"/>
            <a:chExt cx="192" cy="192"/>
          </a:xfrm>
        </p:grpSpPr>
        <p:sp>
          <p:nvSpPr>
            <p:cNvPr id="33952" name="Rectangle 609"/>
            <p:cNvSpPr>
              <a:spLocks noChangeArrowheads="1"/>
            </p:cNvSpPr>
            <p:nvPr>
              <p:custDataLst>
                <p:tags r:id="rId150"/>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 </a:t>
              </a:r>
            </a:p>
          </p:txBody>
        </p:sp>
        <p:grpSp>
          <p:nvGrpSpPr>
            <p:cNvPr id="33953" name="Group 610"/>
            <p:cNvGrpSpPr>
              <a:grpSpLocks/>
            </p:cNvGrpSpPr>
            <p:nvPr/>
          </p:nvGrpSpPr>
          <p:grpSpPr bwMode="auto">
            <a:xfrm>
              <a:off x="4272" y="2400"/>
              <a:ext cx="192" cy="192"/>
              <a:chOff x="4414" y="2400"/>
              <a:chExt cx="192" cy="192"/>
            </a:xfrm>
          </p:grpSpPr>
          <p:sp>
            <p:nvSpPr>
              <p:cNvPr id="33954" name="Line 611"/>
              <p:cNvSpPr>
                <a:spLocks noChangeShapeType="1"/>
              </p:cNvSpPr>
              <p:nvPr>
                <p:custDataLst>
                  <p:tags r:id="rId151"/>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55" name="Line 612"/>
              <p:cNvSpPr>
                <a:spLocks noChangeShapeType="1"/>
              </p:cNvSpPr>
              <p:nvPr>
                <p:custDataLst>
                  <p:tags r:id="rId152"/>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56" name="Line 613"/>
              <p:cNvSpPr>
                <a:spLocks noChangeShapeType="1"/>
              </p:cNvSpPr>
              <p:nvPr>
                <p:custDataLst>
                  <p:tags r:id="rId153"/>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57" name="Line 614"/>
              <p:cNvSpPr>
                <a:spLocks noChangeShapeType="1"/>
              </p:cNvSpPr>
              <p:nvPr>
                <p:custDataLst>
                  <p:tags r:id="rId154"/>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58" name="Line 615"/>
              <p:cNvSpPr>
                <a:spLocks noChangeShapeType="1"/>
              </p:cNvSpPr>
              <p:nvPr>
                <p:custDataLst>
                  <p:tags r:id="rId155"/>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59" name="Line 616"/>
              <p:cNvSpPr>
                <a:spLocks noChangeShapeType="1"/>
              </p:cNvSpPr>
              <p:nvPr>
                <p:custDataLst>
                  <p:tags r:id="rId156"/>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60" name="Line 617"/>
              <p:cNvSpPr>
                <a:spLocks noChangeShapeType="1"/>
              </p:cNvSpPr>
              <p:nvPr>
                <p:custDataLst>
                  <p:tags r:id="rId157"/>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61" name="Line 618"/>
              <p:cNvSpPr>
                <a:spLocks noChangeShapeType="1"/>
              </p:cNvSpPr>
              <p:nvPr>
                <p:custDataLst>
                  <p:tags r:id="rId158"/>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62" name="Group 619"/>
          <p:cNvGrpSpPr>
            <a:grpSpLocks/>
          </p:cNvGrpSpPr>
          <p:nvPr>
            <p:custDataLst>
              <p:tags r:id="rId68"/>
            </p:custDataLst>
          </p:nvPr>
        </p:nvGrpSpPr>
        <p:grpSpPr bwMode="auto">
          <a:xfrm>
            <a:off x="8610600" y="5943600"/>
            <a:ext cx="457200" cy="304800"/>
            <a:chOff x="4272" y="2400"/>
            <a:chExt cx="192" cy="192"/>
          </a:xfrm>
        </p:grpSpPr>
        <p:sp>
          <p:nvSpPr>
            <p:cNvPr id="33942" name="Rectangle 620"/>
            <p:cNvSpPr>
              <a:spLocks noChangeArrowheads="1"/>
            </p:cNvSpPr>
            <p:nvPr>
              <p:custDataLst>
                <p:tags r:id="rId141"/>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 </a:t>
              </a:r>
            </a:p>
          </p:txBody>
        </p:sp>
        <p:grpSp>
          <p:nvGrpSpPr>
            <p:cNvPr id="33943" name="Group 621"/>
            <p:cNvGrpSpPr>
              <a:grpSpLocks/>
            </p:cNvGrpSpPr>
            <p:nvPr/>
          </p:nvGrpSpPr>
          <p:grpSpPr bwMode="auto">
            <a:xfrm>
              <a:off x="4272" y="2400"/>
              <a:ext cx="192" cy="192"/>
              <a:chOff x="4414" y="2400"/>
              <a:chExt cx="192" cy="192"/>
            </a:xfrm>
          </p:grpSpPr>
          <p:sp>
            <p:nvSpPr>
              <p:cNvPr id="33944" name="Line 622"/>
              <p:cNvSpPr>
                <a:spLocks noChangeShapeType="1"/>
              </p:cNvSpPr>
              <p:nvPr>
                <p:custDataLst>
                  <p:tags r:id="rId142"/>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45" name="Line 623"/>
              <p:cNvSpPr>
                <a:spLocks noChangeShapeType="1"/>
              </p:cNvSpPr>
              <p:nvPr>
                <p:custDataLst>
                  <p:tags r:id="rId143"/>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46" name="Line 624"/>
              <p:cNvSpPr>
                <a:spLocks noChangeShapeType="1"/>
              </p:cNvSpPr>
              <p:nvPr>
                <p:custDataLst>
                  <p:tags r:id="rId144"/>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47" name="Line 625"/>
              <p:cNvSpPr>
                <a:spLocks noChangeShapeType="1"/>
              </p:cNvSpPr>
              <p:nvPr>
                <p:custDataLst>
                  <p:tags r:id="rId145"/>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48" name="Line 626"/>
              <p:cNvSpPr>
                <a:spLocks noChangeShapeType="1"/>
              </p:cNvSpPr>
              <p:nvPr>
                <p:custDataLst>
                  <p:tags r:id="rId146"/>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49" name="Line 627"/>
              <p:cNvSpPr>
                <a:spLocks noChangeShapeType="1"/>
              </p:cNvSpPr>
              <p:nvPr>
                <p:custDataLst>
                  <p:tags r:id="rId147"/>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50" name="Line 628"/>
              <p:cNvSpPr>
                <a:spLocks noChangeShapeType="1"/>
              </p:cNvSpPr>
              <p:nvPr>
                <p:custDataLst>
                  <p:tags r:id="rId148"/>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51" name="Line 629"/>
              <p:cNvSpPr>
                <a:spLocks noChangeShapeType="1"/>
              </p:cNvSpPr>
              <p:nvPr>
                <p:custDataLst>
                  <p:tags r:id="rId149"/>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63" name="Group 630"/>
          <p:cNvGrpSpPr>
            <a:grpSpLocks/>
          </p:cNvGrpSpPr>
          <p:nvPr>
            <p:custDataLst>
              <p:tags r:id="rId69"/>
            </p:custDataLst>
          </p:nvPr>
        </p:nvGrpSpPr>
        <p:grpSpPr bwMode="auto">
          <a:xfrm>
            <a:off x="3581400" y="5943600"/>
            <a:ext cx="457200" cy="304800"/>
            <a:chOff x="4272" y="2400"/>
            <a:chExt cx="192" cy="192"/>
          </a:xfrm>
        </p:grpSpPr>
        <p:sp>
          <p:nvSpPr>
            <p:cNvPr id="33932" name="Rectangle 631"/>
            <p:cNvSpPr>
              <a:spLocks noChangeArrowheads="1"/>
            </p:cNvSpPr>
            <p:nvPr>
              <p:custDataLst>
                <p:tags r:id="rId132"/>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 </a:t>
              </a:r>
            </a:p>
          </p:txBody>
        </p:sp>
        <p:grpSp>
          <p:nvGrpSpPr>
            <p:cNvPr id="33933" name="Group 632"/>
            <p:cNvGrpSpPr>
              <a:grpSpLocks/>
            </p:cNvGrpSpPr>
            <p:nvPr/>
          </p:nvGrpSpPr>
          <p:grpSpPr bwMode="auto">
            <a:xfrm>
              <a:off x="4272" y="2400"/>
              <a:ext cx="192" cy="192"/>
              <a:chOff x="4414" y="2400"/>
              <a:chExt cx="192" cy="192"/>
            </a:xfrm>
          </p:grpSpPr>
          <p:sp>
            <p:nvSpPr>
              <p:cNvPr id="33934" name="Line 633"/>
              <p:cNvSpPr>
                <a:spLocks noChangeShapeType="1"/>
              </p:cNvSpPr>
              <p:nvPr>
                <p:custDataLst>
                  <p:tags r:id="rId133"/>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35" name="Line 634"/>
              <p:cNvSpPr>
                <a:spLocks noChangeShapeType="1"/>
              </p:cNvSpPr>
              <p:nvPr>
                <p:custDataLst>
                  <p:tags r:id="rId134"/>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36" name="Line 635"/>
              <p:cNvSpPr>
                <a:spLocks noChangeShapeType="1"/>
              </p:cNvSpPr>
              <p:nvPr>
                <p:custDataLst>
                  <p:tags r:id="rId135"/>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37" name="Line 636"/>
              <p:cNvSpPr>
                <a:spLocks noChangeShapeType="1"/>
              </p:cNvSpPr>
              <p:nvPr>
                <p:custDataLst>
                  <p:tags r:id="rId136"/>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38" name="Line 637"/>
              <p:cNvSpPr>
                <a:spLocks noChangeShapeType="1"/>
              </p:cNvSpPr>
              <p:nvPr>
                <p:custDataLst>
                  <p:tags r:id="rId137"/>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39" name="Line 638"/>
              <p:cNvSpPr>
                <a:spLocks noChangeShapeType="1"/>
              </p:cNvSpPr>
              <p:nvPr>
                <p:custDataLst>
                  <p:tags r:id="rId138"/>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40" name="Line 639"/>
              <p:cNvSpPr>
                <a:spLocks noChangeShapeType="1"/>
              </p:cNvSpPr>
              <p:nvPr>
                <p:custDataLst>
                  <p:tags r:id="rId139"/>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41" name="Line 640"/>
              <p:cNvSpPr>
                <a:spLocks noChangeShapeType="1"/>
              </p:cNvSpPr>
              <p:nvPr>
                <p:custDataLst>
                  <p:tags r:id="rId140"/>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64" name="Group 641"/>
          <p:cNvGrpSpPr>
            <a:grpSpLocks/>
          </p:cNvGrpSpPr>
          <p:nvPr>
            <p:custDataLst>
              <p:tags r:id="rId70"/>
            </p:custDataLst>
          </p:nvPr>
        </p:nvGrpSpPr>
        <p:grpSpPr bwMode="auto">
          <a:xfrm>
            <a:off x="5638800" y="5334000"/>
            <a:ext cx="457200" cy="304800"/>
            <a:chOff x="4272" y="2400"/>
            <a:chExt cx="192" cy="192"/>
          </a:xfrm>
        </p:grpSpPr>
        <p:sp>
          <p:nvSpPr>
            <p:cNvPr id="33922" name="Rectangle 642"/>
            <p:cNvSpPr>
              <a:spLocks noChangeArrowheads="1"/>
            </p:cNvSpPr>
            <p:nvPr>
              <p:custDataLst>
                <p:tags r:id="rId123"/>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24</a:t>
              </a:r>
            </a:p>
          </p:txBody>
        </p:sp>
        <p:grpSp>
          <p:nvGrpSpPr>
            <p:cNvPr id="33923" name="Group 643"/>
            <p:cNvGrpSpPr>
              <a:grpSpLocks/>
            </p:cNvGrpSpPr>
            <p:nvPr/>
          </p:nvGrpSpPr>
          <p:grpSpPr bwMode="auto">
            <a:xfrm>
              <a:off x="4272" y="2400"/>
              <a:ext cx="192" cy="192"/>
              <a:chOff x="4414" y="2400"/>
              <a:chExt cx="192" cy="192"/>
            </a:xfrm>
          </p:grpSpPr>
          <p:sp>
            <p:nvSpPr>
              <p:cNvPr id="33924" name="Line 644"/>
              <p:cNvSpPr>
                <a:spLocks noChangeShapeType="1"/>
              </p:cNvSpPr>
              <p:nvPr>
                <p:custDataLst>
                  <p:tags r:id="rId124"/>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25" name="Line 645"/>
              <p:cNvSpPr>
                <a:spLocks noChangeShapeType="1"/>
              </p:cNvSpPr>
              <p:nvPr>
                <p:custDataLst>
                  <p:tags r:id="rId125"/>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26" name="Line 646"/>
              <p:cNvSpPr>
                <a:spLocks noChangeShapeType="1"/>
              </p:cNvSpPr>
              <p:nvPr>
                <p:custDataLst>
                  <p:tags r:id="rId126"/>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27" name="Line 647"/>
              <p:cNvSpPr>
                <a:spLocks noChangeShapeType="1"/>
              </p:cNvSpPr>
              <p:nvPr>
                <p:custDataLst>
                  <p:tags r:id="rId127"/>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28" name="Line 648"/>
              <p:cNvSpPr>
                <a:spLocks noChangeShapeType="1"/>
              </p:cNvSpPr>
              <p:nvPr>
                <p:custDataLst>
                  <p:tags r:id="rId128"/>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29" name="Line 649"/>
              <p:cNvSpPr>
                <a:spLocks noChangeShapeType="1"/>
              </p:cNvSpPr>
              <p:nvPr>
                <p:custDataLst>
                  <p:tags r:id="rId129"/>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30" name="Line 650"/>
              <p:cNvSpPr>
                <a:spLocks noChangeShapeType="1"/>
              </p:cNvSpPr>
              <p:nvPr>
                <p:custDataLst>
                  <p:tags r:id="rId130"/>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31" name="Line 651"/>
              <p:cNvSpPr>
                <a:spLocks noChangeShapeType="1"/>
              </p:cNvSpPr>
              <p:nvPr>
                <p:custDataLst>
                  <p:tags r:id="rId131"/>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65" name="Group 551"/>
          <p:cNvGrpSpPr>
            <a:grpSpLocks/>
          </p:cNvGrpSpPr>
          <p:nvPr>
            <p:custDataLst>
              <p:tags r:id="rId71"/>
            </p:custDataLst>
          </p:nvPr>
        </p:nvGrpSpPr>
        <p:grpSpPr bwMode="auto">
          <a:xfrm>
            <a:off x="2667000" y="4724400"/>
            <a:ext cx="457200" cy="1219200"/>
            <a:chOff x="1200" y="3024"/>
            <a:chExt cx="192" cy="768"/>
          </a:xfrm>
        </p:grpSpPr>
        <p:grpSp>
          <p:nvGrpSpPr>
            <p:cNvPr id="33878" name="Group 48"/>
            <p:cNvGrpSpPr>
              <a:grpSpLocks/>
            </p:cNvGrpSpPr>
            <p:nvPr>
              <p:custDataLst>
                <p:tags r:id="rId83"/>
              </p:custDataLst>
            </p:nvPr>
          </p:nvGrpSpPr>
          <p:grpSpPr bwMode="auto">
            <a:xfrm>
              <a:off x="1200" y="3024"/>
              <a:ext cx="192" cy="192"/>
              <a:chOff x="4272" y="2400"/>
              <a:chExt cx="192" cy="192"/>
            </a:xfrm>
          </p:grpSpPr>
          <p:sp>
            <p:nvSpPr>
              <p:cNvPr id="33912" name="Rectangle 49"/>
              <p:cNvSpPr>
                <a:spLocks noChangeArrowheads="1"/>
              </p:cNvSpPr>
              <p:nvPr>
                <p:custDataLst>
                  <p:tags r:id="rId114"/>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1</a:t>
                </a:r>
              </a:p>
            </p:txBody>
          </p:sp>
          <p:grpSp>
            <p:nvGrpSpPr>
              <p:cNvPr id="33913" name="Group 50"/>
              <p:cNvGrpSpPr>
                <a:grpSpLocks/>
              </p:cNvGrpSpPr>
              <p:nvPr/>
            </p:nvGrpSpPr>
            <p:grpSpPr bwMode="auto">
              <a:xfrm>
                <a:off x="4272" y="2400"/>
                <a:ext cx="192" cy="192"/>
                <a:chOff x="4414" y="2400"/>
                <a:chExt cx="192" cy="192"/>
              </a:xfrm>
            </p:grpSpPr>
            <p:sp>
              <p:nvSpPr>
                <p:cNvPr id="33914" name="Line 51"/>
                <p:cNvSpPr>
                  <a:spLocks noChangeShapeType="1"/>
                </p:cNvSpPr>
                <p:nvPr>
                  <p:custDataLst>
                    <p:tags r:id="rId115"/>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15" name="Line 52"/>
                <p:cNvSpPr>
                  <a:spLocks noChangeShapeType="1"/>
                </p:cNvSpPr>
                <p:nvPr>
                  <p:custDataLst>
                    <p:tags r:id="rId116"/>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16" name="Line 53"/>
                <p:cNvSpPr>
                  <a:spLocks noChangeShapeType="1"/>
                </p:cNvSpPr>
                <p:nvPr>
                  <p:custDataLst>
                    <p:tags r:id="rId117"/>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17" name="Line 54"/>
                <p:cNvSpPr>
                  <a:spLocks noChangeShapeType="1"/>
                </p:cNvSpPr>
                <p:nvPr>
                  <p:custDataLst>
                    <p:tags r:id="rId118"/>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18" name="Line 55"/>
                <p:cNvSpPr>
                  <a:spLocks noChangeShapeType="1"/>
                </p:cNvSpPr>
                <p:nvPr>
                  <p:custDataLst>
                    <p:tags r:id="rId119"/>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19" name="Line 56"/>
                <p:cNvSpPr>
                  <a:spLocks noChangeShapeType="1"/>
                </p:cNvSpPr>
                <p:nvPr>
                  <p:custDataLst>
                    <p:tags r:id="rId120"/>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20" name="Line 57"/>
                <p:cNvSpPr>
                  <a:spLocks noChangeShapeType="1"/>
                </p:cNvSpPr>
                <p:nvPr>
                  <p:custDataLst>
                    <p:tags r:id="rId121"/>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21" name="Line 58"/>
                <p:cNvSpPr>
                  <a:spLocks noChangeShapeType="1"/>
                </p:cNvSpPr>
                <p:nvPr>
                  <p:custDataLst>
                    <p:tags r:id="rId122"/>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79" name="Group 59"/>
            <p:cNvGrpSpPr>
              <a:grpSpLocks/>
            </p:cNvGrpSpPr>
            <p:nvPr>
              <p:custDataLst>
                <p:tags r:id="rId84"/>
              </p:custDataLst>
            </p:nvPr>
          </p:nvGrpSpPr>
          <p:grpSpPr bwMode="auto">
            <a:xfrm>
              <a:off x="1200" y="3216"/>
              <a:ext cx="192" cy="192"/>
              <a:chOff x="4272" y="2400"/>
              <a:chExt cx="192" cy="192"/>
            </a:xfrm>
          </p:grpSpPr>
          <p:sp>
            <p:nvSpPr>
              <p:cNvPr id="33902" name="Rectangle 60"/>
              <p:cNvSpPr>
                <a:spLocks noChangeArrowheads="1"/>
              </p:cNvSpPr>
              <p:nvPr>
                <p:custDataLst>
                  <p:tags r:id="rId105"/>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2</a:t>
                </a:r>
              </a:p>
            </p:txBody>
          </p:sp>
          <p:grpSp>
            <p:nvGrpSpPr>
              <p:cNvPr id="33903" name="Group 61"/>
              <p:cNvGrpSpPr>
                <a:grpSpLocks/>
              </p:cNvGrpSpPr>
              <p:nvPr/>
            </p:nvGrpSpPr>
            <p:grpSpPr bwMode="auto">
              <a:xfrm>
                <a:off x="4272" y="2400"/>
                <a:ext cx="192" cy="192"/>
                <a:chOff x="4414" y="2400"/>
                <a:chExt cx="192" cy="192"/>
              </a:xfrm>
            </p:grpSpPr>
            <p:sp>
              <p:nvSpPr>
                <p:cNvPr id="33904" name="Line 62"/>
                <p:cNvSpPr>
                  <a:spLocks noChangeShapeType="1"/>
                </p:cNvSpPr>
                <p:nvPr>
                  <p:custDataLst>
                    <p:tags r:id="rId106"/>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05" name="Line 63"/>
                <p:cNvSpPr>
                  <a:spLocks noChangeShapeType="1"/>
                </p:cNvSpPr>
                <p:nvPr>
                  <p:custDataLst>
                    <p:tags r:id="rId107"/>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06" name="Line 64"/>
                <p:cNvSpPr>
                  <a:spLocks noChangeShapeType="1"/>
                </p:cNvSpPr>
                <p:nvPr>
                  <p:custDataLst>
                    <p:tags r:id="rId108"/>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07" name="Line 65"/>
                <p:cNvSpPr>
                  <a:spLocks noChangeShapeType="1"/>
                </p:cNvSpPr>
                <p:nvPr>
                  <p:custDataLst>
                    <p:tags r:id="rId109"/>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08" name="Line 66"/>
                <p:cNvSpPr>
                  <a:spLocks noChangeShapeType="1"/>
                </p:cNvSpPr>
                <p:nvPr>
                  <p:custDataLst>
                    <p:tags r:id="rId110"/>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09" name="Line 67"/>
                <p:cNvSpPr>
                  <a:spLocks noChangeShapeType="1"/>
                </p:cNvSpPr>
                <p:nvPr>
                  <p:custDataLst>
                    <p:tags r:id="rId111"/>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10" name="Line 68"/>
                <p:cNvSpPr>
                  <a:spLocks noChangeShapeType="1"/>
                </p:cNvSpPr>
                <p:nvPr>
                  <p:custDataLst>
                    <p:tags r:id="rId112"/>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11" name="Line 69"/>
                <p:cNvSpPr>
                  <a:spLocks noChangeShapeType="1"/>
                </p:cNvSpPr>
                <p:nvPr>
                  <p:custDataLst>
                    <p:tags r:id="rId113"/>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80" name="Group 70"/>
            <p:cNvGrpSpPr>
              <a:grpSpLocks/>
            </p:cNvGrpSpPr>
            <p:nvPr>
              <p:custDataLst>
                <p:tags r:id="rId85"/>
              </p:custDataLst>
            </p:nvPr>
          </p:nvGrpSpPr>
          <p:grpSpPr bwMode="auto">
            <a:xfrm>
              <a:off x="1200" y="3408"/>
              <a:ext cx="192" cy="192"/>
              <a:chOff x="4272" y="2400"/>
              <a:chExt cx="192" cy="192"/>
            </a:xfrm>
          </p:grpSpPr>
          <p:sp>
            <p:nvSpPr>
              <p:cNvPr id="33892" name="Rectangle 71"/>
              <p:cNvSpPr>
                <a:spLocks noChangeArrowheads="1"/>
              </p:cNvSpPr>
              <p:nvPr>
                <p:custDataLst>
                  <p:tags r:id="rId96"/>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4</a:t>
                </a:r>
              </a:p>
            </p:txBody>
          </p:sp>
          <p:grpSp>
            <p:nvGrpSpPr>
              <p:cNvPr id="33893" name="Group 72"/>
              <p:cNvGrpSpPr>
                <a:grpSpLocks/>
              </p:cNvGrpSpPr>
              <p:nvPr/>
            </p:nvGrpSpPr>
            <p:grpSpPr bwMode="auto">
              <a:xfrm>
                <a:off x="4272" y="2400"/>
                <a:ext cx="192" cy="192"/>
                <a:chOff x="4414" y="2400"/>
                <a:chExt cx="192" cy="192"/>
              </a:xfrm>
            </p:grpSpPr>
            <p:sp>
              <p:nvSpPr>
                <p:cNvPr id="33894" name="Line 73"/>
                <p:cNvSpPr>
                  <a:spLocks noChangeShapeType="1"/>
                </p:cNvSpPr>
                <p:nvPr>
                  <p:custDataLst>
                    <p:tags r:id="rId97"/>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95" name="Line 74"/>
                <p:cNvSpPr>
                  <a:spLocks noChangeShapeType="1"/>
                </p:cNvSpPr>
                <p:nvPr>
                  <p:custDataLst>
                    <p:tags r:id="rId98"/>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96" name="Line 75"/>
                <p:cNvSpPr>
                  <a:spLocks noChangeShapeType="1"/>
                </p:cNvSpPr>
                <p:nvPr>
                  <p:custDataLst>
                    <p:tags r:id="rId99"/>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97" name="Line 76"/>
                <p:cNvSpPr>
                  <a:spLocks noChangeShapeType="1"/>
                </p:cNvSpPr>
                <p:nvPr>
                  <p:custDataLst>
                    <p:tags r:id="rId100"/>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98" name="Line 77"/>
                <p:cNvSpPr>
                  <a:spLocks noChangeShapeType="1"/>
                </p:cNvSpPr>
                <p:nvPr>
                  <p:custDataLst>
                    <p:tags r:id="rId101"/>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99" name="Line 78"/>
                <p:cNvSpPr>
                  <a:spLocks noChangeShapeType="1"/>
                </p:cNvSpPr>
                <p:nvPr>
                  <p:custDataLst>
                    <p:tags r:id="rId102"/>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00" name="Line 79"/>
                <p:cNvSpPr>
                  <a:spLocks noChangeShapeType="1"/>
                </p:cNvSpPr>
                <p:nvPr>
                  <p:custDataLst>
                    <p:tags r:id="rId103"/>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901" name="Line 80"/>
                <p:cNvSpPr>
                  <a:spLocks noChangeShapeType="1"/>
                </p:cNvSpPr>
                <p:nvPr>
                  <p:custDataLst>
                    <p:tags r:id="rId104"/>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33881" name="Group 81"/>
            <p:cNvGrpSpPr>
              <a:grpSpLocks/>
            </p:cNvGrpSpPr>
            <p:nvPr>
              <p:custDataLst>
                <p:tags r:id="rId86"/>
              </p:custDataLst>
            </p:nvPr>
          </p:nvGrpSpPr>
          <p:grpSpPr bwMode="auto">
            <a:xfrm>
              <a:off x="1200" y="3600"/>
              <a:ext cx="192" cy="192"/>
              <a:chOff x="4272" y="2400"/>
              <a:chExt cx="192" cy="192"/>
            </a:xfrm>
          </p:grpSpPr>
          <p:sp>
            <p:nvSpPr>
              <p:cNvPr id="33882" name="Rectangle 82"/>
              <p:cNvSpPr>
                <a:spLocks noChangeArrowheads="1"/>
              </p:cNvSpPr>
              <p:nvPr>
                <p:custDataLst>
                  <p:tags r:id="rId87"/>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endParaRPr lang="en-US" sz="2000">
                  <a:solidFill>
                    <a:srgbClr val="339933"/>
                  </a:solidFill>
                  <a:latin typeface="Times New Roman" panose="02020603050405020304" pitchFamily="18" charset="0"/>
                  <a:cs typeface="Times New Roman" panose="02020603050405020304" pitchFamily="18" charset="0"/>
                </a:endParaRPr>
              </a:p>
            </p:txBody>
          </p:sp>
          <p:grpSp>
            <p:nvGrpSpPr>
              <p:cNvPr id="33883" name="Group 83"/>
              <p:cNvGrpSpPr>
                <a:grpSpLocks/>
              </p:cNvGrpSpPr>
              <p:nvPr/>
            </p:nvGrpSpPr>
            <p:grpSpPr bwMode="auto">
              <a:xfrm>
                <a:off x="4272" y="2400"/>
                <a:ext cx="192" cy="192"/>
                <a:chOff x="4414" y="2400"/>
                <a:chExt cx="192" cy="192"/>
              </a:xfrm>
            </p:grpSpPr>
            <p:sp>
              <p:nvSpPr>
                <p:cNvPr id="33884" name="Line 84"/>
                <p:cNvSpPr>
                  <a:spLocks noChangeShapeType="1"/>
                </p:cNvSpPr>
                <p:nvPr>
                  <p:custDataLst>
                    <p:tags r:id="rId88"/>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85" name="Line 85"/>
                <p:cNvSpPr>
                  <a:spLocks noChangeShapeType="1"/>
                </p:cNvSpPr>
                <p:nvPr>
                  <p:custDataLst>
                    <p:tags r:id="rId89"/>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86" name="Line 86"/>
                <p:cNvSpPr>
                  <a:spLocks noChangeShapeType="1"/>
                </p:cNvSpPr>
                <p:nvPr>
                  <p:custDataLst>
                    <p:tags r:id="rId90"/>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87" name="Line 87"/>
                <p:cNvSpPr>
                  <a:spLocks noChangeShapeType="1"/>
                </p:cNvSpPr>
                <p:nvPr>
                  <p:custDataLst>
                    <p:tags r:id="rId91"/>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88" name="Line 88"/>
                <p:cNvSpPr>
                  <a:spLocks noChangeShapeType="1"/>
                </p:cNvSpPr>
                <p:nvPr>
                  <p:custDataLst>
                    <p:tags r:id="rId92"/>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89" name="Line 89"/>
                <p:cNvSpPr>
                  <a:spLocks noChangeShapeType="1"/>
                </p:cNvSpPr>
                <p:nvPr>
                  <p:custDataLst>
                    <p:tags r:id="rId93"/>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90" name="Line 90"/>
                <p:cNvSpPr>
                  <a:spLocks noChangeShapeType="1"/>
                </p:cNvSpPr>
                <p:nvPr>
                  <p:custDataLst>
                    <p:tags r:id="rId94"/>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91" name="Line 91"/>
                <p:cNvSpPr>
                  <a:spLocks noChangeShapeType="1"/>
                </p:cNvSpPr>
                <p:nvPr>
                  <p:custDataLst>
                    <p:tags r:id="rId95"/>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grpSp>
        <p:nvGrpSpPr>
          <p:cNvPr id="33866" name="Group 630"/>
          <p:cNvGrpSpPr>
            <a:grpSpLocks/>
          </p:cNvGrpSpPr>
          <p:nvPr>
            <p:custDataLst>
              <p:tags r:id="rId72"/>
            </p:custDataLst>
          </p:nvPr>
        </p:nvGrpSpPr>
        <p:grpSpPr bwMode="auto">
          <a:xfrm>
            <a:off x="2667000" y="5943600"/>
            <a:ext cx="457200" cy="304800"/>
            <a:chOff x="4272" y="2400"/>
            <a:chExt cx="192" cy="192"/>
          </a:xfrm>
        </p:grpSpPr>
        <p:sp>
          <p:nvSpPr>
            <p:cNvPr id="33868" name="Rectangle 631"/>
            <p:cNvSpPr>
              <a:spLocks noChangeArrowheads="1"/>
            </p:cNvSpPr>
            <p:nvPr>
              <p:custDataLst>
                <p:tags r:id="rId74"/>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 </a:t>
              </a:r>
            </a:p>
          </p:txBody>
        </p:sp>
        <p:grpSp>
          <p:nvGrpSpPr>
            <p:cNvPr id="33869" name="Group 632"/>
            <p:cNvGrpSpPr>
              <a:grpSpLocks/>
            </p:cNvGrpSpPr>
            <p:nvPr/>
          </p:nvGrpSpPr>
          <p:grpSpPr bwMode="auto">
            <a:xfrm>
              <a:off x="4272" y="2400"/>
              <a:ext cx="192" cy="192"/>
              <a:chOff x="4414" y="2400"/>
              <a:chExt cx="192" cy="192"/>
            </a:xfrm>
          </p:grpSpPr>
          <p:sp>
            <p:nvSpPr>
              <p:cNvPr id="33870" name="Line 633"/>
              <p:cNvSpPr>
                <a:spLocks noChangeShapeType="1"/>
              </p:cNvSpPr>
              <p:nvPr>
                <p:custDataLst>
                  <p:tags r:id="rId75"/>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71" name="Line 634"/>
              <p:cNvSpPr>
                <a:spLocks noChangeShapeType="1"/>
              </p:cNvSpPr>
              <p:nvPr>
                <p:custDataLst>
                  <p:tags r:id="rId76"/>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72" name="Line 635"/>
              <p:cNvSpPr>
                <a:spLocks noChangeShapeType="1"/>
              </p:cNvSpPr>
              <p:nvPr>
                <p:custDataLst>
                  <p:tags r:id="rId77"/>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73" name="Line 636"/>
              <p:cNvSpPr>
                <a:spLocks noChangeShapeType="1"/>
              </p:cNvSpPr>
              <p:nvPr>
                <p:custDataLst>
                  <p:tags r:id="rId78"/>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74" name="Line 637"/>
              <p:cNvSpPr>
                <a:spLocks noChangeShapeType="1"/>
              </p:cNvSpPr>
              <p:nvPr>
                <p:custDataLst>
                  <p:tags r:id="rId79"/>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75" name="Line 638"/>
              <p:cNvSpPr>
                <a:spLocks noChangeShapeType="1"/>
              </p:cNvSpPr>
              <p:nvPr>
                <p:custDataLst>
                  <p:tags r:id="rId80"/>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76" name="Line 639"/>
              <p:cNvSpPr>
                <a:spLocks noChangeShapeType="1"/>
              </p:cNvSpPr>
              <p:nvPr>
                <p:custDataLst>
                  <p:tags r:id="rId81"/>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877" name="Line 640"/>
              <p:cNvSpPr>
                <a:spLocks noChangeShapeType="1"/>
              </p:cNvSpPr>
              <p:nvPr>
                <p:custDataLst>
                  <p:tags r:id="rId82"/>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sp>
        <p:nvSpPr>
          <p:cNvPr id="664" name="TextBox 663"/>
          <p:cNvSpPr txBox="1">
            <a:spLocks noChangeArrowheads="1"/>
          </p:cNvSpPr>
          <p:nvPr>
            <p:custDataLst>
              <p:tags r:id="rId73"/>
            </p:custDataLst>
          </p:nvPr>
        </p:nvSpPr>
        <p:spPr bwMode="auto">
          <a:xfrm>
            <a:off x="4724400" y="152401"/>
            <a:ext cx="5410200" cy="646113"/>
          </a:xfrm>
          <a:prstGeom prst="rect">
            <a:avLst/>
          </a:prstGeom>
          <a:noFill/>
          <a:ln w="9525">
            <a:noFill/>
            <a:miter lim="800000"/>
            <a:headEnd/>
            <a:tailEnd/>
          </a:ln>
        </p:spPr>
        <p:txBody>
          <a:bodyPr>
            <a:spAutoFit/>
          </a:bodyPr>
          <a:lstStyle/>
          <a:p>
            <a:r>
              <a:rPr lang="en-US" dirty="0"/>
              <a:t>Note on notation: Inner nodes drawn horizontally, leaves vertically to distinguish.  Include empty cells</a:t>
            </a:r>
          </a:p>
        </p:txBody>
      </p:sp>
      <p:sp>
        <p:nvSpPr>
          <p:cNvPr id="2" name="Date Placeholder 1">
            <a:extLst>
              <a:ext uri="{FF2B5EF4-FFF2-40B4-BE49-F238E27FC236}">
                <a16:creationId xmlns:a16="http://schemas.microsoft.com/office/drawing/2014/main" id="{350C9DBA-B4F8-DA47-BBD6-6468C4D04F37}"/>
              </a:ext>
            </a:extLst>
          </p:cNvPr>
          <p:cNvSpPr>
            <a:spLocks noGrp="1"/>
          </p:cNvSpPr>
          <p:nvPr>
            <p:ph type="dt" sz="half" idx="10"/>
          </p:nvPr>
        </p:nvSpPr>
        <p:spPr/>
        <p:txBody>
          <a:bodyPr/>
          <a:lstStyle/>
          <a:p>
            <a:r>
              <a:rPr lang="en-US"/>
              <a:t>7/11/2022</a:t>
            </a:r>
          </a:p>
        </p:txBody>
      </p:sp>
      <p:sp>
        <p:nvSpPr>
          <p:cNvPr id="3" name="Slide Number Placeholder 2">
            <a:extLst>
              <a:ext uri="{FF2B5EF4-FFF2-40B4-BE49-F238E27FC236}">
                <a16:creationId xmlns:a16="http://schemas.microsoft.com/office/drawing/2014/main" id="{306123CE-E709-A54E-89FA-6581F8257B09}"/>
              </a:ext>
            </a:extLst>
          </p:cNvPr>
          <p:cNvSpPr>
            <a:spLocks noGrp="1"/>
          </p:cNvSpPr>
          <p:nvPr>
            <p:ph type="sldNum" sz="quarter" idx="12"/>
          </p:nvPr>
        </p:nvSpPr>
        <p:spPr/>
        <p:txBody>
          <a:bodyPr/>
          <a:lstStyle/>
          <a:p>
            <a:fld id="{26EF018D-A113-44B2-BA5D-E3BD5C944D75}" type="slidenum">
              <a:rPr lang="en-US" smtClean="0"/>
              <a:t>19</a:t>
            </a:fld>
            <a:endParaRPr lang="en-US"/>
          </a:p>
        </p:txBody>
      </p:sp>
      <mc:AlternateContent xmlns:mc="http://schemas.openxmlformats.org/markup-compatibility/2006">
        <mc:Choice xmlns:p14="http://schemas.microsoft.com/office/powerpoint/2010/main" Requires="p14">
          <p:contentPart p14:bwMode="auto" r:id="rId556">
            <p14:nvContentPartPr>
              <p14:cNvPr id="4" name="Ink 3">
                <a:extLst>
                  <a:ext uri="{FF2B5EF4-FFF2-40B4-BE49-F238E27FC236}">
                    <a16:creationId xmlns:a16="http://schemas.microsoft.com/office/drawing/2014/main" id="{78615FBC-601F-4032-BB8A-6EF8F492CB3A}"/>
                  </a:ext>
                </a:extLst>
              </p14:cNvPr>
              <p14:cNvContentPartPr/>
              <p14:nvPr/>
            </p14:nvContentPartPr>
            <p14:xfrm>
              <a:off x="1832040" y="1066320"/>
              <a:ext cx="5085360" cy="470520"/>
            </p14:xfrm>
          </p:contentPart>
        </mc:Choice>
        <mc:Fallback>
          <p:pic>
            <p:nvPicPr>
              <p:cNvPr id="4" name="Ink 3">
                <a:extLst>
                  <a:ext uri="{FF2B5EF4-FFF2-40B4-BE49-F238E27FC236}">
                    <a16:creationId xmlns:a16="http://schemas.microsoft.com/office/drawing/2014/main" id="{78615FBC-601F-4032-BB8A-6EF8F492CB3A}"/>
                  </a:ext>
                </a:extLst>
              </p:cNvPr>
              <p:cNvPicPr/>
              <p:nvPr/>
            </p:nvPicPr>
            <p:blipFill>
              <a:blip r:embed="rId557"/>
              <a:stretch>
                <a:fillRect/>
              </a:stretch>
            </p:blipFill>
            <p:spPr>
              <a:xfrm>
                <a:off x="1822680" y="1056960"/>
                <a:ext cx="5104080" cy="48924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23A3-A4DA-7B4C-A236-9D696DE3A910}"/>
              </a:ext>
            </a:extLst>
          </p:cNvPr>
          <p:cNvSpPr>
            <a:spLocks noGrp="1"/>
          </p:cNvSpPr>
          <p:nvPr>
            <p:ph type="title"/>
          </p:nvPr>
        </p:nvSpPr>
        <p:spPr/>
        <p:txBody>
          <a:bodyPr/>
          <a:lstStyle/>
          <a:p>
            <a:r>
              <a:rPr lang="en-US"/>
              <a:t>Announcements</a:t>
            </a:r>
          </a:p>
        </p:txBody>
      </p:sp>
      <p:sp>
        <p:nvSpPr>
          <p:cNvPr id="3" name="Content Placeholder 2">
            <a:extLst>
              <a:ext uri="{FF2B5EF4-FFF2-40B4-BE49-F238E27FC236}">
                <a16:creationId xmlns:a16="http://schemas.microsoft.com/office/drawing/2014/main" id="{A91CBEFA-94DC-1B46-9519-DE38140070CE}"/>
              </a:ext>
            </a:extLst>
          </p:cNvPr>
          <p:cNvSpPr>
            <a:spLocks noGrp="1"/>
          </p:cNvSpPr>
          <p:nvPr>
            <p:ph idx="1"/>
          </p:nvPr>
        </p:nvSpPr>
        <p:spPr>
          <a:xfrm>
            <a:off x="838200" y="1421296"/>
            <a:ext cx="11353800" cy="4755667"/>
          </a:xfrm>
        </p:spPr>
        <p:txBody>
          <a:bodyPr/>
          <a:lstStyle/>
          <a:p>
            <a:r>
              <a:rPr lang="en-US"/>
              <a:t>In-class Midterm Next Monday!</a:t>
            </a:r>
          </a:p>
          <a:p>
            <a:pPr lvl="1"/>
            <a:r>
              <a:rPr lang="en-US"/>
              <a:t>Be here on time, we will start promptly at 9:40-10:40am to give you the full hour</a:t>
            </a:r>
          </a:p>
          <a:p>
            <a:pPr lvl="1"/>
            <a:r>
              <a:rPr lang="en-US"/>
              <a:t>Midterm Resources will be posted later today</a:t>
            </a:r>
          </a:p>
          <a:p>
            <a:pPr lvl="1"/>
            <a:r>
              <a:rPr lang="en-US"/>
              <a:t>Midterm Review Session on Friday time TBD</a:t>
            </a:r>
          </a:p>
        </p:txBody>
      </p:sp>
      <p:sp>
        <p:nvSpPr>
          <p:cNvPr id="4" name="Date Placeholder 3">
            <a:extLst>
              <a:ext uri="{FF2B5EF4-FFF2-40B4-BE49-F238E27FC236}">
                <a16:creationId xmlns:a16="http://schemas.microsoft.com/office/drawing/2014/main" id="{814E124D-63FD-7F42-8FAE-BF87F43CEDBE}"/>
              </a:ext>
            </a:extLst>
          </p:cNvPr>
          <p:cNvSpPr>
            <a:spLocks noGrp="1"/>
          </p:cNvSpPr>
          <p:nvPr>
            <p:ph type="dt" sz="half" idx="10"/>
          </p:nvPr>
        </p:nvSpPr>
        <p:spPr/>
        <p:txBody>
          <a:bodyPr/>
          <a:lstStyle/>
          <a:p>
            <a:r>
              <a:rPr lang="en-US"/>
              <a:t>7/11/2022</a:t>
            </a:r>
          </a:p>
        </p:txBody>
      </p:sp>
      <p:sp>
        <p:nvSpPr>
          <p:cNvPr id="5" name="Slide Number Placeholder 4">
            <a:extLst>
              <a:ext uri="{FF2B5EF4-FFF2-40B4-BE49-F238E27FC236}">
                <a16:creationId xmlns:a16="http://schemas.microsoft.com/office/drawing/2014/main" id="{8EDA1DCD-AB87-7D47-BBC0-974C8EFA5CEF}"/>
              </a:ext>
            </a:extLst>
          </p:cNvPr>
          <p:cNvSpPr>
            <a:spLocks noGrp="1"/>
          </p:cNvSpPr>
          <p:nvPr>
            <p:ph type="sldNum" sz="quarter" idx="12"/>
          </p:nvPr>
        </p:nvSpPr>
        <p:spPr/>
        <p:txBody>
          <a:bodyPr/>
          <a:lstStyle/>
          <a:p>
            <a:fld id="{26EF018D-A113-44B2-BA5D-E3BD5C944D75}" type="slidenum">
              <a:rPr lang="en-US" smtClean="0"/>
              <a:t>2</a:t>
            </a:fld>
            <a:endParaRPr lang="en-US"/>
          </a:p>
        </p:txBody>
      </p:sp>
    </p:spTree>
    <p:extLst>
      <p:ext uri="{BB962C8B-B14F-4D97-AF65-F5344CB8AC3E}">
        <p14:creationId xmlns:p14="http://schemas.microsoft.com/office/powerpoint/2010/main" val="3305716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custDataLst>
              <p:tags r:id="rId1"/>
            </p:custDataLst>
          </p:nvPr>
        </p:nvSpPr>
        <p:spPr/>
        <p:txBody>
          <a:bodyPr/>
          <a:lstStyle/>
          <a:p>
            <a:pPr eaLnBrk="1" hangingPunct="1"/>
            <a:r>
              <a:rPr lang="en-US"/>
              <a:t>Is this balance condition good enough?</a:t>
            </a:r>
          </a:p>
        </p:txBody>
      </p:sp>
      <p:sp>
        <p:nvSpPr>
          <p:cNvPr id="35842" name="Content Placeholder 2"/>
          <p:cNvSpPr>
            <a:spLocks noGrp="1"/>
          </p:cNvSpPr>
          <p:nvPr>
            <p:ph idx="1"/>
            <p:custDataLst>
              <p:tags r:id="rId2"/>
            </p:custDataLst>
          </p:nvPr>
        </p:nvSpPr>
        <p:spPr>
          <a:xfrm>
            <a:off x="838200" y="1421296"/>
            <a:ext cx="10515600" cy="2174311"/>
          </a:xfrm>
        </p:spPr>
        <p:txBody>
          <a:bodyPr>
            <a:normAutofit/>
          </a:bodyPr>
          <a:lstStyle/>
          <a:p>
            <a:pPr eaLnBrk="1" hangingPunct="1">
              <a:buFontTx/>
              <a:buNone/>
            </a:pPr>
            <a:r>
              <a:rPr lang="en-US" sz="2400"/>
              <a:t>Not hard to show height </a:t>
            </a:r>
            <a:r>
              <a:rPr lang="en-US" sz="2400" i="1"/>
              <a:t>h</a:t>
            </a:r>
            <a:r>
              <a:rPr lang="en-US" sz="2400"/>
              <a:t> is logarithmic in number of data items </a:t>
            </a:r>
            <a:r>
              <a:rPr lang="en-US" sz="2400" i="1"/>
              <a:t>n</a:t>
            </a:r>
            <a:endParaRPr lang="en-US" sz="2400"/>
          </a:p>
          <a:p>
            <a:pPr eaLnBrk="1" hangingPunct="1"/>
            <a:r>
              <a:rPr lang="en-US" sz="2400"/>
              <a:t>Let </a:t>
            </a:r>
            <a:r>
              <a:rPr lang="en-US" sz="2400" i="1"/>
              <a:t>M</a:t>
            </a:r>
            <a:r>
              <a:rPr lang="en-US" sz="2400"/>
              <a:t> &gt; 2 (if </a:t>
            </a:r>
            <a:r>
              <a:rPr lang="en-US" sz="2400" i="1"/>
              <a:t>M</a:t>
            </a:r>
            <a:r>
              <a:rPr lang="en-US" sz="2400"/>
              <a:t> = 2, then a list tree is legal – no good!)</a:t>
            </a:r>
          </a:p>
          <a:p>
            <a:pPr eaLnBrk="1" hangingPunct="1"/>
            <a:r>
              <a:rPr lang="en-US" sz="2400"/>
              <a:t>Because all nodes are at least half full (except root may have only 2 children) and all leaves are at the same level, the minimum number of data items </a:t>
            </a:r>
            <a:r>
              <a:rPr lang="en-US" sz="2400" i="1"/>
              <a:t>n</a:t>
            </a:r>
            <a:r>
              <a:rPr lang="en-US" sz="2400"/>
              <a:t> for a height </a:t>
            </a:r>
            <a:r>
              <a:rPr lang="en-US" sz="2400" i="1"/>
              <a:t>h&gt;0</a:t>
            </a:r>
            <a:r>
              <a:rPr lang="en-US" sz="2400"/>
              <a:t> tree is…</a:t>
            </a:r>
            <a:endParaRPr lang="en-US" sz="2400">
              <a:sym typeface="Symbol" pitchFamily="18" charset="2"/>
            </a:endParaRPr>
          </a:p>
          <a:p>
            <a:pPr algn="ctr" eaLnBrk="1" hangingPunct="1">
              <a:buFontTx/>
              <a:buNone/>
            </a:pPr>
            <a:endParaRPr lang="en-US" sz="2400"/>
          </a:p>
        </p:txBody>
      </p:sp>
      <p:sp>
        <p:nvSpPr>
          <p:cNvPr id="35845" name="Left Brace 6"/>
          <p:cNvSpPr>
            <a:spLocks/>
          </p:cNvSpPr>
          <p:nvPr>
            <p:custDataLst>
              <p:tags r:id="rId3"/>
            </p:custDataLst>
          </p:nvPr>
        </p:nvSpPr>
        <p:spPr bwMode="auto">
          <a:xfrm rot="-5400000">
            <a:off x="4423478" y="4327559"/>
            <a:ext cx="533400" cy="1347977"/>
          </a:xfrm>
          <a:prstGeom prst="leftBrace">
            <a:avLst>
              <a:gd name="adj1" fmla="val 8328"/>
              <a:gd name="adj2" fmla="val 50000"/>
            </a:avLst>
          </a:prstGeom>
          <a:noFill/>
          <a:ln w="25400" algn="ctr">
            <a:solidFill>
              <a:schemeClr val="tx1"/>
            </a:solidFill>
            <a:round/>
            <a:headEnd/>
            <a:tailEnd/>
          </a:ln>
        </p:spPr>
        <p:txBody>
          <a:bodyPr/>
          <a:lstStyle/>
          <a:p>
            <a:endParaRPr lang="en-US"/>
          </a:p>
        </p:txBody>
      </p:sp>
      <p:sp>
        <p:nvSpPr>
          <p:cNvPr id="8" name="TextBox 7"/>
          <p:cNvSpPr txBox="1"/>
          <p:nvPr>
            <p:custDataLst>
              <p:tags r:id="rId4"/>
            </p:custDataLst>
          </p:nvPr>
        </p:nvSpPr>
        <p:spPr>
          <a:xfrm>
            <a:off x="3200401" y="5334001"/>
            <a:ext cx="2163763" cy="708025"/>
          </a:xfrm>
          <a:prstGeom prst="rect">
            <a:avLst/>
          </a:prstGeom>
          <a:noFill/>
        </p:spPr>
        <p:txBody>
          <a:bodyPr wrap="none">
            <a:spAutoFit/>
          </a:bodyPr>
          <a:lstStyle/>
          <a:p>
            <a:pPr>
              <a:defRPr/>
            </a:pPr>
            <a:r>
              <a:rPr lang="en-US" sz="2000"/>
              <a:t>minimum number</a:t>
            </a:r>
          </a:p>
          <a:p>
            <a:pPr>
              <a:defRPr/>
            </a:pPr>
            <a:r>
              <a:rPr lang="en-US" sz="2000"/>
              <a:t>of </a:t>
            </a:r>
            <a:r>
              <a:rPr lang="en-US" sz="2000">
                <a:solidFill>
                  <a:srgbClr val="00B050"/>
                </a:solidFill>
              </a:rPr>
              <a:t>leaves</a:t>
            </a:r>
          </a:p>
        </p:txBody>
      </p:sp>
      <p:sp>
        <p:nvSpPr>
          <p:cNvPr id="35847" name="Left Brace 8"/>
          <p:cNvSpPr>
            <a:spLocks/>
          </p:cNvSpPr>
          <p:nvPr>
            <p:custDataLst>
              <p:tags r:id="rId5"/>
            </p:custDataLst>
          </p:nvPr>
        </p:nvSpPr>
        <p:spPr bwMode="auto">
          <a:xfrm rot="-5400000">
            <a:off x="5524501" y="4684363"/>
            <a:ext cx="533400" cy="609600"/>
          </a:xfrm>
          <a:prstGeom prst="leftBrace">
            <a:avLst>
              <a:gd name="adj1" fmla="val 8333"/>
              <a:gd name="adj2" fmla="val 50000"/>
            </a:avLst>
          </a:prstGeom>
          <a:noFill/>
          <a:ln w="25400" algn="ctr">
            <a:solidFill>
              <a:schemeClr val="tx1"/>
            </a:solidFill>
            <a:round/>
            <a:headEnd/>
            <a:tailEnd/>
          </a:ln>
        </p:spPr>
        <p:txBody>
          <a:bodyPr/>
          <a:lstStyle/>
          <a:p>
            <a:endParaRPr lang="en-US"/>
          </a:p>
        </p:txBody>
      </p:sp>
      <p:sp>
        <p:nvSpPr>
          <p:cNvPr id="10" name="TextBox 9"/>
          <p:cNvSpPr txBox="1"/>
          <p:nvPr>
            <p:custDataLst>
              <p:tags r:id="rId6"/>
            </p:custDataLst>
          </p:nvPr>
        </p:nvSpPr>
        <p:spPr>
          <a:xfrm>
            <a:off x="5486401" y="5311776"/>
            <a:ext cx="1865313" cy="708025"/>
          </a:xfrm>
          <a:prstGeom prst="rect">
            <a:avLst/>
          </a:prstGeom>
          <a:noFill/>
        </p:spPr>
        <p:txBody>
          <a:bodyPr wrap="none">
            <a:spAutoFit/>
          </a:bodyPr>
          <a:lstStyle/>
          <a:p>
            <a:pPr>
              <a:defRPr/>
            </a:pPr>
            <a:r>
              <a:rPr lang="en-US" sz="2000"/>
              <a:t>minimum data </a:t>
            </a:r>
          </a:p>
          <a:p>
            <a:pPr>
              <a:defRPr/>
            </a:pPr>
            <a:r>
              <a:rPr lang="en-US" sz="2000"/>
              <a:t>per </a:t>
            </a:r>
            <a:r>
              <a:rPr lang="en-US" sz="2000">
                <a:solidFill>
                  <a:srgbClr val="00B050"/>
                </a:solidFill>
              </a:rPr>
              <a:t>leaf</a:t>
            </a:r>
          </a:p>
        </p:txBody>
      </p:sp>
      <p:sp>
        <p:nvSpPr>
          <p:cNvPr id="35849" name="AutoShape 32" hidden="1"/>
          <p:cNvSpPr>
            <a:spLocks noChangeArrowheads="1"/>
          </p:cNvSpPr>
          <p:nvPr>
            <p:custDataLst>
              <p:tags r:id="rId7"/>
            </p:custDataLst>
          </p:nvPr>
        </p:nvSpPr>
        <p:spPr bwMode="auto">
          <a:xfrm>
            <a:off x="7467600" y="4343400"/>
            <a:ext cx="2895600" cy="914400"/>
          </a:xfrm>
          <a:prstGeom prst="roundRect">
            <a:avLst>
              <a:gd name="adj" fmla="val 16667"/>
            </a:avLst>
          </a:prstGeom>
          <a:solidFill>
            <a:srgbClr val="FFC000"/>
          </a:solidFill>
          <a:ln w="9525">
            <a:noFill/>
            <a:round/>
            <a:headEnd/>
            <a:tailEnd/>
          </a:ln>
        </p:spPr>
        <p:txBody>
          <a:bodyPr wrap="none" anchor="ctr"/>
          <a:lstStyle/>
          <a:p>
            <a:pPr algn="ctr"/>
            <a:r>
              <a:rPr lang="en-US" sz="2000"/>
              <a:t>Exponential in height </a:t>
            </a:r>
          </a:p>
          <a:p>
            <a:pPr algn="ctr"/>
            <a:r>
              <a:rPr lang="en-US" sz="2000"/>
              <a:t>because </a:t>
            </a:r>
            <a:r>
              <a:rPr lang="en-US" sz="2000">
                <a:solidFill>
                  <a:schemeClr val="accent2"/>
                </a:solidFill>
                <a:sym typeface="Symbol" pitchFamily="18" charset="2"/>
              </a:rPr>
              <a:t></a:t>
            </a:r>
            <a:r>
              <a:rPr lang="en-US" sz="2000" i="1">
                <a:solidFill>
                  <a:schemeClr val="accent2"/>
                </a:solidFill>
              </a:rPr>
              <a:t>M</a:t>
            </a:r>
            <a:r>
              <a:rPr lang="en-US" sz="2000">
                <a:solidFill>
                  <a:schemeClr val="accent2"/>
                </a:solidFill>
              </a:rPr>
              <a:t>/2</a:t>
            </a:r>
            <a:r>
              <a:rPr lang="en-US" sz="2000">
                <a:solidFill>
                  <a:schemeClr val="accent2"/>
                </a:solidFill>
                <a:sym typeface="Symbol" pitchFamily="18" charset="2"/>
              </a:rPr>
              <a:t> &gt; 1</a:t>
            </a:r>
            <a:endParaRPr lang="en-US" sz="200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5B39452-4AE1-9B4D-8D6E-00028BCE825F}"/>
                  </a:ext>
                </a:extLst>
              </p:cNvPr>
              <p:cNvSpPr txBox="1"/>
              <p:nvPr/>
            </p:nvSpPr>
            <p:spPr>
              <a:xfrm>
                <a:off x="1621320" y="3909931"/>
                <a:ext cx="6098582" cy="8742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rPr>
                        <m:t> </m:t>
                      </m:r>
                      <m:r>
                        <a:rPr lang="en-US" sz="2400" i="1" dirty="0" smtClean="0">
                          <a:solidFill>
                            <a:schemeClr val="tx1"/>
                          </a:solidFill>
                          <a:latin typeface="Cambria Math" panose="02040503050406030204" pitchFamily="18" charset="0"/>
                        </a:rPr>
                        <m:t>𝑛</m:t>
                      </m:r>
                      <m:r>
                        <a:rPr lang="en-US" sz="2400" i="1" dirty="0">
                          <a:solidFill>
                            <a:schemeClr val="tx1"/>
                          </a:solidFill>
                          <a:latin typeface="Cambria Math" panose="02040503050406030204" pitchFamily="18" charset="0"/>
                        </a:rPr>
                        <m:t>  </m:t>
                      </m:r>
                      <m:r>
                        <a:rPr lang="en-US" sz="2400" b="1" i="1" dirty="0">
                          <a:solidFill>
                            <a:schemeClr val="tx1"/>
                          </a:solidFill>
                          <a:latin typeface="Cambria Math" panose="02040503050406030204" pitchFamily="18" charset="0"/>
                          <a:sym typeface="Symbol" pitchFamily="18" charset="2"/>
                        </a:rPr>
                        <m:t>   </m:t>
                      </m:r>
                      <m:r>
                        <a:rPr lang="en-US" sz="2400" i="1" dirty="0" smtClean="0">
                          <a:solidFill>
                            <a:srgbClr val="FF0000"/>
                          </a:solidFill>
                          <a:latin typeface="Cambria Math" panose="02040503050406030204" pitchFamily="18" charset="0"/>
                        </a:rPr>
                        <m:t>2</m:t>
                      </m:r>
                      <m:r>
                        <a:rPr lang="en-US" sz="2400" i="1" dirty="0">
                          <a:solidFill>
                            <a:schemeClr val="tx1"/>
                          </a:solidFill>
                          <a:latin typeface="Cambria Math" panose="02040503050406030204" pitchFamily="18" charset="0"/>
                        </a:rPr>
                        <m:t> </m:t>
                      </m:r>
                      <m:r>
                        <a:rPr lang="en-US" sz="2400" b="0" i="1" dirty="0" smtClean="0">
                          <a:solidFill>
                            <a:schemeClr val="tx1"/>
                          </a:solidFill>
                          <a:latin typeface="Cambria Math" panose="02040503050406030204" pitchFamily="18" charset="0"/>
                        </a:rPr>
                        <m:t> </m:t>
                      </m:r>
                      <m:sSup>
                        <m:sSupPr>
                          <m:ctrlPr>
                            <a:rPr lang="en-US" sz="2400" b="0" i="1" dirty="0" smtClean="0">
                              <a:solidFill>
                                <a:schemeClr val="tx1"/>
                              </a:solidFill>
                              <a:latin typeface="Cambria Math" panose="02040503050406030204" pitchFamily="18" charset="0"/>
                            </a:rPr>
                          </m:ctrlPr>
                        </m:sSupPr>
                        <m:e>
                          <m:d>
                            <m:dPr>
                              <m:begChr m:val="⌈"/>
                              <m:endChr m:val="⌉"/>
                              <m:ctrlPr>
                                <a:rPr lang="en-US" sz="2400" b="0" i="1" dirty="0" smtClean="0">
                                  <a:solidFill>
                                    <a:schemeClr val="tx1"/>
                                  </a:solidFill>
                                  <a:latin typeface="Cambria Math" panose="02040503050406030204" pitchFamily="18" charset="0"/>
                                </a:rPr>
                              </m:ctrlPr>
                            </m:dPr>
                            <m:e>
                              <m:f>
                                <m:fP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𝑀</m:t>
                                  </m:r>
                                </m:num>
                                <m:den>
                                  <m:r>
                                    <a:rPr lang="en-US" sz="2400" b="0" i="1" dirty="0" smtClean="0">
                                      <a:solidFill>
                                        <a:schemeClr val="tx1"/>
                                      </a:solidFill>
                                      <a:latin typeface="Cambria Math" panose="02040503050406030204" pitchFamily="18" charset="0"/>
                                    </a:rPr>
                                    <m:t>2</m:t>
                                  </m:r>
                                </m:den>
                              </m:f>
                            </m:e>
                          </m:d>
                        </m:e>
                        <m:sup>
                          <m:r>
                            <a:rPr lang="en-US" sz="2400" b="0" i="1" dirty="0" smtClean="0">
                              <a:solidFill>
                                <a:schemeClr val="tx1"/>
                              </a:solidFill>
                              <a:latin typeface="Cambria Math" panose="02040503050406030204" pitchFamily="18" charset="0"/>
                            </a:rPr>
                            <m:t>h</m:t>
                          </m:r>
                          <m:r>
                            <a:rPr lang="en-US" sz="2400" b="0" i="1" dirty="0" smtClean="0">
                              <a:solidFill>
                                <a:schemeClr val="tx1"/>
                              </a:solidFill>
                              <a:latin typeface="Cambria Math" panose="02040503050406030204" pitchFamily="18" charset="0"/>
                            </a:rPr>
                            <m:t>−1</m:t>
                          </m:r>
                        </m:sup>
                      </m:sSup>
                      <m:r>
                        <a:rPr lang="en-US" sz="2400" i="1" dirty="0">
                          <a:solidFill>
                            <a:schemeClr val="tx1"/>
                          </a:solidFill>
                          <a:latin typeface="Cambria Math" panose="02040503050406030204" pitchFamily="18" charset="0"/>
                          <a:sym typeface="Symbol" pitchFamily="18" charset="2"/>
                        </a:rPr>
                        <m:t> </m:t>
                      </m:r>
                      <m:d>
                        <m:dPr>
                          <m:begChr m:val="⌈"/>
                          <m:endChr m:val="⌉"/>
                          <m:ctrlPr>
                            <a:rPr lang="en-US" sz="2400" i="1" dirty="0" smtClean="0">
                              <a:solidFill>
                                <a:srgbClr val="00B050"/>
                              </a:solidFill>
                              <a:latin typeface="Cambria Math" panose="02040503050406030204" pitchFamily="18" charset="0"/>
                              <a:sym typeface="Symbol" pitchFamily="18" charset="2"/>
                            </a:rPr>
                          </m:ctrlPr>
                        </m:dPr>
                        <m:e>
                          <m:f>
                            <m:fPr>
                              <m:ctrlPr>
                                <a:rPr lang="en-US" sz="2400" b="0" i="1" dirty="0" smtClean="0">
                                  <a:solidFill>
                                    <a:srgbClr val="00B050"/>
                                  </a:solidFill>
                                  <a:latin typeface="Cambria Math" panose="02040503050406030204" pitchFamily="18" charset="0"/>
                                  <a:sym typeface="Symbol" pitchFamily="18" charset="2"/>
                                </a:rPr>
                              </m:ctrlPr>
                            </m:fPr>
                            <m:num>
                              <m:r>
                                <a:rPr lang="en-US" sz="2400" b="0" i="1" dirty="0" smtClean="0">
                                  <a:solidFill>
                                    <a:srgbClr val="00B050"/>
                                  </a:solidFill>
                                  <a:latin typeface="Cambria Math" panose="02040503050406030204" pitchFamily="18" charset="0"/>
                                  <a:sym typeface="Symbol" pitchFamily="18" charset="2"/>
                                </a:rPr>
                                <m:t>𝐿</m:t>
                              </m:r>
                            </m:num>
                            <m:den>
                              <m:r>
                                <a:rPr lang="en-US" sz="2400" b="0" i="1" dirty="0" smtClean="0">
                                  <a:solidFill>
                                    <a:srgbClr val="00B050"/>
                                  </a:solidFill>
                                  <a:latin typeface="Cambria Math" panose="02040503050406030204" pitchFamily="18" charset="0"/>
                                  <a:sym typeface="Symbol" pitchFamily="18" charset="2"/>
                                </a:rPr>
                                <m:t>2</m:t>
                              </m:r>
                            </m:den>
                          </m:f>
                        </m:e>
                      </m:d>
                    </m:oMath>
                  </m:oMathPara>
                </a14:m>
                <a:endParaRPr lang="en-US" sz="2400">
                  <a:solidFill>
                    <a:schemeClr val="tx1"/>
                  </a:solidFill>
                </a:endParaRPr>
              </a:p>
            </p:txBody>
          </p:sp>
        </mc:Choice>
        <mc:Fallback xmlns="">
          <p:sp>
            <p:nvSpPr>
              <p:cNvPr id="14" name="TextBox 13">
                <a:extLst>
                  <a:ext uri="{FF2B5EF4-FFF2-40B4-BE49-F238E27FC236}">
                    <a16:creationId xmlns:a16="http://schemas.microsoft.com/office/drawing/2014/main" id="{65B39452-4AE1-9B4D-8D6E-00028BCE825F}"/>
                  </a:ext>
                </a:extLst>
              </p:cNvPr>
              <p:cNvSpPr txBox="1">
                <a:spLocks noRot="1" noChangeAspect="1" noMove="1" noResize="1" noEditPoints="1" noAdjustHandles="1" noChangeArrowheads="1" noChangeShapeType="1" noTextEdit="1"/>
              </p:cNvSpPr>
              <p:nvPr/>
            </p:nvSpPr>
            <p:spPr>
              <a:xfrm>
                <a:off x="1621320" y="3909931"/>
                <a:ext cx="6098582" cy="874278"/>
              </a:xfrm>
              <a:prstGeom prst="rect">
                <a:avLst/>
              </a:prstGeom>
              <a:blipFill>
                <a:blip r:embed="rId10"/>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4C51D29-C4F0-5447-8107-444F5D86E910}"/>
              </a:ext>
            </a:extLst>
          </p:cNvPr>
          <p:cNvSpPr txBox="1"/>
          <p:nvPr/>
        </p:nvSpPr>
        <p:spPr>
          <a:xfrm>
            <a:off x="1837765" y="3595607"/>
            <a:ext cx="3122987" cy="369332"/>
          </a:xfrm>
          <a:prstGeom prst="rect">
            <a:avLst/>
          </a:prstGeom>
          <a:noFill/>
        </p:spPr>
        <p:txBody>
          <a:bodyPr wrap="square" rtlCol="0">
            <a:spAutoFit/>
          </a:bodyPr>
          <a:lstStyle/>
          <a:p>
            <a:r>
              <a:rPr lang="en-US">
                <a:solidFill>
                  <a:srgbClr val="FF0000"/>
                </a:solidFill>
              </a:rPr>
              <a:t>Minimum branching at root</a:t>
            </a:r>
          </a:p>
        </p:txBody>
      </p:sp>
      <p:cxnSp>
        <p:nvCxnSpPr>
          <p:cNvPr id="6" name="Straight Arrow Connector 5">
            <a:extLst>
              <a:ext uri="{FF2B5EF4-FFF2-40B4-BE49-F238E27FC236}">
                <a16:creationId xmlns:a16="http://schemas.microsoft.com/office/drawing/2014/main" id="{E24CBB07-5D2B-D44B-9E28-1ECA65D21EC7}"/>
              </a:ext>
            </a:extLst>
          </p:cNvPr>
          <p:cNvCxnSpPr>
            <a:cxnSpLocks/>
          </p:cNvCxnSpPr>
          <p:nvPr/>
        </p:nvCxnSpPr>
        <p:spPr>
          <a:xfrm>
            <a:off x="4213413" y="3909931"/>
            <a:ext cx="0" cy="2894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Date Placeholder 16">
            <a:extLst>
              <a:ext uri="{FF2B5EF4-FFF2-40B4-BE49-F238E27FC236}">
                <a16:creationId xmlns:a16="http://schemas.microsoft.com/office/drawing/2014/main" id="{590D142B-DCBD-814B-BA28-F5A0CC7BA518}"/>
              </a:ext>
            </a:extLst>
          </p:cNvPr>
          <p:cNvSpPr>
            <a:spLocks noGrp="1"/>
          </p:cNvSpPr>
          <p:nvPr>
            <p:ph type="dt" sz="half" idx="10"/>
          </p:nvPr>
        </p:nvSpPr>
        <p:spPr/>
        <p:txBody>
          <a:bodyPr/>
          <a:lstStyle/>
          <a:p>
            <a:r>
              <a:rPr lang="en-US"/>
              <a:t>7/11/2022</a:t>
            </a:r>
          </a:p>
        </p:txBody>
      </p:sp>
      <p:sp>
        <p:nvSpPr>
          <p:cNvPr id="19" name="Slide Number Placeholder 18">
            <a:extLst>
              <a:ext uri="{FF2B5EF4-FFF2-40B4-BE49-F238E27FC236}">
                <a16:creationId xmlns:a16="http://schemas.microsoft.com/office/drawing/2014/main" id="{347DC2F6-31DF-6C45-9413-1800E942B3A4}"/>
              </a:ext>
            </a:extLst>
          </p:cNvPr>
          <p:cNvSpPr>
            <a:spLocks noGrp="1"/>
          </p:cNvSpPr>
          <p:nvPr>
            <p:ph type="sldNum" sz="quarter" idx="12"/>
          </p:nvPr>
        </p:nvSpPr>
        <p:spPr/>
        <p:txBody>
          <a:bodyPr/>
          <a:lstStyle/>
          <a:p>
            <a:fld id="{26EF018D-A113-44B2-BA5D-E3BD5C944D75}" type="slidenum">
              <a:rPr lang="en-US" smtClean="0"/>
              <a:t>20</a:t>
            </a:fld>
            <a:endParaRPr lang="en-US"/>
          </a:p>
        </p:txBody>
      </p:sp>
      <mc:AlternateContent xmlns:mc="http://schemas.openxmlformats.org/markup-compatibility/2006">
        <mc:Choice xmlns:p14="http://schemas.microsoft.com/office/powerpoint/2010/main" Requires="p14">
          <p:contentPart p14:bwMode="auto" r:id="rId11">
            <p14:nvContentPartPr>
              <p14:cNvPr id="2" name="Ink 1">
                <a:extLst>
                  <a:ext uri="{FF2B5EF4-FFF2-40B4-BE49-F238E27FC236}">
                    <a16:creationId xmlns:a16="http://schemas.microsoft.com/office/drawing/2014/main" id="{5A2BBD15-5F13-4266-B4CE-79EB1BA377E2}"/>
                  </a:ext>
                </a:extLst>
              </p14:cNvPr>
              <p14:cNvContentPartPr/>
              <p14:nvPr/>
            </p14:nvContentPartPr>
            <p14:xfrm>
              <a:off x="7275960" y="3155400"/>
              <a:ext cx="4246200" cy="3305520"/>
            </p14:xfrm>
          </p:contentPart>
        </mc:Choice>
        <mc:Fallback>
          <p:pic>
            <p:nvPicPr>
              <p:cNvPr id="2" name="Ink 1">
                <a:extLst>
                  <a:ext uri="{FF2B5EF4-FFF2-40B4-BE49-F238E27FC236}">
                    <a16:creationId xmlns:a16="http://schemas.microsoft.com/office/drawing/2014/main" id="{5A2BBD15-5F13-4266-B4CE-79EB1BA377E2}"/>
                  </a:ext>
                </a:extLst>
              </p:cNvPr>
              <p:cNvPicPr/>
              <p:nvPr/>
            </p:nvPicPr>
            <p:blipFill>
              <a:blip r:embed="rId12"/>
              <a:stretch>
                <a:fillRect/>
              </a:stretch>
            </p:blipFill>
            <p:spPr>
              <a:xfrm>
                <a:off x="7266600" y="3146040"/>
                <a:ext cx="4264920" cy="332424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69B7-B5AA-F74A-B07A-D9D395168CA9}"/>
              </a:ext>
            </a:extLst>
          </p:cNvPr>
          <p:cNvSpPr>
            <a:spLocks noGrp="1"/>
          </p:cNvSpPr>
          <p:nvPr>
            <p:ph type="title"/>
          </p:nvPr>
        </p:nvSpPr>
        <p:spPr/>
        <p:txBody>
          <a:bodyPr/>
          <a:lstStyle/>
          <a:p>
            <a:r>
              <a:rPr lang="en-US"/>
              <a:t>Example Scenario</a:t>
            </a:r>
          </a:p>
        </p:txBody>
      </p:sp>
      <p:sp>
        <p:nvSpPr>
          <p:cNvPr id="3" name="Content Placeholder 2">
            <a:extLst>
              <a:ext uri="{FF2B5EF4-FFF2-40B4-BE49-F238E27FC236}">
                <a16:creationId xmlns:a16="http://schemas.microsoft.com/office/drawing/2014/main" id="{BB952F9F-E315-0149-90D9-8F424B9CFDD3}"/>
              </a:ext>
            </a:extLst>
          </p:cNvPr>
          <p:cNvSpPr>
            <a:spLocks noGrp="1"/>
          </p:cNvSpPr>
          <p:nvPr>
            <p:ph idx="1"/>
          </p:nvPr>
        </p:nvSpPr>
        <p:spPr>
          <a:xfrm>
            <a:off x="838200" y="2514234"/>
            <a:ext cx="10515600" cy="3662729"/>
          </a:xfrm>
        </p:spPr>
        <p:txBody>
          <a:bodyPr/>
          <a:lstStyle/>
          <a:p>
            <a:pPr marL="0" indent="0">
              <a:buNone/>
            </a:pPr>
            <a:r>
              <a:rPr lang="en-US"/>
              <a:t>Suppose we have 100,000,000 items</a:t>
            </a:r>
          </a:p>
          <a:p>
            <a:pPr marL="0" indent="0">
              <a:buNone/>
            </a:pPr>
            <a:r>
              <a:rPr lang="en-US" b="1"/>
              <a:t>Maximum height of AVL tree</a:t>
            </a:r>
            <a:r>
              <a:rPr lang="en-US"/>
              <a:t>?</a:t>
            </a:r>
          </a:p>
          <a:p>
            <a:pPr marL="0" indent="0">
              <a:buNone/>
            </a:pPr>
            <a:endParaRPr lang="en-US"/>
          </a:p>
          <a:p>
            <a:pPr marL="0" indent="0">
              <a:buNone/>
            </a:pPr>
            <a:endParaRPr lang="en-US"/>
          </a:p>
          <a:p>
            <a:pPr marL="0" indent="0">
              <a:buNone/>
            </a:pPr>
            <a:r>
              <a:rPr lang="en-US" b="1"/>
              <a:t>Maximum height of B tree</a:t>
            </a:r>
            <a:r>
              <a:rPr lang="en-US"/>
              <a:t> with M = 128 and L = 64?</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8D728C4-F3AC-1F4B-BAAF-10FE4D8007D8}"/>
                  </a:ext>
                </a:extLst>
              </p:cNvPr>
              <p:cNvSpPr txBox="1"/>
              <p:nvPr/>
            </p:nvSpPr>
            <p:spPr>
              <a:xfrm>
                <a:off x="2732944" y="1421296"/>
                <a:ext cx="6098582" cy="8742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rPr>
                        <m:t> </m:t>
                      </m:r>
                      <m:r>
                        <a:rPr lang="en-US" sz="2400" i="1" dirty="0" smtClean="0">
                          <a:solidFill>
                            <a:schemeClr val="tx1"/>
                          </a:solidFill>
                          <a:latin typeface="Cambria Math" panose="02040503050406030204" pitchFamily="18" charset="0"/>
                        </a:rPr>
                        <m:t>𝑛</m:t>
                      </m:r>
                      <m:r>
                        <a:rPr lang="en-US" sz="2400" i="1" dirty="0">
                          <a:solidFill>
                            <a:schemeClr val="tx1"/>
                          </a:solidFill>
                          <a:latin typeface="Cambria Math" panose="02040503050406030204" pitchFamily="18" charset="0"/>
                        </a:rPr>
                        <m:t>  </m:t>
                      </m:r>
                      <m:r>
                        <a:rPr lang="en-US" sz="2400" b="1" i="1" dirty="0">
                          <a:solidFill>
                            <a:schemeClr val="tx1"/>
                          </a:solidFill>
                          <a:latin typeface="Cambria Math" panose="02040503050406030204" pitchFamily="18" charset="0"/>
                          <a:sym typeface="Symbol" pitchFamily="18" charset="2"/>
                        </a:rPr>
                        <m:t>   </m:t>
                      </m:r>
                      <m:r>
                        <a:rPr lang="en-US" sz="2400" i="1" dirty="0" smtClean="0">
                          <a:solidFill>
                            <a:srgbClr val="FF0000"/>
                          </a:solidFill>
                          <a:latin typeface="Cambria Math" panose="02040503050406030204" pitchFamily="18" charset="0"/>
                        </a:rPr>
                        <m:t>2</m:t>
                      </m:r>
                      <m:r>
                        <a:rPr lang="en-US" sz="2400" i="1" dirty="0">
                          <a:solidFill>
                            <a:schemeClr val="tx1"/>
                          </a:solidFill>
                          <a:latin typeface="Cambria Math" panose="02040503050406030204" pitchFamily="18" charset="0"/>
                        </a:rPr>
                        <m:t> </m:t>
                      </m:r>
                      <m:r>
                        <a:rPr lang="en-US" sz="2400" b="0" i="1" dirty="0" smtClean="0">
                          <a:solidFill>
                            <a:schemeClr val="tx1"/>
                          </a:solidFill>
                          <a:latin typeface="Cambria Math" panose="02040503050406030204" pitchFamily="18" charset="0"/>
                        </a:rPr>
                        <m:t> </m:t>
                      </m:r>
                      <m:sSup>
                        <m:sSupPr>
                          <m:ctrlPr>
                            <a:rPr lang="en-US" sz="2400" b="0" i="1" dirty="0" smtClean="0">
                              <a:solidFill>
                                <a:schemeClr val="tx1"/>
                              </a:solidFill>
                              <a:latin typeface="Cambria Math" panose="02040503050406030204" pitchFamily="18" charset="0"/>
                            </a:rPr>
                          </m:ctrlPr>
                        </m:sSupPr>
                        <m:e>
                          <m:d>
                            <m:dPr>
                              <m:begChr m:val="⌈"/>
                              <m:endChr m:val="⌉"/>
                              <m:ctrlPr>
                                <a:rPr lang="en-US" sz="2400" b="0" i="1" dirty="0" smtClean="0">
                                  <a:solidFill>
                                    <a:schemeClr val="tx1"/>
                                  </a:solidFill>
                                  <a:latin typeface="Cambria Math" panose="02040503050406030204" pitchFamily="18" charset="0"/>
                                </a:rPr>
                              </m:ctrlPr>
                            </m:dPr>
                            <m:e>
                              <m:f>
                                <m:fP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𝑀</m:t>
                                  </m:r>
                                </m:num>
                                <m:den>
                                  <m:r>
                                    <a:rPr lang="en-US" sz="2400" b="0" i="1" dirty="0" smtClean="0">
                                      <a:solidFill>
                                        <a:schemeClr val="tx1"/>
                                      </a:solidFill>
                                      <a:latin typeface="Cambria Math" panose="02040503050406030204" pitchFamily="18" charset="0"/>
                                    </a:rPr>
                                    <m:t>2</m:t>
                                  </m:r>
                                </m:den>
                              </m:f>
                            </m:e>
                          </m:d>
                        </m:e>
                        <m:sup>
                          <m:r>
                            <a:rPr lang="en-US" sz="2400" b="0" i="1" dirty="0" smtClean="0">
                              <a:solidFill>
                                <a:schemeClr val="tx1"/>
                              </a:solidFill>
                              <a:latin typeface="Cambria Math" panose="02040503050406030204" pitchFamily="18" charset="0"/>
                            </a:rPr>
                            <m:t>h</m:t>
                          </m:r>
                          <m:r>
                            <a:rPr lang="en-US" sz="2400" b="0" i="1" dirty="0" smtClean="0">
                              <a:solidFill>
                                <a:schemeClr val="tx1"/>
                              </a:solidFill>
                              <a:latin typeface="Cambria Math" panose="02040503050406030204" pitchFamily="18" charset="0"/>
                            </a:rPr>
                            <m:t>−1</m:t>
                          </m:r>
                        </m:sup>
                      </m:sSup>
                      <m:r>
                        <a:rPr lang="en-US" sz="2400" i="1" dirty="0">
                          <a:solidFill>
                            <a:schemeClr val="tx1"/>
                          </a:solidFill>
                          <a:latin typeface="Cambria Math" panose="02040503050406030204" pitchFamily="18" charset="0"/>
                          <a:sym typeface="Symbol" pitchFamily="18" charset="2"/>
                        </a:rPr>
                        <m:t> </m:t>
                      </m:r>
                      <m:d>
                        <m:dPr>
                          <m:begChr m:val="⌈"/>
                          <m:endChr m:val="⌉"/>
                          <m:ctrlPr>
                            <a:rPr lang="en-US" sz="2400" i="1" dirty="0" smtClean="0">
                              <a:solidFill>
                                <a:srgbClr val="00B050"/>
                              </a:solidFill>
                              <a:latin typeface="Cambria Math" panose="02040503050406030204" pitchFamily="18" charset="0"/>
                              <a:sym typeface="Symbol" pitchFamily="18" charset="2"/>
                            </a:rPr>
                          </m:ctrlPr>
                        </m:dPr>
                        <m:e>
                          <m:f>
                            <m:fPr>
                              <m:ctrlPr>
                                <a:rPr lang="en-US" sz="2400" b="0" i="1" dirty="0" smtClean="0">
                                  <a:solidFill>
                                    <a:srgbClr val="00B050"/>
                                  </a:solidFill>
                                  <a:latin typeface="Cambria Math" panose="02040503050406030204" pitchFamily="18" charset="0"/>
                                  <a:sym typeface="Symbol" pitchFamily="18" charset="2"/>
                                </a:rPr>
                              </m:ctrlPr>
                            </m:fPr>
                            <m:num>
                              <m:r>
                                <a:rPr lang="en-US" sz="2400" b="0" i="1" dirty="0" smtClean="0">
                                  <a:solidFill>
                                    <a:srgbClr val="00B050"/>
                                  </a:solidFill>
                                  <a:latin typeface="Cambria Math" panose="02040503050406030204" pitchFamily="18" charset="0"/>
                                  <a:sym typeface="Symbol" pitchFamily="18" charset="2"/>
                                </a:rPr>
                                <m:t>𝐿</m:t>
                              </m:r>
                            </m:num>
                            <m:den>
                              <m:r>
                                <a:rPr lang="en-US" sz="2400" b="0" i="1" dirty="0" smtClean="0">
                                  <a:solidFill>
                                    <a:srgbClr val="00B050"/>
                                  </a:solidFill>
                                  <a:latin typeface="Cambria Math" panose="02040503050406030204" pitchFamily="18" charset="0"/>
                                  <a:sym typeface="Symbol" pitchFamily="18" charset="2"/>
                                </a:rPr>
                                <m:t>2</m:t>
                              </m:r>
                            </m:den>
                          </m:f>
                        </m:e>
                      </m:d>
                    </m:oMath>
                  </m:oMathPara>
                </a14:m>
                <a:endParaRPr lang="en-US" sz="2400">
                  <a:solidFill>
                    <a:schemeClr val="tx1"/>
                  </a:solidFill>
                </a:endParaRPr>
              </a:p>
            </p:txBody>
          </p:sp>
        </mc:Choice>
        <mc:Fallback xmlns="">
          <p:sp>
            <p:nvSpPr>
              <p:cNvPr id="7" name="TextBox 6">
                <a:extLst>
                  <a:ext uri="{FF2B5EF4-FFF2-40B4-BE49-F238E27FC236}">
                    <a16:creationId xmlns:a16="http://schemas.microsoft.com/office/drawing/2014/main" id="{A8D728C4-F3AC-1F4B-BAAF-10FE4D8007D8}"/>
                  </a:ext>
                </a:extLst>
              </p:cNvPr>
              <p:cNvSpPr txBox="1">
                <a:spLocks noRot="1" noChangeAspect="1" noMove="1" noResize="1" noEditPoints="1" noAdjustHandles="1" noChangeArrowheads="1" noChangeShapeType="1" noTextEdit="1"/>
              </p:cNvSpPr>
              <p:nvPr/>
            </p:nvSpPr>
            <p:spPr>
              <a:xfrm>
                <a:off x="2732944" y="1421296"/>
                <a:ext cx="6098582" cy="874278"/>
              </a:xfrm>
              <a:prstGeom prst="rect">
                <a:avLst/>
              </a:prstGeom>
              <a:blipFill>
                <a:blip r:embed="rId3"/>
                <a:stretch>
                  <a:fillRect/>
                </a:stretch>
              </a:blipFill>
            </p:spPr>
            <p:txBody>
              <a:bodyPr/>
              <a:lstStyle/>
              <a:p>
                <a:r>
                  <a:rPr lang="en-US">
                    <a:noFill/>
                  </a:rPr>
                  <a:t> </a:t>
                </a:r>
              </a:p>
            </p:txBody>
          </p:sp>
        </mc:Fallback>
      </mc:AlternateContent>
      <p:sp>
        <p:nvSpPr>
          <p:cNvPr id="64" name="Date Placeholder 63">
            <a:extLst>
              <a:ext uri="{FF2B5EF4-FFF2-40B4-BE49-F238E27FC236}">
                <a16:creationId xmlns:a16="http://schemas.microsoft.com/office/drawing/2014/main" id="{76FFE854-B5AB-E84C-AC5F-C20EAC108942}"/>
              </a:ext>
            </a:extLst>
          </p:cNvPr>
          <p:cNvSpPr>
            <a:spLocks noGrp="1"/>
          </p:cNvSpPr>
          <p:nvPr>
            <p:ph type="dt" sz="half" idx="10"/>
          </p:nvPr>
        </p:nvSpPr>
        <p:spPr/>
        <p:txBody>
          <a:bodyPr/>
          <a:lstStyle/>
          <a:p>
            <a:r>
              <a:rPr lang="en-US"/>
              <a:t>7/11/2022</a:t>
            </a:r>
          </a:p>
        </p:txBody>
      </p:sp>
      <p:sp>
        <p:nvSpPr>
          <p:cNvPr id="65" name="Slide Number Placeholder 64">
            <a:extLst>
              <a:ext uri="{FF2B5EF4-FFF2-40B4-BE49-F238E27FC236}">
                <a16:creationId xmlns:a16="http://schemas.microsoft.com/office/drawing/2014/main" id="{E19F5C03-283B-D146-9559-B8250AFEA468}"/>
              </a:ext>
            </a:extLst>
          </p:cNvPr>
          <p:cNvSpPr>
            <a:spLocks noGrp="1"/>
          </p:cNvSpPr>
          <p:nvPr>
            <p:ph type="sldNum" sz="quarter" idx="12"/>
          </p:nvPr>
        </p:nvSpPr>
        <p:spPr/>
        <p:txBody>
          <a:bodyPr/>
          <a:lstStyle/>
          <a:p>
            <a:fld id="{26EF018D-A113-44B2-BA5D-E3BD5C944D75}" type="slidenum">
              <a:rPr lang="en-US" smtClean="0"/>
              <a:t>21</a:t>
            </a:fld>
            <a:endParaRPr lang="en-US"/>
          </a:p>
        </p:txBody>
      </p:sp>
      <p:sp>
        <p:nvSpPr>
          <p:cNvPr id="8" name="Rounded Rectangle 7">
            <a:extLst>
              <a:ext uri="{FF2B5EF4-FFF2-40B4-BE49-F238E27FC236}">
                <a16:creationId xmlns:a16="http://schemas.microsoft.com/office/drawing/2014/main" id="{329B87AF-E391-F24C-B164-2B33A22FBA96}"/>
              </a:ext>
            </a:extLst>
          </p:cNvPr>
          <p:cNvSpPr/>
          <p:nvPr/>
        </p:nvSpPr>
        <p:spPr>
          <a:xfrm>
            <a:off x="7536058" y="412376"/>
            <a:ext cx="3505200" cy="59167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err="1"/>
              <a:t>pollev.com</a:t>
            </a:r>
            <a:r>
              <a:rPr lang="en-US" sz="2400" b="1"/>
              <a:t>/</a:t>
            </a:r>
            <a:r>
              <a:rPr lang="en-US" sz="2400" b="1" err="1"/>
              <a:t>artliu</a:t>
            </a:r>
            <a:endParaRPr lang="en-US" sz="2400" b="1"/>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AE0DBE6-827F-461F-87C2-EF4A323FC01F}"/>
                  </a:ext>
                </a:extLst>
              </p14:cNvPr>
              <p14:cNvContentPartPr/>
              <p14:nvPr/>
            </p14:nvContentPartPr>
            <p14:xfrm>
              <a:off x="1409400" y="1576440"/>
              <a:ext cx="9971280" cy="4740480"/>
            </p14:xfrm>
          </p:contentPart>
        </mc:Choice>
        <mc:Fallback>
          <p:pic>
            <p:nvPicPr>
              <p:cNvPr id="4" name="Ink 3">
                <a:extLst>
                  <a:ext uri="{FF2B5EF4-FFF2-40B4-BE49-F238E27FC236}">
                    <a16:creationId xmlns:a16="http://schemas.microsoft.com/office/drawing/2014/main" id="{5AE0DBE6-827F-461F-87C2-EF4A323FC01F}"/>
                  </a:ext>
                </a:extLst>
              </p:cNvPr>
              <p:cNvPicPr/>
              <p:nvPr/>
            </p:nvPicPr>
            <p:blipFill>
              <a:blip r:embed="rId5"/>
              <a:stretch>
                <a:fillRect/>
              </a:stretch>
            </p:blipFill>
            <p:spPr>
              <a:xfrm>
                <a:off x="1400040" y="1567080"/>
                <a:ext cx="9990000" cy="4759200"/>
              </a:xfrm>
              <a:prstGeom prst="rect">
                <a:avLst/>
              </a:prstGeom>
            </p:spPr>
          </p:pic>
        </mc:Fallback>
      </mc:AlternateContent>
    </p:spTree>
    <p:extLst>
      <p:ext uri="{BB962C8B-B14F-4D97-AF65-F5344CB8AC3E}">
        <p14:creationId xmlns:p14="http://schemas.microsoft.com/office/powerpoint/2010/main" val="454485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69B7-B5AA-F74A-B07A-D9D395168CA9}"/>
              </a:ext>
            </a:extLst>
          </p:cNvPr>
          <p:cNvSpPr>
            <a:spLocks noGrp="1"/>
          </p:cNvSpPr>
          <p:nvPr>
            <p:ph type="title"/>
          </p:nvPr>
        </p:nvSpPr>
        <p:spPr/>
        <p:txBody>
          <a:bodyPr/>
          <a:lstStyle/>
          <a:p>
            <a:r>
              <a:rPr lang="en-US"/>
              <a:t>Example Scenario</a:t>
            </a:r>
          </a:p>
        </p:txBody>
      </p:sp>
      <p:sp>
        <p:nvSpPr>
          <p:cNvPr id="3" name="Content Placeholder 2">
            <a:extLst>
              <a:ext uri="{FF2B5EF4-FFF2-40B4-BE49-F238E27FC236}">
                <a16:creationId xmlns:a16="http://schemas.microsoft.com/office/drawing/2014/main" id="{BB952F9F-E315-0149-90D9-8F424B9CFDD3}"/>
              </a:ext>
            </a:extLst>
          </p:cNvPr>
          <p:cNvSpPr>
            <a:spLocks noGrp="1"/>
          </p:cNvSpPr>
          <p:nvPr>
            <p:ph idx="1"/>
          </p:nvPr>
        </p:nvSpPr>
        <p:spPr>
          <a:xfrm>
            <a:off x="838200" y="2514234"/>
            <a:ext cx="10515600" cy="3662729"/>
          </a:xfrm>
        </p:spPr>
        <p:txBody>
          <a:bodyPr/>
          <a:lstStyle/>
          <a:p>
            <a:pPr marL="0" indent="0">
              <a:buNone/>
            </a:pPr>
            <a:r>
              <a:rPr lang="en-US" dirty="0"/>
              <a:t>Suppose we have 100,000,000 items</a:t>
            </a:r>
          </a:p>
          <a:p>
            <a:pPr marL="0" indent="0">
              <a:buNone/>
            </a:pPr>
            <a:r>
              <a:rPr lang="en-US" b="1" dirty="0"/>
              <a:t>Maximum height of AVL tree</a:t>
            </a:r>
            <a:r>
              <a:rPr lang="en-US" dirty="0"/>
              <a:t>?</a:t>
            </a:r>
          </a:p>
          <a:p>
            <a:pPr marL="0" indent="0">
              <a:buNone/>
            </a:pPr>
            <a:r>
              <a:rPr lang="en-US" dirty="0"/>
              <a:t>37 (Recall: S(h) = 1 + S(h-1) + S(h-2))</a:t>
            </a:r>
          </a:p>
          <a:p>
            <a:pPr marL="0" indent="0">
              <a:buNone/>
            </a:pPr>
            <a:endParaRPr lang="en-US" dirty="0"/>
          </a:p>
          <a:p>
            <a:pPr marL="0" indent="0">
              <a:buNone/>
            </a:pPr>
            <a:r>
              <a:rPr lang="en-US" b="1" dirty="0"/>
              <a:t>Maximum height of B tree</a:t>
            </a:r>
            <a:r>
              <a:rPr lang="en-US" dirty="0"/>
              <a:t> with M = 128 and L = 64?</a:t>
            </a:r>
          </a:p>
          <a:p>
            <a:pPr marL="0" indent="0">
              <a:buNone/>
            </a:pPr>
            <a:r>
              <a:rPr lang="en-US" dirty="0"/>
              <a:t>5 (Recall: n </a:t>
            </a:r>
            <a:r>
              <a:rPr lang="en-US" b="1" dirty="0">
                <a:sym typeface="Symbol" pitchFamily="18" charset="2"/>
              </a:rPr>
              <a:t>  </a:t>
            </a:r>
            <a:r>
              <a:rPr lang="en-US" dirty="0"/>
              <a:t>2 </a:t>
            </a:r>
            <a:r>
              <a:rPr lang="en-US" dirty="0">
                <a:sym typeface="Symbol" pitchFamily="18" charset="2"/>
              </a:rPr>
              <a:t></a:t>
            </a:r>
            <a:r>
              <a:rPr lang="en-US" i="1" dirty="0"/>
              <a:t>M</a:t>
            </a:r>
            <a:r>
              <a:rPr lang="en-US" dirty="0"/>
              <a:t>/2</a:t>
            </a:r>
            <a:r>
              <a:rPr lang="en-US" dirty="0">
                <a:sym typeface="Symbol" pitchFamily="18" charset="2"/>
              </a:rPr>
              <a:t> </a:t>
            </a:r>
            <a:r>
              <a:rPr lang="en-US" b="1" baseline="30000" dirty="0"/>
              <a:t>h-1</a:t>
            </a:r>
            <a:r>
              <a:rPr lang="en-US" dirty="0"/>
              <a:t> </a:t>
            </a:r>
            <a:r>
              <a:rPr lang="en-US" dirty="0">
                <a:sym typeface="Symbol" pitchFamily="18" charset="2"/>
              </a:rPr>
              <a:t></a:t>
            </a:r>
            <a:r>
              <a:rPr lang="en-US" i="1" dirty="0"/>
              <a:t>L</a:t>
            </a:r>
            <a:r>
              <a:rPr lang="en-US" dirty="0"/>
              <a:t>/2</a:t>
            </a:r>
            <a:r>
              <a:rPr lang="en-US" dirty="0">
                <a:sym typeface="Symbol" pitchFamily="18" charset="2"/>
              </a:rPr>
              <a:t>) </a:t>
            </a: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8D728C4-F3AC-1F4B-BAAF-10FE4D8007D8}"/>
                  </a:ext>
                </a:extLst>
              </p:cNvPr>
              <p:cNvSpPr txBox="1"/>
              <p:nvPr/>
            </p:nvSpPr>
            <p:spPr>
              <a:xfrm>
                <a:off x="2732944" y="1421296"/>
                <a:ext cx="6098582" cy="8742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rPr>
                        <m:t> </m:t>
                      </m:r>
                      <m:r>
                        <a:rPr lang="en-US" sz="2400" i="1" dirty="0" smtClean="0">
                          <a:solidFill>
                            <a:schemeClr val="tx1"/>
                          </a:solidFill>
                          <a:latin typeface="Cambria Math" panose="02040503050406030204" pitchFamily="18" charset="0"/>
                        </a:rPr>
                        <m:t>𝑛</m:t>
                      </m:r>
                      <m:r>
                        <a:rPr lang="en-US" sz="2400" i="1" dirty="0">
                          <a:solidFill>
                            <a:schemeClr val="tx1"/>
                          </a:solidFill>
                          <a:latin typeface="Cambria Math" panose="02040503050406030204" pitchFamily="18" charset="0"/>
                        </a:rPr>
                        <m:t>  </m:t>
                      </m:r>
                      <m:r>
                        <a:rPr lang="en-US" sz="2400" b="1" i="1" dirty="0">
                          <a:solidFill>
                            <a:schemeClr val="tx1"/>
                          </a:solidFill>
                          <a:latin typeface="Cambria Math" panose="02040503050406030204" pitchFamily="18" charset="0"/>
                          <a:sym typeface="Symbol" pitchFamily="18" charset="2"/>
                        </a:rPr>
                        <m:t>   </m:t>
                      </m:r>
                      <m:r>
                        <a:rPr lang="en-US" sz="2400" i="1" dirty="0" smtClean="0">
                          <a:solidFill>
                            <a:srgbClr val="FF0000"/>
                          </a:solidFill>
                          <a:latin typeface="Cambria Math" panose="02040503050406030204" pitchFamily="18" charset="0"/>
                        </a:rPr>
                        <m:t>2</m:t>
                      </m:r>
                      <m:r>
                        <a:rPr lang="en-US" sz="2400" i="1" dirty="0">
                          <a:solidFill>
                            <a:schemeClr val="tx1"/>
                          </a:solidFill>
                          <a:latin typeface="Cambria Math" panose="02040503050406030204" pitchFamily="18" charset="0"/>
                        </a:rPr>
                        <m:t> </m:t>
                      </m:r>
                      <m:r>
                        <a:rPr lang="en-US" sz="2400" b="0" i="1" dirty="0" smtClean="0">
                          <a:solidFill>
                            <a:schemeClr val="tx1"/>
                          </a:solidFill>
                          <a:latin typeface="Cambria Math" panose="02040503050406030204" pitchFamily="18" charset="0"/>
                        </a:rPr>
                        <m:t> </m:t>
                      </m:r>
                      <m:sSup>
                        <m:sSupPr>
                          <m:ctrlPr>
                            <a:rPr lang="en-US" sz="2400" b="0" i="1" dirty="0" smtClean="0">
                              <a:solidFill>
                                <a:schemeClr val="tx1"/>
                              </a:solidFill>
                              <a:latin typeface="Cambria Math" panose="02040503050406030204" pitchFamily="18" charset="0"/>
                            </a:rPr>
                          </m:ctrlPr>
                        </m:sSupPr>
                        <m:e>
                          <m:d>
                            <m:dPr>
                              <m:begChr m:val="⌈"/>
                              <m:endChr m:val="⌉"/>
                              <m:ctrlPr>
                                <a:rPr lang="en-US" sz="2400" b="0" i="1" dirty="0" smtClean="0">
                                  <a:solidFill>
                                    <a:schemeClr val="tx1"/>
                                  </a:solidFill>
                                  <a:latin typeface="Cambria Math" panose="02040503050406030204" pitchFamily="18" charset="0"/>
                                </a:rPr>
                              </m:ctrlPr>
                            </m:dPr>
                            <m:e>
                              <m:f>
                                <m:fP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𝑀</m:t>
                                  </m:r>
                                </m:num>
                                <m:den>
                                  <m:r>
                                    <a:rPr lang="en-US" sz="2400" b="0" i="1" dirty="0" smtClean="0">
                                      <a:solidFill>
                                        <a:schemeClr val="tx1"/>
                                      </a:solidFill>
                                      <a:latin typeface="Cambria Math" panose="02040503050406030204" pitchFamily="18" charset="0"/>
                                    </a:rPr>
                                    <m:t>2</m:t>
                                  </m:r>
                                </m:den>
                              </m:f>
                            </m:e>
                          </m:d>
                        </m:e>
                        <m:sup>
                          <m:r>
                            <a:rPr lang="en-US" sz="2400" b="0" i="1" dirty="0" smtClean="0">
                              <a:solidFill>
                                <a:schemeClr val="tx1"/>
                              </a:solidFill>
                              <a:latin typeface="Cambria Math" panose="02040503050406030204" pitchFamily="18" charset="0"/>
                            </a:rPr>
                            <m:t>h</m:t>
                          </m:r>
                          <m:r>
                            <a:rPr lang="en-US" sz="2400" b="0" i="1" dirty="0" smtClean="0">
                              <a:solidFill>
                                <a:schemeClr val="tx1"/>
                              </a:solidFill>
                              <a:latin typeface="Cambria Math" panose="02040503050406030204" pitchFamily="18" charset="0"/>
                            </a:rPr>
                            <m:t>−1</m:t>
                          </m:r>
                        </m:sup>
                      </m:sSup>
                      <m:r>
                        <a:rPr lang="en-US" sz="2400" i="1" dirty="0">
                          <a:solidFill>
                            <a:schemeClr val="tx1"/>
                          </a:solidFill>
                          <a:latin typeface="Cambria Math" panose="02040503050406030204" pitchFamily="18" charset="0"/>
                          <a:sym typeface="Symbol" pitchFamily="18" charset="2"/>
                        </a:rPr>
                        <m:t> </m:t>
                      </m:r>
                      <m:d>
                        <m:dPr>
                          <m:begChr m:val="⌈"/>
                          <m:endChr m:val="⌉"/>
                          <m:ctrlPr>
                            <a:rPr lang="en-US" sz="2400" i="1" dirty="0" smtClean="0">
                              <a:solidFill>
                                <a:srgbClr val="00B050"/>
                              </a:solidFill>
                              <a:latin typeface="Cambria Math" panose="02040503050406030204" pitchFamily="18" charset="0"/>
                              <a:sym typeface="Symbol" pitchFamily="18" charset="2"/>
                            </a:rPr>
                          </m:ctrlPr>
                        </m:dPr>
                        <m:e>
                          <m:f>
                            <m:fPr>
                              <m:ctrlPr>
                                <a:rPr lang="en-US" sz="2400" b="0" i="1" dirty="0" smtClean="0">
                                  <a:solidFill>
                                    <a:srgbClr val="00B050"/>
                                  </a:solidFill>
                                  <a:latin typeface="Cambria Math" panose="02040503050406030204" pitchFamily="18" charset="0"/>
                                  <a:sym typeface="Symbol" pitchFamily="18" charset="2"/>
                                </a:rPr>
                              </m:ctrlPr>
                            </m:fPr>
                            <m:num>
                              <m:r>
                                <a:rPr lang="en-US" sz="2400" b="0" i="1" dirty="0" smtClean="0">
                                  <a:solidFill>
                                    <a:srgbClr val="00B050"/>
                                  </a:solidFill>
                                  <a:latin typeface="Cambria Math" panose="02040503050406030204" pitchFamily="18" charset="0"/>
                                  <a:sym typeface="Symbol" pitchFamily="18" charset="2"/>
                                </a:rPr>
                                <m:t>𝐿</m:t>
                              </m:r>
                            </m:num>
                            <m:den>
                              <m:r>
                                <a:rPr lang="en-US" sz="2400" b="0" i="1" dirty="0" smtClean="0">
                                  <a:solidFill>
                                    <a:srgbClr val="00B050"/>
                                  </a:solidFill>
                                  <a:latin typeface="Cambria Math" panose="02040503050406030204" pitchFamily="18" charset="0"/>
                                  <a:sym typeface="Symbol" pitchFamily="18" charset="2"/>
                                </a:rPr>
                                <m:t>2</m:t>
                              </m:r>
                            </m:den>
                          </m:f>
                        </m:e>
                      </m:d>
                    </m:oMath>
                  </m:oMathPara>
                </a14:m>
                <a:endParaRPr lang="en-US" sz="2400">
                  <a:solidFill>
                    <a:schemeClr val="tx1"/>
                  </a:solidFill>
                </a:endParaRPr>
              </a:p>
            </p:txBody>
          </p:sp>
        </mc:Choice>
        <mc:Fallback xmlns="">
          <p:sp>
            <p:nvSpPr>
              <p:cNvPr id="7" name="TextBox 6">
                <a:extLst>
                  <a:ext uri="{FF2B5EF4-FFF2-40B4-BE49-F238E27FC236}">
                    <a16:creationId xmlns:a16="http://schemas.microsoft.com/office/drawing/2014/main" id="{A8D728C4-F3AC-1F4B-BAAF-10FE4D8007D8}"/>
                  </a:ext>
                </a:extLst>
              </p:cNvPr>
              <p:cNvSpPr txBox="1">
                <a:spLocks noRot="1" noChangeAspect="1" noMove="1" noResize="1" noEditPoints="1" noAdjustHandles="1" noChangeArrowheads="1" noChangeShapeType="1" noTextEdit="1"/>
              </p:cNvSpPr>
              <p:nvPr/>
            </p:nvSpPr>
            <p:spPr>
              <a:xfrm>
                <a:off x="2732944" y="1421296"/>
                <a:ext cx="6098582" cy="874278"/>
              </a:xfrm>
              <a:prstGeom prst="rect">
                <a:avLst/>
              </a:prstGeom>
              <a:blipFill>
                <a:blip r:embed="rId2"/>
                <a:stretch>
                  <a:fillRect/>
                </a:stretch>
              </a:blipFill>
            </p:spPr>
            <p:txBody>
              <a:bodyPr/>
              <a:lstStyle/>
              <a:p>
                <a:r>
                  <a:rPr lang="en-US">
                    <a:noFill/>
                  </a:rPr>
                  <a:t> </a:t>
                </a:r>
              </a:p>
            </p:txBody>
          </p:sp>
        </mc:Fallback>
      </mc:AlternateContent>
      <p:sp>
        <p:nvSpPr>
          <p:cNvPr id="64" name="Date Placeholder 63">
            <a:extLst>
              <a:ext uri="{FF2B5EF4-FFF2-40B4-BE49-F238E27FC236}">
                <a16:creationId xmlns:a16="http://schemas.microsoft.com/office/drawing/2014/main" id="{76FFE854-B5AB-E84C-AC5F-C20EAC108942}"/>
              </a:ext>
            </a:extLst>
          </p:cNvPr>
          <p:cNvSpPr>
            <a:spLocks noGrp="1"/>
          </p:cNvSpPr>
          <p:nvPr>
            <p:ph type="dt" sz="half" idx="10"/>
          </p:nvPr>
        </p:nvSpPr>
        <p:spPr/>
        <p:txBody>
          <a:bodyPr/>
          <a:lstStyle/>
          <a:p>
            <a:r>
              <a:rPr lang="en-US"/>
              <a:t>7/11/2022</a:t>
            </a:r>
          </a:p>
        </p:txBody>
      </p:sp>
      <p:sp>
        <p:nvSpPr>
          <p:cNvPr id="65" name="Slide Number Placeholder 64">
            <a:extLst>
              <a:ext uri="{FF2B5EF4-FFF2-40B4-BE49-F238E27FC236}">
                <a16:creationId xmlns:a16="http://schemas.microsoft.com/office/drawing/2014/main" id="{E19F5C03-283B-D146-9559-B8250AFEA468}"/>
              </a:ext>
            </a:extLst>
          </p:cNvPr>
          <p:cNvSpPr>
            <a:spLocks noGrp="1"/>
          </p:cNvSpPr>
          <p:nvPr>
            <p:ph type="sldNum" sz="quarter" idx="12"/>
          </p:nvPr>
        </p:nvSpPr>
        <p:spPr/>
        <p:txBody>
          <a:bodyPr/>
          <a:lstStyle/>
          <a:p>
            <a:fld id="{26EF018D-A113-44B2-BA5D-E3BD5C944D75}" type="slidenum">
              <a:rPr lang="en-US" smtClean="0"/>
              <a:t>22</a:t>
            </a:fld>
            <a:endParaRPr lang="en-US"/>
          </a:p>
        </p:txBody>
      </p:sp>
    </p:spTree>
    <p:extLst>
      <p:ext uri="{BB962C8B-B14F-4D97-AF65-F5344CB8AC3E}">
        <p14:creationId xmlns:p14="http://schemas.microsoft.com/office/powerpoint/2010/main" val="18347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6930-F3C1-AA41-A301-EBA291BB5EF5}"/>
              </a:ext>
            </a:extLst>
          </p:cNvPr>
          <p:cNvSpPr>
            <a:spLocks noGrp="1"/>
          </p:cNvSpPr>
          <p:nvPr>
            <p:ph type="title"/>
          </p:nvPr>
        </p:nvSpPr>
        <p:spPr/>
        <p:txBody>
          <a:bodyPr/>
          <a:lstStyle/>
          <a:p>
            <a:r>
              <a:rPr lang="en-US"/>
              <a:t>How do we pick M and L?</a:t>
            </a:r>
          </a:p>
        </p:txBody>
      </p:sp>
      <p:sp>
        <p:nvSpPr>
          <p:cNvPr id="3" name="Content Placeholder 2">
            <a:extLst>
              <a:ext uri="{FF2B5EF4-FFF2-40B4-BE49-F238E27FC236}">
                <a16:creationId xmlns:a16="http://schemas.microsoft.com/office/drawing/2014/main" id="{41A6FA4B-07B6-3D4F-82D4-A7351A968613}"/>
              </a:ext>
            </a:extLst>
          </p:cNvPr>
          <p:cNvSpPr>
            <a:spLocks noGrp="1"/>
          </p:cNvSpPr>
          <p:nvPr>
            <p:ph idx="1"/>
          </p:nvPr>
        </p:nvSpPr>
        <p:spPr/>
        <p:txBody>
          <a:bodyPr/>
          <a:lstStyle/>
          <a:p>
            <a:pPr marL="0" indent="0">
              <a:buNone/>
            </a:pPr>
            <a:r>
              <a:rPr lang="en-US"/>
              <a:t>We need to make sure M is as large as possible (to make tree as shallow as possible)</a:t>
            </a:r>
          </a:p>
          <a:p>
            <a:pPr marL="0" indent="0">
              <a:buNone/>
            </a:pPr>
            <a:endParaRPr lang="en-US"/>
          </a:p>
          <a:p>
            <a:pPr marL="0" indent="0">
              <a:buNone/>
            </a:pPr>
            <a:r>
              <a:rPr lang="en-US"/>
              <a:t>But…</a:t>
            </a:r>
          </a:p>
          <a:p>
            <a:pPr marL="0" indent="0">
              <a:buNone/>
            </a:pPr>
            <a:endParaRPr lang="en-US"/>
          </a:p>
          <a:p>
            <a:pPr marL="0" indent="0">
              <a:buNone/>
            </a:pPr>
            <a:r>
              <a:rPr lang="en-US"/>
              <a:t>We need to also make sure that internal node and leaf node both completely fit inside a page block. (Otherwise, binary searching within a singular node can be really expensive!) </a:t>
            </a:r>
          </a:p>
        </p:txBody>
      </p:sp>
      <p:sp>
        <p:nvSpPr>
          <p:cNvPr id="6" name="Date Placeholder 5">
            <a:extLst>
              <a:ext uri="{FF2B5EF4-FFF2-40B4-BE49-F238E27FC236}">
                <a16:creationId xmlns:a16="http://schemas.microsoft.com/office/drawing/2014/main" id="{5DA08D1C-4F68-934E-8009-8AC54E5701C5}"/>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CCD2E4BE-DDE3-EF4B-A13C-9CC944E0D5A3}"/>
              </a:ext>
            </a:extLst>
          </p:cNvPr>
          <p:cNvSpPr>
            <a:spLocks noGrp="1"/>
          </p:cNvSpPr>
          <p:nvPr>
            <p:ph type="sldNum" sz="quarter" idx="12"/>
          </p:nvPr>
        </p:nvSpPr>
        <p:spPr/>
        <p:txBody>
          <a:bodyPr/>
          <a:lstStyle/>
          <a:p>
            <a:fld id="{26EF018D-A113-44B2-BA5D-E3BD5C944D75}" type="slidenum">
              <a:rPr lang="en-US" smtClean="0"/>
              <a:t>23</a:t>
            </a:fld>
            <a:endParaRPr lang="en-US"/>
          </a:p>
        </p:txBody>
      </p:sp>
    </p:spTree>
    <p:extLst>
      <p:ext uri="{BB962C8B-B14F-4D97-AF65-F5344CB8AC3E}">
        <p14:creationId xmlns:p14="http://schemas.microsoft.com/office/powerpoint/2010/main" val="1813050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2FFEE-7885-F743-BDB8-F5AFAE61F480}"/>
              </a:ext>
            </a:extLst>
          </p:cNvPr>
          <p:cNvSpPr>
            <a:spLocks noGrp="1"/>
          </p:cNvSpPr>
          <p:nvPr>
            <p:ph type="title"/>
          </p:nvPr>
        </p:nvSpPr>
        <p:spPr/>
        <p:txBody>
          <a:bodyPr/>
          <a:lstStyle/>
          <a:p>
            <a:r>
              <a:rPr lang="en-US"/>
              <a:t>Some Formulas You Should Be Able to Derive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B0A238-1363-0447-AD9C-EB72748C3F10}"/>
                  </a:ext>
                </a:extLst>
              </p:cNvPr>
              <p:cNvSpPr>
                <a:spLocks noGrp="1"/>
              </p:cNvSpPr>
              <p:nvPr>
                <p:ph idx="1"/>
              </p:nvPr>
            </p:nvSpPr>
            <p:spPr>
              <a:xfrm>
                <a:off x="838200" y="1360304"/>
                <a:ext cx="10515600" cy="4816660"/>
              </a:xfrm>
            </p:spPr>
            <p:txBody>
              <a:bodyPr>
                <a:normAutofit/>
              </a:bodyPr>
              <a:lstStyle/>
              <a:p>
                <a:pPr marL="0" indent="0">
                  <a:buNone/>
                </a:pPr>
                <a:r>
                  <a:rPr lang="en-US"/>
                  <a:t>Size of Internal Node:</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𝑘𝑒𝑦</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𝑝𝑜𝑖𝑛𝑡𝑒𝑟</m:t>
                      </m:r>
                      <m:r>
                        <a:rPr lang="en-US" b="0" i="1" smtClean="0">
                          <a:latin typeface="Cambria Math" panose="02040503050406030204" pitchFamily="18" charset="0"/>
                        </a:rPr>
                        <m:t>≤</m:t>
                      </m:r>
                      <m:r>
                        <a:rPr lang="en-US" b="0" i="1" smtClean="0">
                          <a:latin typeface="Cambria Math" panose="02040503050406030204" pitchFamily="18" charset="0"/>
                        </a:rPr>
                        <m:t>𝑝𝑎𝑔𝑒</m:t>
                      </m:r>
                    </m:oMath>
                  </m:oMathPara>
                </a14:m>
                <a:endParaRPr lang="en-US"/>
              </a:p>
              <a:p>
                <a:pPr marL="0" indent="0">
                  <a:buNone/>
                </a:pPr>
                <a:endParaRPr lang="en-US"/>
              </a:p>
              <a:p>
                <a:pPr marL="0" indent="0">
                  <a:buNone/>
                </a:pPr>
                <a:r>
                  <a:rPr lang="en-US"/>
                  <a:t>Size of Leaf Node: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i="1" smtClean="0">
                          <a:latin typeface="Cambria Math" panose="02040503050406030204" pitchFamily="18" charset="0"/>
                        </a:rPr>
                        <m:t>𝑑</m:t>
                      </m:r>
                      <m:r>
                        <a:rPr lang="en-US" b="0" i="1" smtClean="0">
                          <a:latin typeface="Cambria Math" panose="02040503050406030204" pitchFamily="18" charset="0"/>
                        </a:rPr>
                        <m:t>𝑎𝑡𝑎</m:t>
                      </m:r>
                      <m:r>
                        <a:rPr lang="en-US" b="0" i="1" smtClean="0">
                          <a:latin typeface="Cambria Math" panose="02040503050406030204" pitchFamily="18" charset="0"/>
                        </a:rPr>
                        <m:t>≤</m:t>
                      </m:r>
                      <m:r>
                        <a:rPr lang="en-US" b="0" i="1" smtClean="0">
                          <a:latin typeface="Cambria Math" panose="02040503050406030204" pitchFamily="18" charset="0"/>
                        </a:rPr>
                        <m:t>𝑝𝑎𝑔𝑒</m:t>
                      </m:r>
                    </m:oMath>
                  </m:oMathPara>
                </a14:m>
                <a:endParaRPr lang="en-US"/>
              </a:p>
              <a:p>
                <a:pPr marL="0" indent="0">
                  <a:buNone/>
                </a:pPr>
                <a:endParaRPr lang="en-US"/>
              </a:p>
              <a:p>
                <a:pPr marL="0" indent="0">
                  <a:buNone/>
                </a:pPr>
                <a:endParaRPr lang="en-US"/>
              </a:p>
              <a:p>
                <a:pPr marL="0" indent="0">
                  <a:buNone/>
                </a:pPr>
                <a:r>
                  <a:rPr lang="en-US"/>
                  <a:t>Rearranging for M and L</a:t>
                </a:r>
              </a:p>
              <a:p>
                <a:pPr marL="0" indent="0" algn="ctr">
                  <a:buNone/>
                </a:pP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𝑝𝑎𝑔𝑒</m:t>
                            </m:r>
                            <m:r>
                              <a:rPr lang="en-US" b="0" i="1" smtClean="0">
                                <a:latin typeface="Cambria Math" panose="02040503050406030204" pitchFamily="18" charset="0"/>
                              </a:rPr>
                              <m:t>+</m:t>
                            </m:r>
                            <m:r>
                              <a:rPr lang="en-US" b="0" i="1" smtClean="0">
                                <a:latin typeface="Cambria Math" panose="02040503050406030204" pitchFamily="18" charset="0"/>
                              </a:rPr>
                              <m:t>𝑘𝑒𝑦</m:t>
                            </m:r>
                          </m:num>
                          <m:den>
                            <m:r>
                              <a:rPr lang="en-US" b="0" i="1" smtClean="0">
                                <a:latin typeface="Cambria Math" panose="02040503050406030204" pitchFamily="18" charset="0"/>
                              </a:rPr>
                              <m:t>𝑝𝑜𝑖𝑛𝑡𝑒𝑟</m:t>
                            </m:r>
                            <m:r>
                              <a:rPr lang="en-US" b="0" i="1" smtClean="0">
                                <a:latin typeface="Cambria Math" panose="02040503050406030204" pitchFamily="18" charset="0"/>
                              </a:rPr>
                              <m:t>+</m:t>
                            </m:r>
                            <m:r>
                              <a:rPr lang="en-US" b="0" i="1" smtClean="0">
                                <a:latin typeface="Cambria Math" panose="02040503050406030204" pitchFamily="18" charset="0"/>
                              </a:rPr>
                              <m:t>𝑘𝑒𝑦</m:t>
                            </m:r>
                          </m:den>
                        </m:f>
                      </m:e>
                    </m:d>
                  </m:oMath>
                </a14:m>
                <a:r>
                  <a:rPr lang="en-US"/>
                  <a:t>		L=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𝑝𝑎𝑔𝑒</m:t>
                            </m:r>
                          </m:num>
                          <m:den>
                            <m:r>
                              <a:rPr lang="en-US" b="0" i="1" smtClean="0">
                                <a:latin typeface="Cambria Math" panose="02040503050406030204" pitchFamily="18" charset="0"/>
                              </a:rPr>
                              <m:t>𝑑𝑎𝑡𝑎</m:t>
                            </m:r>
                          </m:den>
                        </m:f>
                      </m:e>
                    </m:d>
                  </m:oMath>
                </a14:m>
                <a:r>
                  <a:rPr lang="en-US"/>
                  <a:t> </a:t>
                </a:r>
              </a:p>
              <a:p>
                <a:pPr marL="0" indent="0">
                  <a:buNone/>
                </a:pPr>
                <a:endParaRPr lang="en-US"/>
              </a:p>
            </p:txBody>
          </p:sp>
        </mc:Choice>
        <mc:Fallback xmlns="">
          <p:sp>
            <p:nvSpPr>
              <p:cNvPr id="3" name="Content Placeholder 2">
                <a:extLst>
                  <a:ext uri="{FF2B5EF4-FFF2-40B4-BE49-F238E27FC236}">
                    <a16:creationId xmlns:a16="http://schemas.microsoft.com/office/drawing/2014/main" id="{B3B0A238-1363-0447-AD9C-EB72748C3F10}"/>
                  </a:ext>
                </a:extLst>
              </p:cNvPr>
              <p:cNvSpPr>
                <a:spLocks noGrp="1" noRot="1" noChangeAspect="1" noMove="1" noResize="1" noEditPoints="1" noAdjustHandles="1" noChangeArrowheads="1" noChangeShapeType="1" noTextEdit="1"/>
              </p:cNvSpPr>
              <p:nvPr>
                <p:ph idx="1"/>
              </p:nvPr>
            </p:nvSpPr>
            <p:spPr>
              <a:xfrm>
                <a:off x="838200" y="1360304"/>
                <a:ext cx="10515600" cy="4816660"/>
              </a:xfrm>
              <a:blipFill>
                <a:blip r:embed="rId88"/>
                <a:stretch>
                  <a:fillRect l="-1217" t="-2025"/>
                </a:stretch>
              </a:blipFill>
            </p:spPr>
            <p:txBody>
              <a:bodyPr/>
              <a:lstStyle/>
              <a:p>
                <a:r>
                  <a:rPr lang="en-US">
                    <a:noFill/>
                  </a:rPr>
                  <a:t> </a:t>
                </a:r>
              </a:p>
            </p:txBody>
          </p:sp>
        </mc:Fallback>
      </mc:AlternateContent>
      <p:grpSp>
        <p:nvGrpSpPr>
          <p:cNvPr id="99" name="Group 98">
            <a:extLst>
              <a:ext uri="{FF2B5EF4-FFF2-40B4-BE49-F238E27FC236}">
                <a16:creationId xmlns:a16="http://schemas.microsoft.com/office/drawing/2014/main" id="{9C264204-7DF4-2248-B12E-9739D33C9014}"/>
              </a:ext>
            </a:extLst>
          </p:cNvPr>
          <p:cNvGrpSpPr/>
          <p:nvPr/>
        </p:nvGrpSpPr>
        <p:grpSpPr>
          <a:xfrm>
            <a:off x="10134600" y="1841376"/>
            <a:ext cx="1219200" cy="304800"/>
            <a:chOff x="1570893" y="1897369"/>
            <a:chExt cx="1219200" cy="304800"/>
          </a:xfrm>
        </p:grpSpPr>
        <p:grpSp>
          <p:nvGrpSpPr>
            <p:cNvPr id="6" name="Group 356">
              <a:extLst>
                <a:ext uri="{FF2B5EF4-FFF2-40B4-BE49-F238E27FC236}">
                  <a16:creationId xmlns:a16="http://schemas.microsoft.com/office/drawing/2014/main" id="{847E462A-FEFB-804F-BF40-90DD9B71F151}"/>
                </a:ext>
              </a:extLst>
            </p:cNvPr>
            <p:cNvGrpSpPr>
              <a:grpSpLocks/>
            </p:cNvGrpSpPr>
            <p:nvPr>
              <p:custDataLst>
                <p:tags r:id="rId52"/>
              </p:custDataLst>
            </p:nvPr>
          </p:nvGrpSpPr>
          <p:grpSpPr bwMode="auto">
            <a:xfrm>
              <a:off x="1647093" y="1897369"/>
              <a:ext cx="304800" cy="304800"/>
              <a:chOff x="4272" y="2400"/>
              <a:chExt cx="192" cy="192"/>
            </a:xfrm>
          </p:grpSpPr>
          <p:sp>
            <p:nvSpPr>
              <p:cNvPr id="7" name="Rectangle 357">
                <a:extLst>
                  <a:ext uri="{FF2B5EF4-FFF2-40B4-BE49-F238E27FC236}">
                    <a16:creationId xmlns:a16="http://schemas.microsoft.com/office/drawing/2014/main" id="{BBCA54F3-39FE-5249-8DEB-BE02AACC291E}"/>
                  </a:ext>
                </a:extLst>
              </p:cNvPr>
              <p:cNvSpPr>
                <a:spLocks noChangeArrowheads="1"/>
              </p:cNvSpPr>
              <p:nvPr>
                <p:custDataLst>
                  <p:tags r:id="rId77"/>
                </p:custDataLst>
              </p:nvPr>
            </p:nvSpPr>
            <p:spPr bwMode="auto">
              <a:xfrm>
                <a:off x="4272" y="2400"/>
                <a:ext cx="192" cy="192"/>
              </a:xfrm>
              <a:prstGeom prst="rect">
                <a:avLst/>
              </a:prstGeom>
              <a:noFill/>
              <a:ln w="9525">
                <a:solidFill>
                  <a:schemeClr val="tx1"/>
                </a:solidFill>
                <a:miter lim="800000"/>
                <a:headEnd/>
                <a:tailEnd/>
              </a:ln>
            </p:spPr>
            <p:txBody>
              <a:bodyPr wrap="none" lIns="45720" anchor="ctr"/>
              <a:lstStyle/>
              <a:p>
                <a:r>
                  <a:rPr lang="en-US" sz="2000">
                    <a:latin typeface="Times New Roman" panose="02020603050405020304" pitchFamily="18" charset="0"/>
                    <a:cs typeface="Times New Roman" panose="02020603050405020304" pitchFamily="18" charset="0"/>
                  </a:rPr>
                  <a:t>12</a:t>
                </a:r>
              </a:p>
            </p:txBody>
          </p:sp>
          <p:grpSp>
            <p:nvGrpSpPr>
              <p:cNvPr id="8" name="Group 358">
                <a:extLst>
                  <a:ext uri="{FF2B5EF4-FFF2-40B4-BE49-F238E27FC236}">
                    <a16:creationId xmlns:a16="http://schemas.microsoft.com/office/drawing/2014/main" id="{F6F60834-E8A5-CB43-AC5C-575F991868A1}"/>
                  </a:ext>
                </a:extLst>
              </p:cNvPr>
              <p:cNvGrpSpPr>
                <a:grpSpLocks/>
              </p:cNvGrpSpPr>
              <p:nvPr/>
            </p:nvGrpSpPr>
            <p:grpSpPr bwMode="auto">
              <a:xfrm>
                <a:off x="4272" y="2400"/>
                <a:ext cx="192" cy="192"/>
                <a:chOff x="4414" y="2400"/>
                <a:chExt cx="192" cy="192"/>
              </a:xfrm>
            </p:grpSpPr>
            <p:sp>
              <p:nvSpPr>
                <p:cNvPr id="9" name="Line 359">
                  <a:extLst>
                    <a:ext uri="{FF2B5EF4-FFF2-40B4-BE49-F238E27FC236}">
                      <a16:creationId xmlns:a16="http://schemas.microsoft.com/office/drawing/2014/main" id="{4BDE6826-D091-CD4A-B0B8-806CD6B1F5BF}"/>
                    </a:ext>
                  </a:extLst>
                </p:cNvPr>
                <p:cNvSpPr>
                  <a:spLocks noChangeShapeType="1"/>
                </p:cNvSpPr>
                <p:nvPr>
                  <p:custDataLst>
                    <p:tags r:id="rId78"/>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 name="Line 360">
                  <a:extLst>
                    <a:ext uri="{FF2B5EF4-FFF2-40B4-BE49-F238E27FC236}">
                      <a16:creationId xmlns:a16="http://schemas.microsoft.com/office/drawing/2014/main" id="{D8A391FE-116C-A746-82ED-B931542BABC9}"/>
                    </a:ext>
                  </a:extLst>
                </p:cNvPr>
                <p:cNvSpPr>
                  <a:spLocks noChangeShapeType="1"/>
                </p:cNvSpPr>
                <p:nvPr>
                  <p:custDataLst>
                    <p:tags r:id="rId79"/>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 name="Line 361">
                  <a:extLst>
                    <a:ext uri="{FF2B5EF4-FFF2-40B4-BE49-F238E27FC236}">
                      <a16:creationId xmlns:a16="http://schemas.microsoft.com/office/drawing/2014/main" id="{000B9F87-8B8D-2340-9512-360E74EA95A8}"/>
                    </a:ext>
                  </a:extLst>
                </p:cNvPr>
                <p:cNvSpPr>
                  <a:spLocks noChangeShapeType="1"/>
                </p:cNvSpPr>
                <p:nvPr>
                  <p:custDataLst>
                    <p:tags r:id="rId80"/>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 name="Line 362">
                  <a:extLst>
                    <a:ext uri="{FF2B5EF4-FFF2-40B4-BE49-F238E27FC236}">
                      <a16:creationId xmlns:a16="http://schemas.microsoft.com/office/drawing/2014/main" id="{A77F0476-F1FC-F84A-9CB4-A35CC747569E}"/>
                    </a:ext>
                  </a:extLst>
                </p:cNvPr>
                <p:cNvSpPr>
                  <a:spLocks noChangeShapeType="1"/>
                </p:cNvSpPr>
                <p:nvPr>
                  <p:custDataLst>
                    <p:tags r:id="rId81"/>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 name="Line 363">
                  <a:extLst>
                    <a:ext uri="{FF2B5EF4-FFF2-40B4-BE49-F238E27FC236}">
                      <a16:creationId xmlns:a16="http://schemas.microsoft.com/office/drawing/2014/main" id="{A4B103AA-902E-4E44-975A-58EFC50BC1C2}"/>
                    </a:ext>
                  </a:extLst>
                </p:cNvPr>
                <p:cNvSpPr>
                  <a:spLocks noChangeShapeType="1"/>
                </p:cNvSpPr>
                <p:nvPr>
                  <p:custDataLst>
                    <p:tags r:id="rId82"/>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4" name="Line 364">
                  <a:extLst>
                    <a:ext uri="{FF2B5EF4-FFF2-40B4-BE49-F238E27FC236}">
                      <a16:creationId xmlns:a16="http://schemas.microsoft.com/office/drawing/2014/main" id="{FE5056C1-86C7-F947-93F4-8B2BEB7803AC}"/>
                    </a:ext>
                  </a:extLst>
                </p:cNvPr>
                <p:cNvSpPr>
                  <a:spLocks noChangeShapeType="1"/>
                </p:cNvSpPr>
                <p:nvPr>
                  <p:custDataLst>
                    <p:tags r:id="rId83"/>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5" name="Line 365">
                  <a:extLst>
                    <a:ext uri="{FF2B5EF4-FFF2-40B4-BE49-F238E27FC236}">
                      <a16:creationId xmlns:a16="http://schemas.microsoft.com/office/drawing/2014/main" id="{B816F181-9484-5749-B87F-1735D7DC8FBA}"/>
                    </a:ext>
                  </a:extLst>
                </p:cNvPr>
                <p:cNvSpPr>
                  <a:spLocks noChangeShapeType="1"/>
                </p:cNvSpPr>
                <p:nvPr>
                  <p:custDataLst>
                    <p:tags r:id="rId84"/>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 name="Line 366">
                  <a:extLst>
                    <a:ext uri="{FF2B5EF4-FFF2-40B4-BE49-F238E27FC236}">
                      <a16:creationId xmlns:a16="http://schemas.microsoft.com/office/drawing/2014/main" id="{A6C16953-790E-4944-8309-D7D407979272}"/>
                    </a:ext>
                  </a:extLst>
                </p:cNvPr>
                <p:cNvSpPr>
                  <a:spLocks noChangeShapeType="1"/>
                </p:cNvSpPr>
                <p:nvPr>
                  <p:custDataLst>
                    <p:tags r:id="rId85"/>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17" name="Group 367">
              <a:extLst>
                <a:ext uri="{FF2B5EF4-FFF2-40B4-BE49-F238E27FC236}">
                  <a16:creationId xmlns:a16="http://schemas.microsoft.com/office/drawing/2014/main" id="{244865E4-D105-8743-83D2-B85BF4A5ADF1}"/>
                </a:ext>
              </a:extLst>
            </p:cNvPr>
            <p:cNvGrpSpPr>
              <a:grpSpLocks/>
            </p:cNvGrpSpPr>
            <p:nvPr>
              <p:custDataLst>
                <p:tags r:id="rId53"/>
              </p:custDataLst>
            </p:nvPr>
          </p:nvGrpSpPr>
          <p:grpSpPr bwMode="auto">
            <a:xfrm>
              <a:off x="2028093" y="1897369"/>
              <a:ext cx="304800" cy="304800"/>
              <a:chOff x="4272" y="2400"/>
              <a:chExt cx="192" cy="192"/>
            </a:xfrm>
          </p:grpSpPr>
          <p:sp>
            <p:nvSpPr>
              <p:cNvPr id="18" name="Rectangle 368">
                <a:extLst>
                  <a:ext uri="{FF2B5EF4-FFF2-40B4-BE49-F238E27FC236}">
                    <a16:creationId xmlns:a16="http://schemas.microsoft.com/office/drawing/2014/main" id="{F3E5008E-0E4D-D947-B45C-B4BE0AAF0F29}"/>
                  </a:ext>
                </a:extLst>
              </p:cNvPr>
              <p:cNvSpPr>
                <a:spLocks noChangeArrowheads="1"/>
              </p:cNvSpPr>
              <p:nvPr>
                <p:custDataLst>
                  <p:tags r:id="rId68"/>
                </p:custDataLst>
              </p:nvPr>
            </p:nvSpPr>
            <p:spPr bwMode="auto">
              <a:xfrm>
                <a:off x="4272" y="2400"/>
                <a:ext cx="192" cy="192"/>
              </a:xfrm>
              <a:prstGeom prst="rect">
                <a:avLst/>
              </a:prstGeom>
              <a:noFill/>
              <a:ln w="9525">
                <a:solidFill>
                  <a:schemeClr val="tx1"/>
                </a:solidFill>
                <a:miter lim="800000"/>
                <a:headEnd/>
                <a:tailEnd/>
              </a:ln>
            </p:spPr>
            <p:txBody>
              <a:bodyPr wrap="none" lIns="45720" anchor="ctr"/>
              <a:lstStyle/>
              <a:p>
                <a:r>
                  <a:rPr lang="en-US" sz="2000">
                    <a:latin typeface="Times New Roman" panose="02020603050405020304" pitchFamily="18" charset="0"/>
                    <a:cs typeface="Times New Roman" panose="02020603050405020304" pitchFamily="18" charset="0"/>
                  </a:rPr>
                  <a:t>44</a:t>
                </a:r>
              </a:p>
            </p:txBody>
          </p:sp>
          <p:grpSp>
            <p:nvGrpSpPr>
              <p:cNvPr id="19" name="Group 369">
                <a:extLst>
                  <a:ext uri="{FF2B5EF4-FFF2-40B4-BE49-F238E27FC236}">
                    <a16:creationId xmlns:a16="http://schemas.microsoft.com/office/drawing/2014/main" id="{9262AB8A-D259-8545-ADF6-E2704D4A35B9}"/>
                  </a:ext>
                </a:extLst>
              </p:cNvPr>
              <p:cNvGrpSpPr>
                <a:grpSpLocks/>
              </p:cNvGrpSpPr>
              <p:nvPr/>
            </p:nvGrpSpPr>
            <p:grpSpPr bwMode="auto">
              <a:xfrm>
                <a:off x="4272" y="2400"/>
                <a:ext cx="192" cy="192"/>
                <a:chOff x="4414" y="2400"/>
                <a:chExt cx="192" cy="192"/>
              </a:xfrm>
            </p:grpSpPr>
            <p:sp>
              <p:nvSpPr>
                <p:cNvPr id="20" name="Line 370">
                  <a:extLst>
                    <a:ext uri="{FF2B5EF4-FFF2-40B4-BE49-F238E27FC236}">
                      <a16:creationId xmlns:a16="http://schemas.microsoft.com/office/drawing/2014/main" id="{7EA834AE-E75B-4146-9A06-8EDF83B9D143}"/>
                    </a:ext>
                  </a:extLst>
                </p:cNvPr>
                <p:cNvSpPr>
                  <a:spLocks noChangeShapeType="1"/>
                </p:cNvSpPr>
                <p:nvPr>
                  <p:custDataLst>
                    <p:tags r:id="rId69"/>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1" name="Line 371">
                  <a:extLst>
                    <a:ext uri="{FF2B5EF4-FFF2-40B4-BE49-F238E27FC236}">
                      <a16:creationId xmlns:a16="http://schemas.microsoft.com/office/drawing/2014/main" id="{C6C0E3F2-1634-F74B-A437-69E5D238D67B}"/>
                    </a:ext>
                  </a:extLst>
                </p:cNvPr>
                <p:cNvSpPr>
                  <a:spLocks noChangeShapeType="1"/>
                </p:cNvSpPr>
                <p:nvPr>
                  <p:custDataLst>
                    <p:tags r:id="rId70"/>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2" name="Line 372">
                  <a:extLst>
                    <a:ext uri="{FF2B5EF4-FFF2-40B4-BE49-F238E27FC236}">
                      <a16:creationId xmlns:a16="http://schemas.microsoft.com/office/drawing/2014/main" id="{68F45DEB-9765-064A-B928-7868BF2F4D1D}"/>
                    </a:ext>
                  </a:extLst>
                </p:cNvPr>
                <p:cNvSpPr>
                  <a:spLocks noChangeShapeType="1"/>
                </p:cNvSpPr>
                <p:nvPr>
                  <p:custDataLst>
                    <p:tags r:id="rId71"/>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3" name="Line 373">
                  <a:extLst>
                    <a:ext uri="{FF2B5EF4-FFF2-40B4-BE49-F238E27FC236}">
                      <a16:creationId xmlns:a16="http://schemas.microsoft.com/office/drawing/2014/main" id="{5A780378-7452-2441-A671-2E9A1E20BB04}"/>
                    </a:ext>
                  </a:extLst>
                </p:cNvPr>
                <p:cNvSpPr>
                  <a:spLocks noChangeShapeType="1"/>
                </p:cNvSpPr>
                <p:nvPr>
                  <p:custDataLst>
                    <p:tags r:id="rId72"/>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4" name="Line 374">
                  <a:extLst>
                    <a:ext uri="{FF2B5EF4-FFF2-40B4-BE49-F238E27FC236}">
                      <a16:creationId xmlns:a16="http://schemas.microsoft.com/office/drawing/2014/main" id="{B37949D3-A1A0-C14E-A969-36760730B5B5}"/>
                    </a:ext>
                  </a:extLst>
                </p:cNvPr>
                <p:cNvSpPr>
                  <a:spLocks noChangeShapeType="1"/>
                </p:cNvSpPr>
                <p:nvPr>
                  <p:custDataLst>
                    <p:tags r:id="rId73"/>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5" name="Line 375">
                  <a:extLst>
                    <a:ext uri="{FF2B5EF4-FFF2-40B4-BE49-F238E27FC236}">
                      <a16:creationId xmlns:a16="http://schemas.microsoft.com/office/drawing/2014/main" id="{AF954B34-38CB-A746-8EE5-2CF4CC1506F0}"/>
                    </a:ext>
                  </a:extLst>
                </p:cNvPr>
                <p:cNvSpPr>
                  <a:spLocks noChangeShapeType="1"/>
                </p:cNvSpPr>
                <p:nvPr>
                  <p:custDataLst>
                    <p:tags r:id="rId74"/>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6" name="Line 376">
                  <a:extLst>
                    <a:ext uri="{FF2B5EF4-FFF2-40B4-BE49-F238E27FC236}">
                      <a16:creationId xmlns:a16="http://schemas.microsoft.com/office/drawing/2014/main" id="{631EF5CC-499C-3E4D-AE98-275B147A36FB}"/>
                    </a:ext>
                  </a:extLst>
                </p:cNvPr>
                <p:cNvSpPr>
                  <a:spLocks noChangeShapeType="1"/>
                </p:cNvSpPr>
                <p:nvPr>
                  <p:custDataLst>
                    <p:tags r:id="rId75"/>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7" name="Line 377">
                  <a:extLst>
                    <a:ext uri="{FF2B5EF4-FFF2-40B4-BE49-F238E27FC236}">
                      <a16:creationId xmlns:a16="http://schemas.microsoft.com/office/drawing/2014/main" id="{1E1B2F75-1712-074A-A254-5B349539B285}"/>
                    </a:ext>
                  </a:extLst>
                </p:cNvPr>
                <p:cNvSpPr>
                  <a:spLocks noChangeShapeType="1"/>
                </p:cNvSpPr>
                <p:nvPr>
                  <p:custDataLst>
                    <p:tags r:id="rId76"/>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28" name="Group 378">
              <a:extLst>
                <a:ext uri="{FF2B5EF4-FFF2-40B4-BE49-F238E27FC236}">
                  <a16:creationId xmlns:a16="http://schemas.microsoft.com/office/drawing/2014/main" id="{1C6475B8-3F93-044E-A43F-35DB63575FD2}"/>
                </a:ext>
              </a:extLst>
            </p:cNvPr>
            <p:cNvGrpSpPr>
              <a:grpSpLocks/>
            </p:cNvGrpSpPr>
            <p:nvPr>
              <p:custDataLst>
                <p:tags r:id="rId54"/>
              </p:custDataLst>
            </p:nvPr>
          </p:nvGrpSpPr>
          <p:grpSpPr bwMode="auto">
            <a:xfrm>
              <a:off x="2409093" y="1897369"/>
              <a:ext cx="304800" cy="304800"/>
              <a:chOff x="4272" y="2400"/>
              <a:chExt cx="192" cy="192"/>
            </a:xfrm>
          </p:grpSpPr>
          <p:sp>
            <p:nvSpPr>
              <p:cNvPr id="29" name="Rectangle 379">
                <a:extLst>
                  <a:ext uri="{FF2B5EF4-FFF2-40B4-BE49-F238E27FC236}">
                    <a16:creationId xmlns:a16="http://schemas.microsoft.com/office/drawing/2014/main" id="{F44D7F9D-98A3-F949-9FBC-A8488A78DFF5}"/>
                  </a:ext>
                </a:extLst>
              </p:cNvPr>
              <p:cNvSpPr>
                <a:spLocks noChangeArrowheads="1"/>
              </p:cNvSpPr>
              <p:nvPr>
                <p:custDataLst>
                  <p:tags r:id="rId59"/>
                </p:custDataLst>
              </p:nvPr>
            </p:nvSpPr>
            <p:spPr bwMode="auto">
              <a:xfrm>
                <a:off x="4272" y="2400"/>
                <a:ext cx="192" cy="192"/>
              </a:xfrm>
              <a:prstGeom prst="rect">
                <a:avLst/>
              </a:prstGeom>
              <a:no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grpSp>
            <p:nvGrpSpPr>
              <p:cNvPr id="30" name="Group 380">
                <a:extLst>
                  <a:ext uri="{FF2B5EF4-FFF2-40B4-BE49-F238E27FC236}">
                    <a16:creationId xmlns:a16="http://schemas.microsoft.com/office/drawing/2014/main" id="{D62F1932-1B39-3D48-BA74-FFC2994FF148}"/>
                  </a:ext>
                </a:extLst>
              </p:cNvPr>
              <p:cNvGrpSpPr>
                <a:grpSpLocks/>
              </p:cNvGrpSpPr>
              <p:nvPr/>
            </p:nvGrpSpPr>
            <p:grpSpPr bwMode="auto">
              <a:xfrm>
                <a:off x="4272" y="2400"/>
                <a:ext cx="192" cy="192"/>
                <a:chOff x="4414" y="2400"/>
                <a:chExt cx="192" cy="192"/>
              </a:xfrm>
            </p:grpSpPr>
            <p:sp>
              <p:nvSpPr>
                <p:cNvPr id="31" name="Line 381">
                  <a:extLst>
                    <a:ext uri="{FF2B5EF4-FFF2-40B4-BE49-F238E27FC236}">
                      <a16:creationId xmlns:a16="http://schemas.microsoft.com/office/drawing/2014/main" id="{E17815D0-0233-6D4D-91AC-04FC3E1FD9AF}"/>
                    </a:ext>
                  </a:extLst>
                </p:cNvPr>
                <p:cNvSpPr>
                  <a:spLocks noChangeShapeType="1"/>
                </p:cNvSpPr>
                <p:nvPr>
                  <p:custDataLst>
                    <p:tags r:id="rId60"/>
                  </p:custDataLst>
                </p:nvPr>
              </p:nvSpPr>
              <p:spPr bwMode="auto">
                <a:xfrm>
                  <a:off x="4414"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2" name="Line 382">
                  <a:extLst>
                    <a:ext uri="{FF2B5EF4-FFF2-40B4-BE49-F238E27FC236}">
                      <a16:creationId xmlns:a16="http://schemas.microsoft.com/office/drawing/2014/main" id="{7CA701CA-1338-5045-A5B8-A8AEA22F358F}"/>
                    </a:ext>
                  </a:extLst>
                </p:cNvPr>
                <p:cNvSpPr>
                  <a:spLocks noChangeShapeType="1"/>
                </p:cNvSpPr>
                <p:nvPr>
                  <p:custDataLst>
                    <p:tags r:id="rId61"/>
                  </p:custDataLst>
                </p:nvPr>
              </p:nvSpPr>
              <p:spPr bwMode="auto">
                <a:xfrm>
                  <a:off x="4414"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 name="Line 383">
                  <a:extLst>
                    <a:ext uri="{FF2B5EF4-FFF2-40B4-BE49-F238E27FC236}">
                      <a16:creationId xmlns:a16="http://schemas.microsoft.com/office/drawing/2014/main" id="{E98C77CE-F411-5F49-97DD-ACB61B85E0AD}"/>
                    </a:ext>
                  </a:extLst>
                </p:cNvPr>
                <p:cNvSpPr>
                  <a:spLocks noChangeShapeType="1"/>
                </p:cNvSpPr>
                <p:nvPr>
                  <p:custDataLst>
                    <p:tags r:id="rId62"/>
                  </p:custDataLst>
                </p:nvPr>
              </p:nvSpPr>
              <p:spPr bwMode="auto">
                <a:xfrm>
                  <a:off x="4606" y="2496"/>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 name="Line 384">
                  <a:extLst>
                    <a:ext uri="{FF2B5EF4-FFF2-40B4-BE49-F238E27FC236}">
                      <a16:creationId xmlns:a16="http://schemas.microsoft.com/office/drawing/2014/main" id="{F694878C-F0A6-7D4C-A8F3-0355CC4049CE}"/>
                    </a:ext>
                  </a:extLst>
                </p:cNvPr>
                <p:cNvSpPr>
                  <a:spLocks noChangeShapeType="1"/>
                </p:cNvSpPr>
                <p:nvPr>
                  <p:custDataLst>
                    <p:tags r:id="rId63"/>
                  </p:custDataLst>
                </p:nvPr>
              </p:nvSpPr>
              <p:spPr bwMode="auto">
                <a:xfrm>
                  <a:off x="4606" y="2400"/>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5" name="Line 385">
                  <a:extLst>
                    <a:ext uri="{FF2B5EF4-FFF2-40B4-BE49-F238E27FC236}">
                      <a16:creationId xmlns:a16="http://schemas.microsoft.com/office/drawing/2014/main" id="{B07D61F7-9029-B942-BE14-3E87C42C9CFE}"/>
                    </a:ext>
                  </a:extLst>
                </p:cNvPr>
                <p:cNvSpPr>
                  <a:spLocks noChangeShapeType="1"/>
                </p:cNvSpPr>
                <p:nvPr>
                  <p:custDataLst>
                    <p:tags r:id="rId64"/>
                  </p:custDataLst>
                </p:nvPr>
              </p:nvSpPr>
              <p:spPr bwMode="auto">
                <a:xfrm rot="-5400000">
                  <a:off x="4558"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6" name="Line 386">
                  <a:extLst>
                    <a:ext uri="{FF2B5EF4-FFF2-40B4-BE49-F238E27FC236}">
                      <a16:creationId xmlns:a16="http://schemas.microsoft.com/office/drawing/2014/main" id="{58C50118-7919-864C-A7C5-D4CD4F36C64F}"/>
                    </a:ext>
                  </a:extLst>
                </p:cNvPr>
                <p:cNvSpPr>
                  <a:spLocks noChangeShapeType="1"/>
                </p:cNvSpPr>
                <p:nvPr>
                  <p:custDataLst>
                    <p:tags r:id="rId65"/>
                  </p:custDataLst>
                </p:nvPr>
              </p:nvSpPr>
              <p:spPr bwMode="auto">
                <a:xfrm rot="-5400000">
                  <a:off x="4462" y="2544"/>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 name="Line 387">
                  <a:extLst>
                    <a:ext uri="{FF2B5EF4-FFF2-40B4-BE49-F238E27FC236}">
                      <a16:creationId xmlns:a16="http://schemas.microsoft.com/office/drawing/2014/main" id="{945D3BE1-CDC1-A346-95F5-F5AA20998BD9}"/>
                    </a:ext>
                  </a:extLst>
                </p:cNvPr>
                <p:cNvSpPr>
                  <a:spLocks noChangeShapeType="1"/>
                </p:cNvSpPr>
                <p:nvPr>
                  <p:custDataLst>
                    <p:tags r:id="rId66"/>
                  </p:custDataLst>
                </p:nvPr>
              </p:nvSpPr>
              <p:spPr bwMode="auto">
                <a:xfrm rot="-5400000">
                  <a:off x="4558"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8" name="Line 388">
                  <a:extLst>
                    <a:ext uri="{FF2B5EF4-FFF2-40B4-BE49-F238E27FC236}">
                      <a16:creationId xmlns:a16="http://schemas.microsoft.com/office/drawing/2014/main" id="{385BC819-0FD8-3640-B816-5807964DB443}"/>
                    </a:ext>
                  </a:extLst>
                </p:cNvPr>
                <p:cNvSpPr>
                  <a:spLocks noChangeShapeType="1"/>
                </p:cNvSpPr>
                <p:nvPr>
                  <p:custDataLst>
                    <p:tags r:id="rId67"/>
                  </p:custDataLst>
                </p:nvPr>
              </p:nvSpPr>
              <p:spPr bwMode="auto">
                <a:xfrm rot="-5400000">
                  <a:off x="4462" y="2352"/>
                  <a:ext cx="0" cy="96"/>
                </a:xfrm>
                <a:prstGeom prst="line">
                  <a:avLst/>
                </a:prstGeom>
                <a:no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sp>
          <p:nvSpPr>
            <p:cNvPr id="39" name="Rectangle 504">
              <a:extLst>
                <a:ext uri="{FF2B5EF4-FFF2-40B4-BE49-F238E27FC236}">
                  <a16:creationId xmlns:a16="http://schemas.microsoft.com/office/drawing/2014/main" id="{9A3E80D6-3BF1-A346-856A-385CC0126692}"/>
                </a:ext>
              </a:extLst>
            </p:cNvPr>
            <p:cNvSpPr>
              <a:spLocks noChangeArrowheads="1"/>
            </p:cNvSpPr>
            <p:nvPr>
              <p:custDataLst>
                <p:tags r:id="rId55"/>
              </p:custDataLst>
            </p:nvPr>
          </p:nvSpPr>
          <p:spPr bwMode="auto">
            <a:xfrm>
              <a:off x="2332893" y="1897369"/>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40" name="Rectangle 514">
              <a:extLst>
                <a:ext uri="{FF2B5EF4-FFF2-40B4-BE49-F238E27FC236}">
                  <a16:creationId xmlns:a16="http://schemas.microsoft.com/office/drawing/2014/main" id="{67423DB7-7402-F04C-ABEF-6DDC852E4F27}"/>
                </a:ext>
              </a:extLst>
            </p:cNvPr>
            <p:cNvSpPr>
              <a:spLocks noChangeArrowheads="1"/>
            </p:cNvSpPr>
            <p:nvPr>
              <p:custDataLst>
                <p:tags r:id="rId56"/>
              </p:custDataLst>
            </p:nvPr>
          </p:nvSpPr>
          <p:spPr bwMode="auto">
            <a:xfrm>
              <a:off x="1951893" y="1897369"/>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41" name="Rectangle 515">
              <a:extLst>
                <a:ext uri="{FF2B5EF4-FFF2-40B4-BE49-F238E27FC236}">
                  <a16:creationId xmlns:a16="http://schemas.microsoft.com/office/drawing/2014/main" id="{18A0FAD0-0946-2A4D-A92E-E590AB3BE713}"/>
                </a:ext>
              </a:extLst>
            </p:cNvPr>
            <p:cNvSpPr>
              <a:spLocks noChangeArrowheads="1"/>
            </p:cNvSpPr>
            <p:nvPr>
              <p:custDataLst>
                <p:tags r:id="rId57"/>
              </p:custDataLst>
            </p:nvPr>
          </p:nvSpPr>
          <p:spPr bwMode="auto">
            <a:xfrm>
              <a:off x="2713893" y="1897369"/>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sp>
          <p:nvSpPr>
            <p:cNvPr id="42" name="Rectangle 516">
              <a:extLst>
                <a:ext uri="{FF2B5EF4-FFF2-40B4-BE49-F238E27FC236}">
                  <a16:creationId xmlns:a16="http://schemas.microsoft.com/office/drawing/2014/main" id="{179470D4-C768-5645-9DD7-D3FFBCE4AD1A}"/>
                </a:ext>
              </a:extLst>
            </p:cNvPr>
            <p:cNvSpPr>
              <a:spLocks noChangeArrowheads="1"/>
            </p:cNvSpPr>
            <p:nvPr>
              <p:custDataLst>
                <p:tags r:id="rId58"/>
              </p:custDataLst>
            </p:nvPr>
          </p:nvSpPr>
          <p:spPr bwMode="auto">
            <a:xfrm>
              <a:off x="1570893" y="1897369"/>
              <a:ext cx="76200" cy="304800"/>
            </a:xfrm>
            <a:prstGeom prst="rect">
              <a:avLst/>
            </a:prstGeom>
            <a:solidFill>
              <a:schemeClr val="tx1"/>
            </a:solidFill>
            <a:ln w="9525">
              <a:solidFill>
                <a:schemeClr val="tx1"/>
              </a:solidFill>
              <a:miter lim="800000"/>
              <a:headEnd/>
              <a:tailEnd/>
            </a:ln>
          </p:spPr>
          <p:txBody>
            <a:bodyPr wrap="none" anchor="ctr"/>
            <a:lstStyle/>
            <a:p>
              <a:r>
                <a:rPr lang="en-US" sz="2000">
                  <a:latin typeface="Times New Roman" panose="02020603050405020304" pitchFamily="18" charset="0"/>
                  <a:cs typeface="Times New Roman" panose="02020603050405020304" pitchFamily="18" charset="0"/>
                </a:rPr>
                <a:t> </a:t>
              </a:r>
            </a:p>
          </p:txBody>
        </p:sp>
      </p:grpSp>
      <p:grpSp>
        <p:nvGrpSpPr>
          <p:cNvPr id="100" name="Group 99">
            <a:extLst>
              <a:ext uri="{FF2B5EF4-FFF2-40B4-BE49-F238E27FC236}">
                <a16:creationId xmlns:a16="http://schemas.microsoft.com/office/drawing/2014/main" id="{4C963285-798F-8E4F-864B-814FFBD59D5E}"/>
              </a:ext>
            </a:extLst>
          </p:cNvPr>
          <p:cNvGrpSpPr/>
          <p:nvPr/>
        </p:nvGrpSpPr>
        <p:grpSpPr>
          <a:xfrm>
            <a:off x="10515600" y="3024219"/>
            <a:ext cx="457200" cy="1524000"/>
            <a:chOff x="8153400" y="4513385"/>
            <a:chExt cx="457200" cy="1524000"/>
          </a:xfrm>
        </p:grpSpPr>
        <p:grpSp>
          <p:nvGrpSpPr>
            <p:cNvPr id="43" name="Group 551">
              <a:extLst>
                <a:ext uri="{FF2B5EF4-FFF2-40B4-BE49-F238E27FC236}">
                  <a16:creationId xmlns:a16="http://schemas.microsoft.com/office/drawing/2014/main" id="{7588E499-9119-A544-9EDF-436AA6FF5CDC}"/>
                </a:ext>
              </a:extLst>
            </p:cNvPr>
            <p:cNvGrpSpPr>
              <a:grpSpLocks/>
            </p:cNvGrpSpPr>
            <p:nvPr>
              <p:custDataLst>
                <p:tags r:id="rId1"/>
              </p:custDataLst>
            </p:nvPr>
          </p:nvGrpSpPr>
          <p:grpSpPr bwMode="auto">
            <a:xfrm>
              <a:off x="8153400" y="4513385"/>
              <a:ext cx="457200" cy="1219200"/>
              <a:chOff x="1200" y="3024"/>
              <a:chExt cx="192" cy="768"/>
            </a:xfrm>
          </p:grpSpPr>
          <p:grpSp>
            <p:nvGrpSpPr>
              <p:cNvPr id="44" name="Group 48">
                <a:extLst>
                  <a:ext uri="{FF2B5EF4-FFF2-40B4-BE49-F238E27FC236}">
                    <a16:creationId xmlns:a16="http://schemas.microsoft.com/office/drawing/2014/main" id="{D0368F1C-C3FC-D646-BBD4-FFC736941A54}"/>
                  </a:ext>
                </a:extLst>
              </p:cNvPr>
              <p:cNvGrpSpPr>
                <a:grpSpLocks/>
              </p:cNvGrpSpPr>
              <p:nvPr>
                <p:custDataLst>
                  <p:tags r:id="rId12"/>
                </p:custDataLst>
              </p:nvPr>
            </p:nvGrpSpPr>
            <p:grpSpPr bwMode="auto">
              <a:xfrm>
                <a:off x="1200" y="3024"/>
                <a:ext cx="192" cy="192"/>
                <a:chOff x="4272" y="2400"/>
                <a:chExt cx="192" cy="192"/>
              </a:xfrm>
            </p:grpSpPr>
            <p:sp>
              <p:nvSpPr>
                <p:cNvPr id="78" name="Rectangle 49">
                  <a:extLst>
                    <a:ext uri="{FF2B5EF4-FFF2-40B4-BE49-F238E27FC236}">
                      <a16:creationId xmlns:a16="http://schemas.microsoft.com/office/drawing/2014/main" id="{0923F545-0057-7E4F-86AC-A963BE318BDF}"/>
                    </a:ext>
                  </a:extLst>
                </p:cNvPr>
                <p:cNvSpPr>
                  <a:spLocks noChangeArrowheads="1"/>
                </p:cNvSpPr>
                <p:nvPr>
                  <p:custDataLst>
                    <p:tags r:id="rId43"/>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6</a:t>
                  </a:r>
                </a:p>
              </p:txBody>
            </p:sp>
            <p:grpSp>
              <p:nvGrpSpPr>
                <p:cNvPr id="79" name="Group 50">
                  <a:extLst>
                    <a:ext uri="{FF2B5EF4-FFF2-40B4-BE49-F238E27FC236}">
                      <a16:creationId xmlns:a16="http://schemas.microsoft.com/office/drawing/2014/main" id="{4021C2F8-9B6C-744A-A5F0-E171722017DC}"/>
                    </a:ext>
                  </a:extLst>
                </p:cNvPr>
                <p:cNvGrpSpPr>
                  <a:grpSpLocks/>
                </p:cNvGrpSpPr>
                <p:nvPr/>
              </p:nvGrpSpPr>
              <p:grpSpPr bwMode="auto">
                <a:xfrm>
                  <a:off x="4272" y="2400"/>
                  <a:ext cx="192" cy="192"/>
                  <a:chOff x="4414" y="2400"/>
                  <a:chExt cx="192" cy="192"/>
                </a:xfrm>
              </p:grpSpPr>
              <p:sp>
                <p:nvSpPr>
                  <p:cNvPr id="80" name="Line 51">
                    <a:extLst>
                      <a:ext uri="{FF2B5EF4-FFF2-40B4-BE49-F238E27FC236}">
                        <a16:creationId xmlns:a16="http://schemas.microsoft.com/office/drawing/2014/main" id="{5BB2E774-65F4-FB45-A803-AB5F146EDE83}"/>
                      </a:ext>
                    </a:extLst>
                  </p:cNvPr>
                  <p:cNvSpPr>
                    <a:spLocks noChangeShapeType="1"/>
                  </p:cNvSpPr>
                  <p:nvPr>
                    <p:custDataLst>
                      <p:tags r:id="rId44"/>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 name="Line 52">
                    <a:extLst>
                      <a:ext uri="{FF2B5EF4-FFF2-40B4-BE49-F238E27FC236}">
                        <a16:creationId xmlns:a16="http://schemas.microsoft.com/office/drawing/2014/main" id="{44A94627-4E9B-044A-9B2B-4C63FB6C00BD}"/>
                      </a:ext>
                    </a:extLst>
                  </p:cNvPr>
                  <p:cNvSpPr>
                    <a:spLocks noChangeShapeType="1"/>
                  </p:cNvSpPr>
                  <p:nvPr>
                    <p:custDataLst>
                      <p:tags r:id="rId45"/>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 name="Line 53">
                    <a:extLst>
                      <a:ext uri="{FF2B5EF4-FFF2-40B4-BE49-F238E27FC236}">
                        <a16:creationId xmlns:a16="http://schemas.microsoft.com/office/drawing/2014/main" id="{6FA693D3-9772-EF49-9658-A6CEA8B7B718}"/>
                      </a:ext>
                    </a:extLst>
                  </p:cNvPr>
                  <p:cNvSpPr>
                    <a:spLocks noChangeShapeType="1"/>
                  </p:cNvSpPr>
                  <p:nvPr>
                    <p:custDataLst>
                      <p:tags r:id="rId46"/>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3" name="Line 54">
                    <a:extLst>
                      <a:ext uri="{FF2B5EF4-FFF2-40B4-BE49-F238E27FC236}">
                        <a16:creationId xmlns:a16="http://schemas.microsoft.com/office/drawing/2014/main" id="{1E28B3E2-DDED-584F-816C-50F6BCDCA2DE}"/>
                      </a:ext>
                    </a:extLst>
                  </p:cNvPr>
                  <p:cNvSpPr>
                    <a:spLocks noChangeShapeType="1"/>
                  </p:cNvSpPr>
                  <p:nvPr>
                    <p:custDataLst>
                      <p:tags r:id="rId47"/>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4" name="Line 55">
                    <a:extLst>
                      <a:ext uri="{FF2B5EF4-FFF2-40B4-BE49-F238E27FC236}">
                        <a16:creationId xmlns:a16="http://schemas.microsoft.com/office/drawing/2014/main" id="{5AA1F23C-5909-D741-83A8-C77C72F16255}"/>
                      </a:ext>
                    </a:extLst>
                  </p:cNvPr>
                  <p:cNvSpPr>
                    <a:spLocks noChangeShapeType="1"/>
                  </p:cNvSpPr>
                  <p:nvPr>
                    <p:custDataLst>
                      <p:tags r:id="rId48"/>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 name="Line 56">
                    <a:extLst>
                      <a:ext uri="{FF2B5EF4-FFF2-40B4-BE49-F238E27FC236}">
                        <a16:creationId xmlns:a16="http://schemas.microsoft.com/office/drawing/2014/main" id="{3E345C23-AB63-304C-A0FB-C9060896EFEF}"/>
                      </a:ext>
                    </a:extLst>
                  </p:cNvPr>
                  <p:cNvSpPr>
                    <a:spLocks noChangeShapeType="1"/>
                  </p:cNvSpPr>
                  <p:nvPr>
                    <p:custDataLst>
                      <p:tags r:id="rId49"/>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6" name="Line 57">
                    <a:extLst>
                      <a:ext uri="{FF2B5EF4-FFF2-40B4-BE49-F238E27FC236}">
                        <a16:creationId xmlns:a16="http://schemas.microsoft.com/office/drawing/2014/main" id="{BAA29007-EAFA-0B44-BFD6-102B1DF114FA}"/>
                      </a:ext>
                    </a:extLst>
                  </p:cNvPr>
                  <p:cNvSpPr>
                    <a:spLocks noChangeShapeType="1"/>
                  </p:cNvSpPr>
                  <p:nvPr>
                    <p:custDataLst>
                      <p:tags r:id="rId50"/>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7" name="Line 58">
                    <a:extLst>
                      <a:ext uri="{FF2B5EF4-FFF2-40B4-BE49-F238E27FC236}">
                        <a16:creationId xmlns:a16="http://schemas.microsoft.com/office/drawing/2014/main" id="{D751EBF6-9CC6-CD4C-9B3F-826497C504E6}"/>
                      </a:ext>
                    </a:extLst>
                  </p:cNvPr>
                  <p:cNvSpPr>
                    <a:spLocks noChangeShapeType="1"/>
                  </p:cNvSpPr>
                  <p:nvPr>
                    <p:custDataLst>
                      <p:tags r:id="rId51"/>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45" name="Group 59">
                <a:extLst>
                  <a:ext uri="{FF2B5EF4-FFF2-40B4-BE49-F238E27FC236}">
                    <a16:creationId xmlns:a16="http://schemas.microsoft.com/office/drawing/2014/main" id="{BC7FDF58-6AEA-9540-B0E0-327C67F6BFC2}"/>
                  </a:ext>
                </a:extLst>
              </p:cNvPr>
              <p:cNvGrpSpPr>
                <a:grpSpLocks/>
              </p:cNvGrpSpPr>
              <p:nvPr>
                <p:custDataLst>
                  <p:tags r:id="rId13"/>
                </p:custDataLst>
              </p:nvPr>
            </p:nvGrpSpPr>
            <p:grpSpPr bwMode="auto">
              <a:xfrm>
                <a:off x="1200" y="3216"/>
                <a:ext cx="192" cy="192"/>
                <a:chOff x="4272" y="2400"/>
                <a:chExt cx="192" cy="192"/>
              </a:xfrm>
            </p:grpSpPr>
            <p:sp>
              <p:nvSpPr>
                <p:cNvPr id="68" name="Rectangle 60">
                  <a:extLst>
                    <a:ext uri="{FF2B5EF4-FFF2-40B4-BE49-F238E27FC236}">
                      <a16:creationId xmlns:a16="http://schemas.microsoft.com/office/drawing/2014/main" id="{9412AC0A-8932-EA44-B388-E49188FF12D0}"/>
                    </a:ext>
                  </a:extLst>
                </p:cNvPr>
                <p:cNvSpPr>
                  <a:spLocks noChangeArrowheads="1"/>
                </p:cNvSpPr>
                <p:nvPr>
                  <p:custDataLst>
                    <p:tags r:id="rId34"/>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8</a:t>
                  </a:r>
                </a:p>
              </p:txBody>
            </p:sp>
            <p:grpSp>
              <p:nvGrpSpPr>
                <p:cNvPr id="69" name="Group 61">
                  <a:extLst>
                    <a:ext uri="{FF2B5EF4-FFF2-40B4-BE49-F238E27FC236}">
                      <a16:creationId xmlns:a16="http://schemas.microsoft.com/office/drawing/2014/main" id="{3DA7D0A1-FEF9-A948-A18F-29611FA6A99D}"/>
                    </a:ext>
                  </a:extLst>
                </p:cNvPr>
                <p:cNvGrpSpPr>
                  <a:grpSpLocks/>
                </p:cNvGrpSpPr>
                <p:nvPr/>
              </p:nvGrpSpPr>
              <p:grpSpPr bwMode="auto">
                <a:xfrm>
                  <a:off x="4272" y="2400"/>
                  <a:ext cx="192" cy="192"/>
                  <a:chOff x="4414" y="2400"/>
                  <a:chExt cx="192" cy="192"/>
                </a:xfrm>
              </p:grpSpPr>
              <p:sp>
                <p:nvSpPr>
                  <p:cNvPr id="70" name="Line 62">
                    <a:extLst>
                      <a:ext uri="{FF2B5EF4-FFF2-40B4-BE49-F238E27FC236}">
                        <a16:creationId xmlns:a16="http://schemas.microsoft.com/office/drawing/2014/main" id="{ACA799D7-29BC-4149-B4DA-17ABAD747718}"/>
                      </a:ext>
                    </a:extLst>
                  </p:cNvPr>
                  <p:cNvSpPr>
                    <a:spLocks noChangeShapeType="1"/>
                  </p:cNvSpPr>
                  <p:nvPr>
                    <p:custDataLst>
                      <p:tags r:id="rId35"/>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1" name="Line 63">
                    <a:extLst>
                      <a:ext uri="{FF2B5EF4-FFF2-40B4-BE49-F238E27FC236}">
                        <a16:creationId xmlns:a16="http://schemas.microsoft.com/office/drawing/2014/main" id="{9AAE0C22-A5E3-0442-85D7-B050721234F4}"/>
                      </a:ext>
                    </a:extLst>
                  </p:cNvPr>
                  <p:cNvSpPr>
                    <a:spLocks noChangeShapeType="1"/>
                  </p:cNvSpPr>
                  <p:nvPr>
                    <p:custDataLst>
                      <p:tags r:id="rId36"/>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2" name="Line 64">
                    <a:extLst>
                      <a:ext uri="{FF2B5EF4-FFF2-40B4-BE49-F238E27FC236}">
                        <a16:creationId xmlns:a16="http://schemas.microsoft.com/office/drawing/2014/main" id="{CC9539A9-8D23-EF4B-B870-D5E0F8D34E2E}"/>
                      </a:ext>
                    </a:extLst>
                  </p:cNvPr>
                  <p:cNvSpPr>
                    <a:spLocks noChangeShapeType="1"/>
                  </p:cNvSpPr>
                  <p:nvPr>
                    <p:custDataLst>
                      <p:tags r:id="rId37"/>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3" name="Line 65">
                    <a:extLst>
                      <a:ext uri="{FF2B5EF4-FFF2-40B4-BE49-F238E27FC236}">
                        <a16:creationId xmlns:a16="http://schemas.microsoft.com/office/drawing/2014/main" id="{781AEF1A-2E0D-6F49-BBA9-D3798B8277B1}"/>
                      </a:ext>
                    </a:extLst>
                  </p:cNvPr>
                  <p:cNvSpPr>
                    <a:spLocks noChangeShapeType="1"/>
                  </p:cNvSpPr>
                  <p:nvPr>
                    <p:custDataLst>
                      <p:tags r:id="rId38"/>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4" name="Line 66">
                    <a:extLst>
                      <a:ext uri="{FF2B5EF4-FFF2-40B4-BE49-F238E27FC236}">
                        <a16:creationId xmlns:a16="http://schemas.microsoft.com/office/drawing/2014/main" id="{AE93C43F-F211-3B4C-90D1-98B78EF7E1A9}"/>
                      </a:ext>
                    </a:extLst>
                  </p:cNvPr>
                  <p:cNvSpPr>
                    <a:spLocks noChangeShapeType="1"/>
                  </p:cNvSpPr>
                  <p:nvPr>
                    <p:custDataLst>
                      <p:tags r:id="rId39"/>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5" name="Line 67">
                    <a:extLst>
                      <a:ext uri="{FF2B5EF4-FFF2-40B4-BE49-F238E27FC236}">
                        <a16:creationId xmlns:a16="http://schemas.microsoft.com/office/drawing/2014/main" id="{A95A25DE-2D3A-1E4E-832C-03FFD31276D0}"/>
                      </a:ext>
                    </a:extLst>
                  </p:cNvPr>
                  <p:cNvSpPr>
                    <a:spLocks noChangeShapeType="1"/>
                  </p:cNvSpPr>
                  <p:nvPr>
                    <p:custDataLst>
                      <p:tags r:id="rId40"/>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6" name="Line 68">
                    <a:extLst>
                      <a:ext uri="{FF2B5EF4-FFF2-40B4-BE49-F238E27FC236}">
                        <a16:creationId xmlns:a16="http://schemas.microsoft.com/office/drawing/2014/main" id="{208BEE8F-AEAB-1942-89DA-6EA3BF382138}"/>
                      </a:ext>
                    </a:extLst>
                  </p:cNvPr>
                  <p:cNvSpPr>
                    <a:spLocks noChangeShapeType="1"/>
                  </p:cNvSpPr>
                  <p:nvPr>
                    <p:custDataLst>
                      <p:tags r:id="rId41"/>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7" name="Line 69">
                    <a:extLst>
                      <a:ext uri="{FF2B5EF4-FFF2-40B4-BE49-F238E27FC236}">
                        <a16:creationId xmlns:a16="http://schemas.microsoft.com/office/drawing/2014/main" id="{6A08AC45-120D-594A-BD9A-6347D0608979}"/>
                      </a:ext>
                    </a:extLst>
                  </p:cNvPr>
                  <p:cNvSpPr>
                    <a:spLocks noChangeShapeType="1"/>
                  </p:cNvSpPr>
                  <p:nvPr>
                    <p:custDataLst>
                      <p:tags r:id="rId42"/>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46" name="Group 70">
                <a:extLst>
                  <a:ext uri="{FF2B5EF4-FFF2-40B4-BE49-F238E27FC236}">
                    <a16:creationId xmlns:a16="http://schemas.microsoft.com/office/drawing/2014/main" id="{CA8A8274-EB11-5B4D-9961-768FCD656993}"/>
                  </a:ext>
                </a:extLst>
              </p:cNvPr>
              <p:cNvGrpSpPr>
                <a:grpSpLocks/>
              </p:cNvGrpSpPr>
              <p:nvPr>
                <p:custDataLst>
                  <p:tags r:id="rId14"/>
                </p:custDataLst>
              </p:nvPr>
            </p:nvGrpSpPr>
            <p:grpSpPr bwMode="auto">
              <a:xfrm>
                <a:off x="1200" y="3408"/>
                <a:ext cx="192" cy="192"/>
                <a:chOff x="4272" y="2400"/>
                <a:chExt cx="192" cy="192"/>
              </a:xfrm>
            </p:grpSpPr>
            <p:sp>
              <p:nvSpPr>
                <p:cNvPr id="58" name="Rectangle 71">
                  <a:extLst>
                    <a:ext uri="{FF2B5EF4-FFF2-40B4-BE49-F238E27FC236}">
                      <a16:creationId xmlns:a16="http://schemas.microsoft.com/office/drawing/2014/main" id="{CBDA373E-D3E9-484A-A1ED-B6F4105533F9}"/>
                    </a:ext>
                  </a:extLst>
                </p:cNvPr>
                <p:cNvSpPr>
                  <a:spLocks noChangeArrowheads="1"/>
                </p:cNvSpPr>
                <p:nvPr>
                  <p:custDataLst>
                    <p:tags r:id="rId25"/>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9</a:t>
                  </a:r>
                </a:p>
              </p:txBody>
            </p:sp>
            <p:grpSp>
              <p:nvGrpSpPr>
                <p:cNvPr id="59" name="Group 72">
                  <a:extLst>
                    <a:ext uri="{FF2B5EF4-FFF2-40B4-BE49-F238E27FC236}">
                      <a16:creationId xmlns:a16="http://schemas.microsoft.com/office/drawing/2014/main" id="{4ED25094-274C-3646-8F26-8F96DDD88432}"/>
                    </a:ext>
                  </a:extLst>
                </p:cNvPr>
                <p:cNvGrpSpPr>
                  <a:grpSpLocks/>
                </p:cNvGrpSpPr>
                <p:nvPr/>
              </p:nvGrpSpPr>
              <p:grpSpPr bwMode="auto">
                <a:xfrm>
                  <a:off x="4272" y="2400"/>
                  <a:ext cx="192" cy="192"/>
                  <a:chOff x="4414" y="2400"/>
                  <a:chExt cx="192" cy="192"/>
                </a:xfrm>
              </p:grpSpPr>
              <p:sp>
                <p:nvSpPr>
                  <p:cNvPr id="60" name="Line 73">
                    <a:extLst>
                      <a:ext uri="{FF2B5EF4-FFF2-40B4-BE49-F238E27FC236}">
                        <a16:creationId xmlns:a16="http://schemas.microsoft.com/office/drawing/2014/main" id="{015BCA2B-70E7-5843-991F-7CC139A83905}"/>
                      </a:ext>
                    </a:extLst>
                  </p:cNvPr>
                  <p:cNvSpPr>
                    <a:spLocks noChangeShapeType="1"/>
                  </p:cNvSpPr>
                  <p:nvPr>
                    <p:custDataLst>
                      <p:tags r:id="rId26"/>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1" name="Line 74">
                    <a:extLst>
                      <a:ext uri="{FF2B5EF4-FFF2-40B4-BE49-F238E27FC236}">
                        <a16:creationId xmlns:a16="http://schemas.microsoft.com/office/drawing/2014/main" id="{862A5932-9305-9242-A876-FAFA3E5B6270}"/>
                      </a:ext>
                    </a:extLst>
                  </p:cNvPr>
                  <p:cNvSpPr>
                    <a:spLocks noChangeShapeType="1"/>
                  </p:cNvSpPr>
                  <p:nvPr>
                    <p:custDataLst>
                      <p:tags r:id="rId27"/>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2" name="Line 75">
                    <a:extLst>
                      <a:ext uri="{FF2B5EF4-FFF2-40B4-BE49-F238E27FC236}">
                        <a16:creationId xmlns:a16="http://schemas.microsoft.com/office/drawing/2014/main" id="{73C45BB4-E7F3-1B40-80E2-B5D83FF3DADB}"/>
                      </a:ext>
                    </a:extLst>
                  </p:cNvPr>
                  <p:cNvSpPr>
                    <a:spLocks noChangeShapeType="1"/>
                  </p:cNvSpPr>
                  <p:nvPr>
                    <p:custDataLst>
                      <p:tags r:id="rId28"/>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3" name="Line 76">
                    <a:extLst>
                      <a:ext uri="{FF2B5EF4-FFF2-40B4-BE49-F238E27FC236}">
                        <a16:creationId xmlns:a16="http://schemas.microsoft.com/office/drawing/2014/main" id="{BBFDE27F-8B52-6B46-AEC5-DC12DE90A9B5}"/>
                      </a:ext>
                    </a:extLst>
                  </p:cNvPr>
                  <p:cNvSpPr>
                    <a:spLocks noChangeShapeType="1"/>
                  </p:cNvSpPr>
                  <p:nvPr>
                    <p:custDataLst>
                      <p:tags r:id="rId29"/>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4" name="Line 77">
                    <a:extLst>
                      <a:ext uri="{FF2B5EF4-FFF2-40B4-BE49-F238E27FC236}">
                        <a16:creationId xmlns:a16="http://schemas.microsoft.com/office/drawing/2014/main" id="{D228A5D3-604F-3D46-86CC-4A1980C228EE}"/>
                      </a:ext>
                    </a:extLst>
                  </p:cNvPr>
                  <p:cNvSpPr>
                    <a:spLocks noChangeShapeType="1"/>
                  </p:cNvSpPr>
                  <p:nvPr>
                    <p:custDataLst>
                      <p:tags r:id="rId30"/>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5" name="Line 78">
                    <a:extLst>
                      <a:ext uri="{FF2B5EF4-FFF2-40B4-BE49-F238E27FC236}">
                        <a16:creationId xmlns:a16="http://schemas.microsoft.com/office/drawing/2014/main" id="{F8AAADA9-535C-764E-8D6C-E1E6CF981677}"/>
                      </a:ext>
                    </a:extLst>
                  </p:cNvPr>
                  <p:cNvSpPr>
                    <a:spLocks noChangeShapeType="1"/>
                  </p:cNvSpPr>
                  <p:nvPr>
                    <p:custDataLst>
                      <p:tags r:id="rId31"/>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6" name="Line 79">
                    <a:extLst>
                      <a:ext uri="{FF2B5EF4-FFF2-40B4-BE49-F238E27FC236}">
                        <a16:creationId xmlns:a16="http://schemas.microsoft.com/office/drawing/2014/main" id="{48E5B450-875A-4048-9835-B5739B0C22FE}"/>
                      </a:ext>
                    </a:extLst>
                  </p:cNvPr>
                  <p:cNvSpPr>
                    <a:spLocks noChangeShapeType="1"/>
                  </p:cNvSpPr>
                  <p:nvPr>
                    <p:custDataLst>
                      <p:tags r:id="rId32"/>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7" name="Line 80">
                    <a:extLst>
                      <a:ext uri="{FF2B5EF4-FFF2-40B4-BE49-F238E27FC236}">
                        <a16:creationId xmlns:a16="http://schemas.microsoft.com/office/drawing/2014/main" id="{A19AD9FE-DB0D-9C47-BE7F-B222D29557D6}"/>
                      </a:ext>
                    </a:extLst>
                  </p:cNvPr>
                  <p:cNvSpPr>
                    <a:spLocks noChangeShapeType="1"/>
                  </p:cNvSpPr>
                  <p:nvPr>
                    <p:custDataLst>
                      <p:tags r:id="rId33"/>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47" name="Group 81">
                <a:extLst>
                  <a:ext uri="{FF2B5EF4-FFF2-40B4-BE49-F238E27FC236}">
                    <a16:creationId xmlns:a16="http://schemas.microsoft.com/office/drawing/2014/main" id="{A20A01FF-0EBD-2745-9C69-DE882C8EB9EC}"/>
                  </a:ext>
                </a:extLst>
              </p:cNvPr>
              <p:cNvGrpSpPr>
                <a:grpSpLocks/>
              </p:cNvGrpSpPr>
              <p:nvPr>
                <p:custDataLst>
                  <p:tags r:id="rId15"/>
                </p:custDataLst>
              </p:nvPr>
            </p:nvGrpSpPr>
            <p:grpSpPr bwMode="auto">
              <a:xfrm>
                <a:off x="1200" y="3600"/>
                <a:ext cx="192" cy="192"/>
                <a:chOff x="4272" y="2400"/>
                <a:chExt cx="192" cy="192"/>
              </a:xfrm>
            </p:grpSpPr>
            <p:sp>
              <p:nvSpPr>
                <p:cNvPr id="48" name="Rectangle 82">
                  <a:extLst>
                    <a:ext uri="{FF2B5EF4-FFF2-40B4-BE49-F238E27FC236}">
                      <a16:creationId xmlns:a16="http://schemas.microsoft.com/office/drawing/2014/main" id="{6CC0A8FA-E7FF-A840-889B-476369C1674B}"/>
                    </a:ext>
                  </a:extLst>
                </p:cNvPr>
                <p:cNvSpPr>
                  <a:spLocks noChangeArrowheads="1"/>
                </p:cNvSpPr>
                <p:nvPr>
                  <p:custDataLst>
                    <p:tags r:id="rId16"/>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10</a:t>
                  </a:r>
                </a:p>
              </p:txBody>
            </p:sp>
            <p:grpSp>
              <p:nvGrpSpPr>
                <p:cNvPr id="49" name="Group 83">
                  <a:extLst>
                    <a:ext uri="{FF2B5EF4-FFF2-40B4-BE49-F238E27FC236}">
                      <a16:creationId xmlns:a16="http://schemas.microsoft.com/office/drawing/2014/main" id="{0BC7F978-7207-8048-A972-3E0DEA5E3AEE}"/>
                    </a:ext>
                  </a:extLst>
                </p:cNvPr>
                <p:cNvGrpSpPr>
                  <a:grpSpLocks/>
                </p:cNvGrpSpPr>
                <p:nvPr/>
              </p:nvGrpSpPr>
              <p:grpSpPr bwMode="auto">
                <a:xfrm>
                  <a:off x="4272" y="2400"/>
                  <a:ext cx="192" cy="192"/>
                  <a:chOff x="4414" y="2400"/>
                  <a:chExt cx="192" cy="192"/>
                </a:xfrm>
              </p:grpSpPr>
              <p:sp>
                <p:nvSpPr>
                  <p:cNvPr id="50" name="Line 84">
                    <a:extLst>
                      <a:ext uri="{FF2B5EF4-FFF2-40B4-BE49-F238E27FC236}">
                        <a16:creationId xmlns:a16="http://schemas.microsoft.com/office/drawing/2014/main" id="{B5CF4F93-3CBB-7944-9294-2EB595F16874}"/>
                      </a:ext>
                    </a:extLst>
                  </p:cNvPr>
                  <p:cNvSpPr>
                    <a:spLocks noChangeShapeType="1"/>
                  </p:cNvSpPr>
                  <p:nvPr>
                    <p:custDataLst>
                      <p:tags r:id="rId17"/>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1" name="Line 85">
                    <a:extLst>
                      <a:ext uri="{FF2B5EF4-FFF2-40B4-BE49-F238E27FC236}">
                        <a16:creationId xmlns:a16="http://schemas.microsoft.com/office/drawing/2014/main" id="{1F6D6AE4-CAAC-9144-B3C9-FC439B33BA69}"/>
                      </a:ext>
                    </a:extLst>
                  </p:cNvPr>
                  <p:cNvSpPr>
                    <a:spLocks noChangeShapeType="1"/>
                  </p:cNvSpPr>
                  <p:nvPr>
                    <p:custDataLst>
                      <p:tags r:id="rId18"/>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2" name="Line 86">
                    <a:extLst>
                      <a:ext uri="{FF2B5EF4-FFF2-40B4-BE49-F238E27FC236}">
                        <a16:creationId xmlns:a16="http://schemas.microsoft.com/office/drawing/2014/main" id="{0058FC76-08A8-B249-8B90-AEE5BC304341}"/>
                      </a:ext>
                    </a:extLst>
                  </p:cNvPr>
                  <p:cNvSpPr>
                    <a:spLocks noChangeShapeType="1"/>
                  </p:cNvSpPr>
                  <p:nvPr>
                    <p:custDataLst>
                      <p:tags r:id="rId19"/>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3" name="Line 87">
                    <a:extLst>
                      <a:ext uri="{FF2B5EF4-FFF2-40B4-BE49-F238E27FC236}">
                        <a16:creationId xmlns:a16="http://schemas.microsoft.com/office/drawing/2014/main" id="{951265BE-8FFA-BB43-9C70-836DE37722CB}"/>
                      </a:ext>
                    </a:extLst>
                  </p:cNvPr>
                  <p:cNvSpPr>
                    <a:spLocks noChangeShapeType="1"/>
                  </p:cNvSpPr>
                  <p:nvPr>
                    <p:custDataLst>
                      <p:tags r:id="rId20"/>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4" name="Line 88">
                    <a:extLst>
                      <a:ext uri="{FF2B5EF4-FFF2-40B4-BE49-F238E27FC236}">
                        <a16:creationId xmlns:a16="http://schemas.microsoft.com/office/drawing/2014/main" id="{48A1D076-BB21-AD4B-A07D-70799FE05429}"/>
                      </a:ext>
                    </a:extLst>
                  </p:cNvPr>
                  <p:cNvSpPr>
                    <a:spLocks noChangeShapeType="1"/>
                  </p:cNvSpPr>
                  <p:nvPr>
                    <p:custDataLst>
                      <p:tags r:id="rId21"/>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5" name="Line 89">
                    <a:extLst>
                      <a:ext uri="{FF2B5EF4-FFF2-40B4-BE49-F238E27FC236}">
                        <a16:creationId xmlns:a16="http://schemas.microsoft.com/office/drawing/2014/main" id="{8C06081B-F18D-0C4D-8706-EC993B6CAAF8}"/>
                      </a:ext>
                    </a:extLst>
                  </p:cNvPr>
                  <p:cNvSpPr>
                    <a:spLocks noChangeShapeType="1"/>
                  </p:cNvSpPr>
                  <p:nvPr>
                    <p:custDataLst>
                      <p:tags r:id="rId22"/>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6" name="Line 90">
                    <a:extLst>
                      <a:ext uri="{FF2B5EF4-FFF2-40B4-BE49-F238E27FC236}">
                        <a16:creationId xmlns:a16="http://schemas.microsoft.com/office/drawing/2014/main" id="{85E5F2E9-9A39-F642-AE65-FDDBC056A052}"/>
                      </a:ext>
                    </a:extLst>
                  </p:cNvPr>
                  <p:cNvSpPr>
                    <a:spLocks noChangeShapeType="1"/>
                  </p:cNvSpPr>
                  <p:nvPr>
                    <p:custDataLst>
                      <p:tags r:id="rId23"/>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7" name="Line 91">
                    <a:extLst>
                      <a:ext uri="{FF2B5EF4-FFF2-40B4-BE49-F238E27FC236}">
                        <a16:creationId xmlns:a16="http://schemas.microsoft.com/office/drawing/2014/main" id="{A5230299-BB0A-484A-A689-AA8D654A9320}"/>
                      </a:ext>
                    </a:extLst>
                  </p:cNvPr>
                  <p:cNvSpPr>
                    <a:spLocks noChangeShapeType="1"/>
                  </p:cNvSpPr>
                  <p:nvPr>
                    <p:custDataLst>
                      <p:tags r:id="rId24"/>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grpSp>
          <p:nvGrpSpPr>
            <p:cNvPr id="88" name="Group 630">
              <a:extLst>
                <a:ext uri="{FF2B5EF4-FFF2-40B4-BE49-F238E27FC236}">
                  <a16:creationId xmlns:a16="http://schemas.microsoft.com/office/drawing/2014/main" id="{9123A09E-9BEB-2140-8C5E-C1B9EC5AB7CD}"/>
                </a:ext>
              </a:extLst>
            </p:cNvPr>
            <p:cNvGrpSpPr>
              <a:grpSpLocks/>
            </p:cNvGrpSpPr>
            <p:nvPr>
              <p:custDataLst>
                <p:tags r:id="rId2"/>
              </p:custDataLst>
            </p:nvPr>
          </p:nvGrpSpPr>
          <p:grpSpPr bwMode="auto">
            <a:xfrm>
              <a:off x="8153400" y="5732585"/>
              <a:ext cx="457200" cy="304800"/>
              <a:chOff x="4272" y="2400"/>
              <a:chExt cx="192" cy="192"/>
            </a:xfrm>
          </p:grpSpPr>
          <p:sp>
            <p:nvSpPr>
              <p:cNvPr id="89" name="Rectangle 631">
                <a:extLst>
                  <a:ext uri="{FF2B5EF4-FFF2-40B4-BE49-F238E27FC236}">
                    <a16:creationId xmlns:a16="http://schemas.microsoft.com/office/drawing/2014/main" id="{11B6E835-C8B7-BA4E-BD92-4E48A7E6E5E8}"/>
                  </a:ext>
                </a:extLst>
              </p:cNvPr>
              <p:cNvSpPr>
                <a:spLocks noChangeArrowheads="1"/>
              </p:cNvSpPr>
              <p:nvPr>
                <p:custDataLst>
                  <p:tags r:id="rId3"/>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sz="2000">
                    <a:solidFill>
                      <a:srgbClr val="339933"/>
                    </a:solidFill>
                    <a:latin typeface="Times New Roman" panose="02020603050405020304" pitchFamily="18" charset="0"/>
                    <a:cs typeface="Times New Roman" panose="02020603050405020304" pitchFamily="18" charset="0"/>
                  </a:rPr>
                  <a:t> </a:t>
                </a:r>
              </a:p>
            </p:txBody>
          </p:sp>
          <p:grpSp>
            <p:nvGrpSpPr>
              <p:cNvPr id="90" name="Group 632">
                <a:extLst>
                  <a:ext uri="{FF2B5EF4-FFF2-40B4-BE49-F238E27FC236}">
                    <a16:creationId xmlns:a16="http://schemas.microsoft.com/office/drawing/2014/main" id="{9986FAB6-72EF-7D43-9D10-2AA764990CFA}"/>
                  </a:ext>
                </a:extLst>
              </p:cNvPr>
              <p:cNvGrpSpPr>
                <a:grpSpLocks/>
              </p:cNvGrpSpPr>
              <p:nvPr/>
            </p:nvGrpSpPr>
            <p:grpSpPr bwMode="auto">
              <a:xfrm>
                <a:off x="4272" y="2400"/>
                <a:ext cx="192" cy="192"/>
                <a:chOff x="4414" y="2400"/>
                <a:chExt cx="192" cy="192"/>
              </a:xfrm>
            </p:grpSpPr>
            <p:sp>
              <p:nvSpPr>
                <p:cNvPr id="91" name="Line 633">
                  <a:extLst>
                    <a:ext uri="{FF2B5EF4-FFF2-40B4-BE49-F238E27FC236}">
                      <a16:creationId xmlns:a16="http://schemas.microsoft.com/office/drawing/2014/main" id="{582B293C-C209-7346-B9D2-3380CE1F6AAB}"/>
                    </a:ext>
                  </a:extLst>
                </p:cNvPr>
                <p:cNvSpPr>
                  <a:spLocks noChangeShapeType="1"/>
                </p:cNvSpPr>
                <p:nvPr>
                  <p:custDataLst>
                    <p:tags r:id="rId4"/>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 name="Line 634">
                  <a:extLst>
                    <a:ext uri="{FF2B5EF4-FFF2-40B4-BE49-F238E27FC236}">
                      <a16:creationId xmlns:a16="http://schemas.microsoft.com/office/drawing/2014/main" id="{A71BBC8F-F71A-3241-9CB8-E232656522B9}"/>
                    </a:ext>
                  </a:extLst>
                </p:cNvPr>
                <p:cNvSpPr>
                  <a:spLocks noChangeShapeType="1"/>
                </p:cNvSpPr>
                <p:nvPr>
                  <p:custDataLst>
                    <p:tags r:id="rId5"/>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3" name="Line 635">
                  <a:extLst>
                    <a:ext uri="{FF2B5EF4-FFF2-40B4-BE49-F238E27FC236}">
                      <a16:creationId xmlns:a16="http://schemas.microsoft.com/office/drawing/2014/main" id="{42304EA0-179C-4F46-8501-9CBB045FCC00}"/>
                    </a:ext>
                  </a:extLst>
                </p:cNvPr>
                <p:cNvSpPr>
                  <a:spLocks noChangeShapeType="1"/>
                </p:cNvSpPr>
                <p:nvPr>
                  <p:custDataLst>
                    <p:tags r:id="rId6"/>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4" name="Line 636">
                  <a:extLst>
                    <a:ext uri="{FF2B5EF4-FFF2-40B4-BE49-F238E27FC236}">
                      <a16:creationId xmlns:a16="http://schemas.microsoft.com/office/drawing/2014/main" id="{7AD85504-680D-5F41-BC30-C5C5489F55BE}"/>
                    </a:ext>
                  </a:extLst>
                </p:cNvPr>
                <p:cNvSpPr>
                  <a:spLocks noChangeShapeType="1"/>
                </p:cNvSpPr>
                <p:nvPr>
                  <p:custDataLst>
                    <p:tags r:id="rId7"/>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5" name="Line 637">
                  <a:extLst>
                    <a:ext uri="{FF2B5EF4-FFF2-40B4-BE49-F238E27FC236}">
                      <a16:creationId xmlns:a16="http://schemas.microsoft.com/office/drawing/2014/main" id="{5E89BDBF-B69F-0B4A-A70B-D89FAC123B1C}"/>
                    </a:ext>
                  </a:extLst>
                </p:cNvPr>
                <p:cNvSpPr>
                  <a:spLocks noChangeShapeType="1"/>
                </p:cNvSpPr>
                <p:nvPr>
                  <p:custDataLst>
                    <p:tags r:id="rId8"/>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6" name="Line 638">
                  <a:extLst>
                    <a:ext uri="{FF2B5EF4-FFF2-40B4-BE49-F238E27FC236}">
                      <a16:creationId xmlns:a16="http://schemas.microsoft.com/office/drawing/2014/main" id="{BEA1D287-9176-1443-820B-D4E67E1874B9}"/>
                    </a:ext>
                  </a:extLst>
                </p:cNvPr>
                <p:cNvSpPr>
                  <a:spLocks noChangeShapeType="1"/>
                </p:cNvSpPr>
                <p:nvPr>
                  <p:custDataLst>
                    <p:tags r:id="rId9"/>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7" name="Line 639">
                  <a:extLst>
                    <a:ext uri="{FF2B5EF4-FFF2-40B4-BE49-F238E27FC236}">
                      <a16:creationId xmlns:a16="http://schemas.microsoft.com/office/drawing/2014/main" id="{98FD6DAC-0738-CB4A-9976-61AA171EB57D}"/>
                    </a:ext>
                  </a:extLst>
                </p:cNvPr>
                <p:cNvSpPr>
                  <a:spLocks noChangeShapeType="1"/>
                </p:cNvSpPr>
                <p:nvPr>
                  <p:custDataLst>
                    <p:tags r:id="rId10"/>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8" name="Line 640">
                  <a:extLst>
                    <a:ext uri="{FF2B5EF4-FFF2-40B4-BE49-F238E27FC236}">
                      <a16:creationId xmlns:a16="http://schemas.microsoft.com/office/drawing/2014/main" id="{E72E5ADF-3521-4645-90FB-2787F825E255}"/>
                    </a:ext>
                  </a:extLst>
                </p:cNvPr>
                <p:cNvSpPr>
                  <a:spLocks noChangeShapeType="1"/>
                </p:cNvSpPr>
                <p:nvPr>
                  <p:custDataLst>
                    <p:tags r:id="rId11"/>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sp>
        <p:nvSpPr>
          <p:cNvPr id="157" name="Date Placeholder 156">
            <a:extLst>
              <a:ext uri="{FF2B5EF4-FFF2-40B4-BE49-F238E27FC236}">
                <a16:creationId xmlns:a16="http://schemas.microsoft.com/office/drawing/2014/main" id="{230D5AEA-0445-E248-8C4C-2439A1B4D9A5}"/>
              </a:ext>
            </a:extLst>
          </p:cNvPr>
          <p:cNvSpPr>
            <a:spLocks noGrp="1"/>
          </p:cNvSpPr>
          <p:nvPr>
            <p:ph type="dt" sz="half" idx="10"/>
          </p:nvPr>
        </p:nvSpPr>
        <p:spPr/>
        <p:txBody>
          <a:bodyPr/>
          <a:lstStyle/>
          <a:p>
            <a:r>
              <a:rPr lang="en-US"/>
              <a:t>7/11/2022</a:t>
            </a:r>
          </a:p>
        </p:txBody>
      </p:sp>
      <p:sp>
        <p:nvSpPr>
          <p:cNvPr id="158" name="Slide Number Placeholder 157">
            <a:extLst>
              <a:ext uri="{FF2B5EF4-FFF2-40B4-BE49-F238E27FC236}">
                <a16:creationId xmlns:a16="http://schemas.microsoft.com/office/drawing/2014/main" id="{B5D8BB25-7170-7649-AE51-6A5A88A6A26F}"/>
              </a:ext>
            </a:extLst>
          </p:cNvPr>
          <p:cNvSpPr>
            <a:spLocks noGrp="1"/>
          </p:cNvSpPr>
          <p:nvPr>
            <p:ph type="sldNum" sz="quarter" idx="12"/>
          </p:nvPr>
        </p:nvSpPr>
        <p:spPr/>
        <p:txBody>
          <a:bodyPr/>
          <a:lstStyle/>
          <a:p>
            <a:fld id="{26EF018D-A113-44B2-BA5D-E3BD5C944D75}" type="slidenum">
              <a:rPr lang="en-US" smtClean="0"/>
              <a:t>24</a:t>
            </a:fld>
            <a:endParaRPr lang="en-US"/>
          </a:p>
        </p:txBody>
      </p:sp>
      <mc:AlternateContent xmlns:mc="http://schemas.openxmlformats.org/markup-compatibility/2006">
        <mc:Choice xmlns:p14="http://schemas.microsoft.com/office/powerpoint/2010/main" Requires="p14">
          <p:contentPart p14:bwMode="auto" r:id="rId89">
            <p14:nvContentPartPr>
              <p14:cNvPr id="4" name="Ink 3">
                <a:extLst>
                  <a:ext uri="{FF2B5EF4-FFF2-40B4-BE49-F238E27FC236}">
                    <a16:creationId xmlns:a16="http://schemas.microsoft.com/office/drawing/2014/main" id="{CE73BF7F-A5B9-48B1-B431-8013ED5D4D66}"/>
                  </a:ext>
                </a:extLst>
              </p14:cNvPr>
              <p14:cNvContentPartPr/>
              <p14:nvPr/>
            </p14:nvContentPartPr>
            <p14:xfrm>
              <a:off x="3120120" y="1233720"/>
              <a:ext cx="6061680" cy="3724920"/>
            </p14:xfrm>
          </p:contentPart>
        </mc:Choice>
        <mc:Fallback>
          <p:pic>
            <p:nvPicPr>
              <p:cNvPr id="4" name="Ink 3">
                <a:extLst>
                  <a:ext uri="{FF2B5EF4-FFF2-40B4-BE49-F238E27FC236}">
                    <a16:creationId xmlns:a16="http://schemas.microsoft.com/office/drawing/2014/main" id="{CE73BF7F-A5B9-48B1-B431-8013ED5D4D66}"/>
                  </a:ext>
                </a:extLst>
              </p:cNvPr>
              <p:cNvPicPr/>
              <p:nvPr/>
            </p:nvPicPr>
            <p:blipFill>
              <a:blip r:embed="rId90"/>
              <a:stretch>
                <a:fillRect/>
              </a:stretch>
            </p:blipFill>
            <p:spPr>
              <a:xfrm>
                <a:off x="3110760" y="1224360"/>
                <a:ext cx="6080400" cy="3743640"/>
              </a:xfrm>
              <a:prstGeom prst="rect">
                <a:avLst/>
              </a:prstGeom>
            </p:spPr>
          </p:pic>
        </mc:Fallback>
      </mc:AlternateContent>
    </p:spTree>
    <p:extLst>
      <p:ext uri="{BB962C8B-B14F-4D97-AF65-F5344CB8AC3E}">
        <p14:creationId xmlns:p14="http://schemas.microsoft.com/office/powerpoint/2010/main" val="243866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6D8A-C13F-EB48-A603-88E1B94BDF7F}"/>
              </a:ext>
            </a:extLst>
          </p:cNvPr>
          <p:cNvSpPr>
            <a:spLocks noGrp="1"/>
          </p:cNvSpPr>
          <p:nvPr>
            <p:ph type="title"/>
          </p:nvPr>
        </p:nvSpPr>
        <p:spPr/>
        <p:txBody>
          <a:bodyPr/>
          <a:lstStyle/>
          <a:p>
            <a:r>
              <a:rPr lang="en-US"/>
              <a:t>B-Trees and Disks &lt;3</a:t>
            </a:r>
          </a:p>
        </p:txBody>
      </p:sp>
      <p:sp>
        <p:nvSpPr>
          <p:cNvPr id="3" name="Content Placeholder 2">
            <a:extLst>
              <a:ext uri="{FF2B5EF4-FFF2-40B4-BE49-F238E27FC236}">
                <a16:creationId xmlns:a16="http://schemas.microsoft.com/office/drawing/2014/main" id="{F4B172E5-A99C-374C-9BD0-40127D2F11CF}"/>
              </a:ext>
            </a:extLst>
          </p:cNvPr>
          <p:cNvSpPr>
            <a:spLocks noGrp="1"/>
          </p:cNvSpPr>
          <p:nvPr>
            <p:ph idx="1"/>
          </p:nvPr>
        </p:nvSpPr>
        <p:spPr/>
        <p:txBody>
          <a:bodyPr/>
          <a:lstStyle/>
          <a:p>
            <a:pPr marL="0" indent="0">
              <a:buNone/>
            </a:pPr>
            <a:r>
              <a:rPr lang="en-US"/>
              <a:t>What makes B-trees so disk friendly?</a:t>
            </a:r>
          </a:p>
          <a:p>
            <a:pPr marL="0" indent="0">
              <a:buNone/>
            </a:pPr>
            <a:endParaRPr lang="en-US"/>
          </a:p>
          <a:p>
            <a:r>
              <a:rPr lang="en-US"/>
              <a:t>Many keys stored in one internal node</a:t>
            </a:r>
          </a:p>
          <a:p>
            <a:pPr lvl="1"/>
            <a:r>
              <a:rPr lang="en-US"/>
              <a:t>All brought into memory in one disk access</a:t>
            </a:r>
          </a:p>
          <a:p>
            <a:pPr lvl="1"/>
            <a:endParaRPr lang="en-US"/>
          </a:p>
          <a:p>
            <a:r>
              <a:rPr lang="en-US"/>
              <a:t>Internal nodes contain only keys</a:t>
            </a:r>
          </a:p>
          <a:p>
            <a:pPr lvl="1"/>
            <a:r>
              <a:rPr lang="en-US"/>
              <a:t>Any </a:t>
            </a:r>
            <a:r>
              <a:rPr lang="en-US" b="1">
                <a:latin typeface="Courier New" pitchFamily="49" charset="0"/>
                <a:cs typeface="Courier New" pitchFamily="49" charset="0"/>
              </a:rPr>
              <a:t>find</a:t>
            </a:r>
            <a:r>
              <a:rPr lang="en-US"/>
              <a:t> wants only one data item; wasteful to load unnecessary items with internal nodes</a:t>
            </a:r>
          </a:p>
          <a:p>
            <a:pPr lvl="1"/>
            <a:r>
              <a:rPr lang="en-US"/>
              <a:t>Data-item size doesn’t affect what </a:t>
            </a:r>
            <a:r>
              <a:rPr lang="en-US" i="1"/>
              <a:t>M</a:t>
            </a:r>
            <a:r>
              <a:rPr lang="en-US"/>
              <a:t> is</a:t>
            </a:r>
          </a:p>
          <a:p>
            <a:pPr lvl="1"/>
            <a:endParaRPr lang="en-US"/>
          </a:p>
        </p:txBody>
      </p:sp>
      <p:sp>
        <p:nvSpPr>
          <p:cNvPr id="6" name="Date Placeholder 5">
            <a:extLst>
              <a:ext uri="{FF2B5EF4-FFF2-40B4-BE49-F238E27FC236}">
                <a16:creationId xmlns:a16="http://schemas.microsoft.com/office/drawing/2014/main" id="{3B29CBB3-6366-F04E-A841-720A77BCBAB1}"/>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365331C4-F1FF-E64D-BA97-7F66B7F27919}"/>
              </a:ext>
            </a:extLst>
          </p:cNvPr>
          <p:cNvSpPr>
            <a:spLocks noGrp="1"/>
          </p:cNvSpPr>
          <p:nvPr>
            <p:ph type="sldNum" sz="quarter" idx="12"/>
          </p:nvPr>
        </p:nvSpPr>
        <p:spPr/>
        <p:txBody>
          <a:bodyPr/>
          <a:lstStyle/>
          <a:p>
            <a:fld id="{26EF018D-A113-44B2-BA5D-E3BD5C944D75}" type="slidenum">
              <a:rPr lang="en-US" smtClean="0"/>
              <a:t>25</a:t>
            </a:fld>
            <a:endParaRPr lang="en-US"/>
          </a:p>
        </p:txBody>
      </p:sp>
    </p:spTree>
    <p:extLst>
      <p:ext uri="{BB962C8B-B14F-4D97-AF65-F5344CB8AC3E}">
        <p14:creationId xmlns:p14="http://schemas.microsoft.com/office/powerpoint/2010/main" val="56852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91C8-B00B-E946-9E85-B5D6D2D756F2}"/>
              </a:ext>
            </a:extLst>
          </p:cNvPr>
          <p:cNvSpPr>
            <a:spLocks noGrp="1"/>
          </p:cNvSpPr>
          <p:nvPr>
            <p:ph type="title"/>
          </p:nvPr>
        </p:nvSpPr>
        <p:spPr/>
        <p:txBody>
          <a:bodyPr/>
          <a:lstStyle/>
          <a:p>
            <a:r>
              <a:rPr lang="en-US"/>
              <a:t>Outline for Today</a:t>
            </a:r>
          </a:p>
        </p:txBody>
      </p:sp>
      <p:sp>
        <p:nvSpPr>
          <p:cNvPr id="3" name="Content Placeholder 2">
            <a:extLst>
              <a:ext uri="{FF2B5EF4-FFF2-40B4-BE49-F238E27FC236}">
                <a16:creationId xmlns:a16="http://schemas.microsoft.com/office/drawing/2014/main" id="{3EEC30FF-9B34-8A4C-B40D-C183E6D962FA}"/>
              </a:ext>
            </a:extLst>
          </p:cNvPr>
          <p:cNvSpPr>
            <a:spLocks noGrp="1"/>
          </p:cNvSpPr>
          <p:nvPr>
            <p:ph idx="1"/>
          </p:nvPr>
        </p:nvSpPr>
        <p:spPr/>
        <p:txBody>
          <a:bodyPr/>
          <a:lstStyle/>
          <a:p>
            <a:r>
              <a:rPr lang="en-US"/>
              <a:t>Finish AVL</a:t>
            </a:r>
          </a:p>
          <a:p>
            <a:pPr lvl="1"/>
            <a:r>
              <a:rPr lang="en-US"/>
              <a:t>How to handle insertion (4 cases)</a:t>
            </a:r>
          </a:p>
          <a:p>
            <a:pPr lvl="1"/>
            <a:r>
              <a:rPr lang="en-US"/>
              <a:t>AVL size math (and height guarantees)</a:t>
            </a:r>
          </a:p>
          <a:p>
            <a:r>
              <a:rPr lang="en-US"/>
              <a:t>B-Trees</a:t>
            </a:r>
          </a:p>
          <a:p>
            <a:pPr lvl="1"/>
            <a:r>
              <a:rPr lang="en-US"/>
              <a:t>Motivating B-Trees, a memory perspective</a:t>
            </a:r>
          </a:p>
          <a:p>
            <a:pPr lvl="1"/>
            <a:r>
              <a:rPr lang="en-US"/>
              <a:t>B-Tree structure</a:t>
            </a:r>
          </a:p>
          <a:p>
            <a:pPr lvl="1"/>
            <a:r>
              <a:rPr lang="en-US">
                <a:solidFill>
                  <a:srgbClr val="FF0000"/>
                </a:solidFill>
              </a:rPr>
              <a:t>B-Tree methods</a:t>
            </a:r>
          </a:p>
          <a:p>
            <a:pPr lvl="2"/>
            <a:r>
              <a:rPr lang="en-US"/>
              <a:t>Insertion AND deletion</a:t>
            </a:r>
          </a:p>
          <a:p>
            <a:pPr lvl="1"/>
            <a:endParaRPr lang="en-US"/>
          </a:p>
        </p:txBody>
      </p:sp>
      <p:sp>
        <p:nvSpPr>
          <p:cNvPr id="6" name="Date Placeholder 5">
            <a:extLst>
              <a:ext uri="{FF2B5EF4-FFF2-40B4-BE49-F238E27FC236}">
                <a16:creationId xmlns:a16="http://schemas.microsoft.com/office/drawing/2014/main" id="{CA8EFB84-98A6-D747-8502-212CB1261551}"/>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1A1F8F6A-02B6-384D-9F04-7F27DC6921DD}"/>
              </a:ext>
            </a:extLst>
          </p:cNvPr>
          <p:cNvSpPr>
            <a:spLocks noGrp="1"/>
          </p:cNvSpPr>
          <p:nvPr>
            <p:ph type="sldNum" sz="quarter" idx="12"/>
          </p:nvPr>
        </p:nvSpPr>
        <p:spPr/>
        <p:txBody>
          <a:bodyPr/>
          <a:lstStyle/>
          <a:p>
            <a:fld id="{26EF018D-A113-44B2-BA5D-E3BD5C944D75}" type="slidenum">
              <a:rPr lang="en-US" smtClean="0"/>
              <a:t>26</a:t>
            </a:fld>
            <a:endParaRPr lang="en-US"/>
          </a:p>
        </p:txBody>
      </p:sp>
    </p:spTree>
    <p:extLst>
      <p:ext uri="{BB962C8B-B14F-4D97-AF65-F5344CB8AC3E}">
        <p14:creationId xmlns:p14="http://schemas.microsoft.com/office/powerpoint/2010/main" val="1629828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p:txBody>
          <a:bodyPr/>
          <a:lstStyle/>
          <a:p>
            <a:r>
              <a:rPr lang="en-US"/>
              <a:t>Add Example (1 of 4)</a:t>
            </a:r>
          </a:p>
        </p:txBody>
      </p:sp>
      <p:sp>
        <p:nvSpPr>
          <p:cNvPr id="41988" name="Text Box 27"/>
          <p:cNvSpPr txBox="1">
            <a:spLocks noChangeArrowheads="1"/>
          </p:cNvSpPr>
          <p:nvPr>
            <p:custDataLst>
              <p:tags r:id="rId2"/>
            </p:custDataLst>
          </p:nvPr>
        </p:nvSpPr>
        <p:spPr bwMode="auto">
          <a:xfrm>
            <a:off x="8508057" y="3823497"/>
            <a:ext cx="1612163" cy="830997"/>
          </a:xfrm>
          <a:prstGeom prst="rect">
            <a:avLst/>
          </a:prstGeom>
          <a:noFill/>
          <a:ln w="9525">
            <a:noFill/>
            <a:miter lim="800000"/>
            <a:headEnd/>
            <a:tailEnd/>
          </a:ln>
        </p:spPr>
        <p:txBody>
          <a:bodyPr wrap="square">
            <a:spAutoFit/>
          </a:bodyPr>
          <a:lstStyle/>
          <a:p>
            <a:r>
              <a:rPr lang="en-US" sz="2400">
                <a:latin typeface="Calibri" panose="020F0502020204030204" pitchFamily="34" charset="0"/>
                <a:cs typeface="Calibri" panose="020F0502020204030204" pitchFamily="34" charset="0"/>
              </a:rPr>
              <a:t>Split the leaf</a:t>
            </a:r>
          </a:p>
        </p:txBody>
      </p:sp>
      <p:sp>
        <p:nvSpPr>
          <p:cNvPr id="41990" name="Text Box 56"/>
          <p:cNvSpPr txBox="1">
            <a:spLocks noChangeArrowheads="1"/>
          </p:cNvSpPr>
          <p:nvPr>
            <p:custDataLst>
              <p:tags r:id="rId3"/>
            </p:custDataLst>
          </p:nvPr>
        </p:nvSpPr>
        <p:spPr bwMode="auto">
          <a:xfrm>
            <a:off x="3731606" y="2662803"/>
            <a:ext cx="830677" cy="338554"/>
          </a:xfrm>
          <a:prstGeom prst="rect">
            <a:avLst/>
          </a:prstGeom>
          <a:noFill/>
          <a:ln w="9525">
            <a:noFill/>
            <a:miter lim="800000"/>
            <a:headEnd/>
            <a:tailEnd/>
          </a:ln>
        </p:spPr>
        <p:txBody>
          <a:bodyPr wrap="none">
            <a:spAutoFit/>
          </a:bodyPr>
          <a:lstStyle/>
          <a:p>
            <a:r>
              <a:rPr lang="en-US" sz="1600">
                <a:latin typeface="Calibri" panose="020F0502020204030204" pitchFamily="34" charset="0"/>
                <a:cs typeface="Calibri" panose="020F0502020204030204" pitchFamily="34" charset="0"/>
              </a:rPr>
              <a:t>add(32)</a:t>
            </a:r>
          </a:p>
        </p:txBody>
      </p:sp>
      <p:sp>
        <p:nvSpPr>
          <p:cNvPr id="41993" name="Line 153"/>
          <p:cNvSpPr>
            <a:spLocks noChangeShapeType="1"/>
          </p:cNvSpPr>
          <p:nvPr>
            <p:custDataLst>
              <p:tags r:id="rId4"/>
            </p:custDataLst>
          </p:nvPr>
        </p:nvSpPr>
        <p:spPr bwMode="auto">
          <a:xfrm>
            <a:off x="3719406" y="3120721"/>
            <a:ext cx="903897" cy="0"/>
          </a:xfrm>
          <a:prstGeom prst="line">
            <a:avLst/>
          </a:prstGeom>
          <a:noFill/>
          <a:ln w="12700">
            <a:solidFill>
              <a:schemeClr val="tx1"/>
            </a:solidFill>
            <a:round/>
            <a:headEnd/>
            <a:tailEnd type="stealth" w="lg" len="lg"/>
          </a:ln>
        </p:spPr>
        <p:txBody>
          <a:bodyPr wrap="none" anchor="ctr"/>
          <a:lstStyle/>
          <a:p>
            <a:endParaRPr lang="en-US" sz="1400"/>
          </a:p>
        </p:txBody>
      </p:sp>
      <p:sp>
        <p:nvSpPr>
          <p:cNvPr id="4" name="Rectangle: Rounded Corners 3">
            <a:extLst>
              <a:ext uri="{FF2B5EF4-FFF2-40B4-BE49-F238E27FC236}">
                <a16:creationId xmlns:a16="http://schemas.microsoft.com/office/drawing/2014/main" id="{5CCC88E4-899C-4859-8D84-195D392D5F37}"/>
              </a:ext>
            </a:extLst>
          </p:cNvPr>
          <p:cNvSpPr/>
          <p:nvPr/>
        </p:nvSpPr>
        <p:spPr bwMode="auto">
          <a:xfrm>
            <a:off x="1586655" y="5942621"/>
            <a:ext cx="3538225" cy="762000"/>
          </a:xfrm>
          <a:prstGeom prst="roundRect">
            <a:avLst/>
          </a:prstGeom>
          <a:solidFill>
            <a:srgbClr val="FFFFAB"/>
          </a:solidFill>
          <a:ln w="25400" cap="flat" cmpd="sng" algn="ctr">
            <a:solidFill>
              <a:schemeClr val="tx1"/>
            </a:solid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r>
              <a:rPr lang="en-US" sz="2400">
                <a:latin typeface="Calibri" panose="020F0502020204030204" pitchFamily="34" charset="0"/>
                <a:cs typeface="Calibri" panose="020F0502020204030204" pitchFamily="34" charset="0"/>
              </a:rPr>
              <a:t>Add 32, 36, 15, 16, 12, 40</a:t>
            </a:r>
          </a:p>
          <a:p>
            <a:r>
              <a:rPr lang="en-US" sz="2400">
                <a:latin typeface="Calibri" panose="020F0502020204030204" pitchFamily="34" charset="0"/>
                <a:cs typeface="Calibri" panose="020F0502020204030204" pitchFamily="34" charset="0"/>
              </a:rPr>
              <a:t>M=3, L=3</a:t>
            </a:r>
          </a:p>
        </p:txBody>
      </p:sp>
      <p:graphicFrame>
        <p:nvGraphicFramePr>
          <p:cNvPr id="197" name="Table 196">
            <a:extLst>
              <a:ext uri="{FF2B5EF4-FFF2-40B4-BE49-F238E27FC236}">
                <a16:creationId xmlns:a16="http://schemas.microsoft.com/office/drawing/2014/main" id="{35D360DF-D2A3-4EF3-91DB-97DF11885A23}"/>
              </a:ext>
            </a:extLst>
          </p:cNvPr>
          <p:cNvGraphicFramePr>
            <a:graphicFrameLocks noGrp="1"/>
          </p:cNvGraphicFramePr>
          <p:nvPr/>
        </p:nvGraphicFramePr>
        <p:xfrm>
          <a:off x="1780018" y="2181747"/>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19" name="Table 18">
            <a:extLst>
              <a:ext uri="{FF2B5EF4-FFF2-40B4-BE49-F238E27FC236}">
                <a16:creationId xmlns:a16="http://schemas.microsoft.com/office/drawing/2014/main" id="{3C08A137-A221-4310-AA70-14F3CF264F30}"/>
              </a:ext>
            </a:extLst>
          </p:cNvPr>
          <p:cNvGraphicFramePr>
            <a:graphicFrameLocks noGrp="1"/>
          </p:cNvGraphicFramePr>
          <p:nvPr/>
        </p:nvGraphicFramePr>
        <p:xfrm>
          <a:off x="2863751" y="2181747"/>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2" name="Table 1">
            <a:extLst>
              <a:ext uri="{FF2B5EF4-FFF2-40B4-BE49-F238E27FC236}">
                <a16:creationId xmlns:a16="http://schemas.microsoft.com/office/drawing/2014/main" id="{FFEE69EE-3184-4A19-8A3E-96C954C77EA0}"/>
              </a:ext>
            </a:extLst>
          </p:cNvPr>
          <p:cNvGraphicFramePr>
            <a:graphicFrameLocks noGrp="1"/>
          </p:cNvGraphicFramePr>
          <p:nvPr/>
        </p:nvGraphicFramePr>
        <p:xfrm>
          <a:off x="2071796" y="1266296"/>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cxnSp>
        <p:nvCxnSpPr>
          <p:cNvPr id="5" name="Straight Arrow Connector 4">
            <a:extLst>
              <a:ext uri="{FF2B5EF4-FFF2-40B4-BE49-F238E27FC236}">
                <a16:creationId xmlns:a16="http://schemas.microsoft.com/office/drawing/2014/main" id="{0D77105C-4F52-4421-A1A7-BF47B1320A5D}"/>
              </a:ext>
            </a:extLst>
          </p:cNvPr>
          <p:cNvCxnSpPr>
            <a:cxnSpLocks/>
            <a:endCxn id="197" idx="0"/>
          </p:cNvCxnSpPr>
          <p:nvPr/>
        </p:nvCxnSpPr>
        <p:spPr bwMode="auto">
          <a:xfrm flipH="1">
            <a:off x="2102277" y="1760750"/>
            <a:ext cx="131439" cy="420997"/>
          </a:xfrm>
          <a:prstGeom prst="straightConnector1">
            <a:avLst/>
          </a:prstGeom>
          <a:noFill/>
          <a:ln w="25400"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160A629A-CE30-4B70-80E8-B5335EB11E37}"/>
              </a:ext>
            </a:extLst>
          </p:cNvPr>
          <p:cNvCxnSpPr>
            <a:cxnSpLocks/>
            <a:stCxn id="2" idx="2"/>
            <a:endCxn id="19" idx="0"/>
          </p:cNvCxnSpPr>
          <p:nvPr/>
        </p:nvCxnSpPr>
        <p:spPr bwMode="auto">
          <a:xfrm>
            <a:off x="3084409" y="1760749"/>
            <a:ext cx="101601" cy="420998"/>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21" name="Table 20">
            <a:extLst>
              <a:ext uri="{FF2B5EF4-FFF2-40B4-BE49-F238E27FC236}">
                <a16:creationId xmlns:a16="http://schemas.microsoft.com/office/drawing/2014/main" id="{A1439091-9A1C-4C36-91F1-7B655A2D1D01}"/>
              </a:ext>
            </a:extLst>
          </p:cNvPr>
          <p:cNvGraphicFramePr>
            <a:graphicFrameLocks noGrp="1"/>
          </p:cNvGraphicFramePr>
          <p:nvPr/>
        </p:nvGraphicFramePr>
        <p:xfrm>
          <a:off x="4833102" y="2181747"/>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22" name="Table 21">
            <a:extLst>
              <a:ext uri="{FF2B5EF4-FFF2-40B4-BE49-F238E27FC236}">
                <a16:creationId xmlns:a16="http://schemas.microsoft.com/office/drawing/2014/main" id="{1C1665D8-035C-4FC7-8BCF-B8FA513C2D3A}"/>
              </a:ext>
            </a:extLst>
          </p:cNvPr>
          <p:cNvGraphicFramePr>
            <a:graphicFrameLocks noGrp="1"/>
          </p:cNvGraphicFramePr>
          <p:nvPr/>
        </p:nvGraphicFramePr>
        <p:xfrm>
          <a:off x="5916835" y="2181747"/>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23" name="Table 22">
            <a:extLst>
              <a:ext uri="{FF2B5EF4-FFF2-40B4-BE49-F238E27FC236}">
                <a16:creationId xmlns:a16="http://schemas.microsoft.com/office/drawing/2014/main" id="{6C39EB92-1FB6-4AE6-80E7-9F79E20B1E32}"/>
              </a:ext>
            </a:extLst>
          </p:cNvPr>
          <p:cNvGraphicFramePr>
            <a:graphicFrameLocks noGrp="1"/>
          </p:cNvGraphicFramePr>
          <p:nvPr/>
        </p:nvGraphicFramePr>
        <p:xfrm>
          <a:off x="5124880" y="1266296"/>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cxnSp>
        <p:nvCxnSpPr>
          <p:cNvPr id="24" name="Straight Arrow Connector 23">
            <a:extLst>
              <a:ext uri="{FF2B5EF4-FFF2-40B4-BE49-F238E27FC236}">
                <a16:creationId xmlns:a16="http://schemas.microsoft.com/office/drawing/2014/main" id="{9F2EDC90-3D4C-4B1B-B8DF-3E2E05EB4AC3}"/>
              </a:ext>
            </a:extLst>
          </p:cNvPr>
          <p:cNvCxnSpPr>
            <a:cxnSpLocks/>
            <a:endCxn id="21" idx="0"/>
          </p:cNvCxnSpPr>
          <p:nvPr/>
        </p:nvCxnSpPr>
        <p:spPr bwMode="auto">
          <a:xfrm flipH="1">
            <a:off x="5155361" y="1760750"/>
            <a:ext cx="131439" cy="420997"/>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4B7C9C34-E0F8-4CA4-8600-FA52156A05B8}"/>
              </a:ext>
            </a:extLst>
          </p:cNvPr>
          <p:cNvCxnSpPr>
            <a:cxnSpLocks/>
            <a:stCxn id="23" idx="2"/>
            <a:endCxn id="22" idx="0"/>
          </p:cNvCxnSpPr>
          <p:nvPr/>
        </p:nvCxnSpPr>
        <p:spPr bwMode="auto">
          <a:xfrm>
            <a:off x="6137493" y="1760749"/>
            <a:ext cx="101601" cy="420998"/>
          </a:xfrm>
          <a:prstGeom prst="straightConnector1">
            <a:avLst/>
          </a:prstGeom>
          <a:noFill/>
          <a:ln w="25400" cap="flat" cmpd="sng" algn="ctr">
            <a:solidFill>
              <a:schemeClr val="tx1"/>
            </a:solidFill>
            <a:prstDash val="solid"/>
            <a:round/>
            <a:headEnd type="none" w="med" len="med"/>
            <a:tailEnd type="triangle"/>
          </a:ln>
          <a:effectLst/>
        </p:spPr>
      </p:cxnSp>
      <p:sp>
        <p:nvSpPr>
          <p:cNvPr id="27" name="Text Box 56">
            <a:extLst>
              <a:ext uri="{FF2B5EF4-FFF2-40B4-BE49-F238E27FC236}">
                <a16:creationId xmlns:a16="http://schemas.microsoft.com/office/drawing/2014/main" id="{0CEBC557-2140-4BB4-80B3-839C320DE501}"/>
              </a:ext>
            </a:extLst>
          </p:cNvPr>
          <p:cNvSpPr txBox="1">
            <a:spLocks noChangeArrowheads="1"/>
          </p:cNvSpPr>
          <p:nvPr>
            <p:custDataLst>
              <p:tags r:id="rId5"/>
            </p:custDataLst>
          </p:nvPr>
        </p:nvSpPr>
        <p:spPr bwMode="auto">
          <a:xfrm>
            <a:off x="6808049" y="2662803"/>
            <a:ext cx="830677" cy="338554"/>
          </a:xfrm>
          <a:prstGeom prst="rect">
            <a:avLst/>
          </a:prstGeom>
          <a:noFill/>
          <a:ln w="9525">
            <a:noFill/>
            <a:miter lim="800000"/>
            <a:headEnd/>
            <a:tailEnd/>
          </a:ln>
        </p:spPr>
        <p:txBody>
          <a:bodyPr wrap="none">
            <a:spAutoFit/>
          </a:bodyPr>
          <a:lstStyle/>
          <a:p>
            <a:r>
              <a:rPr lang="en-US" sz="1600">
                <a:latin typeface="Calibri" panose="020F0502020204030204" pitchFamily="34" charset="0"/>
                <a:cs typeface="Calibri" panose="020F0502020204030204" pitchFamily="34" charset="0"/>
              </a:rPr>
              <a:t>add(36)</a:t>
            </a:r>
          </a:p>
        </p:txBody>
      </p:sp>
      <p:sp>
        <p:nvSpPr>
          <p:cNvPr id="28" name="Line 153">
            <a:extLst>
              <a:ext uri="{FF2B5EF4-FFF2-40B4-BE49-F238E27FC236}">
                <a16:creationId xmlns:a16="http://schemas.microsoft.com/office/drawing/2014/main" id="{2F91DCAD-E465-440F-8E12-9ED403AF9558}"/>
              </a:ext>
            </a:extLst>
          </p:cNvPr>
          <p:cNvSpPr>
            <a:spLocks noChangeShapeType="1"/>
          </p:cNvSpPr>
          <p:nvPr>
            <p:custDataLst>
              <p:tags r:id="rId6"/>
            </p:custDataLst>
          </p:nvPr>
        </p:nvSpPr>
        <p:spPr bwMode="auto">
          <a:xfrm>
            <a:off x="6795849" y="3120721"/>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29" name="Table 28">
            <a:extLst>
              <a:ext uri="{FF2B5EF4-FFF2-40B4-BE49-F238E27FC236}">
                <a16:creationId xmlns:a16="http://schemas.microsoft.com/office/drawing/2014/main" id="{B45A7340-D4E1-46FC-B610-0457B9FBFA54}"/>
              </a:ext>
            </a:extLst>
          </p:cNvPr>
          <p:cNvGraphicFramePr>
            <a:graphicFrameLocks noGrp="1"/>
          </p:cNvGraphicFramePr>
          <p:nvPr/>
        </p:nvGraphicFramePr>
        <p:xfrm>
          <a:off x="7934241" y="2181747"/>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0" name="Table 29">
            <a:extLst>
              <a:ext uri="{FF2B5EF4-FFF2-40B4-BE49-F238E27FC236}">
                <a16:creationId xmlns:a16="http://schemas.microsoft.com/office/drawing/2014/main" id="{D2E6F1E6-6BEF-4508-955A-D74EB468D779}"/>
              </a:ext>
            </a:extLst>
          </p:cNvPr>
          <p:cNvGraphicFramePr>
            <a:graphicFrameLocks noGrp="1"/>
          </p:cNvGraphicFramePr>
          <p:nvPr/>
        </p:nvGraphicFramePr>
        <p:xfrm>
          <a:off x="8916370" y="2202951"/>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1" name="Table 30">
            <a:extLst>
              <a:ext uri="{FF2B5EF4-FFF2-40B4-BE49-F238E27FC236}">
                <a16:creationId xmlns:a16="http://schemas.microsoft.com/office/drawing/2014/main" id="{F62DBFCF-C08C-4FB6-B964-BCFA6CDA7818}"/>
              </a:ext>
            </a:extLst>
          </p:cNvPr>
          <p:cNvGraphicFramePr>
            <a:graphicFrameLocks noGrp="1"/>
          </p:cNvGraphicFramePr>
          <p:nvPr/>
        </p:nvGraphicFramePr>
        <p:xfrm>
          <a:off x="8226018" y="1266296"/>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cxnSp>
        <p:nvCxnSpPr>
          <p:cNvPr id="32" name="Straight Arrow Connector 31">
            <a:extLst>
              <a:ext uri="{FF2B5EF4-FFF2-40B4-BE49-F238E27FC236}">
                <a16:creationId xmlns:a16="http://schemas.microsoft.com/office/drawing/2014/main" id="{5BF93731-7650-4BE2-98AD-F07C5FC49E85}"/>
              </a:ext>
            </a:extLst>
          </p:cNvPr>
          <p:cNvCxnSpPr>
            <a:cxnSpLocks/>
            <a:endCxn id="29" idx="0"/>
          </p:cNvCxnSpPr>
          <p:nvPr/>
        </p:nvCxnSpPr>
        <p:spPr bwMode="auto">
          <a:xfrm flipH="1">
            <a:off x="8256500" y="1760750"/>
            <a:ext cx="131439" cy="420997"/>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F2EA6361-044A-40AD-A3FE-D5D1E5AFC24E}"/>
              </a:ext>
            </a:extLst>
          </p:cNvPr>
          <p:cNvCxnSpPr>
            <a:cxnSpLocks/>
            <a:stCxn id="31" idx="2"/>
            <a:endCxn id="30" idx="0"/>
          </p:cNvCxnSpPr>
          <p:nvPr/>
        </p:nvCxnSpPr>
        <p:spPr bwMode="auto">
          <a:xfrm flipH="1">
            <a:off x="9238629" y="1760749"/>
            <a:ext cx="2" cy="44220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6" name="Table 35">
            <a:extLst>
              <a:ext uri="{FF2B5EF4-FFF2-40B4-BE49-F238E27FC236}">
                <a16:creationId xmlns:a16="http://schemas.microsoft.com/office/drawing/2014/main" id="{3AE9DA98-BF28-4377-A042-D4811A1F315A}"/>
              </a:ext>
            </a:extLst>
          </p:cNvPr>
          <p:cNvGraphicFramePr>
            <a:graphicFrameLocks noGrp="1"/>
          </p:cNvGraphicFramePr>
          <p:nvPr/>
        </p:nvGraphicFramePr>
        <p:xfrm>
          <a:off x="9868663" y="2181747"/>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37" name="Straight Arrow Connector 36">
            <a:extLst>
              <a:ext uri="{FF2B5EF4-FFF2-40B4-BE49-F238E27FC236}">
                <a16:creationId xmlns:a16="http://schemas.microsoft.com/office/drawing/2014/main" id="{63EB1575-1CFD-48C0-9E1A-1032334966EB}"/>
              </a:ext>
            </a:extLst>
          </p:cNvPr>
          <p:cNvCxnSpPr>
            <a:cxnSpLocks/>
            <a:endCxn id="36" idx="0"/>
          </p:cNvCxnSpPr>
          <p:nvPr/>
        </p:nvCxnSpPr>
        <p:spPr bwMode="auto">
          <a:xfrm>
            <a:off x="10096947" y="1760750"/>
            <a:ext cx="93975" cy="420997"/>
          </a:xfrm>
          <a:prstGeom prst="straightConnector1">
            <a:avLst/>
          </a:prstGeom>
          <a:noFill/>
          <a:ln w="25400" cap="flat" cmpd="sng" algn="ctr">
            <a:solidFill>
              <a:schemeClr val="tx1"/>
            </a:solidFill>
            <a:prstDash val="solid"/>
            <a:round/>
            <a:headEnd type="none" w="med" len="med"/>
            <a:tailEnd type="triangle"/>
          </a:ln>
          <a:effectLst/>
        </p:spPr>
      </p:cxnSp>
      <p:sp>
        <p:nvSpPr>
          <p:cNvPr id="7" name="Date Placeholder 6">
            <a:extLst>
              <a:ext uri="{FF2B5EF4-FFF2-40B4-BE49-F238E27FC236}">
                <a16:creationId xmlns:a16="http://schemas.microsoft.com/office/drawing/2014/main" id="{FB9C65BD-1F95-BE4D-A42D-39C1418BA125}"/>
              </a:ext>
            </a:extLst>
          </p:cNvPr>
          <p:cNvSpPr>
            <a:spLocks noGrp="1"/>
          </p:cNvSpPr>
          <p:nvPr>
            <p:ph type="dt" sz="half" idx="10"/>
          </p:nvPr>
        </p:nvSpPr>
        <p:spPr/>
        <p:txBody>
          <a:bodyPr/>
          <a:lstStyle/>
          <a:p>
            <a:r>
              <a:rPr lang="en-US"/>
              <a:t>7/11/2022</a:t>
            </a:r>
          </a:p>
        </p:txBody>
      </p:sp>
      <p:sp>
        <p:nvSpPr>
          <p:cNvPr id="8" name="Slide Number Placeholder 7">
            <a:extLst>
              <a:ext uri="{FF2B5EF4-FFF2-40B4-BE49-F238E27FC236}">
                <a16:creationId xmlns:a16="http://schemas.microsoft.com/office/drawing/2014/main" id="{D5F26ECA-22C5-B342-A7DD-94EF78EC3B14}"/>
              </a:ext>
            </a:extLst>
          </p:cNvPr>
          <p:cNvSpPr>
            <a:spLocks noGrp="1"/>
          </p:cNvSpPr>
          <p:nvPr>
            <p:ph type="sldNum" sz="quarter" idx="12"/>
          </p:nvPr>
        </p:nvSpPr>
        <p:spPr/>
        <p:txBody>
          <a:bodyPr/>
          <a:lstStyle/>
          <a:p>
            <a:fld id="{26EF018D-A113-44B2-BA5D-E3BD5C944D75}" type="slidenum">
              <a:rPr lang="en-US" smtClean="0"/>
              <a:t>27</a:t>
            </a:fld>
            <a:endParaRPr lang="en-US"/>
          </a:p>
        </p:txBody>
      </p:sp>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753DC625-B20E-4951-BCDC-8D15DDBBC286}"/>
                  </a:ext>
                </a:extLst>
              </p14:cNvPr>
              <p14:cNvContentPartPr/>
              <p14:nvPr/>
            </p14:nvContentPartPr>
            <p14:xfrm>
              <a:off x="2978640" y="3253680"/>
              <a:ext cx="416880" cy="315720"/>
            </p14:xfrm>
          </p:contentPart>
        </mc:Choice>
        <mc:Fallback>
          <p:pic>
            <p:nvPicPr>
              <p:cNvPr id="3" name="Ink 2">
                <a:extLst>
                  <a:ext uri="{FF2B5EF4-FFF2-40B4-BE49-F238E27FC236}">
                    <a16:creationId xmlns:a16="http://schemas.microsoft.com/office/drawing/2014/main" id="{753DC625-B20E-4951-BCDC-8D15DDBBC286}"/>
                  </a:ext>
                </a:extLst>
              </p:cNvPr>
              <p:cNvPicPr/>
              <p:nvPr/>
            </p:nvPicPr>
            <p:blipFill>
              <a:blip r:embed="rId10"/>
              <a:stretch>
                <a:fillRect/>
              </a:stretch>
            </p:blipFill>
            <p:spPr>
              <a:xfrm>
                <a:off x="2969280" y="3244320"/>
                <a:ext cx="435600" cy="334440"/>
              </a:xfrm>
              <a:prstGeom prst="rect">
                <a:avLst/>
              </a:prstGeom>
            </p:spPr>
          </p:pic>
        </mc:Fallback>
      </mc:AlternateContent>
    </p:spTree>
    <p:extLst>
      <p:ext uri="{BB962C8B-B14F-4D97-AF65-F5344CB8AC3E}">
        <p14:creationId xmlns:p14="http://schemas.microsoft.com/office/powerpoint/2010/main" val="28633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27" grpId="0"/>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p:txBody>
          <a:bodyPr/>
          <a:lstStyle/>
          <a:p>
            <a:r>
              <a:rPr lang="en-US"/>
              <a:t>Add Example (2 of 4)</a:t>
            </a:r>
          </a:p>
        </p:txBody>
      </p:sp>
      <p:sp>
        <p:nvSpPr>
          <p:cNvPr id="41988" name="Text Box 27"/>
          <p:cNvSpPr txBox="1">
            <a:spLocks noChangeArrowheads="1"/>
          </p:cNvSpPr>
          <p:nvPr>
            <p:custDataLst>
              <p:tags r:id="rId2"/>
            </p:custDataLst>
          </p:nvPr>
        </p:nvSpPr>
        <p:spPr bwMode="auto">
          <a:xfrm>
            <a:off x="3684536" y="4645891"/>
            <a:ext cx="2880688" cy="1200329"/>
          </a:xfrm>
          <a:prstGeom prst="rect">
            <a:avLst/>
          </a:prstGeom>
          <a:noFill/>
          <a:ln w="9525">
            <a:noFill/>
            <a:miter lim="800000"/>
            <a:headEnd/>
            <a:tailEnd/>
          </a:ln>
        </p:spPr>
        <p:txBody>
          <a:bodyPr wrap="square">
            <a:spAutoFit/>
          </a:bodyPr>
          <a:lstStyle/>
          <a:p>
            <a:r>
              <a:rPr lang="en-US" sz="2400">
                <a:latin typeface="Calibri" panose="020F0502020204030204" pitchFamily="34" charset="0"/>
                <a:cs typeface="Calibri" panose="020F0502020204030204" pitchFamily="34" charset="0"/>
              </a:rPr>
              <a:t>Split the leaf again, but now the parent is full!</a:t>
            </a:r>
          </a:p>
        </p:txBody>
      </p:sp>
      <p:sp>
        <p:nvSpPr>
          <p:cNvPr id="41990" name="Text Box 56"/>
          <p:cNvSpPr txBox="1">
            <a:spLocks noChangeArrowheads="1"/>
          </p:cNvSpPr>
          <p:nvPr>
            <p:custDataLst>
              <p:tags r:id="rId3"/>
            </p:custDataLst>
          </p:nvPr>
        </p:nvSpPr>
        <p:spPr bwMode="auto">
          <a:xfrm>
            <a:off x="3985517" y="2673920"/>
            <a:ext cx="830677" cy="338554"/>
          </a:xfrm>
          <a:prstGeom prst="rect">
            <a:avLst/>
          </a:prstGeom>
          <a:noFill/>
          <a:ln w="9525">
            <a:noFill/>
            <a:miter lim="800000"/>
            <a:headEnd/>
            <a:tailEnd/>
          </a:ln>
        </p:spPr>
        <p:txBody>
          <a:bodyPr wrap="none">
            <a:spAutoFit/>
          </a:bodyPr>
          <a:lstStyle/>
          <a:p>
            <a:r>
              <a:rPr lang="en-US" sz="1600">
                <a:latin typeface="Calibri" panose="020F0502020204030204" pitchFamily="34" charset="0"/>
                <a:cs typeface="Calibri" panose="020F0502020204030204" pitchFamily="34" charset="0"/>
              </a:rPr>
              <a:t>add(15)</a:t>
            </a:r>
          </a:p>
        </p:txBody>
      </p:sp>
      <p:sp>
        <p:nvSpPr>
          <p:cNvPr id="41993" name="Line 153"/>
          <p:cNvSpPr>
            <a:spLocks noChangeShapeType="1"/>
          </p:cNvSpPr>
          <p:nvPr>
            <p:custDataLst>
              <p:tags r:id="rId4"/>
            </p:custDataLst>
          </p:nvPr>
        </p:nvSpPr>
        <p:spPr bwMode="auto">
          <a:xfrm>
            <a:off x="3973317" y="3131839"/>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29" name="Table 28">
            <a:extLst>
              <a:ext uri="{FF2B5EF4-FFF2-40B4-BE49-F238E27FC236}">
                <a16:creationId xmlns:a16="http://schemas.microsoft.com/office/drawing/2014/main" id="{B45A7340-D4E1-46FC-B610-0457B9FBFA54}"/>
              </a:ext>
            </a:extLst>
          </p:cNvPr>
          <p:cNvGraphicFramePr>
            <a:graphicFrameLocks noGrp="1"/>
          </p:cNvGraphicFramePr>
          <p:nvPr/>
        </p:nvGraphicFramePr>
        <p:xfrm>
          <a:off x="1713450" y="217482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0" name="Table 29">
            <a:extLst>
              <a:ext uri="{FF2B5EF4-FFF2-40B4-BE49-F238E27FC236}">
                <a16:creationId xmlns:a16="http://schemas.microsoft.com/office/drawing/2014/main" id="{D2E6F1E6-6BEF-4508-955A-D74EB468D779}"/>
              </a:ext>
            </a:extLst>
          </p:cNvPr>
          <p:cNvGraphicFramePr>
            <a:graphicFrameLocks noGrp="1"/>
          </p:cNvGraphicFramePr>
          <p:nvPr/>
        </p:nvGraphicFramePr>
        <p:xfrm>
          <a:off x="2456403" y="218127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1" name="Table 30">
            <a:extLst>
              <a:ext uri="{FF2B5EF4-FFF2-40B4-BE49-F238E27FC236}">
                <a16:creationId xmlns:a16="http://schemas.microsoft.com/office/drawing/2014/main" id="{F62DBFCF-C08C-4FB6-B964-BCFA6CDA7818}"/>
              </a:ext>
            </a:extLst>
          </p:cNvPr>
          <p:cNvGraphicFramePr>
            <a:graphicFrameLocks noGrp="1"/>
          </p:cNvGraphicFramePr>
          <p:nvPr/>
        </p:nvGraphicFramePr>
        <p:xfrm>
          <a:off x="1766052" y="1244624"/>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cxnSp>
        <p:nvCxnSpPr>
          <p:cNvPr id="32" name="Straight Arrow Connector 31">
            <a:extLst>
              <a:ext uri="{FF2B5EF4-FFF2-40B4-BE49-F238E27FC236}">
                <a16:creationId xmlns:a16="http://schemas.microsoft.com/office/drawing/2014/main" id="{5BF93731-7650-4BE2-98AD-F07C5FC49E85}"/>
              </a:ext>
            </a:extLst>
          </p:cNvPr>
          <p:cNvCxnSpPr>
            <a:cxnSpLocks/>
            <a:endCxn id="29" idx="0"/>
          </p:cNvCxnSpPr>
          <p:nvPr/>
        </p:nvCxnSpPr>
        <p:spPr bwMode="auto">
          <a:xfrm>
            <a:off x="1920345" y="1743140"/>
            <a:ext cx="115364" cy="431683"/>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F2EA6361-044A-40AD-A3FE-D5D1E5AFC24E}"/>
              </a:ext>
            </a:extLst>
          </p:cNvPr>
          <p:cNvCxnSpPr>
            <a:cxnSpLocks/>
            <a:stCxn id="31" idx="2"/>
            <a:endCxn id="30" idx="0"/>
          </p:cNvCxnSpPr>
          <p:nvPr/>
        </p:nvCxnSpPr>
        <p:spPr bwMode="auto">
          <a:xfrm flipH="1">
            <a:off x="2778662" y="1739077"/>
            <a:ext cx="3" cy="44220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6" name="Table 35">
            <a:extLst>
              <a:ext uri="{FF2B5EF4-FFF2-40B4-BE49-F238E27FC236}">
                <a16:creationId xmlns:a16="http://schemas.microsoft.com/office/drawing/2014/main" id="{3AE9DA98-BF28-4377-A042-D4811A1F315A}"/>
              </a:ext>
            </a:extLst>
          </p:cNvPr>
          <p:cNvGraphicFramePr>
            <a:graphicFrameLocks noGrp="1"/>
          </p:cNvGraphicFramePr>
          <p:nvPr/>
        </p:nvGraphicFramePr>
        <p:xfrm>
          <a:off x="3206011" y="217435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37" name="Straight Arrow Connector 36">
            <a:extLst>
              <a:ext uri="{FF2B5EF4-FFF2-40B4-BE49-F238E27FC236}">
                <a16:creationId xmlns:a16="http://schemas.microsoft.com/office/drawing/2014/main" id="{63EB1575-1CFD-48C0-9E1A-1032334966EB}"/>
              </a:ext>
            </a:extLst>
          </p:cNvPr>
          <p:cNvCxnSpPr>
            <a:cxnSpLocks/>
            <a:endCxn id="36" idx="0"/>
          </p:cNvCxnSpPr>
          <p:nvPr/>
        </p:nvCxnSpPr>
        <p:spPr bwMode="auto">
          <a:xfrm flipH="1">
            <a:off x="3528270" y="1739078"/>
            <a:ext cx="101085" cy="435277"/>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4" name="Table 33">
            <a:extLst>
              <a:ext uri="{FF2B5EF4-FFF2-40B4-BE49-F238E27FC236}">
                <a16:creationId xmlns:a16="http://schemas.microsoft.com/office/drawing/2014/main" id="{26E4D4C6-6661-44FE-A854-151188802F48}"/>
              </a:ext>
            </a:extLst>
          </p:cNvPr>
          <p:cNvGraphicFramePr>
            <a:graphicFrameLocks noGrp="1"/>
          </p:cNvGraphicFramePr>
          <p:nvPr/>
        </p:nvGraphicFramePr>
        <p:xfrm>
          <a:off x="5038978" y="2149611"/>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5" name="Table 34">
            <a:extLst>
              <a:ext uri="{FF2B5EF4-FFF2-40B4-BE49-F238E27FC236}">
                <a16:creationId xmlns:a16="http://schemas.microsoft.com/office/drawing/2014/main" id="{E6AE0258-F345-4268-92EE-01213D76D4C7}"/>
              </a:ext>
            </a:extLst>
          </p:cNvPr>
          <p:cNvGraphicFramePr>
            <a:graphicFrameLocks noGrp="1"/>
          </p:cNvGraphicFramePr>
          <p:nvPr/>
        </p:nvGraphicFramePr>
        <p:xfrm>
          <a:off x="5781931" y="2156067"/>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8" name="Table 37">
            <a:extLst>
              <a:ext uri="{FF2B5EF4-FFF2-40B4-BE49-F238E27FC236}">
                <a16:creationId xmlns:a16="http://schemas.microsoft.com/office/drawing/2014/main" id="{22FECBF5-E352-49D5-8AF6-DB645B176B16}"/>
              </a:ext>
            </a:extLst>
          </p:cNvPr>
          <p:cNvGraphicFramePr>
            <a:graphicFrameLocks noGrp="1"/>
          </p:cNvGraphicFramePr>
          <p:nvPr/>
        </p:nvGraphicFramePr>
        <p:xfrm>
          <a:off x="5091580" y="1219412"/>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cxnSp>
        <p:nvCxnSpPr>
          <p:cNvPr id="39" name="Straight Arrow Connector 38">
            <a:extLst>
              <a:ext uri="{FF2B5EF4-FFF2-40B4-BE49-F238E27FC236}">
                <a16:creationId xmlns:a16="http://schemas.microsoft.com/office/drawing/2014/main" id="{E07364EB-BA6F-47B3-A698-B8BC36B3021A}"/>
              </a:ext>
            </a:extLst>
          </p:cNvPr>
          <p:cNvCxnSpPr>
            <a:cxnSpLocks/>
            <a:endCxn id="34" idx="0"/>
          </p:cNvCxnSpPr>
          <p:nvPr/>
        </p:nvCxnSpPr>
        <p:spPr bwMode="auto">
          <a:xfrm>
            <a:off x="5245873" y="1717928"/>
            <a:ext cx="115364" cy="431683"/>
          </a:xfrm>
          <a:prstGeom prst="straightConnector1">
            <a:avLst/>
          </a:prstGeom>
          <a:noFill/>
          <a:ln w="254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47A0E2E5-207C-48BD-B0AC-F9FA785F1B4D}"/>
              </a:ext>
            </a:extLst>
          </p:cNvPr>
          <p:cNvCxnSpPr>
            <a:cxnSpLocks/>
            <a:stCxn id="38" idx="2"/>
            <a:endCxn id="35" idx="0"/>
          </p:cNvCxnSpPr>
          <p:nvPr/>
        </p:nvCxnSpPr>
        <p:spPr bwMode="auto">
          <a:xfrm flipH="1">
            <a:off x="6104190" y="1713865"/>
            <a:ext cx="3" cy="44220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41" name="Table 40">
            <a:extLst>
              <a:ext uri="{FF2B5EF4-FFF2-40B4-BE49-F238E27FC236}">
                <a16:creationId xmlns:a16="http://schemas.microsoft.com/office/drawing/2014/main" id="{384583BB-0CD0-4016-86B8-15085A31BEAD}"/>
              </a:ext>
            </a:extLst>
          </p:cNvPr>
          <p:cNvGraphicFramePr>
            <a:graphicFrameLocks noGrp="1"/>
          </p:cNvGraphicFramePr>
          <p:nvPr/>
        </p:nvGraphicFramePr>
        <p:xfrm>
          <a:off x="6531539" y="214914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42" name="Straight Arrow Connector 41">
            <a:extLst>
              <a:ext uri="{FF2B5EF4-FFF2-40B4-BE49-F238E27FC236}">
                <a16:creationId xmlns:a16="http://schemas.microsoft.com/office/drawing/2014/main" id="{CF07D324-7B8E-4524-B17A-6868FF6DE4A6}"/>
              </a:ext>
            </a:extLst>
          </p:cNvPr>
          <p:cNvCxnSpPr>
            <a:cxnSpLocks/>
            <a:endCxn id="41" idx="0"/>
          </p:cNvCxnSpPr>
          <p:nvPr/>
        </p:nvCxnSpPr>
        <p:spPr bwMode="auto">
          <a:xfrm flipH="1">
            <a:off x="6853798" y="1713866"/>
            <a:ext cx="101085" cy="435277"/>
          </a:xfrm>
          <a:prstGeom prst="straightConnector1">
            <a:avLst/>
          </a:prstGeom>
          <a:noFill/>
          <a:ln w="25400" cap="flat" cmpd="sng" algn="ctr">
            <a:solidFill>
              <a:schemeClr val="tx1"/>
            </a:solidFill>
            <a:prstDash val="solid"/>
            <a:round/>
            <a:headEnd type="none" w="med" len="med"/>
            <a:tailEnd type="triangle"/>
          </a:ln>
          <a:effectLst/>
        </p:spPr>
      </p:cxnSp>
      <p:sp>
        <p:nvSpPr>
          <p:cNvPr id="43" name="Text Box 56">
            <a:extLst>
              <a:ext uri="{FF2B5EF4-FFF2-40B4-BE49-F238E27FC236}">
                <a16:creationId xmlns:a16="http://schemas.microsoft.com/office/drawing/2014/main" id="{5C97CB48-3F04-4F21-B638-86F92DF9CB6E}"/>
              </a:ext>
            </a:extLst>
          </p:cNvPr>
          <p:cNvSpPr txBox="1">
            <a:spLocks noChangeArrowheads="1"/>
          </p:cNvSpPr>
          <p:nvPr>
            <p:custDataLst>
              <p:tags r:id="rId5"/>
            </p:custDataLst>
          </p:nvPr>
        </p:nvSpPr>
        <p:spPr bwMode="auto">
          <a:xfrm>
            <a:off x="7340468" y="2665600"/>
            <a:ext cx="830677" cy="338554"/>
          </a:xfrm>
          <a:prstGeom prst="rect">
            <a:avLst/>
          </a:prstGeom>
          <a:noFill/>
          <a:ln w="9525">
            <a:noFill/>
            <a:miter lim="800000"/>
            <a:headEnd/>
            <a:tailEnd/>
          </a:ln>
        </p:spPr>
        <p:txBody>
          <a:bodyPr wrap="none">
            <a:spAutoFit/>
          </a:bodyPr>
          <a:lstStyle/>
          <a:p>
            <a:r>
              <a:rPr lang="en-US" sz="1600">
                <a:latin typeface="Calibri" panose="020F0502020204030204" pitchFamily="34" charset="0"/>
                <a:cs typeface="Calibri" panose="020F0502020204030204" pitchFamily="34" charset="0"/>
              </a:rPr>
              <a:t>add(16)</a:t>
            </a:r>
          </a:p>
        </p:txBody>
      </p:sp>
      <p:sp>
        <p:nvSpPr>
          <p:cNvPr id="44" name="Line 153">
            <a:extLst>
              <a:ext uri="{FF2B5EF4-FFF2-40B4-BE49-F238E27FC236}">
                <a16:creationId xmlns:a16="http://schemas.microsoft.com/office/drawing/2014/main" id="{723DC5E9-6BF7-45B6-9184-6F03D962FCB7}"/>
              </a:ext>
            </a:extLst>
          </p:cNvPr>
          <p:cNvSpPr>
            <a:spLocks noChangeShapeType="1"/>
          </p:cNvSpPr>
          <p:nvPr>
            <p:custDataLst>
              <p:tags r:id="rId6"/>
            </p:custDataLst>
          </p:nvPr>
        </p:nvSpPr>
        <p:spPr bwMode="auto">
          <a:xfrm>
            <a:off x="7328268" y="3123519"/>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45" name="Table 44">
            <a:extLst>
              <a:ext uri="{FF2B5EF4-FFF2-40B4-BE49-F238E27FC236}">
                <a16:creationId xmlns:a16="http://schemas.microsoft.com/office/drawing/2014/main" id="{D617F6FE-4E8D-4873-96C3-C7682A49B703}"/>
              </a:ext>
            </a:extLst>
          </p:cNvPr>
          <p:cNvGraphicFramePr>
            <a:graphicFrameLocks noGrp="1"/>
          </p:cNvGraphicFramePr>
          <p:nvPr/>
        </p:nvGraphicFramePr>
        <p:xfrm>
          <a:off x="8396575" y="217482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46" name="Table 45">
            <a:extLst>
              <a:ext uri="{FF2B5EF4-FFF2-40B4-BE49-F238E27FC236}">
                <a16:creationId xmlns:a16="http://schemas.microsoft.com/office/drawing/2014/main" id="{87F72A93-886B-4F4F-BE98-EACC11303E8A}"/>
              </a:ext>
            </a:extLst>
          </p:cNvPr>
          <p:cNvGraphicFramePr>
            <a:graphicFrameLocks noGrp="1"/>
          </p:cNvGraphicFramePr>
          <p:nvPr/>
        </p:nvGraphicFramePr>
        <p:xfrm>
          <a:off x="9139529" y="218127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47" name="Table 46">
            <a:extLst>
              <a:ext uri="{FF2B5EF4-FFF2-40B4-BE49-F238E27FC236}">
                <a16:creationId xmlns:a16="http://schemas.microsoft.com/office/drawing/2014/main" id="{E4C51B39-5003-4194-8C62-C244CE48B7B3}"/>
              </a:ext>
            </a:extLst>
          </p:cNvPr>
          <p:cNvGraphicFramePr>
            <a:graphicFrameLocks noGrp="1"/>
          </p:cNvGraphicFramePr>
          <p:nvPr/>
        </p:nvGraphicFramePr>
        <p:xfrm>
          <a:off x="8449177" y="1244624"/>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cxnSp>
        <p:nvCxnSpPr>
          <p:cNvPr id="48" name="Straight Arrow Connector 47">
            <a:extLst>
              <a:ext uri="{FF2B5EF4-FFF2-40B4-BE49-F238E27FC236}">
                <a16:creationId xmlns:a16="http://schemas.microsoft.com/office/drawing/2014/main" id="{42E61C75-564A-4C3C-BFAE-290976835B5F}"/>
              </a:ext>
            </a:extLst>
          </p:cNvPr>
          <p:cNvCxnSpPr>
            <a:cxnSpLocks/>
            <a:endCxn id="45" idx="0"/>
          </p:cNvCxnSpPr>
          <p:nvPr/>
        </p:nvCxnSpPr>
        <p:spPr bwMode="auto">
          <a:xfrm>
            <a:off x="8663731" y="1739078"/>
            <a:ext cx="55103" cy="435745"/>
          </a:xfrm>
          <a:prstGeom prst="straightConnector1">
            <a:avLst/>
          </a:prstGeom>
          <a:noFill/>
          <a:ln w="25400" cap="flat" cmpd="sng" algn="ctr">
            <a:solidFill>
              <a:schemeClr val="tx1"/>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536125A5-DB24-48CD-A8EC-B8246DF29C35}"/>
              </a:ext>
            </a:extLst>
          </p:cNvPr>
          <p:cNvCxnSpPr>
            <a:cxnSpLocks/>
            <a:stCxn id="47" idx="2"/>
            <a:endCxn id="46" idx="0"/>
          </p:cNvCxnSpPr>
          <p:nvPr/>
        </p:nvCxnSpPr>
        <p:spPr bwMode="auto">
          <a:xfrm flipH="1">
            <a:off x="9461788" y="1739077"/>
            <a:ext cx="2" cy="44220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0" name="Table 49">
            <a:extLst>
              <a:ext uri="{FF2B5EF4-FFF2-40B4-BE49-F238E27FC236}">
                <a16:creationId xmlns:a16="http://schemas.microsoft.com/office/drawing/2014/main" id="{16488FF5-C4A5-4F43-9A0B-C60824120206}"/>
              </a:ext>
            </a:extLst>
          </p:cNvPr>
          <p:cNvGraphicFramePr>
            <a:graphicFrameLocks noGrp="1"/>
          </p:cNvGraphicFramePr>
          <p:nvPr/>
        </p:nvGraphicFramePr>
        <p:xfrm>
          <a:off x="9889137" y="217435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51" name="Straight Arrow Connector 50">
            <a:extLst>
              <a:ext uri="{FF2B5EF4-FFF2-40B4-BE49-F238E27FC236}">
                <a16:creationId xmlns:a16="http://schemas.microsoft.com/office/drawing/2014/main" id="{06C7D759-ECC6-46AF-B25C-1560A9CACCAB}"/>
              </a:ext>
            </a:extLst>
          </p:cNvPr>
          <p:cNvCxnSpPr>
            <a:cxnSpLocks/>
            <a:endCxn id="50" idx="0"/>
          </p:cNvCxnSpPr>
          <p:nvPr/>
        </p:nvCxnSpPr>
        <p:spPr bwMode="auto">
          <a:xfrm flipH="1">
            <a:off x="10211396" y="1739078"/>
            <a:ext cx="101084" cy="435277"/>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2" name="Table 51">
            <a:extLst>
              <a:ext uri="{FF2B5EF4-FFF2-40B4-BE49-F238E27FC236}">
                <a16:creationId xmlns:a16="http://schemas.microsoft.com/office/drawing/2014/main" id="{FB9505CC-A4E5-4A39-8FC9-4DB3B962B3F8}"/>
              </a:ext>
            </a:extLst>
          </p:cNvPr>
          <p:cNvGraphicFramePr>
            <a:graphicFrameLocks noGrp="1"/>
          </p:cNvGraphicFramePr>
          <p:nvPr/>
        </p:nvGraphicFramePr>
        <p:xfrm>
          <a:off x="7713333" y="3429000"/>
          <a:ext cx="644519" cy="494453"/>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16</a:t>
                      </a:r>
                    </a:p>
                  </a:txBody>
                  <a:tcPr marL="121920" marR="121920" marT="60960" marB="60960" anchor="ctr">
                    <a:lnL w="12700" cap="flat" cmpd="sng" algn="ctr">
                      <a:solidFill>
                        <a:srgbClr val="00B050"/>
                      </a:solidFill>
                      <a:prstDash val="sysDash"/>
                      <a:round/>
                      <a:headEnd type="none" w="med" len="med"/>
                      <a:tailEnd type="none" w="med" len="med"/>
                    </a:lnL>
                    <a:lnR w="12700" cap="flat" cmpd="sng" algn="ctr">
                      <a:solidFill>
                        <a:srgbClr val="00B050"/>
                      </a:solidFill>
                      <a:prstDash val="sysDash"/>
                      <a:round/>
                      <a:headEnd type="none" w="med" len="med"/>
                      <a:tailEnd type="none" w="med" len="med"/>
                    </a:lnR>
                    <a:lnT w="12700" cap="flat" cmpd="sng" algn="ctr">
                      <a:solidFill>
                        <a:srgbClr val="00B050"/>
                      </a:solidFill>
                      <a:prstDash val="sysDash"/>
                      <a:round/>
                      <a:headEnd type="none" w="med" len="med"/>
                      <a:tailEnd type="none" w="med" len="med"/>
                    </a:lnT>
                    <a:lnB w="12700" cap="flat" cmpd="sng" algn="ctr">
                      <a:solidFill>
                        <a:srgbClr val="00B05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bl>
          </a:graphicData>
        </a:graphic>
      </p:graphicFrame>
      <p:graphicFrame>
        <p:nvGraphicFramePr>
          <p:cNvPr id="53" name="Table 52">
            <a:extLst>
              <a:ext uri="{FF2B5EF4-FFF2-40B4-BE49-F238E27FC236}">
                <a16:creationId xmlns:a16="http://schemas.microsoft.com/office/drawing/2014/main" id="{2F13AEFF-2AFB-4A3B-801A-D45C75B541D5}"/>
              </a:ext>
            </a:extLst>
          </p:cNvPr>
          <p:cNvGraphicFramePr>
            <a:graphicFrameLocks noGrp="1"/>
          </p:cNvGraphicFramePr>
          <p:nvPr/>
        </p:nvGraphicFramePr>
        <p:xfrm>
          <a:off x="7487197" y="5257572"/>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54" name="Table 53">
            <a:extLst>
              <a:ext uri="{FF2B5EF4-FFF2-40B4-BE49-F238E27FC236}">
                <a16:creationId xmlns:a16="http://schemas.microsoft.com/office/drawing/2014/main" id="{8627ED11-0C77-410A-92A8-DCA05056F2AE}"/>
              </a:ext>
            </a:extLst>
          </p:cNvPr>
          <p:cNvGraphicFramePr>
            <a:graphicFrameLocks noGrp="1"/>
          </p:cNvGraphicFramePr>
          <p:nvPr/>
        </p:nvGraphicFramePr>
        <p:xfrm>
          <a:off x="8230150" y="5264028"/>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55" name="Table 54">
            <a:extLst>
              <a:ext uri="{FF2B5EF4-FFF2-40B4-BE49-F238E27FC236}">
                <a16:creationId xmlns:a16="http://schemas.microsoft.com/office/drawing/2014/main" id="{645389C7-57EA-4E32-8AB3-0E71B32A21C1}"/>
              </a:ext>
            </a:extLst>
          </p:cNvPr>
          <p:cNvGraphicFramePr>
            <a:graphicFrameLocks noGrp="1"/>
          </p:cNvGraphicFramePr>
          <p:nvPr/>
        </p:nvGraphicFramePr>
        <p:xfrm>
          <a:off x="7539796" y="4440639"/>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cxnSp>
        <p:nvCxnSpPr>
          <p:cNvPr id="56" name="Straight Arrow Connector 55">
            <a:extLst>
              <a:ext uri="{FF2B5EF4-FFF2-40B4-BE49-F238E27FC236}">
                <a16:creationId xmlns:a16="http://schemas.microsoft.com/office/drawing/2014/main" id="{7E62F80E-EAC9-4D45-AAC8-E0081195C9EC}"/>
              </a:ext>
            </a:extLst>
          </p:cNvPr>
          <p:cNvCxnSpPr>
            <a:cxnSpLocks/>
            <a:endCxn id="53" idx="0"/>
          </p:cNvCxnSpPr>
          <p:nvPr/>
        </p:nvCxnSpPr>
        <p:spPr bwMode="auto">
          <a:xfrm>
            <a:off x="7754353" y="4821828"/>
            <a:ext cx="55103" cy="435744"/>
          </a:xfrm>
          <a:prstGeom prst="straightConnector1">
            <a:avLst/>
          </a:prstGeom>
          <a:noFill/>
          <a:ln w="25400" cap="flat" cmpd="sng" algn="ctr">
            <a:solidFill>
              <a:schemeClr val="tx1"/>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C50CBCC9-DDEC-4AC3-B13A-1EA6D85FDD1C}"/>
              </a:ext>
            </a:extLst>
          </p:cNvPr>
          <p:cNvCxnSpPr>
            <a:cxnSpLocks/>
            <a:stCxn id="55" idx="2"/>
            <a:endCxn id="54" idx="0"/>
          </p:cNvCxnSpPr>
          <p:nvPr/>
        </p:nvCxnSpPr>
        <p:spPr bwMode="auto">
          <a:xfrm>
            <a:off x="8552409" y="4935092"/>
            <a:ext cx="0" cy="328936"/>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8" name="Table 57">
            <a:extLst>
              <a:ext uri="{FF2B5EF4-FFF2-40B4-BE49-F238E27FC236}">
                <a16:creationId xmlns:a16="http://schemas.microsoft.com/office/drawing/2014/main" id="{E2A9A2A3-6073-4609-9BAC-D15EF7E3CDEF}"/>
              </a:ext>
            </a:extLst>
          </p:cNvPr>
          <p:cNvGraphicFramePr>
            <a:graphicFrameLocks noGrp="1"/>
          </p:cNvGraphicFramePr>
          <p:nvPr/>
        </p:nvGraphicFramePr>
        <p:xfrm>
          <a:off x="8979758" y="5257104"/>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59" name="Straight Arrow Connector 58">
            <a:extLst>
              <a:ext uri="{FF2B5EF4-FFF2-40B4-BE49-F238E27FC236}">
                <a16:creationId xmlns:a16="http://schemas.microsoft.com/office/drawing/2014/main" id="{14ED04CA-CC4E-4109-A418-52FAB3E29A2E}"/>
              </a:ext>
            </a:extLst>
          </p:cNvPr>
          <p:cNvCxnSpPr>
            <a:cxnSpLocks/>
            <a:endCxn id="58" idx="0"/>
          </p:cNvCxnSpPr>
          <p:nvPr/>
        </p:nvCxnSpPr>
        <p:spPr bwMode="auto">
          <a:xfrm flipH="1">
            <a:off x="9302017" y="4821827"/>
            <a:ext cx="101084" cy="435277"/>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60" name="Table 59">
            <a:extLst>
              <a:ext uri="{FF2B5EF4-FFF2-40B4-BE49-F238E27FC236}">
                <a16:creationId xmlns:a16="http://schemas.microsoft.com/office/drawing/2014/main" id="{AA2F7FEE-FD8E-4F7F-A949-C05AC180A894}"/>
              </a:ext>
            </a:extLst>
          </p:cNvPr>
          <p:cNvGraphicFramePr>
            <a:graphicFrameLocks noGrp="1"/>
          </p:cNvGraphicFramePr>
          <p:nvPr/>
        </p:nvGraphicFramePr>
        <p:xfrm>
          <a:off x="6839349" y="4609272"/>
          <a:ext cx="644519" cy="494453"/>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bl>
          </a:graphicData>
        </a:graphic>
      </p:graphicFrame>
      <p:graphicFrame>
        <p:nvGraphicFramePr>
          <p:cNvPr id="61" name="Table 60">
            <a:extLst>
              <a:ext uri="{FF2B5EF4-FFF2-40B4-BE49-F238E27FC236}">
                <a16:creationId xmlns:a16="http://schemas.microsoft.com/office/drawing/2014/main" id="{FFBF7932-4876-4EEA-8FCB-15A5D734090A}"/>
              </a:ext>
            </a:extLst>
          </p:cNvPr>
          <p:cNvGraphicFramePr>
            <a:graphicFrameLocks noGrp="1"/>
          </p:cNvGraphicFramePr>
          <p:nvPr/>
        </p:nvGraphicFramePr>
        <p:xfrm>
          <a:off x="6727603" y="5257104"/>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sp>
        <p:nvSpPr>
          <p:cNvPr id="16" name="Arc 15">
            <a:extLst>
              <a:ext uri="{FF2B5EF4-FFF2-40B4-BE49-F238E27FC236}">
                <a16:creationId xmlns:a16="http://schemas.microsoft.com/office/drawing/2014/main" id="{DB62AB93-C9CB-4A7D-8727-67454D8B81CC}"/>
              </a:ext>
            </a:extLst>
          </p:cNvPr>
          <p:cNvSpPr/>
          <p:nvPr/>
        </p:nvSpPr>
        <p:spPr bwMode="auto">
          <a:xfrm rot="5400000">
            <a:off x="8960533" y="3228827"/>
            <a:ext cx="1472119" cy="1310996"/>
          </a:xfrm>
          <a:prstGeom prst="arc">
            <a:avLst/>
          </a:prstGeom>
          <a:noFill/>
          <a:ln w="9525" cap="flat" cmpd="sng" algn="ctr">
            <a:solidFill>
              <a:schemeClr val="tx1"/>
            </a:solidFill>
            <a:prstDash val="solid"/>
            <a:round/>
            <a:headEnd type="none" w="med" len="med"/>
            <a:tailEnd type="arrow"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b="1">
              <a:latin typeface="Arial Narrow" pitchFamily="34" charset="0"/>
            </a:endParaRPr>
          </a:p>
        </p:txBody>
      </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2BB3A664-2073-49C6-ABB3-EB07594DBB88}"/>
                  </a:ext>
                </a:extLst>
              </p14:cNvPr>
              <p14:cNvContentPartPr/>
              <p14:nvPr/>
            </p14:nvContentPartPr>
            <p14:xfrm>
              <a:off x="4873440" y="2153760"/>
              <a:ext cx="12000" cy="6240"/>
            </p14:xfrm>
          </p:contentPart>
        </mc:Choice>
        <mc:Fallback xmlns="">
          <p:pic>
            <p:nvPicPr>
              <p:cNvPr id="2" name="Ink 1">
                <a:extLst>
                  <a:ext uri="{FF2B5EF4-FFF2-40B4-BE49-F238E27FC236}">
                    <a16:creationId xmlns:a16="http://schemas.microsoft.com/office/drawing/2014/main" id="{2BB3A664-2073-49C6-ABB3-EB07594DBB88}"/>
                  </a:ext>
                </a:extLst>
              </p:cNvPr>
              <p:cNvPicPr/>
              <p:nvPr/>
            </p:nvPicPr>
            <p:blipFill>
              <a:blip r:embed="rId10"/>
              <a:stretch>
                <a:fillRect/>
              </a:stretch>
            </p:blipFill>
            <p:spPr>
              <a:xfrm>
                <a:off x="4863985" y="2144216"/>
                <a:ext cx="30909" cy="25327"/>
              </a:xfrm>
              <a:prstGeom prst="rect">
                <a:avLst/>
              </a:prstGeom>
            </p:spPr>
          </p:pic>
        </mc:Fallback>
      </mc:AlternateContent>
      <p:sp>
        <p:nvSpPr>
          <p:cNvPr id="62" name="Rectangle: Rounded Corners 3">
            <a:extLst>
              <a:ext uri="{FF2B5EF4-FFF2-40B4-BE49-F238E27FC236}">
                <a16:creationId xmlns:a16="http://schemas.microsoft.com/office/drawing/2014/main" id="{7C69B719-5CAA-8441-8007-308EC01F82D6}"/>
              </a:ext>
            </a:extLst>
          </p:cNvPr>
          <p:cNvSpPr/>
          <p:nvPr/>
        </p:nvSpPr>
        <p:spPr bwMode="auto">
          <a:xfrm>
            <a:off x="1586655" y="5942621"/>
            <a:ext cx="3538225" cy="762000"/>
          </a:xfrm>
          <a:prstGeom prst="roundRect">
            <a:avLst/>
          </a:prstGeom>
          <a:solidFill>
            <a:srgbClr val="FFFFAB"/>
          </a:solidFill>
          <a:ln w="25400" cap="flat" cmpd="sng" algn="ctr">
            <a:solidFill>
              <a:schemeClr val="tx1"/>
            </a:solid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r>
              <a:rPr lang="en-US" sz="2400">
                <a:latin typeface="Calibri" panose="020F0502020204030204" pitchFamily="34" charset="0"/>
                <a:cs typeface="Calibri" panose="020F0502020204030204" pitchFamily="34" charset="0"/>
              </a:rPr>
              <a:t>Add </a:t>
            </a:r>
            <a:r>
              <a:rPr lang="en-US" sz="2400" strike="sngStrike">
                <a:latin typeface="Calibri" panose="020F0502020204030204" pitchFamily="34" charset="0"/>
                <a:cs typeface="Calibri" panose="020F0502020204030204" pitchFamily="34" charset="0"/>
              </a:rPr>
              <a:t>32, 36</a:t>
            </a:r>
            <a:r>
              <a:rPr lang="en-US" sz="2400">
                <a:latin typeface="Calibri" panose="020F0502020204030204" pitchFamily="34" charset="0"/>
                <a:cs typeface="Calibri" panose="020F0502020204030204" pitchFamily="34" charset="0"/>
              </a:rPr>
              <a:t>, 15, 16, 12, 40</a:t>
            </a:r>
          </a:p>
          <a:p>
            <a:r>
              <a:rPr lang="en-US" sz="2400">
                <a:latin typeface="Calibri" panose="020F0502020204030204" pitchFamily="34" charset="0"/>
                <a:cs typeface="Calibri" panose="020F0502020204030204" pitchFamily="34" charset="0"/>
              </a:rPr>
              <a:t>M=3, L=3</a:t>
            </a:r>
          </a:p>
        </p:txBody>
      </p:sp>
      <p:sp>
        <p:nvSpPr>
          <p:cNvPr id="5" name="Date Placeholder 4">
            <a:extLst>
              <a:ext uri="{FF2B5EF4-FFF2-40B4-BE49-F238E27FC236}">
                <a16:creationId xmlns:a16="http://schemas.microsoft.com/office/drawing/2014/main" id="{17516406-D868-F840-99F1-5F4ADD15E3F5}"/>
              </a:ext>
            </a:extLst>
          </p:cNvPr>
          <p:cNvSpPr>
            <a:spLocks noGrp="1"/>
          </p:cNvSpPr>
          <p:nvPr>
            <p:ph type="dt" sz="half" idx="10"/>
          </p:nvPr>
        </p:nvSpPr>
        <p:spPr/>
        <p:txBody>
          <a:bodyPr/>
          <a:lstStyle/>
          <a:p>
            <a:r>
              <a:rPr lang="en-US"/>
              <a:t>7/11/2022</a:t>
            </a:r>
          </a:p>
        </p:txBody>
      </p:sp>
      <p:sp>
        <p:nvSpPr>
          <p:cNvPr id="6" name="Slide Number Placeholder 5">
            <a:extLst>
              <a:ext uri="{FF2B5EF4-FFF2-40B4-BE49-F238E27FC236}">
                <a16:creationId xmlns:a16="http://schemas.microsoft.com/office/drawing/2014/main" id="{DE7A82F6-5385-6F49-A670-7AB645A8CFDB}"/>
              </a:ext>
            </a:extLst>
          </p:cNvPr>
          <p:cNvSpPr>
            <a:spLocks noGrp="1"/>
          </p:cNvSpPr>
          <p:nvPr>
            <p:ph type="sldNum" sz="quarter" idx="12"/>
          </p:nvPr>
        </p:nvSpPr>
        <p:spPr/>
        <p:txBody>
          <a:bodyPr/>
          <a:lstStyle/>
          <a:p>
            <a:fld id="{26EF018D-A113-44B2-BA5D-E3BD5C944D75}" type="slidenum">
              <a:rPr lang="en-US" smtClean="0"/>
              <a:t>28</a:t>
            </a:fld>
            <a:endParaRPr lang="en-US"/>
          </a:p>
        </p:txBody>
      </p:sp>
    </p:spTree>
    <p:extLst>
      <p:ext uri="{BB962C8B-B14F-4D97-AF65-F5344CB8AC3E}">
        <p14:creationId xmlns:p14="http://schemas.microsoft.com/office/powerpoint/2010/main" val="296293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9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3" grpId="0"/>
      <p:bldP spid="4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p:txBody>
          <a:bodyPr/>
          <a:lstStyle/>
          <a:p>
            <a:r>
              <a:rPr lang="en-US"/>
              <a:t>Add Example (3 of 4)</a:t>
            </a:r>
          </a:p>
        </p:txBody>
      </p:sp>
      <p:sp>
        <p:nvSpPr>
          <p:cNvPr id="41988" name="Text Box 27"/>
          <p:cNvSpPr txBox="1">
            <a:spLocks noChangeArrowheads="1"/>
          </p:cNvSpPr>
          <p:nvPr>
            <p:custDataLst>
              <p:tags r:id="rId2"/>
            </p:custDataLst>
          </p:nvPr>
        </p:nvSpPr>
        <p:spPr bwMode="auto">
          <a:xfrm>
            <a:off x="6047851" y="4410914"/>
            <a:ext cx="4239149" cy="830997"/>
          </a:xfrm>
          <a:prstGeom prst="rect">
            <a:avLst/>
          </a:prstGeom>
          <a:noFill/>
          <a:ln w="9525">
            <a:noFill/>
            <a:miter lim="800000"/>
            <a:headEnd/>
            <a:tailEnd/>
          </a:ln>
        </p:spPr>
        <p:txBody>
          <a:bodyPr wrap="square">
            <a:spAutoFit/>
          </a:bodyPr>
          <a:lstStyle/>
          <a:p>
            <a:r>
              <a:rPr lang="en-US" sz="2400">
                <a:latin typeface="Calibri" panose="020F0502020204030204" pitchFamily="34" charset="0"/>
                <a:cs typeface="Calibri" panose="020F0502020204030204" pitchFamily="34" charset="0"/>
              </a:rPr>
              <a:t>Split the parent (in this case, the root)</a:t>
            </a:r>
          </a:p>
        </p:txBody>
      </p:sp>
      <p:sp>
        <p:nvSpPr>
          <p:cNvPr id="4" name="Rectangle: Rounded Corners 3">
            <a:extLst>
              <a:ext uri="{FF2B5EF4-FFF2-40B4-BE49-F238E27FC236}">
                <a16:creationId xmlns:a16="http://schemas.microsoft.com/office/drawing/2014/main" id="{5CCC88E4-899C-4859-8D84-195D392D5F37}"/>
              </a:ext>
            </a:extLst>
          </p:cNvPr>
          <p:cNvSpPr/>
          <p:nvPr/>
        </p:nvSpPr>
        <p:spPr bwMode="auto">
          <a:xfrm>
            <a:off x="1586657" y="5942621"/>
            <a:ext cx="3538224" cy="762000"/>
          </a:xfrm>
          <a:prstGeom prst="roundRect">
            <a:avLst/>
          </a:prstGeom>
          <a:solidFill>
            <a:srgbClr val="FFFFAB"/>
          </a:solidFill>
          <a:ln w="25400" cap="flat" cmpd="sng" algn="ctr">
            <a:solidFill>
              <a:schemeClr val="tx1"/>
            </a:solid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r>
              <a:rPr lang="en-US" sz="2400">
                <a:latin typeface="Calibri" panose="020F0502020204030204" pitchFamily="34" charset="0"/>
                <a:cs typeface="Calibri" panose="020F0502020204030204" pitchFamily="34" charset="0"/>
              </a:rPr>
              <a:t>Add </a:t>
            </a:r>
            <a:r>
              <a:rPr lang="en-US" sz="2400" strike="sngStrike">
                <a:latin typeface="Calibri" panose="020F0502020204030204" pitchFamily="34" charset="0"/>
                <a:cs typeface="Calibri" panose="020F0502020204030204" pitchFamily="34" charset="0"/>
              </a:rPr>
              <a:t>32, 36, 15, </a:t>
            </a:r>
            <a:r>
              <a:rPr lang="en-US" sz="2400">
                <a:latin typeface="Calibri" panose="020F0502020204030204" pitchFamily="34" charset="0"/>
                <a:cs typeface="Calibri" panose="020F0502020204030204" pitchFamily="34" charset="0"/>
              </a:rPr>
              <a:t>16, 12, 40</a:t>
            </a:r>
          </a:p>
          <a:p>
            <a:r>
              <a:rPr lang="en-US" sz="2400">
                <a:latin typeface="Calibri" panose="020F0502020204030204" pitchFamily="34" charset="0"/>
                <a:cs typeface="Calibri" panose="020F0502020204030204" pitchFamily="34" charset="0"/>
              </a:rPr>
              <a:t>M=3, L=3</a:t>
            </a:r>
          </a:p>
        </p:txBody>
      </p:sp>
      <p:graphicFrame>
        <p:nvGraphicFramePr>
          <p:cNvPr id="53" name="Table 52">
            <a:extLst>
              <a:ext uri="{FF2B5EF4-FFF2-40B4-BE49-F238E27FC236}">
                <a16:creationId xmlns:a16="http://schemas.microsoft.com/office/drawing/2014/main" id="{2F13AEFF-2AFB-4A3B-801A-D45C75B541D5}"/>
              </a:ext>
            </a:extLst>
          </p:cNvPr>
          <p:cNvGraphicFramePr>
            <a:graphicFrameLocks noGrp="1"/>
          </p:cNvGraphicFramePr>
          <p:nvPr/>
        </p:nvGraphicFramePr>
        <p:xfrm>
          <a:off x="2599505" y="2061557"/>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54" name="Table 53">
            <a:extLst>
              <a:ext uri="{FF2B5EF4-FFF2-40B4-BE49-F238E27FC236}">
                <a16:creationId xmlns:a16="http://schemas.microsoft.com/office/drawing/2014/main" id="{8627ED11-0C77-410A-92A8-DCA05056F2AE}"/>
              </a:ext>
            </a:extLst>
          </p:cNvPr>
          <p:cNvGraphicFramePr>
            <a:graphicFrameLocks noGrp="1"/>
          </p:cNvGraphicFramePr>
          <p:nvPr/>
        </p:nvGraphicFramePr>
        <p:xfrm>
          <a:off x="3342458" y="206801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55" name="Table 54">
            <a:extLst>
              <a:ext uri="{FF2B5EF4-FFF2-40B4-BE49-F238E27FC236}">
                <a16:creationId xmlns:a16="http://schemas.microsoft.com/office/drawing/2014/main" id="{645389C7-57EA-4E32-8AB3-0E71B32A21C1}"/>
              </a:ext>
            </a:extLst>
          </p:cNvPr>
          <p:cNvGraphicFramePr>
            <a:graphicFrameLocks noGrp="1"/>
          </p:cNvGraphicFramePr>
          <p:nvPr/>
        </p:nvGraphicFramePr>
        <p:xfrm>
          <a:off x="2652104" y="1244624"/>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cxnSp>
        <p:nvCxnSpPr>
          <p:cNvPr id="56" name="Straight Arrow Connector 55">
            <a:extLst>
              <a:ext uri="{FF2B5EF4-FFF2-40B4-BE49-F238E27FC236}">
                <a16:creationId xmlns:a16="http://schemas.microsoft.com/office/drawing/2014/main" id="{7E62F80E-EAC9-4D45-AAC8-E0081195C9EC}"/>
              </a:ext>
            </a:extLst>
          </p:cNvPr>
          <p:cNvCxnSpPr>
            <a:cxnSpLocks/>
            <a:endCxn id="53" idx="0"/>
          </p:cNvCxnSpPr>
          <p:nvPr/>
        </p:nvCxnSpPr>
        <p:spPr bwMode="auto">
          <a:xfrm>
            <a:off x="2866661" y="1625813"/>
            <a:ext cx="55103" cy="435744"/>
          </a:xfrm>
          <a:prstGeom prst="straightConnector1">
            <a:avLst/>
          </a:prstGeom>
          <a:noFill/>
          <a:ln w="25400" cap="flat" cmpd="sng" algn="ctr">
            <a:solidFill>
              <a:schemeClr val="tx1"/>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C50CBCC9-DDEC-4AC3-B13A-1EA6D85FDD1C}"/>
              </a:ext>
            </a:extLst>
          </p:cNvPr>
          <p:cNvCxnSpPr>
            <a:cxnSpLocks/>
            <a:stCxn id="55" idx="2"/>
            <a:endCxn id="54" idx="0"/>
          </p:cNvCxnSpPr>
          <p:nvPr/>
        </p:nvCxnSpPr>
        <p:spPr bwMode="auto">
          <a:xfrm>
            <a:off x="3664717" y="1739077"/>
            <a:ext cx="0" cy="328936"/>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8" name="Table 57">
            <a:extLst>
              <a:ext uri="{FF2B5EF4-FFF2-40B4-BE49-F238E27FC236}">
                <a16:creationId xmlns:a16="http://schemas.microsoft.com/office/drawing/2014/main" id="{E2A9A2A3-6073-4609-9BAC-D15EF7E3CDEF}"/>
              </a:ext>
            </a:extLst>
          </p:cNvPr>
          <p:cNvGraphicFramePr>
            <a:graphicFrameLocks noGrp="1"/>
          </p:cNvGraphicFramePr>
          <p:nvPr/>
        </p:nvGraphicFramePr>
        <p:xfrm>
          <a:off x="4092066" y="206108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59" name="Straight Arrow Connector 58">
            <a:extLst>
              <a:ext uri="{FF2B5EF4-FFF2-40B4-BE49-F238E27FC236}">
                <a16:creationId xmlns:a16="http://schemas.microsoft.com/office/drawing/2014/main" id="{14ED04CA-CC4E-4109-A418-52FAB3E29A2E}"/>
              </a:ext>
            </a:extLst>
          </p:cNvPr>
          <p:cNvCxnSpPr>
            <a:cxnSpLocks/>
            <a:endCxn id="58" idx="0"/>
          </p:cNvCxnSpPr>
          <p:nvPr/>
        </p:nvCxnSpPr>
        <p:spPr bwMode="auto">
          <a:xfrm flipH="1">
            <a:off x="4414325" y="1625812"/>
            <a:ext cx="101084" cy="435277"/>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60" name="Table 59">
            <a:extLst>
              <a:ext uri="{FF2B5EF4-FFF2-40B4-BE49-F238E27FC236}">
                <a16:creationId xmlns:a16="http://schemas.microsoft.com/office/drawing/2014/main" id="{AA2F7FEE-FD8E-4F7F-A949-C05AC180A894}"/>
              </a:ext>
            </a:extLst>
          </p:cNvPr>
          <p:cNvGraphicFramePr>
            <a:graphicFrameLocks noGrp="1"/>
          </p:cNvGraphicFramePr>
          <p:nvPr/>
        </p:nvGraphicFramePr>
        <p:xfrm>
          <a:off x="1951657" y="1413258"/>
          <a:ext cx="644519" cy="494453"/>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bl>
          </a:graphicData>
        </a:graphic>
      </p:graphicFrame>
      <p:graphicFrame>
        <p:nvGraphicFramePr>
          <p:cNvPr id="61" name="Table 60">
            <a:extLst>
              <a:ext uri="{FF2B5EF4-FFF2-40B4-BE49-F238E27FC236}">
                <a16:creationId xmlns:a16="http://schemas.microsoft.com/office/drawing/2014/main" id="{FFBF7932-4876-4EEA-8FCB-15A5D734090A}"/>
              </a:ext>
            </a:extLst>
          </p:cNvPr>
          <p:cNvGraphicFramePr>
            <a:graphicFrameLocks noGrp="1"/>
          </p:cNvGraphicFramePr>
          <p:nvPr/>
        </p:nvGraphicFramePr>
        <p:xfrm>
          <a:off x="1839911" y="206108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sp>
        <p:nvSpPr>
          <p:cNvPr id="62" name="Line 153">
            <a:extLst>
              <a:ext uri="{FF2B5EF4-FFF2-40B4-BE49-F238E27FC236}">
                <a16:creationId xmlns:a16="http://schemas.microsoft.com/office/drawing/2014/main" id="{2EAD9197-2C0B-4533-B884-062F0A5F31AF}"/>
              </a:ext>
            </a:extLst>
          </p:cNvPr>
          <p:cNvSpPr>
            <a:spLocks noChangeShapeType="1"/>
          </p:cNvSpPr>
          <p:nvPr>
            <p:custDataLst>
              <p:tags r:id="rId3"/>
            </p:custDataLst>
          </p:nvPr>
        </p:nvSpPr>
        <p:spPr bwMode="auto">
          <a:xfrm>
            <a:off x="4890397" y="2762129"/>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63" name="Table 62">
            <a:extLst>
              <a:ext uri="{FF2B5EF4-FFF2-40B4-BE49-F238E27FC236}">
                <a16:creationId xmlns:a16="http://schemas.microsoft.com/office/drawing/2014/main" id="{6C8340FB-4C5F-4763-ABF2-11B6E9C85A52}"/>
              </a:ext>
            </a:extLst>
          </p:cNvPr>
          <p:cNvGraphicFramePr>
            <a:graphicFrameLocks noGrp="1"/>
          </p:cNvGraphicFramePr>
          <p:nvPr/>
        </p:nvGraphicFramePr>
        <p:xfrm>
          <a:off x="6971599" y="288497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4" name="Table 63">
            <a:extLst>
              <a:ext uri="{FF2B5EF4-FFF2-40B4-BE49-F238E27FC236}">
                <a16:creationId xmlns:a16="http://schemas.microsoft.com/office/drawing/2014/main" id="{94CC7298-7D13-48B7-91D3-F6A99A789430}"/>
              </a:ext>
            </a:extLst>
          </p:cNvPr>
          <p:cNvGraphicFramePr>
            <a:graphicFrameLocks noGrp="1"/>
          </p:cNvGraphicFramePr>
          <p:nvPr/>
        </p:nvGraphicFramePr>
        <p:xfrm>
          <a:off x="8406699" y="289142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5" name="Table 64">
            <a:extLst>
              <a:ext uri="{FF2B5EF4-FFF2-40B4-BE49-F238E27FC236}">
                <a16:creationId xmlns:a16="http://schemas.microsoft.com/office/drawing/2014/main" id="{7E7BF4CC-6DBF-4B0D-9E33-5A1B648A4D06}"/>
              </a:ext>
            </a:extLst>
          </p:cNvPr>
          <p:cNvGraphicFramePr>
            <a:graphicFrameLocks noGrp="1"/>
          </p:cNvGraphicFramePr>
          <p:nvPr/>
        </p:nvGraphicFramePr>
        <p:xfrm>
          <a:off x="6195314" y="203302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66" name="Straight Arrow Connector 65">
            <a:extLst>
              <a:ext uri="{FF2B5EF4-FFF2-40B4-BE49-F238E27FC236}">
                <a16:creationId xmlns:a16="http://schemas.microsoft.com/office/drawing/2014/main" id="{0F3A013C-7220-41ED-8172-3961239D0071}"/>
              </a:ext>
            </a:extLst>
          </p:cNvPr>
          <p:cNvCxnSpPr>
            <a:cxnSpLocks/>
            <a:stCxn id="65" idx="2"/>
            <a:endCxn id="63" idx="0"/>
          </p:cNvCxnSpPr>
          <p:nvPr/>
        </p:nvCxnSpPr>
        <p:spPr bwMode="auto">
          <a:xfrm>
            <a:off x="7207927" y="2527473"/>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FE2AADCF-4307-4759-AC2C-F211C5843CC4}"/>
              </a:ext>
            </a:extLst>
          </p:cNvPr>
          <p:cNvCxnSpPr>
            <a:cxnSpLocks/>
            <a:endCxn id="65" idx="0"/>
          </p:cNvCxnSpPr>
          <p:nvPr/>
        </p:nvCxnSpPr>
        <p:spPr bwMode="auto">
          <a:xfrm flipH="1">
            <a:off x="7207927" y="1675521"/>
            <a:ext cx="260630" cy="357499"/>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68" name="Table 67">
            <a:extLst>
              <a:ext uri="{FF2B5EF4-FFF2-40B4-BE49-F238E27FC236}">
                <a16:creationId xmlns:a16="http://schemas.microsoft.com/office/drawing/2014/main" id="{04656EFC-6985-4B01-8332-FBDBE9D89B23}"/>
              </a:ext>
            </a:extLst>
          </p:cNvPr>
          <p:cNvGraphicFramePr>
            <a:graphicFrameLocks noGrp="1"/>
          </p:cNvGraphicFramePr>
          <p:nvPr/>
        </p:nvGraphicFramePr>
        <p:xfrm>
          <a:off x="9156307" y="288450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69" name="Straight Arrow Connector 68">
            <a:extLst>
              <a:ext uri="{FF2B5EF4-FFF2-40B4-BE49-F238E27FC236}">
                <a16:creationId xmlns:a16="http://schemas.microsoft.com/office/drawing/2014/main" id="{026F4070-3547-471C-A93E-4B0B86EB12EC}"/>
              </a:ext>
            </a:extLst>
          </p:cNvPr>
          <p:cNvCxnSpPr>
            <a:cxnSpLocks/>
            <a:stCxn id="73" idx="2"/>
            <a:endCxn id="68" idx="0"/>
          </p:cNvCxnSpPr>
          <p:nvPr/>
        </p:nvCxnSpPr>
        <p:spPr bwMode="auto">
          <a:xfrm>
            <a:off x="9414246" y="2527473"/>
            <a:ext cx="64320" cy="35703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71" name="Table 70">
            <a:extLst>
              <a:ext uri="{FF2B5EF4-FFF2-40B4-BE49-F238E27FC236}">
                <a16:creationId xmlns:a16="http://schemas.microsoft.com/office/drawing/2014/main" id="{2FE4BC37-5B67-4DFC-8867-6AC194A88347}"/>
              </a:ext>
            </a:extLst>
          </p:cNvPr>
          <p:cNvGraphicFramePr>
            <a:graphicFrameLocks noGrp="1"/>
          </p:cNvGraphicFramePr>
          <p:nvPr/>
        </p:nvGraphicFramePr>
        <p:xfrm>
          <a:off x="6212006" y="288450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72" name="Table 71">
            <a:extLst>
              <a:ext uri="{FF2B5EF4-FFF2-40B4-BE49-F238E27FC236}">
                <a16:creationId xmlns:a16="http://schemas.microsoft.com/office/drawing/2014/main" id="{F623DD16-25A6-475F-BFFC-74863C404AEE}"/>
              </a:ext>
            </a:extLst>
          </p:cNvPr>
          <p:cNvGraphicFramePr>
            <a:graphicFrameLocks noGrp="1"/>
          </p:cNvGraphicFramePr>
          <p:nvPr/>
        </p:nvGraphicFramePr>
        <p:xfrm>
          <a:off x="7293858" y="1200912"/>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73" name="Table 72">
            <a:extLst>
              <a:ext uri="{FF2B5EF4-FFF2-40B4-BE49-F238E27FC236}">
                <a16:creationId xmlns:a16="http://schemas.microsoft.com/office/drawing/2014/main" id="{5A781C64-FB1E-4E31-8B86-08B58987B003}"/>
              </a:ext>
            </a:extLst>
          </p:cNvPr>
          <p:cNvGraphicFramePr>
            <a:graphicFrameLocks noGrp="1"/>
          </p:cNvGraphicFramePr>
          <p:nvPr/>
        </p:nvGraphicFramePr>
        <p:xfrm>
          <a:off x="8401633" y="203302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74" name="Straight Arrow Connector 73">
            <a:extLst>
              <a:ext uri="{FF2B5EF4-FFF2-40B4-BE49-F238E27FC236}">
                <a16:creationId xmlns:a16="http://schemas.microsoft.com/office/drawing/2014/main" id="{072B06ED-3FE8-452A-92F5-6D476DDD6E38}"/>
              </a:ext>
            </a:extLst>
          </p:cNvPr>
          <p:cNvCxnSpPr>
            <a:cxnSpLocks/>
            <a:endCxn id="64" idx="0"/>
          </p:cNvCxnSpPr>
          <p:nvPr/>
        </p:nvCxnSpPr>
        <p:spPr bwMode="auto">
          <a:xfrm>
            <a:off x="8511099" y="2446349"/>
            <a:ext cx="217859" cy="445080"/>
          </a:xfrm>
          <a:prstGeom prst="straightConnector1">
            <a:avLst/>
          </a:prstGeom>
          <a:noFill/>
          <a:ln w="25400" cap="flat" cmpd="sng" algn="ctr">
            <a:solidFill>
              <a:schemeClr val="tx1"/>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4D29D04C-1495-437A-8307-302CD75BBD8E}"/>
              </a:ext>
            </a:extLst>
          </p:cNvPr>
          <p:cNvCxnSpPr>
            <a:cxnSpLocks/>
            <a:endCxn id="71" idx="0"/>
          </p:cNvCxnSpPr>
          <p:nvPr/>
        </p:nvCxnSpPr>
        <p:spPr bwMode="auto">
          <a:xfrm>
            <a:off x="6345488" y="2499041"/>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76" name="Straight Arrow Connector 75">
            <a:extLst>
              <a:ext uri="{FF2B5EF4-FFF2-40B4-BE49-F238E27FC236}">
                <a16:creationId xmlns:a16="http://schemas.microsoft.com/office/drawing/2014/main" id="{DC8B41E2-22EF-42FB-A6E5-BF14EFF1B3B6}"/>
              </a:ext>
            </a:extLst>
          </p:cNvPr>
          <p:cNvCxnSpPr>
            <a:cxnSpLocks/>
            <a:stCxn id="72" idx="2"/>
            <a:endCxn id="73" idx="0"/>
          </p:cNvCxnSpPr>
          <p:nvPr/>
        </p:nvCxnSpPr>
        <p:spPr bwMode="auto">
          <a:xfrm>
            <a:off x="8306471" y="1695365"/>
            <a:ext cx="1107775" cy="337655"/>
          </a:xfrm>
          <a:prstGeom prst="straightConnector1">
            <a:avLst/>
          </a:prstGeom>
          <a:noFill/>
          <a:ln w="25400" cap="flat" cmpd="sng" algn="ctr">
            <a:solidFill>
              <a:schemeClr val="tx1"/>
            </a:solidFill>
            <a:prstDash val="solid"/>
            <a:round/>
            <a:headEnd type="none" w="med" len="med"/>
            <a:tailEnd type="triangle"/>
          </a:ln>
          <a:effectLst/>
        </p:spPr>
      </p:cxnSp>
      <p:sp>
        <p:nvSpPr>
          <p:cNvPr id="3" name="Date Placeholder 2">
            <a:extLst>
              <a:ext uri="{FF2B5EF4-FFF2-40B4-BE49-F238E27FC236}">
                <a16:creationId xmlns:a16="http://schemas.microsoft.com/office/drawing/2014/main" id="{3866A7FD-ABAD-FA4E-9D0E-D9DCBF9B1B80}"/>
              </a:ext>
            </a:extLst>
          </p:cNvPr>
          <p:cNvSpPr>
            <a:spLocks noGrp="1"/>
          </p:cNvSpPr>
          <p:nvPr>
            <p:ph type="dt" sz="half" idx="10"/>
          </p:nvPr>
        </p:nvSpPr>
        <p:spPr/>
        <p:txBody>
          <a:bodyPr/>
          <a:lstStyle/>
          <a:p>
            <a:r>
              <a:rPr lang="en-US"/>
              <a:t>7/11/2022</a:t>
            </a:r>
          </a:p>
        </p:txBody>
      </p:sp>
      <p:sp>
        <p:nvSpPr>
          <p:cNvPr id="5" name="Slide Number Placeholder 4">
            <a:extLst>
              <a:ext uri="{FF2B5EF4-FFF2-40B4-BE49-F238E27FC236}">
                <a16:creationId xmlns:a16="http://schemas.microsoft.com/office/drawing/2014/main" id="{EE8583A2-F661-EE4B-96BD-BA666D0FFA0E}"/>
              </a:ext>
            </a:extLst>
          </p:cNvPr>
          <p:cNvSpPr>
            <a:spLocks noGrp="1"/>
          </p:cNvSpPr>
          <p:nvPr>
            <p:ph type="sldNum" sz="quarter" idx="12"/>
          </p:nvPr>
        </p:nvSpPr>
        <p:spPr/>
        <p:txBody>
          <a:bodyPr/>
          <a:lstStyle/>
          <a:p>
            <a:fld id="{26EF018D-A113-44B2-BA5D-E3BD5C944D75}" type="slidenum">
              <a:rPr lang="en-US" smtClean="0"/>
              <a:t>29</a:t>
            </a:fld>
            <a:endParaRPr lang="en-US"/>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FC10D371-B8C5-4EFC-A6BF-C4AFB440C3E4}"/>
                  </a:ext>
                </a:extLst>
              </p14:cNvPr>
              <p14:cNvContentPartPr/>
              <p14:nvPr/>
            </p14:nvContentPartPr>
            <p14:xfrm>
              <a:off x="2244240" y="1872000"/>
              <a:ext cx="154440" cy="98640"/>
            </p14:xfrm>
          </p:contentPart>
        </mc:Choice>
        <mc:Fallback>
          <p:pic>
            <p:nvPicPr>
              <p:cNvPr id="2" name="Ink 1">
                <a:extLst>
                  <a:ext uri="{FF2B5EF4-FFF2-40B4-BE49-F238E27FC236}">
                    <a16:creationId xmlns:a16="http://schemas.microsoft.com/office/drawing/2014/main" id="{FC10D371-B8C5-4EFC-A6BF-C4AFB440C3E4}"/>
                  </a:ext>
                </a:extLst>
              </p:cNvPr>
              <p:cNvPicPr/>
              <p:nvPr/>
            </p:nvPicPr>
            <p:blipFill>
              <a:blip r:embed="rId7"/>
              <a:stretch>
                <a:fillRect/>
              </a:stretch>
            </p:blipFill>
            <p:spPr>
              <a:xfrm>
                <a:off x="2234880" y="1862640"/>
                <a:ext cx="173160" cy="117360"/>
              </a:xfrm>
              <a:prstGeom prst="rect">
                <a:avLst/>
              </a:prstGeom>
            </p:spPr>
          </p:pic>
        </mc:Fallback>
      </mc:AlternateContent>
    </p:spTree>
    <p:extLst>
      <p:ext uri="{BB962C8B-B14F-4D97-AF65-F5344CB8AC3E}">
        <p14:creationId xmlns:p14="http://schemas.microsoft.com/office/powerpoint/2010/main" val="64757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p:cNvSpPr txBox="1">
            <a:spLocks noChangeArrowheads="1"/>
          </p:cNvSpPr>
          <p:nvPr>
            <p:custDataLst>
              <p:tags r:id="rId1"/>
            </p:custDataLst>
          </p:nvPr>
        </p:nvSpPr>
        <p:spPr bwMode="auto">
          <a:xfrm>
            <a:off x="838200" y="1600200"/>
            <a:ext cx="2117887" cy="523220"/>
          </a:xfrm>
          <a:prstGeom prst="rect">
            <a:avLst/>
          </a:prstGeom>
          <a:noFill/>
          <a:ln w="9525">
            <a:noFill/>
            <a:miter lim="800000"/>
            <a:headEnd/>
            <a:tailEnd/>
          </a:ln>
        </p:spPr>
        <p:txBody>
          <a:bodyPr wrap="none">
            <a:spAutoFit/>
          </a:bodyPr>
          <a:lstStyle/>
          <a:p>
            <a:r>
              <a:rPr lang="en-US" sz="2800">
                <a:latin typeface="Courier New" pitchFamily="49" charset="0"/>
                <a:cs typeface="Courier New" pitchFamily="49" charset="0"/>
              </a:rPr>
              <a:t>delete(5)</a:t>
            </a:r>
          </a:p>
        </p:txBody>
      </p:sp>
      <p:sp>
        <p:nvSpPr>
          <p:cNvPr id="7" name="Text Box 1042"/>
          <p:cNvSpPr txBox="1">
            <a:spLocks noChangeArrowheads="1"/>
          </p:cNvSpPr>
          <p:nvPr>
            <p:custDataLst>
              <p:tags r:id="rId2"/>
            </p:custDataLst>
          </p:nvPr>
        </p:nvSpPr>
        <p:spPr bwMode="auto">
          <a:xfrm>
            <a:off x="835261" y="2389222"/>
            <a:ext cx="6438721" cy="3477875"/>
          </a:xfrm>
          <a:prstGeom prst="rect">
            <a:avLst/>
          </a:prstGeom>
          <a:noFill/>
          <a:ln w="9525">
            <a:noFill/>
            <a:miter lim="800000"/>
            <a:headEnd/>
            <a:tailEnd/>
          </a:ln>
        </p:spPr>
        <p:txBody>
          <a:bodyPr wrap="square">
            <a:spAutoFit/>
          </a:bodyPr>
          <a:lstStyle/>
          <a:p>
            <a:pPr>
              <a:defRPr/>
            </a:pPr>
            <a:r>
              <a:rPr lang="en-US" sz="2000"/>
              <a:t>The easiest solution involves replacing the deleted node with its successor (7) or predecessor (4) value.</a:t>
            </a:r>
          </a:p>
          <a:p>
            <a:pPr marL="800100" lvl="1" indent="-342900">
              <a:buFont typeface="Arial" panose="020B0604020202020204" pitchFamily="34" charset="0"/>
              <a:buChar char="•"/>
              <a:defRPr/>
            </a:pPr>
            <a:r>
              <a:rPr lang="en-US" sz="2000"/>
              <a:t>“Easiest” because we know exactly where the rest of the subtrees should go.</a:t>
            </a:r>
          </a:p>
          <a:p>
            <a:pPr>
              <a:defRPr/>
            </a:pPr>
            <a:r>
              <a:rPr lang="en-US" sz="2000"/>
              <a:t>Cases:</a:t>
            </a:r>
          </a:p>
          <a:p>
            <a:pPr marL="800100" lvl="1" indent="-342900">
              <a:buFont typeface="Arial" panose="020B0604020202020204" pitchFamily="34" charset="0"/>
              <a:buChar char="•"/>
              <a:defRPr/>
            </a:pPr>
            <a:r>
              <a:rPr lang="en-US" sz="2000"/>
              <a:t>Replacement node has no children -&gt; then nothing to worry about!</a:t>
            </a:r>
          </a:p>
          <a:p>
            <a:pPr marL="800100" lvl="1" indent="-342900">
              <a:buFont typeface="Arial" panose="020B0604020202020204" pitchFamily="34" charset="0"/>
              <a:buChar char="•"/>
              <a:defRPr/>
            </a:pPr>
            <a:r>
              <a:rPr lang="en-US" sz="2000"/>
              <a:t>Replacement node has 1 children -&gt; just replace the </a:t>
            </a:r>
            <a:r>
              <a:rPr lang="en-US" sz="2000" i="1"/>
              <a:t>replacement </a:t>
            </a:r>
            <a:r>
              <a:rPr lang="en-US" sz="2000"/>
              <a:t>node with that child</a:t>
            </a:r>
          </a:p>
          <a:p>
            <a:pPr marL="800100" lvl="1" indent="-342900">
              <a:buFont typeface="Arial" panose="020B0604020202020204" pitchFamily="34" charset="0"/>
              <a:buChar char="•"/>
              <a:defRPr/>
            </a:pPr>
            <a:r>
              <a:rPr lang="en-US" sz="2000"/>
              <a:t>Replacement node has 2 children(?) (This case cannot happen!)</a:t>
            </a:r>
          </a:p>
        </p:txBody>
      </p:sp>
      <p:sp>
        <p:nvSpPr>
          <p:cNvPr id="56" name="Rectangle 2">
            <a:extLst>
              <a:ext uri="{FF2B5EF4-FFF2-40B4-BE49-F238E27FC236}">
                <a16:creationId xmlns:a16="http://schemas.microsoft.com/office/drawing/2014/main" id="{D85C0B13-F791-D144-B6A2-B79D766F4929}"/>
              </a:ext>
            </a:extLst>
          </p:cNvPr>
          <p:cNvSpPr txBox="1">
            <a:spLocks noChangeArrowheads="1"/>
          </p:cNvSpPr>
          <p:nvPr>
            <p:custDataLst>
              <p:tags r:id="rId3"/>
            </p:custDataLst>
          </p:nvPr>
        </p:nvSpPr>
        <p:spPr>
          <a:xfrm>
            <a:off x="838200" y="304800"/>
            <a:ext cx="9067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Deletion – The Two Child Case</a:t>
            </a:r>
          </a:p>
        </p:txBody>
      </p:sp>
      <p:sp>
        <p:nvSpPr>
          <p:cNvPr id="37" name="Oval 3">
            <a:extLst>
              <a:ext uri="{FF2B5EF4-FFF2-40B4-BE49-F238E27FC236}">
                <a16:creationId xmlns:a16="http://schemas.microsoft.com/office/drawing/2014/main" id="{2DD297DA-26F9-A046-8616-9C429CD04C05}"/>
              </a:ext>
            </a:extLst>
          </p:cNvPr>
          <p:cNvSpPr>
            <a:spLocks noChangeAspect="1" noChangeArrowheads="1"/>
          </p:cNvSpPr>
          <p:nvPr>
            <p:custDataLst>
              <p:tags r:id="rId4"/>
            </p:custDataLst>
          </p:nvPr>
        </p:nvSpPr>
        <p:spPr bwMode="auto">
          <a:xfrm>
            <a:off x="10729037" y="3062985"/>
            <a:ext cx="367507" cy="367507"/>
          </a:xfrm>
          <a:prstGeom prst="ellipse">
            <a:avLst/>
          </a:prstGeom>
          <a:noFill/>
          <a:ln w="38100">
            <a:solidFill>
              <a:schemeClr val="tx1"/>
            </a:solidFill>
            <a:round/>
            <a:headEnd/>
            <a:tailEnd/>
          </a:ln>
        </p:spPr>
        <p:txBody>
          <a:bodyPr wrap="none" anchor="ctr"/>
          <a:lstStyle/>
          <a:p>
            <a:pPr algn="ctr"/>
            <a:r>
              <a:rPr lang="en-US"/>
              <a:t>20</a:t>
            </a:r>
          </a:p>
        </p:txBody>
      </p:sp>
      <p:sp>
        <p:nvSpPr>
          <p:cNvPr id="38" name="Oval 4">
            <a:extLst>
              <a:ext uri="{FF2B5EF4-FFF2-40B4-BE49-F238E27FC236}">
                <a16:creationId xmlns:a16="http://schemas.microsoft.com/office/drawing/2014/main" id="{E77FA3F2-65A2-5D47-B384-3A597EDC7BE8}"/>
              </a:ext>
            </a:extLst>
          </p:cNvPr>
          <p:cNvSpPr>
            <a:spLocks noChangeAspect="1" noChangeArrowheads="1"/>
          </p:cNvSpPr>
          <p:nvPr>
            <p:custDataLst>
              <p:tags r:id="rId5"/>
            </p:custDataLst>
          </p:nvPr>
        </p:nvSpPr>
        <p:spPr bwMode="auto">
          <a:xfrm>
            <a:off x="8670996" y="3062985"/>
            <a:ext cx="367507" cy="367507"/>
          </a:xfrm>
          <a:prstGeom prst="ellipse">
            <a:avLst/>
          </a:prstGeom>
          <a:noFill/>
          <a:ln w="38100">
            <a:solidFill>
              <a:schemeClr val="tx1"/>
            </a:solidFill>
            <a:round/>
            <a:headEnd/>
            <a:tailEnd/>
          </a:ln>
        </p:spPr>
        <p:txBody>
          <a:bodyPr wrap="none" anchor="ctr"/>
          <a:lstStyle/>
          <a:p>
            <a:pPr algn="ctr"/>
            <a:r>
              <a:rPr lang="en-US"/>
              <a:t>9</a:t>
            </a:r>
          </a:p>
        </p:txBody>
      </p:sp>
      <p:sp>
        <p:nvSpPr>
          <p:cNvPr id="39" name="Oval 5">
            <a:extLst>
              <a:ext uri="{FF2B5EF4-FFF2-40B4-BE49-F238E27FC236}">
                <a16:creationId xmlns:a16="http://schemas.microsoft.com/office/drawing/2014/main" id="{55BCB3E3-100D-5B42-BF0D-2C7B86C652DD}"/>
              </a:ext>
            </a:extLst>
          </p:cNvPr>
          <p:cNvSpPr>
            <a:spLocks noChangeAspect="1" noChangeArrowheads="1"/>
          </p:cNvSpPr>
          <p:nvPr>
            <p:custDataLst>
              <p:tags r:id="rId6"/>
            </p:custDataLst>
          </p:nvPr>
        </p:nvSpPr>
        <p:spPr bwMode="auto">
          <a:xfrm>
            <a:off x="7641975" y="3062985"/>
            <a:ext cx="367507" cy="367507"/>
          </a:xfrm>
          <a:prstGeom prst="ellipse">
            <a:avLst/>
          </a:prstGeom>
          <a:noFill/>
          <a:ln w="38100">
            <a:solidFill>
              <a:schemeClr val="tx1"/>
            </a:solidFill>
            <a:round/>
            <a:headEnd/>
            <a:tailEnd/>
          </a:ln>
        </p:spPr>
        <p:txBody>
          <a:bodyPr wrap="none" anchor="ctr"/>
          <a:lstStyle/>
          <a:p>
            <a:pPr algn="ctr"/>
            <a:r>
              <a:rPr lang="en-US"/>
              <a:t>2</a:t>
            </a:r>
          </a:p>
        </p:txBody>
      </p:sp>
      <p:sp>
        <p:nvSpPr>
          <p:cNvPr id="40" name="Oval 6">
            <a:extLst>
              <a:ext uri="{FF2B5EF4-FFF2-40B4-BE49-F238E27FC236}">
                <a16:creationId xmlns:a16="http://schemas.microsoft.com/office/drawing/2014/main" id="{5688D7FB-4F43-F849-8860-CDA616AB31ED}"/>
              </a:ext>
            </a:extLst>
          </p:cNvPr>
          <p:cNvSpPr>
            <a:spLocks noChangeAspect="1" noChangeArrowheads="1"/>
          </p:cNvSpPr>
          <p:nvPr>
            <p:custDataLst>
              <p:tags r:id="rId7"/>
            </p:custDataLst>
          </p:nvPr>
        </p:nvSpPr>
        <p:spPr bwMode="auto">
          <a:xfrm>
            <a:off x="10214527" y="2205469"/>
            <a:ext cx="367507" cy="367507"/>
          </a:xfrm>
          <a:prstGeom prst="ellipse">
            <a:avLst/>
          </a:prstGeom>
          <a:noFill/>
          <a:ln w="38100">
            <a:solidFill>
              <a:schemeClr val="tx1"/>
            </a:solidFill>
            <a:round/>
            <a:headEnd/>
            <a:tailEnd/>
          </a:ln>
        </p:spPr>
        <p:txBody>
          <a:bodyPr wrap="none" anchor="ctr"/>
          <a:lstStyle/>
          <a:p>
            <a:pPr algn="ctr"/>
            <a:r>
              <a:rPr lang="en-US"/>
              <a:t>15</a:t>
            </a:r>
          </a:p>
        </p:txBody>
      </p:sp>
      <p:sp>
        <p:nvSpPr>
          <p:cNvPr id="41" name="Oval 7">
            <a:extLst>
              <a:ext uri="{FF2B5EF4-FFF2-40B4-BE49-F238E27FC236}">
                <a16:creationId xmlns:a16="http://schemas.microsoft.com/office/drawing/2014/main" id="{BEBC5B3A-889F-B645-9A8A-7974D1CB539F}"/>
              </a:ext>
            </a:extLst>
          </p:cNvPr>
          <p:cNvSpPr>
            <a:spLocks noChangeAspect="1" noChangeArrowheads="1"/>
          </p:cNvSpPr>
          <p:nvPr>
            <p:custDataLst>
              <p:tags r:id="rId8"/>
            </p:custDataLst>
          </p:nvPr>
        </p:nvSpPr>
        <p:spPr bwMode="auto">
          <a:xfrm>
            <a:off x="8156486" y="2205469"/>
            <a:ext cx="367507" cy="367507"/>
          </a:xfrm>
          <a:prstGeom prst="ellipse">
            <a:avLst/>
          </a:prstGeom>
          <a:noFill/>
          <a:ln w="38100">
            <a:solidFill>
              <a:srgbClr val="FF0000"/>
            </a:solidFill>
            <a:round/>
            <a:headEnd/>
            <a:tailEnd/>
          </a:ln>
        </p:spPr>
        <p:txBody>
          <a:bodyPr wrap="none" anchor="ctr"/>
          <a:lstStyle/>
          <a:p>
            <a:pPr algn="ctr"/>
            <a:r>
              <a:rPr lang="en-US">
                <a:solidFill>
                  <a:srgbClr val="FF0000"/>
                </a:solidFill>
              </a:rPr>
              <a:t>5</a:t>
            </a:r>
          </a:p>
        </p:txBody>
      </p:sp>
      <p:sp>
        <p:nvSpPr>
          <p:cNvPr id="42" name="Oval 8">
            <a:extLst>
              <a:ext uri="{FF2B5EF4-FFF2-40B4-BE49-F238E27FC236}">
                <a16:creationId xmlns:a16="http://schemas.microsoft.com/office/drawing/2014/main" id="{04081E92-4DF9-B040-BA38-60B75A39A82D}"/>
              </a:ext>
            </a:extLst>
          </p:cNvPr>
          <p:cNvSpPr>
            <a:spLocks noChangeAspect="1" noChangeArrowheads="1"/>
          </p:cNvSpPr>
          <p:nvPr>
            <p:custDataLst>
              <p:tags r:id="rId9"/>
            </p:custDataLst>
          </p:nvPr>
        </p:nvSpPr>
        <p:spPr bwMode="auto">
          <a:xfrm>
            <a:off x="9185506" y="1347951"/>
            <a:ext cx="367507" cy="367507"/>
          </a:xfrm>
          <a:prstGeom prst="ellipse">
            <a:avLst/>
          </a:prstGeom>
          <a:noFill/>
          <a:ln w="38100">
            <a:solidFill>
              <a:schemeClr val="tx1"/>
            </a:solidFill>
            <a:round/>
            <a:headEnd/>
            <a:tailEnd/>
          </a:ln>
        </p:spPr>
        <p:txBody>
          <a:bodyPr wrap="none" anchor="ctr"/>
          <a:lstStyle/>
          <a:p>
            <a:pPr algn="ctr"/>
            <a:r>
              <a:rPr lang="en-US"/>
              <a:t>12</a:t>
            </a:r>
          </a:p>
        </p:txBody>
      </p:sp>
      <p:cxnSp>
        <p:nvCxnSpPr>
          <p:cNvPr id="43" name="AutoShape 9">
            <a:extLst>
              <a:ext uri="{FF2B5EF4-FFF2-40B4-BE49-F238E27FC236}">
                <a16:creationId xmlns:a16="http://schemas.microsoft.com/office/drawing/2014/main" id="{BC0BFABE-F022-8D4C-BF4A-C51B90FE39B7}"/>
              </a:ext>
            </a:extLst>
          </p:cNvPr>
          <p:cNvCxnSpPr>
            <a:cxnSpLocks noChangeShapeType="1"/>
            <a:stCxn id="42" idx="3"/>
            <a:endCxn id="41" idx="0"/>
          </p:cNvCxnSpPr>
          <p:nvPr>
            <p:custDataLst>
              <p:tags r:id="rId10"/>
            </p:custDataLst>
          </p:nvPr>
        </p:nvCxnSpPr>
        <p:spPr bwMode="auto">
          <a:xfrm flipH="1">
            <a:off x="8340240" y="1680240"/>
            <a:ext cx="898862" cy="506853"/>
          </a:xfrm>
          <a:prstGeom prst="straightConnector1">
            <a:avLst/>
          </a:prstGeom>
          <a:noFill/>
          <a:ln w="9525">
            <a:solidFill>
              <a:schemeClr val="tx1"/>
            </a:solidFill>
            <a:round/>
            <a:headEnd/>
            <a:tailEnd type="triangle" w="med" len="med"/>
          </a:ln>
        </p:spPr>
      </p:cxnSp>
      <p:cxnSp>
        <p:nvCxnSpPr>
          <p:cNvPr id="44" name="AutoShape 10">
            <a:extLst>
              <a:ext uri="{FF2B5EF4-FFF2-40B4-BE49-F238E27FC236}">
                <a16:creationId xmlns:a16="http://schemas.microsoft.com/office/drawing/2014/main" id="{9A22A133-745B-F54B-9988-26289026A771}"/>
              </a:ext>
            </a:extLst>
          </p:cNvPr>
          <p:cNvCxnSpPr>
            <a:cxnSpLocks noChangeShapeType="1"/>
            <a:stCxn id="42" idx="5"/>
            <a:endCxn id="40" idx="0"/>
          </p:cNvCxnSpPr>
          <p:nvPr>
            <p:custDataLst>
              <p:tags r:id="rId11"/>
            </p:custDataLst>
          </p:nvPr>
        </p:nvCxnSpPr>
        <p:spPr bwMode="auto">
          <a:xfrm>
            <a:off x="9499420" y="1680240"/>
            <a:ext cx="898862" cy="506853"/>
          </a:xfrm>
          <a:prstGeom prst="straightConnector1">
            <a:avLst/>
          </a:prstGeom>
          <a:noFill/>
          <a:ln w="9525">
            <a:solidFill>
              <a:schemeClr val="tx1"/>
            </a:solidFill>
            <a:round/>
            <a:headEnd/>
            <a:tailEnd type="triangle" w="med" len="med"/>
          </a:ln>
        </p:spPr>
      </p:cxnSp>
      <p:cxnSp>
        <p:nvCxnSpPr>
          <p:cNvPr id="45" name="AutoShape 11">
            <a:extLst>
              <a:ext uri="{FF2B5EF4-FFF2-40B4-BE49-F238E27FC236}">
                <a16:creationId xmlns:a16="http://schemas.microsoft.com/office/drawing/2014/main" id="{15FC88BF-B68C-954A-B28B-F28C1FEA80F0}"/>
              </a:ext>
            </a:extLst>
          </p:cNvPr>
          <p:cNvCxnSpPr>
            <a:cxnSpLocks noChangeShapeType="1"/>
            <a:stCxn id="40" idx="5"/>
            <a:endCxn id="37" idx="0"/>
          </p:cNvCxnSpPr>
          <p:nvPr>
            <p:custDataLst>
              <p:tags r:id="rId12"/>
            </p:custDataLst>
          </p:nvPr>
        </p:nvCxnSpPr>
        <p:spPr bwMode="auto">
          <a:xfrm>
            <a:off x="10528440" y="2537757"/>
            <a:ext cx="384351" cy="506853"/>
          </a:xfrm>
          <a:prstGeom prst="straightConnector1">
            <a:avLst/>
          </a:prstGeom>
          <a:noFill/>
          <a:ln w="9525">
            <a:solidFill>
              <a:schemeClr val="tx1"/>
            </a:solidFill>
            <a:round/>
            <a:headEnd/>
            <a:tailEnd type="triangle" w="med" len="med"/>
          </a:ln>
        </p:spPr>
      </p:cxnSp>
      <p:cxnSp>
        <p:nvCxnSpPr>
          <p:cNvPr id="46" name="AutoShape 12">
            <a:extLst>
              <a:ext uri="{FF2B5EF4-FFF2-40B4-BE49-F238E27FC236}">
                <a16:creationId xmlns:a16="http://schemas.microsoft.com/office/drawing/2014/main" id="{878434F4-535F-FD46-BBB2-470AC7DF6CFF}"/>
              </a:ext>
            </a:extLst>
          </p:cNvPr>
          <p:cNvCxnSpPr>
            <a:cxnSpLocks noChangeShapeType="1"/>
            <a:stCxn id="41" idx="3"/>
            <a:endCxn id="39" idx="0"/>
          </p:cNvCxnSpPr>
          <p:nvPr>
            <p:custDataLst>
              <p:tags r:id="rId13"/>
            </p:custDataLst>
          </p:nvPr>
        </p:nvCxnSpPr>
        <p:spPr bwMode="auto">
          <a:xfrm flipH="1">
            <a:off x="7825729" y="2537757"/>
            <a:ext cx="384352" cy="506853"/>
          </a:xfrm>
          <a:prstGeom prst="straightConnector1">
            <a:avLst/>
          </a:prstGeom>
          <a:noFill/>
          <a:ln w="9525">
            <a:solidFill>
              <a:schemeClr val="tx1"/>
            </a:solidFill>
            <a:round/>
            <a:headEnd/>
            <a:tailEnd type="triangle" w="med" len="med"/>
          </a:ln>
        </p:spPr>
      </p:cxnSp>
      <p:cxnSp>
        <p:nvCxnSpPr>
          <p:cNvPr id="47" name="AutoShape 13">
            <a:extLst>
              <a:ext uri="{FF2B5EF4-FFF2-40B4-BE49-F238E27FC236}">
                <a16:creationId xmlns:a16="http://schemas.microsoft.com/office/drawing/2014/main" id="{26858255-1783-D44E-9E8F-A9DD5CC48173}"/>
              </a:ext>
            </a:extLst>
          </p:cNvPr>
          <p:cNvCxnSpPr>
            <a:cxnSpLocks noChangeShapeType="1"/>
            <a:stCxn id="41" idx="5"/>
            <a:endCxn id="38" idx="0"/>
          </p:cNvCxnSpPr>
          <p:nvPr>
            <p:custDataLst>
              <p:tags r:id="rId14"/>
            </p:custDataLst>
          </p:nvPr>
        </p:nvCxnSpPr>
        <p:spPr bwMode="auto">
          <a:xfrm>
            <a:off x="8470398" y="2537757"/>
            <a:ext cx="384351" cy="506853"/>
          </a:xfrm>
          <a:prstGeom prst="straightConnector1">
            <a:avLst/>
          </a:prstGeom>
          <a:noFill/>
          <a:ln w="9525">
            <a:solidFill>
              <a:schemeClr val="tx1"/>
            </a:solidFill>
            <a:round/>
            <a:headEnd/>
            <a:tailEnd type="triangle" w="med" len="med"/>
          </a:ln>
        </p:spPr>
      </p:cxnSp>
      <p:sp>
        <p:nvSpPr>
          <p:cNvPr id="48" name="Oval 14">
            <a:extLst>
              <a:ext uri="{FF2B5EF4-FFF2-40B4-BE49-F238E27FC236}">
                <a16:creationId xmlns:a16="http://schemas.microsoft.com/office/drawing/2014/main" id="{A0B6049C-A6A0-7746-B0BE-1586BAC152C6}"/>
              </a:ext>
            </a:extLst>
          </p:cNvPr>
          <p:cNvSpPr>
            <a:spLocks noChangeAspect="1" noChangeArrowheads="1"/>
          </p:cNvSpPr>
          <p:nvPr>
            <p:custDataLst>
              <p:tags r:id="rId15"/>
            </p:custDataLst>
          </p:nvPr>
        </p:nvSpPr>
        <p:spPr bwMode="auto">
          <a:xfrm>
            <a:off x="10986293" y="3920503"/>
            <a:ext cx="367507" cy="367507"/>
          </a:xfrm>
          <a:prstGeom prst="ellipse">
            <a:avLst/>
          </a:prstGeom>
          <a:noFill/>
          <a:ln w="38100">
            <a:solidFill>
              <a:schemeClr val="tx1"/>
            </a:solidFill>
            <a:round/>
            <a:headEnd/>
            <a:tailEnd/>
          </a:ln>
        </p:spPr>
        <p:txBody>
          <a:bodyPr wrap="none" anchor="ctr"/>
          <a:lstStyle/>
          <a:p>
            <a:pPr algn="ctr"/>
            <a:r>
              <a:rPr lang="en-US"/>
              <a:t>30</a:t>
            </a:r>
          </a:p>
        </p:txBody>
      </p:sp>
      <p:cxnSp>
        <p:nvCxnSpPr>
          <p:cNvPr id="49" name="AutoShape 15">
            <a:extLst>
              <a:ext uri="{FF2B5EF4-FFF2-40B4-BE49-F238E27FC236}">
                <a16:creationId xmlns:a16="http://schemas.microsoft.com/office/drawing/2014/main" id="{B0208B99-62AB-3E40-A6C2-625F1AC67EAD}"/>
              </a:ext>
            </a:extLst>
          </p:cNvPr>
          <p:cNvCxnSpPr>
            <a:cxnSpLocks noChangeShapeType="1"/>
            <a:stCxn id="37" idx="5"/>
            <a:endCxn id="48" idx="0"/>
          </p:cNvCxnSpPr>
          <p:nvPr>
            <p:custDataLst>
              <p:tags r:id="rId16"/>
            </p:custDataLst>
          </p:nvPr>
        </p:nvCxnSpPr>
        <p:spPr bwMode="auto">
          <a:xfrm>
            <a:off x="11042951" y="3395274"/>
            <a:ext cx="127096" cy="506853"/>
          </a:xfrm>
          <a:prstGeom prst="straightConnector1">
            <a:avLst/>
          </a:prstGeom>
          <a:noFill/>
          <a:ln w="9525">
            <a:solidFill>
              <a:schemeClr val="tx1"/>
            </a:solidFill>
            <a:round/>
            <a:headEnd/>
            <a:tailEnd type="triangle" w="med" len="med"/>
          </a:ln>
        </p:spPr>
      </p:cxnSp>
      <p:sp>
        <p:nvSpPr>
          <p:cNvPr id="50" name="Oval 16">
            <a:extLst>
              <a:ext uri="{FF2B5EF4-FFF2-40B4-BE49-F238E27FC236}">
                <a16:creationId xmlns:a16="http://schemas.microsoft.com/office/drawing/2014/main" id="{B299328D-9470-7B46-96E0-8609655A34E2}"/>
              </a:ext>
            </a:extLst>
          </p:cNvPr>
          <p:cNvSpPr>
            <a:spLocks noChangeAspect="1" noChangeArrowheads="1"/>
          </p:cNvSpPr>
          <p:nvPr>
            <p:custDataLst>
              <p:tags r:id="rId17"/>
            </p:custDataLst>
          </p:nvPr>
        </p:nvSpPr>
        <p:spPr bwMode="auto">
          <a:xfrm>
            <a:off x="8413740" y="3920503"/>
            <a:ext cx="367507" cy="367507"/>
          </a:xfrm>
          <a:prstGeom prst="ellipse">
            <a:avLst/>
          </a:prstGeom>
          <a:noFill/>
          <a:ln w="38100">
            <a:solidFill>
              <a:schemeClr val="tx1"/>
            </a:solidFill>
            <a:round/>
            <a:headEnd/>
            <a:tailEnd/>
          </a:ln>
        </p:spPr>
        <p:txBody>
          <a:bodyPr wrap="none" anchor="ctr"/>
          <a:lstStyle/>
          <a:p>
            <a:pPr algn="ctr"/>
            <a:r>
              <a:rPr lang="en-US"/>
              <a:t>7</a:t>
            </a:r>
          </a:p>
        </p:txBody>
      </p:sp>
      <p:cxnSp>
        <p:nvCxnSpPr>
          <p:cNvPr id="51" name="AutoShape 17">
            <a:extLst>
              <a:ext uri="{FF2B5EF4-FFF2-40B4-BE49-F238E27FC236}">
                <a16:creationId xmlns:a16="http://schemas.microsoft.com/office/drawing/2014/main" id="{23C2C6E6-8B0C-6341-9DF7-A02BAB40BCC2}"/>
              </a:ext>
            </a:extLst>
          </p:cNvPr>
          <p:cNvCxnSpPr>
            <a:cxnSpLocks noChangeShapeType="1"/>
            <a:stCxn id="38" idx="3"/>
            <a:endCxn id="50" idx="0"/>
          </p:cNvCxnSpPr>
          <p:nvPr>
            <p:custDataLst>
              <p:tags r:id="rId18"/>
            </p:custDataLst>
          </p:nvPr>
        </p:nvCxnSpPr>
        <p:spPr bwMode="auto">
          <a:xfrm flipH="1">
            <a:off x="8597495" y="3395274"/>
            <a:ext cx="127096" cy="506853"/>
          </a:xfrm>
          <a:prstGeom prst="straightConnector1">
            <a:avLst/>
          </a:prstGeom>
          <a:noFill/>
          <a:ln w="9525">
            <a:solidFill>
              <a:schemeClr val="tx1"/>
            </a:solidFill>
            <a:round/>
            <a:headEnd/>
            <a:tailEnd type="triangle" w="med" len="med"/>
          </a:ln>
        </p:spPr>
      </p:cxnSp>
      <p:sp>
        <p:nvSpPr>
          <p:cNvPr id="52" name="Oval 18">
            <a:extLst>
              <a:ext uri="{FF2B5EF4-FFF2-40B4-BE49-F238E27FC236}">
                <a16:creationId xmlns:a16="http://schemas.microsoft.com/office/drawing/2014/main" id="{01766E6E-6066-0A4D-9E96-50408C18D743}"/>
              </a:ext>
            </a:extLst>
          </p:cNvPr>
          <p:cNvSpPr>
            <a:spLocks noChangeAspect="1" noChangeArrowheads="1"/>
          </p:cNvSpPr>
          <p:nvPr>
            <p:custDataLst>
              <p:tags r:id="rId19"/>
            </p:custDataLst>
          </p:nvPr>
        </p:nvSpPr>
        <p:spPr bwMode="auto">
          <a:xfrm>
            <a:off x="10471782" y="3912847"/>
            <a:ext cx="367507" cy="367507"/>
          </a:xfrm>
          <a:prstGeom prst="ellipse">
            <a:avLst/>
          </a:prstGeom>
          <a:noFill/>
          <a:ln w="38100">
            <a:solidFill>
              <a:schemeClr val="tx1"/>
            </a:solidFill>
            <a:round/>
            <a:headEnd/>
            <a:tailEnd/>
          </a:ln>
        </p:spPr>
        <p:txBody>
          <a:bodyPr wrap="none" anchor="ctr"/>
          <a:lstStyle/>
          <a:p>
            <a:pPr algn="ctr"/>
            <a:r>
              <a:rPr lang="en-US"/>
              <a:t>17</a:t>
            </a:r>
          </a:p>
        </p:txBody>
      </p:sp>
      <p:cxnSp>
        <p:nvCxnSpPr>
          <p:cNvPr id="53" name="AutoShape 19">
            <a:extLst>
              <a:ext uri="{FF2B5EF4-FFF2-40B4-BE49-F238E27FC236}">
                <a16:creationId xmlns:a16="http://schemas.microsoft.com/office/drawing/2014/main" id="{9FEF5E49-203A-574B-998C-55AB822D6784}"/>
              </a:ext>
            </a:extLst>
          </p:cNvPr>
          <p:cNvCxnSpPr>
            <a:cxnSpLocks noChangeShapeType="1"/>
            <a:stCxn id="37" idx="3"/>
            <a:endCxn id="52" idx="0"/>
          </p:cNvCxnSpPr>
          <p:nvPr>
            <p:custDataLst>
              <p:tags r:id="rId20"/>
            </p:custDataLst>
          </p:nvPr>
        </p:nvCxnSpPr>
        <p:spPr bwMode="auto">
          <a:xfrm flipH="1">
            <a:off x="10655537" y="3395275"/>
            <a:ext cx="127096" cy="499198"/>
          </a:xfrm>
          <a:prstGeom prst="straightConnector1">
            <a:avLst/>
          </a:prstGeom>
          <a:noFill/>
          <a:ln w="9525">
            <a:solidFill>
              <a:schemeClr val="tx1"/>
            </a:solidFill>
            <a:round/>
            <a:headEnd/>
            <a:tailEnd type="triangle" w="med" len="med"/>
          </a:ln>
        </p:spPr>
      </p:cxnSp>
      <p:sp>
        <p:nvSpPr>
          <p:cNvPr id="54" name="Oval 22">
            <a:extLst>
              <a:ext uri="{FF2B5EF4-FFF2-40B4-BE49-F238E27FC236}">
                <a16:creationId xmlns:a16="http://schemas.microsoft.com/office/drawing/2014/main" id="{0DF2D4DB-C776-9C4B-83E7-5290563CB1F6}"/>
              </a:ext>
            </a:extLst>
          </p:cNvPr>
          <p:cNvSpPr>
            <a:spLocks noChangeAspect="1" noChangeArrowheads="1"/>
          </p:cNvSpPr>
          <p:nvPr>
            <p:custDataLst>
              <p:tags r:id="rId21"/>
            </p:custDataLst>
          </p:nvPr>
        </p:nvSpPr>
        <p:spPr bwMode="auto">
          <a:xfrm>
            <a:off x="8908345" y="3931223"/>
            <a:ext cx="367507" cy="367507"/>
          </a:xfrm>
          <a:prstGeom prst="ellipse">
            <a:avLst/>
          </a:prstGeom>
          <a:noFill/>
          <a:ln w="38100">
            <a:solidFill>
              <a:schemeClr val="tx1"/>
            </a:solidFill>
            <a:round/>
            <a:headEnd/>
            <a:tailEnd/>
          </a:ln>
        </p:spPr>
        <p:txBody>
          <a:bodyPr wrap="none" anchor="ctr"/>
          <a:lstStyle/>
          <a:p>
            <a:pPr algn="ctr"/>
            <a:r>
              <a:rPr lang="en-US"/>
              <a:t>10</a:t>
            </a:r>
          </a:p>
        </p:txBody>
      </p:sp>
      <p:cxnSp>
        <p:nvCxnSpPr>
          <p:cNvPr id="55" name="AutoShape 23">
            <a:extLst>
              <a:ext uri="{FF2B5EF4-FFF2-40B4-BE49-F238E27FC236}">
                <a16:creationId xmlns:a16="http://schemas.microsoft.com/office/drawing/2014/main" id="{E3BB72CA-4F52-5E43-9595-4E6460F55A9B}"/>
              </a:ext>
            </a:extLst>
          </p:cNvPr>
          <p:cNvCxnSpPr>
            <a:cxnSpLocks noChangeShapeType="1"/>
            <a:endCxn id="54" idx="0"/>
          </p:cNvCxnSpPr>
          <p:nvPr>
            <p:custDataLst>
              <p:tags r:id="rId22"/>
            </p:custDataLst>
          </p:nvPr>
        </p:nvCxnSpPr>
        <p:spPr bwMode="auto">
          <a:xfrm>
            <a:off x="8965003" y="3405994"/>
            <a:ext cx="127096" cy="506854"/>
          </a:xfrm>
          <a:prstGeom prst="straightConnector1">
            <a:avLst/>
          </a:prstGeom>
          <a:noFill/>
          <a:ln w="9525">
            <a:solidFill>
              <a:schemeClr val="tx1"/>
            </a:solidFill>
            <a:round/>
            <a:headEnd/>
            <a:tailEnd type="triangle" w="med" len="med"/>
          </a:ln>
        </p:spPr>
      </p:cxnSp>
      <p:sp>
        <p:nvSpPr>
          <p:cNvPr id="28" name="Oval 5">
            <a:extLst>
              <a:ext uri="{FF2B5EF4-FFF2-40B4-BE49-F238E27FC236}">
                <a16:creationId xmlns:a16="http://schemas.microsoft.com/office/drawing/2014/main" id="{36BFA57F-DF25-EB46-859C-4942548291AA}"/>
              </a:ext>
            </a:extLst>
          </p:cNvPr>
          <p:cNvSpPr>
            <a:spLocks noChangeAspect="1" noChangeArrowheads="1"/>
          </p:cNvSpPr>
          <p:nvPr>
            <p:custDataLst>
              <p:tags r:id="rId23"/>
            </p:custDataLst>
          </p:nvPr>
        </p:nvSpPr>
        <p:spPr bwMode="auto">
          <a:xfrm>
            <a:off x="7899230" y="3918694"/>
            <a:ext cx="367507" cy="367507"/>
          </a:xfrm>
          <a:prstGeom prst="ellipse">
            <a:avLst/>
          </a:prstGeom>
          <a:noFill/>
          <a:ln w="38100">
            <a:solidFill>
              <a:schemeClr val="tx1"/>
            </a:solidFill>
            <a:round/>
            <a:headEnd/>
            <a:tailEnd/>
          </a:ln>
        </p:spPr>
        <p:txBody>
          <a:bodyPr wrap="none" anchor="ctr"/>
          <a:lstStyle/>
          <a:p>
            <a:pPr algn="ctr"/>
            <a:r>
              <a:rPr lang="en-US"/>
              <a:t>4</a:t>
            </a:r>
          </a:p>
        </p:txBody>
      </p:sp>
      <p:cxnSp>
        <p:nvCxnSpPr>
          <p:cNvPr id="29" name="AutoShape 12">
            <a:extLst>
              <a:ext uri="{FF2B5EF4-FFF2-40B4-BE49-F238E27FC236}">
                <a16:creationId xmlns:a16="http://schemas.microsoft.com/office/drawing/2014/main" id="{CFB62F3F-371A-AD47-86C2-21A0EF3A3CBE}"/>
              </a:ext>
            </a:extLst>
          </p:cNvPr>
          <p:cNvCxnSpPr>
            <a:cxnSpLocks noChangeShapeType="1"/>
            <a:stCxn id="39" idx="4"/>
            <a:endCxn id="28" idx="0"/>
          </p:cNvCxnSpPr>
          <p:nvPr>
            <p:custDataLst>
              <p:tags r:id="rId24"/>
            </p:custDataLst>
          </p:nvPr>
        </p:nvCxnSpPr>
        <p:spPr bwMode="auto">
          <a:xfrm>
            <a:off x="7825729" y="3430493"/>
            <a:ext cx="257255" cy="488202"/>
          </a:xfrm>
          <a:prstGeom prst="straightConnector1">
            <a:avLst/>
          </a:prstGeom>
          <a:noFill/>
          <a:ln w="9525">
            <a:solidFill>
              <a:schemeClr val="tx1"/>
            </a:solidFill>
            <a:round/>
            <a:headEnd/>
            <a:tailEnd type="triangle" w="med" len="med"/>
          </a:ln>
        </p:spPr>
      </p:cxnSp>
      <p:sp>
        <p:nvSpPr>
          <p:cNvPr id="34" name="Oval 5">
            <a:extLst>
              <a:ext uri="{FF2B5EF4-FFF2-40B4-BE49-F238E27FC236}">
                <a16:creationId xmlns:a16="http://schemas.microsoft.com/office/drawing/2014/main" id="{12B7C1BD-71DB-9645-B0D7-68CA65584D16}"/>
              </a:ext>
            </a:extLst>
          </p:cNvPr>
          <p:cNvSpPr>
            <a:spLocks noChangeAspect="1" noChangeArrowheads="1"/>
          </p:cNvSpPr>
          <p:nvPr>
            <p:custDataLst>
              <p:tags r:id="rId25"/>
            </p:custDataLst>
          </p:nvPr>
        </p:nvSpPr>
        <p:spPr bwMode="auto">
          <a:xfrm>
            <a:off x="7587895" y="4623831"/>
            <a:ext cx="367507" cy="367507"/>
          </a:xfrm>
          <a:prstGeom prst="ellipse">
            <a:avLst/>
          </a:prstGeom>
          <a:noFill/>
          <a:ln w="38100">
            <a:solidFill>
              <a:schemeClr val="tx1"/>
            </a:solidFill>
            <a:round/>
            <a:headEnd/>
            <a:tailEnd/>
          </a:ln>
        </p:spPr>
        <p:txBody>
          <a:bodyPr wrap="none" anchor="ctr"/>
          <a:lstStyle/>
          <a:p>
            <a:pPr algn="ctr"/>
            <a:r>
              <a:rPr lang="en-US"/>
              <a:t>3</a:t>
            </a:r>
          </a:p>
        </p:txBody>
      </p:sp>
      <p:cxnSp>
        <p:nvCxnSpPr>
          <p:cNvPr id="35" name="AutoShape 12">
            <a:extLst>
              <a:ext uri="{FF2B5EF4-FFF2-40B4-BE49-F238E27FC236}">
                <a16:creationId xmlns:a16="http://schemas.microsoft.com/office/drawing/2014/main" id="{45AB9EF4-7F37-8946-80F9-C266CC532628}"/>
              </a:ext>
            </a:extLst>
          </p:cNvPr>
          <p:cNvCxnSpPr>
            <a:cxnSpLocks noChangeShapeType="1"/>
            <a:stCxn id="28" idx="4"/>
            <a:endCxn id="34" idx="0"/>
          </p:cNvCxnSpPr>
          <p:nvPr>
            <p:custDataLst>
              <p:tags r:id="rId26"/>
            </p:custDataLst>
          </p:nvPr>
        </p:nvCxnSpPr>
        <p:spPr bwMode="auto">
          <a:xfrm flipH="1">
            <a:off x="7771649" y="4286201"/>
            <a:ext cx="311335" cy="337630"/>
          </a:xfrm>
          <a:prstGeom prst="straightConnector1">
            <a:avLst/>
          </a:prstGeom>
          <a:noFill/>
          <a:ln w="9525">
            <a:solidFill>
              <a:schemeClr val="tx1"/>
            </a:solidFill>
            <a:round/>
            <a:headEnd/>
            <a:tailEnd type="triangle" w="med" len="med"/>
          </a:ln>
        </p:spPr>
      </p:cxnSp>
      <p:sp>
        <p:nvSpPr>
          <p:cNvPr id="57" name="Oval 5">
            <a:extLst>
              <a:ext uri="{FF2B5EF4-FFF2-40B4-BE49-F238E27FC236}">
                <a16:creationId xmlns:a16="http://schemas.microsoft.com/office/drawing/2014/main" id="{84C704CF-8740-3C44-9BC2-27254B7FD1B0}"/>
              </a:ext>
            </a:extLst>
          </p:cNvPr>
          <p:cNvSpPr>
            <a:spLocks noChangeAspect="1" noChangeArrowheads="1"/>
          </p:cNvSpPr>
          <p:nvPr>
            <p:custDataLst>
              <p:tags r:id="rId27"/>
            </p:custDataLst>
          </p:nvPr>
        </p:nvSpPr>
        <p:spPr bwMode="auto">
          <a:xfrm>
            <a:off x="8661043" y="4623830"/>
            <a:ext cx="367507" cy="367507"/>
          </a:xfrm>
          <a:prstGeom prst="ellipse">
            <a:avLst/>
          </a:prstGeom>
          <a:noFill/>
          <a:ln w="38100">
            <a:solidFill>
              <a:schemeClr val="tx1"/>
            </a:solidFill>
            <a:round/>
            <a:headEnd/>
            <a:tailEnd/>
          </a:ln>
        </p:spPr>
        <p:txBody>
          <a:bodyPr wrap="none" anchor="ctr"/>
          <a:lstStyle/>
          <a:p>
            <a:pPr algn="ctr"/>
            <a:r>
              <a:rPr lang="en-US"/>
              <a:t>8</a:t>
            </a:r>
          </a:p>
        </p:txBody>
      </p:sp>
      <p:cxnSp>
        <p:nvCxnSpPr>
          <p:cNvPr id="58" name="AutoShape 12">
            <a:extLst>
              <a:ext uri="{FF2B5EF4-FFF2-40B4-BE49-F238E27FC236}">
                <a16:creationId xmlns:a16="http://schemas.microsoft.com/office/drawing/2014/main" id="{6ADB4F84-7BF8-BF45-B69D-462B4D76FA03}"/>
              </a:ext>
            </a:extLst>
          </p:cNvPr>
          <p:cNvCxnSpPr>
            <a:cxnSpLocks noChangeShapeType="1"/>
            <a:stCxn id="50" idx="4"/>
            <a:endCxn id="57" idx="0"/>
          </p:cNvCxnSpPr>
          <p:nvPr>
            <p:custDataLst>
              <p:tags r:id="rId28"/>
            </p:custDataLst>
          </p:nvPr>
        </p:nvCxnSpPr>
        <p:spPr bwMode="auto">
          <a:xfrm>
            <a:off x="8597494" y="4288010"/>
            <a:ext cx="247303" cy="335820"/>
          </a:xfrm>
          <a:prstGeom prst="straightConnector1">
            <a:avLst/>
          </a:prstGeom>
          <a:noFill/>
          <a:ln w="9525">
            <a:solidFill>
              <a:schemeClr val="tx1"/>
            </a:solidFill>
            <a:round/>
            <a:headEnd/>
            <a:tailEnd type="triangle" w="med" len="med"/>
          </a:ln>
        </p:spPr>
      </p:cxnSp>
      <p:sp>
        <p:nvSpPr>
          <p:cNvPr id="4" name="Date Placeholder 3">
            <a:extLst>
              <a:ext uri="{FF2B5EF4-FFF2-40B4-BE49-F238E27FC236}">
                <a16:creationId xmlns:a16="http://schemas.microsoft.com/office/drawing/2014/main" id="{C15752F0-D9E1-0146-A488-6BCD6BB08DC7}"/>
              </a:ext>
            </a:extLst>
          </p:cNvPr>
          <p:cNvSpPr>
            <a:spLocks noGrp="1"/>
          </p:cNvSpPr>
          <p:nvPr>
            <p:ph type="dt" sz="half" idx="10"/>
          </p:nvPr>
        </p:nvSpPr>
        <p:spPr/>
        <p:txBody>
          <a:bodyPr/>
          <a:lstStyle/>
          <a:p>
            <a:r>
              <a:rPr lang="en-US"/>
              <a:t>7/11/2022</a:t>
            </a:r>
          </a:p>
        </p:txBody>
      </p:sp>
      <p:sp>
        <p:nvSpPr>
          <p:cNvPr id="5" name="Slide Number Placeholder 4">
            <a:extLst>
              <a:ext uri="{FF2B5EF4-FFF2-40B4-BE49-F238E27FC236}">
                <a16:creationId xmlns:a16="http://schemas.microsoft.com/office/drawing/2014/main" id="{0D383F42-9015-7145-B6ED-F21F7BF18BDC}"/>
              </a:ext>
            </a:extLst>
          </p:cNvPr>
          <p:cNvSpPr>
            <a:spLocks noGrp="1"/>
          </p:cNvSpPr>
          <p:nvPr>
            <p:ph type="sldNum" sz="quarter" idx="12"/>
          </p:nvPr>
        </p:nvSpPr>
        <p:spPr/>
        <p:txBody>
          <a:bodyPr/>
          <a:lstStyle/>
          <a:p>
            <a:fld id="{26EF018D-A113-44B2-BA5D-E3BD5C944D75}" type="slidenum">
              <a:rPr lang="en-US" smtClean="0"/>
              <a:t>3</a:t>
            </a:fld>
            <a:endParaRPr lang="en-US"/>
          </a:p>
        </p:txBody>
      </p:sp>
    </p:spTree>
    <p:extLst>
      <p:ext uri="{BB962C8B-B14F-4D97-AF65-F5344CB8AC3E}">
        <p14:creationId xmlns:p14="http://schemas.microsoft.com/office/powerpoint/2010/main" val="3396411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p:txBody>
          <a:bodyPr/>
          <a:lstStyle/>
          <a:p>
            <a:r>
              <a:rPr lang="en-US"/>
              <a:t>Add Example (4 of 4)</a:t>
            </a:r>
          </a:p>
        </p:txBody>
      </p:sp>
      <p:sp>
        <p:nvSpPr>
          <p:cNvPr id="4" name="Rectangle: Rounded Corners 3">
            <a:extLst>
              <a:ext uri="{FF2B5EF4-FFF2-40B4-BE49-F238E27FC236}">
                <a16:creationId xmlns:a16="http://schemas.microsoft.com/office/drawing/2014/main" id="{5CCC88E4-899C-4859-8D84-195D392D5F37}"/>
              </a:ext>
            </a:extLst>
          </p:cNvPr>
          <p:cNvSpPr/>
          <p:nvPr/>
        </p:nvSpPr>
        <p:spPr bwMode="auto">
          <a:xfrm>
            <a:off x="1586657" y="5942621"/>
            <a:ext cx="3538223" cy="762000"/>
          </a:xfrm>
          <a:prstGeom prst="roundRect">
            <a:avLst/>
          </a:prstGeom>
          <a:solidFill>
            <a:srgbClr val="FFFFAB"/>
          </a:solidFill>
          <a:ln w="25400" cap="flat" cmpd="sng" algn="ctr">
            <a:solidFill>
              <a:schemeClr val="tx1"/>
            </a:solid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r>
              <a:rPr lang="en-US" sz="2400">
                <a:latin typeface="Calibri" panose="020F0502020204030204" pitchFamily="34" charset="0"/>
                <a:cs typeface="Calibri" panose="020F0502020204030204" pitchFamily="34" charset="0"/>
              </a:rPr>
              <a:t>Add </a:t>
            </a:r>
            <a:r>
              <a:rPr lang="en-US" sz="2400" strike="sngStrike">
                <a:latin typeface="Calibri" panose="020F0502020204030204" pitchFamily="34" charset="0"/>
                <a:cs typeface="Calibri" panose="020F0502020204030204" pitchFamily="34" charset="0"/>
              </a:rPr>
              <a:t>32, 36, 15, 16, </a:t>
            </a:r>
            <a:r>
              <a:rPr lang="en-US" sz="2400">
                <a:latin typeface="Calibri" panose="020F0502020204030204" pitchFamily="34" charset="0"/>
                <a:cs typeface="Calibri" panose="020F0502020204030204" pitchFamily="34" charset="0"/>
              </a:rPr>
              <a:t>12, 40</a:t>
            </a:r>
          </a:p>
          <a:p>
            <a:r>
              <a:rPr lang="en-US" sz="2400">
                <a:latin typeface="Calibri" panose="020F0502020204030204" pitchFamily="34" charset="0"/>
                <a:cs typeface="Calibri" panose="020F0502020204030204" pitchFamily="34" charset="0"/>
              </a:rPr>
              <a:t>M=3, L=3</a:t>
            </a:r>
          </a:p>
        </p:txBody>
      </p:sp>
      <p:sp>
        <p:nvSpPr>
          <p:cNvPr id="62" name="Line 153">
            <a:extLst>
              <a:ext uri="{FF2B5EF4-FFF2-40B4-BE49-F238E27FC236}">
                <a16:creationId xmlns:a16="http://schemas.microsoft.com/office/drawing/2014/main" id="{2EAD9197-2C0B-4533-B884-062F0A5F31AF}"/>
              </a:ext>
            </a:extLst>
          </p:cNvPr>
          <p:cNvSpPr>
            <a:spLocks noChangeShapeType="1"/>
          </p:cNvSpPr>
          <p:nvPr>
            <p:custDataLst>
              <p:tags r:id="rId2"/>
            </p:custDataLst>
          </p:nvPr>
        </p:nvSpPr>
        <p:spPr bwMode="auto">
          <a:xfrm>
            <a:off x="5352378" y="3613665"/>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63" name="Table 62">
            <a:extLst>
              <a:ext uri="{FF2B5EF4-FFF2-40B4-BE49-F238E27FC236}">
                <a16:creationId xmlns:a16="http://schemas.microsoft.com/office/drawing/2014/main" id="{6C8340FB-4C5F-4763-ABF2-11B6E9C85A52}"/>
              </a:ext>
            </a:extLst>
          </p:cNvPr>
          <p:cNvGraphicFramePr>
            <a:graphicFrameLocks noGrp="1"/>
          </p:cNvGraphicFramePr>
          <p:nvPr/>
        </p:nvGraphicFramePr>
        <p:xfrm>
          <a:off x="2360663" y="290637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4" name="Table 63">
            <a:extLst>
              <a:ext uri="{FF2B5EF4-FFF2-40B4-BE49-F238E27FC236}">
                <a16:creationId xmlns:a16="http://schemas.microsoft.com/office/drawing/2014/main" id="{94CC7298-7D13-48B7-91D3-F6A99A789430}"/>
              </a:ext>
            </a:extLst>
          </p:cNvPr>
          <p:cNvGraphicFramePr>
            <a:graphicFrameLocks noGrp="1"/>
          </p:cNvGraphicFramePr>
          <p:nvPr/>
        </p:nvGraphicFramePr>
        <p:xfrm>
          <a:off x="3795763" y="291282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5" name="Table 64">
            <a:extLst>
              <a:ext uri="{FF2B5EF4-FFF2-40B4-BE49-F238E27FC236}">
                <a16:creationId xmlns:a16="http://schemas.microsoft.com/office/drawing/2014/main" id="{7E7BF4CC-6DBF-4B0D-9E33-5A1B648A4D06}"/>
              </a:ext>
            </a:extLst>
          </p:cNvPr>
          <p:cNvGraphicFramePr>
            <a:graphicFrameLocks noGrp="1"/>
          </p:cNvGraphicFramePr>
          <p:nvPr/>
        </p:nvGraphicFramePr>
        <p:xfrm>
          <a:off x="1584378" y="205442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66" name="Straight Arrow Connector 65">
            <a:extLst>
              <a:ext uri="{FF2B5EF4-FFF2-40B4-BE49-F238E27FC236}">
                <a16:creationId xmlns:a16="http://schemas.microsoft.com/office/drawing/2014/main" id="{0F3A013C-7220-41ED-8172-3961239D0071}"/>
              </a:ext>
            </a:extLst>
          </p:cNvPr>
          <p:cNvCxnSpPr>
            <a:cxnSpLocks/>
            <a:stCxn id="65" idx="2"/>
            <a:endCxn id="63" idx="0"/>
          </p:cNvCxnSpPr>
          <p:nvPr/>
        </p:nvCxnSpPr>
        <p:spPr bwMode="auto">
          <a:xfrm>
            <a:off x="2596991" y="2548873"/>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FE2AADCF-4307-4759-AC2C-F211C5843CC4}"/>
              </a:ext>
            </a:extLst>
          </p:cNvPr>
          <p:cNvCxnSpPr>
            <a:cxnSpLocks/>
            <a:endCxn id="65" idx="0"/>
          </p:cNvCxnSpPr>
          <p:nvPr/>
        </p:nvCxnSpPr>
        <p:spPr bwMode="auto">
          <a:xfrm flipH="1">
            <a:off x="2596991" y="1696921"/>
            <a:ext cx="260630" cy="357499"/>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68" name="Table 67">
            <a:extLst>
              <a:ext uri="{FF2B5EF4-FFF2-40B4-BE49-F238E27FC236}">
                <a16:creationId xmlns:a16="http://schemas.microsoft.com/office/drawing/2014/main" id="{04656EFC-6985-4B01-8332-FBDBE9D89B23}"/>
              </a:ext>
            </a:extLst>
          </p:cNvPr>
          <p:cNvGraphicFramePr>
            <a:graphicFrameLocks noGrp="1"/>
          </p:cNvGraphicFramePr>
          <p:nvPr/>
        </p:nvGraphicFramePr>
        <p:xfrm>
          <a:off x="4545371" y="290590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69" name="Straight Arrow Connector 68">
            <a:extLst>
              <a:ext uri="{FF2B5EF4-FFF2-40B4-BE49-F238E27FC236}">
                <a16:creationId xmlns:a16="http://schemas.microsoft.com/office/drawing/2014/main" id="{026F4070-3547-471C-A93E-4B0B86EB12EC}"/>
              </a:ext>
            </a:extLst>
          </p:cNvPr>
          <p:cNvCxnSpPr>
            <a:cxnSpLocks/>
            <a:stCxn id="73" idx="2"/>
            <a:endCxn id="68" idx="0"/>
          </p:cNvCxnSpPr>
          <p:nvPr/>
        </p:nvCxnSpPr>
        <p:spPr bwMode="auto">
          <a:xfrm>
            <a:off x="4803310" y="2548873"/>
            <a:ext cx="64320" cy="35703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71" name="Table 70">
            <a:extLst>
              <a:ext uri="{FF2B5EF4-FFF2-40B4-BE49-F238E27FC236}">
                <a16:creationId xmlns:a16="http://schemas.microsoft.com/office/drawing/2014/main" id="{2FE4BC37-5B67-4DFC-8867-6AC194A88347}"/>
              </a:ext>
            </a:extLst>
          </p:cNvPr>
          <p:cNvGraphicFramePr>
            <a:graphicFrameLocks noGrp="1"/>
          </p:cNvGraphicFramePr>
          <p:nvPr/>
        </p:nvGraphicFramePr>
        <p:xfrm>
          <a:off x="1601070" y="290590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72" name="Table 71">
            <a:extLst>
              <a:ext uri="{FF2B5EF4-FFF2-40B4-BE49-F238E27FC236}">
                <a16:creationId xmlns:a16="http://schemas.microsoft.com/office/drawing/2014/main" id="{F623DD16-25A6-475F-BFFC-74863C404AEE}"/>
              </a:ext>
            </a:extLst>
          </p:cNvPr>
          <p:cNvGraphicFramePr>
            <a:graphicFrameLocks noGrp="1"/>
          </p:cNvGraphicFramePr>
          <p:nvPr/>
        </p:nvGraphicFramePr>
        <p:xfrm>
          <a:off x="2682922" y="1222312"/>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73" name="Table 72">
            <a:extLst>
              <a:ext uri="{FF2B5EF4-FFF2-40B4-BE49-F238E27FC236}">
                <a16:creationId xmlns:a16="http://schemas.microsoft.com/office/drawing/2014/main" id="{5A781C64-FB1E-4E31-8B86-08B58987B003}"/>
              </a:ext>
            </a:extLst>
          </p:cNvPr>
          <p:cNvGraphicFramePr>
            <a:graphicFrameLocks noGrp="1"/>
          </p:cNvGraphicFramePr>
          <p:nvPr/>
        </p:nvGraphicFramePr>
        <p:xfrm>
          <a:off x="3790697" y="205442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74" name="Straight Arrow Connector 73">
            <a:extLst>
              <a:ext uri="{FF2B5EF4-FFF2-40B4-BE49-F238E27FC236}">
                <a16:creationId xmlns:a16="http://schemas.microsoft.com/office/drawing/2014/main" id="{072B06ED-3FE8-452A-92F5-6D476DDD6E38}"/>
              </a:ext>
            </a:extLst>
          </p:cNvPr>
          <p:cNvCxnSpPr>
            <a:cxnSpLocks/>
            <a:endCxn id="64" idx="0"/>
          </p:cNvCxnSpPr>
          <p:nvPr/>
        </p:nvCxnSpPr>
        <p:spPr bwMode="auto">
          <a:xfrm>
            <a:off x="3900163" y="2467749"/>
            <a:ext cx="217859" cy="445080"/>
          </a:xfrm>
          <a:prstGeom prst="straightConnector1">
            <a:avLst/>
          </a:prstGeom>
          <a:noFill/>
          <a:ln w="25400" cap="flat" cmpd="sng" algn="ctr">
            <a:solidFill>
              <a:schemeClr val="tx1"/>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4D29D04C-1495-437A-8307-302CD75BBD8E}"/>
              </a:ext>
            </a:extLst>
          </p:cNvPr>
          <p:cNvCxnSpPr>
            <a:cxnSpLocks/>
            <a:endCxn id="71" idx="0"/>
          </p:cNvCxnSpPr>
          <p:nvPr/>
        </p:nvCxnSpPr>
        <p:spPr bwMode="auto">
          <a:xfrm>
            <a:off x="1734552" y="2520441"/>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76" name="Straight Arrow Connector 75">
            <a:extLst>
              <a:ext uri="{FF2B5EF4-FFF2-40B4-BE49-F238E27FC236}">
                <a16:creationId xmlns:a16="http://schemas.microsoft.com/office/drawing/2014/main" id="{DC8B41E2-22EF-42FB-A6E5-BF14EFF1B3B6}"/>
              </a:ext>
            </a:extLst>
          </p:cNvPr>
          <p:cNvCxnSpPr>
            <a:cxnSpLocks/>
            <a:stCxn id="72" idx="2"/>
            <a:endCxn id="73" idx="0"/>
          </p:cNvCxnSpPr>
          <p:nvPr/>
        </p:nvCxnSpPr>
        <p:spPr bwMode="auto">
          <a:xfrm>
            <a:off x="3695535" y="1716765"/>
            <a:ext cx="1107775" cy="337655"/>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29" name="Table 28">
            <a:extLst>
              <a:ext uri="{FF2B5EF4-FFF2-40B4-BE49-F238E27FC236}">
                <a16:creationId xmlns:a16="http://schemas.microsoft.com/office/drawing/2014/main" id="{683CC94B-DC87-4902-9AEC-9326CCDB4267}"/>
              </a:ext>
            </a:extLst>
          </p:cNvPr>
          <p:cNvGraphicFramePr>
            <a:graphicFrameLocks noGrp="1"/>
          </p:cNvGraphicFramePr>
          <p:nvPr/>
        </p:nvGraphicFramePr>
        <p:xfrm>
          <a:off x="7161597" y="2887480"/>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0" name="Table 29">
            <a:extLst>
              <a:ext uri="{FF2B5EF4-FFF2-40B4-BE49-F238E27FC236}">
                <a16:creationId xmlns:a16="http://schemas.microsoft.com/office/drawing/2014/main" id="{DDB03298-40E6-4FE3-B995-E19B9F464F2B}"/>
              </a:ext>
            </a:extLst>
          </p:cNvPr>
          <p:cNvGraphicFramePr>
            <a:graphicFrameLocks noGrp="1"/>
          </p:cNvGraphicFramePr>
          <p:nvPr/>
        </p:nvGraphicFramePr>
        <p:xfrm>
          <a:off x="8596697" y="2893936"/>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1" name="Table 30">
            <a:extLst>
              <a:ext uri="{FF2B5EF4-FFF2-40B4-BE49-F238E27FC236}">
                <a16:creationId xmlns:a16="http://schemas.microsoft.com/office/drawing/2014/main" id="{4BD6A847-D169-42EB-ABAF-27BFF6A1BACC}"/>
              </a:ext>
            </a:extLst>
          </p:cNvPr>
          <p:cNvGraphicFramePr>
            <a:graphicFrameLocks noGrp="1"/>
          </p:cNvGraphicFramePr>
          <p:nvPr/>
        </p:nvGraphicFramePr>
        <p:xfrm>
          <a:off x="6385312" y="2035527"/>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2" name="Straight Arrow Connector 31">
            <a:extLst>
              <a:ext uri="{FF2B5EF4-FFF2-40B4-BE49-F238E27FC236}">
                <a16:creationId xmlns:a16="http://schemas.microsoft.com/office/drawing/2014/main" id="{B165C896-5D70-43DA-A55A-C81C7D294EEB}"/>
              </a:ext>
            </a:extLst>
          </p:cNvPr>
          <p:cNvCxnSpPr>
            <a:cxnSpLocks/>
            <a:stCxn id="31" idx="2"/>
            <a:endCxn id="29" idx="0"/>
          </p:cNvCxnSpPr>
          <p:nvPr/>
        </p:nvCxnSpPr>
        <p:spPr bwMode="auto">
          <a:xfrm>
            <a:off x="7397925" y="2529980"/>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64798F8-3CFF-43F5-B33D-29ECC4A50B52}"/>
              </a:ext>
            </a:extLst>
          </p:cNvPr>
          <p:cNvCxnSpPr>
            <a:cxnSpLocks/>
            <a:endCxn id="31" idx="0"/>
          </p:cNvCxnSpPr>
          <p:nvPr/>
        </p:nvCxnSpPr>
        <p:spPr bwMode="auto">
          <a:xfrm flipH="1">
            <a:off x="7397925" y="1678027"/>
            <a:ext cx="260630" cy="357500"/>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4" name="Table 33">
            <a:extLst>
              <a:ext uri="{FF2B5EF4-FFF2-40B4-BE49-F238E27FC236}">
                <a16:creationId xmlns:a16="http://schemas.microsoft.com/office/drawing/2014/main" id="{3BC8B417-75AB-48D5-BEEB-F9AF7EC75803}"/>
              </a:ext>
            </a:extLst>
          </p:cNvPr>
          <p:cNvGraphicFramePr>
            <a:graphicFrameLocks noGrp="1"/>
          </p:cNvGraphicFramePr>
          <p:nvPr/>
        </p:nvGraphicFramePr>
        <p:xfrm>
          <a:off x="9346305" y="2887012"/>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35" name="Straight Arrow Connector 34">
            <a:extLst>
              <a:ext uri="{FF2B5EF4-FFF2-40B4-BE49-F238E27FC236}">
                <a16:creationId xmlns:a16="http://schemas.microsoft.com/office/drawing/2014/main" id="{DDC3924C-875F-41CD-8216-FC8BD6A02B8E}"/>
              </a:ext>
            </a:extLst>
          </p:cNvPr>
          <p:cNvCxnSpPr>
            <a:cxnSpLocks/>
            <a:stCxn id="38" idx="2"/>
            <a:endCxn id="34" idx="0"/>
          </p:cNvCxnSpPr>
          <p:nvPr/>
        </p:nvCxnSpPr>
        <p:spPr bwMode="auto">
          <a:xfrm>
            <a:off x="9604243" y="2529980"/>
            <a:ext cx="64321" cy="35703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6" name="Table 35">
            <a:extLst>
              <a:ext uri="{FF2B5EF4-FFF2-40B4-BE49-F238E27FC236}">
                <a16:creationId xmlns:a16="http://schemas.microsoft.com/office/drawing/2014/main" id="{82194013-9242-40A9-BD93-23A2B9747439}"/>
              </a:ext>
            </a:extLst>
          </p:cNvPr>
          <p:cNvGraphicFramePr>
            <a:graphicFrameLocks noGrp="1"/>
          </p:cNvGraphicFramePr>
          <p:nvPr/>
        </p:nvGraphicFramePr>
        <p:xfrm>
          <a:off x="6402003" y="2887012"/>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7" name="Table 36">
            <a:extLst>
              <a:ext uri="{FF2B5EF4-FFF2-40B4-BE49-F238E27FC236}">
                <a16:creationId xmlns:a16="http://schemas.microsoft.com/office/drawing/2014/main" id="{B92189F1-A713-4C96-A30E-39061F36F3C0}"/>
              </a:ext>
            </a:extLst>
          </p:cNvPr>
          <p:cNvGraphicFramePr>
            <a:graphicFrameLocks noGrp="1"/>
          </p:cNvGraphicFramePr>
          <p:nvPr/>
        </p:nvGraphicFramePr>
        <p:xfrm>
          <a:off x="7483856" y="1203419"/>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38" name="Table 37">
            <a:extLst>
              <a:ext uri="{FF2B5EF4-FFF2-40B4-BE49-F238E27FC236}">
                <a16:creationId xmlns:a16="http://schemas.microsoft.com/office/drawing/2014/main" id="{33ECA5A4-ECB7-468C-B91B-A6127C7F57A8}"/>
              </a:ext>
            </a:extLst>
          </p:cNvPr>
          <p:cNvGraphicFramePr>
            <a:graphicFrameLocks noGrp="1"/>
          </p:cNvGraphicFramePr>
          <p:nvPr/>
        </p:nvGraphicFramePr>
        <p:xfrm>
          <a:off x="8591630" y="2035527"/>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9" name="Straight Arrow Connector 38">
            <a:extLst>
              <a:ext uri="{FF2B5EF4-FFF2-40B4-BE49-F238E27FC236}">
                <a16:creationId xmlns:a16="http://schemas.microsoft.com/office/drawing/2014/main" id="{77FC5F93-607C-4C81-9B23-59E27400E778}"/>
              </a:ext>
            </a:extLst>
          </p:cNvPr>
          <p:cNvCxnSpPr>
            <a:cxnSpLocks/>
            <a:endCxn id="30" idx="0"/>
          </p:cNvCxnSpPr>
          <p:nvPr/>
        </p:nvCxnSpPr>
        <p:spPr bwMode="auto">
          <a:xfrm>
            <a:off x="8701096" y="2448856"/>
            <a:ext cx="217860" cy="445080"/>
          </a:xfrm>
          <a:prstGeom prst="straightConnector1">
            <a:avLst/>
          </a:prstGeom>
          <a:noFill/>
          <a:ln w="254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75C30E83-81A4-4F78-BA63-2C830D951658}"/>
              </a:ext>
            </a:extLst>
          </p:cNvPr>
          <p:cNvCxnSpPr>
            <a:cxnSpLocks/>
            <a:endCxn id="36" idx="0"/>
          </p:cNvCxnSpPr>
          <p:nvPr/>
        </p:nvCxnSpPr>
        <p:spPr bwMode="auto">
          <a:xfrm>
            <a:off x="6535485" y="2501548"/>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305C4F58-CB83-4AC5-9A94-7A9351480E85}"/>
              </a:ext>
            </a:extLst>
          </p:cNvPr>
          <p:cNvCxnSpPr>
            <a:cxnSpLocks/>
            <a:stCxn id="37" idx="2"/>
            <a:endCxn id="38" idx="0"/>
          </p:cNvCxnSpPr>
          <p:nvPr/>
        </p:nvCxnSpPr>
        <p:spPr bwMode="auto">
          <a:xfrm>
            <a:off x="8496469" y="1697872"/>
            <a:ext cx="1107774" cy="337655"/>
          </a:xfrm>
          <a:prstGeom prst="straightConnector1">
            <a:avLst/>
          </a:prstGeom>
          <a:noFill/>
          <a:ln w="25400" cap="flat" cmpd="sng" algn="ctr">
            <a:solidFill>
              <a:schemeClr val="tx1"/>
            </a:solidFill>
            <a:prstDash val="solid"/>
            <a:round/>
            <a:headEnd type="none" w="med" len="med"/>
            <a:tailEnd type="triangle"/>
          </a:ln>
          <a:effectLst/>
        </p:spPr>
      </p:cxnSp>
      <p:sp>
        <p:nvSpPr>
          <p:cNvPr id="42" name="Text Box 56">
            <a:extLst>
              <a:ext uri="{FF2B5EF4-FFF2-40B4-BE49-F238E27FC236}">
                <a16:creationId xmlns:a16="http://schemas.microsoft.com/office/drawing/2014/main" id="{AC9ECDE2-9BB2-429A-B379-90EAAEC50D53}"/>
              </a:ext>
            </a:extLst>
          </p:cNvPr>
          <p:cNvSpPr txBox="1">
            <a:spLocks noChangeArrowheads="1"/>
          </p:cNvSpPr>
          <p:nvPr>
            <p:custDataLst>
              <p:tags r:id="rId3"/>
            </p:custDataLst>
          </p:nvPr>
        </p:nvSpPr>
        <p:spPr bwMode="auto">
          <a:xfrm>
            <a:off x="5364724" y="2999567"/>
            <a:ext cx="830677" cy="338554"/>
          </a:xfrm>
          <a:prstGeom prst="rect">
            <a:avLst/>
          </a:prstGeom>
          <a:noFill/>
          <a:ln w="9525">
            <a:noFill/>
            <a:miter lim="800000"/>
            <a:headEnd/>
            <a:tailEnd/>
          </a:ln>
        </p:spPr>
        <p:txBody>
          <a:bodyPr wrap="none">
            <a:spAutoFit/>
          </a:bodyPr>
          <a:lstStyle/>
          <a:p>
            <a:r>
              <a:rPr lang="en-US" sz="1600">
                <a:latin typeface="Calibri" panose="020F0502020204030204" pitchFamily="34" charset="0"/>
                <a:cs typeface="Calibri" panose="020F0502020204030204" pitchFamily="34" charset="0"/>
              </a:rPr>
              <a:t>add(12)</a:t>
            </a:r>
          </a:p>
        </p:txBody>
      </p:sp>
      <p:sp>
        <p:nvSpPr>
          <p:cNvPr id="43" name="Text Box 56">
            <a:extLst>
              <a:ext uri="{FF2B5EF4-FFF2-40B4-BE49-F238E27FC236}">
                <a16:creationId xmlns:a16="http://schemas.microsoft.com/office/drawing/2014/main" id="{DD47609B-332E-4E7A-815C-6EDD7C1BEEC8}"/>
              </a:ext>
            </a:extLst>
          </p:cNvPr>
          <p:cNvSpPr txBox="1">
            <a:spLocks noChangeArrowheads="1"/>
          </p:cNvSpPr>
          <p:nvPr>
            <p:custDataLst>
              <p:tags r:id="rId4"/>
            </p:custDataLst>
          </p:nvPr>
        </p:nvSpPr>
        <p:spPr bwMode="auto">
          <a:xfrm>
            <a:off x="5352378" y="3244334"/>
            <a:ext cx="830677" cy="338554"/>
          </a:xfrm>
          <a:prstGeom prst="rect">
            <a:avLst/>
          </a:prstGeom>
          <a:noFill/>
          <a:ln w="9525">
            <a:noFill/>
            <a:miter lim="800000"/>
            <a:headEnd/>
            <a:tailEnd/>
          </a:ln>
        </p:spPr>
        <p:txBody>
          <a:bodyPr wrap="none">
            <a:spAutoFit/>
          </a:bodyPr>
          <a:lstStyle/>
          <a:p>
            <a:r>
              <a:rPr lang="en-US" sz="1600">
                <a:latin typeface="Calibri" panose="020F0502020204030204" pitchFamily="34" charset="0"/>
                <a:cs typeface="Calibri" panose="020F0502020204030204" pitchFamily="34" charset="0"/>
              </a:rPr>
              <a:t>add(40)</a:t>
            </a:r>
          </a:p>
        </p:txBody>
      </p:sp>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9787FF28-A9F1-4DCA-B3F7-9F54BDA7F538}"/>
                  </a:ext>
                </a:extLst>
              </p14:cNvPr>
              <p14:cNvContentPartPr/>
              <p14:nvPr/>
            </p14:nvContentPartPr>
            <p14:xfrm>
              <a:off x="10485120" y="5162400"/>
              <a:ext cx="480" cy="480"/>
            </p14:xfrm>
          </p:contentPart>
        </mc:Choice>
        <mc:Fallback xmlns="">
          <p:pic>
            <p:nvPicPr>
              <p:cNvPr id="2" name="Ink 1">
                <a:extLst>
                  <a:ext uri="{FF2B5EF4-FFF2-40B4-BE49-F238E27FC236}">
                    <a16:creationId xmlns:a16="http://schemas.microsoft.com/office/drawing/2014/main" id="{9787FF28-A9F1-4DCA-B3F7-9F54BDA7F538}"/>
                  </a:ext>
                </a:extLst>
              </p:cNvPr>
              <p:cNvPicPr/>
              <p:nvPr/>
            </p:nvPicPr>
            <p:blipFill>
              <a:blip r:embed="rId8"/>
              <a:stretch>
                <a:fillRect/>
              </a:stretch>
            </p:blipFill>
            <p:spPr>
              <a:xfrm>
                <a:off x="10472640" y="5149920"/>
                <a:ext cx="25440" cy="25440"/>
              </a:xfrm>
              <a:prstGeom prst="rect">
                <a:avLst/>
              </a:prstGeom>
            </p:spPr>
          </p:pic>
        </mc:Fallback>
      </mc:AlternateContent>
      <p:sp>
        <p:nvSpPr>
          <p:cNvPr id="5" name="Date Placeholder 4">
            <a:extLst>
              <a:ext uri="{FF2B5EF4-FFF2-40B4-BE49-F238E27FC236}">
                <a16:creationId xmlns:a16="http://schemas.microsoft.com/office/drawing/2014/main" id="{022CC357-06F8-E845-ADF0-CBEC44B77D45}"/>
              </a:ext>
            </a:extLst>
          </p:cNvPr>
          <p:cNvSpPr>
            <a:spLocks noGrp="1"/>
          </p:cNvSpPr>
          <p:nvPr>
            <p:ph type="dt" sz="half" idx="10"/>
          </p:nvPr>
        </p:nvSpPr>
        <p:spPr/>
        <p:txBody>
          <a:bodyPr/>
          <a:lstStyle/>
          <a:p>
            <a:r>
              <a:rPr lang="en-US"/>
              <a:t>7/11/2022</a:t>
            </a:r>
          </a:p>
        </p:txBody>
      </p:sp>
      <p:sp>
        <p:nvSpPr>
          <p:cNvPr id="6" name="Slide Number Placeholder 5">
            <a:extLst>
              <a:ext uri="{FF2B5EF4-FFF2-40B4-BE49-F238E27FC236}">
                <a16:creationId xmlns:a16="http://schemas.microsoft.com/office/drawing/2014/main" id="{69EB00FF-B73D-F04D-ACC4-BDBC9D064E26}"/>
              </a:ext>
            </a:extLst>
          </p:cNvPr>
          <p:cNvSpPr>
            <a:spLocks noGrp="1"/>
          </p:cNvSpPr>
          <p:nvPr>
            <p:ph type="sldNum" sz="quarter" idx="12"/>
          </p:nvPr>
        </p:nvSpPr>
        <p:spPr/>
        <p:txBody>
          <a:bodyPr/>
          <a:lstStyle/>
          <a:p>
            <a:fld id="{26EF018D-A113-44B2-BA5D-E3BD5C944D75}" type="slidenum">
              <a:rPr lang="en-US" smtClean="0"/>
              <a:t>30</a:t>
            </a:fld>
            <a:endParaRPr lang="en-US"/>
          </a:p>
        </p:txBody>
      </p:sp>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B8BEEB86-E015-42A7-B8B3-FA50B95C35CE}"/>
                  </a:ext>
                </a:extLst>
              </p14:cNvPr>
              <p14:cNvContentPartPr/>
              <p14:nvPr/>
            </p14:nvContentPartPr>
            <p14:xfrm>
              <a:off x="4055400" y="5873400"/>
              <a:ext cx="589320" cy="510840"/>
            </p14:xfrm>
          </p:contentPart>
        </mc:Choice>
        <mc:Fallback>
          <p:pic>
            <p:nvPicPr>
              <p:cNvPr id="3" name="Ink 2">
                <a:extLst>
                  <a:ext uri="{FF2B5EF4-FFF2-40B4-BE49-F238E27FC236}">
                    <a16:creationId xmlns:a16="http://schemas.microsoft.com/office/drawing/2014/main" id="{B8BEEB86-E015-42A7-B8B3-FA50B95C35CE}"/>
                  </a:ext>
                </a:extLst>
              </p:cNvPr>
              <p:cNvPicPr/>
              <p:nvPr/>
            </p:nvPicPr>
            <p:blipFill>
              <a:blip r:embed="rId10"/>
              <a:stretch>
                <a:fillRect/>
              </a:stretch>
            </p:blipFill>
            <p:spPr>
              <a:xfrm>
                <a:off x="4046040" y="5864040"/>
                <a:ext cx="608040" cy="529560"/>
              </a:xfrm>
              <a:prstGeom prst="rect">
                <a:avLst/>
              </a:prstGeom>
            </p:spPr>
          </p:pic>
        </mc:Fallback>
      </mc:AlternateContent>
    </p:spTree>
    <p:extLst>
      <p:ext uri="{BB962C8B-B14F-4D97-AF65-F5344CB8AC3E}">
        <p14:creationId xmlns:p14="http://schemas.microsoft.com/office/powerpoint/2010/main" val="3301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custDataLst>
              <p:tags r:id="rId1"/>
            </p:custDataLst>
          </p:nvPr>
        </p:nvSpPr>
        <p:spPr/>
        <p:txBody>
          <a:bodyPr/>
          <a:lstStyle/>
          <a:p>
            <a:pPr eaLnBrk="1" hangingPunct="1"/>
            <a:r>
              <a:rPr lang="en-US"/>
              <a:t>B+ Tree Add Algorithm (1 of 3)</a:t>
            </a:r>
          </a:p>
        </p:txBody>
      </p:sp>
      <p:sp>
        <p:nvSpPr>
          <p:cNvPr id="52226" name="Content Placeholder 2"/>
          <p:cNvSpPr>
            <a:spLocks noGrp="1"/>
          </p:cNvSpPr>
          <p:nvPr>
            <p:ph idx="1"/>
            <p:custDataLst>
              <p:tags r:id="rId2"/>
            </p:custDataLst>
          </p:nvPr>
        </p:nvSpPr>
        <p:spPr/>
        <p:txBody>
          <a:bodyPr/>
          <a:lstStyle/>
          <a:p>
            <a:pPr marL="457189" indent="-457189">
              <a:buFontTx/>
              <a:buAutoNum type="arabicPeriod"/>
            </a:pPr>
            <a:r>
              <a:rPr lang="en-US"/>
              <a:t>Add the value to its </a:t>
            </a:r>
            <a:r>
              <a:rPr lang="en-US" b="1">
                <a:solidFill>
                  <a:srgbClr val="00B050"/>
                </a:solidFill>
              </a:rPr>
              <a:t>leaf</a:t>
            </a:r>
            <a:r>
              <a:rPr lang="en-US"/>
              <a:t> in key-sorted order</a:t>
            </a:r>
          </a:p>
          <a:p>
            <a:pPr marL="457189" indent="-457189">
              <a:buFontTx/>
              <a:buAutoNum type="arabicPeriod"/>
            </a:pPr>
            <a:endParaRPr lang="en-US"/>
          </a:p>
          <a:p>
            <a:pPr marL="457189" indent="-457189">
              <a:buFontTx/>
              <a:buAutoNum type="arabicPeriod"/>
            </a:pPr>
            <a:r>
              <a:rPr lang="en-US"/>
              <a:t>If the </a:t>
            </a:r>
            <a:r>
              <a:rPr lang="en-US" b="1">
                <a:solidFill>
                  <a:srgbClr val="00B050"/>
                </a:solidFill>
              </a:rPr>
              <a:t>leaf</a:t>
            </a:r>
            <a:r>
              <a:rPr lang="en-US"/>
              <a:t> now has </a:t>
            </a:r>
            <a:r>
              <a:rPr lang="en-US" i="1"/>
              <a:t>L</a:t>
            </a:r>
            <a:r>
              <a:rPr lang="en-US"/>
              <a:t>+1 items, </a:t>
            </a:r>
            <a:r>
              <a:rPr lang="en-US" i="1"/>
              <a:t>overflow:</a:t>
            </a:r>
          </a:p>
          <a:p>
            <a:pPr marL="686927" lvl="1" indent="-457189"/>
            <a:r>
              <a:rPr lang="en-US"/>
              <a:t>Split the </a:t>
            </a:r>
            <a:r>
              <a:rPr lang="en-US" b="1">
                <a:solidFill>
                  <a:srgbClr val="00B050"/>
                </a:solidFill>
              </a:rPr>
              <a:t>leaf</a:t>
            </a:r>
            <a:r>
              <a:rPr lang="en-US"/>
              <a:t> into two leaves:</a:t>
            </a:r>
          </a:p>
          <a:p>
            <a:pPr marL="885803" lvl="2" indent="-457189"/>
            <a:r>
              <a:rPr lang="en-US"/>
              <a:t>Original </a:t>
            </a:r>
            <a:r>
              <a:rPr lang="en-US" b="1">
                <a:solidFill>
                  <a:srgbClr val="00B050"/>
                </a:solidFill>
              </a:rPr>
              <a:t>leaf</a:t>
            </a:r>
            <a:r>
              <a:rPr lang="en-US"/>
              <a:t> with </a:t>
            </a:r>
            <a:r>
              <a:rPr lang="en-US" b="1">
                <a:latin typeface="Courier New" pitchFamily="49" charset="0"/>
                <a:sym typeface="Symbol" pitchFamily="18" charset="2"/>
              </a:rPr>
              <a:t></a:t>
            </a:r>
            <a:r>
              <a:rPr lang="en-US" b="1" i="1">
                <a:latin typeface="Courier New" pitchFamily="49" charset="0"/>
              </a:rPr>
              <a:t>L</a:t>
            </a:r>
            <a:r>
              <a:rPr lang="en-US" b="1">
                <a:latin typeface="Courier New" pitchFamily="49" charset="0"/>
              </a:rPr>
              <a:t>/2</a:t>
            </a:r>
            <a:r>
              <a:rPr lang="en-US" b="1">
                <a:latin typeface="Courier New" pitchFamily="49" charset="0"/>
                <a:sym typeface="Symbol" pitchFamily="18" charset="2"/>
              </a:rPr>
              <a:t></a:t>
            </a:r>
            <a:r>
              <a:rPr lang="en-US"/>
              <a:t>  smaller items</a:t>
            </a:r>
          </a:p>
          <a:p>
            <a:pPr marL="885803" lvl="2" indent="-457189"/>
            <a:r>
              <a:rPr lang="en-US"/>
              <a:t>New </a:t>
            </a:r>
            <a:r>
              <a:rPr lang="en-US" b="1">
                <a:solidFill>
                  <a:srgbClr val="00B050"/>
                </a:solidFill>
              </a:rPr>
              <a:t>leaf</a:t>
            </a:r>
            <a:r>
              <a:rPr lang="en-US"/>
              <a:t> with </a:t>
            </a:r>
            <a:r>
              <a:rPr lang="en-US" b="1">
                <a:latin typeface="Courier New" pitchFamily="49" charset="0"/>
                <a:sym typeface="Symbol" pitchFamily="18" charset="2"/>
              </a:rPr>
              <a:t></a:t>
            </a:r>
            <a:r>
              <a:rPr lang="en-US" b="1" i="1">
                <a:latin typeface="Courier New" pitchFamily="49" charset="0"/>
              </a:rPr>
              <a:t>L</a:t>
            </a:r>
            <a:r>
              <a:rPr lang="en-US" b="1">
                <a:latin typeface="Courier New" pitchFamily="49" charset="0"/>
              </a:rPr>
              <a:t>/2</a:t>
            </a:r>
            <a:r>
              <a:rPr lang="en-US" b="1">
                <a:latin typeface="Courier New" pitchFamily="49" charset="0"/>
                <a:sym typeface="Symbol" pitchFamily="18" charset="2"/>
              </a:rPr>
              <a:t></a:t>
            </a:r>
            <a:r>
              <a:rPr lang="en-US"/>
              <a:t> = </a:t>
            </a:r>
            <a:r>
              <a:rPr lang="en-US" b="1">
                <a:latin typeface="Courier New" pitchFamily="49" charset="0"/>
                <a:sym typeface="Symbol" pitchFamily="18" charset="2"/>
              </a:rPr>
              <a:t></a:t>
            </a:r>
            <a:r>
              <a:rPr lang="en-US" b="1" i="1">
                <a:latin typeface="Courier New" pitchFamily="49" charset="0"/>
              </a:rPr>
              <a:t>L</a:t>
            </a:r>
            <a:r>
              <a:rPr lang="en-US" b="1">
                <a:latin typeface="Courier New" pitchFamily="49" charset="0"/>
              </a:rPr>
              <a:t>/2</a:t>
            </a:r>
            <a:r>
              <a:rPr lang="en-US" b="1">
                <a:latin typeface="Courier New" pitchFamily="49" charset="0"/>
                <a:sym typeface="Symbol" pitchFamily="18" charset="2"/>
              </a:rPr>
              <a:t> </a:t>
            </a:r>
            <a:r>
              <a:rPr lang="en-US"/>
              <a:t>larger items</a:t>
            </a:r>
          </a:p>
          <a:p>
            <a:pPr marL="686927" lvl="1" indent="-457189"/>
            <a:r>
              <a:rPr lang="en-US"/>
              <a:t>Attach the new </a:t>
            </a:r>
            <a:r>
              <a:rPr lang="en-US" b="1">
                <a:solidFill>
                  <a:srgbClr val="00B050"/>
                </a:solidFill>
              </a:rPr>
              <a:t>leaf</a:t>
            </a:r>
            <a:r>
              <a:rPr lang="en-US"/>
              <a:t> to its parent</a:t>
            </a:r>
          </a:p>
          <a:p>
            <a:pPr marL="885803" lvl="2" indent="-457189"/>
            <a:r>
              <a:rPr lang="en-US"/>
              <a:t>Add a new key (smallest key in new leaf) to parent in sorted order</a:t>
            </a:r>
          </a:p>
          <a:p>
            <a:pPr marL="1257269" lvl="2" indent="-457189"/>
            <a:endParaRPr lang="en-US"/>
          </a:p>
          <a:p>
            <a:pPr marL="0" indent="0">
              <a:buNone/>
            </a:pPr>
            <a:r>
              <a:rPr lang="en-US"/>
              <a:t>If step (2) caused the parent to have </a:t>
            </a:r>
            <a:r>
              <a:rPr lang="en-US" i="1"/>
              <a:t>M</a:t>
            </a:r>
            <a:r>
              <a:rPr lang="en-US"/>
              <a:t>+1 children, </a:t>
            </a:r>
            <a:r>
              <a:rPr lang="en-US" i="1"/>
              <a:t>…</a:t>
            </a:r>
          </a:p>
        </p:txBody>
      </p:sp>
      <p:sp>
        <p:nvSpPr>
          <p:cNvPr id="3" name="Date Placeholder 2">
            <a:extLst>
              <a:ext uri="{FF2B5EF4-FFF2-40B4-BE49-F238E27FC236}">
                <a16:creationId xmlns:a16="http://schemas.microsoft.com/office/drawing/2014/main" id="{210C88FF-BBA3-1E41-A4F2-EB8651FCAE77}"/>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62A55E13-CE95-D54B-8A2B-EF38E1F660D4}"/>
              </a:ext>
            </a:extLst>
          </p:cNvPr>
          <p:cNvSpPr>
            <a:spLocks noGrp="1"/>
          </p:cNvSpPr>
          <p:nvPr>
            <p:ph type="sldNum" sz="quarter" idx="12"/>
          </p:nvPr>
        </p:nvSpPr>
        <p:spPr/>
        <p:txBody>
          <a:bodyPr/>
          <a:lstStyle/>
          <a:p>
            <a:fld id="{26EF018D-A113-44B2-BA5D-E3BD5C944D75}"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custDataLst>
              <p:tags r:id="rId1"/>
            </p:custDataLst>
          </p:nvPr>
        </p:nvSpPr>
        <p:spPr/>
        <p:txBody>
          <a:bodyPr/>
          <a:lstStyle/>
          <a:p>
            <a:r>
              <a:rPr lang="en-US"/>
              <a:t>B+ Tree Add Algorithm (2 of 3)</a:t>
            </a:r>
          </a:p>
        </p:txBody>
      </p:sp>
      <p:sp>
        <p:nvSpPr>
          <p:cNvPr id="54274" name="Content Placeholder 2"/>
          <p:cNvSpPr>
            <a:spLocks noGrp="1"/>
          </p:cNvSpPr>
          <p:nvPr>
            <p:ph idx="1"/>
            <p:custDataLst>
              <p:tags r:id="rId2"/>
            </p:custDataLst>
          </p:nvPr>
        </p:nvSpPr>
        <p:spPr/>
        <p:txBody>
          <a:bodyPr>
            <a:normAutofit lnSpcReduction="10000"/>
          </a:bodyPr>
          <a:lstStyle/>
          <a:p>
            <a:pPr marL="457189" indent="-457189">
              <a:buFontTx/>
              <a:buAutoNum type="arabicPeriod" startAt="3"/>
            </a:pPr>
            <a:r>
              <a:rPr lang="en-US"/>
              <a:t>If step (2) caused an </a:t>
            </a:r>
            <a:r>
              <a:rPr lang="en-US" b="1"/>
              <a:t>internal node </a:t>
            </a:r>
            <a:r>
              <a:rPr lang="en-US"/>
              <a:t>to have </a:t>
            </a:r>
            <a:r>
              <a:rPr lang="en-US" i="1"/>
              <a:t>M</a:t>
            </a:r>
            <a:r>
              <a:rPr lang="en-US"/>
              <a:t>+1 children</a:t>
            </a:r>
          </a:p>
          <a:p>
            <a:pPr marL="686927" lvl="1" indent="-457189"/>
            <a:r>
              <a:rPr lang="en-US"/>
              <a:t>Split the </a:t>
            </a:r>
            <a:r>
              <a:rPr lang="en-US" b="1"/>
              <a:t>internal</a:t>
            </a:r>
            <a:r>
              <a:rPr lang="en-US"/>
              <a:t> </a:t>
            </a:r>
            <a:r>
              <a:rPr lang="en-US" b="1"/>
              <a:t>node</a:t>
            </a:r>
            <a:r>
              <a:rPr lang="en-US"/>
              <a:t> into two</a:t>
            </a:r>
            <a:r>
              <a:rPr lang="en-US" b="1"/>
              <a:t> </a:t>
            </a:r>
            <a:r>
              <a:rPr lang="en-US"/>
              <a:t>nodes</a:t>
            </a:r>
          </a:p>
          <a:p>
            <a:pPr marL="885803" lvl="2" indent="-457189"/>
            <a:r>
              <a:rPr lang="en-US"/>
              <a:t>Original </a:t>
            </a:r>
            <a:r>
              <a:rPr lang="en-US" b="1"/>
              <a:t>node</a:t>
            </a:r>
            <a:r>
              <a:rPr lang="en-US"/>
              <a:t> with </a:t>
            </a:r>
            <a:r>
              <a:rPr lang="en-US" b="1">
                <a:sym typeface="Symbol" pitchFamily="18" charset="2"/>
              </a:rPr>
              <a:t></a:t>
            </a:r>
            <a:r>
              <a:rPr lang="en-US" b="1"/>
              <a:t>(</a:t>
            </a:r>
            <a:r>
              <a:rPr lang="en-US" b="1" i="1"/>
              <a:t>M</a:t>
            </a:r>
            <a:r>
              <a:rPr lang="en-US" b="1"/>
              <a:t>+1)/2</a:t>
            </a:r>
            <a:r>
              <a:rPr lang="en-US" b="1">
                <a:sym typeface="Symbol" pitchFamily="18" charset="2"/>
              </a:rPr>
              <a:t></a:t>
            </a:r>
            <a:r>
              <a:rPr lang="en-US"/>
              <a:t> smaller keys</a:t>
            </a:r>
          </a:p>
          <a:p>
            <a:pPr marL="885803" lvl="2" indent="-457189"/>
            <a:r>
              <a:rPr lang="en-US"/>
              <a:t>New </a:t>
            </a:r>
            <a:r>
              <a:rPr lang="en-US" b="1"/>
              <a:t>node</a:t>
            </a:r>
            <a:r>
              <a:rPr lang="en-US"/>
              <a:t> with </a:t>
            </a:r>
            <a:r>
              <a:rPr lang="en-US" b="1">
                <a:sym typeface="Symbol" pitchFamily="18" charset="2"/>
              </a:rPr>
              <a:t></a:t>
            </a:r>
            <a:r>
              <a:rPr lang="en-US" b="1"/>
              <a:t>(</a:t>
            </a:r>
            <a:r>
              <a:rPr lang="en-US" b="1" i="1"/>
              <a:t>M</a:t>
            </a:r>
            <a:r>
              <a:rPr lang="en-US" b="1"/>
              <a:t>+1)/2</a:t>
            </a:r>
            <a:r>
              <a:rPr lang="en-US" b="1">
                <a:sym typeface="Symbol" pitchFamily="18" charset="2"/>
              </a:rPr>
              <a:t></a:t>
            </a:r>
            <a:r>
              <a:rPr lang="en-US"/>
              <a:t> = </a:t>
            </a:r>
            <a:r>
              <a:rPr lang="en-US" b="1">
                <a:sym typeface="Symbol" pitchFamily="18" charset="2"/>
              </a:rPr>
              <a:t></a:t>
            </a:r>
            <a:r>
              <a:rPr lang="en-US" b="1" i="1"/>
              <a:t>M</a:t>
            </a:r>
            <a:r>
              <a:rPr lang="en-US" b="1"/>
              <a:t>/2</a:t>
            </a:r>
            <a:r>
              <a:rPr lang="en-US" b="1">
                <a:sym typeface="Symbol" pitchFamily="18" charset="2"/>
              </a:rPr>
              <a:t></a:t>
            </a:r>
            <a:r>
              <a:rPr lang="en-US" b="1">
                <a:latin typeface="Courier New" pitchFamily="49" charset="0"/>
                <a:sym typeface="Symbol" pitchFamily="18" charset="2"/>
              </a:rPr>
              <a:t> </a:t>
            </a:r>
            <a:r>
              <a:rPr lang="en-US"/>
              <a:t>larger keys</a:t>
            </a:r>
          </a:p>
          <a:p>
            <a:pPr marL="686927" lvl="1" indent="-457189"/>
            <a:r>
              <a:rPr lang="en-US"/>
              <a:t>Attach the new </a:t>
            </a:r>
            <a:r>
              <a:rPr lang="en-US" b="1"/>
              <a:t>internal node</a:t>
            </a:r>
            <a:r>
              <a:rPr lang="en-US"/>
              <a:t> to its parent</a:t>
            </a:r>
          </a:p>
          <a:p>
            <a:pPr marL="885803" lvl="2" indent="-457189"/>
            <a:r>
              <a:rPr lang="en-US"/>
              <a:t>Move the median key (smallest key in new node) to parent in sorted order</a:t>
            </a:r>
          </a:p>
          <a:p>
            <a:pPr marL="686927" lvl="1" indent="-457189"/>
            <a:r>
              <a:rPr lang="en-US"/>
              <a:t>If step (3) caused the parent to have </a:t>
            </a:r>
            <a:r>
              <a:rPr lang="en-US" i="1"/>
              <a:t>M</a:t>
            </a:r>
            <a:r>
              <a:rPr lang="en-US"/>
              <a:t>+1 children, repeat step (3) on the parent</a:t>
            </a:r>
          </a:p>
          <a:p>
            <a:pPr marL="686927" lvl="1" indent="-457189"/>
            <a:endParaRPr lang="en-US"/>
          </a:p>
          <a:p>
            <a:pPr marL="457189" indent="-457189">
              <a:buFont typeface="+mj-lt"/>
              <a:buAutoNum type="arabicPeriod" startAt="4"/>
            </a:pPr>
            <a:r>
              <a:rPr lang="en-US"/>
              <a:t>If step (3) caused the </a:t>
            </a:r>
            <a:r>
              <a:rPr lang="en-US" b="1">
                <a:solidFill>
                  <a:srgbClr val="00B0F0"/>
                </a:solidFill>
              </a:rPr>
              <a:t>root</a:t>
            </a:r>
            <a:r>
              <a:rPr lang="en-US"/>
              <a:t> to have </a:t>
            </a:r>
            <a:r>
              <a:rPr lang="en-US" i="1"/>
              <a:t>M</a:t>
            </a:r>
            <a:r>
              <a:rPr lang="en-US"/>
              <a:t>+1 children</a:t>
            </a:r>
          </a:p>
          <a:p>
            <a:pPr marL="686927" lvl="1" indent="-457189"/>
            <a:r>
              <a:rPr lang="en-US"/>
              <a:t>Split the old root into two </a:t>
            </a:r>
            <a:r>
              <a:rPr lang="en-US" b="1"/>
              <a:t>internal nodes</a:t>
            </a:r>
            <a:r>
              <a:rPr lang="en-US"/>
              <a:t>, then add them to a newly-created </a:t>
            </a:r>
            <a:r>
              <a:rPr lang="en-US" b="1">
                <a:solidFill>
                  <a:srgbClr val="00B0F0"/>
                </a:solidFill>
              </a:rPr>
              <a:t>root</a:t>
            </a:r>
            <a:r>
              <a:rPr lang="en-US"/>
              <a:t> as described in step (3)</a:t>
            </a:r>
          </a:p>
          <a:p>
            <a:pPr marL="686927" lvl="1" indent="-457189"/>
            <a:r>
              <a:rPr lang="en-US" i="1"/>
              <a:t>This is the only case that increases the tree height!</a:t>
            </a:r>
          </a:p>
        </p:txBody>
      </p:sp>
      <p:sp>
        <p:nvSpPr>
          <p:cNvPr id="3" name="Date Placeholder 2">
            <a:extLst>
              <a:ext uri="{FF2B5EF4-FFF2-40B4-BE49-F238E27FC236}">
                <a16:creationId xmlns:a16="http://schemas.microsoft.com/office/drawing/2014/main" id="{2F4FDB3C-3906-9348-A23A-DE1CBE826FBC}"/>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6A424EA9-2948-ED40-A0B5-2F2D0C484449}"/>
              </a:ext>
            </a:extLst>
          </p:cNvPr>
          <p:cNvSpPr>
            <a:spLocks noGrp="1"/>
          </p:cNvSpPr>
          <p:nvPr>
            <p:ph type="sldNum" sz="quarter" idx="12"/>
          </p:nvPr>
        </p:nvSpPr>
        <p:spPr/>
        <p:txBody>
          <a:bodyPr/>
          <a:lstStyle/>
          <a:p>
            <a:fld id="{26EF018D-A113-44B2-BA5D-E3BD5C944D75}"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C6A496-A133-41A7-8CDF-15C05965E042}"/>
              </a:ext>
            </a:extLst>
          </p:cNvPr>
          <p:cNvSpPr>
            <a:spLocks noGrp="1"/>
          </p:cNvSpPr>
          <p:nvPr>
            <p:ph type="title"/>
          </p:nvPr>
        </p:nvSpPr>
        <p:spPr/>
        <p:txBody>
          <a:bodyPr/>
          <a:lstStyle/>
          <a:p>
            <a:r>
              <a:rPr lang="en-US"/>
              <a:t>B+ Tree Add Algorithm (3 of 3)</a:t>
            </a:r>
          </a:p>
        </p:txBody>
      </p:sp>
      <p:sp>
        <p:nvSpPr>
          <p:cNvPr id="9" name="TextBox 8">
            <a:extLst>
              <a:ext uri="{FF2B5EF4-FFF2-40B4-BE49-F238E27FC236}">
                <a16:creationId xmlns:a16="http://schemas.microsoft.com/office/drawing/2014/main" id="{E6984A6F-A1A2-4907-8AE7-A2A1450D34F1}"/>
              </a:ext>
            </a:extLst>
          </p:cNvPr>
          <p:cNvSpPr txBox="1"/>
          <p:nvPr/>
        </p:nvSpPr>
        <p:spPr>
          <a:xfrm>
            <a:off x="621223" y="1698835"/>
            <a:ext cx="5257799" cy="1938992"/>
          </a:xfrm>
          <a:prstGeom prst="rect">
            <a:avLst/>
          </a:prstGeom>
          <a:solidFill>
            <a:schemeClr val="bg1">
              <a:lumMod val="85000"/>
            </a:schemeClr>
          </a:solidFill>
          <a:ln>
            <a:solidFill>
              <a:schemeClr val="tx1"/>
            </a:solidFill>
          </a:ln>
        </p:spPr>
        <p:txBody>
          <a:bodyPr wrap="square" rtlCol="0">
            <a:spAutoFit/>
          </a:bodyPr>
          <a:lstStyle/>
          <a:p>
            <a:r>
              <a:rPr lang="en-US" sz="2000">
                <a:latin typeface="Calibri" pitchFamily="34" charset="0"/>
              </a:rPr>
              <a:t>Split the </a:t>
            </a:r>
            <a:r>
              <a:rPr lang="en-US" sz="2000" b="1">
                <a:solidFill>
                  <a:srgbClr val="00B050"/>
                </a:solidFill>
                <a:latin typeface="Calibri" pitchFamily="34" charset="0"/>
              </a:rPr>
              <a:t>leaf</a:t>
            </a:r>
            <a:r>
              <a:rPr lang="en-US" sz="2000">
                <a:latin typeface="Calibri" pitchFamily="34" charset="0"/>
              </a:rPr>
              <a:t> into two leaves:</a:t>
            </a:r>
          </a:p>
          <a:p>
            <a:pPr marL="457189" lvl="5" indent="-457189">
              <a:buFont typeface="Arial" panose="020B0604020202020204" pitchFamily="34" charset="0"/>
              <a:buChar char="•"/>
            </a:pPr>
            <a:r>
              <a:rPr lang="en-US" sz="2000">
                <a:latin typeface="Calibri" pitchFamily="34" charset="0"/>
              </a:rPr>
              <a:t>Original </a:t>
            </a:r>
            <a:r>
              <a:rPr lang="en-US" sz="2000" b="1">
                <a:solidFill>
                  <a:srgbClr val="00B050"/>
                </a:solidFill>
                <a:latin typeface="Calibri" pitchFamily="34" charset="0"/>
              </a:rPr>
              <a:t>leaf</a:t>
            </a:r>
            <a:r>
              <a:rPr lang="en-US" sz="2000">
                <a:latin typeface="Calibri" pitchFamily="34" charset="0"/>
              </a:rPr>
              <a:t> with </a:t>
            </a:r>
            <a:r>
              <a:rPr lang="en-US" sz="2000" b="1">
                <a:latin typeface="Calibri" panose="020F0502020204030204" pitchFamily="34" charset="0"/>
                <a:cs typeface="Calibri" panose="020F0502020204030204" pitchFamily="34" charset="0"/>
                <a:sym typeface="Symbol" pitchFamily="18" charset="2"/>
              </a:rPr>
              <a:t></a:t>
            </a:r>
            <a:r>
              <a:rPr lang="en-US" sz="2000" b="1">
                <a:latin typeface="Calibri" panose="020F0502020204030204" pitchFamily="34" charset="0"/>
                <a:cs typeface="Calibri" panose="020F0502020204030204" pitchFamily="34" charset="0"/>
              </a:rPr>
              <a:t>(</a:t>
            </a:r>
            <a:r>
              <a:rPr lang="en-US" sz="2000" b="1" i="1">
                <a:latin typeface="Calibri" panose="020F0502020204030204" pitchFamily="34" charset="0"/>
                <a:cs typeface="Calibri" panose="020F0502020204030204" pitchFamily="34" charset="0"/>
              </a:rPr>
              <a:t>L</a:t>
            </a:r>
            <a:r>
              <a:rPr lang="en-US" sz="2000" b="1">
                <a:latin typeface="Calibri" panose="020F0502020204030204" pitchFamily="34" charset="0"/>
                <a:cs typeface="Calibri" panose="020F0502020204030204" pitchFamily="34" charset="0"/>
              </a:rPr>
              <a:t>+1)/2</a:t>
            </a:r>
            <a:r>
              <a:rPr lang="en-US" sz="2000" b="1">
                <a:latin typeface="Calibri" panose="020F0502020204030204" pitchFamily="34" charset="0"/>
                <a:cs typeface="Calibri" panose="020F0502020204030204" pitchFamily="34" charset="0"/>
                <a:sym typeface="Symbol" pitchFamily="18" charset="2"/>
              </a:rPr>
              <a:t></a:t>
            </a:r>
            <a:r>
              <a:rPr lang="en-US" sz="2000">
                <a:latin typeface="Calibri" panose="020F0502020204030204" pitchFamily="34" charset="0"/>
                <a:cs typeface="Calibri" panose="020F0502020204030204" pitchFamily="34" charset="0"/>
              </a:rPr>
              <a:t>  smaller items</a:t>
            </a:r>
          </a:p>
          <a:p>
            <a:pPr marL="457189" lvl="5" indent="-457189">
              <a:buFont typeface="Arial" panose="020B0604020202020204" pitchFamily="34" charset="0"/>
              <a:buChar char="•"/>
            </a:pPr>
            <a:r>
              <a:rPr lang="en-US" sz="2000">
                <a:latin typeface="Calibri" pitchFamily="34" charset="0"/>
              </a:rPr>
              <a:t>New </a:t>
            </a:r>
            <a:r>
              <a:rPr lang="en-US" sz="2000" b="1">
                <a:solidFill>
                  <a:srgbClr val="00B050"/>
                </a:solidFill>
                <a:latin typeface="Calibri" pitchFamily="34" charset="0"/>
              </a:rPr>
              <a:t>leaf</a:t>
            </a:r>
            <a:r>
              <a:rPr lang="en-US" sz="2000">
                <a:latin typeface="Calibri" pitchFamily="34" charset="0"/>
              </a:rPr>
              <a:t> </a:t>
            </a:r>
            <a:r>
              <a:rPr lang="en-US" sz="2000">
                <a:latin typeface="Calibri" panose="020F0502020204030204" pitchFamily="34" charset="0"/>
                <a:cs typeface="Calibri" panose="020F0502020204030204" pitchFamily="34" charset="0"/>
              </a:rPr>
              <a:t>with </a:t>
            </a:r>
            <a:r>
              <a:rPr lang="en-US" sz="2000" b="1">
                <a:latin typeface="Calibri" panose="020F0502020204030204" pitchFamily="34" charset="0"/>
                <a:cs typeface="Calibri" panose="020F0502020204030204" pitchFamily="34" charset="0"/>
                <a:sym typeface="Symbol" pitchFamily="18" charset="2"/>
              </a:rPr>
              <a:t></a:t>
            </a:r>
            <a:r>
              <a:rPr lang="en-US" sz="2000" b="1">
                <a:latin typeface="Calibri" panose="020F0502020204030204" pitchFamily="34" charset="0"/>
                <a:cs typeface="Calibri" panose="020F0502020204030204" pitchFamily="34" charset="0"/>
              </a:rPr>
              <a:t>(</a:t>
            </a:r>
            <a:r>
              <a:rPr lang="en-US" sz="2000" b="1" i="1">
                <a:latin typeface="Calibri" panose="020F0502020204030204" pitchFamily="34" charset="0"/>
                <a:cs typeface="Calibri" panose="020F0502020204030204" pitchFamily="34" charset="0"/>
              </a:rPr>
              <a:t>L</a:t>
            </a:r>
            <a:r>
              <a:rPr lang="en-US" sz="2000" b="1">
                <a:latin typeface="Calibri" panose="020F0502020204030204" pitchFamily="34" charset="0"/>
                <a:cs typeface="Calibri" panose="020F0502020204030204" pitchFamily="34" charset="0"/>
              </a:rPr>
              <a:t>+1)/2</a:t>
            </a:r>
            <a:r>
              <a:rPr lang="en-US" sz="2000" b="1">
                <a:latin typeface="Calibri" panose="020F0502020204030204" pitchFamily="34" charset="0"/>
                <a:cs typeface="Calibri" panose="020F0502020204030204" pitchFamily="34" charset="0"/>
                <a:sym typeface="Symbol" pitchFamily="18" charset="2"/>
              </a:rPr>
              <a:t></a:t>
            </a:r>
            <a:r>
              <a:rPr lang="en-US" sz="2000">
                <a:latin typeface="Calibri" panose="020F0502020204030204" pitchFamily="34" charset="0"/>
                <a:cs typeface="Calibri" panose="020F0502020204030204" pitchFamily="34" charset="0"/>
              </a:rPr>
              <a:t> = </a:t>
            </a:r>
            <a:r>
              <a:rPr lang="en-US" sz="2000" b="1">
                <a:latin typeface="Calibri" panose="020F0502020204030204" pitchFamily="34" charset="0"/>
                <a:cs typeface="Calibri" panose="020F0502020204030204" pitchFamily="34" charset="0"/>
                <a:sym typeface="Symbol" pitchFamily="18" charset="2"/>
              </a:rPr>
              <a:t></a:t>
            </a:r>
            <a:r>
              <a:rPr lang="en-US" sz="2000" b="1" i="1">
                <a:latin typeface="Calibri" panose="020F0502020204030204" pitchFamily="34" charset="0"/>
                <a:cs typeface="Calibri" panose="020F0502020204030204" pitchFamily="34" charset="0"/>
              </a:rPr>
              <a:t>L</a:t>
            </a:r>
            <a:r>
              <a:rPr lang="en-US" sz="2000" b="1">
                <a:latin typeface="Calibri" panose="020F0502020204030204" pitchFamily="34" charset="0"/>
                <a:cs typeface="Calibri" panose="020F0502020204030204" pitchFamily="34" charset="0"/>
              </a:rPr>
              <a:t>/2</a:t>
            </a:r>
            <a:r>
              <a:rPr lang="en-US" sz="2000" b="1">
                <a:latin typeface="Calibri" panose="020F0502020204030204" pitchFamily="34" charset="0"/>
                <a:cs typeface="Calibri" panose="020F0502020204030204" pitchFamily="34" charset="0"/>
                <a:sym typeface="Symbol" pitchFamily="18" charset="2"/>
              </a:rPr>
              <a:t> </a:t>
            </a:r>
            <a:r>
              <a:rPr lang="en-US" sz="2000">
                <a:latin typeface="Calibri" panose="020F0502020204030204" pitchFamily="34" charset="0"/>
                <a:cs typeface="Calibri" panose="020F0502020204030204" pitchFamily="34" charset="0"/>
              </a:rPr>
              <a:t>larger items</a:t>
            </a:r>
          </a:p>
          <a:p>
            <a:pPr marL="0" lvl="5"/>
            <a:r>
              <a:rPr lang="en-US" sz="2000">
                <a:latin typeface="Calibri" panose="020F0502020204030204" pitchFamily="34" charset="0"/>
                <a:cs typeface="Calibri" panose="020F0502020204030204" pitchFamily="34" charset="0"/>
              </a:rPr>
              <a:t>Attach the new </a:t>
            </a:r>
            <a:r>
              <a:rPr lang="en-US" sz="2000" b="1">
                <a:solidFill>
                  <a:srgbClr val="00B050"/>
                </a:solidFill>
                <a:latin typeface="Calibri" panose="020F0502020204030204" pitchFamily="34" charset="0"/>
                <a:cs typeface="Calibri" panose="020F0502020204030204" pitchFamily="34" charset="0"/>
              </a:rPr>
              <a:t>leaf</a:t>
            </a:r>
            <a:r>
              <a:rPr lang="en-US" sz="2000">
                <a:latin typeface="Calibri" panose="020F0502020204030204" pitchFamily="34" charset="0"/>
                <a:cs typeface="Calibri" panose="020F0502020204030204" pitchFamily="34" charset="0"/>
              </a:rPr>
              <a:t> to its parent</a:t>
            </a:r>
          </a:p>
          <a:p>
            <a:pPr marL="380990" lvl="5" indent="-380990">
              <a:buFont typeface="Arial" panose="020B0604020202020204" pitchFamily="34" charset="0"/>
              <a:buChar char="•"/>
            </a:pPr>
            <a:r>
              <a:rPr lang="en-US" sz="2000" u="sng">
                <a:latin typeface="Calibri" panose="020F0502020204030204" pitchFamily="34" charset="0"/>
                <a:cs typeface="Calibri" panose="020F0502020204030204" pitchFamily="34" charset="0"/>
              </a:rPr>
              <a:t>Copy</a:t>
            </a:r>
            <a:r>
              <a:rPr lang="en-US" sz="2000">
                <a:latin typeface="Calibri" panose="020F0502020204030204" pitchFamily="34" charset="0"/>
                <a:cs typeface="Calibri" panose="020F0502020204030204" pitchFamily="34" charset="0"/>
              </a:rPr>
              <a:t> a new key (smallest key in new </a:t>
            </a:r>
            <a:r>
              <a:rPr lang="en-US" sz="2000" b="1">
                <a:solidFill>
                  <a:srgbClr val="00B050"/>
                </a:solidFill>
                <a:latin typeface="Calibri" panose="020F0502020204030204" pitchFamily="34" charset="0"/>
                <a:cs typeface="Calibri" panose="020F0502020204030204" pitchFamily="34" charset="0"/>
              </a:rPr>
              <a:t>leaf</a:t>
            </a:r>
            <a:r>
              <a:rPr lang="en-US" sz="2000">
                <a:latin typeface="Calibri" panose="020F0502020204030204" pitchFamily="34" charset="0"/>
                <a:cs typeface="Calibri" panose="020F0502020204030204" pitchFamily="34" charset="0"/>
              </a:rPr>
              <a:t>) to the parent in sorted order</a:t>
            </a:r>
          </a:p>
        </p:txBody>
      </p:sp>
      <p:sp>
        <p:nvSpPr>
          <p:cNvPr id="10" name="TextBox 9">
            <a:extLst>
              <a:ext uri="{FF2B5EF4-FFF2-40B4-BE49-F238E27FC236}">
                <a16:creationId xmlns:a16="http://schemas.microsoft.com/office/drawing/2014/main" id="{427A53CF-AC81-454A-8310-D4439A7CEAB0}"/>
              </a:ext>
            </a:extLst>
          </p:cNvPr>
          <p:cNvSpPr txBox="1"/>
          <p:nvPr/>
        </p:nvSpPr>
        <p:spPr>
          <a:xfrm>
            <a:off x="6096000" y="1698835"/>
            <a:ext cx="5884190" cy="1938992"/>
          </a:xfrm>
          <a:prstGeom prst="rect">
            <a:avLst/>
          </a:prstGeom>
          <a:solidFill>
            <a:schemeClr val="bg1">
              <a:lumMod val="85000"/>
            </a:schemeClr>
          </a:solidFill>
          <a:ln>
            <a:solidFill>
              <a:schemeClr val="tx1"/>
            </a:solidFill>
          </a:ln>
        </p:spPr>
        <p:txBody>
          <a:bodyPr wrap="square" rtlCol="0">
            <a:spAutoFit/>
          </a:bodyPr>
          <a:lstStyle/>
          <a:p>
            <a:r>
              <a:rPr lang="en-US" sz="2000">
                <a:latin typeface="Calibri" pitchFamily="34" charset="0"/>
              </a:rPr>
              <a:t>Split the </a:t>
            </a:r>
            <a:r>
              <a:rPr lang="en-US" sz="2000" b="1">
                <a:latin typeface="Calibri" pitchFamily="34" charset="0"/>
              </a:rPr>
              <a:t>internal node</a:t>
            </a:r>
            <a:r>
              <a:rPr lang="en-US" sz="2000">
                <a:latin typeface="Calibri" pitchFamily="34" charset="0"/>
              </a:rPr>
              <a:t> into two leaves:</a:t>
            </a:r>
          </a:p>
          <a:p>
            <a:pPr marL="457189" lvl="5" indent="-457189">
              <a:buFont typeface="Arial" panose="020B0604020202020204" pitchFamily="34" charset="0"/>
              <a:buChar char="•"/>
            </a:pPr>
            <a:r>
              <a:rPr lang="en-US" sz="2000">
                <a:latin typeface="Calibri" pitchFamily="34" charset="0"/>
              </a:rPr>
              <a:t>Original </a:t>
            </a:r>
            <a:r>
              <a:rPr lang="en-US" sz="2000" b="1">
                <a:latin typeface="Calibri" pitchFamily="34" charset="0"/>
              </a:rPr>
              <a:t>node</a:t>
            </a:r>
            <a:r>
              <a:rPr lang="en-US" sz="2000">
                <a:latin typeface="Calibri" pitchFamily="34" charset="0"/>
              </a:rPr>
              <a:t> with </a:t>
            </a:r>
            <a:r>
              <a:rPr lang="en-US" sz="2000" b="1">
                <a:latin typeface="Calibri" panose="020F0502020204030204" pitchFamily="34" charset="0"/>
                <a:cs typeface="Calibri" panose="020F0502020204030204" pitchFamily="34" charset="0"/>
                <a:sym typeface="Symbol" pitchFamily="18" charset="2"/>
              </a:rPr>
              <a:t></a:t>
            </a:r>
            <a:r>
              <a:rPr lang="en-US" sz="2000" b="1">
                <a:latin typeface="Calibri" panose="020F0502020204030204" pitchFamily="34" charset="0"/>
                <a:cs typeface="Calibri" panose="020F0502020204030204" pitchFamily="34" charset="0"/>
              </a:rPr>
              <a:t>(</a:t>
            </a:r>
            <a:r>
              <a:rPr lang="en-US" sz="2000" b="1" i="1">
                <a:latin typeface="Calibri" panose="020F0502020204030204" pitchFamily="34" charset="0"/>
                <a:cs typeface="Calibri" panose="020F0502020204030204" pitchFamily="34" charset="0"/>
              </a:rPr>
              <a:t>M</a:t>
            </a:r>
            <a:r>
              <a:rPr lang="en-US" sz="2000" b="1">
                <a:latin typeface="Calibri" panose="020F0502020204030204" pitchFamily="34" charset="0"/>
                <a:cs typeface="Calibri" panose="020F0502020204030204" pitchFamily="34" charset="0"/>
              </a:rPr>
              <a:t>+1)/2</a:t>
            </a:r>
            <a:r>
              <a:rPr lang="en-US" sz="2000" b="1">
                <a:latin typeface="Calibri" panose="020F0502020204030204" pitchFamily="34" charset="0"/>
                <a:cs typeface="Calibri" panose="020F0502020204030204" pitchFamily="34" charset="0"/>
                <a:sym typeface="Symbol" pitchFamily="18" charset="2"/>
              </a:rPr>
              <a:t></a:t>
            </a:r>
            <a:r>
              <a:rPr lang="en-US" sz="2000">
                <a:latin typeface="Calibri" panose="020F0502020204030204" pitchFamily="34" charset="0"/>
                <a:cs typeface="Calibri" panose="020F0502020204030204" pitchFamily="34" charset="0"/>
              </a:rPr>
              <a:t>  smaller items</a:t>
            </a:r>
          </a:p>
          <a:p>
            <a:pPr marL="457189" lvl="5" indent="-457189">
              <a:buFont typeface="Arial" panose="020B0604020202020204" pitchFamily="34" charset="0"/>
              <a:buChar char="•"/>
            </a:pPr>
            <a:r>
              <a:rPr lang="en-US" sz="2000">
                <a:latin typeface="Calibri" pitchFamily="34" charset="0"/>
              </a:rPr>
              <a:t>New </a:t>
            </a:r>
            <a:r>
              <a:rPr lang="en-US" sz="2000" b="1">
                <a:latin typeface="Calibri" pitchFamily="34" charset="0"/>
              </a:rPr>
              <a:t>node</a:t>
            </a:r>
            <a:r>
              <a:rPr lang="en-US" sz="2000">
                <a:latin typeface="Calibri" pitchFamily="34" charset="0"/>
              </a:rPr>
              <a:t> </a:t>
            </a:r>
            <a:r>
              <a:rPr lang="en-US" sz="2000">
                <a:latin typeface="Calibri" panose="020F0502020204030204" pitchFamily="34" charset="0"/>
                <a:cs typeface="Calibri" panose="020F0502020204030204" pitchFamily="34" charset="0"/>
              </a:rPr>
              <a:t>with </a:t>
            </a:r>
            <a:r>
              <a:rPr lang="en-US" sz="2000" b="1">
                <a:latin typeface="Calibri" panose="020F0502020204030204" pitchFamily="34" charset="0"/>
                <a:cs typeface="Calibri" panose="020F0502020204030204" pitchFamily="34" charset="0"/>
                <a:sym typeface="Symbol" pitchFamily="18" charset="2"/>
              </a:rPr>
              <a:t></a:t>
            </a:r>
            <a:r>
              <a:rPr lang="en-US" sz="2000" b="1">
                <a:latin typeface="Calibri" panose="020F0502020204030204" pitchFamily="34" charset="0"/>
                <a:cs typeface="Calibri" panose="020F0502020204030204" pitchFamily="34" charset="0"/>
              </a:rPr>
              <a:t>(</a:t>
            </a:r>
            <a:r>
              <a:rPr lang="en-US" sz="2000" b="1" i="1">
                <a:latin typeface="Calibri" panose="020F0502020204030204" pitchFamily="34" charset="0"/>
                <a:cs typeface="Calibri" panose="020F0502020204030204" pitchFamily="34" charset="0"/>
              </a:rPr>
              <a:t>M</a:t>
            </a:r>
            <a:r>
              <a:rPr lang="en-US" sz="2000" b="1">
                <a:latin typeface="Calibri" panose="020F0502020204030204" pitchFamily="34" charset="0"/>
                <a:cs typeface="Calibri" panose="020F0502020204030204" pitchFamily="34" charset="0"/>
              </a:rPr>
              <a:t>+1)/2</a:t>
            </a:r>
            <a:r>
              <a:rPr lang="en-US" sz="2000" b="1">
                <a:latin typeface="Calibri" panose="020F0502020204030204" pitchFamily="34" charset="0"/>
                <a:cs typeface="Calibri" panose="020F0502020204030204" pitchFamily="34" charset="0"/>
                <a:sym typeface="Symbol" pitchFamily="18" charset="2"/>
              </a:rPr>
              <a:t></a:t>
            </a:r>
            <a:r>
              <a:rPr lang="en-US" sz="2000">
                <a:latin typeface="Calibri" panose="020F0502020204030204" pitchFamily="34" charset="0"/>
                <a:cs typeface="Calibri" panose="020F0502020204030204" pitchFamily="34" charset="0"/>
              </a:rPr>
              <a:t> = </a:t>
            </a:r>
            <a:r>
              <a:rPr lang="en-US" sz="2000" b="1">
                <a:latin typeface="Calibri" panose="020F0502020204030204" pitchFamily="34" charset="0"/>
                <a:cs typeface="Calibri" panose="020F0502020204030204" pitchFamily="34" charset="0"/>
                <a:sym typeface="Symbol" pitchFamily="18" charset="2"/>
              </a:rPr>
              <a:t></a:t>
            </a:r>
            <a:r>
              <a:rPr lang="en-US" sz="2000" b="1" i="1">
                <a:latin typeface="Calibri" panose="020F0502020204030204" pitchFamily="34" charset="0"/>
                <a:cs typeface="Calibri" panose="020F0502020204030204" pitchFamily="34" charset="0"/>
              </a:rPr>
              <a:t>M</a:t>
            </a:r>
            <a:r>
              <a:rPr lang="en-US" sz="2000" b="1">
                <a:latin typeface="Calibri" panose="020F0502020204030204" pitchFamily="34" charset="0"/>
                <a:cs typeface="Calibri" panose="020F0502020204030204" pitchFamily="34" charset="0"/>
              </a:rPr>
              <a:t>/2</a:t>
            </a:r>
            <a:r>
              <a:rPr lang="en-US" sz="2000" b="1">
                <a:latin typeface="Calibri" panose="020F0502020204030204" pitchFamily="34" charset="0"/>
                <a:cs typeface="Calibri" panose="020F0502020204030204" pitchFamily="34" charset="0"/>
                <a:sym typeface="Symbol" pitchFamily="18" charset="2"/>
              </a:rPr>
              <a:t> </a:t>
            </a:r>
            <a:r>
              <a:rPr lang="en-US" sz="2000">
                <a:latin typeface="Calibri" panose="020F0502020204030204" pitchFamily="34" charset="0"/>
                <a:cs typeface="Calibri" panose="020F0502020204030204" pitchFamily="34" charset="0"/>
              </a:rPr>
              <a:t>larger items</a:t>
            </a:r>
          </a:p>
          <a:p>
            <a:pPr marL="0" lvl="5"/>
            <a:r>
              <a:rPr lang="en-US" sz="2000">
                <a:latin typeface="Calibri" panose="020F0502020204030204" pitchFamily="34" charset="0"/>
                <a:cs typeface="Calibri" panose="020F0502020204030204" pitchFamily="34" charset="0"/>
              </a:rPr>
              <a:t>Attach the new </a:t>
            </a:r>
            <a:r>
              <a:rPr lang="en-US" sz="2000" b="1">
                <a:latin typeface="Calibri" panose="020F0502020204030204" pitchFamily="34" charset="0"/>
                <a:cs typeface="Calibri" panose="020F0502020204030204" pitchFamily="34" charset="0"/>
              </a:rPr>
              <a:t>internal node</a:t>
            </a:r>
            <a:r>
              <a:rPr lang="en-US" sz="2000">
                <a:latin typeface="Calibri" panose="020F0502020204030204" pitchFamily="34" charset="0"/>
                <a:cs typeface="Calibri" panose="020F0502020204030204" pitchFamily="34" charset="0"/>
              </a:rPr>
              <a:t> to its parent</a:t>
            </a:r>
          </a:p>
          <a:p>
            <a:pPr marL="380990" lvl="5" indent="-380990">
              <a:buFont typeface="Arial" panose="020B0604020202020204" pitchFamily="34" charset="0"/>
              <a:buChar char="•"/>
            </a:pPr>
            <a:r>
              <a:rPr lang="en-US" sz="2000" u="sng">
                <a:latin typeface="Calibri" panose="020F0502020204030204" pitchFamily="34" charset="0"/>
                <a:cs typeface="Calibri" panose="020F0502020204030204" pitchFamily="34" charset="0"/>
              </a:rPr>
              <a:t>Move</a:t>
            </a:r>
            <a:r>
              <a:rPr lang="en-US" sz="2000">
                <a:latin typeface="Calibri" panose="020F0502020204030204" pitchFamily="34" charset="0"/>
                <a:cs typeface="Calibri" panose="020F0502020204030204" pitchFamily="34" charset="0"/>
              </a:rPr>
              <a:t> the median key (smallest key in new </a:t>
            </a:r>
            <a:r>
              <a:rPr lang="en-US" sz="2000" b="1">
                <a:latin typeface="Calibri" panose="020F0502020204030204" pitchFamily="34" charset="0"/>
                <a:cs typeface="Calibri" panose="020F0502020204030204" pitchFamily="34" charset="0"/>
              </a:rPr>
              <a:t>node</a:t>
            </a:r>
            <a:r>
              <a:rPr lang="en-US" sz="2000">
                <a:latin typeface="Calibri" panose="020F0502020204030204" pitchFamily="34" charset="0"/>
                <a:cs typeface="Calibri" panose="020F0502020204030204" pitchFamily="34" charset="0"/>
              </a:rPr>
              <a:t>) to the parent in sorted order</a:t>
            </a:r>
          </a:p>
        </p:txBody>
      </p:sp>
      <p:sp>
        <p:nvSpPr>
          <p:cNvPr id="11" name="TextBox 10">
            <a:extLst>
              <a:ext uri="{FF2B5EF4-FFF2-40B4-BE49-F238E27FC236}">
                <a16:creationId xmlns:a16="http://schemas.microsoft.com/office/drawing/2014/main" id="{E77DF9D9-DD9D-4AC9-8983-B1C616C5575A}"/>
              </a:ext>
            </a:extLst>
          </p:cNvPr>
          <p:cNvSpPr txBox="1"/>
          <p:nvPr/>
        </p:nvSpPr>
        <p:spPr>
          <a:xfrm>
            <a:off x="2282086" y="4560169"/>
            <a:ext cx="7627827" cy="1631216"/>
          </a:xfrm>
          <a:prstGeom prst="rect">
            <a:avLst/>
          </a:prstGeom>
          <a:solidFill>
            <a:schemeClr val="bg1">
              <a:lumMod val="85000"/>
            </a:schemeClr>
          </a:solidFill>
          <a:ln>
            <a:solidFill>
              <a:schemeClr val="tx1"/>
            </a:solidFill>
          </a:ln>
        </p:spPr>
        <p:txBody>
          <a:bodyPr wrap="square" rtlCol="0">
            <a:spAutoFit/>
          </a:bodyPr>
          <a:lstStyle/>
          <a:p>
            <a:r>
              <a:rPr lang="en-US" sz="2000">
                <a:latin typeface="Calibri" pitchFamily="34" charset="0"/>
              </a:rPr>
              <a:t>Split the </a:t>
            </a:r>
            <a:r>
              <a:rPr lang="en-US" sz="2000" b="1">
                <a:solidFill>
                  <a:srgbClr val="00B0F0"/>
                </a:solidFill>
                <a:latin typeface="Calibri" pitchFamily="34" charset="0"/>
              </a:rPr>
              <a:t>root</a:t>
            </a:r>
            <a:r>
              <a:rPr lang="en-US" sz="2000">
                <a:latin typeface="Calibri" pitchFamily="34" charset="0"/>
              </a:rPr>
              <a:t> into two </a:t>
            </a:r>
            <a:r>
              <a:rPr lang="en-US" sz="2000" b="1">
                <a:latin typeface="Calibri" pitchFamily="34" charset="0"/>
              </a:rPr>
              <a:t>internal nodes</a:t>
            </a:r>
            <a:r>
              <a:rPr lang="en-US" sz="2000">
                <a:latin typeface="Calibri" pitchFamily="34" charset="0"/>
              </a:rPr>
              <a:t>:</a:t>
            </a:r>
          </a:p>
          <a:p>
            <a:pPr marL="457189" lvl="5" indent="-457189">
              <a:buFont typeface="Arial" panose="020B0604020202020204" pitchFamily="34" charset="0"/>
              <a:buChar char="•"/>
            </a:pPr>
            <a:r>
              <a:rPr lang="en-US" sz="2000">
                <a:latin typeface="Calibri" pitchFamily="34" charset="0"/>
              </a:rPr>
              <a:t>Left </a:t>
            </a:r>
            <a:r>
              <a:rPr lang="en-US" sz="2000" b="1">
                <a:latin typeface="Calibri" pitchFamily="34" charset="0"/>
              </a:rPr>
              <a:t>node</a:t>
            </a:r>
            <a:r>
              <a:rPr lang="en-US" sz="2000">
                <a:latin typeface="Calibri" pitchFamily="34" charset="0"/>
              </a:rPr>
              <a:t> with </a:t>
            </a:r>
            <a:r>
              <a:rPr lang="en-US" sz="2000" b="1">
                <a:latin typeface="Calibri" panose="020F0502020204030204" pitchFamily="34" charset="0"/>
                <a:cs typeface="Calibri" panose="020F0502020204030204" pitchFamily="34" charset="0"/>
                <a:sym typeface="Symbol" pitchFamily="18" charset="2"/>
              </a:rPr>
              <a:t></a:t>
            </a:r>
            <a:r>
              <a:rPr lang="en-US" sz="2000" b="1">
                <a:latin typeface="Calibri" panose="020F0502020204030204" pitchFamily="34" charset="0"/>
                <a:cs typeface="Calibri" panose="020F0502020204030204" pitchFamily="34" charset="0"/>
              </a:rPr>
              <a:t>(</a:t>
            </a:r>
            <a:r>
              <a:rPr lang="en-US" sz="2000" b="1" i="1">
                <a:latin typeface="Calibri" panose="020F0502020204030204" pitchFamily="34" charset="0"/>
                <a:cs typeface="Calibri" panose="020F0502020204030204" pitchFamily="34" charset="0"/>
              </a:rPr>
              <a:t>M</a:t>
            </a:r>
            <a:r>
              <a:rPr lang="en-US" sz="2000" b="1">
                <a:latin typeface="Calibri" panose="020F0502020204030204" pitchFamily="34" charset="0"/>
                <a:cs typeface="Calibri" panose="020F0502020204030204" pitchFamily="34" charset="0"/>
              </a:rPr>
              <a:t>+1)/2</a:t>
            </a:r>
            <a:r>
              <a:rPr lang="en-US" sz="2000" b="1">
                <a:latin typeface="Calibri" panose="020F0502020204030204" pitchFamily="34" charset="0"/>
                <a:cs typeface="Calibri" panose="020F0502020204030204" pitchFamily="34" charset="0"/>
                <a:sym typeface="Symbol" pitchFamily="18" charset="2"/>
              </a:rPr>
              <a:t></a:t>
            </a:r>
            <a:r>
              <a:rPr lang="en-US" sz="2000">
                <a:latin typeface="Calibri" panose="020F0502020204030204" pitchFamily="34" charset="0"/>
                <a:cs typeface="Calibri" panose="020F0502020204030204" pitchFamily="34" charset="0"/>
              </a:rPr>
              <a:t>  smaller items</a:t>
            </a:r>
          </a:p>
          <a:p>
            <a:pPr marL="457189" lvl="5" indent="-457189">
              <a:buFont typeface="Arial" panose="020B0604020202020204" pitchFamily="34" charset="0"/>
              <a:buChar char="•"/>
            </a:pPr>
            <a:r>
              <a:rPr lang="en-US" sz="2000">
                <a:latin typeface="Calibri" pitchFamily="34" charset="0"/>
              </a:rPr>
              <a:t>Right </a:t>
            </a:r>
            <a:r>
              <a:rPr lang="en-US" sz="2000" b="1">
                <a:latin typeface="Calibri" pitchFamily="34" charset="0"/>
              </a:rPr>
              <a:t>node</a:t>
            </a:r>
            <a:r>
              <a:rPr lang="en-US" sz="2000">
                <a:latin typeface="Calibri" pitchFamily="34" charset="0"/>
              </a:rPr>
              <a:t> </a:t>
            </a:r>
            <a:r>
              <a:rPr lang="en-US" sz="2000">
                <a:latin typeface="Calibri" panose="020F0502020204030204" pitchFamily="34" charset="0"/>
                <a:cs typeface="Calibri" panose="020F0502020204030204" pitchFamily="34" charset="0"/>
              </a:rPr>
              <a:t>with </a:t>
            </a:r>
            <a:r>
              <a:rPr lang="en-US" sz="2000" b="1">
                <a:latin typeface="Calibri" panose="020F0502020204030204" pitchFamily="34" charset="0"/>
                <a:cs typeface="Calibri" panose="020F0502020204030204" pitchFamily="34" charset="0"/>
                <a:sym typeface="Symbol" pitchFamily="18" charset="2"/>
              </a:rPr>
              <a:t></a:t>
            </a:r>
            <a:r>
              <a:rPr lang="en-US" sz="2000" b="1">
                <a:latin typeface="Calibri" panose="020F0502020204030204" pitchFamily="34" charset="0"/>
                <a:cs typeface="Calibri" panose="020F0502020204030204" pitchFamily="34" charset="0"/>
              </a:rPr>
              <a:t>(</a:t>
            </a:r>
            <a:r>
              <a:rPr lang="en-US" sz="2000" b="1" i="1">
                <a:latin typeface="Calibri" panose="020F0502020204030204" pitchFamily="34" charset="0"/>
                <a:cs typeface="Calibri" panose="020F0502020204030204" pitchFamily="34" charset="0"/>
              </a:rPr>
              <a:t>M</a:t>
            </a:r>
            <a:r>
              <a:rPr lang="en-US" sz="2000" b="1">
                <a:latin typeface="Calibri" panose="020F0502020204030204" pitchFamily="34" charset="0"/>
                <a:cs typeface="Calibri" panose="020F0502020204030204" pitchFamily="34" charset="0"/>
              </a:rPr>
              <a:t>+1)/2</a:t>
            </a:r>
            <a:r>
              <a:rPr lang="en-US" sz="2000" b="1">
                <a:latin typeface="Calibri" panose="020F0502020204030204" pitchFamily="34" charset="0"/>
                <a:cs typeface="Calibri" panose="020F0502020204030204" pitchFamily="34" charset="0"/>
                <a:sym typeface="Symbol" pitchFamily="18" charset="2"/>
              </a:rPr>
              <a:t></a:t>
            </a:r>
            <a:r>
              <a:rPr lang="en-US" sz="2000">
                <a:latin typeface="Calibri" panose="020F0502020204030204" pitchFamily="34" charset="0"/>
                <a:cs typeface="Calibri" panose="020F0502020204030204" pitchFamily="34" charset="0"/>
              </a:rPr>
              <a:t> = </a:t>
            </a:r>
            <a:r>
              <a:rPr lang="en-US" sz="2000" b="1">
                <a:latin typeface="Calibri" panose="020F0502020204030204" pitchFamily="34" charset="0"/>
                <a:cs typeface="Calibri" panose="020F0502020204030204" pitchFamily="34" charset="0"/>
                <a:sym typeface="Symbol" pitchFamily="18" charset="2"/>
              </a:rPr>
              <a:t></a:t>
            </a:r>
            <a:r>
              <a:rPr lang="en-US" sz="2000" b="1" i="1">
                <a:latin typeface="Calibri" panose="020F0502020204030204" pitchFamily="34" charset="0"/>
                <a:cs typeface="Calibri" panose="020F0502020204030204" pitchFamily="34" charset="0"/>
              </a:rPr>
              <a:t>M</a:t>
            </a:r>
            <a:r>
              <a:rPr lang="en-US" sz="2000" b="1">
                <a:latin typeface="Calibri" panose="020F0502020204030204" pitchFamily="34" charset="0"/>
                <a:cs typeface="Calibri" panose="020F0502020204030204" pitchFamily="34" charset="0"/>
              </a:rPr>
              <a:t>/2</a:t>
            </a:r>
            <a:r>
              <a:rPr lang="en-US" sz="2000" b="1">
                <a:latin typeface="Calibri" panose="020F0502020204030204" pitchFamily="34" charset="0"/>
                <a:cs typeface="Calibri" panose="020F0502020204030204" pitchFamily="34" charset="0"/>
                <a:sym typeface="Symbol" pitchFamily="18" charset="2"/>
              </a:rPr>
              <a:t> </a:t>
            </a:r>
            <a:r>
              <a:rPr lang="en-US" sz="2000">
                <a:latin typeface="Calibri" panose="020F0502020204030204" pitchFamily="34" charset="0"/>
                <a:cs typeface="Calibri" panose="020F0502020204030204" pitchFamily="34" charset="0"/>
              </a:rPr>
              <a:t>larger items</a:t>
            </a:r>
          </a:p>
          <a:p>
            <a:pPr marL="0" lvl="5"/>
            <a:r>
              <a:rPr lang="en-US" sz="2000">
                <a:latin typeface="Calibri" panose="020F0502020204030204" pitchFamily="34" charset="0"/>
                <a:cs typeface="Calibri" panose="020F0502020204030204" pitchFamily="34" charset="0"/>
              </a:rPr>
              <a:t>Attach the </a:t>
            </a:r>
            <a:r>
              <a:rPr lang="en-US" sz="2000" b="1">
                <a:latin typeface="Calibri" panose="020F0502020204030204" pitchFamily="34" charset="0"/>
                <a:cs typeface="Calibri" panose="020F0502020204030204" pitchFamily="34" charset="0"/>
              </a:rPr>
              <a:t>internal nodes</a:t>
            </a:r>
            <a:r>
              <a:rPr lang="en-US" sz="2000">
                <a:latin typeface="Calibri" panose="020F0502020204030204" pitchFamily="34" charset="0"/>
                <a:cs typeface="Calibri" panose="020F0502020204030204" pitchFamily="34" charset="0"/>
              </a:rPr>
              <a:t> to the new </a:t>
            </a:r>
            <a:r>
              <a:rPr lang="en-US" sz="2000" b="1">
                <a:solidFill>
                  <a:srgbClr val="00B0F0"/>
                </a:solidFill>
                <a:latin typeface="Calibri" panose="020F0502020204030204" pitchFamily="34" charset="0"/>
                <a:cs typeface="Calibri" panose="020F0502020204030204" pitchFamily="34" charset="0"/>
              </a:rPr>
              <a:t>root</a:t>
            </a:r>
          </a:p>
          <a:p>
            <a:pPr marL="380990" lvl="5" indent="-380990">
              <a:buFont typeface="Arial" panose="020B0604020202020204" pitchFamily="34" charset="0"/>
              <a:buChar char="•"/>
            </a:pPr>
            <a:r>
              <a:rPr lang="en-US" sz="2000" u="sng">
                <a:latin typeface="Calibri" panose="020F0502020204030204" pitchFamily="34" charset="0"/>
                <a:cs typeface="Calibri" panose="020F0502020204030204" pitchFamily="34" charset="0"/>
              </a:rPr>
              <a:t>Move</a:t>
            </a:r>
            <a:r>
              <a:rPr lang="en-US" sz="2000">
                <a:latin typeface="Calibri" panose="020F0502020204030204" pitchFamily="34" charset="0"/>
                <a:cs typeface="Calibri" panose="020F0502020204030204" pitchFamily="34" charset="0"/>
              </a:rPr>
              <a:t> the median key (smallest key in new right </a:t>
            </a:r>
            <a:r>
              <a:rPr lang="en-US" sz="2000" b="1">
                <a:latin typeface="Calibri" panose="020F0502020204030204" pitchFamily="34" charset="0"/>
                <a:cs typeface="Calibri" panose="020F0502020204030204" pitchFamily="34" charset="0"/>
              </a:rPr>
              <a:t>node</a:t>
            </a:r>
            <a:r>
              <a:rPr lang="en-US" sz="2000">
                <a:latin typeface="Calibri" panose="020F0502020204030204" pitchFamily="34" charset="0"/>
                <a:cs typeface="Calibri" panose="020F0502020204030204" pitchFamily="34" charset="0"/>
              </a:rPr>
              <a:t>) to the </a:t>
            </a:r>
            <a:r>
              <a:rPr lang="en-US" sz="2000" b="1">
                <a:solidFill>
                  <a:srgbClr val="00B0F0"/>
                </a:solidFill>
                <a:latin typeface="Calibri" panose="020F0502020204030204" pitchFamily="34" charset="0"/>
                <a:cs typeface="Calibri" panose="020F0502020204030204" pitchFamily="34" charset="0"/>
              </a:rPr>
              <a:t>root</a:t>
            </a:r>
          </a:p>
        </p:txBody>
      </p:sp>
      <p:sp>
        <p:nvSpPr>
          <p:cNvPr id="7" name="Date Placeholder 6">
            <a:extLst>
              <a:ext uri="{FF2B5EF4-FFF2-40B4-BE49-F238E27FC236}">
                <a16:creationId xmlns:a16="http://schemas.microsoft.com/office/drawing/2014/main" id="{94E30982-E623-2649-8927-475BC2569EA4}"/>
              </a:ext>
            </a:extLst>
          </p:cNvPr>
          <p:cNvSpPr>
            <a:spLocks noGrp="1"/>
          </p:cNvSpPr>
          <p:nvPr>
            <p:ph type="dt" sz="half" idx="10"/>
          </p:nvPr>
        </p:nvSpPr>
        <p:spPr/>
        <p:txBody>
          <a:bodyPr/>
          <a:lstStyle/>
          <a:p>
            <a:r>
              <a:rPr lang="en-US"/>
              <a:t>7/11/2022</a:t>
            </a:r>
          </a:p>
        </p:txBody>
      </p:sp>
      <p:sp>
        <p:nvSpPr>
          <p:cNvPr id="8" name="Slide Number Placeholder 7">
            <a:extLst>
              <a:ext uri="{FF2B5EF4-FFF2-40B4-BE49-F238E27FC236}">
                <a16:creationId xmlns:a16="http://schemas.microsoft.com/office/drawing/2014/main" id="{8A17BB5F-E34C-7744-B387-68A71999E572}"/>
              </a:ext>
            </a:extLst>
          </p:cNvPr>
          <p:cNvSpPr>
            <a:spLocks noGrp="1"/>
          </p:cNvSpPr>
          <p:nvPr>
            <p:ph type="sldNum" sz="quarter" idx="12"/>
          </p:nvPr>
        </p:nvSpPr>
        <p:spPr/>
        <p:txBody>
          <a:bodyPr/>
          <a:lstStyle/>
          <a:p>
            <a:fld id="{26EF018D-A113-44B2-BA5D-E3BD5C944D75}" type="slidenum">
              <a:rPr lang="en-US" smtClean="0"/>
              <a:t>33</a:t>
            </a:fld>
            <a:endParaRPr lang="en-US"/>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3CEE3B7-91E7-4088-B6BB-FC22633BCBD6}"/>
                  </a:ext>
                </a:extLst>
              </p14:cNvPr>
              <p14:cNvContentPartPr/>
              <p14:nvPr/>
            </p14:nvContentPartPr>
            <p14:xfrm>
              <a:off x="970560" y="2936520"/>
              <a:ext cx="6633720" cy="492480"/>
            </p14:xfrm>
          </p:contentPart>
        </mc:Choice>
        <mc:Fallback>
          <p:pic>
            <p:nvPicPr>
              <p:cNvPr id="2" name="Ink 1">
                <a:extLst>
                  <a:ext uri="{FF2B5EF4-FFF2-40B4-BE49-F238E27FC236}">
                    <a16:creationId xmlns:a16="http://schemas.microsoft.com/office/drawing/2014/main" id="{D3CEE3B7-91E7-4088-B6BB-FC22633BCBD6}"/>
                  </a:ext>
                </a:extLst>
              </p:cNvPr>
              <p:cNvPicPr/>
              <p:nvPr/>
            </p:nvPicPr>
            <p:blipFill>
              <a:blip r:embed="rId4"/>
              <a:stretch>
                <a:fillRect/>
              </a:stretch>
            </p:blipFill>
            <p:spPr>
              <a:xfrm>
                <a:off x="961200" y="2927160"/>
                <a:ext cx="6652440" cy="511200"/>
              </a:xfrm>
              <a:prstGeom prst="rect">
                <a:avLst/>
              </a:prstGeom>
            </p:spPr>
          </p:pic>
        </mc:Fallback>
      </mc:AlternateContent>
    </p:spTree>
    <p:extLst>
      <p:ext uri="{BB962C8B-B14F-4D97-AF65-F5344CB8AC3E}">
        <p14:creationId xmlns:p14="http://schemas.microsoft.com/office/powerpoint/2010/main" val="3073239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custDataLst>
              <p:tags r:id="rId1"/>
            </p:custDataLst>
          </p:nvPr>
        </p:nvSpPr>
        <p:spPr/>
        <p:txBody>
          <a:bodyPr/>
          <a:lstStyle/>
          <a:p>
            <a:pPr eaLnBrk="1" hangingPunct="1"/>
            <a:r>
              <a:rPr lang="en-US"/>
              <a:t>B+ Tree Add: Efficiency (1 of 2)</a:t>
            </a:r>
          </a:p>
        </p:txBody>
      </p:sp>
      <p:sp>
        <p:nvSpPr>
          <p:cNvPr id="56322" name="Content Placeholder 2"/>
          <p:cNvSpPr>
            <a:spLocks noGrp="1"/>
          </p:cNvSpPr>
          <p:nvPr>
            <p:ph idx="1"/>
            <p:custDataLst>
              <p:tags r:id="rId2"/>
            </p:custDataLst>
          </p:nvPr>
        </p:nvSpPr>
        <p:spPr/>
        <p:txBody>
          <a:bodyPr/>
          <a:lstStyle/>
          <a:p>
            <a:pPr eaLnBrk="1" hangingPunct="1"/>
            <a:r>
              <a:rPr lang="en-US"/>
              <a:t>Find correct </a:t>
            </a:r>
            <a:r>
              <a:rPr lang="en-US" b="1">
                <a:solidFill>
                  <a:srgbClr val="00B050"/>
                </a:solidFill>
              </a:rPr>
              <a:t>leaf</a:t>
            </a:r>
            <a:r>
              <a:rPr lang="en-US"/>
              <a:t>: </a:t>
            </a:r>
            <a:r>
              <a:rPr lang="en-US" i="1"/>
              <a:t>O</a:t>
            </a:r>
            <a:r>
              <a:rPr lang="en-US"/>
              <a:t>(</a:t>
            </a:r>
            <a:r>
              <a:rPr lang="en-US" b="1">
                <a:latin typeface="Courier New" pitchFamily="49" charset="0"/>
                <a:cs typeface="Courier New" pitchFamily="49" charset="0"/>
              </a:rPr>
              <a:t>log</a:t>
            </a:r>
            <a:r>
              <a:rPr lang="en-US" b="1" baseline="-25000"/>
              <a:t>2</a:t>
            </a:r>
            <a:r>
              <a:rPr lang="en-US"/>
              <a:t> </a:t>
            </a:r>
            <a:r>
              <a:rPr lang="en-US" i="1"/>
              <a:t>M </a:t>
            </a:r>
            <a:r>
              <a:rPr lang="en-US" b="1" err="1">
                <a:latin typeface="Courier New" pitchFamily="49" charset="0"/>
                <a:cs typeface="Courier New" pitchFamily="49" charset="0"/>
              </a:rPr>
              <a:t>log</a:t>
            </a:r>
            <a:r>
              <a:rPr lang="en-US" b="1" i="1" baseline="-25000" err="1"/>
              <a:t>M</a:t>
            </a:r>
            <a:r>
              <a:rPr lang="en-US"/>
              <a:t> </a:t>
            </a:r>
            <a:r>
              <a:rPr lang="en-US" i="1"/>
              <a:t>n</a:t>
            </a:r>
            <a:r>
              <a:rPr lang="en-US"/>
              <a:t>)</a:t>
            </a:r>
          </a:p>
          <a:p>
            <a:pPr eaLnBrk="1" hangingPunct="1"/>
            <a:r>
              <a:rPr lang="en-US"/>
              <a:t>Add (key, value) pair to </a:t>
            </a:r>
            <a:r>
              <a:rPr lang="en-US" b="1">
                <a:solidFill>
                  <a:srgbClr val="00B050"/>
                </a:solidFill>
              </a:rPr>
              <a:t>leaf</a:t>
            </a:r>
            <a:r>
              <a:rPr lang="en-US"/>
              <a:t>:  </a:t>
            </a:r>
            <a:r>
              <a:rPr lang="en-US" i="1"/>
              <a:t>O(L)</a:t>
            </a:r>
          </a:p>
          <a:p>
            <a:pPr lvl="1"/>
            <a:r>
              <a:rPr lang="en-US"/>
              <a:t>Why?</a:t>
            </a:r>
            <a:endParaRPr lang="en-US" i="1"/>
          </a:p>
          <a:p>
            <a:pPr eaLnBrk="1" hangingPunct="1"/>
            <a:r>
              <a:rPr lang="en-US"/>
              <a:t>Possibly split </a:t>
            </a:r>
            <a:r>
              <a:rPr lang="en-US" b="1">
                <a:solidFill>
                  <a:srgbClr val="00B050"/>
                </a:solidFill>
              </a:rPr>
              <a:t>leaf</a:t>
            </a:r>
            <a:r>
              <a:rPr lang="en-US"/>
              <a:t>: </a:t>
            </a:r>
            <a:r>
              <a:rPr lang="en-US" i="1"/>
              <a:t>O(L)</a:t>
            </a:r>
          </a:p>
          <a:p>
            <a:pPr lvl="1"/>
            <a:r>
              <a:rPr lang="en-US"/>
              <a:t>Why?</a:t>
            </a:r>
          </a:p>
          <a:p>
            <a:pPr eaLnBrk="1" hangingPunct="1"/>
            <a:r>
              <a:rPr lang="en-US"/>
              <a:t>Possibly split parents all the way up to </a:t>
            </a:r>
            <a:r>
              <a:rPr lang="en-US" b="1">
                <a:solidFill>
                  <a:srgbClr val="00B0F0"/>
                </a:solidFill>
              </a:rPr>
              <a:t>root</a:t>
            </a:r>
            <a:r>
              <a:rPr lang="en-US"/>
              <a:t>: O(</a:t>
            </a:r>
            <a:r>
              <a:rPr lang="en-US" i="1"/>
              <a:t>M</a:t>
            </a:r>
            <a:r>
              <a:rPr lang="en-US"/>
              <a:t> </a:t>
            </a:r>
            <a:r>
              <a:rPr lang="en-US" b="1" err="1">
                <a:latin typeface="Courier New" pitchFamily="49" charset="0"/>
                <a:cs typeface="Courier New" pitchFamily="49" charset="0"/>
              </a:rPr>
              <a:t>log</a:t>
            </a:r>
            <a:r>
              <a:rPr lang="en-US" b="1" i="1" baseline="-25000" err="1"/>
              <a:t>M</a:t>
            </a:r>
            <a:r>
              <a:rPr lang="en-US"/>
              <a:t> </a:t>
            </a:r>
            <a:r>
              <a:rPr lang="en-US" i="1"/>
              <a:t>n</a:t>
            </a:r>
            <a:r>
              <a:rPr lang="en-US"/>
              <a:t>)</a:t>
            </a:r>
          </a:p>
          <a:p>
            <a:pPr lvl="1"/>
            <a:r>
              <a:rPr lang="en-US"/>
              <a:t>Why?</a:t>
            </a:r>
          </a:p>
          <a:p>
            <a:pPr eaLnBrk="1" hangingPunct="1"/>
            <a:endParaRPr lang="en-US"/>
          </a:p>
          <a:p>
            <a:pPr eaLnBrk="1" hangingPunct="1"/>
            <a:r>
              <a:rPr lang="en-US"/>
              <a:t>Total: </a:t>
            </a:r>
            <a:r>
              <a:rPr lang="en-US" i="1"/>
              <a:t>O</a:t>
            </a:r>
            <a:r>
              <a:rPr lang="en-US"/>
              <a:t>(</a:t>
            </a:r>
            <a:r>
              <a:rPr lang="en-US" i="1"/>
              <a:t>L</a:t>
            </a:r>
            <a:r>
              <a:rPr lang="en-US"/>
              <a:t> + </a:t>
            </a:r>
            <a:r>
              <a:rPr lang="en-US" i="1"/>
              <a:t>M</a:t>
            </a:r>
            <a:r>
              <a:rPr lang="en-US"/>
              <a:t> </a:t>
            </a:r>
            <a:r>
              <a:rPr lang="en-US" b="1" err="1">
                <a:latin typeface="Courier New" pitchFamily="49" charset="0"/>
                <a:cs typeface="Courier New" pitchFamily="49" charset="0"/>
              </a:rPr>
              <a:t>log</a:t>
            </a:r>
            <a:r>
              <a:rPr lang="en-US" b="1" i="1" baseline="-25000" err="1"/>
              <a:t>M</a:t>
            </a:r>
            <a:r>
              <a:rPr lang="en-US"/>
              <a:t> </a:t>
            </a:r>
            <a:r>
              <a:rPr lang="en-US" i="1"/>
              <a:t>n</a:t>
            </a:r>
            <a:r>
              <a:rPr lang="en-US"/>
              <a:t>)</a:t>
            </a:r>
          </a:p>
        </p:txBody>
      </p:sp>
      <p:sp>
        <p:nvSpPr>
          <p:cNvPr id="3" name="Date Placeholder 2">
            <a:extLst>
              <a:ext uri="{FF2B5EF4-FFF2-40B4-BE49-F238E27FC236}">
                <a16:creationId xmlns:a16="http://schemas.microsoft.com/office/drawing/2014/main" id="{3FDF2F12-D6B2-3542-B648-AE52ED37BBF9}"/>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9AC69F41-7D7E-DF48-9254-48804D0C8F16}"/>
              </a:ext>
            </a:extLst>
          </p:cNvPr>
          <p:cNvSpPr>
            <a:spLocks noGrp="1"/>
          </p:cNvSpPr>
          <p:nvPr>
            <p:ph type="sldNum" sz="quarter" idx="12"/>
          </p:nvPr>
        </p:nvSpPr>
        <p:spPr/>
        <p:txBody>
          <a:bodyPr/>
          <a:lstStyle/>
          <a:p>
            <a:fld id="{26EF018D-A113-44B2-BA5D-E3BD5C944D75}" type="slidenum">
              <a:rPr lang="en-US" smtClean="0"/>
              <a:t>34</a:t>
            </a:fld>
            <a:endParaRPr lang="en-US"/>
          </a:p>
        </p:txBody>
      </p:sp>
      <p:pic>
        <p:nvPicPr>
          <p:cNvPr id="2" name="Picture 1">
            <a:extLst>
              <a:ext uri="{FF2B5EF4-FFF2-40B4-BE49-F238E27FC236}">
                <a16:creationId xmlns:a16="http://schemas.microsoft.com/office/drawing/2014/main" id="{AC2BD204-FE73-4080-BA75-6D322F522325}"/>
              </a:ext>
            </a:extLst>
          </p:cNvPr>
          <p:cNvPicPr>
            <a:picLocks noChangeAspect="1"/>
          </p:cNvPicPr>
          <p:nvPr/>
        </p:nvPicPr>
        <p:blipFill>
          <a:blip r:embed="rId5"/>
          <a:stretch>
            <a:fillRect/>
          </a:stretch>
        </p:blipFill>
        <p:spPr>
          <a:xfrm>
            <a:off x="7819478" y="415561"/>
            <a:ext cx="3580041" cy="1832084"/>
          </a:xfrm>
          <a:prstGeom prst="rect">
            <a:avLst/>
          </a:prstGeom>
        </p:spPr>
      </p:pic>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88071E28-9EB7-41D6-9881-D15868C61096}"/>
                  </a:ext>
                </a:extLst>
              </p14:cNvPr>
              <p14:cNvContentPartPr/>
              <p14:nvPr/>
            </p14:nvContentPartPr>
            <p14:xfrm>
              <a:off x="1220760" y="1603800"/>
              <a:ext cx="8750880" cy="4002120"/>
            </p14:xfrm>
          </p:contentPart>
        </mc:Choice>
        <mc:Fallback>
          <p:pic>
            <p:nvPicPr>
              <p:cNvPr id="5" name="Ink 4">
                <a:extLst>
                  <a:ext uri="{FF2B5EF4-FFF2-40B4-BE49-F238E27FC236}">
                    <a16:creationId xmlns:a16="http://schemas.microsoft.com/office/drawing/2014/main" id="{88071E28-9EB7-41D6-9881-D15868C61096}"/>
                  </a:ext>
                </a:extLst>
              </p:cNvPr>
              <p:cNvPicPr/>
              <p:nvPr/>
            </p:nvPicPr>
            <p:blipFill>
              <a:blip r:embed="rId7"/>
              <a:stretch>
                <a:fillRect/>
              </a:stretch>
            </p:blipFill>
            <p:spPr>
              <a:xfrm>
                <a:off x="1211400" y="1594440"/>
                <a:ext cx="8769600" cy="40208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custDataLst>
              <p:tags r:id="rId1"/>
            </p:custDataLst>
          </p:nvPr>
        </p:nvSpPr>
        <p:spPr/>
        <p:txBody>
          <a:bodyPr/>
          <a:lstStyle/>
          <a:p>
            <a:pPr eaLnBrk="1" hangingPunct="1"/>
            <a:r>
              <a:rPr lang="en-US"/>
              <a:t>B+ Tree Add: Efficiency (2 of 2)</a:t>
            </a:r>
          </a:p>
        </p:txBody>
      </p:sp>
      <p:sp>
        <p:nvSpPr>
          <p:cNvPr id="56322" name="Content Placeholder 2"/>
          <p:cNvSpPr>
            <a:spLocks noGrp="1"/>
          </p:cNvSpPr>
          <p:nvPr>
            <p:ph idx="1"/>
            <p:custDataLst>
              <p:tags r:id="rId2"/>
            </p:custDataLst>
          </p:nvPr>
        </p:nvSpPr>
        <p:spPr/>
        <p:txBody>
          <a:bodyPr/>
          <a:lstStyle/>
          <a:p>
            <a:pPr eaLnBrk="1" hangingPunct="1"/>
            <a:r>
              <a:rPr lang="en-US"/>
              <a:t>Worst-case runtime is </a:t>
            </a:r>
            <a:r>
              <a:rPr lang="en-US" i="1"/>
              <a:t>O</a:t>
            </a:r>
            <a:r>
              <a:rPr lang="en-US"/>
              <a:t>(</a:t>
            </a:r>
            <a:r>
              <a:rPr lang="en-US" i="1"/>
              <a:t>L</a:t>
            </a:r>
            <a:r>
              <a:rPr lang="en-US"/>
              <a:t> + </a:t>
            </a:r>
            <a:r>
              <a:rPr lang="en-US" i="1"/>
              <a:t>M</a:t>
            </a:r>
            <a:r>
              <a:rPr lang="en-US"/>
              <a:t> </a:t>
            </a:r>
            <a:r>
              <a:rPr lang="en-US" b="1" err="1">
                <a:latin typeface="Courier New" pitchFamily="49" charset="0"/>
                <a:cs typeface="Courier New" pitchFamily="49" charset="0"/>
              </a:rPr>
              <a:t>log</a:t>
            </a:r>
            <a:r>
              <a:rPr lang="en-US" b="1" i="1" baseline="-25000" err="1"/>
              <a:t>M</a:t>
            </a:r>
            <a:r>
              <a:rPr lang="en-US"/>
              <a:t> </a:t>
            </a:r>
            <a:r>
              <a:rPr lang="en-US" i="1"/>
              <a:t>n</a:t>
            </a:r>
            <a:r>
              <a:rPr lang="en-US"/>
              <a:t>)!</a:t>
            </a:r>
          </a:p>
          <a:p>
            <a:pPr eaLnBrk="1" hangingPunct="1"/>
            <a:endParaRPr lang="en-US"/>
          </a:p>
          <a:p>
            <a:pPr eaLnBrk="1" hangingPunct="1"/>
            <a:r>
              <a:rPr lang="en-US"/>
              <a:t>But the worst-case isn’t that common!</a:t>
            </a:r>
          </a:p>
          <a:p>
            <a:pPr lvl="1" eaLnBrk="1" hangingPunct="1"/>
            <a:r>
              <a:rPr lang="en-US"/>
              <a:t>Splits are uncommon</a:t>
            </a:r>
          </a:p>
          <a:p>
            <a:pPr lvl="2"/>
            <a:r>
              <a:rPr lang="en-US"/>
              <a:t>Only required when a node is </a:t>
            </a:r>
            <a:r>
              <a:rPr lang="en-US" i="1" u="sng"/>
              <a:t>full</a:t>
            </a:r>
          </a:p>
          <a:p>
            <a:pPr lvl="2"/>
            <a:r>
              <a:rPr lang="en-US"/>
              <a:t>M and L are likely to be large and, after a split, nodes will be half empty</a:t>
            </a:r>
          </a:p>
          <a:p>
            <a:pPr lvl="1" eaLnBrk="1" hangingPunct="1"/>
            <a:r>
              <a:rPr lang="en-US"/>
              <a:t>Splitting the </a:t>
            </a:r>
            <a:r>
              <a:rPr lang="en-US" b="1">
                <a:solidFill>
                  <a:srgbClr val="00B0F0"/>
                </a:solidFill>
              </a:rPr>
              <a:t>root</a:t>
            </a:r>
            <a:r>
              <a:rPr lang="en-US"/>
              <a:t> is extremely rare</a:t>
            </a:r>
          </a:p>
          <a:p>
            <a:pPr lvl="1" eaLnBrk="1" hangingPunct="1"/>
            <a:r>
              <a:rPr lang="en-US"/>
              <a:t>Remember that our goal is minimizing disk accesses!  Disk accesses are still bound by </a:t>
            </a:r>
            <a:r>
              <a:rPr lang="en-US" i="1"/>
              <a:t>O</a:t>
            </a:r>
            <a:r>
              <a:rPr lang="en-US"/>
              <a:t>(</a:t>
            </a:r>
            <a:r>
              <a:rPr lang="en-US" b="1" err="1">
                <a:latin typeface="Courier New" pitchFamily="49" charset="0"/>
                <a:cs typeface="Courier New" pitchFamily="49" charset="0"/>
              </a:rPr>
              <a:t>log</a:t>
            </a:r>
            <a:r>
              <a:rPr lang="en-US" b="1" i="1" baseline="-25000" err="1"/>
              <a:t>M</a:t>
            </a:r>
            <a:r>
              <a:rPr lang="en-US"/>
              <a:t> </a:t>
            </a:r>
            <a:r>
              <a:rPr lang="en-US" i="1"/>
              <a:t>n</a:t>
            </a:r>
            <a:r>
              <a:rPr lang="en-US"/>
              <a:t>)</a:t>
            </a:r>
          </a:p>
          <a:p>
            <a:pPr eaLnBrk="1" hangingPunct="1"/>
            <a:endParaRPr lang="en-US"/>
          </a:p>
        </p:txBody>
      </p:sp>
      <p:sp>
        <p:nvSpPr>
          <p:cNvPr id="3" name="Date Placeholder 2">
            <a:extLst>
              <a:ext uri="{FF2B5EF4-FFF2-40B4-BE49-F238E27FC236}">
                <a16:creationId xmlns:a16="http://schemas.microsoft.com/office/drawing/2014/main" id="{0FEBF654-E05D-CE4D-B7B4-BEBB10E225CA}"/>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CD6B7224-90AA-8041-9CB8-B0F99BE1C04E}"/>
              </a:ext>
            </a:extLst>
          </p:cNvPr>
          <p:cNvSpPr>
            <a:spLocks noGrp="1"/>
          </p:cNvSpPr>
          <p:nvPr>
            <p:ph type="sldNum" sz="quarter" idx="12"/>
          </p:nvPr>
        </p:nvSpPr>
        <p:spPr/>
        <p:txBody>
          <a:bodyPr/>
          <a:lstStyle/>
          <a:p>
            <a:fld id="{26EF018D-A113-44B2-BA5D-E3BD5C944D75}" type="slidenum">
              <a:rPr lang="en-US" smtClean="0"/>
              <a:t>35</a:t>
            </a:fld>
            <a:endParaRPr lang="en-US"/>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D02208D4-99FD-44CB-8E5A-6CB5CF1A1197}"/>
                  </a:ext>
                </a:extLst>
              </p14:cNvPr>
              <p14:cNvContentPartPr/>
              <p14:nvPr/>
            </p14:nvContentPartPr>
            <p14:xfrm>
              <a:off x="3105720" y="4642920"/>
              <a:ext cx="1821960" cy="760680"/>
            </p14:xfrm>
          </p:contentPart>
        </mc:Choice>
        <mc:Fallback>
          <p:pic>
            <p:nvPicPr>
              <p:cNvPr id="2" name="Ink 1">
                <a:extLst>
                  <a:ext uri="{FF2B5EF4-FFF2-40B4-BE49-F238E27FC236}">
                    <a16:creationId xmlns:a16="http://schemas.microsoft.com/office/drawing/2014/main" id="{D02208D4-99FD-44CB-8E5A-6CB5CF1A1197}"/>
                  </a:ext>
                </a:extLst>
              </p:cNvPr>
              <p:cNvPicPr/>
              <p:nvPr/>
            </p:nvPicPr>
            <p:blipFill>
              <a:blip r:embed="rId6"/>
              <a:stretch>
                <a:fillRect/>
              </a:stretch>
            </p:blipFill>
            <p:spPr>
              <a:xfrm>
                <a:off x="3096360" y="4633560"/>
                <a:ext cx="1840680" cy="779400"/>
              </a:xfrm>
              <a:prstGeom prst="rect">
                <a:avLst/>
              </a:prstGeom>
            </p:spPr>
          </p:pic>
        </mc:Fallback>
      </mc:AlternateContent>
    </p:spTree>
    <p:extLst>
      <p:ext uri="{BB962C8B-B14F-4D97-AF65-F5344CB8AC3E}">
        <p14:creationId xmlns:p14="http://schemas.microsoft.com/office/powerpoint/2010/main" val="667971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F01B-9A0E-4D63-BFD9-390D297988C8}"/>
              </a:ext>
            </a:extLst>
          </p:cNvPr>
          <p:cNvSpPr>
            <a:spLocks noGrp="1"/>
          </p:cNvSpPr>
          <p:nvPr>
            <p:ph type="title"/>
          </p:nvPr>
        </p:nvSpPr>
        <p:spPr/>
        <p:txBody>
          <a:bodyPr/>
          <a:lstStyle/>
          <a:p>
            <a:r>
              <a:rPr lang="en-US"/>
              <a:t>Remove Example:</a:t>
            </a:r>
          </a:p>
        </p:txBody>
      </p:sp>
      <p:sp>
        <p:nvSpPr>
          <p:cNvPr id="3" name="Content Placeholder 2">
            <a:extLst>
              <a:ext uri="{FF2B5EF4-FFF2-40B4-BE49-F238E27FC236}">
                <a16:creationId xmlns:a16="http://schemas.microsoft.com/office/drawing/2014/main" id="{C7DF9ED4-E1CB-4D0E-B2BB-26C22AD6EC04}"/>
              </a:ext>
            </a:extLst>
          </p:cNvPr>
          <p:cNvSpPr>
            <a:spLocks noGrp="1"/>
          </p:cNvSpPr>
          <p:nvPr>
            <p:ph idx="1"/>
          </p:nvPr>
        </p:nvSpPr>
        <p:spPr/>
        <p:txBody>
          <a:bodyPr/>
          <a:lstStyle/>
          <a:p>
            <a:r>
              <a:rPr lang="en-US"/>
              <a:t>Remove 32, 15, 16, 14, 18</a:t>
            </a:r>
          </a:p>
          <a:p>
            <a:r>
              <a:rPr lang="en-US"/>
              <a:t>M=3, L=3</a:t>
            </a:r>
          </a:p>
          <a:p>
            <a:pPr lvl="1"/>
            <a:r>
              <a:rPr lang="en-US"/>
              <a:t>Min #children = 2</a:t>
            </a:r>
          </a:p>
          <a:p>
            <a:pPr lvl="1"/>
            <a:r>
              <a:rPr lang="en-US"/>
              <a:t>Min #items = 2</a:t>
            </a:r>
          </a:p>
        </p:txBody>
      </p:sp>
      <p:graphicFrame>
        <p:nvGraphicFramePr>
          <p:cNvPr id="36" name="Table 35">
            <a:extLst>
              <a:ext uri="{FF2B5EF4-FFF2-40B4-BE49-F238E27FC236}">
                <a16:creationId xmlns:a16="http://schemas.microsoft.com/office/drawing/2014/main" id="{C2B5D60E-AE94-4BCF-A5C3-FC975B9104E7}"/>
              </a:ext>
            </a:extLst>
          </p:cNvPr>
          <p:cNvGraphicFramePr>
            <a:graphicFrameLocks noGrp="1"/>
          </p:cNvGraphicFramePr>
          <p:nvPr/>
        </p:nvGraphicFramePr>
        <p:xfrm>
          <a:off x="6693621" y="321201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7" name="Table 36">
            <a:extLst>
              <a:ext uri="{FF2B5EF4-FFF2-40B4-BE49-F238E27FC236}">
                <a16:creationId xmlns:a16="http://schemas.microsoft.com/office/drawing/2014/main" id="{4BC5AFFB-0AAF-436D-BC81-E60F8E4B281A}"/>
              </a:ext>
            </a:extLst>
          </p:cNvPr>
          <p:cNvGraphicFramePr>
            <a:graphicFrameLocks noGrp="1"/>
          </p:cNvGraphicFramePr>
          <p:nvPr/>
        </p:nvGraphicFramePr>
        <p:xfrm>
          <a:off x="8011801" y="3230444"/>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8" name="Table 37">
            <a:extLst>
              <a:ext uri="{FF2B5EF4-FFF2-40B4-BE49-F238E27FC236}">
                <a16:creationId xmlns:a16="http://schemas.microsoft.com/office/drawing/2014/main" id="{71D891F4-1484-42E8-9441-417802226F90}"/>
              </a:ext>
            </a:extLst>
          </p:cNvPr>
          <p:cNvGraphicFramePr>
            <a:graphicFrameLocks noGrp="1"/>
          </p:cNvGraphicFramePr>
          <p:nvPr/>
        </p:nvGraphicFramePr>
        <p:xfrm>
          <a:off x="5917336" y="2360066"/>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9" name="Straight Arrow Connector 38">
            <a:extLst>
              <a:ext uri="{FF2B5EF4-FFF2-40B4-BE49-F238E27FC236}">
                <a16:creationId xmlns:a16="http://schemas.microsoft.com/office/drawing/2014/main" id="{2D2CC328-9856-4931-AF37-A1DE0E63287F}"/>
              </a:ext>
            </a:extLst>
          </p:cNvPr>
          <p:cNvCxnSpPr>
            <a:cxnSpLocks/>
            <a:stCxn id="38" idx="2"/>
            <a:endCxn id="36" idx="0"/>
          </p:cNvCxnSpPr>
          <p:nvPr/>
        </p:nvCxnSpPr>
        <p:spPr bwMode="auto">
          <a:xfrm>
            <a:off x="6929949" y="2854519"/>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D52E2CDD-B56A-4090-A969-269D755C5FB0}"/>
              </a:ext>
            </a:extLst>
          </p:cNvPr>
          <p:cNvCxnSpPr>
            <a:cxnSpLocks/>
            <a:endCxn id="38" idx="0"/>
          </p:cNvCxnSpPr>
          <p:nvPr/>
        </p:nvCxnSpPr>
        <p:spPr bwMode="auto">
          <a:xfrm flipH="1">
            <a:off x="6929949" y="2002566"/>
            <a:ext cx="260630" cy="357500"/>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41" name="Table 40">
            <a:extLst>
              <a:ext uri="{FF2B5EF4-FFF2-40B4-BE49-F238E27FC236}">
                <a16:creationId xmlns:a16="http://schemas.microsoft.com/office/drawing/2014/main" id="{407EF720-6C52-4658-A671-E63A980E3758}"/>
              </a:ext>
            </a:extLst>
          </p:cNvPr>
          <p:cNvGraphicFramePr>
            <a:graphicFrameLocks noGrp="1"/>
          </p:cNvGraphicFramePr>
          <p:nvPr/>
        </p:nvGraphicFramePr>
        <p:xfrm>
          <a:off x="8761409" y="3223520"/>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42" name="Straight Arrow Connector 41">
            <a:extLst>
              <a:ext uri="{FF2B5EF4-FFF2-40B4-BE49-F238E27FC236}">
                <a16:creationId xmlns:a16="http://schemas.microsoft.com/office/drawing/2014/main" id="{C0409B30-5723-43AD-8F36-DB72E6376C60}"/>
              </a:ext>
            </a:extLst>
          </p:cNvPr>
          <p:cNvCxnSpPr>
            <a:cxnSpLocks/>
            <a:stCxn id="45" idx="2"/>
            <a:endCxn id="41" idx="0"/>
          </p:cNvCxnSpPr>
          <p:nvPr/>
        </p:nvCxnSpPr>
        <p:spPr bwMode="auto">
          <a:xfrm flipH="1">
            <a:off x="9083668" y="2854519"/>
            <a:ext cx="52599" cy="369001"/>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43" name="Table 42">
            <a:extLst>
              <a:ext uri="{FF2B5EF4-FFF2-40B4-BE49-F238E27FC236}">
                <a16:creationId xmlns:a16="http://schemas.microsoft.com/office/drawing/2014/main" id="{991133D7-F195-4783-AB07-87B2F651DAC1}"/>
              </a:ext>
            </a:extLst>
          </p:cNvPr>
          <p:cNvGraphicFramePr>
            <a:graphicFrameLocks noGrp="1"/>
          </p:cNvGraphicFramePr>
          <p:nvPr/>
        </p:nvGraphicFramePr>
        <p:xfrm>
          <a:off x="5934027" y="3211551"/>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44" name="Table 43">
            <a:extLst>
              <a:ext uri="{FF2B5EF4-FFF2-40B4-BE49-F238E27FC236}">
                <a16:creationId xmlns:a16="http://schemas.microsoft.com/office/drawing/2014/main" id="{18627B98-FC73-433A-B078-7B7B5F4C692E}"/>
              </a:ext>
            </a:extLst>
          </p:cNvPr>
          <p:cNvGraphicFramePr>
            <a:graphicFrameLocks noGrp="1"/>
          </p:cNvGraphicFramePr>
          <p:nvPr/>
        </p:nvGraphicFramePr>
        <p:xfrm>
          <a:off x="7015880" y="1527958"/>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45" name="Table 44">
            <a:extLst>
              <a:ext uri="{FF2B5EF4-FFF2-40B4-BE49-F238E27FC236}">
                <a16:creationId xmlns:a16="http://schemas.microsoft.com/office/drawing/2014/main" id="{D1112B2D-03AA-448F-937A-756492BAAB44}"/>
              </a:ext>
            </a:extLst>
          </p:cNvPr>
          <p:cNvGraphicFramePr>
            <a:graphicFrameLocks noGrp="1"/>
          </p:cNvGraphicFramePr>
          <p:nvPr/>
        </p:nvGraphicFramePr>
        <p:xfrm>
          <a:off x="8123654" y="2360066"/>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46" name="Straight Arrow Connector 45">
            <a:extLst>
              <a:ext uri="{FF2B5EF4-FFF2-40B4-BE49-F238E27FC236}">
                <a16:creationId xmlns:a16="http://schemas.microsoft.com/office/drawing/2014/main" id="{6F171100-1BFF-4826-B46F-31901F5103C9}"/>
              </a:ext>
            </a:extLst>
          </p:cNvPr>
          <p:cNvCxnSpPr>
            <a:cxnSpLocks/>
            <a:endCxn id="37" idx="0"/>
          </p:cNvCxnSpPr>
          <p:nvPr/>
        </p:nvCxnSpPr>
        <p:spPr bwMode="auto">
          <a:xfrm>
            <a:off x="8298152" y="2854519"/>
            <a:ext cx="35908" cy="375925"/>
          </a:xfrm>
          <a:prstGeom prst="straightConnector1">
            <a:avLst/>
          </a:prstGeom>
          <a:noFill/>
          <a:ln w="254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506BAFD0-FEC9-40F4-9A03-34A2EC93FBB6}"/>
              </a:ext>
            </a:extLst>
          </p:cNvPr>
          <p:cNvCxnSpPr>
            <a:cxnSpLocks/>
            <a:endCxn id="43" idx="0"/>
          </p:cNvCxnSpPr>
          <p:nvPr/>
        </p:nvCxnSpPr>
        <p:spPr bwMode="auto">
          <a:xfrm>
            <a:off x="6067509" y="2826086"/>
            <a:ext cx="188777" cy="385465"/>
          </a:xfrm>
          <a:prstGeom prst="straightConnector1">
            <a:avLst/>
          </a:prstGeom>
          <a:noFill/>
          <a:ln w="25400" cap="flat" cmpd="sng" algn="ctr">
            <a:solidFill>
              <a:schemeClr val="tx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83C9D311-3EB2-405E-B484-CE01121A9612}"/>
              </a:ext>
            </a:extLst>
          </p:cNvPr>
          <p:cNvCxnSpPr>
            <a:cxnSpLocks/>
            <a:stCxn id="44" idx="2"/>
            <a:endCxn id="45" idx="0"/>
          </p:cNvCxnSpPr>
          <p:nvPr/>
        </p:nvCxnSpPr>
        <p:spPr bwMode="auto">
          <a:xfrm>
            <a:off x="8028493" y="2022411"/>
            <a:ext cx="1107774" cy="337655"/>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49" name="Table 48">
            <a:extLst>
              <a:ext uri="{FF2B5EF4-FFF2-40B4-BE49-F238E27FC236}">
                <a16:creationId xmlns:a16="http://schemas.microsoft.com/office/drawing/2014/main" id="{E7C1B158-57F4-4983-A1D9-923E44B9CD13}"/>
              </a:ext>
            </a:extLst>
          </p:cNvPr>
          <p:cNvGraphicFramePr>
            <a:graphicFrameLocks noGrp="1"/>
          </p:cNvGraphicFramePr>
          <p:nvPr/>
        </p:nvGraphicFramePr>
        <p:xfrm>
          <a:off x="9478437" y="3223520"/>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50" name="Straight Arrow Connector 49">
            <a:extLst>
              <a:ext uri="{FF2B5EF4-FFF2-40B4-BE49-F238E27FC236}">
                <a16:creationId xmlns:a16="http://schemas.microsoft.com/office/drawing/2014/main" id="{B8BDB360-3424-4BB0-AF9E-32ABF5EA1A13}"/>
              </a:ext>
            </a:extLst>
          </p:cNvPr>
          <p:cNvCxnSpPr>
            <a:cxnSpLocks/>
            <a:endCxn id="49" idx="0"/>
          </p:cNvCxnSpPr>
          <p:nvPr/>
        </p:nvCxnSpPr>
        <p:spPr bwMode="auto">
          <a:xfrm flipH="1">
            <a:off x="9800696" y="2844979"/>
            <a:ext cx="188777" cy="378541"/>
          </a:xfrm>
          <a:prstGeom prst="straightConnector1">
            <a:avLst/>
          </a:prstGeom>
          <a:noFill/>
          <a:ln w="25400" cap="flat" cmpd="sng" algn="ctr">
            <a:solidFill>
              <a:schemeClr val="tx1"/>
            </a:solidFill>
            <a:prstDash val="solid"/>
            <a:round/>
            <a:headEnd type="none" w="med" len="med"/>
            <a:tailEnd type="triangle"/>
          </a:ln>
          <a:effectLst/>
        </p:spPr>
      </p:cxnSp>
      <p:sp>
        <p:nvSpPr>
          <p:cNvPr id="6" name="Date Placeholder 5">
            <a:extLst>
              <a:ext uri="{FF2B5EF4-FFF2-40B4-BE49-F238E27FC236}">
                <a16:creationId xmlns:a16="http://schemas.microsoft.com/office/drawing/2014/main" id="{9F274BBA-57BB-4E45-B856-3C39B911009F}"/>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7BFE7716-E100-2249-93AF-D3B36667649D}"/>
              </a:ext>
            </a:extLst>
          </p:cNvPr>
          <p:cNvSpPr>
            <a:spLocks noGrp="1"/>
          </p:cNvSpPr>
          <p:nvPr>
            <p:ph type="sldNum" sz="quarter" idx="12"/>
          </p:nvPr>
        </p:nvSpPr>
        <p:spPr/>
        <p:txBody>
          <a:bodyPr/>
          <a:lstStyle/>
          <a:p>
            <a:fld id="{26EF018D-A113-44B2-BA5D-E3BD5C944D75}" type="slidenum">
              <a:rPr lang="en-US" smtClean="0"/>
              <a:t>36</a:t>
            </a:fld>
            <a:endParaRPr lang="en-US"/>
          </a:p>
        </p:txBody>
      </p:sp>
    </p:spTree>
    <p:extLst>
      <p:ext uri="{BB962C8B-B14F-4D97-AF65-F5344CB8AC3E}">
        <p14:creationId xmlns:p14="http://schemas.microsoft.com/office/powerpoint/2010/main" val="3133239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p:txBody>
          <a:bodyPr/>
          <a:lstStyle/>
          <a:p>
            <a:r>
              <a:rPr lang="en-US"/>
              <a:t>Remove Example: Answer (1 of 8)</a:t>
            </a:r>
          </a:p>
        </p:txBody>
      </p:sp>
      <p:sp>
        <p:nvSpPr>
          <p:cNvPr id="4" name="Rectangle: Rounded Corners 3">
            <a:extLst>
              <a:ext uri="{FF2B5EF4-FFF2-40B4-BE49-F238E27FC236}">
                <a16:creationId xmlns:a16="http://schemas.microsoft.com/office/drawing/2014/main" id="{5CCC88E4-899C-4859-8D84-195D392D5F37}"/>
              </a:ext>
            </a:extLst>
          </p:cNvPr>
          <p:cNvSpPr/>
          <p:nvPr/>
        </p:nvSpPr>
        <p:spPr bwMode="auto">
          <a:xfrm>
            <a:off x="1586656" y="5942621"/>
            <a:ext cx="4403731" cy="762000"/>
          </a:xfrm>
          <a:prstGeom prst="roundRect">
            <a:avLst/>
          </a:prstGeom>
          <a:solidFill>
            <a:srgbClr val="FFFFAB"/>
          </a:solidFill>
          <a:ln w="25400" cap="flat" cmpd="sng" algn="ctr">
            <a:solidFill>
              <a:schemeClr val="tx1"/>
            </a:solid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r>
              <a:rPr lang="en-US" sz="2000">
                <a:latin typeface="Calibri" panose="020F0502020204030204" pitchFamily="34" charset="0"/>
                <a:cs typeface="Calibri" panose="020F0502020204030204" pitchFamily="34" charset="0"/>
              </a:rPr>
              <a:t>Remove 32, 15, 16, 14, 18</a:t>
            </a:r>
          </a:p>
          <a:p>
            <a:r>
              <a:rPr lang="en-US" sz="2000">
                <a:latin typeface="Calibri" panose="020F0502020204030204" pitchFamily="34" charset="0"/>
                <a:cs typeface="Calibri" panose="020F0502020204030204" pitchFamily="34" charset="0"/>
              </a:rPr>
              <a:t>M=3, L=3; min children=2, min items=2</a:t>
            </a:r>
          </a:p>
        </p:txBody>
      </p:sp>
      <p:sp>
        <p:nvSpPr>
          <p:cNvPr id="62" name="Line 153">
            <a:extLst>
              <a:ext uri="{FF2B5EF4-FFF2-40B4-BE49-F238E27FC236}">
                <a16:creationId xmlns:a16="http://schemas.microsoft.com/office/drawing/2014/main" id="{2EAD9197-2C0B-4533-B884-062F0A5F31AF}"/>
              </a:ext>
            </a:extLst>
          </p:cNvPr>
          <p:cNvSpPr>
            <a:spLocks noChangeShapeType="1"/>
          </p:cNvSpPr>
          <p:nvPr>
            <p:custDataLst>
              <p:tags r:id="rId2"/>
            </p:custDataLst>
          </p:nvPr>
        </p:nvSpPr>
        <p:spPr bwMode="auto">
          <a:xfrm>
            <a:off x="4711222" y="5342029"/>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29" name="Table 28">
            <a:extLst>
              <a:ext uri="{FF2B5EF4-FFF2-40B4-BE49-F238E27FC236}">
                <a16:creationId xmlns:a16="http://schemas.microsoft.com/office/drawing/2014/main" id="{683CC94B-DC87-4902-9AEC-9326CCDB4267}"/>
              </a:ext>
            </a:extLst>
          </p:cNvPr>
          <p:cNvGraphicFramePr>
            <a:graphicFrameLocks noGrp="1"/>
          </p:cNvGraphicFramePr>
          <p:nvPr/>
        </p:nvGraphicFramePr>
        <p:xfrm>
          <a:off x="7101383" y="499743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0" name="Table 29">
            <a:extLst>
              <a:ext uri="{FF2B5EF4-FFF2-40B4-BE49-F238E27FC236}">
                <a16:creationId xmlns:a16="http://schemas.microsoft.com/office/drawing/2014/main" id="{DDB03298-40E6-4FE3-B995-E19B9F464F2B}"/>
              </a:ext>
            </a:extLst>
          </p:cNvPr>
          <p:cNvGraphicFramePr>
            <a:graphicFrameLocks noGrp="1"/>
          </p:cNvGraphicFramePr>
          <p:nvPr/>
        </p:nvGraphicFramePr>
        <p:xfrm>
          <a:off x="8419563" y="501585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1" name="Table 30">
            <a:extLst>
              <a:ext uri="{FF2B5EF4-FFF2-40B4-BE49-F238E27FC236}">
                <a16:creationId xmlns:a16="http://schemas.microsoft.com/office/drawing/2014/main" id="{4BD6A847-D169-42EB-ABAF-27BFF6A1BACC}"/>
              </a:ext>
            </a:extLst>
          </p:cNvPr>
          <p:cNvGraphicFramePr>
            <a:graphicFrameLocks noGrp="1"/>
          </p:cNvGraphicFramePr>
          <p:nvPr/>
        </p:nvGraphicFramePr>
        <p:xfrm>
          <a:off x="6325098"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2" name="Straight Arrow Connector 31">
            <a:extLst>
              <a:ext uri="{FF2B5EF4-FFF2-40B4-BE49-F238E27FC236}">
                <a16:creationId xmlns:a16="http://schemas.microsoft.com/office/drawing/2014/main" id="{B165C896-5D70-43DA-A55A-C81C7D294EEB}"/>
              </a:ext>
            </a:extLst>
          </p:cNvPr>
          <p:cNvCxnSpPr>
            <a:cxnSpLocks/>
            <a:stCxn id="31" idx="2"/>
            <a:endCxn id="29" idx="0"/>
          </p:cNvCxnSpPr>
          <p:nvPr/>
        </p:nvCxnSpPr>
        <p:spPr bwMode="auto">
          <a:xfrm>
            <a:off x="7337711" y="4639933"/>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64798F8-3CFF-43F5-B33D-29ECC4A50B52}"/>
              </a:ext>
            </a:extLst>
          </p:cNvPr>
          <p:cNvCxnSpPr>
            <a:cxnSpLocks/>
            <a:endCxn id="31" idx="0"/>
          </p:cNvCxnSpPr>
          <p:nvPr/>
        </p:nvCxnSpPr>
        <p:spPr bwMode="auto">
          <a:xfrm flipH="1">
            <a:off x="7337711" y="3787981"/>
            <a:ext cx="260630" cy="357499"/>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4" name="Table 33">
            <a:extLst>
              <a:ext uri="{FF2B5EF4-FFF2-40B4-BE49-F238E27FC236}">
                <a16:creationId xmlns:a16="http://schemas.microsoft.com/office/drawing/2014/main" id="{3BC8B417-75AB-48D5-BEEB-F9AF7EC75803}"/>
              </a:ext>
            </a:extLst>
          </p:cNvPr>
          <p:cNvGraphicFramePr>
            <a:graphicFrameLocks noGrp="1"/>
          </p:cNvGraphicFramePr>
          <p:nvPr/>
        </p:nvGraphicFramePr>
        <p:xfrm>
          <a:off x="9169171" y="500893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35" name="Straight Arrow Connector 34">
            <a:extLst>
              <a:ext uri="{FF2B5EF4-FFF2-40B4-BE49-F238E27FC236}">
                <a16:creationId xmlns:a16="http://schemas.microsoft.com/office/drawing/2014/main" id="{DDC3924C-875F-41CD-8216-FC8BD6A02B8E}"/>
              </a:ext>
            </a:extLst>
          </p:cNvPr>
          <p:cNvCxnSpPr>
            <a:cxnSpLocks/>
            <a:stCxn id="38" idx="2"/>
            <a:endCxn id="34" idx="0"/>
          </p:cNvCxnSpPr>
          <p:nvPr/>
        </p:nvCxnSpPr>
        <p:spPr bwMode="auto">
          <a:xfrm flipH="1">
            <a:off x="9491430" y="4639933"/>
            <a:ext cx="52600" cy="36900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6" name="Table 35">
            <a:extLst>
              <a:ext uri="{FF2B5EF4-FFF2-40B4-BE49-F238E27FC236}">
                <a16:creationId xmlns:a16="http://schemas.microsoft.com/office/drawing/2014/main" id="{82194013-9242-40A9-BD93-23A2B9747439}"/>
              </a:ext>
            </a:extLst>
          </p:cNvPr>
          <p:cNvGraphicFramePr>
            <a:graphicFrameLocks noGrp="1"/>
          </p:cNvGraphicFramePr>
          <p:nvPr/>
        </p:nvGraphicFramePr>
        <p:xfrm>
          <a:off x="6341790" y="499696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7" name="Table 36">
            <a:extLst>
              <a:ext uri="{FF2B5EF4-FFF2-40B4-BE49-F238E27FC236}">
                <a16:creationId xmlns:a16="http://schemas.microsoft.com/office/drawing/2014/main" id="{B92189F1-A713-4C96-A30E-39061F36F3C0}"/>
              </a:ext>
            </a:extLst>
          </p:cNvPr>
          <p:cNvGraphicFramePr>
            <a:graphicFrameLocks noGrp="1"/>
          </p:cNvGraphicFramePr>
          <p:nvPr/>
        </p:nvGraphicFramePr>
        <p:xfrm>
          <a:off x="7423642" y="3313372"/>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38" name="Table 37">
            <a:extLst>
              <a:ext uri="{FF2B5EF4-FFF2-40B4-BE49-F238E27FC236}">
                <a16:creationId xmlns:a16="http://schemas.microsoft.com/office/drawing/2014/main" id="{33ECA5A4-ECB7-468C-B91B-A6127C7F57A8}"/>
              </a:ext>
            </a:extLst>
          </p:cNvPr>
          <p:cNvGraphicFramePr>
            <a:graphicFrameLocks noGrp="1"/>
          </p:cNvGraphicFramePr>
          <p:nvPr/>
        </p:nvGraphicFramePr>
        <p:xfrm>
          <a:off x="8531417"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9" name="Straight Arrow Connector 38">
            <a:extLst>
              <a:ext uri="{FF2B5EF4-FFF2-40B4-BE49-F238E27FC236}">
                <a16:creationId xmlns:a16="http://schemas.microsoft.com/office/drawing/2014/main" id="{77FC5F93-607C-4C81-9B23-59E27400E778}"/>
              </a:ext>
            </a:extLst>
          </p:cNvPr>
          <p:cNvCxnSpPr>
            <a:cxnSpLocks/>
            <a:endCxn id="30" idx="0"/>
          </p:cNvCxnSpPr>
          <p:nvPr/>
        </p:nvCxnSpPr>
        <p:spPr bwMode="auto">
          <a:xfrm>
            <a:off x="8705915" y="4639934"/>
            <a:ext cx="35907" cy="375925"/>
          </a:xfrm>
          <a:prstGeom prst="straightConnector1">
            <a:avLst/>
          </a:prstGeom>
          <a:noFill/>
          <a:ln w="254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75C30E83-81A4-4F78-BA63-2C830D951658}"/>
              </a:ext>
            </a:extLst>
          </p:cNvPr>
          <p:cNvCxnSpPr>
            <a:cxnSpLocks/>
            <a:endCxn id="36" idx="0"/>
          </p:cNvCxnSpPr>
          <p:nvPr/>
        </p:nvCxnSpPr>
        <p:spPr bwMode="auto">
          <a:xfrm>
            <a:off x="6475272" y="4611501"/>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305C4F58-CB83-4AC5-9A94-7A9351480E85}"/>
              </a:ext>
            </a:extLst>
          </p:cNvPr>
          <p:cNvCxnSpPr>
            <a:cxnSpLocks/>
            <a:stCxn id="37" idx="2"/>
            <a:endCxn id="38" idx="0"/>
          </p:cNvCxnSpPr>
          <p:nvPr/>
        </p:nvCxnSpPr>
        <p:spPr bwMode="auto">
          <a:xfrm>
            <a:off x="8436255" y="3807825"/>
            <a:ext cx="1107775" cy="337655"/>
          </a:xfrm>
          <a:prstGeom prst="straightConnector1">
            <a:avLst/>
          </a:prstGeom>
          <a:noFill/>
          <a:ln w="25400" cap="flat" cmpd="sng" algn="ctr">
            <a:solidFill>
              <a:schemeClr val="tx1"/>
            </a:solidFill>
            <a:prstDash val="solid"/>
            <a:round/>
            <a:headEnd type="none" w="med" len="med"/>
            <a:tailEnd type="triangle"/>
          </a:ln>
          <a:effectLst/>
        </p:spPr>
      </p:cxnSp>
      <p:sp>
        <p:nvSpPr>
          <p:cNvPr id="42" name="Text Box 56">
            <a:extLst>
              <a:ext uri="{FF2B5EF4-FFF2-40B4-BE49-F238E27FC236}">
                <a16:creationId xmlns:a16="http://schemas.microsoft.com/office/drawing/2014/main" id="{AC9ECDE2-9BB2-429A-B379-90EAAEC50D53}"/>
              </a:ext>
            </a:extLst>
          </p:cNvPr>
          <p:cNvSpPr txBox="1">
            <a:spLocks noChangeArrowheads="1"/>
          </p:cNvSpPr>
          <p:nvPr>
            <p:custDataLst>
              <p:tags r:id="rId3"/>
            </p:custDataLst>
          </p:nvPr>
        </p:nvSpPr>
        <p:spPr bwMode="auto">
          <a:xfrm>
            <a:off x="4549986" y="4972698"/>
            <a:ext cx="1155316" cy="338554"/>
          </a:xfrm>
          <a:prstGeom prst="rect">
            <a:avLst/>
          </a:prstGeom>
          <a:noFill/>
          <a:ln w="9525">
            <a:noFill/>
            <a:miter lim="800000"/>
            <a:headEnd/>
            <a:tailEnd/>
          </a:ln>
        </p:spPr>
        <p:txBody>
          <a:bodyPr wrap="none">
            <a:spAutoFit/>
          </a:bodyPr>
          <a:lstStyle/>
          <a:p>
            <a:r>
              <a:rPr lang="en-US" sz="1600">
                <a:latin typeface="Calibri" panose="020F0502020204030204" pitchFamily="34" charset="0"/>
                <a:cs typeface="Calibri" panose="020F0502020204030204" pitchFamily="34" charset="0"/>
              </a:rPr>
              <a:t>remove(32)</a:t>
            </a:r>
          </a:p>
        </p:txBody>
      </p:sp>
      <p:graphicFrame>
        <p:nvGraphicFramePr>
          <p:cNvPr id="44" name="Table 43">
            <a:extLst>
              <a:ext uri="{FF2B5EF4-FFF2-40B4-BE49-F238E27FC236}">
                <a16:creationId xmlns:a16="http://schemas.microsoft.com/office/drawing/2014/main" id="{D5367BC8-4C13-481D-B710-B8B1535C13C7}"/>
              </a:ext>
            </a:extLst>
          </p:cNvPr>
          <p:cNvGraphicFramePr>
            <a:graphicFrameLocks noGrp="1"/>
          </p:cNvGraphicFramePr>
          <p:nvPr/>
        </p:nvGraphicFramePr>
        <p:xfrm>
          <a:off x="9886199" y="500893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46" name="Straight Arrow Connector 45">
            <a:extLst>
              <a:ext uri="{FF2B5EF4-FFF2-40B4-BE49-F238E27FC236}">
                <a16:creationId xmlns:a16="http://schemas.microsoft.com/office/drawing/2014/main" id="{02D186D8-816B-416E-ADD9-CAA795689B7A}"/>
              </a:ext>
            </a:extLst>
          </p:cNvPr>
          <p:cNvCxnSpPr>
            <a:cxnSpLocks/>
            <a:endCxn id="44" idx="0"/>
          </p:cNvCxnSpPr>
          <p:nvPr/>
        </p:nvCxnSpPr>
        <p:spPr bwMode="auto">
          <a:xfrm flipH="1">
            <a:off x="10208458" y="4630394"/>
            <a:ext cx="188777" cy="378541"/>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47" name="Table 46">
            <a:extLst>
              <a:ext uri="{FF2B5EF4-FFF2-40B4-BE49-F238E27FC236}">
                <a16:creationId xmlns:a16="http://schemas.microsoft.com/office/drawing/2014/main" id="{EFBDEF24-B1F4-4E4D-B1D1-B9C5C9962DF7}"/>
              </a:ext>
            </a:extLst>
          </p:cNvPr>
          <p:cNvGraphicFramePr>
            <a:graphicFrameLocks noGrp="1"/>
          </p:cNvGraphicFramePr>
          <p:nvPr/>
        </p:nvGraphicFramePr>
        <p:xfrm>
          <a:off x="2394953" y="2866044"/>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48" name="Table 47">
            <a:extLst>
              <a:ext uri="{FF2B5EF4-FFF2-40B4-BE49-F238E27FC236}">
                <a16:creationId xmlns:a16="http://schemas.microsoft.com/office/drawing/2014/main" id="{89244974-5575-41FF-B6FB-D4CFDE9842CC}"/>
              </a:ext>
            </a:extLst>
          </p:cNvPr>
          <p:cNvGraphicFramePr>
            <a:graphicFrameLocks noGrp="1"/>
          </p:cNvGraphicFramePr>
          <p:nvPr/>
        </p:nvGraphicFramePr>
        <p:xfrm>
          <a:off x="3713133" y="288446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49" name="Table 48">
            <a:extLst>
              <a:ext uri="{FF2B5EF4-FFF2-40B4-BE49-F238E27FC236}">
                <a16:creationId xmlns:a16="http://schemas.microsoft.com/office/drawing/2014/main" id="{6EC44624-51AF-4163-A577-685A25501E18}"/>
              </a:ext>
            </a:extLst>
          </p:cNvPr>
          <p:cNvGraphicFramePr>
            <a:graphicFrameLocks noGrp="1"/>
          </p:cNvGraphicFramePr>
          <p:nvPr/>
        </p:nvGraphicFramePr>
        <p:xfrm>
          <a:off x="1618668"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0" name="Straight Arrow Connector 49">
            <a:extLst>
              <a:ext uri="{FF2B5EF4-FFF2-40B4-BE49-F238E27FC236}">
                <a16:creationId xmlns:a16="http://schemas.microsoft.com/office/drawing/2014/main" id="{F9486291-8AB1-463C-A3FD-CE52C3571487}"/>
              </a:ext>
            </a:extLst>
          </p:cNvPr>
          <p:cNvCxnSpPr>
            <a:cxnSpLocks/>
            <a:stCxn id="49" idx="2"/>
            <a:endCxn id="47" idx="0"/>
          </p:cNvCxnSpPr>
          <p:nvPr/>
        </p:nvCxnSpPr>
        <p:spPr bwMode="auto">
          <a:xfrm>
            <a:off x="2631281" y="2508544"/>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6AD0E941-0A3E-44F6-8A28-C31E8A7035BB}"/>
              </a:ext>
            </a:extLst>
          </p:cNvPr>
          <p:cNvCxnSpPr>
            <a:cxnSpLocks/>
            <a:endCxn id="49" idx="0"/>
          </p:cNvCxnSpPr>
          <p:nvPr/>
        </p:nvCxnSpPr>
        <p:spPr bwMode="auto">
          <a:xfrm flipH="1">
            <a:off x="2631281" y="1656591"/>
            <a:ext cx="260630" cy="357500"/>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2" name="Table 51">
            <a:extLst>
              <a:ext uri="{FF2B5EF4-FFF2-40B4-BE49-F238E27FC236}">
                <a16:creationId xmlns:a16="http://schemas.microsoft.com/office/drawing/2014/main" id="{EA92F5F4-6D41-4F15-B749-B89BC2B61F60}"/>
              </a:ext>
            </a:extLst>
          </p:cNvPr>
          <p:cNvGraphicFramePr>
            <a:graphicFrameLocks noGrp="1"/>
          </p:cNvGraphicFramePr>
          <p:nvPr/>
        </p:nvGraphicFramePr>
        <p:xfrm>
          <a:off x="4462741" y="287754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53" name="Straight Arrow Connector 52">
            <a:extLst>
              <a:ext uri="{FF2B5EF4-FFF2-40B4-BE49-F238E27FC236}">
                <a16:creationId xmlns:a16="http://schemas.microsoft.com/office/drawing/2014/main" id="{747A9A89-83D0-4A2B-899E-5541C5F7A2FA}"/>
              </a:ext>
            </a:extLst>
          </p:cNvPr>
          <p:cNvCxnSpPr>
            <a:cxnSpLocks/>
            <a:stCxn id="56" idx="2"/>
            <a:endCxn id="52" idx="0"/>
          </p:cNvCxnSpPr>
          <p:nvPr/>
        </p:nvCxnSpPr>
        <p:spPr bwMode="auto">
          <a:xfrm flipH="1">
            <a:off x="4785000" y="2508544"/>
            <a:ext cx="52599" cy="369001"/>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4" name="Table 53">
            <a:extLst>
              <a:ext uri="{FF2B5EF4-FFF2-40B4-BE49-F238E27FC236}">
                <a16:creationId xmlns:a16="http://schemas.microsoft.com/office/drawing/2014/main" id="{C04C318D-71ED-43A9-9EB4-2B9586FA3C26}"/>
              </a:ext>
            </a:extLst>
          </p:cNvPr>
          <p:cNvGraphicFramePr>
            <a:graphicFrameLocks noGrp="1"/>
          </p:cNvGraphicFramePr>
          <p:nvPr/>
        </p:nvGraphicFramePr>
        <p:xfrm>
          <a:off x="1635359" y="2865576"/>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55" name="Table 54">
            <a:extLst>
              <a:ext uri="{FF2B5EF4-FFF2-40B4-BE49-F238E27FC236}">
                <a16:creationId xmlns:a16="http://schemas.microsoft.com/office/drawing/2014/main" id="{9E52A16E-5BC4-4D47-B216-6E3438706509}"/>
              </a:ext>
            </a:extLst>
          </p:cNvPr>
          <p:cNvGraphicFramePr>
            <a:graphicFrameLocks noGrp="1"/>
          </p:cNvGraphicFramePr>
          <p:nvPr/>
        </p:nvGraphicFramePr>
        <p:xfrm>
          <a:off x="2717212" y="1181983"/>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56" name="Table 55">
            <a:extLst>
              <a:ext uri="{FF2B5EF4-FFF2-40B4-BE49-F238E27FC236}">
                <a16:creationId xmlns:a16="http://schemas.microsoft.com/office/drawing/2014/main" id="{A1DEE3C4-298E-43F2-925B-B57CFA325C74}"/>
              </a:ext>
            </a:extLst>
          </p:cNvPr>
          <p:cNvGraphicFramePr>
            <a:graphicFrameLocks noGrp="1"/>
          </p:cNvGraphicFramePr>
          <p:nvPr/>
        </p:nvGraphicFramePr>
        <p:xfrm>
          <a:off x="3824986"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7" name="Straight Arrow Connector 56">
            <a:extLst>
              <a:ext uri="{FF2B5EF4-FFF2-40B4-BE49-F238E27FC236}">
                <a16:creationId xmlns:a16="http://schemas.microsoft.com/office/drawing/2014/main" id="{7B4BE5E9-2A58-4631-9221-3BFFEE8D8345}"/>
              </a:ext>
            </a:extLst>
          </p:cNvPr>
          <p:cNvCxnSpPr>
            <a:cxnSpLocks/>
            <a:endCxn id="48" idx="0"/>
          </p:cNvCxnSpPr>
          <p:nvPr/>
        </p:nvCxnSpPr>
        <p:spPr bwMode="auto">
          <a:xfrm>
            <a:off x="3999484" y="2508544"/>
            <a:ext cx="35908" cy="375925"/>
          </a:xfrm>
          <a:prstGeom prst="straightConnector1">
            <a:avLst/>
          </a:prstGeom>
          <a:noFill/>
          <a:ln w="254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128742A9-53F5-470F-B906-87045EDEF4B0}"/>
              </a:ext>
            </a:extLst>
          </p:cNvPr>
          <p:cNvCxnSpPr>
            <a:cxnSpLocks/>
            <a:endCxn id="54" idx="0"/>
          </p:cNvCxnSpPr>
          <p:nvPr/>
        </p:nvCxnSpPr>
        <p:spPr bwMode="auto">
          <a:xfrm>
            <a:off x="1768841" y="2480112"/>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5A1AE5CB-F0EF-4F39-B254-B875BA591221}"/>
              </a:ext>
            </a:extLst>
          </p:cNvPr>
          <p:cNvCxnSpPr>
            <a:cxnSpLocks/>
            <a:stCxn id="55" idx="2"/>
            <a:endCxn id="56" idx="0"/>
          </p:cNvCxnSpPr>
          <p:nvPr/>
        </p:nvCxnSpPr>
        <p:spPr bwMode="auto">
          <a:xfrm>
            <a:off x="3729825" y="1676436"/>
            <a:ext cx="1107774" cy="337655"/>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60" name="Table 59">
            <a:extLst>
              <a:ext uri="{FF2B5EF4-FFF2-40B4-BE49-F238E27FC236}">
                <a16:creationId xmlns:a16="http://schemas.microsoft.com/office/drawing/2014/main" id="{E9851D16-3B07-4BC4-B755-634563196B43}"/>
              </a:ext>
            </a:extLst>
          </p:cNvPr>
          <p:cNvGraphicFramePr>
            <a:graphicFrameLocks noGrp="1"/>
          </p:cNvGraphicFramePr>
          <p:nvPr/>
        </p:nvGraphicFramePr>
        <p:xfrm>
          <a:off x="5179769" y="287754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61" name="Straight Arrow Connector 60">
            <a:extLst>
              <a:ext uri="{FF2B5EF4-FFF2-40B4-BE49-F238E27FC236}">
                <a16:creationId xmlns:a16="http://schemas.microsoft.com/office/drawing/2014/main" id="{A8C7F953-8DBC-4CDA-9EC0-48D03E46C35D}"/>
              </a:ext>
            </a:extLst>
          </p:cNvPr>
          <p:cNvCxnSpPr>
            <a:cxnSpLocks/>
            <a:endCxn id="60" idx="0"/>
          </p:cNvCxnSpPr>
          <p:nvPr/>
        </p:nvCxnSpPr>
        <p:spPr bwMode="auto">
          <a:xfrm flipH="1">
            <a:off x="5502028" y="2499004"/>
            <a:ext cx="188777" cy="378541"/>
          </a:xfrm>
          <a:prstGeom prst="straightConnector1">
            <a:avLst/>
          </a:prstGeom>
          <a:noFill/>
          <a:ln w="25400" cap="flat" cmpd="sng" algn="ctr">
            <a:solidFill>
              <a:schemeClr val="tx1"/>
            </a:solidFill>
            <a:prstDash val="solid"/>
            <a:round/>
            <a:headEnd type="none" w="med" len="med"/>
            <a:tailEnd type="triangle"/>
          </a:ln>
          <a:effectLst/>
        </p:spPr>
      </p:cxnSp>
      <p:sp>
        <p:nvSpPr>
          <p:cNvPr id="3" name="Date Placeholder 2">
            <a:extLst>
              <a:ext uri="{FF2B5EF4-FFF2-40B4-BE49-F238E27FC236}">
                <a16:creationId xmlns:a16="http://schemas.microsoft.com/office/drawing/2014/main" id="{41AF3AEB-EA41-854D-8CF1-F7C66979A80E}"/>
              </a:ext>
            </a:extLst>
          </p:cNvPr>
          <p:cNvSpPr>
            <a:spLocks noGrp="1"/>
          </p:cNvSpPr>
          <p:nvPr>
            <p:ph type="dt" sz="half" idx="10"/>
          </p:nvPr>
        </p:nvSpPr>
        <p:spPr/>
        <p:txBody>
          <a:bodyPr/>
          <a:lstStyle/>
          <a:p>
            <a:r>
              <a:rPr lang="en-US"/>
              <a:t>7/11/2022</a:t>
            </a:r>
          </a:p>
        </p:txBody>
      </p:sp>
      <p:sp>
        <p:nvSpPr>
          <p:cNvPr id="5" name="Slide Number Placeholder 4">
            <a:extLst>
              <a:ext uri="{FF2B5EF4-FFF2-40B4-BE49-F238E27FC236}">
                <a16:creationId xmlns:a16="http://schemas.microsoft.com/office/drawing/2014/main" id="{042218C6-68BE-6E42-A49A-24A265C2091B}"/>
              </a:ext>
            </a:extLst>
          </p:cNvPr>
          <p:cNvSpPr>
            <a:spLocks noGrp="1"/>
          </p:cNvSpPr>
          <p:nvPr>
            <p:ph type="sldNum" sz="quarter" idx="12"/>
          </p:nvPr>
        </p:nvSpPr>
        <p:spPr/>
        <p:txBody>
          <a:bodyPr/>
          <a:lstStyle/>
          <a:p>
            <a:fld id="{26EF018D-A113-44B2-BA5D-E3BD5C944D75}" type="slidenum">
              <a:rPr lang="en-US" smtClean="0"/>
              <a:t>37</a:t>
            </a:fld>
            <a:endParaRPr lang="en-US"/>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5F474F36-F4FA-412D-98C7-A526BFC9B3B6}"/>
                  </a:ext>
                </a:extLst>
              </p14:cNvPr>
              <p14:cNvContentPartPr/>
              <p14:nvPr/>
            </p14:nvContentPartPr>
            <p14:xfrm>
              <a:off x="4629960" y="2965680"/>
              <a:ext cx="336600" cy="356040"/>
            </p14:xfrm>
          </p:contentPart>
        </mc:Choice>
        <mc:Fallback>
          <p:pic>
            <p:nvPicPr>
              <p:cNvPr id="2" name="Ink 1">
                <a:extLst>
                  <a:ext uri="{FF2B5EF4-FFF2-40B4-BE49-F238E27FC236}">
                    <a16:creationId xmlns:a16="http://schemas.microsoft.com/office/drawing/2014/main" id="{5F474F36-F4FA-412D-98C7-A526BFC9B3B6}"/>
                  </a:ext>
                </a:extLst>
              </p:cNvPr>
              <p:cNvPicPr/>
              <p:nvPr/>
            </p:nvPicPr>
            <p:blipFill>
              <a:blip r:embed="rId7"/>
              <a:stretch>
                <a:fillRect/>
              </a:stretch>
            </p:blipFill>
            <p:spPr>
              <a:xfrm>
                <a:off x="4620600" y="2956320"/>
                <a:ext cx="355320" cy="374760"/>
              </a:xfrm>
              <a:prstGeom prst="rect">
                <a:avLst/>
              </a:prstGeom>
            </p:spPr>
          </p:pic>
        </mc:Fallback>
      </mc:AlternateContent>
    </p:spTree>
    <p:extLst>
      <p:ext uri="{BB962C8B-B14F-4D97-AF65-F5344CB8AC3E}">
        <p14:creationId xmlns:p14="http://schemas.microsoft.com/office/powerpoint/2010/main" val="263978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p:txBody>
          <a:bodyPr/>
          <a:lstStyle/>
          <a:p>
            <a:r>
              <a:rPr lang="en-US"/>
              <a:t>Remove Example: Answer (2 of 8)</a:t>
            </a:r>
          </a:p>
        </p:txBody>
      </p:sp>
      <p:sp>
        <p:nvSpPr>
          <p:cNvPr id="62" name="Line 153">
            <a:extLst>
              <a:ext uri="{FF2B5EF4-FFF2-40B4-BE49-F238E27FC236}">
                <a16:creationId xmlns:a16="http://schemas.microsoft.com/office/drawing/2014/main" id="{2EAD9197-2C0B-4533-B884-062F0A5F31AF}"/>
              </a:ext>
            </a:extLst>
          </p:cNvPr>
          <p:cNvSpPr>
            <a:spLocks noChangeShapeType="1"/>
          </p:cNvSpPr>
          <p:nvPr>
            <p:custDataLst>
              <p:tags r:id="rId2"/>
            </p:custDataLst>
          </p:nvPr>
        </p:nvSpPr>
        <p:spPr bwMode="auto">
          <a:xfrm>
            <a:off x="4711222" y="5342029"/>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29" name="Table 28">
            <a:extLst>
              <a:ext uri="{FF2B5EF4-FFF2-40B4-BE49-F238E27FC236}">
                <a16:creationId xmlns:a16="http://schemas.microsoft.com/office/drawing/2014/main" id="{683CC94B-DC87-4902-9AEC-9326CCDB4267}"/>
              </a:ext>
            </a:extLst>
          </p:cNvPr>
          <p:cNvGraphicFramePr>
            <a:graphicFrameLocks noGrp="1"/>
          </p:cNvGraphicFramePr>
          <p:nvPr/>
        </p:nvGraphicFramePr>
        <p:xfrm>
          <a:off x="7101383" y="499743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0" name="Table 29">
            <a:extLst>
              <a:ext uri="{FF2B5EF4-FFF2-40B4-BE49-F238E27FC236}">
                <a16:creationId xmlns:a16="http://schemas.microsoft.com/office/drawing/2014/main" id="{DDB03298-40E6-4FE3-B995-E19B9F464F2B}"/>
              </a:ext>
            </a:extLst>
          </p:cNvPr>
          <p:cNvGraphicFramePr>
            <a:graphicFrameLocks noGrp="1"/>
          </p:cNvGraphicFramePr>
          <p:nvPr/>
        </p:nvGraphicFramePr>
        <p:xfrm>
          <a:off x="8419563" y="501585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1" name="Table 30">
            <a:extLst>
              <a:ext uri="{FF2B5EF4-FFF2-40B4-BE49-F238E27FC236}">
                <a16:creationId xmlns:a16="http://schemas.microsoft.com/office/drawing/2014/main" id="{4BD6A847-D169-42EB-ABAF-27BFF6A1BACC}"/>
              </a:ext>
            </a:extLst>
          </p:cNvPr>
          <p:cNvGraphicFramePr>
            <a:graphicFrameLocks noGrp="1"/>
          </p:cNvGraphicFramePr>
          <p:nvPr/>
        </p:nvGraphicFramePr>
        <p:xfrm>
          <a:off x="6325098"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2" name="Straight Arrow Connector 31">
            <a:extLst>
              <a:ext uri="{FF2B5EF4-FFF2-40B4-BE49-F238E27FC236}">
                <a16:creationId xmlns:a16="http://schemas.microsoft.com/office/drawing/2014/main" id="{B165C896-5D70-43DA-A55A-C81C7D294EEB}"/>
              </a:ext>
            </a:extLst>
          </p:cNvPr>
          <p:cNvCxnSpPr>
            <a:cxnSpLocks/>
            <a:stCxn id="31" idx="2"/>
            <a:endCxn id="29" idx="0"/>
          </p:cNvCxnSpPr>
          <p:nvPr/>
        </p:nvCxnSpPr>
        <p:spPr bwMode="auto">
          <a:xfrm>
            <a:off x="7337711" y="4639933"/>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64798F8-3CFF-43F5-B33D-29ECC4A50B52}"/>
              </a:ext>
            </a:extLst>
          </p:cNvPr>
          <p:cNvCxnSpPr>
            <a:cxnSpLocks/>
            <a:endCxn id="31" idx="0"/>
          </p:cNvCxnSpPr>
          <p:nvPr/>
        </p:nvCxnSpPr>
        <p:spPr bwMode="auto">
          <a:xfrm flipH="1">
            <a:off x="7337711" y="3787981"/>
            <a:ext cx="260630" cy="357499"/>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4" name="Table 33">
            <a:extLst>
              <a:ext uri="{FF2B5EF4-FFF2-40B4-BE49-F238E27FC236}">
                <a16:creationId xmlns:a16="http://schemas.microsoft.com/office/drawing/2014/main" id="{3BC8B417-75AB-48D5-BEEB-F9AF7EC75803}"/>
              </a:ext>
            </a:extLst>
          </p:cNvPr>
          <p:cNvGraphicFramePr>
            <a:graphicFrameLocks noGrp="1"/>
          </p:cNvGraphicFramePr>
          <p:nvPr/>
        </p:nvGraphicFramePr>
        <p:xfrm>
          <a:off x="9169171" y="500893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35" name="Straight Arrow Connector 34">
            <a:extLst>
              <a:ext uri="{FF2B5EF4-FFF2-40B4-BE49-F238E27FC236}">
                <a16:creationId xmlns:a16="http://schemas.microsoft.com/office/drawing/2014/main" id="{DDC3924C-875F-41CD-8216-FC8BD6A02B8E}"/>
              </a:ext>
            </a:extLst>
          </p:cNvPr>
          <p:cNvCxnSpPr>
            <a:cxnSpLocks/>
            <a:stCxn id="38" idx="2"/>
            <a:endCxn id="34" idx="0"/>
          </p:cNvCxnSpPr>
          <p:nvPr/>
        </p:nvCxnSpPr>
        <p:spPr bwMode="auto">
          <a:xfrm flipH="1">
            <a:off x="9491430" y="4639933"/>
            <a:ext cx="52600" cy="36900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6" name="Table 35">
            <a:extLst>
              <a:ext uri="{FF2B5EF4-FFF2-40B4-BE49-F238E27FC236}">
                <a16:creationId xmlns:a16="http://schemas.microsoft.com/office/drawing/2014/main" id="{82194013-9242-40A9-BD93-23A2B9747439}"/>
              </a:ext>
            </a:extLst>
          </p:cNvPr>
          <p:cNvGraphicFramePr>
            <a:graphicFrameLocks noGrp="1"/>
          </p:cNvGraphicFramePr>
          <p:nvPr/>
        </p:nvGraphicFramePr>
        <p:xfrm>
          <a:off x="6341790" y="499696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7" name="Table 36">
            <a:extLst>
              <a:ext uri="{FF2B5EF4-FFF2-40B4-BE49-F238E27FC236}">
                <a16:creationId xmlns:a16="http://schemas.microsoft.com/office/drawing/2014/main" id="{B92189F1-A713-4C96-A30E-39061F36F3C0}"/>
              </a:ext>
            </a:extLst>
          </p:cNvPr>
          <p:cNvGraphicFramePr>
            <a:graphicFrameLocks noGrp="1"/>
          </p:cNvGraphicFramePr>
          <p:nvPr/>
        </p:nvGraphicFramePr>
        <p:xfrm>
          <a:off x="7423642" y="3313372"/>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38" name="Table 37">
            <a:extLst>
              <a:ext uri="{FF2B5EF4-FFF2-40B4-BE49-F238E27FC236}">
                <a16:creationId xmlns:a16="http://schemas.microsoft.com/office/drawing/2014/main" id="{33ECA5A4-ECB7-468C-B91B-A6127C7F57A8}"/>
              </a:ext>
            </a:extLst>
          </p:cNvPr>
          <p:cNvGraphicFramePr>
            <a:graphicFrameLocks noGrp="1"/>
          </p:cNvGraphicFramePr>
          <p:nvPr/>
        </p:nvGraphicFramePr>
        <p:xfrm>
          <a:off x="8531417"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9" name="Straight Arrow Connector 38">
            <a:extLst>
              <a:ext uri="{FF2B5EF4-FFF2-40B4-BE49-F238E27FC236}">
                <a16:creationId xmlns:a16="http://schemas.microsoft.com/office/drawing/2014/main" id="{77FC5F93-607C-4C81-9B23-59E27400E778}"/>
              </a:ext>
            </a:extLst>
          </p:cNvPr>
          <p:cNvCxnSpPr>
            <a:cxnSpLocks/>
            <a:endCxn id="30" idx="0"/>
          </p:cNvCxnSpPr>
          <p:nvPr/>
        </p:nvCxnSpPr>
        <p:spPr bwMode="auto">
          <a:xfrm>
            <a:off x="8705915" y="4639934"/>
            <a:ext cx="35907" cy="375925"/>
          </a:xfrm>
          <a:prstGeom prst="straightConnector1">
            <a:avLst/>
          </a:prstGeom>
          <a:noFill/>
          <a:ln w="254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75C30E83-81A4-4F78-BA63-2C830D951658}"/>
              </a:ext>
            </a:extLst>
          </p:cNvPr>
          <p:cNvCxnSpPr>
            <a:cxnSpLocks/>
            <a:endCxn id="36" idx="0"/>
          </p:cNvCxnSpPr>
          <p:nvPr/>
        </p:nvCxnSpPr>
        <p:spPr bwMode="auto">
          <a:xfrm>
            <a:off x="6475272" y="4611501"/>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305C4F58-CB83-4AC5-9A94-7A9351480E85}"/>
              </a:ext>
            </a:extLst>
          </p:cNvPr>
          <p:cNvCxnSpPr>
            <a:cxnSpLocks/>
            <a:stCxn id="37" idx="2"/>
            <a:endCxn id="38" idx="0"/>
          </p:cNvCxnSpPr>
          <p:nvPr/>
        </p:nvCxnSpPr>
        <p:spPr bwMode="auto">
          <a:xfrm>
            <a:off x="8436255" y="3807825"/>
            <a:ext cx="1107775" cy="337655"/>
          </a:xfrm>
          <a:prstGeom prst="straightConnector1">
            <a:avLst/>
          </a:prstGeom>
          <a:noFill/>
          <a:ln w="25400" cap="flat" cmpd="sng" algn="ctr">
            <a:solidFill>
              <a:schemeClr val="tx1"/>
            </a:solidFill>
            <a:prstDash val="solid"/>
            <a:round/>
            <a:headEnd type="none" w="med" len="med"/>
            <a:tailEnd type="triangle"/>
          </a:ln>
          <a:effectLst/>
        </p:spPr>
      </p:cxnSp>
      <p:sp>
        <p:nvSpPr>
          <p:cNvPr id="42" name="Text Box 56">
            <a:extLst>
              <a:ext uri="{FF2B5EF4-FFF2-40B4-BE49-F238E27FC236}">
                <a16:creationId xmlns:a16="http://schemas.microsoft.com/office/drawing/2014/main" id="{AC9ECDE2-9BB2-429A-B379-90EAAEC50D53}"/>
              </a:ext>
            </a:extLst>
          </p:cNvPr>
          <p:cNvSpPr txBox="1">
            <a:spLocks noChangeArrowheads="1"/>
          </p:cNvSpPr>
          <p:nvPr>
            <p:custDataLst>
              <p:tags r:id="rId3"/>
            </p:custDataLst>
          </p:nvPr>
        </p:nvSpPr>
        <p:spPr bwMode="auto">
          <a:xfrm>
            <a:off x="4549986" y="4972698"/>
            <a:ext cx="1155316" cy="338554"/>
          </a:xfrm>
          <a:prstGeom prst="rect">
            <a:avLst/>
          </a:prstGeom>
          <a:noFill/>
          <a:ln w="9525">
            <a:noFill/>
            <a:miter lim="800000"/>
            <a:headEnd/>
            <a:tailEnd/>
          </a:ln>
        </p:spPr>
        <p:txBody>
          <a:bodyPr wrap="none">
            <a:spAutoFit/>
          </a:bodyPr>
          <a:lstStyle/>
          <a:p>
            <a:r>
              <a:rPr lang="en-US" sz="1600">
                <a:latin typeface="Calibri" panose="020F0502020204030204" pitchFamily="34" charset="0"/>
                <a:cs typeface="Calibri" panose="020F0502020204030204" pitchFamily="34" charset="0"/>
              </a:rPr>
              <a:t>remove(15)</a:t>
            </a:r>
          </a:p>
        </p:txBody>
      </p:sp>
      <p:graphicFrame>
        <p:nvGraphicFramePr>
          <p:cNvPr id="44" name="Table 43">
            <a:extLst>
              <a:ext uri="{FF2B5EF4-FFF2-40B4-BE49-F238E27FC236}">
                <a16:creationId xmlns:a16="http://schemas.microsoft.com/office/drawing/2014/main" id="{D5367BC8-4C13-481D-B710-B8B1535C13C7}"/>
              </a:ext>
            </a:extLst>
          </p:cNvPr>
          <p:cNvGraphicFramePr>
            <a:graphicFrameLocks noGrp="1"/>
          </p:cNvGraphicFramePr>
          <p:nvPr/>
        </p:nvGraphicFramePr>
        <p:xfrm>
          <a:off x="9886199" y="500893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46" name="Straight Arrow Connector 45">
            <a:extLst>
              <a:ext uri="{FF2B5EF4-FFF2-40B4-BE49-F238E27FC236}">
                <a16:creationId xmlns:a16="http://schemas.microsoft.com/office/drawing/2014/main" id="{02D186D8-816B-416E-ADD9-CAA795689B7A}"/>
              </a:ext>
            </a:extLst>
          </p:cNvPr>
          <p:cNvCxnSpPr>
            <a:cxnSpLocks/>
            <a:endCxn id="44" idx="0"/>
          </p:cNvCxnSpPr>
          <p:nvPr/>
        </p:nvCxnSpPr>
        <p:spPr bwMode="auto">
          <a:xfrm flipH="1">
            <a:off x="10208458" y="4630394"/>
            <a:ext cx="188777" cy="378541"/>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47" name="Table 46">
            <a:extLst>
              <a:ext uri="{FF2B5EF4-FFF2-40B4-BE49-F238E27FC236}">
                <a16:creationId xmlns:a16="http://schemas.microsoft.com/office/drawing/2014/main" id="{EFBDEF24-B1F4-4E4D-B1D1-B9C5C9962DF7}"/>
              </a:ext>
            </a:extLst>
          </p:cNvPr>
          <p:cNvGraphicFramePr>
            <a:graphicFrameLocks noGrp="1"/>
          </p:cNvGraphicFramePr>
          <p:nvPr/>
        </p:nvGraphicFramePr>
        <p:xfrm>
          <a:off x="2394953" y="2866044"/>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48" name="Table 47">
            <a:extLst>
              <a:ext uri="{FF2B5EF4-FFF2-40B4-BE49-F238E27FC236}">
                <a16:creationId xmlns:a16="http://schemas.microsoft.com/office/drawing/2014/main" id="{89244974-5575-41FF-B6FB-D4CFDE9842CC}"/>
              </a:ext>
            </a:extLst>
          </p:cNvPr>
          <p:cNvGraphicFramePr>
            <a:graphicFrameLocks noGrp="1"/>
          </p:cNvGraphicFramePr>
          <p:nvPr/>
        </p:nvGraphicFramePr>
        <p:xfrm>
          <a:off x="3713133" y="288446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49" name="Table 48">
            <a:extLst>
              <a:ext uri="{FF2B5EF4-FFF2-40B4-BE49-F238E27FC236}">
                <a16:creationId xmlns:a16="http://schemas.microsoft.com/office/drawing/2014/main" id="{6EC44624-51AF-4163-A577-685A25501E18}"/>
              </a:ext>
            </a:extLst>
          </p:cNvPr>
          <p:cNvGraphicFramePr>
            <a:graphicFrameLocks noGrp="1"/>
          </p:cNvGraphicFramePr>
          <p:nvPr/>
        </p:nvGraphicFramePr>
        <p:xfrm>
          <a:off x="1618668"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0" name="Straight Arrow Connector 49">
            <a:extLst>
              <a:ext uri="{FF2B5EF4-FFF2-40B4-BE49-F238E27FC236}">
                <a16:creationId xmlns:a16="http://schemas.microsoft.com/office/drawing/2014/main" id="{F9486291-8AB1-463C-A3FD-CE52C3571487}"/>
              </a:ext>
            </a:extLst>
          </p:cNvPr>
          <p:cNvCxnSpPr>
            <a:cxnSpLocks/>
            <a:stCxn id="49" idx="2"/>
            <a:endCxn id="47" idx="0"/>
          </p:cNvCxnSpPr>
          <p:nvPr/>
        </p:nvCxnSpPr>
        <p:spPr bwMode="auto">
          <a:xfrm>
            <a:off x="2631281" y="2508544"/>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6AD0E941-0A3E-44F6-8A28-C31E8A7035BB}"/>
              </a:ext>
            </a:extLst>
          </p:cNvPr>
          <p:cNvCxnSpPr>
            <a:cxnSpLocks/>
            <a:endCxn id="49" idx="0"/>
          </p:cNvCxnSpPr>
          <p:nvPr/>
        </p:nvCxnSpPr>
        <p:spPr bwMode="auto">
          <a:xfrm flipH="1">
            <a:off x="2631281" y="1656591"/>
            <a:ext cx="260630" cy="357500"/>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2" name="Table 51">
            <a:extLst>
              <a:ext uri="{FF2B5EF4-FFF2-40B4-BE49-F238E27FC236}">
                <a16:creationId xmlns:a16="http://schemas.microsoft.com/office/drawing/2014/main" id="{EA92F5F4-6D41-4F15-B749-B89BC2B61F60}"/>
              </a:ext>
            </a:extLst>
          </p:cNvPr>
          <p:cNvGraphicFramePr>
            <a:graphicFrameLocks noGrp="1"/>
          </p:cNvGraphicFramePr>
          <p:nvPr/>
        </p:nvGraphicFramePr>
        <p:xfrm>
          <a:off x="4462741" y="287754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53" name="Straight Arrow Connector 52">
            <a:extLst>
              <a:ext uri="{FF2B5EF4-FFF2-40B4-BE49-F238E27FC236}">
                <a16:creationId xmlns:a16="http://schemas.microsoft.com/office/drawing/2014/main" id="{747A9A89-83D0-4A2B-899E-5541C5F7A2FA}"/>
              </a:ext>
            </a:extLst>
          </p:cNvPr>
          <p:cNvCxnSpPr>
            <a:cxnSpLocks/>
            <a:stCxn id="56" idx="2"/>
            <a:endCxn id="52" idx="0"/>
          </p:cNvCxnSpPr>
          <p:nvPr/>
        </p:nvCxnSpPr>
        <p:spPr bwMode="auto">
          <a:xfrm flipH="1">
            <a:off x="4785000" y="2508544"/>
            <a:ext cx="52599" cy="369001"/>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4" name="Table 53">
            <a:extLst>
              <a:ext uri="{FF2B5EF4-FFF2-40B4-BE49-F238E27FC236}">
                <a16:creationId xmlns:a16="http://schemas.microsoft.com/office/drawing/2014/main" id="{C04C318D-71ED-43A9-9EB4-2B9586FA3C26}"/>
              </a:ext>
            </a:extLst>
          </p:cNvPr>
          <p:cNvGraphicFramePr>
            <a:graphicFrameLocks noGrp="1"/>
          </p:cNvGraphicFramePr>
          <p:nvPr/>
        </p:nvGraphicFramePr>
        <p:xfrm>
          <a:off x="1635359" y="2865576"/>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55" name="Table 54">
            <a:extLst>
              <a:ext uri="{FF2B5EF4-FFF2-40B4-BE49-F238E27FC236}">
                <a16:creationId xmlns:a16="http://schemas.microsoft.com/office/drawing/2014/main" id="{9E52A16E-5BC4-4D47-B216-6E3438706509}"/>
              </a:ext>
            </a:extLst>
          </p:cNvPr>
          <p:cNvGraphicFramePr>
            <a:graphicFrameLocks noGrp="1"/>
          </p:cNvGraphicFramePr>
          <p:nvPr/>
        </p:nvGraphicFramePr>
        <p:xfrm>
          <a:off x="2717212" y="1181983"/>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56" name="Table 55">
            <a:extLst>
              <a:ext uri="{FF2B5EF4-FFF2-40B4-BE49-F238E27FC236}">
                <a16:creationId xmlns:a16="http://schemas.microsoft.com/office/drawing/2014/main" id="{A1DEE3C4-298E-43F2-925B-B57CFA325C74}"/>
              </a:ext>
            </a:extLst>
          </p:cNvPr>
          <p:cNvGraphicFramePr>
            <a:graphicFrameLocks noGrp="1"/>
          </p:cNvGraphicFramePr>
          <p:nvPr/>
        </p:nvGraphicFramePr>
        <p:xfrm>
          <a:off x="3824986"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7" name="Straight Arrow Connector 56">
            <a:extLst>
              <a:ext uri="{FF2B5EF4-FFF2-40B4-BE49-F238E27FC236}">
                <a16:creationId xmlns:a16="http://schemas.microsoft.com/office/drawing/2014/main" id="{7B4BE5E9-2A58-4631-9221-3BFFEE8D8345}"/>
              </a:ext>
            </a:extLst>
          </p:cNvPr>
          <p:cNvCxnSpPr>
            <a:cxnSpLocks/>
            <a:endCxn id="48" idx="0"/>
          </p:cNvCxnSpPr>
          <p:nvPr/>
        </p:nvCxnSpPr>
        <p:spPr bwMode="auto">
          <a:xfrm>
            <a:off x="3999484" y="2508544"/>
            <a:ext cx="35908" cy="375925"/>
          </a:xfrm>
          <a:prstGeom prst="straightConnector1">
            <a:avLst/>
          </a:prstGeom>
          <a:noFill/>
          <a:ln w="254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128742A9-53F5-470F-B906-87045EDEF4B0}"/>
              </a:ext>
            </a:extLst>
          </p:cNvPr>
          <p:cNvCxnSpPr>
            <a:cxnSpLocks/>
            <a:endCxn id="54" idx="0"/>
          </p:cNvCxnSpPr>
          <p:nvPr/>
        </p:nvCxnSpPr>
        <p:spPr bwMode="auto">
          <a:xfrm>
            <a:off x="1768841" y="2480112"/>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5A1AE5CB-F0EF-4F39-B254-B875BA591221}"/>
              </a:ext>
            </a:extLst>
          </p:cNvPr>
          <p:cNvCxnSpPr>
            <a:cxnSpLocks/>
            <a:stCxn id="55" idx="2"/>
            <a:endCxn id="56" idx="0"/>
          </p:cNvCxnSpPr>
          <p:nvPr/>
        </p:nvCxnSpPr>
        <p:spPr bwMode="auto">
          <a:xfrm>
            <a:off x="3729825" y="1676436"/>
            <a:ext cx="1107774" cy="337655"/>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60" name="Table 59">
            <a:extLst>
              <a:ext uri="{FF2B5EF4-FFF2-40B4-BE49-F238E27FC236}">
                <a16:creationId xmlns:a16="http://schemas.microsoft.com/office/drawing/2014/main" id="{E9851D16-3B07-4BC4-B755-634563196B43}"/>
              </a:ext>
            </a:extLst>
          </p:cNvPr>
          <p:cNvGraphicFramePr>
            <a:graphicFrameLocks noGrp="1"/>
          </p:cNvGraphicFramePr>
          <p:nvPr/>
        </p:nvGraphicFramePr>
        <p:xfrm>
          <a:off x="5179769" y="287754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61" name="Straight Arrow Connector 60">
            <a:extLst>
              <a:ext uri="{FF2B5EF4-FFF2-40B4-BE49-F238E27FC236}">
                <a16:creationId xmlns:a16="http://schemas.microsoft.com/office/drawing/2014/main" id="{A8C7F953-8DBC-4CDA-9EC0-48D03E46C35D}"/>
              </a:ext>
            </a:extLst>
          </p:cNvPr>
          <p:cNvCxnSpPr>
            <a:cxnSpLocks/>
            <a:endCxn id="60" idx="0"/>
          </p:cNvCxnSpPr>
          <p:nvPr/>
        </p:nvCxnSpPr>
        <p:spPr bwMode="auto">
          <a:xfrm flipH="1">
            <a:off x="5502028" y="2499004"/>
            <a:ext cx="188777" cy="378541"/>
          </a:xfrm>
          <a:prstGeom prst="straightConnector1">
            <a:avLst/>
          </a:prstGeom>
          <a:noFill/>
          <a:ln w="25400" cap="flat" cmpd="sng" algn="ctr">
            <a:solidFill>
              <a:schemeClr val="tx1"/>
            </a:solidFill>
            <a:prstDash val="solid"/>
            <a:round/>
            <a:headEnd type="none" w="med" len="med"/>
            <a:tailEnd type="triangle"/>
          </a:ln>
          <a:effectLst/>
        </p:spPr>
      </p:cxnSp>
      <p:sp>
        <p:nvSpPr>
          <p:cNvPr id="43" name="Rectangle: Rounded Corners 42">
            <a:extLst>
              <a:ext uri="{FF2B5EF4-FFF2-40B4-BE49-F238E27FC236}">
                <a16:creationId xmlns:a16="http://schemas.microsoft.com/office/drawing/2014/main" id="{FCAD9D07-CE1C-467A-AC7C-E7CC3928ECEA}"/>
              </a:ext>
            </a:extLst>
          </p:cNvPr>
          <p:cNvSpPr/>
          <p:nvPr/>
        </p:nvSpPr>
        <p:spPr bwMode="auto">
          <a:xfrm>
            <a:off x="1586656" y="5942621"/>
            <a:ext cx="4403731" cy="762000"/>
          </a:xfrm>
          <a:prstGeom prst="roundRect">
            <a:avLst/>
          </a:prstGeom>
          <a:solidFill>
            <a:srgbClr val="FFFFAB"/>
          </a:solidFill>
          <a:ln w="25400" cap="flat" cmpd="sng" algn="ctr">
            <a:solidFill>
              <a:schemeClr val="tx1"/>
            </a:solid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r>
              <a:rPr lang="en-US" sz="2000">
                <a:latin typeface="Calibri" panose="020F0502020204030204" pitchFamily="34" charset="0"/>
                <a:cs typeface="Calibri" panose="020F0502020204030204" pitchFamily="34" charset="0"/>
              </a:rPr>
              <a:t>Remove </a:t>
            </a:r>
            <a:r>
              <a:rPr lang="en-US" sz="2000" strike="sngStrike">
                <a:latin typeface="Calibri" panose="020F0502020204030204" pitchFamily="34" charset="0"/>
                <a:cs typeface="Calibri" panose="020F0502020204030204" pitchFamily="34" charset="0"/>
              </a:rPr>
              <a:t>32, </a:t>
            </a:r>
            <a:r>
              <a:rPr lang="en-US" sz="2000">
                <a:latin typeface="Calibri" panose="020F0502020204030204" pitchFamily="34" charset="0"/>
                <a:cs typeface="Calibri" panose="020F0502020204030204" pitchFamily="34" charset="0"/>
              </a:rPr>
              <a:t>15, 16, 14, 18</a:t>
            </a:r>
          </a:p>
          <a:p>
            <a:r>
              <a:rPr lang="en-US" sz="2000">
                <a:latin typeface="Calibri" panose="020F0502020204030204" pitchFamily="34" charset="0"/>
                <a:cs typeface="Calibri" panose="020F0502020204030204" pitchFamily="34" charset="0"/>
              </a:rPr>
              <a:t>M=3, L=3; min children=2, min items=2</a:t>
            </a:r>
          </a:p>
        </p:txBody>
      </p:sp>
      <p:sp>
        <p:nvSpPr>
          <p:cNvPr id="2" name="TextBox 1">
            <a:extLst>
              <a:ext uri="{FF2B5EF4-FFF2-40B4-BE49-F238E27FC236}">
                <a16:creationId xmlns:a16="http://schemas.microsoft.com/office/drawing/2014/main" id="{E47B9741-C016-4C09-A411-A53D9EBEDFDE}"/>
              </a:ext>
            </a:extLst>
          </p:cNvPr>
          <p:cNvSpPr txBox="1"/>
          <p:nvPr/>
        </p:nvSpPr>
        <p:spPr>
          <a:xfrm>
            <a:off x="7247865" y="2514159"/>
            <a:ext cx="2916099" cy="830997"/>
          </a:xfrm>
          <a:prstGeom prst="rect">
            <a:avLst/>
          </a:prstGeom>
          <a:noFill/>
        </p:spPr>
        <p:txBody>
          <a:bodyPr wrap="square" rtlCol="0">
            <a:spAutoFit/>
          </a:bodyPr>
          <a:lstStyle/>
          <a:p>
            <a:r>
              <a:rPr lang="en-US" sz="2400">
                <a:latin typeface="Calibri" pitchFamily="34" charset="0"/>
              </a:rPr>
              <a:t>Adopt an item from a neighbor </a:t>
            </a:r>
            <a:r>
              <a:rPr lang="en-US" sz="2400" b="1">
                <a:solidFill>
                  <a:srgbClr val="00B050"/>
                </a:solidFill>
                <a:latin typeface="Calibri" pitchFamily="34" charset="0"/>
              </a:rPr>
              <a:t>leaf</a:t>
            </a:r>
          </a:p>
        </p:txBody>
      </p:sp>
      <p:sp>
        <p:nvSpPr>
          <p:cNvPr id="4" name="Date Placeholder 3">
            <a:extLst>
              <a:ext uri="{FF2B5EF4-FFF2-40B4-BE49-F238E27FC236}">
                <a16:creationId xmlns:a16="http://schemas.microsoft.com/office/drawing/2014/main" id="{79481468-FD5C-184D-ADC7-8776CE39DBBF}"/>
              </a:ext>
            </a:extLst>
          </p:cNvPr>
          <p:cNvSpPr>
            <a:spLocks noGrp="1"/>
          </p:cNvSpPr>
          <p:nvPr>
            <p:ph type="dt" sz="half" idx="10"/>
          </p:nvPr>
        </p:nvSpPr>
        <p:spPr/>
        <p:txBody>
          <a:bodyPr/>
          <a:lstStyle/>
          <a:p>
            <a:r>
              <a:rPr lang="en-US"/>
              <a:t>7/11/2022</a:t>
            </a:r>
          </a:p>
        </p:txBody>
      </p:sp>
      <p:sp>
        <p:nvSpPr>
          <p:cNvPr id="5" name="Slide Number Placeholder 4">
            <a:extLst>
              <a:ext uri="{FF2B5EF4-FFF2-40B4-BE49-F238E27FC236}">
                <a16:creationId xmlns:a16="http://schemas.microsoft.com/office/drawing/2014/main" id="{B9E7821A-F1BE-A64D-A881-C85EE162F761}"/>
              </a:ext>
            </a:extLst>
          </p:cNvPr>
          <p:cNvSpPr>
            <a:spLocks noGrp="1"/>
          </p:cNvSpPr>
          <p:nvPr>
            <p:ph type="sldNum" sz="quarter" idx="12"/>
          </p:nvPr>
        </p:nvSpPr>
        <p:spPr/>
        <p:txBody>
          <a:bodyPr/>
          <a:lstStyle/>
          <a:p>
            <a:fld id="{26EF018D-A113-44B2-BA5D-E3BD5C944D75}" type="slidenum">
              <a:rPr lang="en-US" smtClean="0"/>
              <a:t>38</a:t>
            </a:fld>
            <a:endParaRPr lang="en-US"/>
          </a:p>
        </p:txBody>
      </p:sp>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81D5D0B7-E60A-4B5C-A927-D658CF682450}"/>
                  </a:ext>
                </a:extLst>
              </p14:cNvPr>
              <p14:cNvContentPartPr/>
              <p14:nvPr/>
            </p14:nvContentPartPr>
            <p14:xfrm>
              <a:off x="1776600" y="1711440"/>
              <a:ext cx="1393200" cy="2525400"/>
            </p14:xfrm>
          </p:contentPart>
        </mc:Choice>
        <mc:Fallback>
          <p:pic>
            <p:nvPicPr>
              <p:cNvPr id="3" name="Ink 2">
                <a:extLst>
                  <a:ext uri="{FF2B5EF4-FFF2-40B4-BE49-F238E27FC236}">
                    <a16:creationId xmlns:a16="http://schemas.microsoft.com/office/drawing/2014/main" id="{81D5D0B7-E60A-4B5C-A927-D658CF682450}"/>
                  </a:ext>
                </a:extLst>
              </p:cNvPr>
              <p:cNvPicPr/>
              <p:nvPr/>
            </p:nvPicPr>
            <p:blipFill>
              <a:blip r:embed="rId7"/>
              <a:stretch>
                <a:fillRect/>
              </a:stretch>
            </p:blipFill>
            <p:spPr>
              <a:xfrm>
                <a:off x="1767240" y="1702080"/>
                <a:ext cx="1411920" cy="2544120"/>
              </a:xfrm>
              <a:prstGeom prst="rect">
                <a:avLst/>
              </a:prstGeom>
            </p:spPr>
          </p:pic>
        </mc:Fallback>
      </mc:AlternateContent>
    </p:spTree>
    <p:extLst>
      <p:ext uri="{BB962C8B-B14F-4D97-AF65-F5344CB8AC3E}">
        <p14:creationId xmlns:p14="http://schemas.microsoft.com/office/powerpoint/2010/main" val="405971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p:txBody>
          <a:bodyPr/>
          <a:lstStyle/>
          <a:p>
            <a:r>
              <a:rPr lang="en-US"/>
              <a:t>Remove Example: Answer (3 of 8)</a:t>
            </a:r>
          </a:p>
        </p:txBody>
      </p:sp>
      <p:sp>
        <p:nvSpPr>
          <p:cNvPr id="62" name="Line 153">
            <a:extLst>
              <a:ext uri="{FF2B5EF4-FFF2-40B4-BE49-F238E27FC236}">
                <a16:creationId xmlns:a16="http://schemas.microsoft.com/office/drawing/2014/main" id="{2EAD9197-2C0B-4533-B884-062F0A5F31AF}"/>
              </a:ext>
            </a:extLst>
          </p:cNvPr>
          <p:cNvSpPr>
            <a:spLocks noChangeShapeType="1"/>
          </p:cNvSpPr>
          <p:nvPr>
            <p:custDataLst>
              <p:tags r:id="rId2"/>
            </p:custDataLst>
          </p:nvPr>
        </p:nvSpPr>
        <p:spPr bwMode="auto">
          <a:xfrm>
            <a:off x="4711222" y="5342029"/>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29" name="Table 28">
            <a:extLst>
              <a:ext uri="{FF2B5EF4-FFF2-40B4-BE49-F238E27FC236}">
                <a16:creationId xmlns:a16="http://schemas.microsoft.com/office/drawing/2014/main" id="{683CC94B-DC87-4902-9AEC-9326CCDB4267}"/>
              </a:ext>
            </a:extLst>
          </p:cNvPr>
          <p:cNvGraphicFramePr>
            <a:graphicFrameLocks noGrp="1"/>
          </p:cNvGraphicFramePr>
          <p:nvPr/>
        </p:nvGraphicFramePr>
        <p:xfrm>
          <a:off x="7101383" y="499743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0" name="Table 29">
            <a:extLst>
              <a:ext uri="{FF2B5EF4-FFF2-40B4-BE49-F238E27FC236}">
                <a16:creationId xmlns:a16="http://schemas.microsoft.com/office/drawing/2014/main" id="{DDB03298-40E6-4FE3-B995-E19B9F464F2B}"/>
              </a:ext>
            </a:extLst>
          </p:cNvPr>
          <p:cNvGraphicFramePr>
            <a:graphicFrameLocks noGrp="1"/>
          </p:cNvGraphicFramePr>
          <p:nvPr/>
        </p:nvGraphicFramePr>
        <p:xfrm>
          <a:off x="8419563" y="501585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1" name="Table 30">
            <a:extLst>
              <a:ext uri="{FF2B5EF4-FFF2-40B4-BE49-F238E27FC236}">
                <a16:creationId xmlns:a16="http://schemas.microsoft.com/office/drawing/2014/main" id="{4BD6A847-D169-42EB-ABAF-27BFF6A1BACC}"/>
              </a:ext>
            </a:extLst>
          </p:cNvPr>
          <p:cNvGraphicFramePr>
            <a:graphicFrameLocks noGrp="1"/>
          </p:cNvGraphicFramePr>
          <p:nvPr/>
        </p:nvGraphicFramePr>
        <p:xfrm>
          <a:off x="6325098"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2" name="Straight Arrow Connector 31">
            <a:extLst>
              <a:ext uri="{FF2B5EF4-FFF2-40B4-BE49-F238E27FC236}">
                <a16:creationId xmlns:a16="http://schemas.microsoft.com/office/drawing/2014/main" id="{B165C896-5D70-43DA-A55A-C81C7D294EEB}"/>
              </a:ext>
            </a:extLst>
          </p:cNvPr>
          <p:cNvCxnSpPr>
            <a:cxnSpLocks/>
            <a:stCxn id="31" idx="2"/>
            <a:endCxn id="29" idx="0"/>
          </p:cNvCxnSpPr>
          <p:nvPr/>
        </p:nvCxnSpPr>
        <p:spPr bwMode="auto">
          <a:xfrm>
            <a:off x="7337711" y="4639933"/>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64798F8-3CFF-43F5-B33D-29ECC4A50B52}"/>
              </a:ext>
            </a:extLst>
          </p:cNvPr>
          <p:cNvCxnSpPr>
            <a:cxnSpLocks/>
            <a:endCxn id="31" idx="0"/>
          </p:cNvCxnSpPr>
          <p:nvPr/>
        </p:nvCxnSpPr>
        <p:spPr bwMode="auto">
          <a:xfrm flipH="1">
            <a:off x="7337711" y="3787981"/>
            <a:ext cx="260630" cy="357499"/>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4" name="Table 33">
            <a:extLst>
              <a:ext uri="{FF2B5EF4-FFF2-40B4-BE49-F238E27FC236}">
                <a16:creationId xmlns:a16="http://schemas.microsoft.com/office/drawing/2014/main" id="{3BC8B417-75AB-48D5-BEEB-F9AF7EC75803}"/>
              </a:ext>
            </a:extLst>
          </p:cNvPr>
          <p:cNvGraphicFramePr>
            <a:graphicFrameLocks noGrp="1"/>
          </p:cNvGraphicFramePr>
          <p:nvPr/>
        </p:nvGraphicFramePr>
        <p:xfrm>
          <a:off x="9169171" y="500893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35" name="Straight Arrow Connector 34">
            <a:extLst>
              <a:ext uri="{FF2B5EF4-FFF2-40B4-BE49-F238E27FC236}">
                <a16:creationId xmlns:a16="http://schemas.microsoft.com/office/drawing/2014/main" id="{DDC3924C-875F-41CD-8216-FC8BD6A02B8E}"/>
              </a:ext>
            </a:extLst>
          </p:cNvPr>
          <p:cNvCxnSpPr>
            <a:cxnSpLocks/>
            <a:stCxn id="38" idx="2"/>
            <a:endCxn id="34" idx="0"/>
          </p:cNvCxnSpPr>
          <p:nvPr/>
        </p:nvCxnSpPr>
        <p:spPr bwMode="auto">
          <a:xfrm flipH="1">
            <a:off x="9491430" y="4639933"/>
            <a:ext cx="52600" cy="36900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6" name="Table 35">
            <a:extLst>
              <a:ext uri="{FF2B5EF4-FFF2-40B4-BE49-F238E27FC236}">
                <a16:creationId xmlns:a16="http://schemas.microsoft.com/office/drawing/2014/main" id="{82194013-9242-40A9-BD93-23A2B9747439}"/>
              </a:ext>
            </a:extLst>
          </p:cNvPr>
          <p:cNvGraphicFramePr>
            <a:graphicFrameLocks noGrp="1"/>
          </p:cNvGraphicFramePr>
          <p:nvPr/>
        </p:nvGraphicFramePr>
        <p:xfrm>
          <a:off x="6341790" y="499696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7" name="Table 36">
            <a:extLst>
              <a:ext uri="{FF2B5EF4-FFF2-40B4-BE49-F238E27FC236}">
                <a16:creationId xmlns:a16="http://schemas.microsoft.com/office/drawing/2014/main" id="{B92189F1-A713-4C96-A30E-39061F36F3C0}"/>
              </a:ext>
            </a:extLst>
          </p:cNvPr>
          <p:cNvGraphicFramePr>
            <a:graphicFrameLocks noGrp="1"/>
          </p:cNvGraphicFramePr>
          <p:nvPr/>
        </p:nvGraphicFramePr>
        <p:xfrm>
          <a:off x="7423642" y="3313372"/>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38" name="Table 37">
            <a:extLst>
              <a:ext uri="{FF2B5EF4-FFF2-40B4-BE49-F238E27FC236}">
                <a16:creationId xmlns:a16="http://schemas.microsoft.com/office/drawing/2014/main" id="{33ECA5A4-ECB7-468C-B91B-A6127C7F57A8}"/>
              </a:ext>
            </a:extLst>
          </p:cNvPr>
          <p:cNvGraphicFramePr>
            <a:graphicFrameLocks noGrp="1"/>
          </p:cNvGraphicFramePr>
          <p:nvPr/>
        </p:nvGraphicFramePr>
        <p:xfrm>
          <a:off x="8531417"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9" name="Straight Arrow Connector 38">
            <a:extLst>
              <a:ext uri="{FF2B5EF4-FFF2-40B4-BE49-F238E27FC236}">
                <a16:creationId xmlns:a16="http://schemas.microsoft.com/office/drawing/2014/main" id="{77FC5F93-607C-4C81-9B23-59E27400E778}"/>
              </a:ext>
            </a:extLst>
          </p:cNvPr>
          <p:cNvCxnSpPr>
            <a:cxnSpLocks/>
            <a:endCxn id="30" idx="0"/>
          </p:cNvCxnSpPr>
          <p:nvPr/>
        </p:nvCxnSpPr>
        <p:spPr bwMode="auto">
          <a:xfrm>
            <a:off x="8705915" y="4639934"/>
            <a:ext cx="35907" cy="375925"/>
          </a:xfrm>
          <a:prstGeom prst="straightConnector1">
            <a:avLst/>
          </a:prstGeom>
          <a:noFill/>
          <a:ln w="254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75C30E83-81A4-4F78-BA63-2C830D951658}"/>
              </a:ext>
            </a:extLst>
          </p:cNvPr>
          <p:cNvCxnSpPr>
            <a:cxnSpLocks/>
            <a:endCxn id="36" idx="0"/>
          </p:cNvCxnSpPr>
          <p:nvPr/>
        </p:nvCxnSpPr>
        <p:spPr bwMode="auto">
          <a:xfrm>
            <a:off x="6475272" y="4611501"/>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305C4F58-CB83-4AC5-9A94-7A9351480E85}"/>
              </a:ext>
            </a:extLst>
          </p:cNvPr>
          <p:cNvCxnSpPr>
            <a:cxnSpLocks/>
            <a:stCxn id="37" idx="2"/>
            <a:endCxn id="38" idx="0"/>
          </p:cNvCxnSpPr>
          <p:nvPr/>
        </p:nvCxnSpPr>
        <p:spPr bwMode="auto">
          <a:xfrm>
            <a:off x="8436255" y="3807825"/>
            <a:ext cx="1107775" cy="337655"/>
          </a:xfrm>
          <a:prstGeom prst="straightConnector1">
            <a:avLst/>
          </a:prstGeom>
          <a:noFill/>
          <a:ln w="25400" cap="flat" cmpd="sng" algn="ctr">
            <a:solidFill>
              <a:schemeClr val="tx1"/>
            </a:solidFill>
            <a:prstDash val="solid"/>
            <a:round/>
            <a:headEnd type="none" w="med" len="med"/>
            <a:tailEnd type="triangle"/>
          </a:ln>
          <a:effectLst/>
        </p:spPr>
      </p:cxnSp>
      <p:sp>
        <p:nvSpPr>
          <p:cNvPr id="42" name="Text Box 56">
            <a:extLst>
              <a:ext uri="{FF2B5EF4-FFF2-40B4-BE49-F238E27FC236}">
                <a16:creationId xmlns:a16="http://schemas.microsoft.com/office/drawing/2014/main" id="{AC9ECDE2-9BB2-429A-B379-90EAAEC50D53}"/>
              </a:ext>
            </a:extLst>
          </p:cNvPr>
          <p:cNvSpPr txBox="1">
            <a:spLocks noChangeArrowheads="1"/>
          </p:cNvSpPr>
          <p:nvPr>
            <p:custDataLst>
              <p:tags r:id="rId3"/>
            </p:custDataLst>
          </p:nvPr>
        </p:nvSpPr>
        <p:spPr bwMode="auto">
          <a:xfrm>
            <a:off x="4549986" y="4972698"/>
            <a:ext cx="1155316" cy="338554"/>
          </a:xfrm>
          <a:prstGeom prst="rect">
            <a:avLst/>
          </a:prstGeom>
          <a:noFill/>
          <a:ln w="9525">
            <a:noFill/>
            <a:miter lim="800000"/>
            <a:headEnd/>
            <a:tailEnd/>
          </a:ln>
        </p:spPr>
        <p:txBody>
          <a:bodyPr wrap="none">
            <a:spAutoFit/>
          </a:bodyPr>
          <a:lstStyle/>
          <a:p>
            <a:r>
              <a:rPr lang="en-US" sz="1600">
                <a:latin typeface="Calibri" panose="020F0502020204030204" pitchFamily="34" charset="0"/>
                <a:cs typeface="Calibri" panose="020F0502020204030204" pitchFamily="34" charset="0"/>
              </a:rPr>
              <a:t>remove(16)</a:t>
            </a:r>
          </a:p>
        </p:txBody>
      </p:sp>
      <p:graphicFrame>
        <p:nvGraphicFramePr>
          <p:cNvPr id="44" name="Table 43">
            <a:extLst>
              <a:ext uri="{FF2B5EF4-FFF2-40B4-BE49-F238E27FC236}">
                <a16:creationId xmlns:a16="http://schemas.microsoft.com/office/drawing/2014/main" id="{D5367BC8-4C13-481D-B710-B8B1535C13C7}"/>
              </a:ext>
            </a:extLst>
          </p:cNvPr>
          <p:cNvGraphicFramePr>
            <a:graphicFrameLocks noGrp="1"/>
          </p:cNvGraphicFramePr>
          <p:nvPr/>
        </p:nvGraphicFramePr>
        <p:xfrm>
          <a:off x="9886199" y="500893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46" name="Straight Arrow Connector 45">
            <a:extLst>
              <a:ext uri="{FF2B5EF4-FFF2-40B4-BE49-F238E27FC236}">
                <a16:creationId xmlns:a16="http://schemas.microsoft.com/office/drawing/2014/main" id="{02D186D8-816B-416E-ADD9-CAA795689B7A}"/>
              </a:ext>
            </a:extLst>
          </p:cNvPr>
          <p:cNvCxnSpPr>
            <a:cxnSpLocks/>
            <a:endCxn id="44" idx="0"/>
          </p:cNvCxnSpPr>
          <p:nvPr/>
        </p:nvCxnSpPr>
        <p:spPr bwMode="auto">
          <a:xfrm flipH="1">
            <a:off x="10208458" y="4630394"/>
            <a:ext cx="188777" cy="378541"/>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47" name="Table 46">
            <a:extLst>
              <a:ext uri="{FF2B5EF4-FFF2-40B4-BE49-F238E27FC236}">
                <a16:creationId xmlns:a16="http://schemas.microsoft.com/office/drawing/2014/main" id="{EFBDEF24-B1F4-4E4D-B1D1-B9C5C9962DF7}"/>
              </a:ext>
            </a:extLst>
          </p:cNvPr>
          <p:cNvGraphicFramePr>
            <a:graphicFrameLocks noGrp="1"/>
          </p:cNvGraphicFramePr>
          <p:nvPr/>
        </p:nvGraphicFramePr>
        <p:xfrm>
          <a:off x="2394953" y="2866044"/>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48" name="Table 47">
            <a:extLst>
              <a:ext uri="{FF2B5EF4-FFF2-40B4-BE49-F238E27FC236}">
                <a16:creationId xmlns:a16="http://schemas.microsoft.com/office/drawing/2014/main" id="{89244974-5575-41FF-B6FB-D4CFDE9842CC}"/>
              </a:ext>
            </a:extLst>
          </p:cNvPr>
          <p:cNvGraphicFramePr>
            <a:graphicFrameLocks noGrp="1"/>
          </p:cNvGraphicFramePr>
          <p:nvPr/>
        </p:nvGraphicFramePr>
        <p:xfrm>
          <a:off x="3713133" y="288446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49" name="Table 48">
            <a:extLst>
              <a:ext uri="{FF2B5EF4-FFF2-40B4-BE49-F238E27FC236}">
                <a16:creationId xmlns:a16="http://schemas.microsoft.com/office/drawing/2014/main" id="{6EC44624-51AF-4163-A577-685A25501E18}"/>
              </a:ext>
            </a:extLst>
          </p:cNvPr>
          <p:cNvGraphicFramePr>
            <a:graphicFrameLocks noGrp="1"/>
          </p:cNvGraphicFramePr>
          <p:nvPr/>
        </p:nvGraphicFramePr>
        <p:xfrm>
          <a:off x="1618668"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0" name="Straight Arrow Connector 49">
            <a:extLst>
              <a:ext uri="{FF2B5EF4-FFF2-40B4-BE49-F238E27FC236}">
                <a16:creationId xmlns:a16="http://schemas.microsoft.com/office/drawing/2014/main" id="{F9486291-8AB1-463C-A3FD-CE52C3571487}"/>
              </a:ext>
            </a:extLst>
          </p:cNvPr>
          <p:cNvCxnSpPr>
            <a:cxnSpLocks/>
            <a:stCxn id="49" idx="2"/>
            <a:endCxn id="47" idx="0"/>
          </p:cNvCxnSpPr>
          <p:nvPr/>
        </p:nvCxnSpPr>
        <p:spPr bwMode="auto">
          <a:xfrm>
            <a:off x="2631281" y="2508544"/>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6AD0E941-0A3E-44F6-8A28-C31E8A7035BB}"/>
              </a:ext>
            </a:extLst>
          </p:cNvPr>
          <p:cNvCxnSpPr>
            <a:cxnSpLocks/>
            <a:endCxn id="49" idx="0"/>
          </p:cNvCxnSpPr>
          <p:nvPr/>
        </p:nvCxnSpPr>
        <p:spPr bwMode="auto">
          <a:xfrm flipH="1">
            <a:off x="2631281" y="1656591"/>
            <a:ext cx="260630" cy="357500"/>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2" name="Table 51">
            <a:extLst>
              <a:ext uri="{FF2B5EF4-FFF2-40B4-BE49-F238E27FC236}">
                <a16:creationId xmlns:a16="http://schemas.microsoft.com/office/drawing/2014/main" id="{EA92F5F4-6D41-4F15-B749-B89BC2B61F60}"/>
              </a:ext>
            </a:extLst>
          </p:cNvPr>
          <p:cNvGraphicFramePr>
            <a:graphicFrameLocks noGrp="1"/>
          </p:cNvGraphicFramePr>
          <p:nvPr/>
        </p:nvGraphicFramePr>
        <p:xfrm>
          <a:off x="4462741" y="287754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53" name="Straight Arrow Connector 52">
            <a:extLst>
              <a:ext uri="{FF2B5EF4-FFF2-40B4-BE49-F238E27FC236}">
                <a16:creationId xmlns:a16="http://schemas.microsoft.com/office/drawing/2014/main" id="{747A9A89-83D0-4A2B-899E-5541C5F7A2FA}"/>
              </a:ext>
            </a:extLst>
          </p:cNvPr>
          <p:cNvCxnSpPr>
            <a:cxnSpLocks/>
            <a:stCxn id="56" idx="2"/>
            <a:endCxn id="52" idx="0"/>
          </p:cNvCxnSpPr>
          <p:nvPr/>
        </p:nvCxnSpPr>
        <p:spPr bwMode="auto">
          <a:xfrm flipH="1">
            <a:off x="4785000" y="2508544"/>
            <a:ext cx="52599" cy="369001"/>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4" name="Table 53">
            <a:extLst>
              <a:ext uri="{FF2B5EF4-FFF2-40B4-BE49-F238E27FC236}">
                <a16:creationId xmlns:a16="http://schemas.microsoft.com/office/drawing/2014/main" id="{C04C318D-71ED-43A9-9EB4-2B9586FA3C26}"/>
              </a:ext>
            </a:extLst>
          </p:cNvPr>
          <p:cNvGraphicFramePr>
            <a:graphicFrameLocks noGrp="1"/>
          </p:cNvGraphicFramePr>
          <p:nvPr/>
        </p:nvGraphicFramePr>
        <p:xfrm>
          <a:off x="1635359" y="2865576"/>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55" name="Table 54">
            <a:extLst>
              <a:ext uri="{FF2B5EF4-FFF2-40B4-BE49-F238E27FC236}">
                <a16:creationId xmlns:a16="http://schemas.microsoft.com/office/drawing/2014/main" id="{9E52A16E-5BC4-4D47-B216-6E3438706509}"/>
              </a:ext>
            </a:extLst>
          </p:cNvPr>
          <p:cNvGraphicFramePr>
            <a:graphicFrameLocks noGrp="1"/>
          </p:cNvGraphicFramePr>
          <p:nvPr/>
        </p:nvGraphicFramePr>
        <p:xfrm>
          <a:off x="2717212" y="1181983"/>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56" name="Table 55">
            <a:extLst>
              <a:ext uri="{FF2B5EF4-FFF2-40B4-BE49-F238E27FC236}">
                <a16:creationId xmlns:a16="http://schemas.microsoft.com/office/drawing/2014/main" id="{A1DEE3C4-298E-43F2-925B-B57CFA325C74}"/>
              </a:ext>
            </a:extLst>
          </p:cNvPr>
          <p:cNvGraphicFramePr>
            <a:graphicFrameLocks noGrp="1"/>
          </p:cNvGraphicFramePr>
          <p:nvPr/>
        </p:nvGraphicFramePr>
        <p:xfrm>
          <a:off x="3824986"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7" name="Straight Arrow Connector 56">
            <a:extLst>
              <a:ext uri="{FF2B5EF4-FFF2-40B4-BE49-F238E27FC236}">
                <a16:creationId xmlns:a16="http://schemas.microsoft.com/office/drawing/2014/main" id="{7B4BE5E9-2A58-4631-9221-3BFFEE8D8345}"/>
              </a:ext>
            </a:extLst>
          </p:cNvPr>
          <p:cNvCxnSpPr>
            <a:cxnSpLocks/>
            <a:endCxn id="48" idx="0"/>
          </p:cNvCxnSpPr>
          <p:nvPr/>
        </p:nvCxnSpPr>
        <p:spPr bwMode="auto">
          <a:xfrm>
            <a:off x="3999484" y="2508544"/>
            <a:ext cx="35908" cy="375925"/>
          </a:xfrm>
          <a:prstGeom prst="straightConnector1">
            <a:avLst/>
          </a:prstGeom>
          <a:noFill/>
          <a:ln w="254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128742A9-53F5-470F-B906-87045EDEF4B0}"/>
              </a:ext>
            </a:extLst>
          </p:cNvPr>
          <p:cNvCxnSpPr>
            <a:cxnSpLocks/>
            <a:endCxn id="54" idx="0"/>
          </p:cNvCxnSpPr>
          <p:nvPr/>
        </p:nvCxnSpPr>
        <p:spPr bwMode="auto">
          <a:xfrm>
            <a:off x="1768841" y="2480112"/>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5A1AE5CB-F0EF-4F39-B254-B875BA591221}"/>
              </a:ext>
            </a:extLst>
          </p:cNvPr>
          <p:cNvCxnSpPr>
            <a:cxnSpLocks/>
            <a:stCxn id="55" idx="2"/>
            <a:endCxn id="56" idx="0"/>
          </p:cNvCxnSpPr>
          <p:nvPr/>
        </p:nvCxnSpPr>
        <p:spPr bwMode="auto">
          <a:xfrm>
            <a:off x="3729825" y="1676436"/>
            <a:ext cx="1107774" cy="337655"/>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60" name="Table 59">
            <a:extLst>
              <a:ext uri="{FF2B5EF4-FFF2-40B4-BE49-F238E27FC236}">
                <a16:creationId xmlns:a16="http://schemas.microsoft.com/office/drawing/2014/main" id="{E9851D16-3B07-4BC4-B755-634563196B43}"/>
              </a:ext>
            </a:extLst>
          </p:cNvPr>
          <p:cNvGraphicFramePr>
            <a:graphicFrameLocks noGrp="1"/>
          </p:cNvGraphicFramePr>
          <p:nvPr/>
        </p:nvGraphicFramePr>
        <p:xfrm>
          <a:off x="5179769" y="287754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61" name="Straight Arrow Connector 60">
            <a:extLst>
              <a:ext uri="{FF2B5EF4-FFF2-40B4-BE49-F238E27FC236}">
                <a16:creationId xmlns:a16="http://schemas.microsoft.com/office/drawing/2014/main" id="{A8C7F953-8DBC-4CDA-9EC0-48D03E46C35D}"/>
              </a:ext>
            </a:extLst>
          </p:cNvPr>
          <p:cNvCxnSpPr>
            <a:cxnSpLocks/>
            <a:endCxn id="60" idx="0"/>
          </p:cNvCxnSpPr>
          <p:nvPr/>
        </p:nvCxnSpPr>
        <p:spPr bwMode="auto">
          <a:xfrm flipH="1">
            <a:off x="5502028" y="2499004"/>
            <a:ext cx="188777" cy="378541"/>
          </a:xfrm>
          <a:prstGeom prst="straightConnector1">
            <a:avLst/>
          </a:prstGeom>
          <a:noFill/>
          <a:ln w="25400" cap="flat" cmpd="sng" algn="ctr">
            <a:solidFill>
              <a:schemeClr val="tx1"/>
            </a:solidFill>
            <a:prstDash val="solid"/>
            <a:round/>
            <a:headEnd type="none" w="med" len="med"/>
            <a:tailEnd type="triangle"/>
          </a:ln>
          <a:effectLst/>
        </p:spPr>
      </p:cxnSp>
      <p:sp>
        <p:nvSpPr>
          <p:cNvPr id="43" name="Rectangle: Rounded Corners 42">
            <a:extLst>
              <a:ext uri="{FF2B5EF4-FFF2-40B4-BE49-F238E27FC236}">
                <a16:creationId xmlns:a16="http://schemas.microsoft.com/office/drawing/2014/main" id="{FCAD9D07-CE1C-467A-AC7C-E7CC3928ECEA}"/>
              </a:ext>
            </a:extLst>
          </p:cNvPr>
          <p:cNvSpPr/>
          <p:nvPr/>
        </p:nvSpPr>
        <p:spPr bwMode="auto">
          <a:xfrm>
            <a:off x="1586656" y="5942621"/>
            <a:ext cx="4381099" cy="762000"/>
          </a:xfrm>
          <a:prstGeom prst="roundRect">
            <a:avLst/>
          </a:prstGeom>
          <a:solidFill>
            <a:srgbClr val="FFFFAB"/>
          </a:solidFill>
          <a:ln w="25400" cap="flat" cmpd="sng" algn="ctr">
            <a:solidFill>
              <a:schemeClr val="tx1"/>
            </a:solid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r>
              <a:rPr lang="en-US" sz="2000">
                <a:latin typeface="Calibri" panose="020F0502020204030204" pitchFamily="34" charset="0"/>
                <a:cs typeface="Calibri" panose="020F0502020204030204" pitchFamily="34" charset="0"/>
              </a:rPr>
              <a:t>Remove </a:t>
            </a:r>
            <a:r>
              <a:rPr lang="en-US" sz="2000" strike="sngStrike">
                <a:latin typeface="Calibri" panose="020F0502020204030204" pitchFamily="34" charset="0"/>
                <a:cs typeface="Calibri" panose="020F0502020204030204" pitchFamily="34" charset="0"/>
              </a:rPr>
              <a:t>32, 15, </a:t>
            </a:r>
            <a:r>
              <a:rPr lang="en-US" sz="2000">
                <a:latin typeface="Calibri" panose="020F0502020204030204" pitchFamily="34" charset="0"/>
                <a:cs typeface="Calibri" panose="020F0502020204030204" pitchFamily="34" charset="0"/>
              </a:rPr>
              <a:t>16, 14, 18</a:t>
            </a:r>
          </a:p>
          <a:p>
            <a:r>
              <a:rPr lang="en-US" sz="2000">
                <a:latin typeface="Calibri" panose="020F0502020204030204" pitchFamily="34" charset="0"/>
                <a:cs typeface="Calibri" panose="020F0502020204030204" pitchFamily="34" charset="0"/>
              </a:rPr>
              <a:t>M=3, L=3; min children=2, min items=2</a:t>
            </a:r>
          </a:p>
        </p:txBody>
      </p:sp>
      <p:sp>
        <p:nvSpPr>
          <p:cNvPr id="45" name="TextBox 44">
            <a:extLst>
              <a:ext uri="{FF2B5EF4-FFF2-40B4-BE49-F238E27FC236}">
                <a16:creationId xmlns:a16="http://schemas.microsoft.com/office/drawing/2014/main" id="{24AD9F21-3E5E-4057-AEC4-5E360909DC07}"/>
              </a:ext>
            </a:extLst>
          </p:cNvPr>
          <p:cNvSpPr txBox="1"/>
          <p:nvPr/>
        </p:nvSpPr>
        <p:spPr>
          <a:xfrm>
            <a:off x="7086361" y="2770533"/>
            <a:ext cx="3580980" cy="461665"/>
          </a:xfrm>
          <a:prstGeom prst="rect">
            <a:avLst/>
          </a:prstGeom>
          <a:noFill/>
        </p:spPr>
        <p:txBody>
          <a:bodyPr wrap="none" rtlCol="0">
            <a:spAutoFit/>
          </a:bodyPr>
          <a:lstStyle/>
          <a:p>
            <a:r>
              <a:rPr lang="en-US" sz="2400">
                <a:latin typeface="Calibri" pitchFamily="34" charset="0"/>
              </a:rPr>
              <a:t>Merge with a neighbor </a:t>
            </a:r>
            <a:r>
              <a:rPr lang="en-US" sz="2400" b="1">
                <a:solidFill>
                  <a:srgbClr val="00B050"/>
                </a:solidFill>
                <a:latin typeface="Calibri" pitchFamily="34" charset="0"/>
              </a:rPr>
              <a:t>leaf</a:t>
            </a:r>
          </a:p>
        </p:txBody>
      </p:sp>
      <p:sp>
        <p:nvSpPr>
          <p:cNvPr id="3" name="Date Placeholder 2">
            <a:extLst>
              <a:ext uri="{FF2B5EF4-FFF2-40B4-BE49-F238E27FC236}">
                <a16:creationId xmlns:a16="http://schemas.microsoft.com/office/drawing/2014/main" id="{64819EB5-51DE-E649-9A5B-3C959DA1B6FF}"/>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B14AEAFD-811E-D248-AAE3-95656A6D7C4B}"/>
              </a:ext>
            </a:extLst>
          </p:cNvPr>
          <p:cNvSpPr>
            <a:spLocks noGrp="1"/>
          </p:cNvSpPr>
          <p:nvPr>
            <p:ph type="sldNum" sz="quarter" idx="12"/>
          </p:nvPr>
        </p:nvSpPr>
        <p:spPr/>
        <p:txBody>
          <a:bodyPr/>
          <a:lstStyle/>
          <a:p>
            <a:fld id="{26EF018D-A113-44B2-BA5D-E3BD5C944D75}" type="slidenum">
              <a:rPr lang="en-US" smtClean="0"/>
              <a:t>39</a:t>
            </a:fld>
            <a:endParaRPr lang="en-US"/>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107A8C84-9018-4DC6-93D1-03CA1CADA63B}"/>
                  </a:ext>
                </a:extLst>
              </p14:cNvPr>
              <p14:cNvContentPartPr/>
              <p14:nvPr/>
            </p14:nvContentPartPr>
            <p14:xfrm>
              <a:off x="1870920" y="2985840"/>
              <a:ext cx="1787040" cy="3316320"/>
            </p14:xfrm>
          </p:contentPart>
        </mc:Choice>
        <mc:Fallback>
          <p:pic>
            <p:nvPicPr>
              <p:cNvPr id="2" name="Ink 1">
                <a:extLst>
                  <a:ext uri="{FF2B5EF4-FFF2-40B4-BE49-F238E27FC236}">
                    <a16:creationId xmlns:a16="http://schemas.microsoft.com/office/drawing/2014/main" id="{107A8C84-9018-4DC6-93D1-03CA1CADA63B}"/>
                  </a:ext>
                </a:extLst>
              </p:cNvPr>
              <p:cNvPicPr/>
              <p:nvPr/>
            </p:nvPicPr>
            <p:blipFill>
              <a:blip r:embed="rId7"/>
              <a:stretch>
                <a:fillRect/>
              </a:stretch>
            </p:blipFill>
            <p:spPr>
              <a:xfrm>
                <a:off x="1861560" y="2976480"/>
                <a:ext cx="1805760" cy="3335040"/>
              </a:xfrm>
              <a:prstGeom prst="rect">
                <a:avLst/>
              </a:prstGeom>
            </p:spPr>
          </p:pic>
        </mc:Fallback>
      </mc:AlternateContent>
    </p:spTree>
    <p:extLst>
      <p:ext uri="{BB962C8B-B14F-4D97-AF65-F5344CB8AC3E}">
        <p14:creationId xmlns:p14="http://schemas.microsoft.com/office/powerpoint/2010/main" val="162239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91C8-B00B-E946-9E85-B5D6D2D756F2}"/>
              </a:ext>
            </a:extLst>
          </p:cNvPr>
          <p:cNvSpPr>
            <a:spLocks noGrp="1"/>
          </p:cNvSpPr>
          <p:nvPr>
            <p:ph type="title"/>
          </p:nvPr>
        </p:nvSpPr>
        <p:spPr/>
        <p:txBody>
          <a:bodyPr/>
          <a:lstStyle/>
          <a:p>
            <a:r>
              <a:rPr lang="en-US"/>
              <a:t>Outline for Today</a:t>
            </a:r>
          </a:p>
        </p:txBody>
      </p:sp>
      <p:sp>
        <p:nvSpPr>
          <p:cNvPr id="3" name="Content Placeholder 2">
            <a:extLst>
              <a:ext uri="{FF2B5EF4-FFF2-40B4-BE49-F238E27FC236}">
                <a16:creationId xmlns:a16="http://schemas.microsoft.com/office/drawing/2014/main" id="{3EEC30FF-9B34-8A4C-B40D-C183E6D962FA}"/>
              </a:ext>
            </a:extLst>
          </p:cNvPr>
          <p:cNvSpPr>
            <a:spLocks noGrp="1"/>
          </p:cNvSpPr>
          <p:nvPr>
            <p:ph idx="1"/>
          </p:nvPr>
        </p:nvSpPr>
        <p:spPr/>
        <p:txBody>
          <a:bodyPr/>
          <a:lstStyle/>
          <a:p>
            <a:r>
              <a:rPr lang="en-US"/>
              <a:t>Finish AVL</a:t>
            </a:r>
          </a:p>
          <a:p>
            <a:pPr lvl="1"/>
            <a:r>
              <a:rPr lang="en-US"/>
              <a:t>How to handle insertion (4 cases)</a:t>
            </a:r>
          </a:p>
          <a:p>
            <a:pPr lvl="1"/>
            <a:r>
              <a:rPr lang="en-US"/>
              <a:t>AVL size math (and height guarantees)</a:t>
            </a:r>
          </a:p>
          <a:p>
            <a:r>
              <a:rPr lang="en-US"/>
              <a:t>B-Trees</a:t>
            </a:r>
          </a:p>
          <a:p>
            <a:pPr lvl="1"/>
            <a:r>
              <a:rPr lang="en-US"/>
              <a:t>Motivating B-Trees, a memory perspective</a:t>
            </a:r>
          </a:p>
          <a:p>
            <a:pPr lvl="1"/>
            <a:r>
              <a:rPr lang="en-US"/>
              <a:t>B-Tree structure</a:t>
            </a:r>
          </a:p>
          <a:p>
            <a:pPr lvl="1"/>
            <a:r>
              <a:rPr lang="en-US"/>
              <a:t>B-Tree methods</a:t>
            </a:r>
          </a:p>
          <a:p>
            <a:pPr lvl="2"/>
            <a:r>
              <a:rPr lang="en-US"/>
              <a:t>Insertion AND deletion</a:t>
            </a:r>
          </a:p>
          <a:p>
            <a:pPr lvl="1"/>
            <a:endParaRPr lang="en-US"/>
          </a:p>
        </p:txBody>
      </p:sp>
      <p:sp>
        <p:nvSpPr>
          <p:cNvPr id="6" name="Date Placeholder 5">
            <a:extLst>
              <a:ext uri="{FF2B5EF4-FFF2-40B4-BE49-F238E27FC236}">
                <a16:creationId xmlns:a16="http://schemas.microsoft.com/office/drawing/2014/main" id="{2F780AE0-FD07-A448-8D26-D11A1755FF25}"/>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8A6A7834-8BA8-B04C-A75F-D80A10C9AFF0}"/>
              </a:ext>
            </a:extLst>
          </p:cNvPr>
          <p:cNvSpPr>
            <a:spLocks noGrp="1"/>
          </p:cNvSpPr>
          <p:nvPr>
            <p:ph type="sldNum" sz="quarter" idx="12"/>
          </p:nvPr>
        </p:nvSpPr>
        <p:spPr/>
        <p:txBody>
          <a:bodyPr/>
          <a:lstStyle/>
          <a:p>
            <a:fld id="{26EF018D-A113-44B2-BA5D-E3BD5C944D75}" type="slidenum">
              <a:rPr lang="en-US" smtClean="0"/>
              <a:t>4</a:t>
            </a:fld>
            <a:endParaRPr lang="en-US"/>
          </a:p>
        </p:txBody>
      </p:sp>
    </p:spTree>
    <p:extLst>
      <p:ext uri="{BB962C8B-B14F-4D97-AF65-F5344CB8AC3E}">
        <p14:creationId xmlns:p14="http://schemas.microsoft.com/office/powerpoint/2010/main" val="3166776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p:txBody>
          <a:bodyPr/>
          <a:lstStyle/>
          <a:p>
            <a:r>
              <a:rPr lang="en-US"/>
              <a:t>Remove Example: Answer (4 of 8)</a:t>
            </a:r>
          </a:p>
        </p:txBody>
      </p:sp>
      <p:sp>
        <p:nvSpPr>
          <p:cNvPr id="62" name="Line 153">
            <a:extLst>
              <a:ext uri="{FF2B5EF4-FFF2-40B4-BE49-F238E27FC236}">
                <a16:creationId xmlns:a16="http://schemas.microsoft.com/office/drawing/2014/main" id="{2EAD9197-2C0B-4533-B884-062F0A5F31AF}"/>
              </a:ext>
            </a:extLst>
          </p:cNvPr>
          <p:cNvSpPr>
            <a:spLocks noChangeShapeType="1"/>
          </p:cNvSpPr>
          <p:nvPr>
            <p:custDataLst>
              <p:tags r:id="rId2"/>
            </p:custDataLst>
          </p:nvPr>
        </p:nvSpPr>
        <p:spPr bwMode="auto">
          <a:xfrm>
            <a:off x="4711222" y="5342029"/>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29" name="Table 28">
            <a:extLst>
              <a:ext uri="{FF2B5EF4-FFF2-40B4-BE49-F238E27FC236}">
                <a16:creationId xmlns:a16="http://schemas.microsoft.com/office/drawing/2014/main" id="{683CC94B-DC87-4902-9AEC-9326CCDB4267}"/>
              </a:ext>
            </a:extLst>
          </p:cNvPr>
          <p:cNvGraphicFramePr>
            <a:graphicFrameLocks noGrp="1"/>
          </p:cNvGraphicFramePr>
          <p:nvPr/>
        </p:nvGraphicFramePr>
        <p:xfrm>
          <a:off x="7101383" y="499743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0" name="Table 29">
            <a:extLst>
              <a:ext uri="{FF2B5EF4-FFF2-40B4-BE49-F238E27FC236}">
                <a16:creationId xmlns:a16="http://schemas.microsoft.com/office/drawing/2014/main" id="{DDB03298-40E6-4FE3-B995-E19B9F464F2B}"/>
              </a:ext>
            </a:extLst>
          </p:cNvPr>
          <p:cNvGraphicFramePr>
            <a:graphicFrameLocks noGrp="1"/>
          </p:cNvGraphicFramePr>
          <p:nvPr/>
        </p:nvGraphicFramePr>
        <p:xfrm>
          <a:off x="8419563" y="501585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1" name="Table 30">
            <a:extLst>
              <a:ext uri="{FF2B5EF4-FFF2-40B4-BE49-F238E27FC236}">
                <a16:creationId xmlns:a16="http://schemas.microsoft.com/office/drawing/2014/main" id="{4BD6A847-D169-42EB-ABAF-27BFF6A1BACC}"/>
              </a:ext>
            </a:extLst>
          </p:cNvPr>
          <p:cNvGraphicFramePr>
            <a:graphicFrameLocks noGrp="1"/>
          </p:cNvGraphicFramePr>
          <p:nvPr/>
        </p:nvGraphicFramePr>
        <p:xfrm>
          <a:off x="6325098"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2" name="Straight Arrow Connector 31">
            <a:extLst>
              <a:ext uri="{FF2B5EF4-FFF2-40B4-BE49-F238E27FC236}">
                <a16:creationId xmlns:a16="http://schemas.microsoft.com/office/drawing/2014/main" id="{B165C896-5D70-43DA-A55A-C81C7D294EEB}"/>
              </a:ext>
            </a:extLst>
          </p:cNvPr>
          <p:cNvCxnSpPr>
            <a:cxnSpLocks/>
            <a:stCxn id="31" idx="2"/>
            <a:endCxn id="29" idx="0"/>
          </p:cNvCxnSpPr>
          <p:nvPr/>
        </p:nvCxnSpPr>
        <p:spPr bwMode="auto">
          <a:xfrm>
            <a:off x="7337711" y="4639933"/>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64798F8-3CFF-43F5-B33D-29ECC4A50B52}"/>
              </a:ext>
            </a:extLst>
          </p:cNvPr>
          <p:cNvCxnSpPr>
            <a:cxnSpLocks/>
            <a:endCxn id="31" idx="0"/>
          </p:cNvCxnSpPr>
          <p:nvPr/>
        </p:nvCxnSpPr>
        <p:spPr bwMode="auto">
          <a:xfrm flipH="1">
            <a:off x="7337711" y="3787981"/>
            <a:ext cx="260630" cy="357499"/>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4" name="Table 33">
            <a:extLst>
              <a:ext uri="{FF2B5EF4-FFF2-40B4-BE49-F238E27FC236}">
                <a16:creationId xmlns:a16="http://schemas.microsoft.com/office/drawing/2014/main" id="{3BC8B417-75AB-48D5-BEEB-F9AF7EC75803}"/>
              </a:ext>
            </a:extLst>
          </p:cNvPr>
          <p:cNvGraphicFramePr>
            <a:graphicFrameLocks noGrp="1"/>
          </p:cNvGraphicFramePr>
          <p:nvPr/>
        </p:nvGraphicFramePr>
        <p:xfrm>
          <a:off x="9169171" y="500893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35" name="Straight Arrow Connector 34">
            <a:extLst>
              <a:ext uri="{FF2B5EF4-FFF2-40B4-BE49-F238E27FC236}">
                <a16:creationId xmlns:a16="http://schemas.microsoft.com/office/drawing/2014/main" id="{DDC3924C-875F-41CD-8216-FC8BD6A02B8E}"/>
              </a:ext>
            </a:extLst>
          </p:cNvPr>
          <p:cNvCxnSpPr>
            <a:cxnSpLocks/>
            <a:stCxn id="38" idx="2"/>
            <a:endCxn id="34" idx="0"/>
          </p:cNvCxnSpPr>
          <p:nvPr/>
        </p:nvCxnSpPr>
        <p:spPr bwMode="auto">
          <a:xfrm flipH="1">
            <a:off x="9491430" y="4639933"/>
            <a:ext cx="52600" cy="36900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6" name="Table 35">
            <a:extLst>
              <a:ext uri="{FF2B5EF4-FFF2-40B4-BE49-F238E27FC236}">
                <a16:creationId xmlns:a16="http://schemas.microsoft.com/office/drawing/2014/main" id="{82194013-9242-40A9-BD93-23A2B9747439}"/>
              </a:ext>
            </a:extLst>
          </p:cNvPr>
          <p:cNvGraphicFramePr>
            <a:graphicFrameLocks noGrp="1"/>
          </p:cNvGraphicFramePr>
          <p:nvPr/>
        </p:nvGraphicFramePr>
        <p:xfrm>
          <a:off x="6341790" y="499696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7" name="Table 36">
            <a:extLst>
              <a:ext uri="{FF2B5EF4-FFF2-40B4-BE49-F238E27FC236}">
                <a16:creationId xmlns:a16="http://schemas.microsoft.com/office/drawing/2014/main" id="{B92189F1-A713-4C96-A30E-39061F36F3C0}"/>
              </a:ext>
            </a:extLst>
          </p:cNvPr>
          <p:cNvGraphicFramePr>
            <a:graphicFrameLocks noGrp="1"/>
          </p:cNvGraphicFramePr>
          <p:nvPr/>
        </p:nvGraphicFramePr>
        <p:xfrm>
          <a:off x="7423642" y="3313372"/>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38" name="Table 37">
            <a:extLst>
              <a:ext uri="{FF2B5EF4-FFF2-40B4-BE49-F238E27FC236}">
                <a16:creationId xmlns:a16="http://schemas.microsoft.com/office/drawing/2014/main" id="{33ECA5A4-ECB7-468C-B91B-A6127C7F57A8}"/>
              </a:ext>
            </a:extLst>
          </p:cNvPr>
          <p:cNvGraphicFramePr>
            <a:graphicFrameLocks noGrp="1"/>
          </p:cNvGraphicFramePr>
          <p:nvPr/>
        </p:nvGraphicFramePr>
        <p:xfrm>
          <a:off x="8531417"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9" name="Straight Arrow Connector 38">
            <a:extLst>
              <a:ext uri="{FF2B5EF4-FFF2-40B4-BE49-F238E27FC236}">
                <a16:creationId xmlns:a16="http://schemas.microsoft.com/office/drawing/2014/main" id="{77FC5F93-607C-4C81-9B23-59E27400E778}"/>
              </a:ext>
            </a:extLst>
          </p:cNvPr>
          <p:cNvCxnSpPr>
            <a:cxnSpLocks/>
            <a:endCxn id="30" idx="0"/>
          </p:cNvCxnSpPr>
          <p:nvPr/>
        </p:nvCxnSpPr>
        <p:spPr bwMode="auto">
          <a:xfrm>
            <a:off x="8705915" y="4639934"/>
            <a:ext cx="35907" cy="375925"/>
          </a:xfrm>
          <a:prstGeom prst="straightConnector1">
            <a:avLst/>
          </a:prstGeom>
          <a:noFill/>
          <a:ln w="254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75C30E83-81A4-4F78-BA63-2C830D951658}"/>
              </a:ext>
            </a:extLst>
          </p:cNvPr>
          <p:cNvCxnSpPr>
            <a:cxnSpLocks/>
            <a:endCxn id="36" idx="0"/>
          </p:cNvCxnSpPr>
          <p:nvPr/>
        </p:nvCxnSpPr>
        <p:spPr bwMode="auto">
          <a:xfrm>
            <a:off x="6475272" y="4611501"/>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305C4F58-CB83-4AC5-9A94-7A9351480E85}"/>
              </a:ext>
            </a:extLst>
          </p:cNvPr>
          <p:cNvCxnSpPr>
            <a:cxnSpLocks/>
            <a:stCxn id="37" idx="2"/>
            <a:endCxn id="38" idx="0"/>
          </p:cNvCxnSpPr>
          <p:nvPr/>
        </p:nvCxnSpPr>
        <p:spPr bwMode="auto">
          <a:xfrm>
            <a:off x="8436255" y="3807825"/>
            <a:ext cx="1107775" cy="337655"/>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48" name="Table 47">
            <a:extLst>
              <a:ext uri="{FF2B5EF4-FFF2-40B4-BE49-F238E27FC236}">
                <a16:creationId xmlns:a16="http://schemas.microsoft.com/office/drawing/2014/main" id="{89244974-5575-41FF-B6FB-D4CFDE9842CC}"/>
              </a:ext>
            </a:extLst>
          </p:cNvPr>
          <p:cNvGraphicFramePr>
            <a:graphicFrameLocks noGrp="1"/>
          </p:cNvGraphicFramePr>
          <p:nvPr/>
        </p:nvGraphicFramePr>
        <p:xfrm>
          <a:off x="3713133" y="288446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49" name="Table 48">
            <a:extLst>
              <a:ext uri="{FF2B5EF4-FFF2-40B4-BE49-F238E27FC236}">
                <a16:creationId xmlns:a16="http://schemas.microsoft.com/office/drawing/2014/main" id="{6EC44624-51AF-4163-A577-685A25501E18}"/>
              </a:ext>
            </a:extLst>
          </p:cNvPr>
          <p:cNvGraphicFramePr>
            <a:graphicFrameLocks noGrp="1"/>
          </p:cNvGraphicFramePr>
          <p:nvPr/>
        </p:nvGraphicFramePr>
        <p:xfrm>
          <a:off x="1618668"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1" name="Straight Arrow Connector 50">
            <a:extLst>
              <a:ext uri="{FF2B5EF4-FFF2-40B4-BE49-F238E27FC236}">
                <a16:creationId xmlns:a16="http://schemas.microsoft.com/office/drawing/2014/main" id="{6AD0E941-0A3E-44F6-8A28-C31E8A7035BB}"/>
              </a:ext>
            </a:extLst>
          </p:cNvPr>
          <p:cNvCxnSpPr>
            <a:cxnSpLocks/>
            <a:endCxn id="49" idx="0"/>
          </p:cNvCxnSpPr>
          <p:nvPr/>
        </p:nvCxnSpPr>
        <p:spPr bwMode="auto">
          <a:xfrm flipH="1">
            <a:off x="2631281" y="1656591"/>
            <a:ext cx="260630" cy="357500"/>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2" name="Table 51">
            <a:extLst>
              <a:ext uri="{FF2B5EF4-FFF2-40B4-BE49-F238E27FC236}">
                <a16:creationId xmlns:a16="http://schemas.microsoft.com/office/drawing/2014/main" id="{EA92F5F4-6D41-4F15-B749-B89BC2B61F60}"/>
              </a:ext>
            </a:extLst>
          </p:cNvPr>
          <p:cNvGraphicFramePr>
            <a:graphicFrameLocks noGrp="1"/>
          </p:cNvGraphicFramePr>
          <p:nvPr/>
        </p:nvGraphicFramePr>
        <p:xfrm>
          <a:off x="4462741" y="287754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53" name="Straight Arrow Connector 52">
            <a:extLst>
              <a:ext uri="{FF2B5EF4-FFF2-40B4-BE49-F238E27FC236}">
                <a16:creationId xmlns:a16="http://schemas.microsoft.com/office/drawing/2014/main" id="{747A9A89-83D0-4A2B-899E-5541C5F7A2FA}"/>
              </a:ext>
            </a:extLst>
          </p:cNvPr>
          <p:cNvCxnSpPr>
            <a:cxnSpLocks/>
            <a:stCxn id="56" idx="2"/>
            <a:endCxn id="52" idx="0"/>
          </p:cNvCxnSpPr>
          <p:nvPr/>
        </p:nvCxnSpPr>
        <p:spPr bwMode="auto">
          <a:xfrm flipH="1">
            <a:off x="4785000" y="2508544"/>
            <a:ext cx="52599" cy="369001"/>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4" name="Table 53">
            <a:extLst>
              <a:ext uri="{FF2B5EF4-FFF2-40B4-BE49-F238E27FC236}">
                <a16:creationId xmlns:a16="http://schemas.microsoft.com/office/drawing/2014/main" id="{C04C318D-71ED-43A9-9EB4-2B9586FA3C26}"/>
              </a:ext>
            </a:extLst>
          </p:cNvPr>
          <p:cNvGraphicFramePr>
            <a:graphicFrameLocks noGrp="1"/>
          </p:cNvGraphicFramePr>
          <p:nvPr/>
        </p:nvGraphicFramePr>
        <p:xfrm>
          <a:off x="1635359" y="2865576"/>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55" name="Table 54">
            <a:extLst>
              <a:ext uri="{FF2B5EF4-FFF2-40B4-BE49-F238E27FC236}">
                <a16:creationId xmlns:a16="http://schemas.microsoft.com/office/drawing/2014/main" id="{9E52A16E-5BC4-4D47-B216-6E3438706509}"/>
              </a:ext>
            </a:extLst>
          </p:cNvPr>
          <p:cNvGraphicFramePr>
            <a:graphicFrameLocks noGrp="1"/>
          </p:cNvGraphicFramePr>
          <p:nvPr/>
        </p:nvGraphicFramePr>
        <p:xfrm>
          <a:off x="2717212" y="1181983"/>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56" name="Table 55">
            <a:extLst>
              <a:ext uri="{FF2B5EF4-FFF2-40B4-BE49-F238E27FC236}">
                <a16:creationId xmlns:a16="http://schemas.microsoft.com/office/drawing/2014/main" id="{A1DEE3C4-298E-43F2-925B-B57CFA325C74}"/>
              </a:ext>
            </a:extLst>
          </p:cNvPr>
          <p:cNvGraphicFramePr>
            <a:graphicFrameLocks noGrp="1"/>
          </p:cNvGraphicFramePr>
          <p:nvPr/>
        </p:nvGraphicFramePr>
        <p:xfrm>
          <a:off x="3824986"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7" name="Straight Arrow Connector 56">
            <a:extLst>
              <a:ext uri="{FF2B5EF4-FFF2-40B4-BE49-F238E27FC236}">
                <a16:creationId xmlns:a16="http://schemas.microsoft.com/office/drawing/2014/main" id="{7B4BE5E9-2A58-4631-9221-3BFFEE8D8345}"/>
              </a:ext>
            </a:extLst>
          </p:cNvPr>
          <p:cNvCxnSpPr>
            <a:cxnSpLocks/>
            <a:endCxn id="48" idx="0"/>
          </p:cNvCxnSpPr>
          <p:nvPr/>
        </p:nvCxnSpPr>
        <p:spPr bwMode="auto">
          <a:xfrm>
            <a:off x="3999484" y="2508544"/>
            <a:ext cx="35908" cy="375925"/>
          </a:xfrm>
          <a:prstGeom prst="straightConnector1">
            <a:avLst/>
          </a:prstGeom>
          <a:noFill/>
          <a:ln w="254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128742A9-53F5-470F-B906-87045EDEF4B0}"/>
              </a:ext>
            </a:extLst>
          </p:cNvPr>
          <p:cNvCxnSpPr>
            <a:cxnSpLocks/>
            <a:endCxn id="54" idx="0"/>
          </p:cNvCxnSpPr>
          <p:nvPr/>
        </p:nvCxnSpPr>
        <p:spPr bwMode="auto">
          <a:xfrm>
            <a:off x="1768841" y="2480112"/>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5A1AE5CB-F0EF-4F39-B254-B875BA591221}"/>
              </a:ext>
            </a:extLst>
          </p:cNvPr>
          <p:cNvCxnSpPr>
            <a:cxnSpLocks/>
            <a:stCxn id="55" idx="2"/>
            <a:endCxn id="56" idx="0"/>
          </p:cNvCxnSpPr>
          <p:nvPr/>
        </p:nvCxnSpPr>
        <p:spPr bwMode="auto">
          <a:xfrm>
            <a:off x="3729825" y="1676436"/>
            <a:ext cx="1107774" cy="337655"/>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60" name="Table 59">
            <a:extLst>
              <a:ext uri="{FF2B5EF4-FFF2-40B4-BE49-F238E27FC236}">
                <a16:creationId xmlns:a16="http://schemas.microsoft.com/office/drawing/2014/main" id="{E9851D16-3B07-4BC4-B755-634563196B43}"/>
              </a:ext>
            </a:extLst>
          </p:cNvPr>
          <p:cNvGraphicFramePr>
            <a:graphicFrameLocks noGrp="1"/>
          </p:cNvGraphicFramePr>
          <p:nvPr/>
        </p:nvGraphicFramePr>
        <p:xfrm>
          <a:off x="5179769" y="287754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61" name="Straight Arrow Connector 60">
            <a:extLst>
              <a:ext uri="{FF2B5EF4-FFF2-40B4-BE49-F238E27FC236}">
                <a16:creationId xmlns:a16="http://schemas.microsoft.com/office/drawing/2014/main" id="{A8C7F953-8DBC-4CDA-9EC0-48D03E46C35D}"/>
              </a:ext>
            </a:extLst>
          </p:cNvPr>
          <p:cNvCxnSpPr>
            <a:cxnSpLocks/>
            <a:endCxn id="60" idx="0"/>
          </p:cNvCxnSpPr>
          <p:nvPr/>
        </p:nvCxnSpPr>
        <p:spPr bwMode="auto">
          <a:xfrm flipH="1">
            <a:off x="5502028" y="2499004"/>
            <a:ext cx="188777" cy="378541"/>
          </a:xfrm>
          <a:prstGeom prst="straightConnector1">
            <a:avLst/>
          </a:prstGeom>
          <a:noFill/>
          <a:ln w="25400" cap="flat" cmpd="sng" algn="ctr">
            <a:solidFill>
              <a:schemeClr val="tx1"/>
            </a:solidFill>
            <a:prstDash val="solid"/>
            <a:round/>
            <a:headEnd type="none" w="med" len="med"/>
            <a:tailEnd type="triangle"/>
          </a:ln>
          <a:effectLst/>
        </p:spPr>
      </p:cxnSp>
      <p:sp>
        <p:nvSpPr>
          <p:cNvPr id="43" name="Rectangle: Rounded Corners 42">
            <a:extLst>
              <a:ext uri="{FF2B5EF4-FFF2-40B4-BE49-F238E27FC236}">
                <a16:creationId xmlns:a16="http://schemas.microsoft.com/office/drawing/2014/main" id="{FCAD9D07-CE1C-467A-AC7C-E7CC3928ECEA}"/>
              </a:ext>
            </a:extLst>
          </p:cNvPr>
          <p:cNvSpPr/>
          <p:nvPr/>
        </p:nvSpPr>
        <p:spPr bwMode="auto">
          <a:xfrm>
            <a:off x="1586657" y="5942621"/>
            <a:ext cx="4418710" cy="762000"/>
          </a:xfrm>
          <a:prstGeom prst="roundRect">
            <a:avLst/>
          </a:prstGeom>
          <a:solidFill>
            <a:srgbClr val="FFFFAB"/>
          </a:solidFill>
          <a:ln w="25400" cap="flat" cmpd="sng" algn="ctr">
            <a:solidFill>
              <a:schemeClr val="tx1"/>
            </a:solid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r>
              <a:rPr lang="en-US" sz="2000">
                <a:latin typeface="Calibri" panose="020F0502020204030204" pitchFamily="34" charset="0"/>
                <a:cs typeface="Calibri" panose="020F0502020204030204" pitchFamily="34" charset="0"/>
              </a:rPr>
              <a:t>Remove </a:t>
            </a:r>
            <a:r>
              <a:rPr lang="en-US" sz="2000" strike="sngStrike">
                <a:latin typeface="Calibri" panose="020F0502020204030204" pitchFamily="34" charset="0"/>
                <a:cs typeface="Calibri" panose="020F0502020204030204" pitchFamily="34" charset="0"/>
              </a:rPr>
              <a:t>32, 15, </a:t>
            </a:r>
            <a:r>
              <a:rPr lang="en-US" sz="2000">
                <a:latin typeface="Calibri" panose="020F0502020204030204" pitchFamily="34" charset="0"/>
                <a:cs typeface="Calibri" panose="020F0502020204030204" pitchFamily="34" charset="0"/>
              </a:rPr>
              <a:t>16, 14, 18</a:t>
            </a:r>
          </a:p>
          <a:p>
            <a:r>
              <a:rPr lang="en-US" sz="2000">
                <a:latin typeface="Calibri" panose="020F0502020204030204" pitchFamily="34" charset="0"/>
                <a:cs typeface="Calibri" panose="020F0502020204030204" pitchFamily="34" charset="0"/>
              </a:rPr>
              <a:t>M=3, L=3; min children=2, min items=2</a:t>
            </a:r>
          </a:p>
        </p:txBody>
      </p:sp>
      <p:sp>
        <p:nvSpPr>
          <p:cNvPr id="45" name="TextBox 44">
            <a:extLst>
              <a:ext uri="{FF2B5EF4-FFF2-40B4-BE49-F238E27FC236}">
                <a16:creationId xmlns:a16="http://schemas.microsoft.com/office/drawing/2014/main" id="{24AD9F21-3E5E-4057-AEC4-5E360909DC07}"/>
              </a:ext>
            </a:extLst>
          </p:cNvPr>
          <p:cNvSpPr txBox="1"/>
          <p:nvPr/>
        </p:nvSpPr>
        <p:spPr>
          <a:xfrm>
            <a:off x="7037915" y="2824769"/>
            <a:ext cx="3751476" cy="461665"/>
          </a:xfrm>
          <a:prstGeom prst="rect">
            <a:avLst/>
          </a:prstGeom>
          <a:noFill/>
        </p:spPr>
        <p:txBody>
          <a:bodyPr wrap="none" rtlCol="0">
            <a:spAutoFit/>
          </a:bodyPr>
          <a:lstStyle/>
          <a:p>
            <a:r>
              <a:rPr lang="en-US" sz="2400">
                <a:latin typeface="Calibri" pitchFamily="34" charset="0"/>
              </a:rPr>
              <a:t>Adopt from a neighbor </a:t>
            </a:r>
            <a:r>
              <a:rPr lang="en-US" sz="2400" b="1">
                <a:latin typeface="Calibri" pitchFamily="34" charset="0"/>
              </a:rPr>
              <a:t>node</a:t>
            </a:r>
          </a:p>
        </p:txBody>
      </p:sp>
      <p:sp>
        <p:nvSpPr>
          <p:cNvPr id="3" name="Date Placeholder 2">
            <a:extLst>
              <a:ext uri="{FF2B5EF4-FFF2-40B4-BE49-F238E27FC236}">
                <a16:creationId xmlns:a16="http://schemas.microsoft.com/office/drawing/2014/main" id="{445AAD19-9981-3B45-90BE-3DAC4BF640BC}"/>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97281C69-AEA3-2B4B-8D1C-7A52FD5E0C92}"/>
              </a:ext>
            </a:extLst>
          </p:cNvPr>
          <p:cNvSpPr>
            <a:spLocks noGrp="1"/>
          </p:cNvSpPr>
          <p:nvPr>
            <p:ph type="sldNum" sz="quarter" idx="12"/>
          </p:nvPr>
        </p:nvSpPr>
        <p:spPr/>
        <p:txBody>
          <a:bodyPr/>
          <a:lstStyle/>
          <a:p>
            <a:fld id="{26EF018D-A113-44B2-BA5D-E3BD5C944D75}" type="slidenum">
              <a:rPr lang="en-US" smtClean="0"/>
              <a:t>40</a:t>
            </a:fld>
            <a:endParaRPr lang="en-US"/>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E5E8B4A4-3E70-4806-9FDB-E68220EF632E}"/>
                  </a:ext>
                </a:extLst>
              </p14:cNvPr>
              <p14:cNvContentPartPr/>
              <p14:nvPr/>
            </p14:nvContentPartPr>
            <p14:xfrm>
              <a:off x="2080080" y="998640"/>
              <a:ext cx="3786840" cy="2027520"/>
            </p14:xfrm>
          </p:contentPart>
        </mc:Choice>
        <mc:Fallback>
          <p:pic>
            <p:nvPicPr>
              <p:cNvPr id="2" name="Ink 1">
                <a:extLst>
                  <a:ext uri="{FF2B5EF4-FFF2-40B4-BE49-F238E27FC236}">
                    <a16:creationId xmlns:a16="http://schemas.microsoft.com/office/drawing/2014/main" id="{E5E8B4A4-3E70-4806-9FDB-E68220EF632E}"/>
                  </a:ext>
                </a:extLst>
              </p:cNvPr>
              <p:cNvPicPr/>
              <p:nvPr/>
            </p:nvPicPr>
            <p:blipFill>
              <a:blip r:embed="rId6"/>
              <a:stretch>
                <a:fillRect/>
              </a:stretch>
            </p:blipFill>
            <p:spPr>
              <a:xfrm>
                <a:off x="2070720" y="989280"/>
                <a:ext cx="3805560" cy="2046240"/>
              </a:xfrm>
              <a:prstGeom prst="rect">
                <a:avLst/>
              </a:prstGeom>
            </p:spPr>
          </p:pic>
        </mc:Fallback>
      </mc:AlternateContent>
    </p:spTree>
    <p:extLst>
      <p:ext uri="{BB962C8B-B14F-4D97-AF65-F5344CB8AC3E}">
        <p14:creationId xmlns:p14="http://schemas.microsoft.com/office/powerpoint/2010/main" val="395514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p:txBody>
          <a:bodyPr/>
          <a:lstStyle/>
          <a:p>
            <a:r>
              <a:rPr lang="en-US"/>
              <a:t>Remove Example: Answer (5 of 8)</a:t>
            </a:r>
          </a:p>
        </p:txBody>
      </p:sp>
      <p:sp>
        <p:nvSpPr>
          <p:cNvPr id="62" name="Line 153">
            <a:extLst>
              <a:ext uri="{FF2B5EF4-FFF2-40B4-BE49-F238E27FC236}">
                <a16:creationId xmlns:a16="http://schemas.microsoft.com/office/drawing/2014/main" id="{2EAD9197-2C0B-4533-B884-062F0A5F31AF}"/>
              </a:ext>
            </a:extLst>
          </p:cNvPr>
          <p:cNvSpPr>
            <a:spLocks noChangeShapeType="1"/>
          </p:cNvSpPr>
          <p:nvPr>
            <p:custDataLst>
              <p:tags r:id="rId2"/>
            </p:custDataLst>
          </p:nvPr>
        </p:nvSpPr>
        <p:spPr bwMode="auto">
          <a:xfrm>
            <a:off x="4711222" y="5342029"/>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29" name="Table 28">
            <a:extLst>
              <a:ext uri="{FF2B5EF4-FFF2-40B4-BE49-F238E27FC236}">
                <a16:creationId xmlns:a16="http://schemas.microsoft.com/office/drawing/2014/main" id="{683CC94B-DC87-4902-9AEC-9326CCDB4267}"/>
              </a:ext>
            </a:extLst>
          </p:cNvPr>
          <p:cNvGraphicFramePr>
            <a:graphicFrameLocks noGrp="1"/>
          </p:cNvGraphicFramePr>
          <p:nvPr/>
        </p:nvGraphicFramePr>
        <p:xfrm>
          <a:off x="7101383" y="499743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0" name="Table 29">
            <a:extLst>
              <a:ext uri="{FF2B5EF4-FFF2-40B4-BE49-F238E27FC236}">
                <a16:creationId xmlns:a16="http://schemas.microsoft.com/office/drawing/2014/main" id="{DDB03298-40E6-4FE3-B995-E19B9F464F2B}"/>
              </a:ext>
            </a:extLst>
          </p:cNvPr>
          <p:cNvGraphicFramePr>
            <a:graphicFrameLocks noGrp="1"/>
          </p:cNvGraphicFramePr>
          <p:nvPr/>
        </p:nvGraphicFramePr>
        <p:xfrm>
          <a:off x="8419563" y="501585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1" name="Table 30">
            <a:extLst>
              <a:ext uri="{FF2B5EF4-FFF2-40B4-BE49-F238E27FC236}">
                <a16:creationId xmlns:a16="http://schemas.microsoft.com/office/drawing/2014/main" id="{4BD6A847-D169-42EB-ABAF-27BFF6A1BACC}"/>
              </a:ext>
            </a:extLst>
          </p:cNvPr>
          <p:cNvGraphicFramePr>
            <a:graphicFrameLocks noGrp="1"/>
          </p:cNvGraphicFramePr>
          <p:nvPr/>
        </p:nvGraphicFramePr>
        <p:xfrm>
          <a:off x="6325098"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2" name="Straight Arrow Connector 31">
            <a:extLst>
              <a:ext uri="{FF2B5EF4-FFF2-40B4-BE49-F238E27FC236}">
                <a16:creationId xmlns:a16="http://schemas.microsoft.com/office/drawing/2014/main" id="{B165C896-5D70-43DA-A55A-C81C7D294EEB}"/>
              </a:ext>
            </a:extLst>
          </p:cNvPr>
          <p:cNvCxnSpPr>
            <a:cxnSpLocks/>
            <a:stCxn id="31" idx="2"/>
            <a:endCxn id="29" idx="0"/>
          </p:cNvCxnSpPr>
          <p:nvPr/>
        </p:nvCxnSpPr>
        <p:spPr bwMode="auto">
          <a:xfrm>
            <a:off x="7337711" y="4639933"/>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64798F8-3CFF-43F5-B33D-29ECC4A50B52}"/>
              </a:ext>
            </a:extLst>
          </p:cNvPr>
          <p:cNvCxnSpPr>
            <a:cxnSpLocks/>
            <a:endCxn id="31" idx="0"/>
          </p:cNvCxnSpPr>
          <p:nvPr/>
        </p:nvCxnSpPr>
        <p:spPr bwMode="auto">
          <a:xfrm flipH="1">
            <a:off x="7337711" y="3787981"/>
            <a:ext cx="260630" cy="357499"/>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4" name="Table 33">
            <a:extLst>
              <a:ext uri="{FF2B5EF4-FFF2-40B4-BE49-F238E27FC236}">
                <a16:creationId xmlns:a16="http://schemas.microsoft.com/office/drawing/2014/main" id="{3BC8B417-75AB-48D5-BEEB-F9AF7EC75803}"/>
              </a:ext>
            </a:extLst>
          </p:cNvPr>
          <p:cNvGraphicFramePr>
            <a:graphicFrameLocks noGrp="1"/>
          </p:cNvGraphicFramePr>
          <p:nvPr/>
        </p:nvGraphicFramePr>
        <p:xfrm>
          <a:off x="9169171" y="500893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35" name="Straight Arrow Connector 34">
            <a:extLst>
              <a:ext uri="{FF2B5EF4-FFF2-40B4-BE49-F238E27FC236}">
                <a16:creationId xmlns:a16="http://schemas.microsoft.com/office/drawing/2014/main" id="{DDC3924C-875F-41CD-8216-FC8BD6A02B8E}"/>
              </a:ext>
            </a:extLst>
          </p:cNvPr>
          <p:cNvCxnSpPr>
            <a:cxnSpLocks/>
            <a:stCxn id="38" idx="2"/>
            <a:endCxn id="34" idx="0"/>
          </p:cNvCxnSpPr>
          <p:nvPr/>
        </p:nvCxnSpPr>
        <p:spPr bwMode="auto">
          <a:xfrm flipH="1">
            <a:off x="9491430" y="4639933"/>
            <a:ext cx="52600" cy="36900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6" name="Table 35">
            <a:extLst>
              <a:ext uri="{FF2B5EF4-FFF2-40B4-BE49-F238E27FC236}">
                <a16:creationId xmlns:a16="http://schemas.microsoft.com/office/drawing/2014/main" id="{82194013-9242-40A9-BD93-23A2B9747439}"/>
              </a:ext>
            </a:extLst>
          </p:cNvPr>
          <p:cNvGraphicFramePr>
            <a:graphicFrameLocks noGrp="1"/>
          </p:cNvGraphicFramePr>
          <p:nvPr/>
        </p:nvGraphicFramePr>
        <p:xfrm>
          <a:off x="6341790" y="499696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7" name="Table 36">
            <a:extLst>
              <a:ext uri="{FF2B5EF4-FFF2-40B4-BE49-F238E27FC236}">
                <a16:creationId xmlns:a16="http://schemas.microsoft.com/office/drawing/2014/main" id="{B92189F1-A713-4C96-A30E-39061F36F3C0}"/>
              </a:ext>
            </a:extLst>
          </p:cNvPr>
          <p:cNvGraphicFramePr>
            <a:graphicFrameLocks noGrp="1"/>
          </p:cNvGraphicFramePr>
          <p:nvPr/>
        </p:nvGraphicFramePr>
        <p:xfrm>
          <a:off x="7423642" y="3313372"/>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38" name="Table 37">
            <a:extLst>
              <a:ext uri="{FF2B5EF4-FFF2-40B4-BE49-F238E27FC236}">
                <a16:creationId xmlns:a16="http://schemas.microsoft.com/office/drawing/2014/main" id="{33ECA5A4-ECB7-468C-B91B-A6127C7F57A8}"/>
              </a:ext>
            </a:extLst>
          </p:cNvPr>
          <p:cNvGraphicFramePr>
            <a:graphicFrameLocks noGrp="1"/>
          </p:cNvGraphicFramePr>
          <p:nvPr/>
        </p:nvGraphicFramePr>
        <p:xfrm>
          <a:off x="8531417"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9" name="Straight Arrow Connector 38">
            <a:extLst>
              <a:ext uri="{FF2B5EF4-FFF2-40B4-BE49-F238E27FC236}">
                <a16:creationId xmlns:a16="http://schemas.microsoft.com/office/drawing/2014/main" id="{77FC5F93-607C-4C81-9B23-59E27400E778}"/>
              </a:ext>
            </a:extLst>
          </p:cNvPr>
          <p:cNvCxnSpPr>
            <a:cxnSpLocks/>
            <a:endCxn id="30" idx="0"/>
          </p:cNvCxnSpPr>
          <p:nvPr/>
        </p:nvCxnSpPr>
        <p:spPr bwMode="auto">
          <a:xfrm>
            <a:off x="8705915" y="4639934"/>
            <a:ext cx="35907" cy="375925"/>
          </a:xfrm>
          <a:prstGeom prst="straightConnector1">
            <a:avLst/>
          </a:prstGeom>
          <a:noFill/>
          <a:ln w="254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75C30E83-81A4-4F78-BA63-2C830D951658}"/>
              </a:ext>
            </a:extLst>
          </p:cNvPr>
          <p:cNvCxnSpPr>
            <a:cxnSpLocks/>
            <a:endCxn id="36" idx="0"/>
          </p:cNvCxnSpPr>
          <p:nvPr/>
        </p:nvCxnSpPr>
        <p:spPr bwMode="auto">
          <a:xfrm>
            <a:off x="6475272" y="4611501"/>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305C4F58-CB83-4AC5-9A94-7A9351480E85}"/>
              </a:ext>
            </a:extLst>
          </p:cNvPr>
          <p:cNvCxnSpPr>
            <a:cxnSpLocks/>
            <a:stCxn id="37" idx="2"/>
            <a:endCxn id="38" idx="0"/>
          </p:cNvCxnSpPr>
          <p:nvPr/>
        </p:nvCxnSpPr>
        <p:spPr bwMode="auto">
          <a:xfrm>
            <a:off x="8436255" y="3807825"/>
            <a:ext cx="1107775" cy="337655"/>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49" name="Table 48">
            <a:extLst>
              <a:ext uri="{FF2B5EF4-FFF2-40B4-BE49-F238E27FC236}">
                <a16:creationId xmlns:a16="http://schemas.microsoft.com/office/drawing/2014/main" id="{6EC44624-51AF-4163-A577-685A25501E18}"/>
              </a:ext>
            </a:extLst>
          </p:cNvPr>
          <p:cNvGraphicFramePr>
            <a:graphicFrameLocks noGrp="1"/>
          </p:cNvGraphicFramePr>
          <p:nvPr/>
        </p:nvGraphicFramePr>
        <p:xfrm>
          <a:off x="1618668"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1" name="Straight Arrow Connector 50">
            <a:extLst>
              <a:ext uri="{FF2B5EF4-FFF2-40B4-BE49-F238E27FC236}">
                <a16:creationId xmlns:a16="http://schemas.microsoft.com/office/drawing/2014/main" id="{6AD0E941-0A3E-44F6-8A28-C31E8A7035BB}"/>
              </a:ext>
            </a:extLst>
          </p:cNvPr>
          <p:cNvCxnSpPr>
            <a:cxnSpLocks/>
            <a:endCxn id="49" idx="0"/>
          </p:cNvCxnSpPr>
          <p:nvPr/>
        </p:nvCxnSpPr>
        <p:spPr bwMode="auto">
          <a:xfrm flipH="1">
            <a:off x="2631281" y="1656591"/>
            <a:ext cx="260630"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747A9A89-83D0-4A2B-899E-5541C5F7A2FA}"/>
              </a:ext>
            </a:extLst>
          </p:cNvPr>
          <p:cNvCxnSpPr>
            <a:cxnSpLocks/>
            <a:endCxn id="63" idx="0"/>
          </p:cNvCxnSpPr>
          <p:nvPr/>
        </p:nvCxnSpPr>
        <p:spPr bwMode="auto">
          <a:xfrm>
            <a:off x="3982840" y="2508544"/>
            <a:ext cx="78473" cy="399456"/>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5" name="Table 54">
            <a:extLst>
              <a:ext uri="{FF2B5EF4-FFF2-40B4-BE49-F238E27FC236}">
                <a16:creationId xmlns:a16="http://schemas.microsoft.com/office/drawing/2014/main" id="{9E52A16E-5BC4-4D47-B216-6E3438706509}"/>
              </a:ext>
            </a:extLst>
          </p:cNvPr>
          <p:cNvGraphicFramePr>
            <a:graphicFrameLocks noGrp="1"/>
          </p:cNvGraphicFramePr>
          <p:nvPr/>
        </p:nvGraphicFramePr>
        <p:xfrm>
          <a:off x="2717212" y="1181983"/>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56" name="Table 55">
            <a:extLst>
              <a:ext uri="{FF2B5EF4-FFF2-40B4-BE49-F238E27FC236}">
                <a16:creationId xmlns:a16="http://schemas.microsoft.com/office/drawing/2014/main" id="{A1DEE3C4-298E-43F2-925B-B57CFA325C74}"/>
              </a:ext>
            </a:extLst>
          </p:cNvPr>
          <p:cNvGraphicFramePr>
            <a:graphicFrameLocks noGrp="1"/>
          </p:cNvGraphicFramePr>
          <p:nvPr/>
        </p:nvGraphicFramePr>
        <p:xfrm>
          <a:off x="3824986"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7" name="Straight Arrow Connector 56">
            <a:extLst>
              <a:ext uri="{FF2B5EF4-FFF2-40B4-BE49-F238E27FC236}">
                <a16:creationId xmlns:a16="http://schemas.microsoft.com/office/drawing/2014/main" id="{7B4BE5E9-2A58-4631-9221-3BFFEE8D8345}"/>
              </a:ext>
            </a:extLst>
          </p:cNvPr>
          <p:cNvCxnSpPr>
            <a:cxnSpLocks/>
            <a:stCxn id="49" idx="2"/>
            <a:endCxn id="50" idx="0"/>
          </p:cNvCxnSpPr>
          <p:nvPr/>
        </p:nvCxnSpPr>
        <p:spPr bwMode="auto">
          <a:xfrm>
            <a:off x="2631281" y="2508544"/>
            <a:ext cx="111852" cy="381031"/>
          </a:xfrm>
          <a:prstGeom prst="straightConnector1">
            <a:avLst/>
          </a:prstGeom>
          <a:noFill/>
          <a:ln w="254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128742A9-53F5-470F-B906-87045EDEF4B0}"/>
              </a:ext>
            </a:extLst>
          </p:cNvPr>
          <p:cNvCxnSpPr>
            <a:cxnSpLocks/>
            <a:endCxn id="65" idx="0"/>
          </p:cNvCxnSpPr>
          <p:nvPr/>
        </p:nvCxnSpPr>
        <p:spPr bwMode="auto">
          <a:xfrm>
            <a:off x="1782523" y="2493789"/>
            <a:ext cx="201017" cy="395318"/>
          </a:xfrm>
          <a:prstGeom prst="straightConnector1">
            <a:avLst/>
          </a:prstGeom>
          <a:noFill/>
          <a:ln w="25400" cap="flat"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5A1AE5CB-F0EF-4F39-B254-B875BA591221}"/>
              </a:ext>
            </a:extLst>
          </p:cNvPr>
          <p:cNvCxnSpPr>
            <a:cxnSpLocks/>
            <a:stCxn id="55" idx="2"/>
            <a:endCxn id="56" idx="0"/>
          </p:cNvCxnSpPr>
          <p:nvPr/>
        </p:nvCxnSpPr>
        <p:spPr bwMode="auto">
          <a:xfrm>
            <a:off x="3729825" y="1676436"/>
            <a:ext cx="1107774" cy="337655"/>
          </a:xfrm>
          <a:prstGeom prst="straightConnector1">
            <a:avLst/>
          </a:prstGeom>
          <a:noFill/>
          <a:ln w="25400" cap="flat" cmpd="sng" algn="ctr">
            <a:solidFill>
              <a:schemeClr val="tx1"/>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A8C7F953-8DBC-4CDA-9EC0-48D03E46C35D}"/>
              </a:ext>
            </a:extLst>
          </p:cNvPr>
          <p:cNvCxnSpPr>
            <a:cxnSpLocks/>
            <a:stCxn id="56" idx="2"/>
            <a:endCxn id="64" idx="0"/>
          </p:cNvCxnSpPr>
          <p:nvPr/>
        </p:nvCxnSpPr>
        <p:spPr bwMode="auto">
          <a:xfrm flipH="1">
            <a:off x="4810921" y="2508544"/>
            <a:ext cx="26678" cy="392532"/>
          </a:xfrm>
          <a:prstGeom prst="straightConnector1">
            <a:avLst/>
          </a:prstGeom>
          <a:noFill/>
          <a:ln w="25400" cap="flat" cmpd="sng" algn="ctr">
            <a:solidFill>
              <a:schemeClr val="tx1"/>
            </a:solidFill>
            <a:prstDash val="solid"/>
            <a:round/>
            <a:headEnd type="none" w="med" len="med"/>
            <a:tailEnd type="triangle"/>
          </a:ln>
          <a:effectLst/>
        </p:spPr>
      </p:cxnSp>
      <p:sp>
        <p:nvSpPr>
          <p:cNvPr id="43" name="Rectangle: Rounded Corners 42">
            <a:extLst>
              <a:ext uri="{FF2B5EF4-FFF2-40B4-BE49-F238E27FC236}">
                <a16:creationId xmlns:a16="http://schemas.microsoft.com/office/drawing/2014/main" id="{FCAD9D07-CE1C-467A-AC7C-E7CC3928ECEA}"/>
              </a:ext>
            </a:extLst>
          </p:cNvPr>
          <p:cNvSpPr/>
          <p:nvPr/>
        </p:nvSpPr>
        <p:spPr bwMode="auto">
          <a:xfrm>
            <a:off x="1586656" y="5942621"/>
            <a:ext cx="4403731" cy="762000"/>
          </a:xfrm>
          <a:prstGeom prst="roundRect">
            <a:avLst/>
          </a:prstGeom>
          <a:solidFill>
            <a:srgbClr val="FFFFAB"/>
          </a:solidFill>
          <a:ln w="25400" cap="flat" cmpd="sng" algn="ctr">
            <a:solidFill>
              <a:schemeClr val="tx1"/>
            </a:solid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r>
              <a:rPr lang="en-US" sz="2000">
                <a:latin typeface="Calibri" panose="020F0502020204030204" pitchFamily="34" charset="0"/>
                <a:cs typeface="Calibri" panose="020F0502020204030204" pitchFamily="34" charset="0"/>
              </a:rPr>
              <a:t>Remove </a:t>
            </a:r>
            <a:r>
              <a:rPr lang="en-US" sz="2000" strike="sngStrike">
                <a:latin typeface="Calibri" panose="020F0502020204030204" pitchFamily="34" charset="0"/>
                <a:cs typeface="Calibri" panose="020F0502020204030204" pitchFamily="34" charset="0"/>
              </a:rPr>
              <a:t>32, 15, 16, </a:t>
            </a:r>
            <a:r>
              <a:rPr lang="en-US" sz="2000">
                <a:latin typeface="Calibri" panose="020F0502020204030204" pitchFamily="34" charset="0"/>
                <a:cs typeface="Calibri" panose="020F0502020204030204" pitchFamily="34" charset="0"/>
              </a:rPr>
              <a:t>14, 18</a:t>
            </a:r>
          </a:p>
          <a:p>
            <a:r>
              <a:rPr lang="en-US" sz="2000">
                <a:latin typeface="Calibri" panose="020F0502020204030204" pitchFamily="34" charset="0"/>
                <a:cs typeface="Calibri" panose="020F0502020204030204" pitchFamily="34" charset="0"/>
              </a:rPr>
              <a:t>M=3, L=3; min children=2, min items=2</a:t>
            </a:r>
          </a:p>
        </p:txBody>
      </p:sp>
      <p:graphicFrame>
        <p:nvGraphicFramePr>
          <p:cNvPr id="50" name="Table 49">
            <a:extLst>
              <a:ext uri="{FF2B5EF4-FFF2-40B4-BE49-F238E27FC236}">
                <a16:creationId xmlns:a16="http://schemas.microsoft.com/office/drawing/2014/main" id="{ACC4BF54-6982-4A95-82B6-EC91C5305DE6}"/>
              </a:ext>
            </a:extLst>
          </p:cNvPr>
          <p:cNvGraphicFramePr>
            <a:graphicFrameLocks noGrp="1"/>
          </p:cNvGraphicFramePr>
          <p:nvPr/>
        </p:nvGraphicFramePr>
        <p:xfrm>
          <a:off x="2420874" y="288957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3" name="Table 62">
            <a:extLst>
              <a:ext uri="{FF2B5EF4-FFF2-40B4-BE49-F238E27FC236}">
                <a16:creationId xmlns:a16="http://schemas.microsoft.com/office/drawing/2014/main" id="{B0C1A182-50E1-441E-B1AD-FE8E5046EAA2}"/>
              </a:ext>
            </a:extLst>
          </p:cNvPr>
          <p:cNvGraphicFramePr>
            <a:graphicFrameLocks noGrp="1"/>
          </p:cNvGraphicFramePr>
          <p:nvPr/>
        </p:nvGraphicFramePr>
        <p:xfrm>
          <a:off x="3739054" y="2908000"/>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4" name="Table 63">
            <a:extLst>
              <a:ext uri="{FF2B5EF4-FFF2-40B4-BE49-F238E27FC236}">
                <a16:creationId xmlns:a16="http://schemas.microsoft.com/office/drawing/2014/main" id="{F92BF719-DE35-4E4B-8FB5-31A140122BB6}"/>
              </a:ext>
            </a:extLst>
          </p:cNvPr>
          <p:cNvGraphicFramePr>
            <a:graphicFrameLocks noGrp="1"/>
          </p:cNvGraphicFramePr>
          <p:nvPr/>
        </p:nvGraphicFramePr>
        <p:xfrm>
          <a:off x="4488662" y="2901076"/>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5" name="Table 64">
            <a:extLst>
              <a:ext uri="{FF2B5EF4-FFF2-40B4-BE49-F238E27FC236}">
                <a16:creationId xmlns:a16="http://schemas.microsoft.com/office/drawing/2014/main" id="{4213ABC0-B4E6-45DF-8115-56A2D05A0405}"/>
              </a:ext>
            </a:extLst>
          </p:cNvPr>
          <p:cNvGraphicFramePr>
            <a:graphicFrameLocks noGrp="1"/>
          </p:cNvGraphicFramePr>
          <p:nvPr/>
        </p:nvGraphicFramePr>
        <p:xfrm>
          <a:off x="1661281" y="2889107"/>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14</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sp>
        <p:nvSpPr>
          <p:cNvPr id="66" name="Text Box 56">
            <a:extLst>
              <a:ext uri="{FF2B5EF4-FFF2-40B4-BE49-F238E27FC236}">
                <a16:creationId xmlns:a16="http://schemas.microsoft.com/office/drawing/2014/main" id="{FB1D7DF1-D277-4FBB-BB61-82F017CE5029}"/>
              </a:ext>
            </a:extLst>
          </p:cNvPr>
          <p:cNvSpPr txBox="1">
            <a:spLocks noChangeArrowheads="1"/>
          </p:cNvSpPr>
          <p:nvPr>
            <p:custDataLst>
              <p:tags r:id="rId3"/>
            </p:custDataLst>
          </p:nvPr>
        </p:nvSpPr>
        <p:spPr bwMode="auto">
          <a:xfrm>
            <a:off x="4549986" y="4972698"/>
            <a:ext cx="1155316" cy="338554"/>
          </a:xfrm>
          <a:prstGeom prst="rect">
            <a:avLst/>
          </a:prstGeom>
          <a:noFill/>
          <a:ln w="9525">
            <a:noFill/>
            <a:miter lim="800000"/>
            <a:headEnd/>
            <a:tailEnd/>
          </a:ln>
        </p:spPr>
        <p:txBody>
          <a:bodyPr wrap="none">
            <a:spAutoFit/>
          </a:bodyPr>
          <a:lstStyle/>
          <a:p>
            <a:r>
              <a:rPr lang="en-US" sz="1600">
                <a:latin typeface="Calibri" panose="020F0502020204030204" pitchFamily="34" charset="0"/>
                <a:cs typeface="Calibri" panose="020F0502020204030204" pitchFamily="34" charset="0"/>
              </a:rPr>
              <a:t>remove(14)</a:t>
            </a:r>
          </a:p>
        </p:txBody>
      </p:sp>
      <p:sp>
        <p:nvSpPr>
          <p:cNvPr id="3" name="Date Placeholder 2">
            <a:extLst>
              <a:ext uri="{FF2B5EF4-FFF2-40B4-BE49-F238E27FC236}">
                <a16:creationId xmlns:a16="http://schemas.microsoft.com/office/drawing/2014/main" id="{F1E7F86A-0BB2-684E-8AAB-2405E8868A60}"/>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FF1ECD8B-55AD-9C43-8A88-6054CD3D198C}"/>
              </a:ext>
            </a:extLst>
          </p:cNvPr>
          <p:cNvSpPr>
            <a:spLocks noGrp="1"/>
          </p:cNvSpPr>
          <p:nvPr>
            <p:ph type="sldNum" sz="quarter" idx="12"/>
          </p:nvPr>
        </p:nvSpPr>
        <p:spPr/>
        <p:txBody>
          <a:bodyPr/>
          <a:lstStyle/>
          <a:p>
            <a:fld id="{26EF018D-A113-44B2-BA5D-E3BD5C944D75}" type="slidenum">
              <a:rPr lang="en-US" smtClean="0"/>
              <a:t>41</a:t>
            </a:fld>
            <a:endParaRPr lang="en-US"/>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0F3E74F-6334-4932-BF01-DCB4F4424BDA}"/>
                  </a:ext>
                </a:extLst>
              </p14:cNvPr>
              <p14:cNvContentPartPr/>
              <p14:nvPr/>
            </p14:nvContentPartPr>
            <p14:xfrm>
              <a:off x="1787040" y="4015800"/>
              <a:ext cx="299880" cy="162720"/>
            </p14:xfrm>
          </p:contentPart>
        </mc:Choice>
        <mc:Fallback>
          <p:pic>
            <p:nvPicPr>
              <p:cNvPr id="2" name="Ink 1">
                <a:extLst>
                  <a:ext uri="{FF2B5EF4-FFF2-40B4-BE49-F238E27FC236}">
                    <a16:creationId xmlns:a16="http://schemas.microsoft.com/office/drawing/2014/main" id="{80F3E74F-6334-4932-BF01-DCB4F4424BDA}"/>
                  </a:ext>
                </a:extLst>
              </p:cNvPr>
              <p:cNvPicPr/>
              <p:nvPr/>
            </p:nvPicPr>
            <p:blipFill>
              <a:blip r:embed="rId7"/>
              <a:stretch>
                <a:fillRect/>
              </a:stretch>
            </p:blipFill>
            <p:spPr>
              <a:xfrm>
                <a:off x="1777680" y="4006440"/>
                <a:ext cx="318600" cy="181440"/>
              </a:xfrm>
              <a:prstGeom prst="rect">
                <a:avLst/>
              </a:prstGeom>
            </p:spPr>
          </p:pic>
        </mc:Fallback>
      </mc:AlternateContent>
    </p:spTree>
    <p:extLst>
      <p:ext uri="{BB962C8B-B14F-4D97-AF65-F5344CB8AC3E}">
        <p14:creationId xmlns:p14="http://schemas.microsoft.com/office/powerpoint/2010/main" val="86015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p:txBody>
          <a:bodyPr/>
          <a:lstStyle/>
          <a:p>
            <a:r>
              <a:rPr lang="en-US"/>
              <a:t>Remove Example: Answer (6 of 8)</a:t>
            </a:r>
          </a:p>
        </p:txBody>
      </p:sp>
      <p:sp>
        <p:nvSpPr>
          <p:cNvPr id="62" name="Line 153">
            <a:extLst>
              <a:ext uri="{FF2B5EF4-FFF2-40B4-BE49-F238E27FC236}">
                <a16:creationId xmlns:a16="http://schemas.microsoft.com/office/drawing/2014/main" id="{2EAD9197-2C0B-4533-B884-062F0A5F31AF}"/>
              </a:ext>
            </a:extLst>
          </p:cNvPr>
          <p:cNvSpPr>
            <a:spLocks noChangeShapeType="1"/>
          </p:cNvSpPr>
          <p:nvPr>
            <p:custDataLst>
              <p:tags r:id="rId2"/>
            </p:custDataLst>
          </p:nvPr>
        </p:nvSpPr>
        <p:spPr bwMode="auto">
          <a:xfrm>
            <a:off x="4711222" y="5342029"/>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29" name="Table 28">
            <a:extLst>
              <a:ext uri="{FF2B5EF4-FFF2-40B4-BE49-F238E27FC236}">
                <a16:creationId xmlns:a16="http://schemas.microsoft.com/office/drawing/2014/main" id="{683CC94B-DC87-4902-9AEC-9326CCDB4267}"/>
              </a:ext>
            </a:extLst>
          </p:cNvPr>
          <p:cNvGraphicFramePr>
            <a:graphicFrameLocks noGrp="1"/>
          </p:cNvGraphicFramePr>
          <p:nvPr/>
        </p:nvGraphicFramePr>
        <p:xfrm>
          <a:off x="7101383" y="499743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0" name="Table 29">
            <a:extLst>
              <a:ext uri="{FF2B5EF4-FFF2-40B4-BE49-F238E27FC236}">
                <a16:creationId xmlns:a16="http://schemas.microsoft.com/office/drawing/2014/main" id="{DDB03298-40E6-4FE3-B995-E19B9F464F2B}"/>
              </a:ext>
            </a:extLst>
          </p:cNvPr>
          <p:cNvGraphicFramePr>
            <a:graphicFrameLocks noGrp="1"/>
          </p:cNvGraphicFramePr>
          <p:nvPr/>
        </p:nvGraphicFramePr>
        <p:xfrm>
          <a:off x="8419563" y="5015859"/>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1" name="Table 30">
            <a:extLst>
              <a:ext uri="{FF2B5EF4-FFF2-40B4-BE49-F238E27FC236}">
                <a16:creationId xmlns:a16="http://schemas.microsoft.com/office/drawing/2014/main" id="{4BD6A847-D169-42EB-ABAF-27BFF6A1BACC}"/>
              </a:ext>
            </a:extLst>
          </p:cNvPr>
          <p:cNvGraphicFramePr>
            <a:graphicFrameLocks noGrp="1"/>
          </p:cNvGraphicFramePr>
          <p:nvPr/>
        </p:nvGraphicFramePr>
        <p:xfrm>
          <a:off x="6325098"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2" name="Straight Arrow Connector 31">
            <a:extLst>
              <a:ext uri="{FF2B5EF4-FFF2-40B4-BE49-F238E27FC236}">
                <a16:creationId xmlns:a16="http://schemas.microsoft.com/office/drawing/2014/main" id="{B165C896-5D70-43DA-A55A-C81C7D294EEB}"/>
              </a:ext>
            </a:extLst>
          </p:cNvPr>
          <p:cNvCxnSpPr>
            <a:cxnSpLocks/>
            <a:stCxn id="31" idx="2"/>
            <a:endCxn id="29" idx="0"/>
          </p:cNvCxnSpPr>
          <p:nvPr/>
        </p:nvCxnSpPr>
        <p:spPr bwMode="auto">
          <a:xfrm>
            <a:off x="7337711" y="4639933"/>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64798F8-3CFF-43F5-B33D-29ECC4A50B52}"/>
              </a:ext>
            </a:extLst>
          </p:cNvPr>
          <p:cNvCxnSpPr>
            <a:cxnSpLocks/>
            <a:endCxn id="31" idx="0"/>
          </p:cNvCxnSpPr>
          <p:nvPr/>
        </p:nvCxnSpPr>
        <p:spPr bwMode="auto">
          <a:xfrm flipH="1">
            <a:off x="7337711" y="3787981"/>
            <a:ext cx="260630" cy="357499"/>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4" name="Table 33">
            <a:extLst>
              <a:ext uri="{FF2B5EF4-FFF2-40B4-BE49-F238E27FC236}">
                <a16:creationId xmlns:a16="http://schemas.microsoft.com/office/drawing/2014/main" id="{3BC8B417-75AB-48D5-BEEB-F9AF7EC75803}"/>
              </a:ext>
            </a:extLst>
          </p:cNvPr>
          <p:cNvGraphicFramePr>
            <a:graphicFrameLocks noGrp="1"/>
          </p:cNvGraphicFramePr>
          <p:nvPr/>
        </p:nvGraphicFramePr>
        <p:xfrm>
          <a:off x="9169171" y="500893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35" name="Straight Arrow Connector 34">
            <a:extLst>
              <a:ext uri="{FF2B5EF4-FFF2-40B4-BE49-F238E27FC236}">
                <a16:creationId xmlns:a16="http://schemas.microsoft.com/office/drawing/2014/main" id="{DDC3924C-875F-41CD-8216-FC8BD6A02B8E}"/>
              </a:ext>
            </a:extLst>
          </p:cNvPr>
          <p:cNvCxnSpPr>
            <a:cxnSpLocks/>
            <a:stCxn id="38" idx="2"/>
            <a:endCxn id="34" idx="0"/>
          </p:cNvCxnSpPr>
          <p:nvPr/>
        </p:nvCxnSpPr>
        <p:spPr bwMode="auto">
          <a:xfrm flipH="1">
            <a:off x="9491430" y="4639933"/>
            <a:ext cx="52600" cy="369002"/>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6" name="Table 35">
            <a:extLst>
              <a:ext uri="{FF2B5EF4-FFF2-40B4-BE49-F238E27FC236}">
                <a16:creationId xmlns:a16="http://schemas.microsoft.com/office/drawing/2014/main" id="{82194013-9242-40A9-BD93-23A2B9747439}"/>
              </a:ext>
            </a:extLst>
          </p:cNvPr>
          <p:cNvGraphicFramePr>
            <a:graphicFrameLocks noGrp="1"/>
          </p:cNvGraphicFramePr>
          <p:nvPr/>
        </p:nvGraphicFramePr>
        <p:xfrm>
          <a:off x="6341790" y="499696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7" name="Table 36">
            <a:extLst>
              <a:ext uri="{FF2B5EF4-FFF2-40B4-BE49-F238E27FC236}">
                <a16:creationId xmlns:a16="http://schemas.microsoft.com/office/drawing/2014/main" id="{B92189F1-A713-4C96-A30E-39061F36F3C0}"/>
              </a:ext>
            </a:extLst>
          </p:cNvPr>
          <p:cNvGraphicFramePr>
            <a:graphicFrameLocks noGrp="1"/>
          </p:cNvGraphicFramePr>
          <p:nvPr/>
        </p:nvGraphicFramePr>
        <p:xfrm>
          <a:off x="7423642" y="3313372"/>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38" name="Table 37">
            <a:extLst>
              <a:ext uri="{FF2B5EF4-FFF2-40B4-BE49-F238E27FC236}">
                <a16:creationId xmlns:a16="http://schemas.microsoft.com/office/drawing/2014/main" id="{33ECA5A4-ECB7-468C-B91B-A6127C7F57A8}"/>
              </a:ext>
            </a:extLst>
          </p:cNvPr>
          <p:cNvGraphicFramePr>
            <a:graphicFrameLocks noGrp="1"/>
          </p:cNvGraphicFramePr>
          <p:nvPr/>
        </p:nvGraphicFramePr>
        <p:xfrm>
          <a:off x="8531417"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9" name="Straight Arrow Connector 38">
            <a:extLst>
              <a:ext uri="{FF2B5EF4-FFF2-40B4-BE49-F238E27FC236}">
                <a16:creationId xmlns:a16="http://schemas.microsoft.com/office/drawing/2014/main" id="{77FC5F93-607C-4C81-9B23-59E27400E778}"/>
              </a:ext>
            </a:extLst>
          </p:cNvPr>
          <p:cNvCxnSpPr>
            <a:cxnSpLocks/>
            <a:endCxn id="30" idx="0"/>
          </p:cNvCxnSpPr>
          <p:nvPr/>
        </p:nvCxnSpPr>
        <p:spPr bwMode="auto">
          <a:xfrm>
            <a:off x="8705915" y="4639934"/>
            <a:ext cx="35907" cy="375925"/>
          </a:xfrm>
          <a:prstGeom prst="straightConnector1">
            <a:avLst/>
          </a:prstGeom>
          <a:noFill/>
          <a:ln w="254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75C30E83-81A4-4F78-BA63-2C830D951658}"/>
              </a:ext>
            </a:extLst>
          </p:cNvPr>
          <p:cNvCxnSpPr>
            <a:cxnSpLocks/>
            <a:endCxn id="36" idx="0"/>
          </p:cNvCxnSpPr>
          <p:nvPr/>
        </p:nvCxnSpPr>
        <p:spPr bwMode="auto">
          <a:xfrm>
            <a:off x="6475272" y="4611501"/>
            <a:ext cx="188777" cy="385464"/>
          </a:xfrm>
          <a:prstGeom prst="straightConnector1">
            <a:avLst/>
          </a:prstGeom>
          <a:noFill/>
          <a:ln w="254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305C4F58-CB83-4AC5-9A94-7A9351480E85}"/>
              </a:ext>
            </a:extLst>
          </p:cNvPr>
          <p:cNvCxnSpPr>
            <a:cxnSpLocks/>
            <a:stCxn id="37" idx="2"/>
            <a:endCxn id="38" idx="0"/>
          </p:cNvCxnSpPr>
          <p:nvPr/>
        </p:nvCxnSpPr>
        <p:spPr bwMode="auto">
          <a:xfrm>
            <a:off x="8436255" y="3807825"/>
            <a:ext cx="1107775" cy="337655"/>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49" name="Table 48">
            <a:extLst>
              <a:ext uri="{FF2B5EF4-FFF2-40B4-BE49-F238E27FC236}">
                <a16:creationId xmlns:a16="http://schemas.microsoft.com/office/drawing/2014/main" id="{6EC44624-51AF-4163-A577-685A25501E18}"/>
              </a:ext>
            </a:extLst>
          </p:cNvPr>
          <p:cNvGraphicFramePr>
            <a:graphicFrameLocks noGrp="1"/>
          </p:cNvGraphicFramePr>
          <p:nvPr/>
        </p:nvGraphicFramePr>
        <p:xfrm>
          <a:off x="1618668"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18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1" name="Straight Arrow Connector 50">
            <a:extLst>
              <a:ext uri="{FF2B5EF4-FFF2-40B4-BE49-F238E27FC236}">
                <a16:creationId xmlns:a16="http://schemas.microsoft.com/office/drawing/2014/main" id="{6AD0E941-0A3E-44F6-8A28-C31E8A7035BB}"/>
              </a:ext>
            </a:extLst>
          </p:cNvPr>
          <p:cNvCxnSpPr>
            <a:cxnSpLocks/>
            <a:endCxn id="49" idx="0"/>
          </p:cNvCxnSpPr>
          <p:nvPr/>
        </p:nvCxnSpPr>
        <p:spPr bwMode="auto">
          <a:xfrm flipH="1">
            <a:off x="2631281" y="1656591"/>
            <a:ext cx="260630"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747A9A89-83D0-4A2B-899E-5541C5F7A2FA}"/>
              </a:ext>
            </a:extLst>
          </p:cNvPr>
          <p:cNvCxnSpPr>
            <a:cxnSpLocks/>
            <a:endCxn id="63" idx="0"/>
          </p:cNvCxnSpPr>
          <p:nvPr/>
        </p:nvCxnSpPr>
        <p:spPr bwMode="auto">
          <a:xfrm>
            <a:off x="3982840" y="2508544"/>
            <a:ext cx="78473" cy="399456"/>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5" name="Table 54">
            <a:extLst>
              <a:ext uri="{FF2B5EF4-FFF2-40B4-BE49-F238E27FC236}">
                <a16:creationId xmlns:a16="http://schemas.microsoft.com/office/drawing/2014/main" id="{9E52A16E-5BC4-4D47-B216-6E3438706509}"/>
              </a:ext>
            </a:extLst>
          </p:cNvPr>
          <p:cNvGraphicFramePr>
            <a:graphicFrameLocks noGrp="1"/>
          </p:cNvGraphicFramePr>
          <p:nvPr/>
        </p:nvGraphicFramePr>
        <p:xfrm>
          <a:off x="2717212" y="1181983"/>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56" name="Table 55">
            <a:extLst>
              <a:ext uri="{FF2B5EF4-FFF2-40B4-BE49-F238E27FC236}">
                <a16:creationId xmlns:a16="http://schemas.microsoft.com/office/drawing/2014/main" id="{A1DEE3C4-298E-43F2-925B-B57CFA325C74}"/>
              </a:ext>
            </a:extLst>
          </p:cNvPr>
          <p:cNvGraphicFramePr>
            <a:graphicFrameLocks noGrp="1"/>
          </p:cNvGraphicFramePr>
          <p:nvPr/>
        </p:nvGraphicFramePr>
        <p:xfrm>
          <a:off x="3824986"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7" name="Straight Arrow Connector 56">
            <a:extLst>
              <a:ext uri="{FF2B5EF4-FFF2-40B4-BE49-F238E27FC236}">
                <a16:creationId xmlns:a16="http://schemas.microsoft.com/office/drawing/2014/main" id="{7B4BE5E9-2A58-4631-9221-3BFFEE8D8345}"/>
              </a:ext>
            </a:extLst>
          </p:cNvPr>
          <p:cNvCxnSpPr>
            <a:cxnSpLocks/>
            <a:stCxn id="49" idx="2"/>
            <a:endCxn id="50" idx="0"/>
          </p:cNvCxnSpPr>
          <p:nvPr/>
        </p:nvCxnSpPr>
        <p:spPr bwMode="auto">
          <a:xfrm>
            <a:off x="2631281" y="2508544"/>
            <a:ext cx="111852" cy="381031"/>
          </a:xfrm>
          <a:prstGeom prst="straightConnector1">
            <a:avLst/>
          </a:prstGeom>
          <a:noFill/>
          <a:ln w="254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128742A9-53F5-470F-B906-87045EDEF4B0}"/>
              </a:ext>
            </a:extLst>
          </p:cNvPr>
          <p:cNvCxnSpPr>
            <a:cxnSpLocks/>
            <a:endCxn id="65" idx="0"/>
          </p:cNvCxnSpPr>
          <p:nvPr/>
        </p:nvCxnSpPr>
        <p:spPr bwMode="auto">
          <a:xfrm>
            <a:off x="1782523" y="2493789"/>
            <a:ext cx="201017" cy="395318"/>
          </a:xfrm>
          <a:prstGeom prst="straightConnector1">
            <a:avLst/>
          </a:prstGeom>
          <a:noFill/>
          <a:ln w="25400" cap="flat"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5A1AE5CB-F0EF-4F39-B254-B875BA591221}"/>
              </a:ext>
            </a:extLst>
          </p:cNvPr>
          <p:cNvCxnSpPr>
            <a:cxnSpLocks/>
            <a:stCxn id="55" idx="2"/>
            <a:endCxn id="56" idx="0"/>
          </p:cNvCxnSpPr>
          <p:nvPr/>
        </p:nvCxnSpPr>
        <p:spPr bwMode="auto">
          <a:xfrm>
            <a:off x="3729825" y="1676436"/>
            <a:ext cx="1107774" cy="337655"/>
          </a:xfrm>
          <a:prstGeom prst="straightConnector1">
            <a:avLst/>
          </a:prstGeom>
          <a:noFill/>
          <a:ln w="25400" cap="flat" cmpd="sng" algn="ctr">
            <a:solidFill>
              <a:schemeClr val="tx1"/>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A8C7F953-8DBC-4CDA-9EC0-48D03E46C35D}"/>
              </a:ext>
            </a:extLst>
          </p:cNvPr>
          <p:cNvCxnSpPr>
            <a:cxnSpLocks/>
            <a:stCxn id="56" idx="2"/>
            <a:endCxn id="64" idx="0"/>
          </p:cNvCxnSpPr>
          <p:nvPr/>
        </p:nvCxnSpPr>
        <p:spPr bwMode="auto">
          <a:xfrm flipH="1">
            <a:off x="4810921" y="2508544"/>
            <a:ext cx="26678" cy="392532"/>
          </a:xfrm>
          <a:prstGeom prst="straightConnector1">
            <a:avLst/>
          </a:prstGeom>
          <a:noFill/>
          <a:ln w="25400" cap="flat" cmpd="sng" algn="ctr">
            <a:solidFill>
              <a:schemeClr val="tx1"/>
            </a:solidFill>
            <a:prstDash val="solid"/>
            <a:round/>
            <a:headEnd type="none" w="med" len="med"/>
            <a:tailEnd type="triangle"/>
          </a:ln>
          <a:effectLst/>
        </p:spPr>
      </p:cxnSp>
      <p:sp>
        <p:nvSpPr>
          <p:cNvPr id="43" name="Rectangle: Rounded Corners 42">
            <a:extLst>
              <a:ext uri="{FF2B5EF4-FFF2-40B4-BE49-F238E27FC236}">
                <a16:creationId xmlns:a16="http://schemas.microsoft.com/office/drawing/2014/main" id="{FCAD9D07-CE1C-467A-AC7C-E7CC3928ECEA}"/>
              </a:ext>
            </a:extLst>
          </p:cNvPr>
          <p:cNvSpPr/>
          <p:nvPr/>
        </p:nvSpPr>
        <p:spPr bwMode="auto">
          <a:xfrm>
            <a:off x="1586656" y="5942621"/>
            <a:ext cx="4403731" cy="762000"/>
          </a:xfrm>
          <a:prstGeom prst="roundRect">
            <a:avLst/>
          </a:prstGeom>
          <a:solidFill>
            <a:srgbClr val="FFFFAB"/>
          </a:solidFill>
          <a:ln w="25400" cap="flat" cmpd="sng" algn="ctr">
            <a:solidFill>
              <a:schemeClr val="tx1"/>
            </a:solid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r>
              <a:rPr lang="en-US" sz="2000">
                <a:latin typeface="Calibri" panose="020F0502020204030204" pitchFamily="34" charset="0"/>
                <a:cs typeface="Calibri" panose="020F0502020204030204" pitchFamily="34" charset="0"/>
              </a:rPr>
              <a:t>Remove </a:t>
            </a:r>
            <a:r>
              <a:rPr lang="en-US" sz="2000" strike="sngStrike">
                <a:latin typeface="Calibri" panose="020F0502020204030204" pitchFamily="34" charset="0"/>
                <a:cs typeface="Calibri" panose="020F0502020204030204" pitchFamily="34" charset="0"/>
              </a:rPr>
              <a:t>32, 15, 16, 14, </a:t>
            </a:r>
            <a:r>
              <a:rPr lang="en-US" sz="2000">
                <a:latin typeface="Calibri" panose="020F0502020204030204" pitchFamily="34" charset="0"/>
                <a:cs typeface="Calibri" panose="020F0502020204030204" pitchFamily="34" charset="0"/>
              </a:rPr>
              <a:t>18</a:t>
            </a:r>
          </a:p>
          <a:p>
            <a:r>
              <a:rPr lang="en-US" sz="2000">
                <a:latin typeface="Calibri" panose="020F0502020204030204" pitchFamily="34" charset="0"/>
                <a:cs typeface="Calibri" panose="020F0502020204030204" pitchFamily="34" charset="0"/>
              </a:rPr>
              <a:t>M=3, L=3; min children=2, min items=2</a:t>
            </a:r>
          </a:p>
        </p:txBody>
      </p:sp>
      <p:graphicFrame>
        <p:nvGraphicFramePr>
          <p:cNvPr id="50" name="Table 49">
            <a:extLst>
              <a:ext uri="{FF2B5EF4-FFF2-40B4-BE49-F238E27FC236}">
                <a16:creationId xmlns:a16="http://schemas.microsoft.com/office/drawing/2014/main" id="{ACC4BF54-6982-4A95-82B6-EC91C5305DE6}"/>
              </a:ext>
            </a:extLst>
          </p:cNvPr>
          <p:cNvGraphicFramePr>
            <a:graphicFrameLocks noGrp="1"/>
          </p:cNvGraphicFramePr>
          <p:nvPr/>
        </p:nvGraphicFramePr>
        <p:xfrm>
          <a:off x="2420874" y="288957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18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3" name="Table 62">
            <a:extLst>
              <a:ext uri="{FF2B5EF4-FFF2-40B4-BE49-F238E27FC236}">
                <a16:creationId xmlns:a16="http://schemas.microsoft.com/office/drawing/2014/main" id="{B0C1A182-50E1-441E-B1AD-FE8E5046EAA2}"/>
              </a:ext>
            </a:extLst>
          </p:cNvPr>
          <p:cNvGraphicFramePr>
            <a:graphicFrameLocks noGrp="1"/>
          </p:cNvGraphicFramePr>
          <p:nvPr/>
        </p:nvGraphicFramePr>
        <p:xfrm>
          <a:off x="3739054" y="2908000"/>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4" name="Table 63">
            <a:extLst>
              <a:ext uri="{FF2B5EF4-FFF2-40B4-BE49-F238E27FC236}">
                <a16:creationId xmlns:a16="http://schemas.microsoft.com/office/drawing/2014/main" id="{F92BF719-DE35-4E4B-8FB5-31A140122BB6}"/>
              </a:ext>
            </a:extLst>
          </p:cNvPr>
          <p:cNvGraphicFramePr>
            <a:graphicFrameLocks noGrp="1"/>
          </p:cNvGraphicFramePr>
          <p:nvPr/>
        </p:nvGraphicFramePr>
        <p:xfrm>
          <a:off x="4488662" y="2901076"/>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5" name="Table 64">
            <a:extLst>
              <a:ext uri="{FF2B5EF4-FFF2-40B4-BE49-F238E27FC236}">
                <a16:creationId xmlns:a16="http://schemas.microsoft.com/office/drawing/2014/main" id="{4213ABC0-B4E6-45DF-8115-56A2D05A0405}"/>
              </a:ext>
            </a:extLst>
          </p:cNvPr>
          <p:cNvGraphicFramePr>
            <a:graphicFrameLocks noGrp="1"/>
          </p:cNvGraphicFramePr>
          <p:nvPr/>
        </p:nvGraphicFramePr>
        <p:xfrm>
          <a:off x="1661281" y="2889107"/>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sp>
        <p:nvSpPr>
          <p:cNvPr id="66" name="Text Box 56">
            <a:extLst>
              <a:ext uri="{FF2B5EF4-FFF2-40B4-BE49-F238E27FC236}">
                <a16:creationId xmlns:a16="http://schemas.microsoft.com/office/drawing/2014/main" id="{FB1D7DF1-D277-4FBB-BB61-82F017CE5029}"/>
              </a:ext>
            </a:extLst>
          </p:cNvPr>
          <p:cNvSpPr txBox="1">
            <a:spLocks noChangeArrowheads="1"/>
          </p:cNvSpPr>
          <p:nvPr>
            <p:custDataLst>
              <p:tags r:id="rId3"/>
            </p:custDataLst>
          </p:nvPr>
        </p:nvSpPr>
        <p:spPr bwMode="auto">
          <a:xfrm>
            <a:off x="4549986" y="4972698"/>
            <a:ext cx="1155316" cy="338554"/>
          </a:xfrm>
          <a:prstGeom prst="rect">
            <a:avLst/>
          </a:prstGeom>
          <a:noFill/>
          <a:ln w="9525">
            <a:noFill/>
            <a:miter lim="800000"/>
            <a:headEnd/>
            <a:tailEnd/>
          </a:ln>
        </p:spPr>
        <p:txBody>
          <a:bodyPr wrap="none">
            <a:spAutoFit/>
          </a:bodyPr>
          <a:lstStyle/>
          <a:p>
            <a:r>
              <a:rPr lang="en-US" sz="1600">
                <a:latin typeface="Calibri" panose="020F0502020204030204" pitchFamily="34" charset="0"/>
                <a:cs typeface="Calibri" panose="020F0502020204030204" pitchFamily="34" charset="0"/>
              </a:rPr>
              <a:t>remove(18)</a:t>
            </a:r>
          </a:p>
        </p:txBody>
      </p:sp>
      <p:sp>
        <p:nvSpPr>
          <p:cNvPr id="42" name="TextBox 41">
            <a:extLst>
              <a:ext uri="{FF2B5EF4-FFF2-40B4-BE49-F238E27FC236}">
                <a16:creationId xmlns:a16="http://schemas.microsoft.com/office/drawing/2014/main" id="{262B5F4C-2446-4BCB-A234-5CDB9D03C9DB}"/>
              </a:ext>
            </a:extLst>
          </p:cNvPr>
          <p:cNvSpPr txBox="1"/>
          <p:nvPr/>
        </p:nvSpPr>
        <p:spPr>
          <a:xfrm>
            <a:off x="7037915" y="2824769"/>
            <a:ext cx="3580980" cy="461665"/>
          </a:xfrm>
          <a:prstGeom prst="rect">
            <a:avLst/>
          </a:prstGeom>
          <a:noFill/>
        </p:spPr>
        <p:txBody>
          <a:bodyPr wrap="none" rtlCol="0">
            <a:spAutoFit/>
          </a:bodyPr>
          <a:lstStyle/>
          <a:p>
            <a:r>
              <a:rPr lang="en-US" sz="2400">
                <a:latin typeface="Calibri" pitchFamily="34" charset="0"/>
              </a:rPr>
              <a:t>Merge with a neighbor </a:t>
            </a:r>
            <a:r>
              <a:rPr lang="en-US" sz="2400" b="1">
                <a:solidFill>
                  <a:srgbClr val="00B050"/>
                </a:solidFill>
                <a:latin typeface="Calibri" pitchFamily="34" charset="0"/>
              </a:rPr>
              <a:t>leaf</a:t>
            </a:r>
          </a:p>
        </p:txBody>
      </p:sp>
      <p:sp>
        <p:nvSpPr>
          <p:cNvPr id="3" name="Date Placeholder 2">
            <a:extLst>
              <a:ext uri="{FF2B5EF4-FFF2-40B4-BE49-F238E27FC236}">
                <a16:creationId xmlns:a16="http://schemas.microsoft.com/office/drawing/2014/main" id="{71C47C37-00E4-B74C-A3BA-BB0C23AA1048}"/>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C0848250-8350-134E-B3F5-1E95FBB026F6}"/>
              </a:ext>
            </a:extLst>
          </p:cNvPr>
          <p:cNvSpPr>
            <a:spLocks noGrp="1"/>
          </p:cNvSpPr>
          <p:nvPr>
            <p:ph type="sldNum" sz="quarter" idx="12"/>
          </p:nvPr>
        </p:nvSpPr>
        <p:spPr/>
        <p:txBody>
          <a:bodyPr/>
          <a:lstStyle/>
          <a:p>
            <a:fld id="{26EF018D-A113-44B2-BA5D-E3BD5C944D75}" type="slidenum">
              <a:rPr lang="en-US" smtClean="0"/>
              <a:t>42</a:t>
            </a:fld>
            <a:endParaRPr lang="en-US"/>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2E070941-F6C9-4035-AB9C-F880453F1FFD}"/>
                  </a:ext>
                </a:extLst>
              </p14:cNvPr>
              <p14:cNvContentPartPr/>
              <p14:nvPr/>
            </p14:nvContentPartPr>
            <p14:xfrm>
              <a:off x="2580840" y="3056760"/>
              <a:ext cx="4693320" cy="3179880"/>
            </p14:xfrm>
          </p:contentPart>
        </mc:Choice>
        <mc:Fallback>
          <p:pic>
            <p:nvPicPr>
              <p:cNvPr id="2" name="Ink 1">
                <a:extLst>
                  <a:ext uri="{FF2B5EF4-FFF2-40B4-BE49-F238E27FC236}">
                    <a16:creationId xmlns:a16="http://schemas.microsoft.com/office/drawing/2014/main" id="{2E070941-F6C9-4035-AB9C-F880453F1FFD}"/>
                  </a:ext>
                </a:extLst>
              </p:cNvPr>
              <p:cNvPicPr/>
              <p:nvPr/>
            </p:nvPicPr>
            <p:blipFill>
              <a:blip r:embed="rId7"/>
              <a:stretch>
                <a:fillRect/>
              </a:stretch>
            </p:blipFill>
            <p:spPr>
              <a:xfrm>
                <a:off x="2571480" y="3047400"/>
                <a:ext cx="4712040" cy="3198600"/>
              </a:xfrm>
              <a:prstGeom prst="rect">
                <a:avLst/>
              </a:prstGeom>
            </p:spPr>
          </p:pic>
        </mc:Fallback>
      </mc:AlternateContent>
    </p:spTree>
    <p:extLst>
      <p:ext uri="{BB962C8B-B14F-4D97-AF65-F5344CB8AC3E}">
        <p14:creationId xmlns:p14="http://schemas.microsoft.com/office/powerpoint/2010/main" val="12827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p:txBody>
          <a:bodyPr/>
          <a:lstStyle/>
          <a:p>
            <a:r>
              <a:rPr lang="en-US"/>
              <a:t>Remove Example: Answer (7 of 8)</a:t>
            </a:r>
          </a:p>
        </p:txBody>
      </p:sp>
      <p:sp>
        <p:nvSpPr>
          <p:cNvPr id="62" name="Line 153">
            <a:extLst>
              <a:ext uri="{FF2B5EF4-FFF2-40B4-BE49-F238E27FC236}">
                <a16:creationId xmlns:a16="http://schemas.microsoft.com/office/drawing/2014/main" id="{2EAD9197-2C0B-4533-B884-062F0A5F31AF}"/>
              </a:ext>
            </a:extLst>
          </p:cNvPr>
          <p:cNvSpPr>
            <a:spLocks noChangeShapeType="1"/>
          </p:cNvSpPr>
          <p:nvPr>
            <p:custDataLst>
              <p:tags r:id="rId2"/>
            </p:custDataLst>
          </p:nvPr>
        </p:nvSpPr>
        <p:spPr bwMode="auto">
          <a:xfrm>
            <a:off x="4711222" y="5342029"/>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29" name="Table 28">
            <a:extLst>
              <a:ext uri="{FF2B5EF4-FFF2-40B4-BE49-F238E27FC236}">
                <a16:creationId xmlns:a16="http://schemas.microsoft.com/office/drawing/2014/main" id="{683CC94B-DC87-4902-9AEC-9326CCDB4267}"/>
              </a:ext>
            </a:extLst>
          </p:cNvPr>
          <p:cNvGraphicFramePr>
            <a:graphicFrameLocks noGrp="1"/>
          </p:cNvGraphicFramePr>
          <p:nvPr/>
        </p:nvGraphicFramePr>
        <p:xfrm>
          <a:off x="7101383" y="499743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1" name="Table 30">
            <a:extLst>
              <a:ext uri="{FF2B5EF4-FFF2-40B4-BE49-F238E27FC236}">
                <a16:creationId xmlns:a16="http://schemas.microsoft.com/office/drawing/2014/main" id="{4BD6A847-D169-42EB-ABAF-27BFF6A1BACC}"/>
              </a:ext>
            </a:extLst>
          </p:cNvPr>
          <p:cNvGraphicFramePr>
            <a:graphicFrameLocks noGrp="1"/>
          </p:cNvGraphicFramePr>
          <p:nvPr/>
        </p:nvGraphicFramePr>
        <p:xfrm>
          <a:off x="6325098"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32" name="Straight Arrow Connector 31">
            <a:extLst>
              <a:ext uri="{FF2B5EF4-FFF2-40B4-BE49-F238E27FC236}">
                <a16:creationId xmlns:a16="http://schemas.microsoft.com/office/drawing/2014/main" id="{B165C896-5D70-43DA-A55A-C81C7D294EEB}"/>
              </a:ext>
            </a:extLst>
          </p:cNvPr>
          <p:cNvCxnSpPr>
            <a:cxnSpLocks/>
            <a:stCxn id="31" idx="2"/>
            <a:endCxn id="29" idx="0"/>
          </p:cNvCxnSpPr>
          <p:nvPr/>
        </p:nvCxnSpPr>
        <p:spPr bwMode="auto">
          <a:xfrm>
            <a:off x="7337711" y="4639933"/>
            <a:ext cx="85931"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64798F8-3CFF-43F5-B33D-29ECC4A50B52}"/>
              </a:ext>
            </a:extLst>
          </p:cNvPr>
          <p:cNvCxnSpPr>
            <a:cxnSpLocks/>
            <a:endCxn id="31" idx="0"/>
          </p:cNvCxnSpPr>
          <p:nvPr/>
        </p:nvCxnSpPr>
        <p:spPr bwMode="auto">
          <a:xfrm flipH="1">
            <a:off x="7337711" y="3787981"/>
            <a:ext cx="260630" cy="357499"/>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4" name="Table 33">
            <a:extLst>
              <a:ext uri="{FF2B5EF4-FFF2-40B4-BE49-F238E27FC236}">
                <a16:creationId xmlns:a16="http://schemas.microsoft.com/office/drawing/2014/main" id="{3BC8B417-75AB-48D5-BEEB-F9AF7EC75803}"/>
              </a:ext>
            </a:extLst>
          </p:cNvPr>
          <p:cNvGraphicFramePr>
            <a:graphicFrameLocks noGrp="1"/>
          </p:cNvGraphicFramePr>
          <p:nvPr/>
        </p:nvGraphicFramePr>
        <p:xfrm>
          <a:off x="7855979" y="499696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35" name="Straight Arrow Connector 34">
            <a:extLst>
              <a:ext uri="{FF2B5EF4-FFF2-40B4-BE49-F238E27FC236}">
                <a16:creationId xmlns:a16="http://schemas.microsoft.com/office/drawing/2014/main" id="{DDC3924C-875F-41CD-8216-FC8BD6A02B8E}"/>
              </a:ext>
            </a:extLst>
          </p:cNvPr>
          <p:cNvCxnSpPr>
            <a:cxnSpLocks/>
            <a:endCxn id="34" idx="0"/>
          </p:cNvCxnSpPr>
          <p:nvPr/>
        </p:nvCxnSpPr>
        <p:spPr bwMode="auto">
          <a:xfrm>
            <a:off x="8178237" y="4633949"/>
            <a:ext cx="1" cy="363016"/>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6" name="Table 35">
            <a:extLst>
              <a:ext uri="{FF2B5EF4-FFF2-40B4-BE49-F238E27FC236}">
                <a16:creationId xmlns:a16="http://schemas.microsoft.com/office/drawing/2014/main" id="{82194013-9242-40A9-BD93-23A2B9747439}"/>
              </a:ext>
            </a:extLst>
          </p:cNvPr>
          <p:cNvGraphicFramePr>
            <a:graphicFrameLocks noGrp="1"/>
          </p:cNvGraphicFramePr>
          <p:nvPr/>
        </p:nvGraphicFramePr>
        <p:xfrm>
          <a:off x="6341790" y="499696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7" name="Table 36">
            <a:extLst>
              <a:ext uri="{FF2B5EF4-FFF2-40B4-BE49-F238E27FC236}">
                <a16:creationId xmlns:a16="http://schemas.microsoft.com/office/drawing/2014/main" id="{B92189F1-A713-4C96-A30E-39061F36F3C0}"/>
              </a:ext>
            </a:extLst>
          </p:cNvPr>
          <p:cNvGraphicFramePr>
            <a:graphicFrameLocks noGrp="1"/>
          </p:cNvGraphicFramePr>
          <p:nvPr/>
        </p:nvGraphicFramePr>
        <p:xfrm>
          <a:off x="7423642" y="3313372"/>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cxnSp>
        <p:nvCxnSpPr>
          <p:cNvPr id="40" name="Straight Arrow Connector 39">
            <a:extLst>
              <a:ext uri="{FF2B5EF4-FFF2-40B4-BE49-F238E27FC236}">
                <a16:creationId xmlns:a16="http://schemas.microsoft.com/office/drawing/2014/main" id="{75C30E83-81A4-4F78-BA63-2C830D951658}"/>
              </a:ext>
            </a:extLst>
          </p:cNvPr>
          <p:cNvCxnSpPr>
            <a:cxnSpLocks/>
            <a:endCxn id="36" idx="0"/>
          </p:cNvCxnSpPr>
          <p:nvPr/>
        </p:nvCxnSpPr>
        <p:spPr bwMode="auto">
          <a:xfrm>
            <a:off x="6475272" y="4611501"/>
            <a:ext cx="188777" cy="385464"/>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49" name="Table 48">
            <a:extLst>
              <a:ext uri="{FF2B5EF4-FFF2-40B4-BE49-F238E27FC236}">
                <a16:creationId xmlns:a16="http://schemas.microsoft.com/office/drawing/2014/main" id="{6EC44624-51AF-4163-A577-685A25501E18}"/>
              </a:ext>
            </a:extLst>
          </p:cNvPr>
          <p:cNvGraphicFramePr>
            <a:graphicFrameLocks noGrp="1"/>
          </p:cNvGraphicFramePr>
          <p:nvPr/>
        </p:nvGraphicFramePr>
        <p:xfrm>
          <a:off x="1618668"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1" name="Straight Arrow Connector 50">
            <a:extLst>
              <a:ext uri="{FF2B5EF4-FFF2-40B4-BE49-F238E27FC236}">
                <a16:creationId xmlns:a16="http://schemas.microsoft.com/office/drawing/2014/main" id="{6AD0E941-0A3E-44F6-8A28-C31E8A7035BB}"/>
              </a:ext>
            </a:extLst>
          </p:cNvPr>
          <p:cNvCxnSpPr>
            <a:cxnSpLocks/>
            <a:endCxn id="49" idx="0"/>
          </p:cNvCxnSpPr>
          <p:nvPr/>
        </p:nvCxnSpPr>
        <p:spPr bwMode="auto">
          <a:xfrm flipH="1">
            <a:off x="2631281" y="1656591"/>
            <a:ext cx="260630"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747A9A89-83D0-4A2B-899E-5541C5F7A2FA}"/>
              </a:ext>
            </a:extLst>
          </p:cNvPr>
          <p:cNvCxnSpPr>
            <a:cxnSpLocks/>
            <a:endCxn id="63" idx="0"/>
          </p:cNvCxnSpPr>
          <p:nvPr/>
        </p:nvCxnSpPr>
        <p:spPr bwMode="auto">
          <a:xfrm>
            <a:off x="3982840" y="2508544"/>
            <a:ext cx="78473" cy="399456"/>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5" name="Table 54">
            <a:extLst>
              <a:ext uri="{FF2B5EF4-FFF2-40B4-BE49-F238E27FC236}">
                <a16:creationId xmlns:a16="http://schemas.microsoft.com/office/drawing/2014/main" id="{9E52A16E-5BC4-4D47-B216-6E3438706509}"/>
              </a:ext>
            </a:extLst>
          </p:cNvPr>
          <p:cNvGraphicFramePr>
            <a:graphicFrameLocks noGrp="1"/>
          </p:cNvGraphicFramePr>
          <p:nvPr/>
        </p:nvGraphicFramePr>
        <p:xfrm>
          <a:off x="2717212" y="1181983"/>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graphicFrame>
        <p:nvGraphicFramePr>
          <p:cNvPr id="56" name="Table 55">
            <a:extLst>
              <a:ext uri="{FF2B5EF4-FFF2-40B4-BE49-F238E27FC236}">
                <a16:creationId xmlns:a16="http://schemas.microsoft.com/office/drawing/2014/main" id="{A1DEE3C4-298E-43F2-925B-B57CFA325C74}"/>
              </a:ext>
            </a:extLst>
          </p:cNvPr>
          <p:cNvGraphicFramePr>
            <a:graphicFrameLocks noGrp="1"/>
          </p:cNvGraphicFramePr>
          <p:nvPr/>
        </p:nvGraphicFramePr>
        <p:xfrm>
          <a:off x="3824986"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8" name="Straight Arrow Connector 57">
            <a:extLst>
              <a:ext uri="{FF2B5EF4-FFF2-40B4-BE49-F238E27FC236}">
                <a16:creationId xmlns:a16="http://schemas.microsoft.com/office/drawing/2014/main" id="{128742A9-53F5-470F-B906-87045EDEF4B0}"/>
              </a:ext>
            </a:extLst>
          </p:cNvPr>
          <p:cNvCxnSpPr>
            <a:cxnSpLocks/>
            <a:endCxn id="65" idx="0"/>
          </p:cNvCxnSpPr>
          <p:nvPr/>
        </p:nvCxnSpPr>
        <p:spPr bwMode="auto">
          <a:xfrm>
            <a:off x="1782523" y="2493789"/>
            <a:ext cx="201017" cy="395318"/>
          </a:xfrm>
          <a:prstGeom prst="straightConnector1">
            <a:avLst/>
          </a:prstGeom>
          <a:noFill/>
          <a:ln w="25400" cap="flat"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5A1AE5CB-F0EF-4F39-B254-B875BA591221}"/>
              </a:ext>
            </a:extLst>
          </p:cNvPr>
          <p:cNvCxnSpPr>
            <a:cxnSpLocks/>
            <a:stCxn id="55" idx="2"/>
            <a:endCxn id="56" idx="0"/>
          </p:cNvCxnSpPr>
          <p:nvPr/>
        </p:nvCxnSpPr>
        <p:spPr bwMode="auto">
          <a:xfrm>
            <a:off x="3729825" y="1676436"/>
            <a:ext cx="1107774" cy="337655"/>
          </a:xfrm>
          <a:prstGeom prst="straightConnector1">
            <a:avLst/>
          </a:prstGeom>
          <a:noFill/>
          <a:ln w="25400" cap="flat" cmpd="sng" algn="ctr">
            <a:solidFill>
              <a:schemeClr val="tx1"/>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A8C7F953-8DBC-4CDA-9EC0-48D03E46C35D}"/>
              </a:ext>
            </a:extLst>
          </p:cNvPr>
          <p:cNvCxnSpPr>
            <a:cxnSpLocks/>
            <a:stCxn id="56" idx="2"/>
            <a:endCxn id="64" idx="0"/>
          </p:cNvCxnSpPr>
          <p:nvPr/>
        </p:nvCxnSpPr>
        <p:spPr bwMode="auto">
          <a:xfrm flipH="1">
            <a:off x="4810921" y="2508544"/>
            <a:ext cx="26678" cy="392532"/>
          </a:xfrm>
          <a:prstGeom prst="straightConnector1">
            <a:avLst/>
          </a:prstGeom>
          <a:noFill/>
          <a:ln w="25400" cap="flat" cmpd="sng" algn="ctr">
            <a:solidFill>
              <a:schemeClr val="tx1"/>
            </a:solidFill>
            <a:prstDash val="solid"/>
            <a:round/>
            <a:headEnd type="none" w="med" len="med"/>
            <a:tailEnd type="triangle"/>
          </a:ln>
          <a:effectLst/>
        </p:spPr>
      </p:cxnSp>
      <p:sp>
        <p:nvSpPr>
          <p:cNvPr id="43" name="Rectangle: Rounded Corners 42">
            <a:extLst>
              <a:ext uri="{FF2B5EF4-FFF2-40B4-BE49-F238E27FC236}">
                <a16:creationId xmlns:a16="http://schemas.microsoft.com/office/drawing/2014/main" id="{FCAD9D07-CE1C-467A-AC7C-E7CC3928ECEA}"/>
              </a:ext>
            </a:extLst>
          </p:cNvPr>
          <p:cNvSpPr/>
          <p:nvPr/>
        </p:nvSpPr>
        <p:spPr bwMode="auto">
          <a:xfrm>
            <a:off x="1586657" y="5942621"/>
            <a:ext cx="4403732" cy="762000"/>
          </a:xfrm>
          <a:prstGeom prst="roundRect">
            <a:avLst/>
          </a:prstGeom>
          <a:solidFill>
            <a:srgbClr val="FFFFAB"/>
          </a:solidFill>
          <a:ln w="25400" cap="flat" cmpd="sng" algn="ctr">
            <a:solidFill>
              <a:schemeClr val="tx1"/>
            </a:solid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r>
              <a:rPr lang="en-US" sz="2000">
                <a:latin typeface="Calibri" panose="020F0502020204030204" pitchFamily="34" charset="0"/>
                <a:cs typeface="Calibri" panose="020F0502020204030204" pitchFamily="34" charset="0"/>
              </a:rPr>
              <a:t>Remove </a:t>
            </a:r>
            <a:r>
              <a:rPr lang="en-US" sz="2000" strike="sngStrike">
                <a:latin typeface="Calibri" panose="020F0502020204030204" pitchFamily="34" charset="0"/>
                <a:cs typeface="Calibri" panose="020F0502020204030204" pitchFamily="34" charset="0"/>
              </a:rPr>
              <a:t>32, 15, 16, 14, </a:t>
            </a:r>
            <a:r>
              <a:rPr lang="en-US" sz="2000">
                <a:latin typeface="Calibri" panose="020F0502020204030204" pitchFamily="34" charset="0"/>
                <a:cs typeface="Calibri" panose="020F0502020204030204" pitchFamily="34" charset="0"/>
              </a:rPr>
              <a:t>18</a:t>
            </a:r>
          </a:p>
          <a:p>
            <a:r>
              <a:rPr lang="en-US" sz="2000">
                <a:latin typeface="Calibri" panose="020F0502020204030204" pitchFamily="34" charset="0"/>
                <a:cs typeface="Calibri" panose="020F0502020204030204" pitchFamily="34" charset="0"/>
              </a:rPr>
              <a:t>M=3, L=3; min children=2, min items=2</a:t>
            </a:r>
          </a:p>
        </p:txBody>
      </p:sp>
      <p:graphicFrame>
        <p:nvGraphicFramePr>
          <p:cNvPr id="63" name="Table 62">
            <a:extLst>
              <a:ext uri="{FF2B5EF4-FFF2-40B4-BE49-F238E27FC236}">
                <a16:creationId xmlns:a16="http://schemas.microsoft.com/office/drawing/2014/main" id="{B0C1A182-50E1-441E-B1AD-FE8E5046EAA2}"/>
              </a:ext>
            </a:extLst>
          </p:cNvPr>
          <p:cNvGraphicFramePr>
            <a:graphicFrameLocks noGrp="1"/>
          </p:cNvGraphicFramePr>
          <p:nvPr/>
        </p:nvGraphicFramePr>
        <p:xfrm>
          <a:off x="3739054" y="2908000"/>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4" name="Table 63">
            <a:extLst>
              <a:ext uri="{FF2B5EF4-FFF2-40B4-BE49-F238E27FC236}">
                <a16:creationId xmlns:a16="http://schemas.microsoft.com/office/drawing/2014/main" id="{F92BF719-DE35-4E4B-8FB5-31A140122BB6}"/>
              </a:ext>
            </a:extLst>
          </p:cNvPr>
          <p:cNvGraphicFramePr>
            <a:graphicFrameLocks noGrp="1"/>
          </p:cNvGraphicFramePr>
          <p:nvPr/>
        </p:nvGraphicFramePr>
        <p:xfrm>
          <a:off x="4488662" y="2901076"/>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5" name="Table 64">
            <a:extLst>
              <a:ext uri="{FF2B5EF4-FFF2-40B4-BE49-F238E27FC236}">
                <a16:creationId xmlns:a16="http://schemas.microsoft.com/office/drawing/2014/main" id="{4213ABC0-B4E6-45DF-8115-56A2D05A0405}"/>
              </a:ext>
            </a:extLst>
          </p:cNvPr>
          <p:cNvGraphicFramePr>
            <a:graphicFrameLocks noGrp="1"/>
          </p:cNvGraphicFramePr>
          <p:nvPr/>
        </p:nvGraphicFramePr>
        <p:xfrm>
          <a:off x="1661281" y="2889107"/>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sp>
        <p:nvSpPr>
          <p:cNvPr id="42" name="TextBox 41">
            <a:extLst>
              <a:ext uri="{FF2B5EF4-FFF2-40B4-BE49-F238E27FC236}">
                <a16:creationId xmlns:a16="http://schemas.microsoft.com/office/drawing/2014/main" id="{262B5F4C-2446-4BCB-A234-5CDB9D03C9DB}"/>
              </a:ext>
            </a:extLst>
          </p:cNvPr>
          <p:cNvSpPr txBox="1"/>
          <p:nvPr/>
        </p:nvSpPr>
        <p:spPr>
          <a:xfrm>
            <a:off x="7037915" y="2824769"/>
            <a:ext cx="3752566" cy="461665"/>
          </a:xfrm>
          <a:prstGeom prst="rect">
            <a:avLst/>
          </a:prstGeom>
          <a:noFill/>
        </p:spPr>
        <p:txBody>
          <a:bodyPr wrap="none" rtlCol="0">
            <a:spAutoFit/>
          </a:bodyPr>
          <a:lstStyle/>
          <a:p>
            <a:r>
              <a:rPr lang="en-US" sz="2400">
                <a:latin typeface="Calibri" pitchFamily="34" charset="0"/>
              </a:rPr>
              <a:t>Merge with a neighbor </a:t>
            </a:r>
            <a:r>
              <a:rPr lang="en-US" sz="2400" b="1">
                <a:latin typeface="Calibri" pitchFamily="34" charset="0"/>
              </a:rPr>
              <a:t>node</a:t>
            </a:r>
          </a:p>
        </p:txBody>
      </p:sp>
      <p:sp>
        <p:nvSpPr>
          <p:cNvPr id="3" name="Date Placeholder 2">
            <a:extLst>
              <a:ext uri="{FF2B5EF4-FFF2-40B4-BE49-F238E27FC236}">
                <a16:creationId xmlns:a16="http://schemas.microsoft.com/office/drawing/2014/main" id="{E54ADB93-2B2C-C247-845C-9EC189CB22EE}"/>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F3B191C1-1604-4A41-BE8C-6C10FF3F1D16}"/>
              </a:ext>
            </a:extLst>
          </p:cNvPr>
          <p:cNvSpPr>
            <a:spLocks noGrp="1"/>
          </p:cNvSpPr>
          <p:nvPr>
            <p:ph type="sldNum" sz="quarter" idx="12"/>
          </p:nvPr>
        </p:nvSpPr>
        <p:spPr/>
        <p:txBody>
          <a:bodyPr/>
          <a:lstStyle/>
          <a:p>
            <a:fld id="{26EF018D-A113-44B2-BA5D-E3BD5C944D75}" type="slidenum">
              <a:rPr lang="en-US" smtClean="0"/>
              <a:t>43</a:t>
            </a:fld>
            <a:endParaRPr lang="en-US"/>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650A04C2-1AE1-4FFD-8192-88B986178BDC}"/>
                  </a:ext>
                </a:extLst>
              </p14:cNvPr>
              <p14:cNvContentPartPr/>
              <p14:nvPr/>
            </p14:nvContentPartPr>
            <p14:xfrm>
              <a:off x="1637280" y="2340360"/>
              <a:ext cx="3333600" cy="592920"/>
            </p14:xfrm>
          </p:contentPart>
        </mc:Choice>
        <mc:Fallback>
          <p:pic>
            <p:nvPicPr>
              <p:cNvPr id="2" name="Ink 1">
                <a:extLst>
                  <a:ext uri="{FF2B5EF4-FFF2-40B4-BE49-F238E27FC236}">
                    <a16:creationId xmlns:a16="http://schemas.microsoft.com/office/drawing/2014/main" id="{650A04C2-1AE1-4FFD-8192-88B986178BDC}"/>
                  </a:ext>
                </a:extLst>
              </p:cNvPr>
              <p:cNvPicPr/>
              <p:nvPr/>
            </p:nvPicPr>
            <p:blipFill>
              <a:blip r:embed="rId6"/>
              <a:stretch>
                <a:fillRect/>
              </a:stretch>
            </p:blipFill>
            <p:spPr>
              <a:xfrm>
                <a:off x="1627920" y="2331000"/>
                <a:ext cx="3352320" cy="611640"/>
              </a:xfrm>
              <a:prstGeom prst="rect">
                <a:avLst/>
              </a:prstGeom>
            </p:spPr>
          </p:pic>
        </mc:Fallback>
      </mc:AlternateContent>
    </p:spTree>
    <p:extLst>
      <p:ext uri="{BB962C8B-B14F-4D97-AF65-F5344CB8AC3E}">
        <p14:creationId xmlns:p14="http://schemas.microsoft.com/office/powerpoint/2010/main" val="317512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p:txBody>
          <a:bodyPr/>
          <a:lstStyle/>
          <a:p>
            <a:pPr eaLnBrk="1" hangingPunct="1"/>
            <a:r>
              <a:rPr lang="en-US"/>
              <a:t>Remove Example: Answer (8 of 8)</a:t>
            </a:r>
          </a:p>
        </p:txBody>
      </p:sp>
      <p:sp>
        <p:nvSpPr>
          <p:cNvPr id="62" name="Line 153">
            <a:extLst>
              <a:ext uri="{FF2B5EF4-FFF2-40B4-BE49-F238E27FC236}">
                <a16:creationId xmlns:a16="http://schemas.microsoft.com/office/drawing/2014/main" id="{2EAD9197-2C0B-4533-B884-062F0A5F31AF}"/>
              </a:ext>
            </a:extLst>
          </p:cNvPr>
          <p:cNvSpPr>
            <a:spLocks noChangeShapeType="1"/>
          </p:cNvSpPr>
          <p:nvPr>
            <p:custDataLst>
              <p:tags r:id="rId2"/>
            </p:custDataLst>
          </p:nvPr>
        </p:nvSpPr>
        <p:spPr bwMode="auto">
          <a:xfrm>
            <a:off x="4711222" y="5342029"/>
            <a:ext cx="903897" cy="0"/>
          </a:xfrm>
          <a:prstGeom prst="line">
            <a:avLst/>
          </a:prstGeom>
          <a:noFill/>
          <a:ln w="12700">
            <a:solidFill>
              <a:schemeClr val="tx1"/>
            </a:solidFill>
            <a:round/>
            <a:headEnd/>
            <a:tailEnd type="stealth" w="lg" len="lg"/>
          </a:ln>
        </p:spPr>
        <p:txBody>
          <a:bodyPr wrap="none" anchor="ctr"/>
          <a:lstStyle/>
          <a:p>
            <a:endParaRPr lang="en-US" sz="1400"/>
          </a:p>
        </p:txBody>
      </p:sp>
      <p:graphicFrame>
        <p:nvGraphicFramePr>
          <p:cNvPr id="29" name="Table 28">
            <a:extLst>
              <a:ext uri="{FF2B5EF4-FFF2-40B4-BE49-F238E27FC236}">
                <a16:creationId xmlns:a16="http://schemas.microsoft.com/office/drawing/2014/main" id="{683CC94B-DC87-4902-9AEC-9326CCDB4267}"/>
              </a:ext>
            </a:extLst>
          </p:cNvPr>
          <p:cNvGraphicFramePr>
            <a:graphicFrameLocks noGrp="1"/>
          </p:cNvGraphicFramePr>
          <p:nvPr/>
        </p:nvGraphicFramePr>
        <p:xfrm>
          <a:off x="7101383" y="4997433"/>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31" name="Table 30">
            <a:extLst>
              <a:ext uri="{FF2B5EF4-FFF2-40B4-BE49-F238E27FC236}">
                <a16:creationId xmlns:a16="http://schemas.microsoft.com/office/drawing/2014/main" id="{4BD6A847-D169-42EB-ABAF-27BFF6A1BACC}"/>
              </a:ext>
            </a:extLst>
          </p:cNvPr>
          <p:cNvGraphicFramePr>
            <a:graphicFrameLocks noGrp="1"/>
          </p:cNvGraphicFramePr>
          <p:nvPr/>
        </p:nvGraphicFramePr>
        <p:xfrm>
          <a:off x="6325098" y="4145480"/>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cxnSp>
        <p:nvCxnSpPr>
          <p:cNvPr id="32" name="Straight Arrow Connector 31">
            <a:extLst>
              <a:ext uri="{FF2B5EF4-FFF2-40B4-BE49-F238E27FC236}">
                <a16:creationId xmlns:a16="http://schemas.microsoft.com/office/drawing/2014/main" id="{B165C896-5D70-43DA-A55A-C81C7D294EEB}"/>
              </a:ext>
            </a:extLst>
          </p:cNvPr>
          <p:cNvCxnSpPr>
            <a:cxnSpLocks/>
            <a:stCxn id="31" idx="2"/>
            <a:endCxn id="29" idx="0"/>
          </p:cNvCxnSpPr>
          <p:nvPr/>
        </p:nvCxnSpPr>
        <p:spPr bwMode="auto">
          <a:xfrm>
            <a:off x="7337711" y="4639933"/>
            <a:ext cx="85931" cy="357500"/>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4" name="Table 33">
            <a:extLst>
              <a:ext uri="{FF2B5EF4-FFF2-40B4-BE49-F238E27FC236}">
                <a16:creationId xmlns:a16="http://schemas.microsoft.com/office/drawing/2014/main" id="{3BC8B417-75AB-48D5-BEEB-F9AF7EC75803}"/>
              </a:ext>
            </a:extLst>
          </p:cNvPr>
          <p:cNvGraphicFramePr>
            <a:graphicFrameLocks noGrp="1"/>
          </p:cNvGraphicFramePr>
          <p:nvPr/>
        </p:nvGraphicFramePr>
        <p:xfrm>
          <a:off x="7855979" y="499696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35" name="Straight Arrow Connector 34">
            <a:extLst>
              <a:ext uri="{FF2B5EF4-FFF2-40B4-BE49-F238E27FC236}">
                <a16:creationId xmlns:a16="http://schemas.microsoft.com/office/drawing/2014/main" id="{DDC3924C-875F-41CD-8216-FC8BD6A02B8E}"/>
              </a:ext>
            </a:extLst>
          </p:cNvPr>
          <p:cNvCxnSpPr>
            <a:cxnSpLocks/>
            <a:endCxn id="34" idx="0"/>
          </p:cNvCxnSpPr>
          <p:nvPr/>
        </p:nvCxnSpPr>
        <p:spPr bwMode="auto">
          <a:xfrm>
            <a:off x="8178237" y="4633949"/>
            <a:ext cx="1" cy="363016"/>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36" name="Table 35">
            <a:extLst>
              <a:ext uri="{FF2B5EF4-FFF2-40B4-BE49-F238E27FC236}">
                <a16:creationId xmlns:a16="http://schemas.microsoft.com/office/drawing/2014/main" id="{82194013-9242-40A9-BD93-23A2B9747439}"/>
              </a:ext>
            </a:extLst>
          </p:cNvPr>
          <p:cNvGraphicFramePr>
            <a:graphicFrameLocks noGrp="1"/>
          </p:cNvGraphicFramePr>
          <p:nvPr/>
        </p:nvGraphicFramePr>
        <p:xfrm>
          <a:off x="6341790" y="4996965"/>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cxnSp>
        <p:nvCxnSpPr>
          <p:cNvPr id="40" name="Straight Arrow Connector 39">
            <a:extLst>
              <a:ext uri="{FF2B5EF4-FFF2-40B4-BE49-F238E27FC236}">
                <a16:creationId xmlns:a16="http://schemas.microsoft.com/office/drawing/2014/main" id="{75C30E83-81A4-4F78-BA63-2C830D951658}"/>
              </a:ext>
            </a:extLst>
          </p:cNvPr>
          <p:cNvCxnSpPr>
            <a:cxnSpLocks/>
            <a:endCxn id="36" idx="0"/>
          </p:cNvCxnSpPr>
          <p:nvPr/>
        </p:nvCxnSpPr>
        <p:spPr bwMode="auto">
          <a:xfrm>
            <a:off x="6475272" y="4611501"/>
            <a:ext cx="188777" cy="385464"/>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49" name="Table 48">
            <a:extLst>
              <a:ext uri="{FF2B5EF4-FFF2-40B4-BE49-F238E27FC236}">
                <a16:creationId xmlns:a16="http://schemas.microsoft.com/office/drawing/2014/main" id="{6EC44624-51AF-4163-A577-685A25501E18}"/>
              </a:ext>
            </a:extLst>
          </p:cNvPr>
          <p:cNvGraphicFramePr>
            <a:graphicFrameLocks noGrp="1"/>
          </p:cNvGraphicFramePr>
          <p:nvPr/>
        </p:nvGraphicFramePr>
        <p:xfrm>
          <a:off x="1618668" y="2014091"/>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36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900" b="0">
                          <a:solidFill>
                            <a:schemeClr val="tx1"/>
                          </a:solidFill>
                          <a:latin typeface="Calibri" panose="020F0502020204030204" pitchFamily="34" charset="0"/>
                          <a:cs typeface="Calibri" panose="020F050202020403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30286222"/>
                  </a:ext>
                </a:extLst>
              </a:tr>
            </a:tbl>
          </a:graphicData>
        </a:graphic>
      </p:graphicFrame>
      <p:cxnSp>
        <p:nvCxnSpPr>
          <p:cNvPr id="51" name="Straight Arrow Connector 50">
            <a:extLst>
              <a:ext uri="{FF2B5EF4-FFF2-40B4-BE49-F238E27FC236}">
                <a16:creationId xmlns:a16="http://schemas.microsoft.com/office/drawing/2014/main" id="{6AD0E941-0A3E-44F6-8A28-C31E8A7035BB}"/>
              </a:ext>
            </a:extLst>
          </p:cNvPr>
          <p:cNvCxnSpPr>
            <a:cxnSpLocks/>
            <a:endCxn id="49" idx="0"/>
          </p:cNvCxnSpPr>
          <p:nvPr/>
        </p:nvCxnSpPr>
        <p:spPr bwMode="auto">
          <a:xfrm flipH="1">
            <a:off x="2631281" y="1656591"/>
            <a:ext cx="260630" cy="357500"/>
          </a:xfrm>
          <a:prstGeom prst="straightConnector1">
            <a:avLst/>
          </a:prstGeom>
          <a:noFill/>
          <a:ln w="25400" cap="flat" cmpd="sng" algn="ctr">
            <a:solidFill>
              <a:schemeClr val="tx1"/>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747A9A89-83D0-4A2B-899E-5541C5F7A2FA}"/>
              </a:ext>
            </a:extLst>
          </p:cNvPr>
          <p:cNvCxnSpPr>
            <a:cxnSpLocks/>
            <a:stCxn id="49" idx="2"/>
            <a:endCxn id="63" idx="0"/>
          </p:cNvCxnSpPr>
          <p:nvPr/>
        </p:nvCxnSpPr>
        <p:spPr bwMode="auto">
          <a:xfrm>
            <a:off x="2631281" y="2508544"/>
            <a:ext cx="82709" cy="374917"/>
          </a:xfrm>
          <a:prstGeom prst="straightConnector1">
            <a:avLst/>
          </a:prstGeom>
          <a:noFill/>
          <a:ln w="25400" cap="flat" cmpd="sng" algn="ctr">
            <a:solidFill>
              <a:schemeClr val="tx1"/>
            </a:solidFill>
            <a:prstDash val="solid"/>
            <a:round/>
            <a:headEnd type="none" w="med" len="med"/>
            <a:tailEnd type="triangle"/>
          </a:ln>
          <a:effectLst/>
        </p:spPr>
      </p:cxnSp>
      <p:graphicFrame>
        <p:nvGraphicFramePr>
          <p:cNvPr id="55" name="Table 54">
            <a:extLst>
              <a:ext uri="{FF2B5EF4-FFF2-40B4-BE49-F238E27FC236}">
                <a16:creationId xmlns:a16="http://schemas.microsoft.com/office/drawing/2014/main" id="{9E52A16E-5BC4-4D47-B216-6E3438706509}"/>
              </a:ext>
            </a:extLst>
          </p:cNvPr>
          <p:cNvGraphicFramePr>
            <a:graphicFrameLocks noGrp="1"/>
          </p:cNvGraphicFramePr>
          <p:nvPr/>
        </p:nvGraphicFramePr>
        <p:xfrm>
          <a:off x="2717212" y="1181983"/>
          <a:ext cx="2025227" cy="494453"/>
        </p:xfrm>
        <a:graphic>
          <a:graphicData uri="http://schemas.openxmlformats.org/drawingml/2006/table">
            <a:tbl>
              <a:tblPr firstRow="1" bandRow="1">
                <a:tableStyleId>{5C22544A-7EE6-4342-B048-85BDC9FD1C3A}</a:tableStyleId>
              </a:tblPr>
              <a:tblGrid>
                <a:gridCol w="310027">
                  <a:extLst>
                    <a:ext uri="{9D8B030D-6E8A-4147-A177-3AD203B41FA5}">
                      <a16:colId xmlns:a16="http://schemas.microsoft.com/office/drawing/2014/main" val="705082117"/>
                    </a:ext>
                  </a:extLst>
                </a:gridCol>
                <a:gridCol w="545263">
                  <a:extLst>
                    <a:ext uri="{9D8B030D-6E8A-4147-A177-3AD203B41FA5}">
                      <a16:colId xmlns:a16="http://schemas.microsoft.com/office/drawing/2014/main" val="3817245509"/>
                    </a:ext>
                  </a:extLst>
                </a:gridCol>
                <a:gridCol w="310027">
                  <a:extLst>
                    <a:ext uri="{9D8B030D-6E8A-4147-A177-3AD203B41FA5}">
                      <a16:colId xmlns:a16="http://schemas.microsoft.com/office/drawing/2014/main" val="3912101959"/>
                    </a:ext>
                  </a:extLst>
                </a:gridCol>
                <a:gridCol w="549883">
                  <a:extLst>
                    <a:ext uri="{9D8B030D-6E8A-4147-A177-3AD203B41FA5}">
                      <a16:colId xmlns:a16="http://schemas.microsoft.com/office/drawing/2014/main" val="1258011312"/>
                    </a:ext>
                  </a:extLst>
                </a:gridCol>
                <a:gridCol w="310027">
                  <a:extLst>
                    <a:ext uri="{9D8B030D-6E8A-4147-A177-3AD203B41FA5}">
                      <a16:colId xmlns:a16="http://schemas.microsoft.com/office/drawing/2014/main" val="2729427158"/>
                    </a:ext>
                  </a:extLst>
                </a:gridCol>
              </a:tblGrid>
              <a:tr h="494453">
                <a:tc>
                  <a:txBody>
                    <a:bodyPr/>
                    <a:lstStyle/>
                    <a:p>
                      <a:endParaRPr lang="en-US" sz="1900">
                        <a:latin typeface="Calibri" panose="020F0502020204030204" pitchFamily="34" charset="0"/>
                        <a:cs typeface="Calibri" panose="020F0502020204030204" pitchFamily="34" charset="0"/>
                      </a:endParaRPr>
                    </a:p>
                  </a:txBody>
                  <a:tcPr marL="121920" marR="121920" marT="60960" marB="6096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9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0286222"/>
                  </a:ext>
                </a:extLst>
              </a:tr>
            </a:tbl>
          </a:graphicData>
        </a:graphic>
      </p:graphicFrame>
      <p:cxnSp>
        <p:nvCxnSpPr>
          <p:cNvPr id="58" name="Straight Arrow Connector 57">
            <a:extLst>
              <a:ext uri="{FF2B5EF4-FFF2-40B4-BE49-F238E27FC236}">
                <a16:creationId xmlns:a16="http://schemas.microsoft.com/office/drawing/2014/main" id="{128742A9-53F5-470F-B906-87045EDEF4B0}"/>
              </a:ext>
            </a:extLst>
          </p:cNvPr>
          <p:cNvCxnSpPr>
            <a:cxnSpLocks/>
            <a:endCxn id="65" idx="0"/>
          </p:cNvCxnSpPr>
          <p:nvPr/>
        </p:nvCxnSpPr>
        <p:spPr bwMode="auto">
          <a:xfrm>
            <a:off x="1782523" y="2493789"/>
            <a:ext cx="201017" cy="395318"/>
          </a:xfrm>
          <a:prstGeom prst="straightConnector1">
            <a:avLst/>
          </a:prstGeom>
          <a:noFill/>
          <a:ln w="25400" cap="flat" cmpd="sng" algn="ctr">
            <a:solidFill>
              <a:schemeClr val="tx1"/>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A8C7F953-8DBC-4CDA-9EC0-48D03E46C35D}"/>
              </a:ext>
            </a:extLst>
          </p:cNvPr>
          <p:cNvCxnSpPr>
            <a:cxnSpLocks/>
            <a:endCxn id="64" idx="0"/>
          </p:cNvCxnSpPr>
          <p:nvPr/>
        </p:nvCxnSpPr>
        <p:spPr bwMode="auto">
          <a:xfrm flipH="1">
            <a:off x="3444441" y="2490930"/>
            <a:ext cx="26676" cy="392531"/>
          </a:xfrm>
          <a:prstGeom prst="straightConnector1">
            <a:avLst/>
          </a:prstGeom>
          <a:noFill/>
          <a:ln w="25400" cap="flat" cmpd="sng" algn="ctr">
            <a:solidFill>
              <a:schemeClr val="tx1"/>
            </a:solidFill>
            <a:prstDash val="solid"/>
            <a:round/>
            <a:headEnd type="none" w="med" len="med"/>
            <a:tailEnd type="triangle"/>
          </a:ln>
          <a:effectLst/>
        </p:spPr>
      </p:cxnSp>
      <p:sp>
        <p:nvSpPr>
          <p:cNvPr id="43" name="Rectangle: Rounded Corners 42">
            <a:extLst>
              <a:ext uri="{FF2B5EF4-FFF2-40B4-BE49-F238E27FC236}">
                <a16:creationId xmlns:a16="http://schemas.microsoft.com/office/drawing/2014/main" id="{FCAD9D07-CE1C-467A-AC7C-E7CC3928ECEA}"/>
              </a:ext>
            </a:extLst>
          </p:cNvPr>
          <p:cNvSpPr/>
          <p:nvPr/>
        </p:nvSpPr>
        <p:spPr bwMode="auto">
          <a:xfrm>
            <a:off x="1586657" y="5942621"/>
            <a:ext cx="4403732" cy="762000"/>
          </a:xfrm>
          <a:prstGeom prst="roundRect">
            <a:avLst/>
          </a:prstGeom>
          <a:solidFill>
            <a:srgbClr val="FFFFAB"/>
          </a:solidFill>
          <a:ln w="25400" cap="flat" cmpd="sng" algn="ctr">
            <a:solidFill>
              <a:schemeClr val="tx1"/>
            </a:solid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r>
              <a:rPr lang="en-US" sz="2000">
                <a:latin typeface="Calibri" panose="020F0502020204030204" pitchFamily="34" charset="0"/>
                <a:cs typeface="Calibri" panose="020F0502020204030204" pitchFamily="34" charset="0"/>
              </a:rPr>
              <a:t>Remove </a:t>
            </a:r>
            <a:r>
              <a:rPr lang="en-US" sz="2000" strike="sngStrike">
                <a:latin typeface="Calibri" panose="020F0502020204030204" pitchFamily="34" charset="0"/>
                <a:cs typeface="Calibri" panose="020F0502020204030204" pitchFamily="34" charset="0"/>
              </a:rPr>
              <a:t>32, 15, 16, 14, </a:t>
            </a:r>
            <a:r>
              <a:rPr lang="en-US" sz="2000">
                <a:latin typeface="Calibri" panose="020F0502020204030204" pitchFamily="34" charset="0"/>
                <a:cs typeface="Calibri" panose="020F0502020204030204" pitchFamily="34" charset="0"/>
              </a:rPr>
              <a:t>18</a:t>
            </a:r>
          </a:p>
          <a:p>
            <a:r>
              <a:rPr lang="en-US" sz="2000">
                <a:latin typeface="Calibri" panose="020F0502020204030204" pitchFamily="34" charset="0"/>
                <a:cs typeface="Calibri" panose="020F0502020204030204" pitchFamily="34" charset="0"/>
              </a:rPr>
              <a:t>M=3, L=3; min children=2, min items=2</a:t>
            </a:r>
          </a:p>
        </p:txBody>
      </p:sp>
      <p:graphicFrame>
        <p:nvGraphicFramePr>
          <p:cNvPr id="63" name="Table 62">
            <a:extLst>
              <a:ext uri="{FF2B5EF4-FFF2-40B4-BE49-F238E27FC236}">
                <a16:creationId xmlns:a16="http://schemas.microsoft.com/office/drawing/2014/main" id="{B0C1A182-50E1-441E-B1AD-FE8E5046EAA2}"/>
              </a:ext>
            </a:extLst>
          </p:cNvPr>
          <p:cNvGraphicFramePr>
            <a:graphicFrameLocks noGrp="1"/>
          </p:cNvGraphicFramePr>
          <p:nvPr/>
        </p:nvGraphicFramePr>
        <p:xfrm>
          <a:off x="2391731" y="2883461"/>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36</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38</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4" name="Table 63">
            <a:extLst>
              <a:ext uri="{FF2B5EF4-FFF2-40B4-BE49-F238E27FC236}">
                <a16:creationId xmlns:a16="http://schemas.microsoft.com/office/drawing/2014/main" id="{F92BF719-DE35-4E4B-8FB5-31A140122BB6}"/>
              </a:ext>
            </a:extLst>
          </p:cNvPr>
          <p:cNvGraphicFramePr>
            <a:graphicFrameLocks noGrp="1"/>
          </p:cNvGraphicFramePr>
          <p:nvPr/>
        </p:nvGraphicFramePr>
        <p:xfrm>
          <a:off x="3122182" y="2883461"/>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40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45</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endParaRPr lang="en-US" sz="1900">
                        <a:latin typeface="Calibri" panose="020F0502020204030204" pitchFamily="34" charset="0"/>
                        <a:cs typeface="Calibri" panose="020F0502020204030204" pitchFamily="34" charset="0"/>
                      </a:endParaRP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graphicFrame>
        <p:nvGraphicFramePr>
          <p:cNvPr id="65" name="Table 64">
            <a:extLst>
              <a:ext uri="{FF2B5EF4-FFF2-40B4-BE49-F238E27FC236}">
                <a16:creationId xmlns:a16="http://schemas.microsoft.com/office/drawing/2014/main" id="{4213ABC0-B4E6-45DF-8115-56A2D05A0405}"/>
              </a:ext>
            </a:extLst>
          </p:cNvPr>
          <p:cNvGraphicFramePr>
            <a:graphicFrameLocks noGrp="1"/>
          </p:cNvGraphicFramePr>
          <p:nvPr/>
        </p:nvGraphicFramePr>
        <p:xfrm>
          <a:off x="1661281" y="2889107"/>
          <a:ext cx="644519" cy="1483359"/>
        </p:xfrm>
        <a:graphic>
          <a:graphicData uri="http://schemas.openxmlformats.org/drawingml/2006/table">
            <a:tbl>
              <a:tblPr>
                <a:tableStyleId>{5C22544A-7EE6-4342-B048-85BDC9FD1C3A}</a:tableStyleId>
              </a:tblPr>
              <a:tblGrid>
                <a:gridCol w="644519">
                  <a:extLst>
                    <a:ext uri="{9D8B030D-6E8A-4147-A177-3AD203B41FA5}">
                      <a16:colId xmlns:a16="http://schemas.microsoft.com/office/drawing/2014/main" val="468359126"/>
                    </a:ext>
                  </a:extLst>
                </a:gridCol>
              </a:tblGrid>
              <a:tr h="494453">
                <a:tc>
                  <a:txBody>
                    <a:bodyPr/>
                    <a:lstStyle/>
                    <a:p>
                      <a:pPr algn="ctr"/>
                      <a:r>
                        <a:rPr lang="en-US" sz="1900">
                          <a:latin typeface="Calibri" panose="020F0502020204030204" pitchFamily="34" charset="0"/>
                          <a:cs typeface="Calibri" panose="020F0502020204030204" pitchFamily="34" charset="0"/>
                        </a:rPr>
                        <a:t>3</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872179"/>
                  </a:ext>
                </a:extLst>
              </a:tr>
              <a:tr h="494453">
                <a:tc>
                  <a:txBody>
                    <a:bodyPr/>
                    <a:lstStyle/>
                    <a:p>
                      <a:pPr algn="ctr"/>
                      <a:r>
                        <a:rPr lang="en-US" sz="1900">
                          <a:latin typeface="Calibri" panose="020F0502020204030204" pitchFamily="34" charset="0"/>
                          <a:cs typeface="Calibri" panose="020F0502020204030204" pitchFamily="34" charset="0"/>
                        </a:rPr>
                        <a:t>12</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276862"/>
                  </a:ext>
                </a:extLst>
              </a:tr>
              <a:tr h="494453">
                <a:tc>
                  <a:txBody>
                    <a:bodyPr/>
                    <a:lstStyle/>
                    <a:p>
                      <a:pPr algn="ctr"/>
                      <a:r>
                        <a:rPr lang="en-US" sz="1900">
                          <a:latin typeface="Calibri" panose="020F0502020204030204" pitchFamily="34" charset="0"/>
                          <a:cs typeface="Calibri" panose="020F0502020204030204" pitchFamily="34" charset="0"/>
                        </a:rPr>
                        <a:t>30</a:t>
                      </a:r>
                    </a:p>
                  </a:txBody>
                  <a:tcPr marL="121920" marR="121920" marT="60960" marB="6096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69038"/>
                  </a:ext>
                </a:extLst>
              </a:tr>
            </a:tbl>
          </a:graphicData>
        </a:graphic>
      </p:graphicFrame>
      <p:sp>
        <p:nvSpPr>
          <p:cNvPr id="42" name="TextBox 41">
            <a:extLst>
              <a:ext uri="{FF2B5EF4-FFF2-40B4-BE49-F238E27FC236}">
                <a16:creationId xmlns:a16="http://schemas.microsoft.com/office/drawing/2014/main" id="{262B5F4C-2446-4BCB-A234-5CDB9D03C9DB}"/>
              </a:ext>
            </a:extLst>
          </p:cNvPr>
          <p:cNvSpPr txBox="1"/>
          <p:nvPr/>
        </p:nvSpPr>
        <p:spPr>
          <a:xfrm>
            <a:off x="6475273" y="3625142"/>
            <a:ext cx="2565959" cy="461665"/>
          </a:xfrm>
          <a:prstGeom prst="rect">
            <a:avLst/>
          </a:prstGeom>
          <a:noFill/>
        </p:spPr>
        <p:txBody>
          <a:bodyPr wrap="none" rtlCol="0">
            <a:spAutoFit/>
          </a:bodyPr>
          <a:lstStyle/>
          <a:p>
            <a:r>
              <a:rPr lang="en-US" sz="2400">
                <a:latin typeface="Calibri" pitchFamily="34" charset="0"/>
              </a:rPr>
              <a:t>Delete the old </a:t>
            </a:r>
            <a:r>
              <a:rPr lang="en-US" sz="2400" b="1">
                <a:solidFill>
                  <a:srgbClr val="00B0F0"/>
                </a:solidFill>
                <a:latin typeface="Calibri" pitchFamily="34" charset="0"/>
              </a:rPr>
              <a:t>root</a:t>
            </a:r>
          </a:p>
        </p:txBody>
      </p:sp>
      <p:sp>
        <p:nvSpPr>
          <p:cNvPr id="3" name="Date Placeholder 2">
            <a:extLst>
              <a:ext uri="{FF2B5EF4-FFF2-40B4-BE49-F238E27FC236}">
                <a16:creationId xmlns:a16="http://schemas.microsoft.com/office/drawing/2014/main" id="{668B372A-9C3E-4E45-867E-54F63E0A6949}"/>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D8E3F4D9-D96B-5A49-BFF0-587CAE7D487E}"/>
              </a:ext>
            </a:extLst>
          </p:cNvPr>
          <p:cNvSpPr>
            <a:spLocks noGrp="1"/>
          </p:cNvSpPr>
          <p:nvPr>
            <p:ph type="sldNum" sz="quarter" idx="12"/>
          </p:nvPr>
        </p:nvSpPr>
        <p:spPr/>
        <p:txBody>
          <a:bodyPr/>
          <a:lstStyle/>
          <a:p>
            <a:fld id="{26EF018D-A113-44B2-BA5D-E3BD5C944D75}" type="slidenum">
              <a:rPr lang="en-US" smtClean="0"/>
              <a:t>44</a:t>
            </a:fld>
            <a:endParaRPr lang="en-US"/>
          </a:p>
        </p:txBody>
      </p:sp>
    </p:spTree>
    <p:extLst>
      <p:ext uri="{BB962C8B-B14F-4D97-AF65-F5344CB8AC3E}">
        <p14:creationId xmlns:p14="http://schemas.microsoft.com/office/powerpoint/2010/main" val="276400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custDataLst>
              <p:tags r:id="rId1"/>
            </p:custDataLst>
          </p:nvPr>
        </p:nvSpPr>
        <p:spPr/>
        <p:txBody>
          <a:bodyPr/>
          <a:lstStyle/>
          <a:p>
            <a:pPr eaLnBrk="1" hangingPunct="1"/>
            <a:r>
              <a:rPr lang="en-US"/>
              <a:t>B+ Tree Remove Algorithm (1 of 3)</a:t>
            </a:r>
          </a:p>
        </p:txBody>
      </p:sp>
      <p:sp>
        <p:nvSpPr>
          <p:cNvPr id="81922" name="Content Placeholder 2"/>
          <p:cNvSpPr>
            <a:spLocks noGrp="1"/>
          </p:cNvSpPr>
          <p:nvPr>
            <p:ph idx="1"/>
            <p:custDataLst>
              <p:tags r:id="rId2"/>
            </p:custDataLst>
          </p:nvPr>
        </p:nvSpPr>
        <p:spPr/>
        <p:txBody>
          <a:bodyPr/>
          <a:lstStyle/>
          <a:p>
            <a:pPr marL="457189" indent="-457189">
              <a:buFontTx/>
              <a:buAutoNum type="arabicPeriod"/>
            </a:pPr>
            <a:r>
              <a:rPr lang="en-US"/>
              <a:t>Remove the item from its </a:t>
            </a:r>
            <a:r>
              <a:rPr lang="en-US" b="1">
                <a:solidFill>
                  <a:srgbClr val="00B050"/>
                </a:solidFill>
              </a:rPr>
              <a:t>leaf</a:t>
            </a:r>
          </a:p>
          <a:p>
            <a:pPr marL="457189" indent="-457189">
              <a:buFontTx/>
              <a:buAutoNum type="arabicPeriod"/>
            </a:pPr>
            <a:endParaRPr lang="en-US"/>
          </a:p>
          <a:p>
            <a:pPr marL="457189" indent="-457189">
              <a:buFontTx/>
              <a:buAutoNum type="arabicPeriod"/>
            </a:pPr>
            <a:r>
              <a:rPr lang="en-US"/>
              <a:t>If the </a:t>
            </a:r>
            <a:r>
              <a:rPr lang="en-US" b="1">
                <a:solidFill>
                  <a:srgbClr val="00B050"/>
                </a:solidFill>
              </a:rPr>
              <a:t>leaf</a:t>
            </a:r>
            <a:r>
              <a:rPr lang="en-US"/>
              <a:t> now has </a:t>
            </a:r>
            <a:r>
              <a:rPr lang="en-US" b="1">
                <a:latin typeface="Courier New" pitchFamily="49" charset="0"/>
                <a:sym typeface="Symbol" pitchFamily="18" charset="2"/>
              </a:rPr>
              <a:t></a:t>
            </a:r>
            <a:r>
              <a:rPr lang="en-US" b="1" i="1">
                <a:latin typeface="Courier New" pitchFamily="49" charset="0"/>
              </a:rPr>
              <a:t>L</a:t>
            </a:r>
            <a:r>
              <a:rPr lang="en-US" b="1">
                <a:latin typeface="Courier New" pitchFamily="49" charset="0"/>
              </a:rPr>
              <a:t>/2</a:t>
            </a:r>
            <a:r>
              <a:rPr lang="en-US" b="1">
                <a:latin typeface="Courier New" pitchFamily="49" charset="0"/>
                <a:sym typeface="Symbol" pitchFamily="18" charset="2"/>
              </a:rPr>
              <a:t>-1</a:t>
            </a:r>
            <a:r>
              <a:rPr lang="en-US">
                <a:sym typeface="Symbol" pitchFamily="18" charset="2"/>
              </a:rPr>
              <a:t>,</a:t>
            </a:r>
            <a:r>
              <a:rPr lang="en-US"/>
              <a:t> </a:t>
            </a:r>
            <a:r>
              <a:rPr lang="en-US" i="1"/>
              <a:t>underflow:</a:t>
            </a:r>
          </a:p>
          <a:p>
            <a:pPr marL="686927" lvl="1" indent="-457189"/>
            <a:r>
              <a:rPr lang="en-US"/>
              <a:t>If a neighbor has &gt; </a:t>
            </a:r>
            <a:r>
              <a:rPr lang="en-US" b="1">
                <a:latin typeface="Courier New" pitchFamily="49" charset="0"/>
                <a:sym typeface="Symbol" pitchFamily="18" charset="2"/>
              </a:rPr>
              <a:t></a:t>
            </a:r>
            <a:r>
              <a:rPr lang="en-US" b="1" i="1">
                <a:latin typeface="Courier New" pitchFamily="49" charset="0"/>
              </a:rPr>
              <a:t>L</a:t>
            </a:r>
            <a:r>
              <a:rPr lang="en-US" b="1">
                <a:latin typeface="Courier New" pitchFamily="49" charset="0"/>
              </a:rPr>
              <a:t>/2</a:t>
            </a:r>
            <a:r>
              <a:rPr lang="en-US" b="1">
                <a:latin typeface="Courier New" pitchFamily="49" charset="0"/>
                <a:sym typeface="Symbol" pitchFamily="18" charset="2"/>
              </a:rPr>
              <a:t> </a:t>
            </a:r>
            <a:r>
              <a:rPr lang="en-US">
                <a:sym typeface="Symbol" pitchFamily="18" charset="2"/>
              </a:rPr>
              <a:t>items, </a:t>
            </a:r>
            <a:r>
              <a:rPr lang="en-US" i="1"/>
              <a:t>adopt</a:t>
            </a:r>
          </a:p>
          <a:p>
            <a:pPr marL="885803" lvl="2" indent="-457189"/>
            <a:r>
              <a:rPr lang="en-US"/>
              <a:t>Move parent’s key down, and neighbor’s adjacent key up</a:t>
            </a:r>
          </a:p>
          <a:p>
            <a:pPr marL="686927" lvl="1" indent="-457189"/>
            <a:r>
              <a:rPr lang="en-US"/>
              <a:t>Else, </a:t>
            </a:r>
            <a:r>
              <a:rPr lang="en-US" i="1"/>
              <a:t>merge</a:t>
            </a:r>
            <a:r>
              <a:rPr lang="en-US"/>
              <a:t> </a:t>
            </a:r>
            <a:r>
              <a:rPr lang="en-US" b="1">
                <a:solidFill>
                  <a:srgbClr val="00B050"/>
                </a:solidFill>
              </a:rPr>
              <a:t>leaf</a:t>
            </a:r>
            <a:r>
              <a:rPr lang="en-US"/>
              <a:t> with neighbor</a:t>
            </a:r>
          </a:p>
          <a:p>
            <a:pPr marL="885803" lvl="2" indent="-457189"/>
            <a:r>
              <a:rPr lang="en-US"/>
              <a:t>Guaranteed to have a legal number of items</a:t>
            </a:r>
          </a:p>
          <a:p>
            <a:pPr marL="885803" lvl="2" indent="-457189"/>
            <a:r>
              <a:rPr lang="en-US"/>
              <a:t>Remove parent’s key and move grandparent’s key down</a:t>
            </a:r>
          </a:p>
          <a:p>
            <a:pPr marL="885803" lvl="2" indent="-457189"/>
            <a:r>
              <a:rPr lang="en-US"/>
              <a:t>Parent now has one less </a:t>
            </a:r>
            <a:r>
              <a:rPr lang="en-US" b="1">
                <a:solidFill>
                  <a:srgbClr val="00B050"/>
                </a:solidFill>
              </a:rPr>
              <a:t>leaf</a:t>
            </a:r>
          </a:p>
          <a:p>
            <a:pPr marL="1257269" lvl="2" indent="-457189"/>
            <a:endParaRPr lang="en-US"/>
          </a:p>
          <a:p>
            <a:pPr marL="0" indent="0">
              <a:buNone/>
            </a:pPr>
            <a:r>
              <a:rPr lang="en-US"/>
              <a:t>If step (2) caused the parent to have </a:t>
            </a:r>
            <a:r>
              <a:rPr lang="en-US" b="1">
                <a:latin typeface="Courier New" pitchFamily="49" charset="0"/>
                <a:sym typeface="Symbol" pitchFamily="18" charset="2"/>
              </a:rPr>
              <a:t></a:t>
            </a:r>
            <a:r>
              <a:rPr lang="en-US" b="1" i="1">
                <a:latin typeface="Courier New" pitchFamily="49" charset="0"/>
              </a:rPr>
              <a:t>M</a:t>
            </a:r>
            <a:r>
              <a:rPr lang="en-US" b="1">
                <a:latin typeface="Courier New" pitchFamily="49" charset="0"/>
              </a:rPr>
              <a:t>/2</a:t>
            </a:r>
            <a:r>
              <a:rPr lang="en-US" b="1">
                <a:latin typeface="Courier New" pitchFamily="49" charset="0"/>
                <a:sym typeface="Symbol" pitchFamily="18" charset="2"/>
              </a:rPr>
              <a:t>-1</a:t>
            </a:r>
            <a:r>
              <a:rPr lang="en-US"/>
              <a:t> children, …</a:t>
            </a:r>
            <a:endParaRPr lang="en-US" i="1"/>
          </a:p>
        </p:txBody>
      </p:sp>
      <p:sp>
        <p:nvSpPr>
          <p:cNvPr id="3" name="Date Placeholder 2">
            <a:extLst>
              <a:ext uri="{FF2B5EF4-FFF2-40B4-BE49-F238E27FC236}">
                <a16:creationId xmlns:a16="http://schemas.microsoft.com/office/drawing/2014/main" id="{355CDEE9-B709-7E4B-9E55-8FD533EB490D}"/>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BD60C44B-99E8-314B-8164-C3D85236E560}"/>
              </a:ext>
            </a:extLst>
          </p:cNvPr>
          <p:cNvSpPr>
            <a:spLocks noGrp="1"/>
          </p:cNvSpPr>
          <p:nvPr>
            <p:ph type="sldNum" sz="quarter" idx="12"/>
          </p:nvPr>
        </p:nvSpPr>
        <p:spPr/>
        <p:txBody>
          <a:bodyPr/>
          <a:lstStyle/>
          <a:p>
            <a:fld id="{26EF018D-A113-44B2-BA5D-E3BD5C944D75}" type="slidenum">
              <a:rPr lang="en-US" smtClean="0"/>
              <a:t>45</a:t>
            </a:fld>
            <a:endParaRPr lang="en-US"/>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30776433-38BE-46F7-8D1E-00FFDAE13788}"/>
                  </a:ext>
                </a:extLst>
              </p14:cNvPr>
              <p14:cNvContentPartPr/>
              <p14:nvPr/>
            </p14:nvContentPartPr>
            <p14:xfrm>
              <a:off x="1276200" y="1753560"/>
              <a:ext cx="5702760" cy="2233440"/>
            </p14:xfrm>
          </p:contentPart>
        </mc:Choice>
        <mc:Fallback>
          <p:pic>
            <p:nvPicPr>
              <p:cNvPr id="2" name="Ink 1">
                <a:extLst>
                  <a:ext uri="{FF2B5EF4-FFF2-40B4-BE49-F238E27FC236}">
                    <a16:creationId xmlns:a16="http://schemas.microsoft.com/office/drawing/2014/main" id="{30776433-38BE-46F7-8D1E-00FFDAE13788}"/>
                  </a:ext>
                </a:extLst>
              </p:cNvPr>
              <p:cNvPicPr/>
              <p:nvPr/>
            </p:nvPicPr>
            <p:blipFill>
              <a:blip r:embed="rId6"/>
              <a:stretch>
                <a:fillRect/>
              </a:stretch>
            </p:blipFill>
            <p:spPr>
              <a:xfrm>
                <a:off x="1266840" y="1744200"/>
                <a:ext cx="5721480" cy="2252160"/>
              </a:xfrm>
              <a:prstGeom prst="rect">
                <a:avLst/>
              </a:prstGeom>
            </p:spPr>
          </p:pic>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custDataLst>
              <p:tags r:id="rId1"/>
            </p:custDataLst>
          </p:nvPr>
        </p:nvSpPr>
        <p:spPr/>
        <p:txBody>
          <a:bodyPr/>
          <a:lstStyle/>
          <a:p>
            <a:r>
              <a:rPr lang="en-US"/>
              <a:t>B+ Tree Remove Algorithm (2 of 3)</a:t>
            </a:r>
          </a:p>
        </p:txBody>
      </p:sp>
      <p:sp>
        <p:nvSpPr>
          <p:cNvPr id="83970" name="Content Placeholder 2"/>
          <p:cNvSpPr>
            <a:spLocks noGrp="1"/>
          </p:cNvSpPr>
          <p:nvPr>
            <p:ph idx="1"/>
            <p:custDataLst>
              <p:tags r:id="rId2"/>
            </p:custDataLst>
          </p:nvPr>
        </p:nvSpPr>
        <p:spPr/>
        <p:txBody>
          <a:bodyPr/>
          <a:lstStyle/>
          <a:p>
            <a:pPr marL="457189" indent="-457189">
              <a:buFontTx/>
              <a:buAutoNum type="arabicPeriod" startAt="3"/>
            </a:pPr>
            <a:r>
              <a:rPr lang="en-US"/>
              <a:t>If step (2) caused an </a:t>
            </a:r>
            <a:r>
              <a:rPr lang="en-US" b="1"/>
              <a:t>internal node</a:t>
            </a:r>
            <a:r>
              <a:rPr lang="en-US"/>
              <a:t> to have  </a:t>
            </a:r>
            <a:r>
              <a:rPr lang="en-US" b="1">
                <a:latin typeface="Courier New" pitchFamily="49" charset="0"/>
                <a:sym typeface="Symbol" pitchFamily="18" charset="2"/>
              </a:rPr>
              <a:t></a:t>
            </a:r>
            <a:r>
              <a:rPr lang="en-US" b="1" i="1">
                <a:latin typeface="Courier New" pitchFamily="49" charset="0"/>
              </a:rPr>
              <a:t>M</a:t>
            </a:r>
            <a:r>
              <a:rPr lang="en-US" b="1">
                <a:latin typeface="Courier New" pitchFamily="49" charset="0"/>
              </a:rPr>
              <a:t>/2</a:t>
            </a:r>
            <a:r>
              <a:rPr lang="en-US" b="1">
                <a:latin typeface="Courier New" pitchFamily="49" charset="0"/>
                <a:sym typeface="Symbol" pitchFamily="18" charset="2"/>
              </a:rPr>
              <a:t>-1</a:t>
            </a:r>
            <a:r>
              <a:rPr lang="en-US"/>
              <a:t> children</a:t>
            </a:r>
          </a:p>
          <a:p>
            <a:pPr marL="686927" lvl="1" indent="-457189"/>
            <a:r>
              <a:rPr lang="en-US"/>
              <a:t>If a neighbor has &gt; </a:t>
            </a:r>
            <a:r>
              <a:rPr lang="en-US" b="1">
                <a:latin typeface="Courier New" pitchFamily="49" charset="0"/>
                <a:sym typeface="Symbol" pitchFamily="18" charset="2"/>
              </a:rPr>
              <a:t></a:t>
            </a:r>
            <a:r>
              <a:rPr lang="en-US" b="1" i="1">
                <a:latin typeface="Courier New" pitchFamily="49" charset="0"/>
              </a:rPr>
              <a:t>M</a:t>
            </a:r>
            <a:r>
              <a:rPr lang="en-US" b="1">
                <a:latin typeface="Courier New" pitchFamily="49" charset="0"/>
              </a:rPr>
              <a:t>/2</a:t>
            </a:r>
            <a:r>
              <a:rPr lang="en-US" b="1">
                <a:latin typeface="Courier New" pitchFamily="49" charset="0"/>
                <a:sym typeface="Symbol" pitchFamily="18" charset="2"/>
              </a:rPr>
              <a:t> </a:t>
            </a:r>
            <a:r>
              <a:rPr lang="en-US">
                <a:sym typeface="Symbol" pitchFamily="18" charset="2"/>
              </a:rPr>
              <a:t>keys, </a:t>
            </a:r>
            <a:r>
              <a:rPr lang="en-US" i="1"/>
              <a:t>adopt</a:t>
            </a:r>
            <a:r>
              <a:rPr lang="en-US"/>
              <a:t> and update parent</a:t>
            </a:r>
          </a:p>
          <a:p>
            <a:pPr marL="885803" lvl="2" indent="-457189"/>
            <a:r>
              <a:rPr lang="en-US"/>
              <a:t>Move parent’s key down, and neighbor’s adjacent key up</a:t>
            </a:r>
          </a:p>
          <a:p>
            <a:pPr marL="686927" lvl="1" indent="-457189"/>
            <a:r>
              <a:rPr lang="en-US"/>
              <a:t>Else, </a:t>
            </a:r>
            <a:r>
              <a:rPr lang="en-US" i="1"/>
              <a:t>merge</a:t>
            </a:r>
            <a:r>
              <a:rPr lang="en-US">
                <a:solidFill>
                  <a:schemeClr val="accent2"/>
                </a:solidFill>
              </a:rPr>
              <a:t> </a:t>
            </a:r>
            <a:r>
              <a:rPr lang="en-US"/>
              <a:t>with neighbor node</a:t>
            </a:r>
          </a:p>
          <a:p>
            <a:pPr marL="885803" lvl="2" indent="-457189"/>
            <a:r>
              <a:rPr lang="en-US"/>
              <a:t>Guaranteed to have a legal number of keys</a:t>
            </a:r>
          </a:p>
          <a:p>
            <a:pPr marL="885803" lvl="2" indent="-457189"/>
            <a:r>
              <a:rPr lang="en-US"/>
              <a:t>Remove parent’s key and move grandparent’s key down</a:t>
            </a:r>
          </a:p>
          <a:p>
            <a:pPr marL="885803" lvl="2" indent="-457189"/>
            <a:r>
              <a:rPr lang="en-US"/>
              <a:t>Parent now has one less node, may need to continue up the tree</a:t>
            </a:r>
          </a:p>
          <a:p>
            <a:pPr marL="885803" lvl="2" indent="-457189"/>
            <a:endParaRPr lang="en-US"/>
          </a:p>
          <a:p>
            <a:pPr marL="457189" indent="-457189">
              <a:buFont typeface="+mj-lt"/>
              <a:buAutoNum type="arabicPeriod" startAt="4"/>
            </a:pPr>
            <a:r>
              <a:rPr lang="en-US"/>
              <a:t>If step (3) caused the </a:t>
            </a:r>
            <a:r>
              <a:rPr lang="en-US" b="1">
                <a:solidFill>
                  <a:srgbClr val="00B0F0"/>
                </a:solidFill>
              </a:rPr>
              <a:t>root</a:t>
            </a:r>
            <a:r>
              <a:rPr lang="en-US"/>
              <a:t> to have </a:t>
            </a:r>
            <a:r>
              <a:rPr lang="en-US" err="1"/>
              <a:t>have</a:t>
            </a:r>
            <a:r>
              <a:rPr lang="en-US"/>
              <a:t>  </a:t>
            </a:r>
            <a:r>
              <a:rPr lang="en-US" b="1">
                <a:latin typeface="Courier New" pitchFamily="49" charset="0"/>
                <a:sym typeface="Symbol" pitchFamily="18" charset="2"/>
              </a:rPr>
              <a:t></a:t>
            </a:r>
            <a:r>
              <a:rPr lang="en-US" b="1" i="1">
                <a:latin typeface="Courier New" pitchFamily="49" charset="0"/>
              </a:rPr>
              <a:t>M</a:t>
            </a:r>
            <a:r>
              <a:rPr lang="en-US" b="1">
                <a:latin typeface="Courier New" pitchFamily="49" charset="0"/>
              </a:rPr>
              <a:t>/2</a:t>
            </a:r>
            <a:r>
              <a:rPr lang="en-US" b="1">
                <a:latin typeface="Courier New" pitchFamily="49" charset="0"/>
                <a:sym typeface="Symbol" pitchFamily="18" charset="2"/>
              </a:rPr>
              <a:t>-1</a:t>
            </a:r>
            <a:r>
              <a:rPr lang="en-US"/>
              <a:t> children</a:t>
            </a:r>
          </a:p>
          <a:p>
            <a:pPr marL="686927" lvl="1" indent="-457189"/>
            <a:r>
              <a:rPr lang="en-US"/>
              <a:t>If </a:t>
            </a:r>
            <a:r>
              <a:rPr lang="en-US" b="1">
                <a:solidFill>
                  <a:srgbClr val="00B0F0"/>
                </a:solidFill>
              </a:rPr>
              <a:t>root</a:t>
            </a:r>
            <a:r>
              <a:rPr lang="en-US"/>
              <a:t> went from 2 children to 1 child, move key down and make the child the new </a:t>
            </a:r>
            <a:r>
              <a:rPr lang="en-US" b="1">
                <a:solidFill>
                  <a:srgbClr val="00B0F0"/>
                </a:solidFill>
              </a:rPr>
              <a:t>root</a:t>
            </a:r>
          </a:p>
          <a:p>
            <a:pPr marL="686927" lvl="1" indent="-457189"/>
            <a:r>
              <a:rPr lang="en-US" i="1"/>
              <a:t>This is the only case that decreases the tree height!</a:t>
            </a:r>
          </a:p>
        </p:txBody>
      </p:sp>
      <p:sp>
        <p:nvSpPr>
          <p:cNvPr id="3" name="Date Placeholder 2">
            <a:extLst>
              <a:ext uri="{FF2B5EF4-FFF2-40B4-BE49-F238E27FC236}">
                <a16:creationId xmlns:a16="http://schemas.microsoft.com/office/drawing/2014/main" id="{A9E5AF8F-5B86-DA4B-9F9A-DDE0C13481E7}"/>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B4971223-EBF3-EF4A-A1F8-1CF1E3019210}"/>
              </a:ext>
            </a:extLst>
          </p:cNvPr>
          <p:cNvSpPr>
            <a:spLocks noGrp="1"/>
          </p:cNvSpPr>
          <p:nvPr>
            <p:ph type="sldNum" sz="quarter" idx="12"/>
          </p:nvPr>
        </p:nvSpPr>
        <p:spPr/>
        <p:txBody>
          <a:bodyPr/>
          <a:lstStyle/>
          <a:p>
            <a:fld id="{26EF018D-A113-44B2-BA5D-E3BD5C944D75}"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C6A496-A133-41A7-8CDF-15C05965E042}"/>
              </a:ext>
            </a:extLst>
          </p:cNvPr>
          <p:cNvSpPr>
            <a:spLocks noGrp="1"/>
          </p:cNvSpPr>
          <p:nvPr>
            <p:ph type="title"/>
          </p:nvPr>
        </p:nvSpPr>
        <p:spPr/>
        <p:txBody>
          <a:bodyPr/>
          <a:lstStyle/>
          <a:p>
            <a:r>
              <a:rPr lang="en-US"/>
              <a:t>B+ Tree Remove Algorithm (3 of 3)</a:t>
            </a:r>
          </a:p>
        </p:txBody>
      </p:sp>
      <p:sp>
        <p:nvSpPr>
          <p:cNvPr id="9" name="TextBox 8">
            <a:extLst>
              <a:ext uri="{FF2B5EF4-FFF2-40B4-BE49-F238E27FC236}">
                <a16:creationId xmlns:a16="http://schemas.microsoft.com/office/drawing/2014/main" id="{E6984A6F-A1A2-4907-8AE7-A2A1450D34F1}"/>
              </a:ext>
            </a:extLst>
          </p:cNvPr>
          <p:cNvSpPr txBox="1"/>
          <p:nvPr/>
        </p:nvSpPr>
        <p:spPr>
          <a:xfrm>
            <a:off x="838201" y="1688914"/>
            <a:ext cx="5047872" cy="3785652"/>
          </a:xfrm>
          <a:prstGeom prst="rect">
            <a:avLst/>
          </a:prstGeom>
          <a:solidFill>
            <a:schemeClr val="bg1">
              <a:lumMod val="85000"/>
            </a:schemeClr>
          </a:solidFill>
          <a:ln>
            <a:solidFill>
              <a:schemeClr val="tx1"/>
            </a:solidFill>
          </a:ln>
        </p:spPr>
        <p:txBody>
          <a:bodyPr wrap="square" rtlCol="0">
            <a:spAutoFit/>
          </a:bodyPr>
          <a:lstStyle/>
          <a:p>
            <a:r>
              <a:rPr lang="en-US" sz="2400">
                <a:latin typeface="Calibri" panose="020F0502020204030204" pitchFamily="34" charset="0"/>
                <a:cs typeface="Calibri" panose="020F0502020204030204" pitchFamily="34" charset="0"/>
              </a:rPr>
              <a:t>If a neighbor </a:t>
            </a:r>
            <a:r>
              <a:rPr lang="en-US" sz="2400" b="1">
                <a:solidFill>
                  <a:srgbClr val="00B050"/>
                </a:solidFill>
                <a:latin typeface="Calibri" panose="020F0502020204030204" pitchFamily="34" charset="0"/>
                <a:cs typeface="Calibri" panose="020F0502020204030204" pitchFamily="34" charset="0"/>
              </a:rPr>
              <a:t>leaf</a:t>
            </a:r>
            <a:r>
              <a:rPr lang="en-US" sz="2400">
                <a:latin typeface="Calibri" panose="020F0502020204030204" pitchFamily="34" charset="0"/>
                <a:cs typeface="Calibri" panose="020F0502020204030204" pitchFamily="34" charset="0"/>
              </a:rPr>
              <a:t> has &gt; </a:t>
            </a:r>
            <a:r>
              <a:rPr lang="en-US" sz="2400" b="1">
                <a:latin typeface="Calibri" panose="020F0502020204030204" pitchFamily="34" charset="0"/>
                <a:cs typeface="Calibri" panose="020F0502020204030204" pitchFamily="34" charset="0"/>
                <a:sym typeface="Symbol" pitchFamily="18" charset="2"/>
              </a:rPr>
              <a:t></a:t>
            </a:r>
            <a:r>
              <a:rPr lang="en-US" sz="2400" b="1" i="1">
                <a:latin typeface="Calibri" panose="020F0502020204030204" pitchFamily="34" charset="0"/>
                <a:cs typeface="Calibri" panose="020F0502020204030204" pitchFamily="34" charset="0"/>
              </a:rPr>
              <a:t>L</a:t>
            </a:r>
            <a:r>
              <a:rPr lang="en-US" sz="2400" b="1">
                <a:latin typeface="Calibri" panose="020F0502020204030204" pitchFamily="34" charset="0"/>
                <a:cs typeface="Calibri" panose="020F0502020204030204" pitchFamily="34" charset="0"/>
              </a:rPr>
              <a:t>/2</a:t>
            </a:r>
            <a:r>
              <a:rPr lang="en-US" sz="2400" b="1">
                <a:latin typeface="Calibri" panose="020F0502020204030204" pitchFamily="34" charset="0"/>
                <a:cs typeface="Calibri" panose="020F0502020204030204" pitchFamily="34" charset="0"/>
                <a:sym typeface="Symbol" pitchFamily="18" charset="2"/>
              </a:rPr>
              <a:t></a:t>
            </a:r>
            <a:r>
              <a:rPr lang="en-US" sz="2400">
                <a:latin typeface="Calibri" panose="020F0502020204030204" pitchFamily="34" charset="0"/>
                <a:cs typeface="Calibri" panose="020F0502020204030204" pitchFamily="34" charset="0"/>
                <a:sym typeface="Symbol" pitchFamily="18" charset="2"/>
              </a:rPr>
              <a:t> items,</a:t>
            </a:r>
            <a:r>
              <a:rPr lang="en-US" sz="2400">
                <a:latin typeface="Calibri" panose="020F0502020204030204" pitchFamily="34" charset="0"/>
                <a:cs typeface="Calibri" panose="020F0502020204030204" pitchFamily="34" charset="0"/>
              </a:rPr>
              <a:t> </a:t>
            </a:r>
            <a:r>
              <a:rPr lang="en-US" sz="2400" i="1">
                <a:latin typeface="Calibri" panose="020F0502020204030204" pitchFamily="34" charset="0"/>
                <a:cs typeface="Calibri" panose="020F0502020204030204" pitchFamily="34" charset="0"/>
              </a:rPr>
              <a:t>adopt</a:t>
            </a:r>
            <a:r>
              <a:rPr lang="en-US" sz="2400">
                <a:latin typeface="Calibri" panose="020F0502020204030204" pitchFamily="34" charset="0"/>
                <a:cs typeface="Calibri" panose="020F0502020204030204" pitchFamily="34" charset="0"/>
              </a:rPr>
              <a:t>:</a:t>
            </a:r>
            <a:endParaRPr lang="en-US" sz="2400" i="1">
              <a:latin typeface="Calibri" panose="020F0502020204030204" pitchFamily="34" charset="0"/>
              <a:cs typeface="Calibri" panose="020F0502020204030204" pitchFamily="34" charset="0"/>
            </a:endParaRPr>
          </a:p>
          <a:p>
            <a:pPr marL="229738" lvl="1"/>
            <a:r>
              <a:rPr lang="en-US" sz="2400">
                <a:latin typeface="Calibri" panose="020F0502020204030204" pitchFamily="34" charset="0"/>
                <a:cs typeface="Calibri" panose="020F0502020204030204" pitchFamily="34" charset="0"/>
              </a:rPr>
              <a:t>Move parent’s key down, and neighbor’s adjacent key up</a:t>
            </a:r>
          </a:p>
          <a:p>
            <a:r>
              <a:rPr lang="en-US" sz="2400">
                <a:latin typeface="Calibri" panose="020F0502020204030204" pitchFamily="34" charset="0"/>
                <a:cs typeface="Calibri" panose="020F0502020204030204" pitchFamily="34" charset="0"/>
              </a:rPr>
              <a:t>Else </a:t>
            </a:r>
            <a:r>
              <a:rPr lang="en-US" sz="2400" i="1">
                <a:latin typeface="Calibri" panose="020F0502020204030204" pitchFamily="34" charset="0"/>
                <a:cs typeface="Calibri" panose="020F0502020204030204" pitchFamily="34" charset="0"/>
              </a:rPr>
              <a:t>merge</a:t>
            </a:r>
            <a:r>
              <a:rPr lang="en-US" sz="2400">
                <a:latin typeface="Calibri" panose="020F0502020204030204" pitchFamily="34" charset="0"/>
                <a:cs typeface="Calibri" panose="020F0502020204030204" pitchFamily="34" charset="0"/>
              </a:rPr>
              <a:t> </a:t>
            </a:r>
            <a:r>
              <a:rPr lang="en-US" sz="2400" b="1">
                <a:solidFill>
                  <a:srgbClr val="00B050"/>
                </a:solidFill>
                <a:latin typeface="Calibri" panose="020F0502020204030204" pitchFamily="34" charset="0"/>
                <a:cs typeface="Calibri" panose="020F0502020204030204" pitchFamily="34" charset="0"/>
              </a:rPr>
              <a:t>leaf</a:t>
            </a:r>
            <a:r>
              <a:rPr lang="en-US" sz="2400">
                <a:latin typeface="Calibri" panose="020F0502020204030204" pitchFamily="34" charset="0"/>
                <a:cs typeface="Calibri" panose="020F0502020204030204" pitchFamily="34" charset="0"/>
              </a:rPr>
              <a:t> with neighbor:</a:t>
            </a:r>
            <a:endParaRPr lang="en-US" sz="2400" i="1">
              <a:latin typeface="Calibri" panose="020F0502020204030204" pitchFamily="34" charset="0"/>
              <a:cs typeface="Calibri" panose="020F0502020204030204" pitchFamily="34" charset="0"/>
            </a:endParaRPr>
          </a:p>
          <a:p>
            <a:pPr marL="229738" lvl="1"/>
            <a:r>
              <a:rPr lang="en-US" sz="2400">
                <a:latin typeface="Calibri" panose="020F0502020204030204" pitchFamily="34" charset="0"/>
                <a:cs typeface="Calibri" panose="020F0502020204030204" pitchFamily="34" charset="0"/>
              </a:rPr>
              <a:t>Guaranteed to have a legal number of items</a:t>
            </a:r>
          </a:p>
          <a:p>
            <a:pPr marL="229738" lvl="1"/>
            <a:r>
              <a:rPr lang="en-US" sz="2400">
                <a:latin typeface="Calibri" panose="020F0502020204030204" pitchFamily="34" charset="0"/>
                <a:cs typeface="Calibri" panose="020F0502020204030204" pitchFamily="34" charset="0"/>
              </a:rPr>
              <a:t>Remove parent’s key and move grandparent’s key down</a:t>
            </a:r>
          </a:p>
          <a:p>
            <a:pPr marL="229738" lvl="1"/>
            <a:r>
              <a:rPr lang="en-US" sz="2400">
                <a:latin typeface="Calibri" panose="020F0502020204030204" pitchFamily="34" charset="0"/>
                <a:cs typeface="Calibri" panose="020F0502020204030204" pitchFamily="34" charset="0"/>
              </a:rPr>
              <a:t>Parent now has one less </a:t>
            </a:r>
            <a:r>
              <a:rPr lang="en-US" sz="2400" b="1">
                <a:solidFill>
                  <a:srgbClr val="00B050"/>
                </a:solidFill>
                <a:latin typeface="Calibri" panose="020F0502020204030204" pitchFamily="34" charset="0"/>
                <a:cs typeface="Calibri" panose="020F0502020204030204" pitchFamily="34" charset="0"/>
              </a:rPr>
              <a:t>leaf</a:t>
            </a:r>
          </a:p>
        </p:txBody>
      </p:sp>
      <p:sp>
        <p:nvSpPr>
          <p:cNvPr id="10" name="TextBox 9">
            <a:extLst>
              <a:ext uri="{FF2B5EF4-FFF2-40B4-BE49-F238E27FC236}">
                <a16:creationId xmlns:a16="http://schemas.microsoft.com/office/drawing/2014/main" id="{427A53CF-AC81-454A-8310-D4439A7CEAB0}"/>
              </a:ext>
            </a:extLst>
          </p:cNvPr>
          <p:cNvSpPr txBox="1"/>
          <p:nvPr/>
        </p:nvSpPr>
        <p:spPr>
          <a:xfrm>
            <a:off x="6096000" y="1698835"/>
            <a:ext cx="4358605" cy="3785652"/>
          </a:xfrm>
          <a:prstGeom prst="rect">
            <a:avLst/>
          </a:prstGeom>
          <a:solidFill>
            <a:schemeClr val="bg1">
              <a:lumMod val="85000"/>
            </a:schemeClr>
          </a:solidFill>
          <a:ln>
            <a:solidFill>
              <a:schemeClr val="tx1"/>
            </a:solidFill>
          </a:ln>
        </p:spPr>
        <p:txBody>
          <a:bodyPr wrap="square" rtlCol="0">
            <a:spAutoFit/>
          </a:bodyPr>
          <a:lstStyle/>
          <a:p>
            <a:r>
              <a:rPr lang="en-US" sz="2400">
                <a:latin typeface="Calibri" panose="020F0502020204030204" pitchFamily="34" charset="0"/>
                <a:cs typeface="Calibri" panose="020F0502020204030204" pitchFamily="34" charset="0"/>
              </a:rPr>
              <a:t>If a neighbor </a:t>
            </a:r>
            <a:r>
              <a:rPr lang="en-US" sz="2400" b="1">
                <a:latin typeface="Calibri" panose="020F0502020204030204" pitchFamily="34" charset="0"/>
                <a:cs typeface="Calibri" panose="020F0502020204030204" pitchFamily="34" charset="0"/>
              </a:rPr>
              <a:t>node</a:t>
            </a:r>
            <a:r>
              <a:rPr lang="en-US" sz="2400">
                <a:latin typeface="Calibri" panose="020F0502020204030204" pitchFamily="34" charset="0"/>
                <a:cs typeface="Calibri" panose="020F0502020204030204" pitchFamily="34" charset="0"/>
              </a:rPr>
              <a:t> has &gt; </a:t>
            </a:r>
            <a:r>
              <a:rPr lang="en-US" sz="2400" b="1">
                <a:latin typeface="Calibri" panose="020F0502020204030204" pitchFamily="34" charset="0"/>
                <a:cs typeface="Calibri" panose="020F0502020204030204" pitchFamily="34" charset="0"/>
                <a:sym typeface="Symbol" pitchFamily="18" charset="2"/>
              </a:rPr>
              <a:t></a:t>
            </a:r>
            <a:r>
              <a:rPr lang="en-US" sz="2400" b="1" i="1">
                <a:latin typeface="Calibri" panose="020F0502020204030204" pitchFamily="34" charset="0"/>
                <a:cs typeface="Calibri" panose="020F0502020204030204" pitchFamily="34" charset="0"/>
                <a:sym typeface="Symbol" pitchFamily="18" charset="2"/>
              </a:rPr>
              <a:t>M</a:t>
            </a:r>
            <a:r>
              <a:rPr lang="en-US" sz="2400" b="1">
                <a:latin typeface="Calibri" panose="020F0502020204030204" pitchFamily="34" charset="0"/>
                <a:cs typeface="Calibri" panose="020F0502020204030204" pitchFamily="34" charset="0"/>
              </a:rPr>
              <a:t>/2</a:t>
            </a:r>
            <a:r>
              <a:rPr lang="en-US" sz="2400" b="1">
                <a:latin typeface="Calibri" panose="020F0502020204030204" pitchFamily="34" charset="0"/>
                <a:cs typeface="Calibri" panose="020F0502020204030204" pitchFamily="34" charset="0"/>
                <a:sym typeface="Symbol" pitchFamily="18" charset="2"/>
              </a:rPr>
              <a:t></a:t>
            </a:r>
            <a:r>
              <a:rPr lang="en-US" sz="2400">
                <a:latin typeface="Calibri" panose="020F0502020204030204" pitchFamily="34" charset="0"/>
                <a:cs typeface="Calibri" panose="020F0502020204030204" pitchFamily="34" charset="0"/>
                <a:sym typeface="Symbol" pitchFamily="18" charset="2"/>
              </a:rPr>
              <a:t> items,</a:t>
            </a:r>
            <a:r>
              <a:rPr lang="en-US" sz="2400">
                <a:latin typeface="Calibri" panose="020F0502020204030204" pitchFamily="34" charset="0"/>
                <a:cs typeface="Calibri" panose="020F0502020204030204" pitchFamily="34" charset="0"/>
              </a:rPr>
              <a:t> </a:t>
            </a:r>
            <a:r>
              <a:rPr lang="en-US" sz="2400" i="1">
                <a:latin typeface="Calibri" panose="020F0502020204030204" pitchFamily="34" charset="0"/>
                <a:cs typeface="Calibri" panose="020F0502020204030204" pitchFamily="34" charset="0"/>
              </a:rPr>
              <a:t>adopt</a:t>
            </a:r>
            <a:r>
              <a:rPr lang="en-US" sz="2400">
                <a:latin typeface="Calibri" panose="020F0502020204030204" pitchFamily="34" charset="0"/>
                <a:cs typeface="Calibri" panose="020F0502020204030204" pitchFamily="34" charset="0"/>
              </a:rPr>
              <a:t>:</a:t>
            </a:r>
            <a:endParaRPr lang="en-US" sz="2400" i="1">
              <a:latin typeface="Calibri" panose="020F0502020204030204" pitchFamily="34" charset="0"/>
              <a:cs typeface="Calibri" panose="020F0502020204030204" pitchFamily="34" charset="0"/>
            </a:endParaRPr>
          </a:p>
          <a:p>
            <a:pPr marL="229738" lvl="1"/>
            <a:r>
              <a:rPr lang="en-US" sz="2400">
                <a:latin typeface="Calibri" panose="020F0502020204030204" pitchFamily="34" charset="0"/>
                <a:cs typeface="Calibri" panose="020F0502020204030204" pitchFamily="34" charset="0"/>
              </a:rPr>
              <a:t>Move parent’s key down, and neighbor’s adjacent key up</a:t>
            </a:r>
          </a:p>
          <a:p>
            <a:r>
              <a:rPr lang="en-US" sz="2400">
                <a:latin typeface="Calibri" panose="020F0502020204030204" pitchFamily="34" charset="0"/>
                <a:cs typeface="Calibri" panose="020F0502020204030204" pitchFamily="34" charset="0"/>
              </a:rPr>
              <a:t>Else </a:t>
            </a:r>
            <a:r>
              <a:rPr lang="en-US" sz="2400" i="1">
                <a:latin typeface="Calibri" panose="020F0502020204030204" pitchFamily="34" charset="0"/>
                <a:cs typeface="Calibri" panose="020F0502020204030204" pitchFamily="34" charset="0"/>
              </a:rPr>
              <a:t>merge</a:t>
            </a:r>
            <a:r>
              <a:rPr lang="en-US" sz="2400">
                <a:latin typeface="Calibri" panose="020F0502020204030204" pitchFamily="34" charset="0"/>
                <a:cs typeface="Calibri" panose="020F0502020204030204" pitchFamily="34" charset="0"/>
              </a:rPr>
              <a:t> </a:t>
            </a:r>
            <a:r>
              <a:rPr lang="en-US" sz="2400" b="1">
                <a:latin typeface="Calibri" panose="020F0502020204030204" pitchFamily="34" charset="0"/>
                <a:cs typeface="Calibri" panose="020F0502020204030204" pitchFamily="34" charset="0"/>
              </a:rPr>
              <a:t>node</a:t>
            </a:r>
            <a:r>
              <a:rPr lang="en-US" sz="2400">
                <a:latin typeface="Calibri" panose="020F0502020204030204" pitchFamily="34" charset="0"/>
                <a:cs typeface="Calibri" panose="020F0502020204030204" pitchFamily="34" charset="0"/>
              </a:rPr>
              <a:t> with neighbor:</a:t>
            </a:r>
            <a:endParaRPr lang="en-US" sz="2400" i="1">
              <a:latin typeface="Calibri" panose="020F0502020204030204" pitchFamily="34" charset="0"/>
              <a:cs typeface="Calibri" panose="020F0502020204030204" pitchFamily="34" charset="0"/>
            </a:endParaRPr>
          </a:p>
          <a:p>
            <a:pPr marL="229738" lvl="1"/>
            <a:r>
              <a:rPr lang="en-US" sz="2400">
                <a:latin typeface="Calibri" panose="020F0502020204030204" pitchFamily="34" charset="0"/>
                <a:cs typeface="Calibri" panose="020F0502020204030204" pitchFamily="34" charset="0"/>
              </a:rPr>
              <a:t>Guaranteed to have a legal number of keys</a:t>
            </a:r>
          </a:p>
          <a:p>
            <a:pPr marL="229738" lvl="1"/>
            <a:r>
              <a:rPr lang="en-US" sz="2400">
                <a:latin typeface="Calibri" panose="020F0502020204030204" pitchFamily="34" charset="0"/>
                <a:cs typeface="Calibri" panose="020F0502020204030204" pitchFamily="34" charset="0"/>
              </a:rPr>
              <a:t>Remove parent’s key and move grandparent’s key down</a:t>
            </a:r>
          </a:p>
          <a:p>
            <a:pPr marL="229738" lvl="1"/>
            <a:r>
              <a:rPr lang="en-US" sz="2400">
                <a:latin typeface="Calibri" panose="020F0502020204030204" pitchFamily="34" charset="0"/>
                <a:cs typeface="Calibri" panose="020F0502020204030204" pitchFamily="34" charset="0"/>
              </a:rPr>
              <a:t>Parent now has one less </a:t>
            </a:r>
            <a:r>
              <a:rPr lang="en-US" sz="2400" b="1">
                <a:latin typeface="Calibri" panose="020F0502020204030204" pitchFamily="34" charset="0"/>
                <a:cs typeface="Calibri" panose="020F0502020204030204" pitchFamily="34" charset="0"/>
              </a:rPr>
              <a:t>node</a:t>
            </a:r>
            <a:endParaRPr lang="en-US" sz="2400" b="1">
              <a:solidFill>
                <a:srgbClr val="00B050"/>
              </a:solidFill>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A46C14C2-38C6-5946-ABED-B8470245CEEE}"/>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D0869AD1-C00A-CA48-9CA3-A66C242785D4}"/>
              </a:ext>
            </a:extLst>
          </p:cNvPr>
          <p:cNvSpPr>
            <a:spLocks noGrp="1"/>
          </p:cNvSpPr>
          <p:nvPr>
            <p:ph type="sldNum" sz="quarter" idx="12"/>
          </p:nvPr>
        </p:nvSpPr>
        <p:spPr/>
        <p:txBody>
          <a:bodyPr/>
          <a:lstStyle/>
          <a:p>
            <a:fld id="{26EF018D-A113-44B2-BA5D-E3BD5C944D75}" type="slidenum">
              <a:rPr lang="en-US" smtClean="0"/>
              <a:t>47</a:t>
            </a:fld>
            <a:endParaRPr lang="en-US"/>
          </a:p>
        </p:txBody>
      </p:sp>
    </p:spTree>
    <p:extLst>
      <p:ext uri="{BB962C8B-B14F-4D97-AF65-F5344CB8AC3E}">
        <p14:creationId xmlns:p14="http://schemas.microsoft.com/office/powerpoint/2010/main" val="1972870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B+ Tree Remove: Efficiency (1 of 2)</a:t>
            </a:r>
          </a:p>
        </p:txBody>
      </p:sp>
      <p:sp>
        <p:nvSpPr>
          <p:cNvPr id="3" name="Content Placeholder 2"/>
          <p:cNvSpPr>
            <a:spLocks noGrp="1"/>
          </p:cNvSpPr>
          <p:nvPr>
            <p:ph idx="1"/>
            <p:custDataLst>
              <p:tags r:id="rId2"/>
            </p:custDataLst>
          </p:nvPr>
        </p:nvSpPr>
        <p:spPr>
          <a:xfrm>
            <a:off x="838200" y="1362075"/>
            <a:ext cx="9883588" cy="4972051"/>
          </a:xfrm>
        </p:spPr>
        <p:txBody>
          <a:bodyPr/>
          <a:lstStyle/>
          <a:p>
            <a:r>
              <a:rPr lang="en-US" dirty="0"/>
              <a:t>Find correct </a:t>
            </a:r>
            <a:r>
              <a:rPr lang="en-US" b="1" dirty="0">
                <a:solidFill>
                  <a:srgbClr val="00B050"/>
                </a:solidFill>
              </a:rPr>
              <a:t>leaf</a:t>
            </a:r>
            <a:r>
              <a:rPr lang="en-US" dirty="0"/>
              <a:t>: </a:t>
            </a:r>
            <a:r>
              <a:rPr lang="en-US" i="1" dirty="0"/>
              <a:t>O</a:t>
            </a:r>
            <a:r>
              <a:rPr lang="en-US" dirty="0"/>
              <a:t>(</a:t>
            </a:r>
            <a:r>
              <a:rPr lang="en-US" b="1" dirty="0">
                <a:latin typeface="Courier New" pitchFamily="49" charset="0"/>
                <a:cs typeface="Courier New" pitchFamily="49" charset="0"/>
              </a:rPr>
              <a:t>log</a:t>
            </a:r>
            <a:r>
              <a:rPr lang="en-US" b="1" baseline="-25000" dirty="0"/>
              <a:t>2</a:t>
            </a:r>
            <a:r>
              <a:rPr lang="en-US" dirty="0"/>
              <a:t> </a:t>
            </a:r>
            <a:r>
              <a:rPr lang="en-US" i="1" dirty="0"/>
              <a:t>M </a:t>
            </a:r>
            <a:r>
              <a:rPr lang="en-US" b="1" dirty="0" err="1">
                <a:latin typeface="Courier New" pitchFamily="49" charset="0"/>
                <a:cs typeface="Courier New" pitchFamily="49" charset="0"/>
              </a:rPr>
              <a:t>log</a:t>
            </a:r>
            <a:r>
              <a:rPr lang="en-US" b="1" i="1" baseline="-25000" dirty="0" err="1"/>
              <a:t>M</a:t>
            </a:r>
            <a:r>
              <a:rPr lang="en-US" dirty="0"/>
              <a:t> </a:t>
            </a:r>
            <a:r>
              <a:rPr lang="en-US" i="1" dirty="0"/>
              <a:t>n</a:t>
            </a:r>
            <a:r>
              <a:rPr lang="en-US" dirty="0"/>
              <a:t>)</a:t>
            </a:r>
          </a:p>
          <a:p>
            <a:r>
              <a:rPr lang="en-US" dirty="0"/>
              <a:t>Remove item from </a:t>
            </a:r>
            <a:r>
              <a:rPr lang="en-US" b="1" dirty="0">
                <a:solidFill>
                  <a:srgbClr val="00B050"/>
                </a:solidFill>
              </a:rPr>
              <a:t>leaf</a:t>
            </a:r>
            <a:r>
              <a:rPr lang="en-US" dirty="0"/>
              <a:t>: </a:t>
            </a:r>
            <a:r>
              <a:rPr lang="en-US" i="1" dirty="0"/>
              <a:t>O(L)</a:t>
            </a:r>
          </a:p>
          <a:p>
            <a:pPr lvl="1"/>
            <a:r>
              <a:rPr lang="en-US" dirty="0"/>
              <a:t>Why?</a:t>
            </a:r>
          </a:p>
          <a:p>
            <a:r>
              <a:rPr lang="en-US" dirty="0"/>
              <a:t>Possibly adopt from or merge with neighbor </a:t>
            </a:r>
            <a:r>
              <a:rPr lang="en-US" b="1" dirty="0">
                <a:solidFill>
                  <a:srgbClr val="00B050"/>
                </a:solidFill>
              </a:rPr>
              <a:t>leaf</a:t>
            </a:r>
            <a:r>
              <a:rPr lang="en-US" dirty="0"/>
              <a:t>: </a:t>
            </a:r>
            <a:r>
              <a:rPr lang="en-US" i="1" dirty="0"/>
              <a:t>O(L)</a:t>
            </a:r>
          </a:p>
          <a:p>
            <a:pPr lvl="1"/>
            <a:r>
              <a:rPr lang="en-US" dirty="0"/>
              <a:t>Why?</a:t>
            </a:r>
          </a:p>
          <a:p>
            <a:r>
              <a:rPr lang="en-US" dirty="0"/>
              <a:t>Possibly adopt or merge </a:t>
            </a:r>
            <a:r>
              <a:rPr lang="en-US" b="1" dirty="0"/>
              <a:t>parent node</a:t>
            </a:r>
            <a:r>
              <a:rPr lang="en-US" dirty="0"/>
              <a:t> up to </a:t>
            </a:r>
            <a:r>
              <a:rPr lang="en-US" b="1" dirty="0">
                <a:solidFill>
                  <a:srgbClr val="00B0F0"/>
                </a:solidFill>
              </a:rPr>
              <a:t>root</a:t>
            </a:r>
            <a:r>
              <a:rPr lang="en-US" dirty="0"/>
              <a:t>: </a:t>
            </a:r>
            <a:r>
              <a:rPr lang="en-US" i="1" dirty="0"/>
              <a:t>O</a:t>
            </a:r>
            <a:r>
              <a:rPr lang="en-US" dirty="0"/>
              <a:t>(</a:t>
            </a:r>
            <a:r>
              <a:rPr lang="en-US" i="1" dirty="0"/>
              <a:t>M</a:t>
            </a:r>
            <a:r>
              <a:rPr lang="en-US" dirty="0"/>
              <a:t> </a:t>
            </a:r>
            <a:r>
              <a:rPr lang="en-US" b="1" dirty="0" err="1">
                <a:latin typeface="Courier New" pitchFamily="49" charset="0"/>
                <a:cs typeface="Courier New" pitchFamily="49" charset="0"/>
              </a:rPr>
              <a:t>log</a:t>
            </a:r>
            <a:r>
              <a:rPr lang="en-US" b="1" i="1" baseline="-25000" dirty="0" err="1"/>
              <a:t>M</a:t>
            </a:r>
            <a:r>
              <a:rPr lang="en-US" dirty="0"/>
              <a:t> </a:t>
            </a:r>
            <a:r>
              <a:rPr lang="en-US" i="1" dirty="0"/>
              <a:t>n</a:t>
            </a:r>
            <a:r>
              <a:rPr lang="en-US" dirty="0"/>
              <a:t>)</a:t>
            </a:r>
          </a:p>
          <a:p>
            <a:pPr lvl="1"/>
            <a:r>
              <a:rPr lang="en-US" dirty="0"/>
              <a:t>Why?</a:t>
            </a:r>
          </a:p>
          <a:p>
            <a:pPr lvl="1"/>
            <a:endParaRPr lang="en-US" dirty="0"/>
          </a:p>
          <a:p>
            <a:r>
              <a:rPr lang="en-US" dirty="0"/>
              <a:t>Total: </a:t>
            </a:r>
            <a:r>
              <a:rPr lang="en-US" i="1" dirty="0"/>
              <a:t>O</a:t>
            </a:r>
            <a:r>
              <a:rPr lang="en-US" dirty="0"/>
              <a:t>(</a:t>
            </a:r>
            <a:r>
              <a:rPr lang="en-US" i="1" dirty="0"/>
              <a:t>L</a:t>
            </a:r>
            <a:r>
              <a:rPr lang="en-US" dirty="0"/>
              <a:t> + </a:t>
            </a:r>
            <a:r>
              <a:rPr lang="en-US" i="1" dirty="0"/>
              <a:t>M</a:t>
            </a:r>
            <a:r>
              <a:rPr lang="en-US" dirty="0"/>
              <a:t> </a:t>
            </a:r>
            <a:r>
              <a:rPr lang="en-US" b="1" dirty="0" err="1">
                <a:latin typeface="Courier New" pitchFamily="49" charset="0"/>
                <a:cs typeface="Courier New" pitchFamily="49" charset="0"/>
              </a:rPr>
              <a:t>log</a:t>
            </a:r>
            <a:r>
              <a:rPr lang="en-US" b="1" i="1" baseline="-25000" dirty="0" err="1"/>
              <a:t>M</a:t>
            </a:r>
            <a:r>
              <a:rPr lang="en-US" dirty="0"/>
              <a:t> </a:t>
            </a:r>
            <a:r>
              <a:rPr lang="en-US" i="1" dirty="0"/>
              <a:t>n</a:t>
            </a:r>
            <a:r>
              <a:rPr lang="en-US" dirty="0"/>
              <a:t>)</a:t>
            </a:r>
          </a:p>
          <a:p>
            <a:endParaRPr lang="en-US" dirty="0"/>
          </a:p>
        </p:txBody>
      </p:sp>
      <mc:AlternateContent xmlns:mc="http://schemas.openxmlformats.org/markup-compatibility/2006" xmlns:p14="http://schemas.microsoft.com/office/powerpoint/2010/main">
        <mc:Choice Requires="p14">
          <p:contentPart p14:bwMode="auto" r:id="rId5">
            <p14:nvContentPartPr>
              <p14:cNvPr id="81" name="Ink 80">
                <a:extLst>
                  <a:ext uri="{FF2B5EF4-FFF2-40B4-BE49-F238E27FC236}">
                    <a16:creationId xmlns:a16="http://schemas.microsoft.com/office/drawing/2014/main" id="{C18D0703-9658-4E56-8701-1D6F7FC431BA}"/>
                  </a:ext>
                </a:extLst>
              </p14:cNvPr>
              <p14:cNvContentPartPr/>
              <p14:nvPr/>
            </p14:nvContentPartPr>
            <p14:xfrm>
              <a:off x="7284807" y="3161767"/>
              <a:ext cx="7560" cy="10800"/>
            </p14:xfrm>
          </p:contentPart>
        </mc:Choice>
        <mc:Fallback xmlns="">
          <p:pic>
            <p:nvPicPr>
              <p:cNvPr id="81" name="Ink 80">
                <a:extLst>
                  <a:ext uri="{FF2B5EF4-FFF2-40B4-BE49-F238E27FC236}">
                    <a16:creationId xmlns:a16="http://schemas.microsoft.com/office/drawing/2014/main" id="{C18D0703-9658-4E56-8701-1D6F7FC431BA}"/>
                  </a:ext>
                </a:extLst>
              </p:cNvPr>
              <p:cNvPicPr/>
              <p:nvPr/>
            </p:nvPicPr>
            <p:blipFill>
              <a:blip r:embed="rId6"/>
              <a:stretch>
                <a:fillRect/>
              </a:stretch>
            </p:blipFill>
            <p:spPr>
              <a:xfrm>
                <a:off x="7280487" y="3157447"/>
                <a:ext cx="16200" cy="19440"/>
              </a:xfrm>
              <a:prstGeom prst="rect">
                <a:avLst/>
              </a:prstGeom>
            </p:spPr>
          </p:pic>
        </mc:Fallback>
      </mc:AlternateContent>
      <p:sp>
        <p:nvSpPr>
          <p:cNvPr id="5" name="Date Placeholder 4">
            <a:extLst>
              <a:ext uri="{FF2B5EF4-FFF2-40B4-BE49-F238E27FC236}">
                <a16:creationId xmlns:a16="http://schemas.microsoft.com/office/drawing/2014/main" id="{8899C41D-D560-CA48-976A-21D8A5DA4715}"/>
              </a:ext>
            </a:extLst>
          </p:cNvPr>
          <p:cNvSpPr>
            <a:spLocks noGrp="1"/>
          </p:cNvSpPr>
          <p:nvPr>
            <p:ph type="dt" sz="half" idx="10"/>
          </p:nvPr>
        </p:nvSpPr>
        <p:spPr/>
        <p:txBody>
          <a:bodyPr/>
          <a:lstStyle/>
          <a:p>
            <a:r>
              <a:rPr lang="en-US"/>
              <a:t>7/11/2022</a:t>
            </a:r>
          </a:p>
        </p:txBody>
      </p:sp>
      <p:sp>
        <p:nvSpPr>
          <p:cNvPr id="6" name="Slide Number Placeholder 5">
            <a:extLst>
              <a:ext uri="{FF2B5EF4-FFF2-40B4-BE49-F238E27FC236}">
                <a16:creationId xmlns:a16="http://schemas.microsoft.com/office/drawing/2014/main" id="{D2F4544D-89D9-9C4E-B016-35DD3F4A5533}"/>
              </a:ext>
            </a:extLst>
          </p:cNvPr>
          <p:cNvSpPr>
            <a:spLocks noGrp="1"/>
          </p:cNvSpPr>
          <p:nvPr>
            <p:ph type="sldNum" sz="quarter" idx="12"/>
          </p:nvPr>
        </p:nvSpPr>
        <p:spPr/>
        <p:txBody>
          <a:bodyPr/>
          <a:lstStyle/>
          <a:p>
            <a:fld id="{26EF018D-A113-44B2-BA5D-E3BD5C944D75}" type="slidenum">
              <a:rPr lang="en-US" smtClean="0"/>
              <a:t>48</a:t>
            </a:fld>
            <a:endParaRPr lang="en-US"/>
          </a:p>
        </p:txBody>
      </p:sp>
      <p:pic>
        <p:nvPicPr>
          <p:cNvPr id="8" name="Picture 7">
            <a:extLst>
              <a:ext uri="{FF2B5EF4-FFF2-40B4-BE49-F238E27FC236}">
                <a16:creationId xmlns:a16="http://schemas.microsoft.com/office/drawing/2014/main" id="{17C03F1C-B79D-2D45-8596-43DF9BA13F46}"/>
              </a:ext>
            </a:extLst>
          </p:cNvPr>
          <p:cNvPicPr>
            <a:picLocks noChangeAspect="1"/>
          </p:cNvPicPr>
          <p:nvPr/>
        </p:nvPicPr>
        <p:blipFill>
          <a:blip r:embed="rId7"/>
          <a:stretch>
            <a:fillRect/>
          </a:stretch>
        </p:blipFill>
        <p:spPr>
          <a:xfrm>
            <a:off x="7819478" y="415561"/>
            <a:ext cx="3580041" cy="1832084"/>
          </a:xfrm>
          <a:prstGeom prst="rect">
            <a:avLst/>
          </a:prstGeom>
        </p:spPr>
      </p:pic>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2D68A887-8930-45FC-96A1-D30C2D71C6B7}"/>
                  </a:ext>
                </a:extLst>
              </p14:cNvPr>
              <p14:cNvContentPartPr/>
              <p14:nvPr/>
            </p14:nvContentPartPr>
            <p14:xfrm>
              <a:off x="2705760" y="2377080"/>
              <a:ext cx="7565400" cy="2610720"/>
            </p14:xfrm>
          </p:contentPart>
        </mc:Choice>
        <mc:Fallback>
          <p:pic>
            <p:nvPicPr>
              <p:cNvPr id="4" name="Ink 3">
                <a:extLst>
                  <a:ext uri="{FF2B5EF4-FFF2-40B4-BE49-F238E27FC236}">
                    <a16:creationId xmlns:a16="http://schemas.microsoft.com/office/drawing/2014/main" id="{2D68A887-8930-45FC-96A1-D30C2D71C6B7}"/>
                  </a:ext>
                </a:extLst>
              </p:cNvPr>
              <p:cNvPicPr/>
              <p:nvPr/>
            </p:nvPicPr>
            <p:blipFill>
              <a:blip r:embed="rId9"/>
              <a:stretch>
                <a:fillRect/>
              </a:stretch>
            </p:blipFill>
            <p:spPr>
              <a:xfrm>
                <a:off x="2696400" y="2367720"/>
                <a:ext cx="7584120" cy="2629440"/>
              </a:xfrm>
              <a:prstGeom prst="rect">
                <a:avLst/>
              </a:prstGeom>
            </p:spPr>
          </p:pic>
        </mc:Fallback>
      </mc:AlternateContent>
    </p:spTree>
    <p:extLst>
      <p:ext uri="{BB962C8B-B14F-4D97-AF65-F5344CB8AC3E}">
        <p14:creationId xmlns:p14="http://schemas.microsoft.com/office/powerpoint/2010/main" val="388161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B+ Tree Remove: Efficiency (2 of 2)</a:t>
            </a:r>
          </a:p>
        </p:txBody>
      </p:sp>
      <p:sp>
        <p:nvSpPr>
          <p:cNvPr id="3" name="Content Placeholder 2"/>
          <p:cNvSpPr>
            <a:spLocks noGrp="1"/>
          </p:cNvSpPr>
          <p:nvPr>
            <p:ph idx="1"/>
            <p:custDataLst>
              <p:tags r:id="rId2"/>
            </p:custDataLst>
          </p:nvPr>
        </p:nvSpPr>
        <p:spPr/>
        <p:txBody>
          <a:bodyPr/>
          <a:lstStyle/>
          <a:p>
            <a:r>
              <a:rPr lang="en-US"/>
              <a:t>Worst-case runtime is </a:t>
            </a:r>
            <a:r>
              <a:rPr lang="en-US" i="1"/>
              <a:t>O</a:t>
            </a:r>
            <a:r>
              <a:rPr lang="en-US"/>
              <a:t>(</a:t>
            </a:r>
            <a:r>
              <a:rPr lang="en-US" i="1"/>
              <a:t>L</a:t>
            </a:r>
            <a:r>
              <a:rPr lang="en-US"/>
              <a:t> + </a:t>
            </a:r>
            <a:r>
              <a:rPr lang="en-US" i="1"/>
              <a:t>M</a:t>
            </a:r>
            <a:r>
              <a:rPr lang="en-US"/>
              <a:t> </a:t>
            </a:r>
            <a:r>
              <a:rPr lang="en-US" b="1" err="1">
                <a:latin typeface="Courier New" pitchFamily="49" charset="0"/>
                <a:cs typeface="Courier New" pitchFamily="49" charset="0"/>
              </a:rPr>
              <a:t>log</a:t>
            </a:r>
            <a:r>
              <a:rPr lang="en-US" b="1" i="1" baseline="-25000" err="1"/>
              <a:t>M</a:t>
            </a:r>
            <a:r>
              <a:rPr lang="en-US"/>
              <a:t> </a:t>
            </a:r>
            <a:r>
              <a:rPr lang="en-US" i="1"/>
              <a:t>n</a:t>
            </a:r>
            <a:r>
              <a:rPr lang="en-US"/>
              <a:t>)!</a:t>
            </a:r>
          </a:p>
          <a:p>
            <a:endParaRPr lang="en-US"/>
          </a:p>
          <a:p>
            <a:r>
              <a:rPr lang="en-US"/>
              <a:t>But the worst-case isn’t that common!</a:t>
            </a:r>
          </a:p>
          <a:p>
            <a:pPr lvl="1"/>
            <a:r>
              <a:rPr lang="en-US"/>
              <a:t>Merges are uncommon</a:t>
            </a:r>
          </a:p>
          <a:p>
            <a:pPr lvl="2"/>
            <a:r>
              <a:rPr lang="en-US"/>
              <a:t>Only required when a node is </a:t>
            </a:r>
            <a:r>
              <a:rPr lang="en-US" i="1" u="sng"/>
              <a:t>half empty</a:t>
            </a:r>
            <a:endParaRPr lang="en-US">
              <a:solidFill>
                <a:schemeClr val="bg1">
                  <a:lumMod val="65000"/>
                </a:schemeClr>
              </a:solidFill>
            </a:endParaRPr>
          </a:p>
          <a:p>
            <a:pPr lvl="2"/>
            <a:r>
              <a:rPr lang="en-US"/>
              <a:t>M and L are likely large and, after a merge, nodes will be completely full</a:t>
            </a:r>
          </a:p>
          <a:p>
            <a:pPr lvl="1"/>
            <a:r>
              <a:rPr lang="en-US"/>
              <a:t>Shrinking the height by removing the </a:t>
            </a:r>
            <a:r>
              <a:rPr lang="en-US" b="1">
                <a:solidFill>
                  <a:srgbClr val="FF0000"/>
                </a:solidFill>
              </a:rPr>
              <a:t>root</a:t>
            </a:r>
            <a:r>
              <a:rPr lang="en-US"/>
              <a:t> is extremely rare</a:t>
            </a:r>
          </a:p>
          <a:p>
            <a:pPr lvl="1"/>
            <a:r>
              <a:rPr lang="en-US"/>
              <a:t>Remember that our goal is minimizing disk accesses!  Disk accesses are still bound by </a:t>
            </a:r>
            <a:r>
              <a:rPr lang="en-US" i="1"/>
              <a:t>O</a:t>
            </a:r>
            <a:r>
              <a:rPr lang="en-US"/>
              <a:t>(</a:t>
            </a:r>
            <a:r>
              <a:rPr lang="en-US" b="1" err="1">
                <a:latin typeface="Courier New" pitchFamily="49" charset="0"/>
                <a:cs typeface="Courier New" pitchFamily="49" charset="0"/>
              </a:rPr>
              <a:t>log</a:t>
            </a:r>
            <a:r>
              <a:rPr lang="en-US" b="1" i="1" baseline="-25000" err="1"/>
              <a:t>M</a:t>
            </a:r>
            <a:r>
              <a:rPr lang="en-US"/>
              <a:t> </a:t>
            </a:r>
            <a:r>
              <a:rPr lang="en-US" i="1"/>
              <a:t>n</a:t>
            </a:r>
            <a:r>
              <a:rPr lang="en-US"/>
              <a:t>)</a:t>
            </a:r>
          </a:p>
        </p:txBody>
      </p:sp>
      <p:sp>
        <p:nvSpPr>
          <p:cNvPr id="5" name="Date Placeholder 4">
            <a:extLst>
              <a:ext uri="{FF2B5EF4-FFF2-40B4-BE49-F238E27FC236}">
                <a16:creationId xmlns:a16="http://schemas.microsoft.com/office/drawing/2014/main" id="{EAE56653-B047-0A4B-A3EF-120A2F85F8EF}"/>
              </a:ext>
            </a:extLst>
          </p:cNvPr>
          <p:cNvSpPr>
            <a:spLocks noGrp="1"/>
          </p:cNvSpPr>
          <p:nvPr>
            <p:ph type="dt" sz="half" idx="10"/>
          </p:nvPr>
        </p:nvSpPr>
        <p:spPr/>
        <p:txBody>
          <a:bodyPr/>
          <a:lstStyle/>
          <a:p>
            <a:r>
              <a:rPr lang="en-US"/>
              <a:t>7/11/2022</a:t>
            </a:r>
          </a:p>
        </p:txBody>
      </p:sp>
      <p:sp>
        <p:nvSpPr>
          <p:cNvPr id="6" name="Slide Number Placeholder 5">
            <a:extLst>
              <a:ext uri="{FF2B5EF4-FFF2-40B4-BE49-F238E27FC236}">
                <a16:creationId xmlns:a16="http://schemas.microsoft.com/office/drawing/2014/main" id="{737D8187-2E33-FF4C-B831-4C415222F540}"/>
              </a:ext>
            </a:extLst>
          </p:cNvPr>
          <p:cNvSpPr>
            <a:spLocks noGrp="1"/>
          </p:cNvSpPr>
          <p:nvPr>
            <p:ph type="sldNum" sz="quarter" idx="12"/>
          </p:nvPr>
        </p:nvSpPr>
        <p:spPr/>
        <p:txBody>
          <a:bodyPr/>
          <a:lstStyle/>
          <a:p>
            <a:fld id="{26EF018D-A113-44B2-BA5D-E3BD5C944D75}" type="slidenum">
              <a:rPr lang="en-US" smtClean="0"/>
              <a:t>49</a:t>
            </a:fld>
            <a:endParaRPr lang="en-US"/>
          </a:p>
        </p:txBody>
      </p:sp>
    </p:spTree>
    <p:extLst>
      <p:ext uri="{BB962C8B-B14F-4D97-AF65-F5344CB8AC3E}">
        <p14:creationId xmlns:p14="http://schemas.microsoft.com/office/powerpoint/2010/main" val="239562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F088-6E44-8D4F-883C-09FC99527BF8}"/>
              </a:ext>
            </a:extLst>
          </p:cNvPr>
          <p:cNvSpPr>
            <a:spLocks noGrp="1"/>
          </p:cNvSpPr>
          <p:nvPr>
            <p:ph type="title"/>
          </p:nvPr>
        </p:nvSpPr>
        <p:spPr/>
        <p:txBody>
          <a:bodyPr/>
          <a:lstStyle/>
          <a:p>
            <a:r>
              <a:rPr lang="en-US"/>
              <a:t>Dictionaries Review</a:t>
            </a:r>
          </a:p>
        </p:txBody>
      </p:sp>
      <p:sp>
        <p:nvSpPr>
          <p:cNvPr id="3" name="Content Placeholder 2">
            <a:extLst>
              <a:ext uri="{FF2B5EF4-FFF2-40B4-BE49-F238E27FC236}">
                <a16:creationId xmlns:a16="http://schemas.microsoft.com/office/drawing/2014/main" id="{02877E17-390C-4449-8894-52B10ED7A590}"/>
              </a:ext>
            </a:extLst>
          </p:cNvPr>
          <p:cNvSpPr>
            <a:spLocks noGrp="1"/>
          </p:cNvSpPr>
          <p:nvPr>
            <p:ph idx="1"/>
          </p:nvPr>
        </p:nvSpPr>
        <p:spPr/>
        <p:txBody>
          <a:bodyPr/>
          <a:lstStyle/>
          <a:p>
            <a:pPr marL="0" indent="0">
              <a:buNone/>
            </a:pPr>
            <a:r>
              <a:rPr lang="en-US"/>
              <a:t>We’ve talked about 1.5 “standard” dictionaries:</a:t>
            </a:r>
          </a:p>
          <a:p>
            <a:pPr marL="0" indent="0">
              <a:buNone/>
            </a:pPr>
            <a:r>
              <a:rPr lang="en-US"/>
              <a:t>AVL Trees – O(log n) find, insert, and delete</a:t>
            </a:r>
          </a:p>
          <a:p>
            <a:r>
              <a:rPr lang="en-US"/>
              <a:t>Optimize for worst case</a:t>
            </a:r>
          </a:p>
          <a:p>
            <a:r>
              <a:rPr lang="en-US"/>
              <a:t>BST can only give average case logarithmic</a:t>
            </a:r>
          </a:p>
          <a:p>
            <a:endParaRPr lang="en-US"/>
          </a:p>
          <a:p>
            <a:pPr marL="0" indent="0">
              <a:buNone/>
            </a:pPr>
            <a:r>
              <a:rPr lang="en-US"/>
              <a:t>Today: A New Problem</a:t>
            </a:r>
          </a:p>
          <a:p>
            <a:pPr marL="0" indent="0">
              <a:buNone/>
            </a:pPr>
            <a:r>
              <a:rPr lang="en-US"/>
              <a:t>Design Goal: Optimize behavior for huge datasets</a:t>
            </a:r>
          </a:p>
          <a:p>
            <a:r>
              <a:rPr lang="en-US"/>
              <a:t>Need to understand how memory works</a:t>
            </a:r>
          </a:p>
          <a:p>
            <a:endParaRPr lang="en-US"/>
          </a:p>
        </p:txBody>
      </p:sp>
      <p:sp>
        <p:nvSpPr>
          <p:cNvPr id="6" name="Date Placeholder 5">
            <a:extLst>
              <a:ext uri="{FF2B5EF4-FFF2-40B4-BE49-F238E27FC236}">
                <a16:creationId xmlns:a16="http://schemas.microsoft.com/office/drawing/2014/main" id="{BFEC0A79-5BA9-554D-874B-4D010BF85C8C}"/>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C568B1EC-DFC3-8A4C-ACF4-F4670C1EA283}"/>
              </a:ext>
            </a:extLst>
          </p:cNvPr>
          <p:cNvSpPr>
            <a:spLocks noGrp="1"/>
          </p:cNvSpPr>
          <p:nvPr>
            <p:ph type="sldNum" sz="quarter" idx="12"/>
          </p:nvPr>
        </p:nvSpPr>
        <p:spPr/>
        <p:txBody>
          <a:bodyPr/>
          <a:lstStyle/>
          <a:p>
            <a:fld id="{26EF018D-A113-44B2-BA5D-E3BD5C944D75}" type="slidenum">
              <a:rPr lang="en-US" smtClean="0"/>
              <a:t>5</a:t>
            </a:fld>
            <a:endParaRPr lang="en-US"/>
          </a:p>
        </p:txBody>
      </p:sp>
    </p:spTree>
    <p:extLst>
      <p:ext uri="{BB962C8B-B14F-4D97-AF65-F5344CB8AC3E}">
        <p14:creationId xmlns:p14="http://schemas.microsoft.com/office/powerpoint/2010/main" val="414853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91C8-B00B-E946-9E85-B5D6D2D756F2}"/>
              </a:ext>
            </a:extLst>
          </p:cNvPr>
          <p:cNvSpPr>
            <a:spLocks noGrp="1"/>
          </p:cNvSpPr>
          <p:nvPr>
            <p:ph type="title"/>
          </p:nvPr>
        </p:nvSpPr>
        <p:spPr/>
        <p:txBody>
          <a:bodyPr/>
          <a:lstStyle/>
          <a:p>
            <a:r>
              <a:rPr lang="en-US"/>
              <a:t>Outline for Today</a:t>
            </a:r>
          </a:p>
        </p:txBody>
      </p:sp>
      <p:sp>
        <p:nvSpPr>
          <p:cNvPr id="3" name="Content Placeholder 2">
            <a:extLst>
              <a:ext uri="{FF2B5EF4-FFF2-40B4-BE49-F238E27FC236}">
                <a16:creationId xmlns:a16="http://schemas.microsoft.com/office/drawing/2014/main" id="{3EEC30FF-9B34-8A4C-B40D-C183E6D962FA}"/>
              </a:ext>
            </a:extLst>
          </p:cNvPr>
          <p:cNvSpPr>
            <a:spLocks noGrp="1"/>
          </p:cNvSpPr>
          <p:nvPr>
            <p:ph idx="1"/>
          </p:nvPr>
        </p:nvSpPr>
        <p:spPr/>
        <p:txBody>
          <a:bodyPr/>
          <a:lstStyle/>
          <a:p>
            <a:r>
              <a:rPr lang="en-US"/>
              <a:t>Finish AVL</a:t>
            </a:r>
          </a:p>
          <a:p>
            <a:pPr lvl="1"/>
            <a:r>
              <a:rPr lang="en-US"/>
              <a:t>How to handle insertion (4 cases)</a:t>
            </a:r>
          </a:p>
          <a:p>
            <a:pPr lvl="1"/>
            <a:r>
              <a:rPr lang="en-US"/>
              <a:t>AVL size math (and height guarantees)</a:t>
            </a:r>
          </a:p>
          <a:p>
            <a:r>
              <a:rPr lang="en-US"/>
              <a:t>B-Trees</a:t>
            </a:r>
          </a:p>
          <a:p>
            <a:pPr lvl="1"/>
            <a:r>
              <a:rPr lang="en-US"/>
              <a:t>Motivating B-Trees, a memory perspective</a:t>
            </a:r>
          </a:p>
          <a:p>
            <a:pPr lvl="1"/>
            <a:r>
              <a:rPr lang="en-US"/>
              <a:t>B-Tree structure</a:t>
            </a:r>
          </a:p>
          <a:p>
            <a:pPr lvl="1"/>
            <a:r>
              <a:rPr lang="en-US"/>
              <a:t>B-Tree methods</a:t>
            </a:r>
          </a:p>
          <a:p>
            <a:pPr lvl="2"/>
            <a:r>
              <a:rPr lang="en-US"/>
              <a:t>Insertion AND deletion</a:t>
            </a:r>
          </a:p>
          <a:p>
            <a:pPr lvl="1"/>
            <a:r>
              <a:rPr lang="en-US">
                <a:solidFill>
                  <a:srgbClr val="FF0000"/>
                </a:solidFill>
              </a:rPr>
              <a:t>B-Tree wrap-up</a:t>
            </a:r>
          </a:p>
          <a:p>
            <a:pPr lvl="1"/>
            <a:endParaRPr lang="en-US"/>
          </a:p>
        </p:txBody>
      </p:sp>
      <p:sp>
        <p:nvSpPr>
          <p:cNvPr id="6" name="Date Placeholder 5">
            <a:extLst>
              <a:ext uri="{FF2B5EF4-FFF2-40B4-BE49-F238E27FC236}">
                <a16:creationId xmlns:a16="http://schemas.microsoft.com/office/drawing/2014/main" id="{7C376E95-63E7-1B4B-A782-44F9923A4C0D}"/>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559F2D5E-732C-7147-84E5-668A27E738E7}"/>
              </a:ext>
            </a:extLst>
          </p:cNvPr>
          <p:cNvSpPr>
            <a:spLocks noGrp="1"/>
          </p:cNvSpPr>
          <p:nvPr>
            <p:ph type="sldNum" sz="quarter" idx="12"/>
          </p:nvPr>
        </p:nvSpPr>
        <p:spPr/>
        <p:txBody>
          <a:bodyPr/>
          <a:lstStyle/>
          <a:p>
            <a:fld id="{26EF018D-A113-44B2-BA5D-E3BD5C944D75}" type="slidenum">
              <a:rPr lang="en-US" smtClean="0"/>
              <a:t>50</a:t>
            </a:fld>
            <a:endParaRPr lang="en-US"/>
          </a:p>
        </p:txBody>
      </p:sp>
    </p:spTree>
    <p:extLst>
      <p:ext uri="{BB962C8B-B14F-4D97-AF65-F5344CB8AC3E}">
        <p14:creationId xmlns:p14="http://schemas.microsoft.com/office/powerpoint/2010/main" val="1941337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custDataLst>
              <p:tags r:id="rId1"/>
            </p:custDataLst>
          </p:nvPr>
        </p:nvSpPr>
        <p:spPr/>
        <p:txBody>
          <a:bodyPr/>
          <a:lstStyle/>
          <a:p>
            <a:pPr eaLnBrk="1" hangingPunct="1"/>
            <a:r>
              <a:rPr lang="en-US"/>
              <a:t> B+ Trees in Java?</a:t>
            </a:r>
          </a:p>
        </p:txBody>
      </p:sp>
      <p:sp>
        <p:nvSpPr>
          <p:cNvPr id="90114" name="Content Placeholder 2"/>
          <p:cNvSpPr>
            <a:spLocks noGrp="1"/>
          </p:cNvSpPr>
          <p:nvPr>
            <p:ph idx="1"/>
            <p:custDataLst>
              <p:tags r:id="rId2"/>
            </p:custDataLst>
          </p:nvPr>
        </p:nvSpPr>
        <p:spPr/>
        <p:txBody>
          <a:bodyPr/>
          <a:lstStyle/>
          <a:p>
            <a:r>
              <a:rPr lang="en-US"/>
              <a:t>For most of our data structures, we encourage writing high-level, reusable code.  </a:t>
            </a:r>
            <a:r>
              <a:rPr lang="en-US" err="1"/>
              <a:t>Eg</a:t>
            </a:r>
            <a:r>
              <a:rPr lang="en-US"/>
              <a:t>, using Java generics in our projects</a:t>
            </a:r>
          </a:p>
          <a:p>
            <a:endParaRPr lang="en-US"/>
          </a:p>
          <a:p>
            <a:r>
              <a:rPr lang="en-US"/>
              <a:t>It’s a bad idea for B+ Trees, however</a:t>
            </a:r>
          </a:p>
          <a:p>
            <a:pPr lvl="1"/>
            <a:r>
              <a:rPr lang="en-US"/>
              <a:t>Java can do balanced trees!  It can even do other B-Trees, such as the 2-3 tree (which resembles a B+ Tree with M=3)</a:t>
            </a:r>
          </a:p>
          <a:p>
            <a:pPr lvl="1"/>
            <a:r>
              <a:rPr lang="en-US"/>
              <a:t>Java wasn’t designed for things like managing disk accesses, which is the whole point of B+ Trees</a:t>
            </a:r>
          </a:p>
          <a:p>
            <a:pPr lvl="1"/>
            <a:r>
              <a:rPr lang="en-US"/>
              <a:t>The key issue is Java’s extra </a:t>
            </a:r>
            <a:r>
              <a:rPr lang="en-US" i="1"/>
              <a:t>levels of indirection</a:t>
            </a:r>
            <a:r>
              <a:rPr lang="en-US"/>
              <a:t>…</a:t>
            </a:r>
          </a:p>
          <a:p>
            <a:pPr lvl="2" eaLnBrk="1" hangingPunct="1"/>
            <a:endParaRPr lang="en-US"/>
          </a:p>
        </p:txBody>
      </p:sp>
      <p:sp>
        <p:nvSpPr>
          <p:cNvPr id="3" name="Date Placeholder 2">
            <a:extLst>
              <a:ext uri="{FF2B5EF4-FFF2-40B4-BE49-F238E27FC236}">
                <a16:creationId xmlns:a16="http://schemas.microsoft.com/office/drawing/2014/main" id="{104D98D8-2E33-FF4F-8025-217C12ED3AE9}"/>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FCF4D35F-970A-F94C-BBCD-5A55D66BF42C}"/>
              </a:ext>
            </a:extLst>
          </p:cNvPr>
          <p:cNvSpPr>
            <a:spLocks noGrp="1"/>
          </p:cNvSpPr>
          <p:nvPr>
            <p:ph type="sldNum" sz="quarter" idx="12"/>
          </p:nvPr>
        </p:nvSpPr>
        <p:spPr/>
        <p:txBody>
          <a:bodyPr/>
          <a:lstStyle/>
          <a:p>
            <a:fld id="{26EF018D-A113-44B2-BA5D-E3BD5C944D75}"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Possible Java Implementation: Code</a:t>
            </a:r>
          </a:p>
        </p:txBody>
      </p:sp>
      <p:sp>
        <p:nvSpPr>
          <p:cNvPr id="3" name="Content Placeholder 2"/>
          <p:cNvSpPr>
            <a:spLocks noGrp="1"/>
          </p:cNvSpPr>
          <p:nvPr>
            <p:ph idx="1"/>
            <p:custDataLst>
              <p:tags r:id="rId2"/>
            </p:custDataLst>
          </p:nvPr>
        </p:nvSpPr>
        <p:spPr/>
        <p:txBody>
          <a:bodyPr/>
          <a:lstStyle/>
          <a:p>
            <a:pPr>
              <a:buNone/>
            </a:pPr>
            <a:r>
              <a:rPr lang="en-US"/>
              <a:t>Even if we assume </a:t>
            </a:r>
            <a:r>
              <a:rPr lang="en-US" b="1">
                <a:latin typeface="Courier New" pitchFamily="49" charset="0"/>
                <a:cs typeface="Courier New" pitchFamily="49" charset="0"/>
              </a:rPr>
              <a:t>int</a:t>
            </a:r>
            <a:r>
              <a:rPr lang="en-US"/>
              <a:t> keys, Java’s data representation doesn’t match what we want out of a B+ Tree</a:t>
            </a:r>
          </a:p>
        </p:txBody>
      </p:sp>
      <p:sp>
        <p:nvSpPr>
          <p:cNvPr id="7" name="Rectangle 3"/>
          <p:cNvSpPr txBox="1">
            <a:spLocks noChangeArrowheads="1"/>
          </p:cNvSpPr>
          <p:nvPr>
            <p:custDataLst>
              <p:tags r:id="rId3"/>
            </p:custDataLst>
          </p:nvPr>
        </p:nvSpPr>
        <p:spPr bwMode="auto">
          <a:xfrm>
            <a:off x="2246793" y="2322285"/>
            <a:ext cx="7543800" cy="4100036"/>
          </a:xfrm>
          <a:prstGeom prst="rect">
            <a:avLst/>
          </a:prstGeom>
          <a:solidFill>
            <a:schemeClr val="bg1">
              <a:lumMod val="85000"/>
            </a:schemeClr>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342891" indent="-342891" defTabSz="914377" fontAlgn="base">
              <a:lnSpc>
                <a:spcPts val="1600"/>
              </a:lnSpc>
              <a:spcBef>
                <a:spcPct val="20000"/>
              </a:spcBef>
              <a:spcAft>
                <a:spcPct val="0"/>
              </a:spcAft>
              <a:defRPr/>
            </a:pPr>
            <a:r>
              <a:rPr lang="en-US" sz="2000">
                <a:solidFill>
                  <a:schemeClr val="accent2"/>
                </a:solidFill>
                <a:latin typeface="Courier New" pitchFamily="49" charset="0"/>
              </a:rPr>
              <a:t>class</a:t>
            </a:r>
            <a:r>
              <a:rPr lang="en-US" sz="2000">
                <a:latin typeface="Courier New" pitchFamily="49" charset="0"/>
              </a:rPr>
              <a:t> </a:t>
            </a:r>
            <a:r>
              <a:rPr lang="en-US" sz="2000" err="1">
                <a:solidFill>
                  <a:srgbClr val="119F33"/>
                </a:solidFill>
                <a:latin typeface="Courier New" pitchFamily="49" charset="0"/>
              </a:rPr>
              <a:t>BTreeNode</a:t>
            </a:r>
            <a:r>
              <a:rPr lang="en-US" sz="2000">
                <a:latin typeface="Courier New" pitchFamily="49" charset="0"/>
              </a:rPr>
              <a:t>&lt;</a:t>
            </a:r>
            <a:r>
              <a:rPr lang="en-US" sz="2000">
                <a:solidFill>
                  <a:srgbClr val="119F33"/>
                </a:solidFill>
                <a:latin typeface="Courier New" pitchFamily="49" charset="0"/>
              </a:rPr>
              <a:t>E</a:t>
            </a:r>
            <a:r>
              <a:rPr lang="en-US" sz="2000">
                <a:latin typeface="Courier New" pitchFamily="49" charset="0"/>
              </a:rPr>
              <a:t>&gt; {  // internal node</a:t>
            </a:r>
          </a:p>
          <a:p>
            <a:pPr marL="342891" indent="-342891" defTabSz="914377" fontAlgn="base">
              <a:lnSpc>
                <a:spcPts val="1600"/>
              </a:lnSpc>
              <a:spcBef>
                <a:spcPct val="20000"/>
              </a:spcBef>
              <a:spcAft>
                <a:spcPct val="0"/>
              </a:spcAft>
              <a:defRPr/>
            </a:pPr>
            <a:r>
              <a:rPr lang="en-US" sz="2000">
                <a:latin typeface="Courier New" pitchFamily="49" charset="0"/>
              </a:rPr>
              <a:t>  </a:t>
            </a:r>
            <a:r>
              <a:rPr lang="en-US" sz="2000">
                <a:solidFill>
                  <a:schemeClr val="accent2"/>
                </a:solidFill>
                <a:latin typeface="Courier New" pitchFamily="49" charset="0"/>
              </a:rPr>
              <a:t>static final</a:t>
            </a:r>
            <a:r>
              <a:rPr lang="en-US" sz="2000">
                <a:latin typeface="Courier New" pitchFamily="49" charset="0"/>
              </a:rPr>
              <a:t> </a:t>
            </a:r>
            <a:r>
              <a:rPr lang="en-US" sz="2000" err="1">
                <a:latin typeface="Courier New" pitchFamily="49" charset="0"/>
              </a:rPr>
              <a:t>int</a:t>
            </a:r>
            <a:r>
              <a:rPr lang="en-US" sz="2000">
                <a:latin typeface="Courier New" pitchFamily="49" charset="0"/>
              </a:rPr>
              <a:t> </a:t>
            </a:r>
            <a:r>
              <a:rPr lang="en-US" sz="2000">
                <a:solidFill>
                  <a:srgbClr val="119F33"/>
                </a:solidFill>
                <a:latin typeface="Courier New" pitchFamily="49" charset="0"/>
              </a:rPr>
              <a:t>M</a:t>
            </a:r>
            <a:r>
              <a:rPr lang="en-US" sz="2000">
                <a:latin typeface="Courier New" pitchFamily="49" charset="0"/>
              </a:rPr>
              <a:t> = 128;</a:t>
            </a:r>
          </a:p>
          <a:p>
            <a:pPr marL="342891" indent="-342891" defTabSz="914377" fontAlgn="base">
              <a:lnSpc>
                <a:spcPts val="1600"/>
              </a:lnSpc>
              <a:spcBef>
                <a:spcPct val="20000"/>
              </a:spcBef>
              <a:spcAft>
                <a:spcPct val="0"/>
              </a:spcAft>
              <a:defRPr/>
            </a:pPr>
            <a:r>
              <a:rPr lang="en-US" sz="2000">
                <a:latin typeface="Courier New" pitchFamily="49" charset="0"/>
              </a:rPr>
              <a:t>  </a:t>
            </a:r>
            <a:r>
              <a:rPr lang="en-US" sz="2000" err="1">
                <a:latin typeface="Courier New" pitchFamily="49" charset="0"/>
              </a:rPr>
              <a:t>int</a:t>
            </a:r>
            <a:r>
              <a:rPr lang="en-US" sz="2000">
                <a:latin typeface="Courier New" pitchFamily="49" charset="0"/>
              </a:rPr>
              <a:t>[]          </a:t>
            </a:r>
            <a:r>
              <a:rPr lang="en-US" sz="2000">
                <a:solidFill>
                  <a:srgbClr val="119F33"/>
                </a:solidFill>
                <a:latin typeface="Courier New" pitchFamily="49" charset="0"/>
              </a:rPr>
              <a:t>keys</a:t>
            </a:r>
            <a:r>
              <a:rPr lang="en-US" sz="2000">
                <a:latin typeface="Courier New" pitchFamily="49" charset="0"/>
              </a:rPr>
              <a:t>        = </a:t>
            </a:r>
            <a:r>
              <a:rPr lang="en-US" sz="2000">
                <a:solidFill>
                  <a:schemeClr val="accent2"/>
                </a:solidFill>
                <a:latin typeface="Courier New" pitchFamily="49" charset="0"/>
              </a:rPr>
              <a:t>new</a:t>
            </a:r>
            <a:r>
              <a:rPr lang="en-US" sz="2000">
                <a:latin typeface="Courier New" pitchFamily="49" charset="0"/>
              </a:rPr>
              <a:t> </a:t>
            </a:r>
            <a:r>
              <a:rPr lang="en-US" sz="2000" err="1">
                <a:latin typeface="Courier New" pitchFamily="49" charset="0"/>
              </a:rPr>
              <a:t>int</a:t>
            </a:r>
            <a:r>
              <a:rPr lang="en-US" sz="2000">
                <a:latin typeface="Courier New" pitchFamily="49" charset="0"/>
              </a:rPr>
              <a:t>[M-1];</a:t>
            </a:r>
          </a:p>
          <a:p>
            <a:pPr marL="342891" indent="-342891" defTabSz="914377" fontAlgn="base">
              <a:lnSpc>
                <a:spcPts val="1600"/>
              </a:lnSpc>
              <a:spcBef>
                <a:spcPct val="20000"/>
              </a:spcBef>
              <a:spcAft>
                <a:spcPct val="0"/>
              </a:spcAft>
              <a:defRPr/>
            </a:pPr>
            <a:r>
              <a:rPr lang="en-US" sz="2000">
                <a:latin typeface="Courier New" pitchFamily="49" charset="0"/>
              </a:rPr>
              <a:t>  </a:t>
            </a:r>
            <a:r>
              <a:rPr lang="en-US" sz="2000" err="1">
                <a:latin typeface="Courier New" pitchFamily="49" charset="0"/>
              </a:rPr>
              <a:t>BTreeNode</a:t>
            </a:r>
            <a:r>
              <a:rPr lang="en-US" sz="2000">
                <a:latin typeface="Courier New" pitchFamily="49" charset="0"/>
              </a:rPr>
              <a:t>&lt;E&gt;[] </a:t>
            </a:r>
            <a:r>
              <a:rPr lang="en-US" sz="2000">
                <a:solidFill>
                  <a:srgbClr val="119F33"/>
                </a:solidFill>
                <a:latin typeface="Courier New" pitchFamily="49" charset="0"/>
              </a:rPr>
              <a:t>children</a:t>
            </a:r>
            <a:r>
              <a:rPr lang="en-US" sz="2000">
                <a:latin typeface="Courier New" pitchFamily="49" charset="0"/>
              </a:rPr>
              <a:t>    = </a:t>
            </a:r>
            <a:r>
              <a:rPr lang="en-US" sz="2000">
                <a:solidFill>
                  <a:schemeClr val="accent2"/>
                </a:solidFill>
                <a:latin typeface="Courier New" pitchFamily="49" charset="0"/>
              </a:rPr>
              <a:t>new</a:t>
            </a:r>
            <a:r>
              <a:rPr lang="en-US" sz="2000">
                <a:latin typeface="Courier New" pitchFamily="49" charset="0"/>
              </a:rPr>
              <a:t> </a:t>
            </a:r>
            <a:r>
              <a:rPr lang="en-US" sz="2000" err="1">
                <a:latin typeface="Courier New" pitchFamily="49" charset="0"/>
              </a:rPr>
              <a:t>BTreeNode</a:t>
            </a:r>
            <a:r>
              <a:rPr lang="en-US" sz="2000">
                <a:latin typeface="Courier New" pitchFamily="49" charset="0"/>
              </a:rPr>
              <a:t>[M];</a:t>
            </a:r>
          </a:p>
          <a:p>
            <a:pPr marL="342891" indent="-342891" defTabSz="914377" fontAlgn="base">
              <a:lnSpc>
                <a:spcPts val="1600"/>
              </a:lnSpc>
              <a:spcBef>
                <a:spcPct val="20000"/>
              </a:spcBef>
              <a:spcAft>
                <a:spcPct val="0"/>
              </a:spcAft>
              <a:defRPr/>
            </a:pPr>
            <a:r>
              <a:rPr lang="en-US" sz="2000">
                <a:latin typeface="Courier New" pitchFamily="49" charset="0"/>
              </a:rPr>
              <a:t>  </a:t>
            </a:r>
            <a:r>
              <a:rPr lang="en-US" sz="2000" err="1">
                <a:latin typeface="Courier New" pitchFamily="49" charset="0"/>
              </a:rPr>
              <a:t>int</a:t>
            </a:r>
            <a:r>
              <a:rPr lang="en-US" sz="2000">
                <a:latin typeface="Courier New" pitchFamily="49" charset="0"/>
              </a:rPr>
              <a:t>            </a:t>
            </a:r>
            <a:r>
              <a:rPr lang="en-US" sz="2000" err="1">
                <a:solidFill>
                  <a:srgbClr val="119F33"/>
                </a:solidFill>
                <a:latin typeface="Courier New" pitchFamily="49" charset="0"/>
              </a:rPr>
              <a:t>numChildren</a:t>
            </a:r>
            <a:r>
              <a:rPr lang="en-US" sz="2000">
                <a:latin typeface="Courier New" pitchFamily="49" charset="0"/>
              </a:rPr>
              <a:t> = 0;</a:t>
            </a:r>
          </a:p>
          <a:p>
            <a:pPr marL="342891" indent="-342891" defTabSz="914377" fontAlgn="base">
              <a:lnSpc>
                <a:spcPts val="1600"/>
              </a:lnSpc>
              <a:spcBef>
                <a:spcPct val="20000"/>
              </a:spcBef>
              <a:spcAft>
                <a:spcPct val="0"/>
              </a:spcAft>
              <a:defRPr/>
            </a:pPr>
            <a:r>
              <a:rPr lang="en-US" sz="2000">
                <a:latin typeface="Courier New" pitchFamily="49" charset="0"/>
              </a:rPr>
              <a:t>  …</a:t>
            </a:r>
          </a:p>
          <a:p>
            <a:pPr marL="342891" indent="-342891" defTabSz="914377" fontAlgn="base">
              <a:lnSpc>
                <a:spcPts val="1600"/>
              </a:lnSpc>
              <a:spcBef>
                <a:spcPct val="20000"/>
              </a:spcBef>
              <a:spcAft>
                <a:spcPct val="0"/>
              </a:spcAft>
              <a:defRPr/>
            </a:pPr>
            <a:r>
              <a:rPr lang="en-US" sz="2000">
                <a:latin typeface="Courier New" pitchFamily="49" charset="0"/>
              </a:rPr>
              <a:t>}</a:t>
            </a:r>
          </a:p>
          <a:p>
            <a:pPr marL="342891" indent="-342891" defTabSz="914377" fontAlgn="base">
              <a:lnSpc>
                <a:spcPts val="1600"/>
              </a:lnSpc>
              <a:spcBef>
                <a:spcPct val="20000"/>
              </a:spcBef>
              <a:spcAft>
                <a:spcPct val="0"/>
              </a:spcAft>
              <a:defRPr/>
            </a:pPr>
            <a:endParaRPr lang="en-US" sz="2000">
              <a:latin typeface="Courier New" pitchFamily="49" charset="0"/>
            </a:endParaRPr>
          </a:p>
          <a:p>
            <a:pPr marL="342891" indent="-342891">
              <a:lnSpc>
                <a:spcPts val="1600"/>
              </a:lnSpc>
              <a:spcBef>
                <a:spcPct val="20000"/>
              </a:spcBef>
              <a:defRPr/>
            </a:pPr>
            <a:r>
              <a:rPr lang="en-US" sz="2000">
                <a:solidFill>
                  <a:schemeClr val="accent2"/>
                </a:solidFill>
                <a:latin typeface="Courier New" pitchFamily="49" charset="0"/>
              </a:rPr>
              <a:t>class</a:t>
            </a:r>
            <a:r>
              <a:rPr lang="en-US" sz="2000">
                <a:latin typeface="Courier New" pitchFamily="49" charset="0"/>
              </a:rPr>
              <a:t> </a:t>
            </a:r>
            <a:r>
              <a:rPr lang="en-US" sz="2000" err="1">
                <a:solidFill>
                  <a:srgbClr val="119F33"/>
                </a:solidFill>
                <a:latin typeface="Courier New" pitchFamily="49" charset="0"/>
              </a:rPr>
              <a:t>BTreeLeaf</a:t>
            </a:r>
            <a:r>
              <a:rPr lang="en-US" sz="2000">
                <a:latin typeface="Courier New" pitchFamily="49" charset="0"/>
              </a:rPr>
              <a:t>&lt;</a:t>
            </a:r>
            <a:r>
              <a:rPr lang="en-US" sz="2000">
                <a:solidFill>
                  <a:srgbClr val="119F33"/>
                </a:solidFill>
                <a:latin typeface="Courier New" pitchFamily="49" charset="0"/>
              </a:rPr>
              <a:t>E</a:t>
            </a:r>
            <a:r>
              <a:rPr lang="en-US" sz="2000">
                <a:latin typeface="Courier New" pitchFamily="49" charset="0"/>
              </a:rPr>
              <a:t>&gt; {  // leaf node</a:t>
            </a:r>
          </a:p>
          <a:p>
            <a:pPr marL="342891" indent="-342891" defTabSz="914377" fontAlgn="base">
              <a:lnSpc>
                <a:spcPts val="1600"/>
              </a:lnSpc>
              <a:spcBef>
                <a:spcPct val="20000"/>
              </a:spcBef>
              <a:spcAft>
                <a:spcPct val="0"/>
              </a:spcAft>
              <a:defRPr/>
            </a:pPr>
            <a:r>
              <a:rPr lang="en-US" sz="2000">
                <a:latin typeface="Courier New" pitchFamily="49" charset="0"/>
              </a:rPr>
              <a:t>  </a:t>
            </a:r>
            <a:r>
              <a:rPr lang="en-US" sz="2000">
                <a:solidFill>
                  <a:schemeClr val="accent2"/>
                </a:solidFill>
                <a:latin typeface="Courier New" pitchFamily="49" charset="0"/>
              </a:rPr>
              <a:t>static final</a:t>
            </a:r>
            <a:r>
              <a:rPr lang="en-US" sz="2000">
                <a:latin typeface="Courier New" pitchFamily="49" charset="0"/>
              </a:rPr>
              <a:t> int </a:t>
            </a:r>
            <a:r>
              <a:rPr lang="en-US" sz="2000">
                <a:solidFill>
                  <a:srgbClr val="119F33"/>
                </a:solidFill>
                <a:latin typeface="Courier New" pitchFamily="49" charset="0"/>
              </a:rPr>
              <a:t>L</a:t>
            </a:r>
            <a:r>
              <a:rPr lang="en-US" sz="2000">
                <a:latin typeface="Courier New" pitchFamily="49" charset="0"/>
              </a:rPr>
              <a:t> = 32;</a:t>
            </a:r>
          </a:p>
          <a:p>
            <a:pPr marL="342891" indent="-342891" defTabSz="914377" fontAlgn="base">
              <a:lnSpc>
                <a:spcPts val="1600"/>
              </a:lnSpc>
              <a:spcBef>
                <a:spcPct val="20000"/>
              </a:spcBef>
              <a:spcAft>
                <a:spcPct val="0"/>
              </a:spcAft>
              <a:defRPr/>
            </a:pPr>
            <a:r>
              <a:rPr lang="en-US" sz="2000">
                <a:latin typeface="Courier New" pitchFamily="49" charset="0"/>
              </a:rPr>
              <a:t>  int[] </a:t>
            </a:r>
            <a:r>
              <a:rPr lang="en-US" sz="2000">
                <a:solidFill>
                  <a:srgbClr val="119F33"/>
                </a:solidFill>
                <a:latin typeface="Courier New" pitchFamily="49" charset="0"/>
              </a:rPr>
              <a:t>keys</a:t>
            </a:r>
            <a:r>
              <a:rPr lang="en-US" sz="2000">
                <a:latin typeface="Courier New" pitchFamily="49" charset="0"/>
              </a:rPr>
              <a:t>     = </a:t>
            </a:r>
            <a:r>
              <a:rPr lang="en-US" sz="2000">
                <a:solidFill>
                  <a:schemeClr val="accent2"/>
                </a:solidFill>
                <a:latin typeface="Courier New" pitchFamily="49" charset="0"/>
              </a:rPr>
              <a:t>new</a:t>
            </a:r>
            <a:r>
              <a:rPr lang="en-US" sz="2000">
                <a:latin typeface="Courier New" pitchFamily="49" charset="0"/>
              </a:rPr>
              <a:t> int[L-1];</a:t>
            </a:r>
          </a:p>
          <a:p>
            <a:pPr marL="342891" indent="-342891" defTabSz="914377" fontAlgn="base">
              <a:lnSpc>
                <a:spcPts val="1600"/>
              </a:lnSpc>
              <a:spcBef>
                <a:spcPct val="20000"/>
              </a:spcBef>
              <a:spcAft>
                <a:spcPct val="0"/>
              </a:spcAft>
              <a:defRPr/>
            </a:pPr>
            <a:r>
              <a:rPr lang="en-US" sz="2000">
                <a:latin typeface="Courier New" pitchFamily="49" charset="0"/>
              </a:rPr>
              <a:t>  E[]   </a:t>
            </a:r>
            <a:r>
              <a:rPr lang="en-US" sz="2000">
                <a:solidFill>
                  <a:srgbClr val="119F33"/>
                </a:solidFill>
                <a:latin typeface="Courier New" pitchFamily="49" charset="0"/>
              </a:rPr>
              <a:t>items</a:t>
            </a:r>
            <a:r>
              <a:rPr lang="en-US" sz="2000">
                <a:latin typeface="Courier New" pitchFamily="49" charset="0"/>
              </a:rPr>
              <a:t>    = </a:t>
            </a:r>
            <a:r>
              <a:rPr lang="en-US" sz="2000">
                <a:solidFill>
                  <a:schemeClr val="accent2"/>
                </a:solidFill>
                <a:latin typeface="Courier New" pitchFamily="49" charset="0"/>
              </a:rPr>
              <a:t>new</a:t>
            </a:r>
            <a:r>
              <a:rPr lang="en-US" sz="2000">
                <a:latin typeface="Courier New" pitchFamily="49" charset="0"/>
              </a:rPr>
              <a:t> Object[L];</a:t>
            </a:r>
          </a:p>
          <a:p>
            <a:pPr marL="342891" indent="-342891" defTabSz="914377" fontAlgn="base">
              <a:lnSpc>
                <a:spcPts val="1600"/>
              </a:lnSpc>
              <a:spcBef>
                <a:spcPct val="20000"/>
              </a:spcBef>
              <a:spcAft>
                <a:spcPct val="0"/>
              </a:spcAft>
              <a:defRPr/>
            </a:pPr>
            <a:r>
              <a:rPr lang="en-US" sz="2000">
                <a:latin typeface="Courier New" pitchFamily="49" charset="0"/>
              </a:rPr>
              <a:t>  int   </a:t>
            </a:r>
            <a:r>
              <a:rPr lang="en-US" sz="2000" err="1">
                <a:solidFill>
                  <a:srgbClr val="119F33"/>
                </a:solidFill>
                <a:latin typeface="Courier New" pitchFamily="49" charset="0"/>
              </a:rPr>
              <a:t>numItems</a:t>
            </a:r>
            <a:r>
              <a:rPr lang="en-US" sz="2000">
                <a:latin typeface="Courier New" pitchFamily="49" charset="0"/>
              </a:rPr>
              <a:t> = 0;</a:t>
            </a:r>
          </a:p>
          <a:p>
            <a:pPr marL="342891" indent="-342891" defTabSz="914377" fontAlgn="base">
              <a:lnSpc>
                <a:spcPts val="1600"/>
              </a:lnSpc>
              <a:spcBef>
                <a:spcPct val="20000"/>
              </a:spcBef>
              <a:spcAft>
                <a:spcPct val="0"/>
              </a:spcAft>
              <a:defRPr/>
            </a:pPr>
            <a:r>
              <a:rPr lang="en-US" sz="2000">
                <a:latin typeface="Courier New" pitchFamily="49" charset="0"/>
              </a:rPr>
              <a:t>  …</a:t>
            </a:r>
          </a:p>
          <a:p>
            <a:pPr marL="342891" indent="-342891" defTabSz="914377" fontAlgn="base">
              <a:lnSpc>
                <a:spcPts val="1600"/>
              </a:lnSpc>
              <a:spcBef>
                <a:spcPct val="20000"/>
              </a:spcBef>
              <a:spcAft>
                <a:spcPct val="0"/>
              </a:spcAft>
              <a:defRPr/>
            </a:pPr>
            <a:r>
              <a:rPr lang="en-US" sz="2000">
                <a:latin typeface="Courier New" pitchFamily="49" charset="0"/>
              </a:rPr>
              <a:t>}</a:t>
            </a:r>
          </a:p>
          <a:p>
            <a:pPr marL="342891" indent="-342891" defTabSz="914377" fontAlgn="base">
              <a:lnSpc>
                <a:spcPts val="1600"/>
              </a:lnSpc>
              <a:spcBef>
                <a:spcPct val="20000"/>
              </a:spcBef>
              <a:spcAft>
                <a:spcPct val="0"/>
              </a:spcAft>
              <a:defRPr/>
            </a:pPr>
            <a:endParaRPr lang="en-US" sz="2000" b="1">
              <a:latin typeface="Courier New" pitchFamily="49" charset="0"/>
            </a:endParaRPr>
          </a:p>
        </p:txBody>
      </p:sp>
      <p:sp>
        <p:nvSpPr>
          <p:cNvPr id="6" name="Date Placeholder 5">
            <a:extLst>
              <a:ext uri="{FF2B5EF4-FFF2-40B4-BE49-F238E27FC236}">
                <a16:creationId xmlns:a16="http://schemas.microsoft.com/office/drawing/2014/main" id="{7EAC939E-9FD4-E742-A5E2-CE901652FFFC}"/>
              </a:ext>
            </a:extLst>
          </p:cNvPr>
          <p:cNvSpPr>
            <a:spLocks noGrp="1"/>
          </p:cNvSpPr>
          <p:nvPr>
            <p:ph type="dt" sz="half" idx="10"/>
          </p:nvPr>
        </p:nvSpPr>
        <p:spPr/>
        <p:txBody>
          <a:bodyPr/>
          <a:lstStyle/>
          <a:p>
            <a:r>
              <a:rPr lang="en-US"/>
              <a:t>7/11/2022</a:t>
            </a:r>
          </a:p>
        </p:txBody>
      </p:sp>
      <p:sp>
        <p:nvSpPr>
          <p:cNvPr id="10" name="Slide Number Placeholder 9">
            <a:extLst>
              <a:ext uri="{FF2B5EF4-FFF2-40B4-BE49-F238E27FC236}">
                <a16:creationId xmlns:a16="http://schemas.microsoft.com/office/drawing/2014/main" id="{3634BB7C-BCBC-3D4E-979B-B3E732D80BBC}"/>
              </a:ext>
            </a:extLst>
          </p:cNvPr>
          <p:cNvSpPr>
            <a:spLocks noGrp="1"/>
          </p:cNvSpPr>
          <p:nvPr>
            <p:ph type="sldNum" sz="quarter" idx="12"/>
          </p:nvPr>
        </p:nvSpPr>
        <p:spPr/>
        <p:txBody>
          <a:bodyPr/>
          <a:lstStyle/>
          <a:p>
            <a:fld id="{26EF018D-A113-44B2-BA5D-E3BD5C944D75}" type="slidenum">
              <a:rPr lang="en-US" smtClean="0"/>
              <a:t>52</a:t>
            </a:fld>
            <a:endParaRPr lang="en-US"/>
          </a:p>
        </p:txBody>
      </p:sp>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603D6EE-DC46-4367-AFC8-192C76A223C0}"/>
                  </a:ext>
                </a:extLst>
              </p14:cNvPr>
              <p14:cNvContentPartPr/>
              <p14:nvPr/>
            </p14:nvContentPartPr>
            <p14:xfrm>
              <a:off x="10424520" y="2090520"/>
              <a:ext cx="1235160" cy="3863520"/>
            </p14:xfrm>
          </p:contentPart>
        </mc:Choice>
        <mc:Fallback>
          <p:pic>
            <p:nvPicPr>
              <p:cNvPr id="4" name="Ink 3">
                <a:extLst>
                  <a:ext uri="{FF2B5EF4-FFF2-40B4-BE49-F238E27FC236}">
                    <a16:creationId xmlns:a16="http://schemas.microsoft.com/office/drawing/2014/main" id="{9603D6EE-DC46-4367-AFC8-192C76A223C0}"/>
                  </a:ext>
                </a:extLst>
              </p:cNvPr>
              <p:cNvPicPr/>
              <p:nvPr/>
            </p:nvPicPr>
            <p:blipFill>
              <a:blip r:embed="rId7"/>
              <a:stretch>
                <a:fillRect/>
              </a:stretch>
            </p:blipFill>
            <p:spPr>
              <a:xfrm>
                <a:off x="10415160" y="2081160"/>
                <a:ext cx="1253880" cy="3882240"/>
              </a:xfrm>
              <a:prstGeom prst="rect">
                <a:avLst/>
              </a:prstGeom>
            </p:spPr>
          </p:pic>
        </mc:Fallback>
      </mc:AlternateContent>
    </p:spTree>
    <p:extLst>
      <p:ext uri="{BB962C8B-B14F-4D97-AF65-F5344CB8AC3E}">
        <p14:creationId xmlns:p14="http://schemas.microsoft.com/office/powerpoint/2010/main" val="2679470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custDataLst>
              <p:tags r:id="rId1"/>
            </p:custDataLst>
          </p:nvPr>
        </p:nvSpPr>
        <p:spPr/>
        <p:txBody>
          <a:bodyPr/>
          <a:lstStyle/>
          <a:p>
            <a:r>
              <a:rPr lang="en-US"/>
              <a:t>Possible Java Implementation: Box-and-Arrows</a:t>
            </a:r>
          </a:p>
        </p:txBody>
      </p:sp>
      <p:cxnSp>
        <p:nvCxnSpPr>
          <p:cNvPr id="94224" name="Straight Arrow Connector 41"/>
          <p:cNvCxnSpPr>
            <a:cxnSpLocks noChangeShapeType="1"/>
            <a:endCxn id="14" idx="1"/>
          </p:cNvCxnSpPr>
          <p:nvPr>
            <p:custDataLst>
              <p:tags r:id="rId2"/>
            </p:custDataLst>
          </p:nvPr>
        </p:nvCxnSpPr>
        <p:spPr bwMode="auto">
          <a:xfrm flipV="1">
            <a:off x="3926723" y="1715014"/>
            <a:ext cx="2179429" cy="815573"/>
          </a:xfrm>
          <a:prstGeom prst="straightConnector1">
            <a:avLst/>
          </a:prstGeom>
          <a:noFill/>
          <a:ln w="19050" algn="ctr">
            <a:solidFill>
              <a:srgbClr val="FF0000"/>
            </a:solidFill>
            <a:round/>
            <a:headEnd/>
            <a:tailEnd type="arrow" w="med" len="med"/>
          </a:ln>
        </p:spPr>
      </p:cxnSp>
      <p:cxnSp>
        <p:nvCxnSpPr>
          <p:cNvPr id="94236" name="Straight Arrow Connector 64"/>
          <p:cNvCxnSpPr>
            <a:cxnSpLocks noChangeShapeType="1"/>
          </p:cNvCxnSpPr>
          <p:nvPr>
            <p:custDataLst>
              <p:tags r:id="rId3"/>
            </p:custDataLst>
          </p:nvPr>
        </p:nvCxnSpPr>
        <p:spPr bwMode="auto">
          <a:xfrm rot="5400000">
            <a:off x="6362700" y="2376773"/>
            <a:ext cx="685800" cy="228600"/>
          </a:xfrm>
          <a:prstGeom prst="straightConnector1">
            <a:avLst/>
          </a:prstGeom>
          <a:noFill/>
          <a:ln w="9525" algn="ctr">
            <a:solidFill>
              <a:schemeClr val="tx1"/>
            </a:solidFill>
            <a:round/>
            <a:headEnd/>
            <a:tailEnd type="arrow" w="med" len="med"/>
          </a:ln>
        </p:spPr>
      </p:cxnSp>
      <p:cxnSp>
        <p:nvCxnSpPr>
          <p:cNvPr id="94237" name="Straight Arrow Connector 66"/>
          <p:cNvCxnSpPr>
            <a:cxnSpLocks noChangeShapeType="1"/>
          </p:cNvCxnSpPr>
          <p:nvPr>
            <p:custDataLst>
              <p:tags r:id="rId4"/>
            </p:custDataLst>
          </p:nvPr>
        </p:nvCxnSpPr>
        <p:spPr bwMode="auto">
          <a:xfrm flipH="1">
            <a:off x="7239001" y="2150903"/>
            <a:ext cx="28756" cy="683071"/>
          </a:xfrm>
          <a:prstGeom prst="straightConnector1">
            <a:avLst/>
          </a:prstGeom>
          <a:noFill/>
          <a:ln w="9525" algn="ctr">
            <a:solidFill>
              <a:schemeClr val="tx1"/>
            </a:solidFill>
            <a:round/>
            <a:headEnd/>
            <a:tailEnd type="arrow" w="med" len="med"/>
          </a:ln>
        </p:spPr>
      </p:cxnSp>
      <p:cxnSp>
        <p:nvCxnSpPr>
          <p:cNvPr id="94238" name="Straight Arrow Connector 68"/>
          <p:cNvCxnSpPr>
            <a:cxnSpLocks noChangeShapeType="1"/>
          </p:cNvCxnSpPr>
          <p:nvPr>
            <p:custDataLst>
              <p:tags r:id="rId5"/>
            </p:custDataLst>
          </p:nvPr>
        </p:nvCxnSpPr>
        <p:spPr bwMode="auto">
          <a:xfrm>
            <a:off x="7742125" y="2154979"/>
            <a:ext cx="30276" cy="697093"/>
          </a:xfrm>
          <a:prstGeom prst="straightConnector1">
            <a:avLst/>
          </a:prstGeom>
          <a:noFill/>
          <a:ln w="9525" algn="ctr">
            <a:solidFill>
              <a:schemeClr val="tx1"/>
            </a:solidFill>
            <a:round/>
            <a:headEnd/>
            <a:tailEnd type="arrow" w="med" len="med"/>
          </a:ln>
        </p:spPr>
      </p:cxnSp>
      <p:cxnSp>
        <p:nvCxnSpPr>
          <p:cNvPr id="94242" name="Straight Arrow Connector 79"/>
          <p:cNvCxnSpPr>
            <a:cxnSpLocks noChangeShapeType="1"/>
            <a:endCxn id="79" idx="1"/>
          </p:cNvCxnSpPr>
          <p:nvPr>
            <p:custDataLst>
              <p:tags r:id="rId6"/>
            </p:custDataLst>
          </p:nvPr>
        </p:nvCxnSpPr>
        <p:spPr bwMode="auto">
          <a:xfrm flipV="1">
            <a:off x="3926723" y="2150904"/>
            <a:ext cx="2174437" cy="774550"/>
          </a:xfrm>
          <a:prstGeom prst="straightConnector1">
            <a:avLst/>
          </a:prstGeom>
          <a:noFill/>
          <a:ln w="19050" algn="ctr">
            <a:solidFill>
              <a:srgbClr val="FF0000"/>
            </a:solidFill>
            <a:round/>
            <a:headEnd/>
            <a:tailEnd type="arrow" w="med" len="med"/>
          </a:ln>
        </p:spPr>
      </p:cxnSp>
      <p:sp>
        <p:nvSpPr>
          <p:cNvPr id="89" name="TextBox 88"/>
          <p:cNvSpPr txBox="1"/>
          <p:nvPr>
            <p:custDataLst>
              <p:tags r:id="rId7"/>
            </p:custDataLst>
          </p:nvPr>
        </p:nvSpPr>
        <p:spPr>
          <a:xfrm>
            <a:off x="8425733" y="1542038"/>
            <a:ext cx="1565429" cy="318100"/>
          </a:xfrm>
          <a:prstGeom prst="rect">
            <a:avLst/>
          </a:prstGeom>
          <a:noFill/>
        </p:spPr>
        <p:txBody>
          <a:bodyPr wrap="none">
            <a:spAutoFit/>
          </a:bodyPr>
          <a:lstStyle/>
          <a:p>
            <a:pPr>
              <a:defRPr/>
            </a:pPr>
            <a:r>
              <a:rPr lang="en-US" sz="1467">
                <a:latin typeface="Calibri" panose="020F0502020204030204" pitchFamily="34" charset="0"/>
                <a:cs typeface="Calibri" panose="020F0502020204030204" pitchFamily="34" charset="0"/>
              </a:rPr>
              <a:t>(array of M-1 </a:t>
            </a:r>
            <a:r>
              <a:rPr lang="en-US" sz="1467" err="1">
                <a:latin typeface="Calibri" panose="020F0502020204030204" pitchFamily="34" charset="0"/>
                <a:cs typeface="Calibri" panose="020F0502020204030204" pitchFamily="34" charset="0"/>
              </a:rPr>
              <a:t>ints</a:t>
            </a:r>
            <a:r>
              <a:rPr lang="en-US" sz="1467">
                <a:latin typeface="Calibri" panose="020F0502020204030204" pitchFamily="34" charset="0"/>
                <a:cs typeface="Calibri" panose="020F0502020204030204" pitchFamily="34" charset="0"/>
              </a:rPr>
              <a:t>)</a:t>
            </a:r>
          </a:p>
        </p:txBody>
      </p:sp>
      <p:sp>
        <p:nvSpPr>
          <p:cNvPr id="91" name="TextBox 90"/>
          <p:cNvSpPr txBox="1"/>
          <p:nvPr>
            <p:custDataLst>
              <p:tags r:id="rId8"/>
            </p:custDataLst>
          </p:nvPr>
        </p:nvSpPr>
        <p:spPr>
          <a:xfrm>
            <a:off x="8822757" y="1959086"/>
            <a:ext cx="1608325" cy="543867"/>
          </a:xfrm>
          <a:prstGeom prst="rect">
            <a:avLst/>
          </a:prstGeom>
          <a:noFill/>
        </p:spPr>
        <p:txBody>
          <a:bodyPr wrap="none">
            <a:spAutoFit/>
          </a:bodyPr>
          <a:lstStyle/>
          <a:p>
            <a:pPr>
              <a:defRPr/>
            </a:pPr>
            <a:r>
              <a:rPr lang="en-US" sz="1467">
                <a:latin typeface="Calibri" panose="020F0502020204030204" pitchFamily="34" charset="0"/>
                <a:cs typeface="Calibri" panose="020F0502020204030204" pitchFamily="34" charset="0"/>
              </a:rPr>
              <a:t>(array of M refs to </a:t>
            </a:r>
            <a:br>
              <a:rPr lang="en-US" sz="1467">
                <a:latin typeface="Calibri" panose="020F0502020204030204" pitchFamily="34" charset="0"/>
                <a:cs typeface="Calibri" panose="020F0502020204030204" pitchFamily="34" charset="0"/>
              </a:rPr>
            </a:br>
            <a:r>
              <a:rPr lang="en-US" sz="1467">
                <a:latin typeface="Calibri" panose="020F0502020204030204" pitchFamily="34" charset="0"/>
                <a:cs typeface="Calibri" panose="020F0502020204030204" pitchFamily="34" charset="0"/>
              </a:rPr>
              <a:t>   </a:t>
            </a:r>
            <a:r>
              <a:rPr lang="en-US" sz="1467" err="1">
                <a:latin typeface="Calibri" panose="020F0502020204030204" pitchFamily="34" charset="0"/>
                <a:cs typeface="Calibri" panose="020F0502020204030204" pitchFamily="34" charset="0"/>
              </a:rPr>
              <a:t>BTreeNodes</a:t>
            </a:r>
            <a:r>
              <a:rPr lang="en-US" sz="1467">
                <a:latin typeface="Calibri" panose="020F0502020204030204" pitchFamily="34" charset="0"/>
                <a:cs typeface="Calibri" panose="020F0502020204030204" pitchFamily="34" charset="0"/>
              </a:rPr>
              <a:t>)</a:t>
            </a:r>
          </a:p>
        </p:txBody>
      </p:sp>
      <p:cxnSp>
        <p:nvCxnSpPr>
          <p:cNvPr id="94250" name="Straight Arrow Connector 91"/>
          <p:cNvCxnSpPr>
            <a:cxnSpLocks noChangeShapeType="1"/>
            <a:endCxn id="86" idx="1"/>
          </p:cNvCxnSpPr>
          <p:nvPr>
            <p:custDataLst>
              <p:tags r:id="rId9"/>
            </p:custDataLst>
          </p:nvPr>
        </p:nvCxnSpPr>
        <p:spPr bwMode="auto">
          <a:xfrm flipV="1">
            <a:off x="3926723" y="3550231"/>
            <a:ext cx="2169277" cy="1887751"/>
          </a:xfrm>
          <a:prstGeom prst="straightConnector1">
            <a:avLst/>
          </a:prstGeom>
          <a:noFill/>
          <a:ln w="19050" algn="ctr">
            <a:solidFill>
              <a:srgbClr val="FF0000"/>
            </a:solidFill>
            <a:round/>
            <a:headEnd/>
            <a:tailEnd type="arrow" w="med" len="med"/>
          </a:ln>
        </p:spPr>
      </p:cxnSp>
      <p:cxnSp>
        <p:nvCxnSpPr>
          <p:cNvPr id="94258" name="Straight Arrow Connector 99"/>
          <p:cNvCxnSpPr>
            <a:cxnSpLocks noChangeShapeType="1"/>
            <a:endCxn id="94263" idx="0"/>
          </p:cNvCxnSpPr>
          <p:nvPr>
            <p:custDataLst>
              <p:tags r:id="rId10"/>
            </p:custDataLst>
          </p:nvPr>
        </p:nvCxnSpPr>
        <p:spPr bwMode="auto">
          <a:xfrm flipH="1">
            <a:off x="6669551" y="3550231"/>
            <a:ext cx="129043" cy="617776"/>
          </a:xfrm>
          <a:prstGeom prst="straightConnector1">
            <a:avLst/>
          </a:prstGeom>
          <a:noFill/>
          <a:ln w="19050" algn="ctr">
            <a:solidFill>
              <a:srgbClr val="FF0000"/>
            </a:solidFill>
            <a:round/>
            <a:headEnd/>
            <a:tailEnd type="arrow" w="med" len="med"/>
          </a:ln>
        </p:spPr>
      </p:cxnSp>
      <p:cxnSp>
        <p:nvCxnSpPr>
          <p:cNvPr id="94259" name="Straight Arrow Connector 100"/>
          <p:cNvCxnSpPr>
            <a:cxnSpLocks noChangeShapeType="1"/>
            <a:endCxn id="94264" idx="0"/>
          </p:cNvCxnSpPr>
          <p:nvPr>
            <p:custDataLst>
              <p:tags r:id="rId11"/>
            </p:custDataLst>
          </p:nvPr>
        </p:nvCxnSpPr>
        <p:spPr bwMode="auto">
          <a:xfrm>
            <a:off x="7243102" y="3550231"/>
            <a:ext cx="78471" cy="617776"/>
          </a:xfrm>
          <a:prstGeom prst="straightConnector1">
            <a:avLst/>
          </a:prstGeom>
          <a:noFill/>
          <a:ln w="19050" algn="ctr">
            <a:solidFill>
              <a:srgbClr val="FF0000"/>
            </a:solidFill>
            <a:round/>
            <a:headEnd/>
            <a:tailEnd type="arrow" w="med" len="med"/>
          </a:ln>
        </p:spPr>
      </p:cxnSp>
      <p:sp>
        <p:nvSpPr>
          <p:cNvPr id="104" name="TextBox 103"/>
          <p:cNvSpPr txBox="1"/>
          <p:nvPr>
            <p:custDataLst>
              <p:tags r:id="rId12"/>
            </p:custDataLst>
          </p:nvPr>
        </p:nvSpPr>
        <p:spPr>
          <a:xfrm>
            <a:off x="7909517" y="3381511"/>
            <a:ext cx="2676896" cy="307777"/>
          </a:xfrm>
          <a:prstGeom prst="rect">
            <a:avLst/>
          </a:prstGeom>
          <a:noFill/>
        </p:spPr>
        <p:txBody>
          <a:bodyPr wrap="square">
            <a:spAutoFit/>
          </a:bodyPr>
          <a:lstStyle/>
          <a:p>
            <a:pPr>
              <a:defRPr/>
            </a:pPr>
            <a:r>
              <a:rPr lang="en-US" sz="1400">
                <a:latin typeface="Calibri" panose="020F0502020204030204" pitchFamily="34" charset="0"/>
                <a:cs typeface="Calibri" panose="020F0502020204030204" pitchFamily="34" charset="0"/>
              </a:rPr>
              <a:t>(array of L refs to item objects)</a:t>
            </a:r>
          </a:p>
        </p:txBody>
      </p:sp>
      <p:sp>
        <p:nvSpPr>
          <p:cNvPr id="94263" name="Oval 104"/>
          <p:cNvSpPr>
            <a:spLocks noChangeArrowheads="1"/>
          </p:cNvSpPr>
          <p:nvPr>
            <p:custDataLst>
              <p:tags r:id="rId13"/>
            </p:custDataLst>
          </p:nvPr>
        </p:nvSpPr>
        <p:spPr bwMode="auto">
          <a:xfrm>
            <a:off x="6440951" y="4168007"/>
            <a:ext cx="457200" cy="762000"/>
          </a:xfrm>
          <a:prstGeom prst="ellipse">
            <a:avLst/>
          </a:prstGeom>
          <a:solidFill>
            <a:schemeClr val="tx1"/>
          </a:solidFill>
          <a:ln w="9525" algn="ctr">
            <a:solidFill>
              <a:schemeClr val="tx1"/>
            </a:solidFill>
            <a:round/>
            <a:headEnd/>
            <a:tailEnd/>
          </a:ln>
        </p:spPr>
        <p:txBody>
          <a:bodyPr/>
          <a:lstStyle/>
          <a:p>
            <a:endParaRPr lang="en-US" sz="1400"/>
          </a:p>
        </p:txBody>
      </p:sp>
      <p:sp>
        <p:nvSpPr>
          <p:cNvPr id="94264" name="Oval 105"/>
          <p:cNvSpPr>
            <a:spLocks noChangeArrowheads="1"/>
          </p:cNvSpPr>
          <p:nvPr>
            <p:custDataLst>
              <p:tags r:id="rId14"/>
            </p:custDataLst>
          </p:nvPr>
        </p:nvSpPr>
        <p:spPr bwMode="auto">
          <a:xfrm>
            <a:off x="7092972" y="4168007"/>
            <a:ext cx="457200" cy="762000"/>
          </a:xfrm>
          <a:prstGeom prst="ellipse">
            <a:avLst/>
          </a:prstGeom>
          <a:solidFill>
            <a:schemeClr val="tx1"/>
          </a:solidFill>
          <a:ln w="9525" algn="ctr">
            <a:solidFill>
              <a:schemeClr val="tx1"/>
            </a:solidFill>
            <a:round/>
            <a:headEnd/>
            <a:tailEnd/>
          </a:ln>
        </p:spPr>
        <p:txBody>
          <a:bodyPr/>
          <a:lstStyle/>
          <a:p>
            <a:endParaRPr lang="en-US" sz="1400"/>
          </a:p>
        </p:txBody>
      </p:sp>
      <p:sp>
        <p:nvSpPr>
          <p:cNvPr id="94267" name="TextBox 61"/>
          <p:cNvSpPr txBox="1">
            <a:spLocks noChangeArrowheads="1"/>
          </p:cNvSpPr>
          <p:nvPr>
            <p:custDataLst>
              <p:tags r:id="rId15"/>
            </p:custDataLst>
          </p:nvPr>
        </p:nvSpPr>
        <p:spPr bwMode="auto">
          <a:xfrm>
            <a:off x="4920053" y="5750011"/>
            <a:ext cx="5443147" cy="584775"/>
          </a:xfrm>
          <a:prstGeom prst="rect">
            <a:avLst/>
          </a:prstGeom>
          <a:noFill/>
          <a:ln w="9525">
            <a:solidFill>
              <a:schemeClr val="tx1"/>
            </a:solidFill>
            <a:miter lim="800000"/>
            <a:headEnd/>
            <a:tailEnd/>
          </a:ln>
        </p:spPr>
        <p:txBody>
          <a:bodyPr wrap="square" anchor="ctr">
            <a:spAutoFit/>
          </a:bodyPr>
          <a:lstStyle/>
          <a:p>
            <a:pPr algn="ctr"/>
            <a:r>
              <a:rPr lang="en-US" sz="1600" i="1">
                <a:latin typeface="Calibri" panose="020F0502020204030204" pitchFamily="34" charset="0"/>
                <a:cs typeface="Calibri" panose="020F0502020204030204" pitchFamily="34" charset="0"/>
              </a:rPr>
              <a:t>All the </a:t>
            </a:r>
            <a:r>
              <a:rPr lang="en-US" sz="1600" i="1">
                <a:solidFill>
                  <a:srgbClr val="FF0000"/>
                </a:solidFill>
                <a:latin typeface="Calibri" panose="020F0502020204030204" pitchFamily="34" charset="0"/>
                <a:cs typeface="Calibri" panose="020F0502020204030204" pitchFamily="34" charset="0"/>
              </a:rPr>
              <a:t>red</a:t>
            </a:r>
            <a:r>
              <a:rPr lang="en-US" sz="1600" i="1">
                <a:latin typeface="Calibri" panose="020F0502020204030204" pitchFamily="34" charset="0"/>
                <a:cs typeface="Calibri" panose="020F0502020204030204" pitchFamily="34" charset="0"/>
              </a:rPr>
              <a:t> references indicate “unnecessary” indirection that might be avoided in another programming language!</a:t>
            </a:r>
          </a:p>
        </p:txBody>
      </p:sp>
      <p:grpSp>
        <p:nvGrpSpPr>
          <p:cNvPr id="7" name="Group 6">
            <a:extLst>
              <a:ext uri="{FF2B5EF4-FFF2-40B4-BE49-F238E27FC236}">
                <a16:creationId xmlns:a16="http://schemas.microsoft.com/office/drawing/2014/main" id="{F3B364AC-0C48-4257-8507-514A9638AC02}"/>
              </a:ext>
            </a:extLst>
          </p:cNvPr>
          <p:cNvGrpSpPr/>
          <p:nvPr/>
        </p:nvGrpSpPr>
        <p:grpSpPr>
          <a:xfrm>
            <a:off x="1747043" y="1284899"/>
            <a:ext cx="2682850" cy="2198248"/>
            <a:chOff x="174118" y="1398428"/>
            <a:chExt cx="2012138" cy="1648686"/>
          </a:xfrm>
        </p:grpSpPr>
        <p:sp>
          <p:nvSpPr>
            <p:cNvPr id="94218" name="Text Box 24"/>
            <p:cNvSpPr txBox="1">
              <a:spLocks noChangeArrowheads="1"/>
            </p:cNvSpPr>
            <p:nvPr>
              <p:custDataLst>
                <p:tags r:id="rId26"/>
              </p:custDataLst>
            </p:nvPr>
          </p:nvSpPr>
          <p:spPr bwMode="auto">
            <a:xfrm>
              <a:off x="174118" y="1398428"/>
              <a:ext cx="2012138" cy="253916"/>
            </a:xfrm>
            <a:prstGeom prst="rect">
              <a:avLst/>
            </a:prstGeom>
            <a:noFill/>
            <a:ln w="9525">
              <a:noFill/>
              <a:miter lim="800000"/>
              <a:headEnd/>
              <a:tailEnd/>
            </a:ln>
          </p:spPr>
          <p:txBody>
            <a:bodyPr wrap="none">
              <a:spAutoFit/>
            </a:bodyPr>
            <a:lstStyle/>
            <a:p>
              <a:r>
                <a:rPr lang="en-US" sz="1600" err="1">
                  <a:latin typeface="Courier New" panose="02070309020205020404" pitchFamily="49" charset="0"/>
                  <a:cs typeface="Courier New" panose="02070309020205020404" pitchFamily="49" charset="0"/>
                </a:rPr>
                <a:t>BTreeNode</a:t>
              </a:r>
              <a:r>
                <a:rPr lang="en-US" sz="1600">
                  <a:latin typeface="Calibri" panose="020F0502020204030204" pitchFamily="34" charset="0"/>
                  <a:cs typeface="Calibri" panose="020F0502020204030204" pitchFamily="34" charset="0"/>
                </a:rPr>
                <a:t>  (internal node)</a:t>
              </a:r>
              <a:r>
                <a:rPr lang="en-US" sz="1600"/>
                <a:t> </a:t>
              </a:r>
            </a:p>
          </p:txBody>
        </p:sp>
        <p:sp>
          <p:nvSpPr>
            <p:cNvPr id="94219" name="Rectangle 35"/>
            <p:cNvSpPr>
              <a:spLocks noChangeArrowheads="1"/>
            </p:cNvSpPr>
            <p:nvPr>
              <p:custDataLst>
                <p:tags r:id="rId27"/>
              </p:custDataLst>
            </p:nvPr>
          </p:nvSpPr>
          <p:spPr bwMode="auto">
            <a:xfrm>
              <a:off x="1417260" y="2189818"/>
              <a:ext cx="742950" cy="285750"/>
            </a:xfrm>
            <a:prstGeom prst="rect">
              <a:avLst/>
            </a:prstGeom>
            <a:noFill/>
            <a:ln w="25400" algn="ctr">
              <a:solidFill>
                <a:schemeClr val="tx1"/>
              </a:solidFill>
              <a:round/>
              <a:headEnd/>
              <a:tailEnd/>
            </a:ln>
          </p:spPr>
          <p:txBody>
            <a:bodyPr/>
            <a:lstStyle/>
            <a:p>
              <a:endParaRPr lang="en-US" sz="1400"/>
            </a:p>
          </p:txBody>
        </p:sp>
        <p:sp>
          <p:nvSpPr>
            <p:cNvPr id="94220" name="Rectangle 36"/>
            <p:cNvSpPr>
              <a:spLocks noChangeArrowheads="1"/>
            </p:cNvSpPr>
            <p:nvPr>
              <p:custDataLst>
                <p:tags r:id="rId28"/>
              </p:custDataLst>
            </p:nvPr>
          </p:nvSpPr>
          <p:spPr bwMode="auto">
            <a:xfrm>
              <a:off x="1417260" y="1904068"/>
              <a:ext cx="742950" cy="285750"/>
            </a:xfrm>
            <a:prstGeom prst="rect">
              <a:avLst/>
            </a:prstGeom>
            <a:noFill/>
            <a:ln w="25400" algn="ctr">
              <a:solidFill>
                <a:schemeClr val="tx1"/>
              </a:solidFill>
              <a:round/>
              <a:headEnd/>
              <a:tailEnd/>
            </a:ln>
          </p:spPr>
          <p:txBody>
            <a:bodyPr/>
            <a:lstStyle/>
            <a:p>
              <a:endParaRPr lang="en-US" sz="1400"/>
            </a:p>
          </p:txBody>
        </p:sp>
        <p:sp>
          <p:nvSpPr>
            <p:cNvPr id="94221" name="Rectangle 37"/>
            <p:cNvSpPr>
              <a:spLocks noChangeArrowheads="1"/>
            </p:cNvSpPr>
            <p:nvPr>
              <p:custDataLst>
                <p:tags r:id="rId29"/>
              </p:custDataLst>
            </p:nvPr>
          </p:nvSpPr>
          <p:spPr bwMode="auto">
            <a:xfrm>
              <a:off x="1417260" y="2475568"/>
              <a:ext cx="742950" cy="285750"/>
            </a:xfrm>
            <a:prstGeom prst="rect">
              <a:avLst/>
            </a:prstGeom>
            <a:noFill/>
            <a:ln w="25400" algn="ctr">
              <a:solidFill>
                <a:schemeClr val="tx1"/>
              </a:solidFill>
              <a:round/>
              <a:headEnd/>
              <a:tailEnd/>
            </a:ln>
          </p:spPr>
          <p:txBody>
            <a:bodyPr/>
            <a:lstStyle/>
            <a:p>
              <a:endParaRPr lang="en-US" sz="1400"/>
            </a:p>
          </p:txBody>
        </p:sp>
        <p:sp>
          <p:nvSpPr>
            <p:cNvPr id="94222" name="Rectangle 38"/>
            <p:cNvSpPr>
              <a:spLocks noChangeArrowheads="1"/>
            </p:cNvSpPr>
            <p:nvPr>
              <p:custDataLst>
                <p:tags r:id="rId30"/>
              </p:custDataLst>
            </p:nvPr>
          </p:nvSpPr>
          <p:spPr bwMode="auto">
            <a:xfrm>
              <a:off x="1417260" y="2761318"/>
              <a:ext cx="742950" cy="285750"/>
            </a:xfrm>
            <a:prstGeom prst="rect">
              <a:avLst/>
            </a:prstGeom>
            <a:noFill/>
            <a:ln w="25400" algn="ctr">
              <a:solidFill>
                <a:schemeClr val="tx1"/>
              </a:solidFill>
              <a:round/>
              <a:headEnd/>
              <a:tailEnd/>
            </a:ln>
          </p:spPr>
          <p:txBody>
            <a:bodyPr/>
            <a:lstStyle/>
            <a:p>
              <a:endParaRPr lang="en-US" sz="1400"/>
            </a:p>
          </p:txBody>
        </p:sp>
        <p:cxnSp>
          <p:nvCxnSpPr>
            <p:cNvPr id="94223" name="Straight Arrow Connector 40"/>
            <p:cNvCxnSpPr>
              <a:cxnSpLocks noChangeShapeType="1"/>
              <a:stCxn id="94218" idx="2"/>
              <a:endCxn id="94220" idx="0"/>
            </p:cNvCxnSpPr>
            <p:nvPr>
              <p:custDataLst>
                <p:tags r:id="rId31"/>
              </p:custDataLst>
            </p:nvPr>
          </p:nvCxnSpPr>
          <p:spPr bwMode="auto">
            <a:xfrm>
              <a:off x="1180187" y="1652344"/>
              <a:ext cx="608548" cy="251724"/>
            </a:xfrm>
            <a:prstGeom prst="straightConnector1">
              <a:avLst/>
            </a:prstGeom>
            <a:noFill/>
            <a:ln w="9525" algn="ctr">
              <a:solidFill>
                <a:schemeClr val="tx1"/>
              </a:solidFill>
              <a:round/>
              <a:headEnd/>
              <a:tailEnd type="arrow" w="med" len="med"/>
            </a:ln>
          </p:spPr>
        </p:cxnSp>
        <p:sp>
          <p:nvSpPr>
            <p:cNvPr id="78" name="TextBox 77"/>
            <p:cNvSpPr txBox="1"/>
            <p:nvPr>
              <p:custDataLst>
                <p:tags r:id="rId32"/>
              </p:custDataLst>
            </p:nvPr>
          </p:nvSpPr>
          <p:spPr>
            <a:xfrm>
              <a:off x="1645860" y="2747031"/>
              <a:ext cx="364523" cy="300083"/>
            </a:xfrm>
            <a:prstGeom prst="rect">
              <a:avLst/>
            </a:prstGeom>
            <a:noFill/>
          </p:spPr>
          <p:txBody>
            <a:bodyPr wrap="none">
              <a:spAutoFit/>
            </a:bodyPr>
            <a:lstStyle/>
            <a:p>
              <a:pPr>
                <a:defRPr/>
              </a:pPr>
              <a:r>
                <a:rPr lang="en-US" sz="2000"/>
                <a:t>70</a:t>
              </a:r>
            </a:p>
          </p:txBody>
        </p:sp>
        <p:sp>
          <p:nvSpPr>
            <p:cNvPr id="62" name="TextBox 61"/>
            <p:cNvSpPr txBox="1"/>
            <p:nvPr>
              <p:custDataLst>
                <p:tags r:id="rId33"/>
              </p:custDataLst>
            </p:nvPr>
          </p:nvSpPr>
          <p:spPr>
            <a:xfrm>
              <a:off x="174118" y="2747031"/>
              <a:ext cx="1243143" cy="230833"/>
            </a:xfrm>
            <a:prstGeom prst="rect">
              <a:avLst/>
            </a:prstGeom>
            <a:noFill/>
          </p:spPr>
          <p:txBody>
            <a:bodyPr wrap="square">
              <a:spAutoFit/>
            </a:bodyPr>
            <a:lstStyle/>
            <a:p>
              <a:pPr algn="r">
                <a:defRPr/>
              </a:pPr>
              <a:r>
                <a:rPr lang="en-US" sz="1400" err="1">
                  <a:latin typeface="Courier New" panose="02070309020205020404" pitchFamily="49" charset="0"/>
                  <a:cs typeface="Courier New" panose="02070309020205020404" pitchFamily="49" charset="0"/>
                </a:rPr>
                <a:t>numChildren</a:t>
              </a:r>
              <a:endParaRPr lang="en-US" sz="1400">
                <a:latin typeface="Courier New" panose="02070309020205020404" pitchFamily="49" charset="0"/>
                <a:cs typeface="Courier New" panose="02070309020205020404" pitchFamily="49" charset="0"/>
              </a:endParaRPr>
            </a:p>
          </p:txBody>
        </p:sp>
        <p:sp>
          <p:nvSpPr>
            <p:cNvPr id="63" name="TextBox 62"/>
            <p:cNvSpPr txBox="1"/>
            <p:nvPr>
              <p:custDataLst>
                <p:tags r:id="rId34"/>
              </p:custDataLst>
            </p:nvPr>
          </p:nvSpPr>
          <p:spPr>
            <a:xfrm>
              <a:off x="237723" y="2486333"/>
              <a:ext cx="1191718" cy="230833"/>
            </a:xfrm>
            <a:prstGeom prst="rect">
              <a:avLst/>
            </a:prstGeom>
            <a:noFill/>
          </p:spPr>
          <p:txBody>
            <a:bodyPr wrap="square">
              <a:spAutoFit/>
            </a:bodyPr>
            <a:lstStyle/>
            <a:p>
              <a:pPr algn="r">
                <a:defRPr/>
              </a:pPr>
              <a:r>
                <a:rPr lang="en-US" sz="1400">
                  <a:latin typeface="Courier New" panose="02070309020205020404" pitchFamily="49" charset="0"/>
                  <a:cs typeface="Courier New" panose="02070309020205020404" pitchFamily="49" charset="0"/>
                </a:rPr>
                <a:t>children</a:t>
              </a:r>
            </a:p>
          </p:txBody>
        </p:sp>
        <p:sp>
          <p:nvSpPr>
            <p:cNvPr id="64" name="TextBox 63"/>
            <p:cNvSpPr txBox="1"/>
            <p:nvPr>
              <p:custDataLst>
                <p:tags r:id="rId35"/>
              </p:custDataLst>
            </p:nvPr>
          </p:nvSpPr>
          <p:spPr>
            <a:xfrm>
              <a:off x="217110" y="2189819"/>
              <a:ext cx="1191718" cy="230833"/>
            </a:xfrm>
            <a:prstGeom prst="rect">
              <a:avLst/>
            </a:prstGeom>
            <a:noFill/>
          </p:spPr>
          <p:txBody>
            <a:bodyPr wrap="square">
              <a:spAutoFit/>
            </a:bodyPr>
            <a:lstStyle/>
            <a:p>
              <a:pPr algn="r">
                <a:defRPr/>
              </a:pPr>
              <a:r>
                <a:rPr lang="en-US" sz="1400">
                  <a:latin typeface="Courier New" panose="02070309020205020404" pitchFamily="49" charset="0"/>
                  <a:cs typeface="Courier New" panose="02070309020205020404" pitchFamily="49" charset="0"/>
                </a:rPr>
                <a:t>keys</a:t>
              </a:r>
              <a:endParaRPr lang="en-US" sz="1600">
                <a:latin typeface="Courier New" panose="02070309020205020404" pitchFamily="49" charset="0"/>
                <a:cs typeface="Courier New" panose="02070309020205020404" pitchFamily="49" charset="0"/>
              </a:endParaRPr>
            </a:p>
          </p:txBody>
        </p:sp>
      </p:grpSp>
      <p:grpSp>
        <p:nvGrpSpPr>
          <p:cNvPr id="10" name="Group 9">
            <a:extLst>
              <a:ext uri="{FF2B5EF4-FFF2-40B4-BE49-F238E27FC236}">
                <a16:creationId xmlns:a16="http://schemas.microsoft.com/office/drawing/2014/main" id="{36846622-D706-4120-B926-03967D0B87C7}"/>
              </a:ext>
            </a:extLst>
          </p:cNvPr>
          <p:cNvGrpSpPr/>
          <p:nvPr/>
        </p:nvGrpSpPr>
        <p:grpSpPr>
          <a:xfrm>
            <a:off x="1807339" y="4289801"/>
            <a:ext cx="2590800" cy="1752661"/>
            <a:chOff x="217110" y="3528812"/>
            <a:chExt cx="1943100" cy="1314495"/>
          </a:xfrm>
        </p:grpSpPr>
        <p:sp>
          <p:nvSpPr>
            <p:cNvPr id="94241" name="Text Box 24"/>
            <p:cNvSpPr txBox="1">
              <a:spLocks noChangeArrowheads="1"/>
            </p:cNvSpPr>
            <p:nvPr>
              <p:custDataLst>
                <p:tags r:id="rId18"/>
              </p:custDataLst>
            </p:nvPr>
          </p:nvSpPr>
          <p:spPr bwMode="auto">
            <a:xfrm>
              <a:off x="217110" y="3528812"/>
              <a:ext cx="1748315" cy="253915"/>
            </a:xfrm>
            <a:prstGeom prst="rect">
              <a:avLst/>
            </a:prstGeom>
            <a:noFill/>
            <a:ln w="9525">
              <a:noFill/>
              <a:miter lim="800000"/>
              <a:headEnd/>
              <a:tailEnd/>
            </a:ln>
          </p:spPr>
          <p:txBody>
            <a:bodyPr wrap="none">
              <a:spAutoFit/>
            </a:bodyPr>
            <a:lstStyle/>
            <a:p>
              <a:r>
                <a:rPr lang="en-US" sz="1600" err="1">
                  <a:latin typeface="Courier New" panose="02070309020205020404" pitchFamily="49" charset="0"/>
                  <a:cs typeface="Courier New" panose="02070309020205020404" pitchFamily="49" charset="0"/>
                </a:rPr>
                <a:t>BTreeLeaf</a:t>
              </a:r>
              <a:r>
                <a:rPr lang="en-US" sz="1600"/>
                <a:t>  (leaf node)</a:t>
              </a:r>
            </a:p>
          </p:txBody>
        </p:sp>
        <p:sp>
          <p:nvSpPr>
            <p:cNvPr id="94243" name="Rectangle 81"/>
            <p:cNvSpPr>
              <a:spLocks noChangeArrowheads="1"/>
            </p:cNvSpPr>
            <p:nvPr>
              <p:custDataLst>
                <p:tags r:id="rId19"/>
              </p:custDataLst>
            </p:nvPr>
          </p:nvSpPr>
          <p:spPr bwMode="auto">
            <a:xfrm>
              <a:off x="1417260" y="4271762"/>
              <a:ext cx="742950" cy="285750"/>
            </a:xfrm>
            <a:prstGeom prst="rect">
              <a:avLst/>
            </a:prstGeom>
            <a:noFill/>
            <a:ln w="25400" algn="ctr">
              <a:solidFill>
                <a:schemeClr val="tx1"/>
              </a:solidFill>
              <a:round/>
              <a:headEnd/>
              <a:tailEnd/>
            </a:ln>
          </p:spPr>
          <p:txBody>
            <a:bodyPr/>
            <a:lstStyle/>
            <a:p>
              <a:endParaRPr lang="en-US" sz="1400"/>
            </a:p>
          </p:txBody>
        </p:sp>
        <p:sp>
          <p:nvSpPr>
            <p:cNvPr id="94244" name="Rectangle 82"/>
            <p:cNvSpPr>
              <a:spLocks noChangeArrowheads="1"/>
            </p:cNvSpPr>
            <p:nvPr>
              <p:custDataLst>
                <p:tags r:id="rId20"/>
              </p:custDataLst>
            </p:nvPr>
          </p:nvSpPr>
          <p:spPr bwMode="auto">
            <a:xfrm>
              <a:off x="1417260" y="3986012"/>
              <a:ext cx="742950" cy="285750"/>
            </a:xfrm>
            <a:prstGeom prst="rect">
              <a:avLst/>
            </a:prstGeom>
            <a:noFill/>
            <a:ln w="25400" algn="ctr">
              <a:solidFill>
                <a:schemeClr val="tx1"/>
              </a:solidFill>
              <a:round/>
              <a:headEnd/>
              <a:tailEnd/>
            </a:ln>
          </p:spPr>
          <p:txBody>
            <a:bodyPr/>
            <a:lstStyle/>
            <a:p>
              <a:endParaRPr lang="en-US" sz="1400"/>
            </a:p>
          </p:txBody>
        </p:sp>
        <p:sp>
          <p:nvSpPr>
            <p:cNvPr id="94245" name="Rectangle 83"/>
            <p:cNvSpPr>
              <a:spLocks noChangeArrowheads="1"/>
            </p:cNvSpPr>
            <p:nvPr>
              <p:custDataLst>
                <p:tags r:id="rId21"/>
              </p:custDataLst>
            </p:nvPr>
          </p:nvSpPr>
          <p:spPr bwMode="auto">
            <a:xfrm>
              <a:off x="1417260" y="4557512"/>
              <a:ext cx="742950" cy="285750"/>
            </a:xfrm>
            <a:prstGeom prst="rect">
              <a:avLst/>
            </a:prstGeom>
            <a:noFill/>
            <a:ln w="25400" algn="ctr">
              <a:solidFill>
                <a:schemeClr val="tx1"/>
              </a:solidFill>
              <a:round/>
              <a:headEnd/>
              <a:tailEnd/>
            </a:ln>
          </p:spPr>
          <p:txBody>
            <a:bodyPr/>
            <a:lstStyle/>
            <a:p>
              <a:endParaRPr lang="en-US" sz="1400"/>
            </a:p>
          </p:txBody>
        </p:sp>
        <p:cxnSp>
          <p:nvCxnSpPr>
            <p:cNvPr id="94246" name="Straight Arrow Connector 84"/>
            <p:cNvCxnSpPr>
              <a:cxnSpLocks noChangeShapeType="1"/>
              <a:stCxn id="94241" idx="2"/>
              <a:endCxn id="94244" idx="0"/>
            </p:cNvCxnSpPr>
            <p:nvPr>
              <p:custDataLst>
                <p:tags r:id="rId22"/>
              </p:custDataLst>
            </p:nvPr>
          </p:nvCxnSpPr>
          <p:spPr bwMode="auto">
            <a:xfrm>
              <a:off x="1091268" y="3782727"/>
              <a:ext cx="697467" cy="203285"/>
            </a:xfrm>
            <a:prstGeom prst="straightConnector1">
              <a:avLst/>
            </a:prstGeom>
            <a:noFill/>
            <a:ln w="9525" algn="ctr">
              <a:solidFill>
                <a:schemeClr val="tx1"/>
              </a:solidFill>
              <a:round/>
              <a:headEnd/>
              <a:tailEnd type="arrow" w="med" len="med"/>
            </a:ln>
          </p:spPr>
        </p:cxnSp>
        <p:sp>
          <p:nvSpPr>
            <p:cNvPr id="87" name="TextBox 86"/>
            <p:cNvSpPr txBox="1"/>
            <p:nvPr>
              <p:custDataLst>
                <p:tags r:id="rId23"/>
              </p:custDataLst>
            </p:nvPr>
          </p:nvSpPr>
          <p:spPr>
            <a:xfrm>
              <a:off x="1645860" y="4543225"/>
              <a:ext cx="364523" cy="300082"/>
            </a:xfrm>
            <a:prstGeom prst="rect">
              <a:avLst/>
            </a:prstGeom>
            <a:noFill/>
          </p:spPr>
          <p:txBody>
            <a:bodyPr wrap="none">
              <a:spAutoFit/>
            </a:bodyPr>
            <a:lstStyle/>
            <a:p>
              <a:pPr>
                <a:defRPr/>
              </a:pPr>
              <a:r>
                <a:rPr lang="en-US" sz="2000"/>
                <a:t>20</a:t>
              </a:r>
            </a:p>
          </p:txBody>
        </p:sp>
        <p:sp>
          <p:nvSpPr>
            <p:cNvPr id="65" name="TextBox 64"/>
            <p:cNvSpPr txBox="1"/>
            <p:nvPr>
              <p:custDataLst>
                <p:tags r:id="rId24"/>
              </p:custDataLst>
            </p:nvPr>
          </p:nvSpPr>
          <p:spPr>
            <a:xfrm>
              <a:off x="242406" y="4545773"/>
              <a:ext cx="1191718" cy="230833"/>
            </a:xfrm>
            <a:prstGeom prst="rect">
              <a:avLst/>
            </a:prstGeom>
            <a:noFill/>
          </p:spPr>
          <p:txBody>
            <a:bodyPr wrap="square">
              <a:spAutoFit/>
            </a:bodyPr>
            <a:lstStyle/>
            <a:p>
              <a:pPr algn="r">
                <a:defRPr/>
              </a:pPr>
              <a:r>
                <a:rPr lang="en-US" sz="1400" err="1">
                  <a:latin typeface="Courier New" panose="02070309020205020404" pitchFamily="49" charset="0"/>
                  <a:cs typeface="Courier New" panose="02070309020205020404" pitchFamily="49" charset="0"/>
                </a:rPr>
                <a:t>numItems</a:t>
              </a:r>
              <a:endParaRPr lang="en-US" sz="1400">
                <a:latin typeface="Courier New" panose="02070309020205020404" pitchFamily="49" charset="0"/>
                <a:cs typeface="Courier New" panose="02070309020205020404" pitchFamily="49" charset="0"/>
              </a:endParaRPr>
            </a:p>
          </p:txBody>
        </p:sp>
        <p:sp>
          <p:nvSpPr>
            <p:cNvPr id="66" name="TextBox 65"/>
            <p:cNvSpPr txBox="1"/>
            <p:nvPr>
              <p:custDataLst>
                <p:tags r:id="rId25"/>
              </p:custDataLst>
            </p:nvPr>
          </p:nvSpPr>
          <p:spPr>
            <a:xfrm>
              <a:off x="254586" y="4285075"/>
              <a:ext cx="1191718" cy="230833"/>
            </a:xfrm>
            <a:prstGeom prst="rect">
              <a:avLst/>
            </a:prstGeom>
            <a:noFill/>
          </p:spPr>
          <p:txBody>
            <a:bodyPr wrap="square">
              <a:spAutoFit/>
            </a:bodyPr>
            <a:lstStyle/>
            <a:p>
              <a:pPr algn="r">
                <a:defRPr/>
              </a:pPr>
              <a:r>
                <a:rPr lang="en-US" sz="1400">
                  <a:latin typeface="Courier New" panose="02070309020205020404" pitchFamily="49" charset="0"/>
                  <a:cs typeface="Courier New" panose="02070309020205020404" pitchFamily="49" charset="0"/>
                </a:rPr>
                <a:t>items</a:t>
              </a:r>
            </a:p>
          </p:txBody>
        </p:sp>
      </p:grpSp>
      <p:sp>
        <p:nvSpPr>
          <p:cNvPr id="67" name="TextBox 66"/>
          <p:cNvSpPr txBox="1"/>
          <p:nvPr>
            <p:custDataLst>
              <p:tags r:id="rId16"/>
            </p:custDataLst>
          </p:nvPr>
        </p:nvSpPr>
        <p:spPr>
          <a:xfrm>
            <a:off x="7550172" y="4397527"/>
            <a:ext cx="3234336" cy="307777"/>
          </a:xfrm>
          <a:prstGeom prst="rect">
            <a:avLst/>
          </a:prstGeom>
          <a:noFill/>
        </p:spPr>
        <p:txBody>
          <a:bodyPr wrap="square">
            <a:spAutoFit/>
          </a:bodyPr>
          <a:lstStyle/>
          <a:p>
            <a:pPr>
              <a:defRPr/>
            </a:pPr>
            <a:r>
              <a:rPr lang="en-US" sz="1400">
                <a:solidFill>
                  <a:srgbClr val="FF0000"/>
                </a:solidFill>
                <a:latin typeface="Calibri" panose="020F0502020204030204" pitchFamily="34" charset="0"/>
                <a:cs typeface="Calibri" panose="020F0502020204030204" pitchFamily="34" charset="0"/>
              </a:rPr>
              <a:t>Item objects not in contiguous memory</a:t>
            </a:r>
          </a:p>
        </p:txBody>
      </p:sp>
      <p:graphicFrame>
        <p:nvGraphicFramePr>
          <p:cNvPr id="14" name="Table 13">
            <a:extLst>
              <a:ext uri="{FF2B5EF4-FFF2-40B4-BE49-F238E27FC236}">
                <a16:creationId xmlns:a16="http://schemas.microsoft.com/office/drawing/2014/main" id="{C03460DF-F00D-4D9F-B0AA-09291ACA0940}"/>
              </a:ext>
            </a:extLst>
          </p:cNvPr>
          <p:cNvGraphicFramePr>
            <a:graphicFrameLocks noGrp="1"/>
          </p:cNvGraphicFramePr>
          <p:nvPr/>
        </p:nvGraphicFramePr>
        <p:xfrm>
          <a:off x="6106153" y="1546294"/>
          <a:ext cx="2319580" cy="337441"/>
        </p:xfrm>
        <a:graphic>
          <a:graphicData uri="http://schemas.openxmlformats.org/drawingml/2006/table">
            <a:tbl>
              <a:tblPr firstRow="1" bandRow="1">
                <a:tableStyleId>{5C22544A-7EE6-4342-B048-85BDC9FD1C3A}</a:tableStyleId>
              </a:tblPr>
              <a:tblGrid>
                <a:gridCol w="463916">
                  <a:extLst>
                    <a:ext uri="{9D8B030D-6E8A-4147-A177-3AD203B41FA5}">
                      <a16:colId xmlns:a16="http://schemas.microsoft.com/office/drawing/2014/main" val="1500934827"/>
                    </a:ext>
                  </a:extLst>
                </a:gridCol>
                <a:gridCol w="463916">
                  <a:extLst>
                    <a:ext uri="{9D8B030D-6E8A-4147-A177-3AD203B41FA5}">
                      <a16:colId xmlns:a16="http://schemas.microsoft.com/office/drawing/2014/main" val="1916620786"/>
                    </a:ext>
                  </a:extLst>
                </a:gridCol>
                <a:gridCol w="463916">
                  <a:extLst>
                    <a:ext uri="{9D8B030D-6E8A-4147-A177-3AD203B41FA5}">
                      <a16:colId xmlns:a16="http://schemas.microsoft.com/office/drawing/2014/main" val="3445508413"/>
                    </a:ext>
                  </a:extLst>
                </a:gridCol>
                <a:gridCol w="463916">
                  <a:extLst>
                    <a:ext uri="{9D8B030D-6E8A-4147-A177-3AD203B41FA5}">
                      <a16:colId xmlns:a16="http://schemas.microsoft.com/office/drawing/2014/main" val="2166845875"/>
                    </a:ext>
                  </a:extLst>
                </a:gridCol>
                <a:gridCol w="463916">
                  <a:extLst>
                    <a:ext uri="{9D8B030D-6E8A-4147-A177-3AD203B41FA5}">
                      <a16:colId xmlns:a16="http://schemas.microsoft.com/office/drawing/2014/main" val="533440175"/>
                    </a:ext>
                  </a:extLst>
                </a:gridCol>
              </a:tblGrid>
              <a:tr h="337441">
                <a:tc>
                  <a:txBody>
                    <a:bodyPr/>
                    <a:lstStyle/>
                    <a:p>
                      <a:pPr algn="ctr"/>
                      <a:r>
                        <a:rPr lang="en-US" sz="1300" b="0">
                          <a:solidFill>
                            <a:schemeClr val="tx1"/>
                          </a:solidFill>
                          <a:latin typeface="Calibri" panose="020F0502020204030204" pitchFamily="34" charset="0"/>
                          <a:cs typeface="Calibri" panose="020F0502020204030204" pitchFamily="34" charset="0"/>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0">
                          <a:solidFill>
                            <a:schemeClr val="tx1"/>
                          </a:solidFill>
                          <a:latin typeface="Calibri" panose="020F0502020204030204" pitchFamily="34" charset="0"/>
                          <a:cs typeface="Calibri" panose="020F0502020204030204" pitchFamily="34" charset="0"/>
                        </a:rPr>
                        <a:t>12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0">
                          <a:solidFill>
                            <a:schemeClr val="tx1"/>
                          </a:solidFill>
                          <a:latin typeface="Calibri" panose="020F0502020204030204" pitchFamily="34" charset="0"/>
                          <a:cs typeface="Calibri" panose="020F0502020204030204" pitchFamily="34" charset="0"/>
                        </a:rPr>
                        <a:t>20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0">
                          <a:solidFill>
                            <a:schemeClr val="tx1"/>
                          </a:solidFill>
                          <a:latin typeface="Calibri" panose="020F0502020204030204" pitchFamily="34" charset="0"/>
                          <a:cs typeface="Calibri" panose="020F0502020204030204" pitchFamily="34" charset="0"/>
                        </a:rPr>
                        <a:t>45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0">
                          <a:solidFill>
                            <a:schemeClr val="tx1"/>
                          </a:solidFill>
                          <a:latin typeface="Calibri" panose="020F0502020204030204" pitchFamily="34" charset="0"/>
                          <a:cs typeface="Calibri" panose="020F0502020204030204" pitchFamily="34" charset="0"/>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9580435"/>
                  </a:ext>
                </a:extLst>
              </a:tr>
            </a:tbl>
          </a:graphicData>
        </a:graphic>
      </p:graphicFrame>
      <p:graphicFrame>
        <p:nvGraphicFramePr>
          <p:cNvPr id="79" name="Table 78">
            <a:extLst>
              <a:ext uri="{FF2B5EF4-FFF2-40B4-BE49-F238E27FC236}">
                <a16:creationId xmlns:a16="http://schemas.microsoft.com/office/drawing/2014/main" id="{08C11030-53B6-47CF-AA96-6654314370DF}"/>
              </a:ext>
            </a:extLst>
          </p:cNvPr>
          <p:cNvGraphicFramePr>
            <a:graphicFrameLocks noGrp="1"/>
          </p:cNvGraphicFramePr>
          <p:nvPr/>
        </p:nvGraphicFramePr>
        <p:xfrm>
          <a:off x="6101160" y="1982184"/>
          <a:ext cx="2788842" cy="337441"/>
        </p:xfrm>
        <a:graphic>
          <a:graphicData uri="http://schemas.openxmlformats.org/drawingml/2006/table">
            <a:tbl>
              <a:tblPr firstRow="1" bandRow="1">
                <a:tableStyleId>{5C22544A-7EE6-4342-B048-85BDC9FD1C3A}</a:tableStyleId>
              </a:tblPr>
              <a:tblGrid>
                <a:gridCol w="464807">
                  <a:extLst>
                    <a:ext uri="{9D8B030D-6E8A-4147-A177-3AD203B41FA5}">
                      <a16:colId xmlns:a16="http://schemas.microsoft.com/office/drawing/2014/main" val="1500934827"/>
                    </a:ext>
                  </a:extLst>
                </a:gridCol>
                <a:gridCol w="464807">
                  <a:extLst>
                    <a:ext uri="{9D8B030D-6E8A-4147-A177-3AD203B41FA5}">
                      <a16:colId xmlns:a16="http://schemas.microsoft.com/office/drawing/2014/main" val="1916620786"/>
                    </a:ext>
                  </a:extLst>
                </a:gridCol>
                <a:gridCol w="464807">
                  <a:extLst>
                    <a:ext uri="{9D8B030D-6E8A-4147-A177-3AD203B41FA5}">
                      <a16:colId xmlns:a16="http://schemas.microsoft.com/office/drawing/2014/main" val="3853767998"/>
                    </a:ext>
                  </a:extLst>
                </a:gridCol>
                <a:gridCol w="464807">
                  <a:extLst>
                    <a:ext uri="{9D8B030D-6E8A-4147-A177-3AD203B41FA5}">
                      <a16:colId xmlns:a16="http://schemas.microsoft.com/office/drawing/2014/main" val="3445508413"/>
                    </a:ext>
                  </a:extLst>
                </a:gridCol>
                <a:gridCol w="464807">
                  <a:extLst>
                    <a:ext uri="{9D8B030D-6E8A-4147-A177-3AD203B41FA5}">
                      <a16:colId xmlns:a16="http://schemas.microsoft.com/office/drawing/2014/main" val="2166845875"/>
                    </a:ext>
                  </a:extLst>
                </a:gridCol>
                <a:gridCol w="464807">
                  <a:extLst>
                    <a:ext uri="{9D8B030D-6E8A-4147-A177-3AD203B41FA5}">
                      <a16:colId xmlns:a16="http://schemas.microsoft.com/office/drawing/2014/main" val="533440175"/>
                    </a:ext>
                  </a:extLst>
                </a:gridCol>
              </a:tblGrid>
              <a:tr h="337441">
                <a:tc>
                  <a:txBody>
                    <a:bodyPr/>
                    <a:lstStyle/>
                    <a:p>
                      <a:pPr algn="ctr"/>
                      <a:r>
                        <a:rPr lang="en-US" sz="1300" b="0">
                          <a:solidFill>
                            <a:schemeClr val="tx1"/>
                          </a:solidFill>
                          <a:latin typeface="Calibri" panose="020F0502020204030204" pitchFamily="34" charset="0"/>
                          <a:cs typeface="Calibri" panose="020F0502020204030204" pitchFamily="34" charset="0"/>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0">
                          <a:solidFill>
                            <a:schemeClr val="tx1"/>
                          </a:solidFill>
                          <a:latin typeface="Calibri" panose="020F0502020204030204" pitchFamily="34" charset="0"/>
                          <a:cs typeface="Calibri" panose="020F0502020204030204" pitchFamily="34" charset="0"/>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9580435"/>
                  </a:ext>
                </a:extLst>
              </a:tr>
            </a:tbl>
          </a:graphicData>
        </a:graphic>
      </p:graphicFrame>
      <p:cxnSp>
        <p:nvCxnSpPr>
          <p:cNvPr id="83" name="Straight Arrow Connector 68">
            <a:extLst>
              <a:ext uri="{FF2B5EF4-FFF2-40B4-BE49-F238E27FC236}">
                <a16:creationId xmlns:a16="http://schemas.microsoft.com/office/drawing/2014/main" id="{5A978C2B-D09F-42F6-9E83-FB5DB07D3ACA}"/>
              </a:ext>
            </a:extLst>
          </p:cNvPr>
          <p:cNvCxnSpPr>
            <a:cxnSpLocks noChangeShapeType="1"/>
          </p:cNvCxnSpPr>
          <p:nvPr>
            <p:custDataLst>
              <p:tags r:id="rId17"/>
            </p:custDataLst>
          </p:nvPr>
        </p:nvCxnSpPr>
        <p:spPr bwMode="auto">
          <a:xfrm>
            <a:off x="8178811" y="2122800"/>
            <a:ext cx="126989" cy="729272"/>
          </a:xfrm>
          <a:prstGeom prst="straightConnector1">
            <a:avLst/>
          </a:prstGeom>
          <a:noFill/>
          <a:ln w="9525" algn="ctr">
            <a:solidFill>
              <a:schemeClr val="tx1"/>
            </a:solidFill>
            <a:round/>
            <a:headEnd/>
            <a:tailEnd type="arrow" w="med" len="med"/>
          </a:ln>
        </p:spPr>
      </p:cxnSp>
      <p:graphicFrame>
        <p:nvGraphicFramePr>
          <p:cNvPr id="86" name="Table 85">
            <a:extLst>
              <a:ext uri="{FF2B5EF4-FFF2-40B4-BE49-F238E27FC236}">
                <a16:creationId xmlns:a16="http://schemas.microsoft.com/office/drawing/2014/main" id="{0346B188-93EA-4DEE-BCEE-DCFB5AE5BF4A}"/>
              </a:ext>
            </a:extLst>
          </p:cNvPr>
          <p:cNvGraphicFramePr>
            <a:graphicFrameLocks noGrp="1"/>
          </p:cNvGraphicFramePr>
          <p:nvPr/>
        </p:nvGraphicFramePr>
        <p:xfrm>
          <a:off x="6096000" y="3381512"/>
          <a:ext cx="1855664" cy="337441"/>
        </p:xfrm>
        <a:graphic>
          <a:graphicData uri="http://schemas.openxmlformats.org/drawingml/2006/table">
            <a:tbl>
              <a:tblPr firstRow="1" bandRow="1">
                <a:tableStyleId>{5C22544A-7EE6-4342-B048-85BDC9FD1C3A}</a:tableStyleId>
              </a:tblPr>
              <a:tblGrid>
                <a:gridCol w="463916">
                  <a:extLst>
                    <a:ext uri="{9D8B030D-6E8A-4147-A177-3AD203B41FA5}">
                      <a16:colId xmlns:a16="http://schemas.microsoft.com/office/drawing/2014/main" val="1500934827"/>
                    </a:ext>
                  </a:extLst>
                </a:gridCol>
                <a:gridCol w="463916">
                  <a:extLst>
                    <a:ext uri="{9D8B030D-6E8A-4147-A177-3AD203B41FA5}">
                      <a16:colId xmlns:a16="http://schemas.microsoft.com/office/drawing/2014/main" val="1916620786"/>
                    </a:ext>
                  </a:extLst>
                </a:gridCol>
                <a:gridCol w="463916">
                  <a:extLst>
                    <a:ext uri="{9D8B030D-6E8A-4147-A177-3AD203B41FA5}">
                      <a16:colId xmlns:a16="http://schemas.microsoft.com/office/drawing/2014/main" val="3445508413"/>
                    </a:ext>
                  </a:extLst>
                </a:gridCol>
                <a:gridCol w="463916">
                  <a:extLst>
                    <a:ext uri="{9D8B030D-6E8A-4147-A177-3AD203B41FA5}">
                      <a16:colId xmlns:a16="http://schemas.microsoft.com/office/drawing/2014/main" val="533440175"/>
                    </a:ext>
                  </a:extLst>
                </a:gridCol>
              </a:tblGrid>
              <a:tr h="337441">
                <a:tc>
                  <a:txBody>
                    <a:bodyPr/>
                    <a:lstStyle/>
                    <a:p>
                      <a:pPr algn="ctr"/>
                      <a:r>
                        <a:rPr lang="en-US" sz="1300" b="0">
                          <a:solidFill>
                            <a:schemeClr val="tx1"/>
                          </a:solidFill>
                          <a:latin typeface="Calibri" panose="020F0502020204030204" pitchFamily="34" charset="0"/>
                          <a:cs typeface="Calibri" panose="020F0502020204030204" pitchFamily="34" charset="0"/>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300" b="0">
                        <a:solidFill>
                          <a:schemeClr val="tx1"/>
                        </a:solidFill>
                        <a:latin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b="0">
                          <a:solidFill>
                            <a:schemeClr val="tx1"/>
                          </a:solidFill>
                          <a:latin typeface="Calibri" panose="020F0502020204030204" pitchFamily="34" charset="0"/>
                          <a:cs typeface="Calibri" panose="020F0502020204030204" pitchFamily="34" charset="0"/>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9580435"/>
                  </a:ext>
                </a:extLst>
              </a:tr>
            </a:tbl>
          </a:graphicData>
        </a:graphic>
      </p:graphicFrame>
      <p:sp>
        <p:nvSpPr>
          <p:cNvPr id="3" name="Date Placeholder 2">
            <a:extLst>
              <a:ext uri="{FF2B5EF4-FFF2-40B4-BE49-F238E27FC236}">
                <a16:creationId xmlns:a16="http://schemas.microsoft.com/office/drawing/2014/main" id="{1A672FFE-7F6A-D849-9FFD-749004313C0E}"/>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253C096E-696F-A14F-9273-BB15C5A9BC8E}"/>
              </a:ext>
            </a:extLst>
          </p:cNvPr>
          <p:cNvSpPr>
            <a:spLocks noGrp="1"/>
          </p:cNvSpPr>
          <p:nvPr>
            <p:ph type="sldNum" sz="quarter" idx="12"/>
          </p:nvPr>
        </p:nvSpPr>
        <p:spPr/>
        <p:txBody>
          <a:bodyPr/>
          <a:lstStyle/>
          <a:p>
            <a:fld id="{26EF018D-A113-44B2-BA5D-E3BD5C944D75}"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custDataLst>
              <p:tags r:id="rId1"/>
            </p:custDataLst>
          </p:nvPr>
        </p:nvSpPr>
        <p:spPr/>
        <p:txBody>
          <a:bodyPr/>
          <a:lstStyle/>
          <a:p>
            <a:pPr eaLnBrk="1" hangingPunct="1"/>
            <a:r>
              <a:rPr lang="en-US"/>
              <a:t>B+ Trees in Java: The Moral of the Story</a:t>
            </a:r>
          </a:p>
        </p:txBody>
      </p:sp>
      <p:sp>
        <p:nvSpPr>
          <p:cNvPr id="96258" name="Content Placeholder 2"/>
          <p:cNvSpPr>
            <a:spLocks noGrp="1"/>
          </p:cNvSpPr>
          <p:nvPr>
            <p:ph idx="1"/>
            <p:custDataLst>
              <p:tags r:id="rId2"/>
            </p:custDataLst>
          </p:nvPr>
        </p:nvSpPr>
        <p:spPr/>
        <p:txBody>
          <a:bodyPr/>
          <a:lstStyle/>
          <a:p>
            <a:pPr eaLnBrk="1" hangingPunct="1"/>
            <a:r>
              <a:rPr lang="en-US"/>
              <a:t>The whole idea behind B+ trees was to keep related data in contiguous memory</a:t>
            </a:r>
          </a:p>
          <a:p>
            <a:pPr eaLnBrk="1" hangingPunct="1"/>
            <a:endParaRPr lang="en-US" sz="1000"/>
          </a:p>
          <a:p>
            <a:pPr eaLnBrk="1" hangingPunct="1"/>
            <a:endParaRPr lang="en-US" sz="1000"/>
          </a:p>
          <a:p>
            <a:pPr eaLnBrk="1" hangingPunct="1"/>
            <a:r>
              <a:rPr lang="en-US"/>
              <a:t>But this runs counter to the code and patterns Java encourages</a:t>
            </a:r>
          </a:p>
          <a:p>
            <a:pPr lvl="1" eaLnBrk="1" hangingPunct="1"/>
            <a:r>
              <a:rPr lang="en-US"/>
              <a:t>Java’s implementation of generic, reusable code is not want you want for your performance-critical web-index</a:t>
            </a:r>
          </a:p>
          <a:p>
            <a:pPr lvl="1" eaLnBrk="1" hangingPunct="1"/>
            <a:endParaRPr lang="en-US" sz="1000"/>
          </a:p>
          <a:p>
            <a:r>
              <a:rPr lang="en-US"/>
              <a:t>Other languages (e.g., C++) have better support for “flattening objects into arrays” in a generic, reusable way</a:t>
            </a:r>
          </a:p>
          <a:p>
            <a:pPr lvl="1" eaLnBrk="1" hangingPunct="1"/>
            <a:endParaRPr lang="en-US" sz="1000"/>
          </a:p>
          <a:p>
            <a:pPr eaLnBrk="1" hangingPunct="1"/>
            <a:r>
              <a:rPr lang="en-US"/>
              <a:t>Levels of indirection matter!</a:t>
            </a:r>
          </a:p>
        </p:txBody>
      </p:sp>
      <p:sp>
        <p:nvSpPr>
          <p:cNvPr id="3" name="Date Placeholder 2">
            <a:extLst>
              <a:ext uri="{FF2B5EF4-FFF2-40B4-BE49-F238E27FC236}">
                <a16:creationId xmlns:a16="http://schemas.microsoft.com/office/drawing/2014/main" id="{270AC36D-E3E9-EB4F-9F8B-5126E1B98186}"/>
              </a:ext>
            </a:extLst>
          </p:cNvPr>
          <p:cNvSpPr>
            <a:spLocks noGrp="1"/>
          </p:cNvSpPr>
          <p:nvPr>
            <p:ph type="dt" sz="half" idx="10"/>
          </p:nvPr>
        </p:nvSpPr>
        <p:spPr/>
        <p:txBody>
          <a:bodyPr/>
          <a:lstStyle/>
          <a:p>
            <a:r>
              <a:rPr lang="en-US"/>
              <a:t>7/11/2022</a:t>
            </a:r>
          </a:p>
        </p:txBody>
      </p:sp>
      <p:sp>
        <p:nvSpPr>
          <p:cNvPr id="4" name="Slide Number Placeholder 3">
            <a:extLst>
              <a:ext uri="{FF2B5EF4-FFF2-40B4-BE49-F238E27FC236}">
                <a16:creationId xmlns:a16="http://schemas.microsoft.com/office/drawing/2014/main" id="{5F0C5F15-5B2F-5046-961F-5B8CA9BE9C61}"/>
              </a:ext>
            </a:extLst>
          </p:cNvPr>
          <p:cNvSpPr>
            <a:spLocks noGrp="1"/>
          </p:cNvSpPr>
          <p:nvPr>
            <p:ph type="sldNum" sz="quarter" idx="12"/>
          </p:nvPr>
        </p:nvSpPr>
        <p:spPr/>
        <p:txBody>
          <a:bodyPr/>
          <a:lstStyle/>
          <a:p>
            <a:fld id="{26EF018D-A113-44B2-BA5D-E3BD5C944D75}"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custDataLst>
              <p:tags r:id="rId1"/>
            </p:custDataLst>
          </p:nvPr>
        </p:nvSpPr>
        <p:spPr/>
        <p:txBody>
          <a:bodyPr/>
          <a:lstStyle/>
          <a:p>
            <a:pPr eaLnBrk="1" hangingPunct="1"/>
            <a:r>
              <a:rPr lang="en-US"/>
              <a:t>Conclusion: Balanced Trees</a:t>
            </a:r>
          </a:p>
        </p:txBody>
      </p:sp>
      <p:sp>
        <p:nvSpPr>
          <p:cNvPr id="98306" name="Content Placeholder 2"/>
          <p:cNvSpPr>
            <a:spLocks noGrp="1"/>
          </p:cNvSpPr>
          <p:nvPr>
            <p:ph idx="1"/>
            <p:custDataLst>
              <p:tags r:id="rId2"/>
            </p:custDataLst>
          </p:nvPr>
        </p:nvSpPr>
        <p:spPr>
          <a:xfrm>
            <a:off x="838200" y="1371600"/>
            <a:ext cx="10515600" cy="5029200"/>
          </a:xfrm>
        </p:spPr>
        <p:txBody>
          <a:bodyPr>
            <a:normAutofit fontScale="92500" lnSpcReduction="10000"/>
          </a:bodyPr>
          <a:lstStyle/>
          <a:p>
            <a:pPr eaLnBrk="1" hangingPunct="1"/>
            <a:r>
              <a:rPr lang="en-US" i="1"/>
              <a:t>Balanced</a:t>
            </a:r>
            <a:r>
              <a:rPr lang="en-US"/>
              <a:t> trees make good dictionaries because they guarantee logarithmic-time </a:t>
            </a:r>
            <a:r>
              <a:rPr lang="en-US" b="1">
                <a:latin typeface="Courier New" pitchFamily="49" charset="0"/>
                <a:cs typeface="Courier New" pitchFamily="49" charset="0"/>
              </a:rPr>
              <a:t>find</a:t>
            </a:r>
            <a:r>
              <a:rPr lang="en-US"/>
              <a:t>, </a:t>
            </a:r>
            <a:r>
              <a:rPr lang="en-US" b="1">
                <a:latin typeface="Courier New" pitchFamily="49" charset="0"/>
                <a:cs typeface="Courier New" pitchFamily="49" charset="0"/>
              </a:rPr>
              <a:t>insert</a:t>
            </a:r>
            <a:r>
              <a:rPr lang="en-US"/>
              <a:t>, and </a:t>
            </a:r>
            <a:r>
              <a:rPr lang="en-US" b="1">
                <a:latin typeface="Courier New" pitchFamily="49" charset="0"/>
                <a:cs typeface="Courier New" pitchFamily="49" charset="0"/>
              </a:rPr>
              <a:t>delete</a:t>
            </a:r>
          </a:p>
          <a:p>
            <a:pPr lvl="1" eaLnBrk="1" hangingPunct="1"/>
            <a:r>
              <a:rPr lang="en-US"/>
              <a:t>Essential and beautiful computer science</a:t>
            </a:r>
          </a:p>
          <a:p>
            <a:pPr lvl="1" eaLnBrk="1" hangingPunct="1"/>
            <a:r>
              <a:rPr lang="en-US"/>
              <a:t>But only if you can maintain balance within the time bound</a:t>
            </a:r>
          </a:p>
          <a:p>
            <a:pPr lvl="1" eaLnBrk="1" hangingPunct="1"/>
            <a:endParaRPr lang="en-US" sz="1000"/>
          </a:p>
          <a:p>
            <a:pPr eaLnBrk="1" hangingPunct="1"/>
            <a:r>
              <a:rPr lang="en-US">
                <a:solidFill>
                  <a:schemeClr val="accent2"/>
                </a:solidFill>
              </a:rPr>
              <a:t>AVL trees</a:t>
            </a:r>
            <a:r>
              <a:rPr lang="en-US"/>
              <a:t> maintain balance by tracking height and allowing all children to differ in height by at most 1</a:t>
            </a:r>
          </a:p>
          <a:p>
            <a:pPr eaLnBrk="1" hangingPunct="1"/>
            <a:endParaRPr lang="en-US" sz="1000"/>
          </a:p>
          <a:p>
            <a:pPr eaLnBrk="1" hangingPunct="1"/>
            <a:r>
              <a:rPr lang="en-US">
                <a:solidFill>
                  <a:schemeClr val="accent2"/>
                </a:solidFill>
              </a:rPr>
              <a:t>B trees</a:t>
            </a:r>
            <a:r>
              <a:rPr lang="en-US"/>
              <a:t> maintain balance by keeping nodes at least half full and all leaves at same height</a:t>
            </a:r>
          </a:p>
          <a:p>
            <a:pPr eaLnBrk="1" hangingPunct="1"/>
            <a:endParaRPr lang="en-US" sz="1000"/>
          </a:p>
          <a:p>
            <a:pPr eaLnBrk="1" hangingPunct="1"/>
            <a:r>
              <a:rPr lang="en-US"/>
              <a:t>Other great balanced trees (see text; worth knowing they exist)</a:t>
            </a:r>
          </a:p>
          <a:p>
            <a:pPr lvl="1" eaLnBrk="1" hangingPunct="1"/>
            <a:r>
              <a:rPr lang="en-US">
                <a:solidFill>
                  <a:schemeClr val="accent2"/>
                </a:solidFill>
              </a:rPr>
              <a:t>Red-black trees</a:t>
            </a:r>
            <a:r>
              <a:rPr lang="en-US"/>
              <a:t>: all leaves have depth within a factor of 2</a:t>
            </a:r>
          </a:p>
          <a:p>
            <a:pPr lvl="1" eaLnBrk="1" hangingPunct="1"/>
            <a:r>
              <a:rPr lang="en-US">
                <a:solidFill>
                  <a:schemeClr val="accent2"/>
                </a:solidFill>
              </a:rPr>
              <a:t>Splay trees</a:t>
            </a:r>
            <a:r>
              <a:rPr lang="en-US"/>
              <a:t>: self-adjusting; amortized guarantee; no extra space for height information</a:t>
            </a:r>
          </a:p>
          <a:p>
            <a:pPr eaLnBrk="1" hangingPunct="1"/>
            <a:endParaRPr lang="en-US"/>
          </a:p>
          <a:p>
            <a:pPr eaLnBrk="1" hangingPunct="1"/>
            <a:endParaRPr lang="en-US"/>
          </a:p>
        </p:txBody>
      </p:sp>
      <p:sp>
        <p:nvSpPr>
          <p:cNvPr id="2" name="Date Placeholder 1">
            <a:extLst>
              <a:ext uri="{FF2B5EF4-FFF2-40B4-BE49-F238E27FC236}">
                <a16:creationId xmlns:a16="http://schemas.microsoft.com/office/drawing/2014/main" id="{635E5229-EB7C-F14C-B405-02F42ED5310A}"/>
              </a:ext>
            </a:extLst>
          </p:cNvPr>
          <p:cNvSpPr>
            <a:spLocks noGrp="1"/>
          </p:cNvSpPr>
          <p:nvPr>
            <p:ph type="dt" sz="half" idx="10"/>
          </p:nvPr>
        </p:nvSpPr>
        <p:spPr/>
        <p:txBody>
          <a:bodyPr/>
          <a:lstStyle/>
          <a:p>
            <a:r>
              <a:rPr lang="en-US"/>
              <a:t>7/11/2022</a:t>
            </a:r>
          </a:p>
        </p:txBody>
      </p:sp>
      <p:sp>
        <p:nvSpPr>
          <p:cNvPr id="3" name="Slide Number Placeholder 2">
            <a:extLst>
              <a:ext uri="{FF2B5EF4-FFF2-40B4-BE49-F238E27FC236}">
                <a16:creationId xmlns:a16="http://schemas.microsoft.com/office/drawing/2014/main" id="{70EC1CB5-9B72-BA4D-A962-1D0ADDDB12A1}"/>
              </a:ext>
            </a:extLst>
          </p:cNvPr>
          <p:cNvSpPr>
            <a:spLocks noGrp="1"/>
          </p:cNvSpPr>
          <p:nvPr>
            <p:ph type="sldNum" sz="quarter" idx="12"/>
          </p:nvPr>
        </p:nvSpPr>
        <p:spPr/>
        <p:txBody>
          <a:bodyPr/>
          <a:lstStyle/>
          <a:p>
            <a:fld id="{26EF018D-A113-44B2-BA5D-E3BD5C944D75}" type="slidenum">
              <a:rPr lang="en-US" smtClean="0"/>
              <a:t>55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EFEED-1A46-1145-8F88-23E8D2D496CA}"/>
              </a:ext>
            </a:extLst>
          </p:cNvPr>
          <p:cNvSpPr>
            <a:spLocks noGrp="1"/>
          </p:cNvSpPr>
          <p:nvPr>
            <p:ph type="title"/>
          </p:nvPr>
        </p:nvSpPr>
        <p:spPr/>
        <p:txBody>
          <a:bodyPr/>
          <a:lstStyle/>
          <a:p>
            <a:r>
              <a:rPr lang="en-US"/>
              <a:t>A false assumption</a:t>
            </a:r>
          </a:p>
        </p:txBody>
      </p:sp>
      <p:sp>
        <p:nvSpPr>
          <p:cNvPr id="3" name="Content Placeholder 2">
            <a:extLst>
              <a:ext uri="{FF2B5EF4-FFF2-40B4-BE49-F238E27FC236}">
                <a16:creationId xmlns:a16="http://schemas.microsoft.com/office/drawing/2014/main" id="{A37C55A4-07B3-5C47-90AD-28D28FBB0AA0}"/>
              </a:ext>
            </a:extLst>
          </p:cNvPr>
          <p:cNvSpPr>
            <a:spLocks noGrp="1"/>
          </p:cNvSpPr>
          <p:nvPr>
            <p:ph idx="1"/>
          </p:nvPr>
        </p:nvSpPr>
        <p:spPr/>
        <p:txBody>
          <a:bodyPr/>
          <a:lstStyle/>
          <a:p>
            <a:pPr marL="0" indent="0">
              <a:buNone/>
            </a:pPr>
            <a:r>
              <a:rPr lang="en-US"/>
              <a:t>We said “every operation takes about the same time”</a:t>
            </a:r>
          </a:p>
          <a:p>
            <a:pPr marL="0" indent="0">
              <a:buNone/>
            </a:pPr>
            <a:r>
              <a:rPr lang="en-US"/>
              <a:t>In order to do big-O analysis</a:t>
            </a:r>
          </a:p>
          <a:p>
            <a:pPr marL="0" indent="0">
              <a:buNone/>
            </a:pPr>
            <a:endParaRPr lang="en-US"/>
          </a:p>
          <a:p>
            <a:pPr marL="0" indent="0">
              <a:buNone/>
            </a:pPr>
            <a:r>
              <a:rPr lang="en-US"/>
              <a:t>Most of the time this is true.</a:t>
            </a:r>
          </a:p>
          <a:p>
            <a:pPr marL="0" indent="0">
              <a:buNone/>
            </a:pPr>
            <a:r>
              <a:rPr lang="en-US"/>
              <a:t>It’s always true up to a constant factor</a:t>
            </a:r>
          </a:p>
          <a:p>
            <a:r>
              <a:rPr lang="en-US"/>
              <a:t>But what if that constant is 5,000,000?</a:t>
            </a:r>
          </a:p>
          <a:p>
            <a:endParaRPr lang="en-US"/>
          </a:p>
          <a:p>
            <a:pPr marL="0" indent="0">
              <a:buNone/>
            </a:pPr>
            <a:r>
              <a:rPr lang="en-US"/>
              <a:t>Today: What to do when your dictionary is huge</a:t>
            </a:r>
          </a:p>
        </p:txBody>
      </p:sp>
      <p:sp>
        <p:nvSpPr>
          <p:cNvPr id="6" name="Date Placeholder 5">
            <a:extLst>
              <a:ext uri="{FF2B5EF4-FFF2-40B4-BE49-F238E27FC236}">
                <a16:creationId xmlns:a16="http://schemas.microsoft.com/office/drawing/2014/main" id="{1CEF7D77-F097-5644-9F14-6D9B688E62D9}"/>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2577BD25-B43C-F848-9CFE-611DFCF8AD53}"/>
              </a:ext>
            </a:extLst>
          </p:cNvPr>
          <p:cNvSpPr>
            <a:spLocks noGrp="1"/>
          </p:cNvSpPr>
          <p:nvPr>
            <p:ph type="sldNum" sz="quarter" idx="12"/>
          </p:nvPr>
        </p:nvSpPr>
        <p:spPr/>
        <p:txBody>
          <a:bodyPr/>
          <a:lstStyle/>
          <a:p>
            <a:fld id="{26EF018D-A113-44B2-BA5D-E3BD5C944D75}" type="slidenum">
              <a:rPr lang="en-US" smtClean="0"/>
              <a:t>6</a:t>
            </a:fld>
            <a:endParaRPr lang="en-US"/>
          </a:p>
        </p:txBody>
      </p:sp>
    </p:spTree>
    <p:extLst>
      <p:ext uri="{BB962C8B-B14F-4D97-AF65-F5344CB8AC3E}">
        <p14:creationId xmlns:p14="http://schemas.microsoft.com/office/powerpoint/2010/main" val="409238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custDataLst>
              <p:tags r:id="rId1"/>
            </p:custDataLst>
          </p:nvPr>
        </p:nvSpPr>
        <p:spPr>
          <a:xfrm>
            <a:off x="838200" y="228600"/>
            <a:ext cx="4357688" cy="1143000"/>
          </a:xfrm>
        </p:spPr>
        <p:txBody>
          <a:bodyPr/>
          <a:lstStyle/>
          <a:p>
            <a:pPr eaLnBrk="1" hangingPunct="1"/>
            <a:r>
              <a:rPr lang="en-US"/>
              <a:t>A typical hierarchy</a:t>
            </a:r>
          </a:p>
        </p:txBody>
      </p:sp>
      <p:sp>
        <p:nvSpPr>
          <p:cNvPr id="23554" name="Content Placeholder 2"/>
          <p:cNvSpPr>
            <a:spLocks noGrp="1"/>
          </p:cNvSpPr>
          <p:nvPr>
            <p:ph idx="1"/>
            <p:custDataLst>
              <p:tags r:id="rId2"/>
            </p:custDataLst>
          </p:nvPr>
        </p:nvSpPr>
        <p:spPr>
          <a:xfrm>
            <a:off x="6019800" y="304800"/>
            <a:ext cx="4191000" cy="1066800"/>
          </a:xfrm>
        </p:spPr>
        <p:txBody>
          <a:bodyPr>
            <a:normAutofit fontScale="77500" lnSpcReduction="20000"/>
          </a:bodyPr>
          <a:lstStyle/>
          <a:p>
            <a:pPr eaLnBrk="1" hangingPunct="1">
              <a:buFontTx/>
              <a:buNone/>
            </a:pPr>
            <a:r>
              <a:rPr lang="en-US" i="1"/>
              <a:t>“Every desktop/laptop/server is different” but here is a plausible configuration these days</a:t>
            </a:r>
          </a:p>
        </p:txBody>
      </p:sp>
      <p:sp>
        <p:nvSpPr>
          <p:cNvPr id="23557" name="Text Box 2"/>
          <p:cNvSpPr txBox="1">
            <a:spLocks noChangeArrowheads="1"/>
          </p:cNvSpPr>
          <p:nvPr>
            <p:custDataLst>
              <p:tags r:id="rId3"/>
            </p:custDataLst>
          </p:nvPr>
        </p:nvSpPr>
        <p:spPr bwMode="auto">
          <a:xfrm>
            <a:off x="3886200" y="1447800"/>
            <a:ext cx="1676400" cy="369888"/>
          </a:xfrm>
          <a:prstGeom prst="rect">
            <a:avLst/>
          </a:prstGeom>
          <a:noFill/>
          <a:ln w="19050" algn="ctr">
            <a:noFill/>
            <a:miter lim="800000"/>
            <a:headEnd/>
            <a:tailEnd/>
          </a:ln>
        </p:spPr>
        <p:txBody>
          <a:bodyPr>
            <a:spAutoFit/>
          </a:bodyPr>
          <a:lstStyle/>
          <a:p>
            <a:pPr>
              <a:spcBef>
                <a:spcPct val="50000"/>
              </a:spcBef>
            </a:pPr>
            <a:r>
              <a:rPr lang="en-US">
                <a:latin typeface="Arial" charset="0"/>
              </a:rPr>
              <a:t>       CPU</a:t>
            </a:r>
          </a:p>
        </p:txBody>
      </p:sp>
      <p:sp>
        <p:nvSpPr>
          <p:cNvPr id="23558" name="Rectangle 3"/>
          <p:cNvSpPr>
            <a:spLocks noChangeArrowheads="1"/>
          </p:cNvSpPr>
          <p:nvPr>
            <p:custDataLst>
              <p:tags r:id="rId4"/>
            </p:custDataLst>
          </p:nvPr>
        </p:nvSpPr>
        <p:spPr bwMode="auto">
          <a:xfrm>
            <a:off x="2743200" y="3581400"/>
            <a:ext cx="3962400" cy="1219200"/>
          </a:xfrm>
          <a:prstGeom prst="rect">
            <a:avLst/>
          </a:prstGeom>
          <a:noFill/>
          <a:ln w="19050" algn="ctr">
            <a:solidFill>
              <a:schemeClr val="tx1"/>
            </a:solidFill>
            <a:miter lim="800000"/>
            <a:headEnd/>
            <a:tailEnd/>
          </a:ln>
        </p:spPr>
        <p:txBody>
          <a:bodyPr wrap="none" anchor="ctr"/>
          <a:lstStyle/>
          <a:p>
            <a:endParaRPr lang="en-US"/>
          </a:p>
        </p:txBody>
      </p:sp>
      <p:sp>
        <p:nvSpPr>
          <p:cNvPr id="23559" name="Rectangle 5"/>
          <p:cNvSpPr>
            <a:spLocks noChangeArrowheads="1"/>
          </p:cNvSpPr>
          <p:nvPr>
            <p:custDataLst>
              <p:tags r:id="rId5"/>
            </p:custDataLst>
          </p:nvPr>
        </p:nvSpPr>
        <p:spPr bwMode="auto">
          <a:xfrm>
            <a:off x="3209926" y="2819400"/>
            <a:ext cx="3038475" cy="381000"/>
          </a:xfrm>
          <a:prstGeom prst="rect">
            <a:avLst/>
          </a:prstGeom>
          <a:noFill/>
          <a:ln w="19050" algn="ctr">
            <a:solidFill>
              <a:schemeClr val="tx1"/>
            </a:solidFill>
            <a:miter lim="800000"/>
            <a:headEnd/>
            <a:tailEnd/>
          </a:ln>
        </p:spPr>
        <p:txBody>
          <a:bodyPr wrap="none" anchor="ctr"/>
          <a:lstStyle/>
          <a:p>
            <a:endParaRPr lang="en-US"/>
          </a:p>
        </p:txBody>
      </p:sp>
      <p:sp>
        <p:nvSpPr>
          <p:cNvPr id="23560" name="AutoShape 8"/>
          <p:cNvSpPr>
            <a:spLocks noChangeArrowheads="1"/>
          </p:cNvSpPr>
          <p:nvPr>
            <p:custDataLst>
              <p:tags r:id="rId6"/>
            </p:custDataLst>
          </p:nvPr>
        </p:nvSpPr>
        <p:spPr bwMode="auto">
          <a:xfrm>
            <a:off x="1752600" y="5043488"/>
            <a:ext cx="5715000" cy="1371600"/>
          </a:xfrm>
          <a:prstGeom prst="can">
            <a:avLst>
              <a:gd name="adj" fmla="val 25000"/>
            </a:avLst>
          </a:prstGeom>
          <a:noFill/>
          <a:ln w="19050">
            <a:solidFill>
              <a:schemeClr val="tx1"/>
            </a:solidFill>
            <a:round/>
            <a:headEnd/>
            <a:tailEnd/>
          </a:ln>
        </p:spPr>
        <p:txBody>
          <a:bodyPr wrap="none" anchor="ctr"/>
          <a:lstStyle/>
          <a:p>
            <a:endParaRPr lang="en-US"/>
          </a:p>
        </p:txBody>
      </p:sp>
      <p:sp>
        <p:nvSpPr>
          <p:cNvPr id="23561" name="Line 10"/>
          <p:cNvSpPr>
            <a:spLocks noChangeShapeType="1"/>
          </p:cNvSpPr>
          <p:nvPr>
            <p:custDataLst>
              <p:tags r:id="rId7"/>
            </p:custDataLst>
          </p:nvPr>
        </p:nvSpPr>
        <p:spPr bwMode="auto">
          <a:xfrm>
            <a:off x="4710113" y="1849438"/>
            <a:ext cx="0" cy="284162"/>
          </a:xfrm>
          <a:prstGeom prst="line">
            <a:avLst/>
          </a:prstGeom>
          <a:noFill/>
          <a:ln w="19050">
            <a:solidFill>
              <a:schemeClr val="tx1"/>
            </a:solidFill>
            <a:round/>
            <a:headEnd/>
            <a:tailEnd/>
          </a:ln>
        </p:spPr>
        <p:txBody>
          <a:bodyPr wrap="none" anchor="ctr"/>
          <a:lstStyle/>
          <a:p>
            <a:endParaRPr lang="en-US"/>
          </a:p>
        </p:txBody>
      </p:sp>
      <p:sp>
        <p:nvSpPr>
          <p:cNvPr id="23562" name="Line 11"/>
          <p:cNvSpPr>
            <a:spLocks noChangeShapeType="1"/>
          </p:cNvSpPr>
          <p:nvPr>
            <p:custDataLst>
              <p:tags r:id="rId8"/>
            </p:custDataLst>
          </p:nvPr>
        </p:nvSpPr>
        <p:spPr bwMode="auto">
          <a:xfrm>
            <a:off x="4724400" y="2447926"/>
            <a:ext cx="0" cy="371475"/>
          </a:xfrm>
          <a:prstGeom prst="line">
            <a:avLst/>
          </a:prstGeom>
          <a:noFill/>
          <a:ln w="19050">
            <a:solidFill>
              <a:schemeClr val="tx1"/>
            </a:solidFill>
            <a:round/>
            <a:headEnd/>
            <a:tailEnd/>
          </a:ln>
        </p:spPr>
        <p:txBody>
          <a:bodyPr wrap="none" anchor="ctr"/>
          <a:lstStyle/>
          <a:p>
            <a:endParaRPr lang="en-US"/>
          </a:p>
        </p:txBody>
      </p:sp>
      <p:sp>
        <p:nvSpPr>
          <p:cNvPr id="23563" name="Line 12"/>
          <p:cNvSpPr>
            <a:spLocks noChangeShapeType="1"/>
          </p:cNvSpPr>
          <p:nvPr>
            <p:custDataLst>
              <p:tags r:id="rId9"/>
            </p:custDataLst>
          </p:nvPr>
        </p:nvSpPr>
        <p:spPr bwMode="auto">
          <a:xfrm>
            <a:off x="4724400" y="3200400"/>
            <a:ext cx="0" cy="381000"/>
          </a:xfrm>
          <a:prstGeom prst="line">
            <a:avLst/>
          </a:prstGeom>
          <a:noFill/>
          <a:ln w="19050">
            <a:solidFill>
              <a:schemeClr val="tx1"/>
            </a:solidFill>
            <a:round/>
            <a:headEnd/>
            <a:tailEnd/>
          </a:ln>
        </p:spPr>
        <p:txBody>
          <a:bodyPr wrap="none" anchor="ctr"/>
          <a:lstStyle/>
          <a:p>
            <a:endParaRPr lang="en-US"/>
          </a:p>
        </p:txBody>
      </p:sp>
      <p:sp>
        <p:nvSpPr>
          <p:cNvPr id="23564" name="Line 13"/>
          <p:cNvSpPr>
            <a:spLocks noChangeShapeType="1"/>
          </p:cNvSpPr>
          <p:nvPr>
            <p:custDataLst>
              <p:tags r:id="rId10"/>
            </p:custDataLst>
          </p:nvPr>
        </p:nvSpPr>
        <p:spPr bwMode="auto">
          <a:xfrm>
            <a:off x="4724400" y="4800600"/>
            <a:ext cx="0" cy="228600"/>
          </a:xfrm>
          <a:prstGeom prst="line">
            <a:avLst/>
          </a:prstGeom>
          <a:noFill/>
          <a:ln w="19050">
            <a:solidFill>
              <a:schemeClr val="tx1"/>
            </a:solidFill>
            <a:round/>
            <a:headEnd/>
            <a:tailEnd/>
          </a:ln>
        </p:spPr>
        <p:txBody>
          <a:bodyPr wrap="none" anchor="ctr"/>
          <a:lstStyle/>
          <a:p>
            <a:endParaRPr lang="en-US"/>
          </a:p>
        </p:txBody>
      </p:sp>
      <p:sp>
        <p:nvSpPr>
          <p:cNvPr id="23565" name="Rectangle 15"/>
          <p:cNvSpPr>
            <a:spLocks noChangeArrowheads="1"/>
          </p:cNvSpPr>
          <p:nvPr>
            <p:custDataLst>
              <p:tags r:id="rId11"/>
            </p:custDataLst>
          </p:nvPr>
        </p:nvSpPr>
        <p:spPr bwMode="auto">
          <a:xfrm>
            <a:off x="4251325" y="2130426"/>
            <a:ext cx="928688" cy="307975"/>
          </a:xfrm>
          <a:prstGeom prst="rect">
            <a:avLst/>
          </a:prstGeom>
          <a:noFill/>
          <a:ln w="19050" algn="ctr">
            <a:solidFill>
              <a:schemeClr val="tx1"/>
            </a:solidFill>
            <a:miter lim="800000"/>
            <a:headEnd/>
            <a:tailEnd/>
          </a:ln>
        </p:spPr>
        <p:txBody>
          <a:bodyPr wrap="none" anchor="ctr"/>
          <a:lstStyle/>
          <a:p>
            <a:endParaRPr lang="en-US"/>
          </a:p>
        </p:txBody>
      </p:sp>
      <p:sp>
        <p:nvSpPr>
          <p:cNvPr id="40" name="TextBox 39"/>
          <p:cNvSpPr txBox="1"/>
          <p:nvPr>
            <p:custDataLst>
              <p:tags r:id="rId12"/>
            </p:custDataLst>
          </p:nvPr>
        </p:nvSpPr>
        <p:spPr>
          <a:xfrm>
            <a:off x="3657600" y="5638800"/>
            <a:ext cx="1837298" cy="400110"/>
          </a:xfrm>
          <a:prstGeom prst="rect">
            <a:avLst/>
          </a:prstGeom>
          <a:noFill/>
        </p:spPr>
        <p:txBody>
          <a:bodyPr wrap="none">
            <a:spAutoFit/>
          </a:bodyPr>
          <a:lstStyle/>
          <a:p>
            <a:pPr>
              <a:defRPr/>
            </a:pPr>
            <a:r>
              <a:rPr lang="en-US" sz="2000"/>
              <a:t>Disk: 1TB = 2</a:t>
            </a:r>
            <a:r>
              <a:rPr lang="en-US" sz="2000" baseline="30000"/>
              <a:t>40</a:t>
            </a:r>
          </a:p>
        </p:txBody>
      </p:sp>
      <p:sp>
        <p:nvSpPr>
          <p:cNvPr id="41" name="TextBox 40"/>
          <p:cNvSpPr txBox="1"/>
          <p:nvPr>
            <p:custDataLst>
              <p:tags r:id="rId13"/>
            </p:custDataLst>
          </p:nvPr>
        </p:nvSpPr>
        <p:spPr>
          <a:xfrm>
            <a:off x="3124201" y="3962400"/>
            <a:ext cx="2906180" cy="400110"/>
          </a:xfrm>
          <a:prstGeom prst="rect">
            <a:avLst/>
          </a:prstGeom>
          <a:noFill/>
        </p:spPr>
        <p:txBody>
          <a:bodyPr wrap="none">
            <a:spAutoFit/>
          </a:bodyPr>
          <a:lstStyle/>
          <a:p>
            <a:pPr>
              <a:defRPr/>
            </a:pPr>
            <a:r>
              <a:rPr lang="en-US" sz="2000"/>
              <a:t>Main memory: 8GB = 2</a:t>
            </a:r>
            <a:r>
              <a:rPr lang="en-US" sz="2000" baseline="30000"/>
              <a:t>33</a:t>
            </a:r>
          </a:p>
        </p:txBody>
      </p:sp>
      <p:sp>
        <p:nvSpPr>
          <p:cNvPr id="42" name="TextBox 41"/>
          <p:cNvSpPr txBox="1"/>
          <p:nvPr>
            <p:custDataLst>
              <p:tags r:id="rId14"/>
            </p:custDataLst>
          </p:nvPr>
        </p:nvSpPr>
        <p:spPr>
          <a:xfrm>
            <a:off x="3249613" y="2819400"/>
            <a:ext cx="2469330" cy="400110"/>
          </a:xfrm>
          <a:prstGeom prst="rect">
            <a:avLst/>
          </a:prstGeom>
          <a:noFill/>
        </p:spPr>
        <p:txBody>
          <a:bodyPr wrap="none">
            <a:spAutoFit/>
          </a:bodyPr>
          <a:lstStyle/>
          <a:p>
            <a:pPr>
              <a:defRPr/>
            </a:pPr>
            <a:r>
              <a:rPr lang="en-US" sz="2000"/>
              <a:t>L2 Cache: 2MB = 2</a:t>
            </a:r>
            <a:r>
              <a:rPr lang="en-US" sz="2000" baseline="30000"/>
              <a:t>21</a:t>
            </a:r>
          </a:p>
        </p:txBody>
      </p:sp>
      <p:sp>
        <p:nvSpPr>
          <p:cNvPr id="43" name="TextBox 42"/>
          <p:cNvSpPr txBox="1"/>
          <p:nvPr>
            <p:custDataLst>
              <p:tags r:id="rId15"/>
            </p:custDataLst>
          </p:nvPr>
        </p:nvSpPr>
        <p:spPr>
          <a:xfrm>
            <a:off x="1607344" y="2084388"/>
            <a:ext cx="2819400" cy="400050"/>
          </a:xfrm>
          <a:prstGeom prst="rect">
            <a:avLst/>
          </a:prstGeom>
          <a:noFill/>
        </p:spPr>
        <p:txBody>
          <a:bodyPr>
            <a:spAutoFit/>
          </a:bodyPr>
          <a:lstStyle/>
          <a:p>
            <a:pPr>
              <a:defRPr/>
            </a:pPr>
            <a:r>
              <a:rPr lang="en-US" sz="2000"/>
              <a:t>L1 Cache: 128KB = 2</a:t>
            </a:r>
            <a:r>
              <a:rPr lang="en-US" sz="2000" baseline="30000"/>
              <a:t>17</a:t>
            </a:r>
          </a:p>
        </p:txBody>
      </p:sp>
      <p:sp>
        <p:nvSpPr>
          <p:cNvPr id="23570" name="Rectangle 15"/>
          <p:cNvSpPr>
            <a:spLocks noChangeArrowheads="1"/>
          </p:cNvSpPr>
          <p:nvPr>
            <p:custDataLst>
              <p:tags r:id="rId16"/>
            </p:custDataLst>
          </p:nvPr>
        </p:nvSpPr>
        <p:spPr bwMode="auto">
          <a:xfrm>
            <a:off x="4267200" y="1520826"/>
            <a:ext cx="928688" cy="307975"/>
          </a:xfrm>
          <a:prstGeom prst="rect">
            <a:avLst/>
          </a:prstGeom>
          <a:noFill/>
          <a:ln w="19050" algn="ctr">
            <a:solidFill>
              <a:schemeClr val="tx1"/>
            </a:solidFill>
            <a:miter lim="800000"/>
            <a:headEnd/>
            <a:tailEnd/>
          </a:ln>
        </p:spPr>
        <p:txBody>
          <a:bodyPr wrap="none" anchor="ctr"/>
          <a:lstStyle/>
          <a:p>
            <a:endParaRPr lang="en-US"/>
          </a:p>
        </p:txBody>
      </p:sp>
      <p:sp>
        <p:nvSpPr>
          <p:cNvPr id="45" name="Content Placeholder 2"/>
          <p:cNvSpPr txBox="1">
            <a:spLocks/>
          </p:cNvSpPr>
          <p:nvPr>
            <p:custDataLst>
              <p:tags r:id="rId17"/>
            </p:custDataLst>
          </p:nvPr>
        </p:nvSpPr>
        <p:spPr bwMode="auto">
          <a:xfrm>
            <a:off x="6096000" y="1447800"/>
            <a:ext cx="4572000" cy="5105400"/>
          </a:xfrm>
          <a:prstGeom prst="rect">
            <a:avLst/>
          </a:prstGeom>
          <a:noFill/>
          <a:ln w="9525">
            <a:noFill/>
            <a:miter lim="800000"/>
            <a:headEnd/>
            <a:tailEnd/>
          </a:ln>
          <a:effectLst/>
        </p:spPr>
        <p:txBody>
          <a:bodyPr/>
          <a:lstStyle/>
          <a:p>
            <a:pPr marL="342900" indent="-342900">
              <a:spcBef>
                <a:spcPct val="20000"/>
              </a:spcBef>
              <a:defRPr/>
            </a:pPr>
            <a:r>
              <a:rPr lang="en-US" sz="2000" kern="0">
                <a:solidFill>
                  <a:srgbClr val="0070C0"/>
                </a:solidFill>
              </a:rPr>
              <a:t>instructions</a:t>
            </a:r>
            <a:r>
              <a:rPr lang="en-US" sz="2000" kern="0"/>
              <a:t> (e.g., addition): </a:t>
            </a:r>
            <a:r>
              <a:rPr lang="en-US" sz="2000"/>
              <a:t>2</a:t>
            </a:r>
            <a:r>
              <a:rPr lang="en-US" sz="2000" baseline="30000"/>
              <a:t>30</a:t>
            </a:r>
            <a:r>
              <a:rPr lang="en-US" sz="2000" kern="0"/>
              <a:t>/sec</a:t>
            </a:r>
          </a:p>
          <a:p>
            <a:pPr marL="342900" indent="-342900">
              <a:spcBef>
                <a:spcPct val="20000"/>
              </a:spcBef>
              <a:defRPr/>
            </a:pPr>
            <a:endParaRPr lang="en-US" sz="1000" kern="0"/>
          </a:p>
          <a:p>
            <a:pPr marL="342900" indent="-342900">
              <a:spcBef>
                <a:spcPct val="20000"/>
              </a:spcBef>
              <a:defRPr/>
            </a:pPr>
            <a:r>
              <a:rPr lang="en-US" sz="2000" kern="0"/>
              <a:t>get data in L1: </a:t>
            </a:r>
            <a:r>
              <a:rPr lang="en-US" sz="2000"/>
              <a:t>2</a:t>
            </a:r>
            <a:r>
              <a:rPr lang="en-US" sz="2000" baseline="30000"/>
              <a:t>29</a:t>
            </a:r>
            <a:r>
              <a:rPr lang="en-US" sz="2000" kern="0"/>
              <a:t>/sec = </a:t>
            </a:r>
            <a:r>
              <a:rPr lang="en-US" sz="2000" kern="0">
                <a:solidFill>
                  <a:srgbClr val="0070C0"/>
                </a:solidFill>
              </a:rPr>
              <a:t>2 instructions</a:t>
            </a:r>
          </a:p>
          <a:p>
            <a:pPr marL="342900" indent="-342900">
              <a:spcBef>
                <a:spcPct val="20000"/>
              </a:spcBef>
              <a:defRPr/>
            </a:pPr>
            <a:endParaRPr lang="en-US" sz="2000" kern="0"/>
          </a:p>
          <a:p>
            <a:pPr marL="342900" indent="-342900">
              <a:spcBef>
                <a:spcPct val="20000"/>
              </a:spcBef>
              <a:defRPr/>
            </a:pPr>
            <a:r>
              <a:rPr lang="en-US" sz="2000" kern="0"/>
              <a:t>	get data in L2: </a:t>
            </a:r>
            <a:r>
              <a:rPr lang="en-US" sz="2000"/>
              <a:t>2</a:t>
            </a:r>
            <a:r>
              <a:rPr lang="en-US" sz="2000" baseline="30000"/>
              <a:t>25</a:t>
            </a:r>
            <a:r>
              <a:rPr lang="en-US" sz="2000" kern="0"/>
              <a:t>/sec = </a:t>
            </a:r>
            <a:r>
              <a:rPr lang="en-US" sz="2000" kern="0">
                <a:solidFill>
                  <a:srgbClr val="0070C0"/>
                </a:solidFill>
              </a:rPr>
              <a:t>30 				    instructions </a:t>
            </a:r>
          </a:p>
          <a:p>
            <a:pPr marL="342900" indent="-342900">
              <a:spcBef>
                <a:spcPct val="20000"/>
              </a:spcBef>
              <a:defRPr/>
            </a:pPr>
            <a:endParaRPr lang="en-US" sz="2000" kern="0"/>
          </a:p>
          <a:p>
            <a:pPr marL="342900" indent="-342900">
              <a:spcBef>
                <a:spcPct val="20000"/>
              </a:spcBef>
              <a:defRPr/>
            </a:pPr>
            <a:r>
              <a:rPr lang="en-US" sz="2000" kern="0"/>
              <a:t>	     get data in main memory:</a:t>
            </a:r>
          </a:p>
          <a:p>
            <a:pPr marL="342900" indent="-342900">
              <a:spcBef>
                <a:spcPct val="20000"/>
              </a:spcBef>
              <a:defRPr/>
            </a:pPr>
            <a:r>
              <a:rPr lang="en-US" sz="2000" kern="0"/>
              <a:t>		  2</a:t>
            </a:r>
            <a:r>
              <a:rPr lang="en-US" sz="2000" baseline="30000"/>
              <a:t>22</a:t>
            </a:r>
            <a:r>
              <a:rPr lang="en-US" sz="2000" kern="0"/>
              <a:t>/sec = </a:t>
            </a:r>
            <a:r>
              <a:rPr lang="en-US" sz="2000" kern="0">
                <a:solidFill>
                  <a:srgbClr val="0070C0"/>
                </a:solidFill>
              </a:rPr>
              <a:t>250 instructions </a:t>
            </a:r>
          </a:p>
          <a:p>
            <a:pPr marL="342900" indent="-342900">
              <a:spcBef>
                <a:spcPct val="20000"/>
              </a:spcBef>
              <a:defRPr/>
            </a:pPr>
            <a:endParaRPr lang="en-US" sz="2000" kern="0"/>
          </a:p>
          <a:p>
            <a:pPr marL="342900" indent="-342900">
              <a:spcBef>
                <a:spcPct val="20000"/>
              </a:spcBef>
              <a:defRPr/>
            </a:pPr>
            <a:r>
              <a:rPr lang="en-US" sz="2000" kern="0"/>
              <a:t>		       get data from “new 	          	       place” on disk:</a:t>
            </a:r>
          </a:p>
          <a:p>
            <a:pPr marL="342900" indent="-342900">
              <a:spcBef>
                <a:spcPct val="20000"/>
              </a:spcBef>
              <a:defRPr/>
            </a:pPr>
            <a:r>
              <a:rPr lang="en-US" sz="2000" kern="0"/>
              <a:t>		       2</a:t>
            </a:r>
            <a:r>
              <a:rPr lang="en-US" sz="2000" baseline="30000"/>
              <a:t>7</a:t>
            </a:r>
            <a:r>
              <a:rPr lang="en-US" sz="2000" kern="0"/>
              <a:t>/sec =</a:t>
            </a:r>
            <a:r>
              <a:rPr lang="en-US" sz="2000" kern="0">
                <a:solidFill>
                  <a:srgbClr val="0070C0"/>
                </a:solidFill>
              </a:rPr>
              <a:t>8,000,000</a:t>
            </a:r>
            <a:br>
              <a:rPr lang="en-US" sz="2000" kern="0">
                <a:solidFill>
                  <a:srgbClr val="0070C0"/>
                </a:solidFill>
              </a:rPr>
            </a:br>
            <a:r>
              <a:rPr lang="en-US" sz="2000" kern="0">
                <a:solidFill>
                  <a:srgbClr val="0070C0"/>
                </a:solidFill>
              </a:rPr>
              <a:t>			   instructions</a:t>
            </a:r>
          </a:p>
          <a:p>
            <a:pPr marL="342900" indent="-342900">
              <a:spcBef>
                <a:spcPct val="20000"/>
              </a:spcBef>
              <a:defRPr/>
            </a:pPr>
            <a:r>
              <a:rPr lang="en-US" sz="2000" kern="0">
                <a:solidFill>
                  <a:srgbClr val="0070C0"/>
                </a:solidFill>
              </a:rPr>
              <a:t>		</a:t>
            </a:r>
          </a:p>
        </p:txBody>
      </p:sp>
      <p:sp>
        <p:nvSpPr>
          <p:cNvPr id="2" name="Date Placeholder 1">
            <a:extLst>
              <a:ext uri="{FF2B5EF4-FFF2-40B4-BE49-F238E27FC236}">
                <a16:creationId xmlns:a16="http://schemas.microsoft.com/office/drawing/2014/main" id="{7AA2E955-787C-3A47-8032-B6B61BAF9694}"/>
              </a:ext>
            </a:extLst>
          </p:cNvPr>
          <p:cNvSpPr>
            <a:spLocks noGrp="1"/>
          </p:cNvSpPr>
          <p:nvPr>
            <p:ph type="dt" sz="half" idx="10"/>
          </p:nvPr>
        </p:nvSpPr>
        <p:spPr/>
        <p:txBody>
          <a:bodyPr/>
          <a:lstStyle/>
          <a:p>
            <a:r>
              <a:rPr lang="en-US"/>
              <a:t>7/11/2022</a:t>
            </a:r>
          </a:p>
        </p:txBody>
      </p:sp>
      <p:sp>
        <p:nvSpPr>
          <p:cNvPr id="3" name="Slide Number Placeholder 2">
            <a:extLst>
              <a:ext uri="{FF2B5EF4-FFF2-40B4-BE49-F238E27FC236}">
                <a16:creationId xmlns:a16="http://schemas.microsoft.com/office/drawing/2014/main" id="{41306247-7601-294F-B984-4EACFCBFC263}"/>
              </a:ext>
            </a:extLst>
          </p:cNvPr>
          <p:cNvSpPr>
            <a:spLocks noGrp="1"/>
          </p:cNvSpPr>
          <p:nvPr>
            <p:ph type="sldNum" sz="quarter" idx="12"/>
          </p:nvPr>
        </p:nvSpPr>
        <p:spPr/>
        <p:txBody>
          <a:bodyPr/>
          <a:lstStyle/>
          <a:p>
            <a:fld id="{26EF018D-A113-44B2-BA5D-E3BD5C944D75}" type="slidenum">
              <a:rPr lang="en-US" smtClean="0"/>
              <a:t>7</a:t>
            </a:fld>
            <a:endParaRPr lang="en-US"/>
          </a:p>
        </p:txBody>
      </p:sp>
      <mc:AlternateContent xmlns:mc="http://schemas.openxmlformats.org/markup-compatibility/2006" xmlns:p14="http://schemas.microsoft.com/office/powerpoint/2010/main">
        <mc:Choice Requires="p14">
          <p:contentPart p14:bwMode="auto" r:id="rId20">
            <p14:nvContentPartPr>
              <p14:cNvPr id="4" name="Ink 3">
                <a:extLst>
                  <a:ext uri="{FF2B5EF4-FFF2-40B4-BE49-F238E27FC236}">
                    <a16:creationId xmlns:a16="http://schemas.microsoft.com/office/drawing/2014/main" id="{B974897C-F604-4238-8E53-FEEC0D7DCF65}"/>
                  </a:ext>
                </a:extLst>
              </p14:cNvPr>
              <p14:cNvContentPartPr/>
              <p14:nvPr/>
            </p14:nvContentPartPr>
            <p14:xfrm>
              <a:off x="837360" y="4768920"/>
              <a:ext cx="9497160" cy="1861560"/>
            </p14:xfrm>
          </p:contentPart>
        </mc:Choice>
        <mc:Fallback xmlns="">
          <p:pic>
            <p:nvPicPr>
              <p:cNvPr id="4" name="Ink 3">
                <a:extLst>
                  <a:ext uri="{FF2B5EF4-FFF2-40B4-BE49-F238E27FC236}">
                    <a16:creationId xmlns:a16="http://schemas.microsoft.com/office/drawing/2014/main" id="{B974897C-F604-4238-8E53-FEEC0D7DCF65}"/>
                  </a:ext>
                </a:extLst>
              </p:cNvPr>
              <p:cNvPicPr/>
              <p:nvPr/>
            </p:nvPicPr>
            <p:blipFill>
              <a:blip r:embed="rId21"/>
              <a:stretch>
                <a:fillRect/>
              </a:stretch>
            </p:blipFill>
            <p:spPr>
              <a:xfrm>
                <a:off x="828000" y="4759560"/>
                <a:ext cx="9515880" cy="1880280"/>
              </a:xfrm>
              <a:prstGeom prst="rect">
                <a:avLst/>
              </a:prstGeom>
            </p:spPr>
          </p:pic>
        </mc:Fallback>
      </mc:AlternateContent>
    </p:spTree>
    <p:extLst>
      <p:ext uri="{BB962C8B-B14F-4D97-AF65-F5344CB8AC3E}">
        <p14:creationId xmlns:p14="http://schemas.microsoft.com/office/powerpoint/2010/main" val="303538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custDataLst>
              <p:tags r:id="rId1"/>
            </p:custDataLst>
          </p:nvPr>
        </p:nvSpPr>
        <p:spPr>
          <a:xfrm>
            <a:off x="838200" y="228600"/>
            <a:ext cx="4357688" cy="1143000"/>
          </a:xfrm>
        </p:spPr>
        <p:txBody>
          <a:bodyPr/>
          <a:lstStyle/>
          <a:p>
            <a:pPr eaLnBrk="1" hangingPunct="1"/>
            <a:r>
              <a:rPr lang="en-US"/>
              <a:t>A typical hierarchy</a:t>
            </a:r>
          </a:p>
        </p:txBody>
      </p:sp>
      <p:sp>
        <p:nvSpPr>
          <p:cNvPr id="23557" name="Text Box 2"/>
          <p:cNvSpPr txBox="1">
            <a:spLocks noChangeArrowheads="1"/>
          </p:cNvSpPr>
          <p:nvPr>
            <p:custDataLst>
              <p:tags r:id="rId2"/>
            </p:custDataLst>
          </p:nvPr>
        </p:nvSpPr>
        <p:spPr bwMode="auto">
          <a:xfrm>
            <a:off x="3886200" y="1447800"/>
            <a:ext cx="1676400" cy="369888"/>
          </a:xfrm>
          <a:prstGeom prst="rect">
            <a:avLst/>
          </a:prstGeom>
          <a:noFill/>
          <a:ln w="19050" algn="ctr">
            <a:noFill/>
            <a:miter lim="800000"/>
            <a:headEnd/>
            <a:tailEnd/>
          </a:ln>
        </p:spPr>
        <p:txBody>
          <a:bodyPr>
            <a:spAutoFit/>
          </a:bodyPr>
          <a:lstStyle/>
          <a:p>
            <a:pPr>
              <a:spcBef>
                <a:spcPct val="50000"/>
              </a:spcBef>
            </a:pPr>
            <a:r>
              <a:rPr lang="en-US">
                <a:latin typeface="Arial" charset="0"/>
              </a:rPr>
              <a:t>       CPU</a:t>
            </a:r>
          </a:p>
        </p:txBody>
      </p:sp>
      <p:sp>
        <p:nvSpPr>
          <p:cNvPr id="23558" name="Rectangle 3"/>
          <p:cNvSpPr>
            <a:spLocks noChangeArrowheads="1"/>
          </p:cNvSpPr>
          <p:nvPr>
            <p:custDataLst>
              <p:tags r:id="rId3"/>
            </p:custDataLst>
          </p:nvPr>
        </p:nvSpPr>
        <p:spPr bwMode="auto">
          <a:xfrm>
            <a:off x="2743200" y="3581400"/>
            <a:ext cx="3962400" cy="1219200"/>
          </a:xfrm>
          <a:prstGeom prst="rect">
            <a:avLst/>
          </a:prstGeom>
          <a:noFill/>
          <a:ln w="19050" algn="ctr">
            <a:solidFill>
              <a:schemeClr val="tx1"/>
            </a:solidFill>
            <a:miter lim="800000"/>
            <a:headEnd/>
            <a:tailEnd/>
          </a:ln>
        </p:spPr>
        <p:txBody>
          <a:bodyPr wrap="none" anchor="ctr"/>
          <a:lstStyle/>
          <a:p>
            <a:endParaRPr lang="en-US"/>
          </a:p>
        </p:txBody>
      </p:sp>
      <p:sp>
        <p:nvSpPr>
          <p:cNvPr id="23559" name="Rectangle 5"/>
          <p:cNvSpPr>
            <a:spLocks noChangeArrowheads="1"/>
          </p:cNvSpPr>
          <p:nvPr>
            <p:custDataLst>
              <p:tags r:id="rId4"/>
            </p:custDataLst>
          </p:nvPr>
        </p:nvSpPr>
        <p:spPr bwMode="auto">
          <a:xfrm>
            <a:off x="3209926" y="2819400"/>
            <a:ext cx="3038475" cy="381000"/>
          </a:xfrm>
          <a:prstGeom prst="rect">
            <a:avLst/>
          </a:prstGeom>
          <a:noFill/>
          <a:ln w="19050" algn="ctr">
            <a:solidFill>
              <a:schemeClr val="tx1"/>
            </a:solidFill>
            <a:miter lim="800000"/>
            <a:headEnd/>
            <a:tailEnd/>
          </a:ln>
        </p:spPr>
        <p:txBody>
          <a:bodyPr wrap="none" anchor="ctr"/>
          <a:lstStyle/>
          <a:p>
            <a:endParaRPr lang="en-US"/>
          </a:p>
        </p:txBody>
      </p:sp>
      <p:sp>
        <p:nvSpPr>
          <p:cNvPr id="23560" name="AutoShape 8"/>
          <p:cNvSpPr>
            <a:spLocks noChangeArrowheads="1"/>
          </p:cNvSpPr>
          <p:nvPr>
            <p:custDataLst>
              <p:tags r:id="rId5"/>
            </p:custDataLst>
          </p:nvPr>
        </p:nvSpPr>
        <p:spPr bwMode="auto">
          <a:xfrm>
            <a:off x="1752600" y="5043488"/>
            <a:ext cx="5715000" cy="1371600"/>
          </a:xfrm>
          <a:prstGeom prst="can">
            <a:avLst>
              <a:gd name="adj" fmla="val 25000"/>
            </a:avLst>
          </a:prstGeom>
          <a:noFill/>
          <a:ln w="19050">
            <a:solidFill>
              <a:schemeClr val="tx1"/>
            </a:solidFill>
            <a:round/>
            <a:headEnd/>
            <a:tailEnd/>
          </a:ln>
        </p:spPr>
        <p:txBody>
          <a:bodyPr wrap="none" anchor="ctr"/>
          <a:lstStyle/>
          <a:p>
            <a:endParaRPr lang="en-US"/>
          </a:p>
        </p:txBody>
      </p:sp>
      <p:sp>
        <p:nvSpPr>
          <p:cNvPr id="23561" name="Line 10"/>
          <p:cNvSpPr>
            <a:spLocks noChangeShapeType="1"/>
          </p:cNvSpPr>
          <p:nvPr>
            <p:custDataLst>
              <p:tags r:id="rId6"/>
            </p:custDataLst>
          </p:nvPr>
        </p:nvSpPr>
        <p:spPr bwMode="auto">
          <a:xfrm>
            <a:off x="4710113" y="1849438"/>
            <a:ext cx="0" cy="284162"/>
          </a:xfrm>
          <a:prstGeom prst="line">
            <a:avLst/>
          </a:prstGeom>
          <a:noFill/>
          <a:ln w="19050">
            <a:solidFill>
              <a:schemeClr val="tx1"/>
            </a:solidFill>
            <a:round/>
            <a:headEnd/>
            <a:tailEnd/>
          </a:ln>
        </p:spPr>
        <p:txBody>
          <a:bodyPr wrap="none" anchor="ctr"/>
          <a:lstStyle/>
          <a:p>
            <a:endParaRPr lang="en-US"/>
          </a:p>
        </p:txBody>
      </p:sp>
      <p:sp>
        <p:nvSpPr>
          <p:cNvPr id="23562" name="Line 11"/>
          <p:cNvSpPr>
            <a:spLocks noChangeShapeType="1"/>
          </p:cNvSpPr>
          <p:nvPr>
            <p:custDataLst>
              <p:tags r:id="rId7"/>
            </p:custDataLst>
          </p:nvPr>
        </p:nvSpPr>
        <p:spPr bwMode="auto">
          <a:xfrm>
            <a:off x="4724400" y="2447926"/>
            <a:ext cx="0" cy="371475"/>
          </a:xfrm>
          <a:prstGeom prst="line">
            <a:avLst/>
          </a:prstGeom>
          <a:noFill/>
          <a:ln w="19050">
            <a:solidFill>
              <a:schemeClr val="tx1"/>
            </a:solidFill>
            <a:round/>
            <a:headEnd/>
            <a:tailEnd/>
          </a:ln>
        </p:spPr>
        <p:txBody>
          <a:bodyPr wrap="none" anchor="ctr"/>
          <a:lstStyle/>
          <a:p>
            <a:endParaRPr lang="en-US"/>
          </a:p>
        </p:txBody>
      </p:sp>
      <p:sp>
        <p:nvSpPr>
          <p:cNvPr id="23563" name="Line 12"/>
          <p:cNvSpPr>
            <a:spLocks noChangeShapeType="1"/>
          </p:cNvSpPr>
          <p:nvPr>
            <p:custDataLst>
              <p:tags r:id="rId8"/>
            </p:custDataLst>
          </p:nvPr>
        </p:nvSpPr>
        <p:spPr bwMode="auto">
          <a:xfrm>
            <a:off x="4724400" y="3200400"/>
            <a:ext cx="0" cy="381000"/>
          </a:xfrm>
          <a:prstGeom prst="line">
            <a:avLst/>
          </a:prstGeom>
          <a:noFill/>
          <a:ln w="19050">
            <a:solidFill>
              <a:schemeClr val="tx1"/>
            </a:solidFill>
            <a:round/>
            <a:headEnd/>
            <a:tailEnd/>
          </a:ln>
        </p:spPr>
        <p:txBody>
          <a:bodyPr wrap="none" anchor="ctr"/>
          <a:lstStyle/>
          <a:p>
            <a:endParaRPr lang="en-US"/>
          </a:p>
        </p:txBody>
      </p:sp>
      <p:sp>
        <p:nvSpPr>
          <p:cNvPr id="23564" name="Line 13"/>
          <p:cNvSpPr>
            <a:spLocks noChangeShapeType="1"/>
          </p:cNvSpPr>
          <p:nvPr>
            <p:custDataLst>
              <p:tags r:id="rId9"/>
            </p:custDataLst>
          </p:nvPr>
        </p:nvSpPr>
        <p:spPr bwMode="auto">
          <a:xfrm>
            <a:off x="4724400" y="4800600"/>
            <a:ext cx="0" cy="228600"/>
          </a:xfrm>
          <a:prstGeom prst="line">
            <a:avLst/>
          </a:prstGeom>
          <a:noFill/>
          <a:ln w="19050">
            <a:solidFill>
              <a:schemeClr val="tx1"/>
            </a:solidFill>
            <a:round/>
            <a:headEnd/>
            <a:tailEnd/>
          </a:ln>
        </p:spPr>
        <p:txBody>
          <a:bodyPr wrap="none" anchor="ctr"/>
          <a:lstStyle/>
          <a:p>
            <a:endParaRPr lang="en-US"/>
          </a:p>
        </p:txBody>
      </p:sp>
      <p:sp>
        <p:nvSpPr>
          <p:cNvPr id="23565" name="Rectangle 15"/>
          <p:cNvSpPr>
            <a:spLocks noChangeArrowheads="1"/>
          </p:cNvSpPr>
          <p:nvPr>
            <p:custDataLst>
              <p:tags r:id="rId10"/>
            </p:custDataLst>
          </p:nvPr>
        </p:nvSpPr>
        <p:spPr bwMode="auto">
          <a:xfrm>
            <a:off x="4251325" y="2130426"/>
            <a:ext cx="928688" cy="307975"/>
          </a:xfrm>
          <a:prstGeom prst="rect">
            <a:avLst/>
          </a:prstGeom>
          <a:noFill/>
          <a:ln w="19050" algn="ctr">
            <a:solidFill>
              <a:schemeClr val="tx1"/>
            </a:solidFill>
            <a:miter lim="800000"/>
            <a:headEnd/>
            <a:tailEnd/>
          </a:ln>
        </p:spPr>
        <p:txBody>
          <a:bodyPr wrap="none" anchor="ctr"/>
          <a:lstStyle/>
          <a:p>
            <a:endParaRPr lang="en-US"/>
          </a:p>
        </p:txBody>
      </p:sp>
      <p:sp>
        <p:nvSpPr>
          <p:cNvPr id="40" name="TextBox 39"/>
          <p:cNvSpPr txBox="1"/>
          <p:nvPr>
            <p:custDataLst>
              <p:tags r:id="rId11"/>
            </p:custDataLst>
          </p:nvPr>
        </p:nvSpPr>
        <p:spPr>
          <a:xfrm>
            <a:off x="3657600" y="5638800"/>
            <a:ext cx="1837298" cy="400110"/>
          </a:xfrm>
          <a:prstGeom prst="rect">
            <a:avLst/>
          </a:prstGeom>
          <a:noFill/>
        </p:spPr>
        <p:txBody>
          <a:bodyPr wrap="none">
            <a:spAutoFit/>
          </a:bodyPr>
          <a:lstStyle/>
          <a:p>
            <a:pPr>
              <a:defRPr/>
            </a:pPr>
            <a:r>
              <a:rPr lang="en-US" sz="2000"/>
              <a:t>Disk: 1TB = 2</a:t>
            </a:r>
            <a:r>
              <a:rPr lang="en-US" sz="2000" baseline="30000"/>
              <a:t>40</a:t>
            </a:r>
          </a:p>
        </p:txBody>
      </p:sp>
      <p:sp>
        <p:nvSpPr>
          <p:cNvPr id="41" name="TextBox 40"/>
          <p:cNvSpPr txBox="1"/>
          <p:nvPr>
            <p:custDataLst>
              <p:tags r:id="rId12"/>
            </p:custDataLst>
          </p:nvPr>
        </p:nvSpPr>
        <p:spPr>
          <a:xfrm>
            <a:off x="3124201" y="3962400"/>
            <a:ext cx="2906180" cy="400110"/>
          </a:xfrm>
          <a:prstGeom prst="rect">
            <a:avLst/>
          </a:prstGeom>
          <a:noFill/>
        </p:spPr>
        <p:txBody>
          <a:bodyPr wrap="none">
            <a:spAutoFit/>
          </a:bodyPr>
          <a:lstStyle/>
          <a:p>
            <a:pPr>
              <a:defRPr/>
            </a:pPr>
            <a:r>
              <a:rPr lang="en-US" sz="2000"/>
              <a:t>Main memory: 8GB = 2</a:t>
            </a:r>
            <a:r>
              <a:rPr lang="en-US" sz="2000" baseline="30000"/>
              <a:t>33</a:t>
            </a:r>
          </a:p>
        </p:txBody>
      </p:sp>
      <p:sp>
        <p:nvSpPr>
          <p:cNvPr id="42" name="TextBox 41"/>
          <p:cNvSpPr txBox="1"/>
          <p:nvPr>
            <p:custDataLst>
              <p:tags r:id="rId13"/>
            </p:custDataLst>
          </p:nvPr>
        </p:nvSpPr>
        <p:spPr>
          <a:xfrm>
            <a:off x="3249613" y="2819400"/>
            <a:ext cx="2469330" cy="400110"/>
          </a:xfrm>
          <a:prstGeom prst="rect">
            <a:avLst/>
          </a:prstGeom>
          <a:noFill/>
        </p:spPr>
        <p:txBody>
          <a:bodyPr wrap="none">
            <a:spAutoFit/>
          </a:bodyPr>
          <a:lstStyle/>
          <a:p>
            <a:pPr>
              <a:defRPr/>
            </a:pPr>
            <a:r>
              <a:rPr lang="en-US" sz="2000"/>
              <a:t>L2 Cache: 2MB = 2</a:t>
            </a:r>
            <a:r>
              <a:rPr lang="en-US" sz="2000" baseline="30000"/>
              <a:t>21</a:t>
            </a:r>
          </a:p>
        </p:txBody>
      </p:sp>
      <p:sp>
        <p:nvSpPr>
          <p:cNvPr id="43" name="TextBox 42"/>
          <p:cNvSpPr txBox="1"/>
          <p:nvPr>
            <p:custDataLst>
              <p:tags r:id="rId14"/>
            </p:custDataLst>
          </p:nvPr>
        </p:nvSpPr>
        <p:spPr>
          <a:xfrm>
            <a:off x="1607344" y="2084388"/>
            <a:ext cx="2819400" cy="400050"/>
          </a:xfrm>
          <a:prstGeom prst="rect">
            <a:avLst/>
          </a:prstGeom>
          <a:noFill/>
        </p:spPr>
        <p:txBody>
          <a:bodyPr>
            <a:spAutoFit/>
          </a:bodyPr>
          <a:lstStyle/>
          <a:p>
            <a:pPr>
              <a:defRPr/>
            </a:pPr>
            <a:r>
              <a:rPr lang="en-US" sz="2000"/>
              <a:t>L1 Cache: 128KB = 2</a:t>
            </a:r>
            <a:r>
              <a:rPr lang="en-US" sz="2000" baseline="30000"/>
              <a:t>17</a:t>
            </a:r>
          </a:p>
        </p:txBody>
      </p:sp>
      <p:sp>
        <p:nvSpPr>
          <p:cNvPr id="23570" name="Rectangle 15"/>
          <p:cNvSpPr>
            <a:spLocks noChangeArrowheads="1"/>
          </p:cNvSpPr>
          <p:nvPr>
            <p:custDataLst>
              <p:tags r:id="rId15"/>
            </p:custDataLst>
          </p:nvPr>
        </p:nvSpPr>
        <p:spPr bwMode="auto">
          <a:xfrm>
            <a:off x="4267200" y="1520826"/>
            <a:ext cx="928688" cy="307975"/>
          </a:xfrm>
          <a:prstGeom prst="rect">
            <a:avLst/>
          </a:prstGeom>
          <a:noFill/>
          <a:ln w="19050" algn="ctr">
            <a:solidFill>
              <a:schemeClr val="tx1"/>
            </a:solidFill>
            <a:miter lim="800000"/>
            <a:headEnd/>
            <a:tailEnd/>
          </a:ln>
        </p:spPr>
        <p:txBody>
          <a:bodyPr wrap="none" anchor="ctr"/>
          <a:lstStyle/>
          <a:p>
            <a:endParaRPr lang="en-US"/>
          </a:p>
        </p:txBody>
      </p:sp>
      <p:sp>
        <p:nvSpPr>
          <p:cNvPr id="4" name="TextBox 3">
            <a:extLst>
              <a:ext uri="{FF2B5EF4-FFF2-40B4-BE49-F238E27FC236}">
                <a16:creationId xmlns:a16="http://schemas.microsoft.com/office/drawing/2014/main" id="{A1A7E105-906F-6042-9D60-3E7393DD8D70}"/>
              </a:ext>
            </a:extLst>
          </p:cNvPr>
          <p:cNvSpPr txBox="1"/>
          <p:nvPr/>
        </p:nvSpPr>
        <p:spPr>
          <a:xfrm>
            <a:off x="5576888" y="1498027"/>
            <a:ext cx="1150145" cy="369332"/>
          </a:xfrm>
          <a:prstGeom prst="rect">
            <a:avLst/>
          </a:prstGeom>
          <a:noFill/>
        </p:spPr>
        <p:txBody>
          <a:bodyPr wrap="square" rtlCol="0">
            <a:spAutoFit/>
          </a:bodyPr>
          <a:lstStyle/>
          <a:p>
            <a:r>
              <a:rPr lang="en-US"/>
              <a:t>1 second</a:t>
            </a:r>
          </a:p>
        </p:txBody>
      </p:sp>
      <p:sp>
        <p:nvSpPr>
          <p:cNvPr id="24" name="TextBox 23">
            <a:extLst>
              <a:ext uri="{FF2B5EF4-FFF2-40B4-BE49-F238E27FC236}">
                <a16:creationId xmlns:a16="http://schemas.microsoft.com/office/drawing/2014/main" id="{36BA8FEE-5177-0445-8A6D-407F7412E533}"/>
              </a:ext>
            </a:extLst>
          </p:cNvPr>
          <p:cNvSpPr txBox="1"/>
          <p:nvPr/>
        </p:nvSpPr>
        <p:spPr>
          <a:xfrm>
            <a:off x="5576888" y="2099747"/>
            <a:ext cx="1676400" cy="369332"/>
          </a:xfrm>
          <a:prstGeom prst="rect">
            <a:avLst/>
          </a:prstGeom>
          <a:noFill/>
        </p:spPr>
        <p:txBody>
          <a:bodyPr wrap="square" rtlCol="0">
            <a:spAutoFit/>
          </a:bodyPr>
          <a:lstStyle/>
          <a:p>
            <a:r>
              <a:rPr lang="en-US"/>
              <a:t>2 seconds</a:t>
            </a:r>
          </a:p>
        </p:txBody>
      </p:sp>
      <p:sp>
        <p:nvSpPr>
          <p:cNvPr id="25" name="TextBox 24">
            <a:extLst>
              <a:ext uri="{FF2B5EF4-FFF2-40B4-BE49-F238E27FC236}">
                <a16:creationId xmlns:a16="http://schemas.microsoft.com/office/drawing/2014/main" id="{31DEE0C0-CF64-2740-A2DC-22C148F1EE6D}"/>
              </a:ext>
            </a:extLst>
          </p:cNvPr>
          <p:cNvSpPr txBox="1"/>
          <p:nvPr/>
        </p:nvSpPr>
        <p:spPr>
          <a:xfrm>
            <a:off x="6415088" y="2819400"/>
            <a:ext cx="1676400" cy="369332"/>
          </a:xfrm>
          <a:prstGeom prst="rect">
            <a:avLst/>
          </a:prstGeom>
          <a:noFill/>
        </p:spPr>
        <p:txBody>
          <a:bodyPr wrap="square" rtlCol="0">
            <a:spAutoFit/>
          </a:bodyPr>
          <a:lstStyle/>
          <a:p>
            <a:r>
              <a:rPr lang="en-US"/>
              <a:t>30 seconds</a:t>
            </a:r>
          </a:p>
        </p:txBody>
      </p:sp>
      <p:sp>
        <p:nvSpPr>
          <p:cNvPr id="26" name="TextBox 25">
            <a:extLst>
              <a:ext uri="{FF2B5EF4-FFF2-40B4-BE49-F238E27FC236}">
                <a16:creationId xmlns:a16="http://schemas.microsoft.com/office/drawing/2014/main" id="{9B52B143-8FA9-EB43-B95C-FFF146C0BFFE}"/>
              </a:ext>
            </a:extLst>
          </p:cNvPr>
          <p:cNvSpPr txBox="1"/>
          <p:nvPr/>
        </p:nvSpPr>
        <p:spPr>
          <a:xfrm>
            <a:off x="6727033" y="3931444"/>
            <a:ext cx="1676400" cy="369332"/>
          </a:xfrm>
          <a:prstGeom prst="rect">
            <a:avLst/>
          </a:prstGeom>
          <a:noFill/>
        </p:spPr>
        <p:txBody>
          <a:bodyPr wrap="square" rtlCol="0">
            <a:spAutoFit/>
          </a:bodyPr>
          <a:lstStyle/>
          <a:p>
            <a:r>
              <a:rPr lang="en-US"/>
              <a:t>4 minutes</a:t>
            </a:r>
          </a:p>
        </p:txBody>
      </p:sp>
      <p:sp>
        <p:nvSpPr>
          <p:cNvPr id="27" name="TextBox 26">
            <a:extLst>
              <a:ext uri="{FF2B5EF4-FFF2-40B4-BE49-F238E27FC236}">
                <a16:creationId xmlns:a16="http://schemas.microsoft.com/office/drawing/2014/main" id="{70B3C573-8BA7-3342-8582-4C7FF0E80AFF}"/>
              </a:ext>
            </a:extLst>
          </p:cNvPr>
          <p:cNvSpPr txBox="1"/>
          <p:nvPr/>
        </p:nvSpPr>
        <p:spPr>
          <a:xfrm>
            <a:off x="7565233" y="5469523"/>
            <a:ext cx="1676400" cy="369332"/>
          </a:xfrm>
          <a:prstGeom prst="rect">
            <a:avLst/>
          </a:prstGeom>
          <a:noFill/>
        </p:spPr>
        <p:txBody>
          <a:bodyPr wrap="square" rtlCol="0">
            <a:spAutoFit/>
          </a:bodyPr>
          <a:lstStyle/>
          <a:p>
            <a:r>
              <a:rPr lang="en-US"/>
              <a:t>3 months</a:t>
            </a:r>
          </a:p>
        </p:txBody>
      </p:sp>
      <p:pic>
        <p:nvPicPr>
          <p:cNvPr id="7" name="Picture 6">
            <a:extLst>
              <a:ext uri="{FF2B5EF4-FFF2-40B4-BE49-F238E27FC236}">
                <a16:creationId xmlns:a16="http://schemas.microsoft.com/office/drawing/2014/main" id="{FF9A4B7D-627E-2448-AD34-A6B615ECA5EF}"/>
              </a:ext>
            </a:extLst>
          </p:cNvPr>
          <p:cNvPicPr>
            <a:picLocks noChangeAspect="1"/>
          </p:cNvPicPr>
          <p:nvPr/>
        </p:nvPicPr>
        <p:blipFill>
          <a:blip r:embed="rId18"/>
          <a:stretch>
            <a:fillRect/>
          </a:stretch>
        </p:blipFill>
        <p:spPr>
          <a:xfrm>
            <a:off x="319582" y="3354243"/>
            <a:ext cx="2129401" cy="3378490"/>
          </a:xfrm>
          <a:prstGeom prst="rect">
            <a:avLst/>
          </a:prstGeom>
        </p:spPr>
      </p:pic>
      <p:sp>
        <p:nvSpPr>
          <p:cNvPr id="8" name="Date Placeholder 7">
            <a:extLst>
              <a:ext uri="{FF2B5EF4-FFF2-40B4-BE49-F238E27FC236}">
                <a16:creationId xmlns:a16="http://schemas.microsoft.com/office/drawing/2014/main" id="{A17FE2AD-A754-CA47-810B-90223215BF34}"/>
              </a:ext>
            </a:extLst>
          </p:cNvPr>
          <p:cNvSpPr>
            <a:spLocks noGrp="1"/>
          </p:cNvSpPr>
          <p:nvPr>
            <p:ph type="dt" sz="half" idx="10"/>
          </p:nvPr>
        </p:nvSpPr>
        <p:spPr/>
        <p:txBody>
          <a:bodyPr/>
          <a:lstStyle/>
          <a:p>
            <a:r>
              <a:rPr lang="en-US"/>
              <a:t>7/11/2022</a:t>
            </a:r>
          </a:p>
        </p:txBody>
      </p:sp>
      <p:sp>
        <p:nvSpPr>
          <p:cNvPr id="9" name="Slide Number Placeholder 8">
            <a:extLst>
              <a:ext uri="{FF2B5EF4-FFF2-40B4-BE49-F238E27FC236}">
                <a16:creationId xmlns:a16="http://schemas.microsoft.com/office/drawing/2014/main" id="{D9F788B9-8F63-E440-966B-170BD9D7030E}"/>
              </a:ext>
            </a:extLst>
          </p:cNvPr>
          <p:cNvSpPr>
            <a:spLocks noGrp="1"/>
          </p:cNvSpPr>
          <p:nvPr>
            <p:ph type="sldNum" sz="quarter" idx="12"/>
          </p:nvPr>
        </p:nvSpPr>
        <p:spPr/>
        <p:txBody>
          <a:bodyPr/>
          <a:lstStyle/>
          <a:p>
            <a:fld id="{26EF018D-A113-44B2-BA5D-E3BD5C944D75}" type="slidenum">
              <a:rPr lang="en-US" smtClean="0"/>
              <a:t>8</a:t>
            </a:fld>
            <a:endParaRPr lang="en-US"/>
          </a:p>
        </p:txBody>
      </p:sp>
    </p:spTree>
    <p:extLst>
      <p:ext uri="{BB962C8B-B14F-4D97-AF65-F5344CB8AC3E}">
        <p14:creationId xmlns:p14="http://schemas.microsoft.com/office/powerpoint/2010/main" val="26420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CD0C-A88D-E94B-9EA0-BA56CDBFCBB7}"/>
              </a:ext>
            </a:extLst>
          </p:cNvPr>
          <p:cNvSpPr>
            <a:spLocks noGrp="1"/>
          </p:cNvSpPr>
          <p:nvPr>
            <p:ph type="title"/>
          </p:nvPr>
        </p:nvSpPr>
        <p:spPr/>
        <p:txBody>
          <a:bodyPr/>
          <a:lstStyle/>
          <a:p>
            <a:r>
              <a:rPr lang="en-US"/>
              <a:t>Why have we not noticed this?</a:t>
            </a:r>
          </a:p>
        </p:txBody>
      </p:sp>
      <p:sp>
        <p:nvSpPr>
          <p:cNvPr id="3" name="Content Placeholder 2">
            <a:extLst>
              <a:ext uri="{FF2B5EF4-FFF2-40B4-BE49-F238E27FC236}">
                <a16:creationId xmlns:a16="http://schemas.microsoft.com/office/drawing/2014/main" id="{D4AC7F48-6A9D-5948-BE4C-E3930B6F7EEC}"/>
              </a:ext>
            </a:extLst>
          </p:cNvPr>
          <p:cNvSpPr>
            <a:spLocks noGrp="1"/>
          </p:cNvSpPr>
          <p:nvPr>
            <p:ph idx="1"/>
          </p:nvPr>
        </p:nvSpPr>
        <p:spPr/>
        <p:txBody>
          <a:bodyPr/>
          <a:lstStyle/>
          <a:p>
            <a:pPr marL="0" indent="0">
              <a:buNone/>
            </a:pPr>
            <a:r>
              <a:rPr lang="en-US"/>
              <a:t>Very smart people work on algorithms to quickly decide what memory to put in caches (in case you need it again).</a:t>
            </a:r>
          </a:p>
          <a:p>
            <a:pPr marL="0" indent="0">
              <a:buNone/>
            </a:pPr>
            <a:r>
              <a:rPr lang="en-US"/>
              <a:t>If your data fits in the cache, you’ll probably never notice.</a:t>
            </a:r>
          </a:p>
          <a:p>
            <a:pPr marL="0" indent="0">
              <a:buNone/>
            </a:pPr>
            <a:r>
              <a:rPr lang="en-US"/>
              <a:t>Compiler optimizations can sometimes ask for data before you need it.</a:t>
            </a:r>
          </a:p>
          <a:p>
            <a:pPr marL="0" indent="0">
              <a:buNone/>
            </a:pPr>
            <a:endParaRPr lang="en-US"/>
          </a:p>
          <a:p>
            <a:pPr marL="0" indent="0">
              <a:buNone/>
            </a:pPr>
            <a:r>
              <a:rPr lang="en-US"/>
              <a:t>When you ask for one piece of data, the OS will give you that, and everything near it. </a:t>
            </a:r>
          </a:p>
          <a:p>
            <a:r>
              <a:rPr lang="en-US"/>
              <a:t>It’s likely to be used soon (think arrays). </a:t>
            </a:r>
          </a:p>
          <a:p>
            <a:pPr marL="0" indent="0">
              <a:buNone/>
            </a:pPr>
            <a:r>
              <a:rPr lang="en-US"/>
              <a:t>Once you use a value, the OS will keep it in a close by cache.</a:t>
            </a:r>
          </a:p>
          <a:p>
            <a:pPr marL="0" indent="0">
              <a:buNone/>
            </a:pPr>
            <a:endParaRPr lang="en-US"/>
          </a:p>
        </p:txBody>
      </p:sp>
      <p:sp>
        <p:nvSpPr>
          <p:cNvPr id="6" name="Date Placeholder 5">
            <a:extLst>
              <a:ext uri="{FF2B5EF4-FFF2-40B4-BE49-F238E27FC236}">
                <a16:creationId xmlns:a16="http://schemas.microsoft.com/office/drawing/2014/main" id="{B5A90416-8721-7F43-80F1-5527833C80D5}"/>
              </a:ext>
            </a:extLst>
          </p:cNvPr>
          <p:cNvSpPr>
            <a:spLocks noGrp="1"/>
          </p:cNvSpPr>
          <p:nvPr>
            <p:ph type="dt" sz="half" idx="10"/>
          </p:nvPr>
        </p:nvSpPr>
        <p:spPr/>
        <p:txBody>
          <a:bodyPr/>
          <a:lstStyle/>
          <a:p>
            <a:r>
              <a:rPr lang="en-US"/>
              <a:t>7/11/2022</a:t>
            </a:r>
          </a:p>
        </p:txBody>
      </p:sp>
      <p:sp>
        <p:nvSpPr>
          <p:cNvPr id="7" name="Slide Number Placeholder 6">
            <a:extLst>
              <a:ext uri="{FF2B5EF4-FFF2-40B4-BE49-F238E27FC236}">
                <a16:creationId xmlns:a16="http://schemas.microsoft.com/office/drawing/2014/main" id="{E2C75636-087E-2D4C-9D75-E4C20412583D}"/>
              </a:ext>
            </a:extLst>
          </p:cNvPr>
          <p:cNvSpPr>
            <a:spLocks noGrp="1"/>
          </p:cNvSpPr>
          <p:nvPr>
            <p:ph type="sldNum" sz="quarter" idx="12"/>
          </p:nvPr>
        </p:nvSpPr>
        <p:spPr/>
        <p:txBody>
          <a:bodyPr/>
          <a:lstStyle/>
          <a:p>
            <a:fld id="{26EF018D-A113-44B2-BA5D-E3BD5C944D75}" type="slidenum">
              <a:rPr lang="en-US" smtClean="0"/>
              <a:t>9</a:t>
            </a:fld>
            <a:endParaRPr lang="en-US"/>
          </a:p>
        </p:txBody>
      </p:sp>
    </p:spTree>
    <p:extLst>
      <p:ext uri="{BB962C8B-B14F-4D97-AF65-F5344CB8AC3E}">
        <p14:creationId xmlns:p14="http://schemas.microsoft.com/office/powerpoint/2010/main" val="182139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Custom 3">
      <a:dk1>
        <a:srgbClr val="000000"/>
      </a:dk1>
      <a:lt1>
        <a:srgbClr val="FFFFFF"/>
      </a:lt1>
      <a:dk2>
        <a:srgbClr val="242852"/>
      </a:dk2>
      <a:lt2>
        <a:srgbClr val="ACCBF9"/>
      </a:lt2>
      <a:accent1>
        <a:srgbClr val="4A66AC"/>
      </a:accent1>
      <a:accent2>
        <a:srgbClr val="006FBF"/>
      </a:accent2>
      <a:accent3>
        <a:srgbClr val="297FD5"/>
      </a:accent3>
      <a:accent4>
        <a:srgbClr val="7F8FA9"/>
      </a:accent4>
      <a:accent5>
        <a:srgbClr val="5AA2AE"/>
      </a:accent5>
      <a:accent6>
        <a:srgbClr val="9D90A0"/>
      </a:accent6>
      <a:hlink>
        <a:srgbClr val="9454C3"/>
      </a:hlink>
      <a:folHlink>
        <a:srgbClr val="3EBBF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5322</Words>
  <Application>Microsoft Office PowerPoint</Application>
  <PresentationFormat>Widescreen</PresentationFormat>
  <Paragraphs>1128</Paragraphs>
  <Slides>55</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Arial Narrow</vt:lpstr>
      <vt:lpstr>Calibri</vt:lpstr>
      <vt:lpstr>Cambria Math</vt:lpstr>
      <vt:lpstr>Courier New</vt:lpstr>
      <vt:lpstr>Franklin Gothic Book</vt:lpstr>
      <vt:lpstr>Franklin Gothic Medium</vt:lpstr>
      <vt:lpstr>Symbol</vt:lpstr>
      <vt:lpstr>Times New Roman</vt:lpstr>
      <vt:lpstr>Office Theme</vt:lpstr>
      <vt:lpstr>CSE 332: Data Structures &amp; Parallelism Lecture 8: B-Trees</vt:lpstr>
      <vt:lpstr>Announcements</vt:lpstr>
      <vt:lpstr>PowerPoint Presentation</vt:lpstr>
      <vt:lpstr>Outline for Today</vt:lpstr>
      <vt:lpstr>Dictionaries Review</vt:lpstr>
      <vt:lpstr>A false assumption</vt:lpstr>
      <vt:lpstr>A typical hierarchy</vt:lpstr>
      <vt:lpstr>A typical hierarchy</vt:lpstr>
      <vt:lpstr>Why have we not noticed this?</vt:lpstr>
      <vt:lpstr>Two Principles</vt:lpstr>
      <vt:lpstr>Pause to Ponder</vt:lpstr>
      <vt:lpstr>Memory Accesses – Dictionaries </vt:lpstr>
      <vt:lpstr>M is not entirely free</vt:lpstr>
      <vt:lpstr>Some flaws of just an M-ary tree</vt:lpstr>
      <vt:lpstr>Outline for Today</vt:lpstr>
      <vt:lpstr>B+ Trees Parameters (we and the book say “B Trees”)</vt:lpstr>
      <vt:lpstr>Find</vt:lpstr>
      <vt:lpstr>Structure Properties</vt:lpstr>
      <vt:lpstr>Example</vt:lpstr>
      <vt:lpstr>Is this balance condition good enough?</vt:lpstr>
      <vt:lpstr>Example Scenario</vt:lpstr>
      <vt:lpstr>Example Scenario</vt:lpstr>
      <vt:lpstr>How do we pick M and L?</vt:lpstr>
      <vt:lpstr>Some Formulas You Should Be Able to Derive</vt:lpstr>
      <vt:lpstr>B-Trees and Disks &lt;3</vt:lpstr>
      <vt:lpstr>Outline for Today</vt:lpstr>
      <vt:lpstr>Add Example (1 of 4)</vt:lpstr>
      <vt:lpstr>Add Example (2 of 4)</vt:lpstr>
      <vt:lpstr>Add Example (3 of 4)</vt:lpstr>
      <vt:lpstr>Add Example (4 of 4)</vt:lpstr>
      <vt:lpstr>B+ Tree Add Algorithm (1 of 3)</vt:lpstr>
      <vt:lpstr>B+ Tree Add Algorithm (2 of 3)</vt:lpstr>
      <vt:lpstr>B+ Tree Add Algorithm (3 of 3)</vt:lpstr>
      <vt:lpstr>B+ Tree Add: Efficiency (1 of 2)</vt:lpstr>
      <vt:lpstr>B+ Tree Add: Efficiency (2 of 2)</vt:lpstr>
      <vt:lpstr>Remove Example:</vt:lpstr>
      <vt:lpstr>Remove Example: Answer (1 of 8)</vt:lpstr>
      <vt:lpstr>Remove Example: Answer (2 of 8)</vt:lpstr>
      <vt:lpstr>Remove Example: Answer (3 of 8)</vt:lpstr>
      <vt:lpstr>Remove Example: Answer (4 of 8)</vt:lpstr>
      <vt:lpstr>Remove Example: Answer (5 of 8)</vt:lpstr>
      <vt:lpstr>Remove Example: Answer (6 of 8)</vt:lpstr>
      <vt:lpstr>Remove Example: Answer (7 of 8)</vt:lpstr>
      <vt:lpstr>Remove Example: Answer (8 of 8)</vt:lpstr>
      <vt:lpstr>B+ Tree Remove Algorithm (1 of 3)</vt:lpstr>
      <vt:lpstr>B+ Tree Remove Algorithm (2 of 3)</vt:lpstr>
      <vt:lpstr>B+ Tree Remove Algorithm (3 of 3)</vt:lpstr>
      <vt:lpstr>B+ Tree Remove: Efficiency (1 of 2)</vt:lpstr>
      <vt:lpstr>B+ Tree Remove: Efficiency (2 of 2)</vt:lpstr>
      <vt:lpstr>Outline for Today</vt:lpstr>
      <vt:lpstr> B+ Trees in Java?</vt:lpstr>
      <vt:lpstr>Possible Java Implementation: Code</vt:lpstr>
      <vt:lpstr>Possible Java Implementation: Box-and-Arrows</vt:lpstr>
      <vt:lpstr>B+ Trees in Java: The Moral of the Story</vt:lpstr>
      <vt:lpstr>Conclusion: Balanced Trees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Disjoint Sets</dc:title>
  <dc:creator>Arthur Liu</dc:creator>
  <cp:lastModifiedBy>Arthur Liu</cp:lastModifiedBy>
  <cp:revision>1</cp:revision>
  <cp:lastPrinted>2022-07-13T07:17:20Z</cp:lastPrinted>
  <dcterms:created xsi:type="dcterms:W3CDTF">2021-11-15T03:16:16Z</dcterms:created>
  <dcterms:modified xsi:type="dcterms:W3CDTF">2022-07-13T17:39:42Z</dcterms:modified>
</cp:coreProperties>
</file>