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ink/ink3.xml" ContentType="application/inkml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ink/ink4.xml" ContentType="application/inkml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6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7.xml" ContentType="application/vnd.openxmlformats-officedocument.presentationml.notesSlide+xml"/>
  <Override PartName="/ppt/ink/ink5.xml" ContentType="application/inkml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8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9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0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1.xml" ContentType="application/vnd.openxmlformats-officedocument.presentationml.notesSlide+xml"/>
  <Override PartName="/ppt/ink/ink6.xml" ContentType="application/inkml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12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ink/ink7.xml" ContentType="application/inkml+xml"/>
  <Override PartName="/ppt/ink/ink8.xml" ContentType="application/inkml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9.xml" ContentType="application/inkml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5.xml" ContentType="application/vnd.openxmlformats-officedocument.presentationml.notesSlide+xml"/>
  <Override PartName="/ppt/ink/ink10.xml" ContentType="application/inkml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16.xml" ContentType="application/vnd.openxmlformats-officedocument.presentationml.notesSlide+xml"/>
  <Override PartName="/ppt/ink/ink11.xml" ContentType="application/inkml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notesSlides/notesSlide17.xml" ContentType="application/vnd.openxmlformats-officedocument.presentationml.notesSlide+xml"/>
  <Override PartName="/ppt/ink/ink12.xml" ContentType="application/inkml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8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9.xml" ContentType="application/vnd.openxmlformats-officedocument.presentationml.notesSlide+xml"/>
  <Override PartName="/ppt/ink/ink13.xml" ContentType="application/inkml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notesSlides/notesSlide20.xml" ContentType="application/vnd.openxmlformats-officedocument.presentationml.notesSlide+xml"/>
  <Override PartName="/ppt/ink/ink14.xml" ContentType="application/inkml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notesSlides/notesSlide21.xml" ContentType="application/vnd.openxmlformats-officedocument.presentationml.notesSlide+xml"/>
  <Override PartName="/ppt/ink/ink15.xml" ContentType="application/inkml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22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notesSlides/notesSlide23.xml" ContentType="application/vnd.openxmlformats-officedocument.presentationml.notesSlide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notesSlides/notesSlide24.xml" ContentType="application/vnd.openxmlformats-officedocument.presentationml.notesSlide+xml"/>
  <Override PartName="/ppt/ink/ink16.xml" ContentType="application/inkml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notesSlides/notesSlide25.xml" ContentType="application/vnd.openxmlformats-officedocument.presentationml.notesSlide+xml"/>
  <Override PartName="/ppt/ink/ink17.xml" ContentType="application/inkml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notesSlides/notesSlide26.xml" ContentType="application/vnd.openxmlformats-officedocument.presentationml.notesSlide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notesSlides/notesSlide27.xml" ContentType="application/vnd.openxmlformats-officedocument.presentationml.notesSlide+xml"/>
  <Override PartName="/ppt/ink/ink18.xml" ContentType="application/inkml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28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29.xml" ContentType="application/vnd.openxmlformats-officedocument.presentationml.notesSlide+xml"/>
  <Override PartName="/ppt/ink/ink19.xml" ContentType="application/inkml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notesSlides/notesSlide30.xml" ContentType="application/vnd.openxmlformats-officedocument.presentationml.notesSlide+xml"/>
  <Override PartName="/ppt/ink/ink20.xml" ContentType="application/inkml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notesSlides/notesSlide31.xml" ContentType="application/vnd.openxmlformats-officedocument.presentationml.notesSlide+xml"/>
  <Override PartName="/ppt/ink/ink21.xml" ContentType="application/inkml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notesSlides/notesSlide32.xml" ContentType="application/vnd.openxmlformats-officedocument.presentationml.notesSlide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notesSlides/notesSlide33.xml" ContentType="application/vnd.openxmlformats-officedocument.presentationml.notesSlide+xml"/>
  <Override PartName="/ppt/ink/ink22.xml" ContentType="application/inkml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notesSlides/notesSlide34.xml" ContentType="application/vnd.openxmlformats-officedocument.presentationml.notesSlide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notesSlides/notesSlide35.xml" ContentType="application/vnd.openxmlformats-officedocument.presentationml.notesSlide+xml"/>
  <Override PartName="/ppt/ink/ink23.xml" ContentType="application/inkml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notesSlides/notesSlide36.xml" ContentType="application/vnd.openxmlformats-officedocument.presentationml.notesSlide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notesSlides/notesSlide37.xml" ContentType="application/vnd.openxmlformats-officedocument.presentationml.notesSlide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notesSlides/notesSlide38.xml" ContentType="application/vnd.openxmlformats-officedocument.presentationml.notesSlide+xml"/>
  <Override PartName="/ppt/ink/ink24.xml" ContentType="application/inkml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notesSlides/notesSlide39.xml" ContentType="application/vnd.openxmlformats-officedocument.presentationml.notesSlide+xml"/>
  <Override PartName="/ppt/ink/ink25.xml" ContentType="application/inkml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notesSlides/notesSlide40.xml" ContentType="application/vnd.openxmlformats-officedocument.presentationml.notesSlide+xml"/>
  <Override PartName="/ppt/ink/ink26.xml" ContentType="application/inkml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notesSlides/notesSlide41.xml" ContentType="application/vnd.openxmlformats-officedocument.presentationml.notesSlide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notesSlides/notesSlide42.xml" ContentType="application/vnd.openxmlformats-officedocument.presentationml.notesSlide+xml"/>
  <Override PartName="/ppt/ink/ink27.xml" ContentType="application/inkml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notesSlides/notesSlide43.xml" ContentType="application/vnd.openxmlformats-officedocument.presentationml.notesSlide+xml"/>
  <Override PartName="/ppt/ink/ink28.xml" ContentType="application/inkml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notesSlides/notesSlide44.xml" ContentType="application/vnd.openxmlformats-officedocument.presentationml.notesSlide+xml"/>
  <Override PartName="/ppt/ink/ink29.xml" ContentType="application/inkml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notesSlides/notesSlide45.xml" ContentType="application/vnd.openxmlformats-officedocument.presentationml.notesSlide+xml"/>
  <Override PartName="/ppt/ink/ink30.xml" ContentType="application/inkml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notesSlides/notesSlide46.xml" ContentType="application/vnd.openxmlformats-officedocument.presentationml.notesSlide+xml"/>
  <Override PartName="/ppt/ink/ink31.xml" ContentType="application/inkml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notesSlides/notesSlide47.xml" ContentType="application/vnd.openxmlformats-officedocument.presentationml.notesSlide+xml"/>
  <Override PartName="/ppt/ink/ink32.xml" ContentType="application/inkml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notesSlides/notesSlide48.xml" ContentType="application/vnd.openxmlformats-officedocument.presentationml.notesSlide+xml"/>
  <Override PartName="/ppt/ink/ink33.xml" ContentType="application/inkml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notesSlides/notesSlide49.xml" ContentType="application/vnd.openxmlformats-officedocument.presentationml.notesSlide+xml"/>
  <Override PartName="/ppt/ink/ink34.xml" ContentType="application/inkml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notesSlides/notesSlide50.xml" ContentType="application/vnd.openxmlformats-officedocument.presentationml.notesSlide+xml"/>
  <Override PartName="/ppt/ink/ink35.xml" ContentType="application/inkml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notesSlides/notesSlide53.xml" ContentType="application/vnd.openxmlformats-officedocument.presentationml.notesSlide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notesSlides/notesSlide54.xml" ContentType="application/vnd.openxmlformats-officedocument.presentationml.notesSlide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notesSlides/notesSlide55.xml" ContentType="application/vnd.openxmlformats-officedocument.presentationml.notesSlide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notesSlides/notesSlide56.xml" ContentType="application/vnd.openxmlformats-officedocument.presentationml.notesSlide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notesSlides/notesSlide57.xml" ContentType="application/vnd.openxmlformats-officedocument.presentationml.notesSlide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notesSlides/notesSlide58.xml" ContentType="application/vnd.openxmlformats-officedocument.presentationml.notesSlide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notesSlides/notesSlide5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531" r:id="rId3"/>
    <p:sldId id="347" r:id="rId4"/>
    <p:sldId id="348" r:id="rId5"/>
    <p:sldId id="320" r:id="rId6"/>
    <p:sldId id="384" r:id="rId7"/>
    <p:sldId id="385" r:id="rId8"/>
    <p:sldId id="321" r:id="rId9"/>
    <p:sldId id="388" r:id="rId10"/>
    <p:sldId id="389" r:id="rId11"/>
    <p:sldId id="326" r:id="rId12"/>
    <p:sldId id="327" r:id="rId13"/>
    <p:sldId id="328" r:id="rId14"/>
    <p:sldId id="391" r:id="rId15"/>
    <p:sldId id="323" r:id="rId16"/>
    <p:sldId id="392" r:id="rId17"/>
    <p:sldId id="329" r:id="rId18"/>
    <p:sldId id="330" r:id="rId19"/>
    <p:sldId id="331" r:id="rId20"/>
    <p:sldId id="398" r:id="rId21"/>
    <p:sldId id="332" r:id="rId22"/>
    <p:sldId id="399" r:id="rId23"/>
    <p:sldId id="333" r:id="rId24"/>
    <p:sldId id="334" r:id="rId25"/>
    <p:sldId id="335" r:id="rId26"/>
    <p:sldId id="533" r:id="rId27"/>
    <p:sldId id="387" r:id="rId28"/>
    <p:sldId id="393" r:id="rId29"/>
    <p:sldId id="336" r:id="rId30"/>
    <p:sldId id="337" r:id="rId31"/>
    <p:sldId id="338" r:id="rId32"/>
    <p:sldId id="534" r:id="rId33"/>
    <p:sldId id="535" r:id="rId34"/>
    <p:sldId id="536" r:id="rId35"/>
    <p:sldId id="382" r:id="rId36"/>
    <p:sldId id="383" r:id="rId37"/>
    <p:sldId id="339" r:id="rId38"/>
    <p:sldId id="539" r:id="rId39"/>
    <p:sldId id="340" r:id="rId40"/>
    <p:sldId id="341" r:id="rId41"/>
    <p:sldId id="370" r:id="rId42"/>
    <p:sldId id="537" r:id="rId43"/>
    <p:sldId id="538" r:id="rId44"/>
    <p:sldId id="342" r:id="rId45"/>
    <p:sldId id="355" r:id="rId46"/>
    <p:sldId id="532" r:id="rId47"/>
    <p:sldId id="374" r:id="rId48"/>
    <p:sldId id="380" r:id="rId49"/>
    <p:sldId id="375" r:id="rId50"/>
    <p:sldId id="376" r:id="rId51"/>
    <p:sldId id="377" r:id="rId52"/>
    <p:sldId id="378" r:id="rId53"/>
    <p:sldId id="379" r:id="rId54"/>
    <p:sldId id="390" r:id="rId55"/>
    <p:sldId id="368" r:id="rId56"/>
    <p:sldId id="367" r:id="rId57"/>
    <p:sldId id="369" r:id="rId58"/>
    <p:sldId id="371" r:id="rId59"/>
    <p:sldId id="373" r:id="rId60"/>
    <p:sldId id="493" r:id="rId61"/>
    <p:sldId id="365" r:id="rId62"/>
    <p:sldId id="394" r:id="rId63"/>
    <p:sldId id="397" r:id="rId64"/>
    <p:sldId id="395" r:id="rId65"/>
    <p:sldId id="360" r:id="rId66"/>
    <p:sldId id="396" r:id="rId67"/>
    <p:sldId id="362" r:id="rId68"/>
    <p:sldId id="363" r:id="rId69"/>
    <p:sldId id="364" r:id="rId7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2A7BE-E500-944F-86C2-06DB2265B782}" v="238" dt="2022-07-11T01:36:16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13"/>
    <p:restoredTop sz="80539" autoAdjust="0"/>
  </p:normalViewPr>
  <p:slideViewPr>
    <p:cSldViewPr snapToGrid="0" snapToObjects="1">
      <p:cViewPr varScale="1">
        <p:scale>
          <a:sx n="64" d="100"/>
          <a:sy n="64" d="100"/>
        </p:scale>
        <p:origin x="63" y="2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Liu" userId="57266d67-1d41-4103-859a-8797e8098ce0" providerId="ADAL" clId="{803A8129-2C0A-4602-A7AD-53828E814FF1}"/>
    <pc:docChg chg="custSel modSld">
      <pc:chgData name="Arthur Liu" userId="57266d67-1d41-4103-859a-8797e8098ce0" providerId="ADAL" clId="{803A8129-2C0A-4602-A7AD-53828E814FF1}" dt="2022-06-24T17:42:13.421" v="273"/>
      <pc:docMkLst>
        <pc:docMk/>
      </pc:docMkLst>
    </pc:docChg>
  </pc:docChgLst>
  <pc:docChgLst>
    <pc:chgData name="Arthur Liu" userId="57266d67-1d41-4103-859a-8797e8098ce0" providerId="ADAL" clId="{767C1434-E9A9-2D43-89A5-B222532F5930}"/>
    <pc:docChg chg="undo custSel addSld delSld modSld sldOrd">
      <pc:chgData name="Arthur Liu" userId="57266d67-1d41-4103-859a-8797e8098ce0" providerId="ADAL" clId="{767C1434-E9A9-2D43-89A5-B222532F5930}" dt="2022-07-01T00:49:41.040" v="5503"/>
      <pc:docMkLst>
        <pc:docMk/>
      </pc:docMkLst>
      <pc:sldChg chg="addSp delSp modSp mod">
        <pc:chgData name="Arthur Liu" userId="57266d67-1d41-4103-859a-8797e8098ce0" providerId="ADAL" clId="{767C1434-E9A9-2D43-89A5-B222532F5930}" dt="2022-06-30T23:57:30.418" v="5435" actId="1076"/>
        <pc:sldMkLst>
          <pc:docMk/>
          <pc:sldMk cId="778929904" sldId="256"/>
        </pc:sldMkLst>
        <pc:spChg chg="mod">
          <ac:chgData name="Arthur Liu" userId="57266d67-1d41-4103-859a-8797e8098ce0" providerId="ADAL" clId="{767C1434-E9A9-2D43-89A5-B222532F5930}" dt="2022-06-30T21:00:44.116" v="30" actId="20577"/>
          <ac:spMkLst>
            <pc:docMk/>
            <pc:sldMk cId="778929904" sldId="256"/>
            <ac:spMk id="2" creationId="{25D024DE-D48D-460C-916B-2450517893F2}"/>
          </ac:spMkLst>
        </pc:spChg>
        <pc:picChg chg="add mod">
          <ac:chgData name="Arthur Liu" userId="57266d67-1d41-4103-859a-8797e8098ce0" providerId="ADAL" clId="{767C1434-E9A9-2D43-89A5-B222532F5930}" dt="2022-06-30T23:57:30.418" v="5435" actId="1076"/>
          <ac:picMkLst>
            <pc:docMk/>
            <pc:sldMk cId="778929904" sldId="256"/>
            <ac:picMk id="5" creationId="{1D1B322D-FEDC-484E-9F94-046269B9BF11}"/>
          </ac:picMkLst>
        </pc:picChg>
        <pc:picChg chg="del">
          <ac:chgData name="Arthur Liu" userId="57266d67-1d41-4103-859a-8797e8098ce0" providerId="ADAL" clId="{767C1434-E9A9-2D43-89A5-B222532F5930}" dt="2022-06-30T23:57:23.587" v="5430" actId="478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B0C41F1F-8770-FB4B-B803-F03DED86A986}"/>
    <pc:docChg chg="undo custSel addSld delSld modSld">
      <pc:chgData name="Arthur Liu" userId="57266d67-1d41-4103-859a-8797e8098ce0" providerId="ADAL" clId="{B0C41F1F-8770-FB4B-B803-F03DED86A986}" dt="2022-07-06T08:48:16.001" v="3646" actId="1076"/>
      <pc:docMkLst>
        <pc:docMk/>
      </pc:docMkLst>
      <pc:sldChg chg="addSp delSp modSp mod">
        <pc:chgData name="Arthur Liu" userId="57266d67-1d41-4103-859a-8797e8098ce0" providerId="ADAL" clId="{B0C41F1F-8770-FB4B-B803-F03DED86A986}" dt="2022-07-06T08:44:34.518" v="3644"/>
        <pc:sldMkLst>
          <pc:docMk/>
          <pc:sldMk cId="778929904" sldId="256"/>
        </pc:sldMkLst>
        <pc:spChg chg="mod">
          <ac:chgData name="Arthur Liu" userId="57266d67-1d41-4103-859a-8797e8098ce0" providerId="ADAL" clId="{B0C41F1F-8770-FB4B-B803-F03DED86A986}" dt="2022-07-05T22:44:46.164" v="39" actId="1076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4" creationId="{CD0DA786-A5A7-A243-B636-0A58627F1F84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5" creationId="{F39642EC-19F7-804B-B97A-C4759BCC2B3F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778929904" sldId="256"/>
            <ac:spMk id="6" creationId="{B8379F65-4AF1-77EC-99B7-4DEAB3896243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778929904" sldId="256"/>
            <ac:spMk id="7" creationId="{048D10A0-3361-7045-989D-EE595C6C9D2C}"/>
          </ac:spMkLst>
        </pc:spChg>
        <pc:picChg chg="del">
          <ac:chgData name="Arthur Liu" userId="57266d67-1d41-4103-859a-8797e8098ce0" providerId="ADAL" clId="{B0C41F1F-8770-FB4B-B803-F03DED86A986}" dt="2022-07-05T22:44:44.094" v="38" actId="478"/>
          <ac:picMkLst>
            <pc:docMk/>
            <pc:sldMk cId="778929904" sldId="256"/>
            <ac:picMk id="5" creationId="{1D1B322D-FEDC-484E-9F94-046269B9BF11}"/>
          </ac:picMkLst>
        </pc:picChg>
      </pc:sldChg>
      <pc:sldChg chg="modSp add del mod modTransition">
        <pc:chgData name="Arthur Liu" userId="57266d67-1d41-4103-859a-8797e8098ce0" providerId="ADAL" clId="{B0C41F1F-8770-FB4B-B803-F03DED86A986}" dt="2022-07-06T06:01:14.219" v="1869" actId="2696"/>
        <pc:sldMkLst>
          <pc:docMk/>
          <pc:sldMk cId="0" sldId="320"/>
        </pc:sldMkLst>
        <pc:spChg chg="mod">
          <ac:chgData name="Arthur Liu" userId="57266d67-1d41-4103-859a-8797e8098ce0" providerId="ADAL" clId="{B0C41F1F-8770-FB4B-B803-F03DED86A986}" dt="2022-07-05T23:59:21.783" v="939" actId="20577"/>
          <ac:spMkLst>
            <pc:docMk/>
            <pc:sldMk cId="0" sldId="320"/>
            <ac:spMk id="33794" creationId="{00000000-0000-0000-0000-000000000000}"/>
          </ac:spMkLst>
        </pc:spChg>
      </pc:sldChg>
      <pc:sldChg chg="addSp delSp modSp add mod modTransition modNotesTx">
        <pc:chgData name="Arthur Liu" userId="57266d67-1d41-4103-859a-8797e8098ce0" providerId="ADAL" clId="{B0C41F1F-8770-FB4B-B803-F03DED86A986}" dt="2022-07-06T08:44:34.518" v="3644"/>
        <pc:sldMkLst>
          <pc:docMk/>
          <pc:sldMk cId="0" sldId="321"/>
        </pc:sldMkLst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0" sldId="321"/>
            <ac:spMk id="2" creationId="{34A70ADB-9A87-BE48-BC6E-882AE1191BD8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0" sldId="321"/>
            <ac:spMk id="3" creationId="{FA81581B-913A-EA43-9C45-9021E7713116}"/>
          </ac:spMkLst>
        </pc:spChg>
        <pc:spChg chg="mod">
          <ac:chgData name="Arthur Liu" userId="57266d67-1d41-4103-859a-8797e8098ce0" providerId="ADAL" clId="{B0C41F1F-8770-FB4B-B803-F03DED86A986}" dt="2022-07-06T00:24:48.883" v="1279" actId="1076"/>
          <ac:spMkLst>
            <pc:docMk/>
            <pc:sldMk cId="0" sldId="321"/>
            <ac:spMk id="9" creationId="{00000000-0000-0000-0000-000000000000}"/>
          </ac:spMkLst>
        </pc:spChg>
        <pc:spChg chg="add mod">
          <ac:chgData name="Arthur Liu" userId="57266d67-1d41-4103-859a-8797e8098ce0" providerId="ADAL" clId="{B0C41F1F-8770-FB4B-B803-F03DED86A986}" dt="2022-07-06T00:01:37.621" v="1040"/>
          <ac:spMkLst>
            <pc:docMk/>
            <pc:sldMk cId="0" sldId="321"/>
            <ac:spMk id="10" creationId="{78AFD678-0215-1343-BBEC-2638E0589E5D}"/>
          </ac:spMkLst>
        </pc:spChg>
        <pc:spChg chg="add mod">
          <ac:chgData name="Arthur Liu" userId="57266d67-1d41-4103-859a-8797e8098ce0" providerId="ADAL" clId="{B0C41F1F-8770-FB4B-B803-F03DED86A986}" dt="2022-07-06T00:17:27.242" v="1276" actId="1076"/>
          <ac:spMkLst>
            <pc:docMk/>
            <pc:sldMk cId="0" sldId="321"/>
            <ac:spMk id="11" creationId="{6533E6D4-81D1-1C4B-9542-4A9B60219E2E}"/>
          </ac:spMkLst>
        </pc:spChg>
        <pc:spChg chg="add mod">
          <ac:chgData name="Arthur Liu" userId="57266d67-1d41-4103-859a-8797e8098ce0" providerId="ADAL" clId="{B0C41F1F-8770-FB4B-B803-F03DED86A986}" dt="2022-07-06T00:17:27.242" v="1276" actId="1076"/>
          <ac:spMkLst>
            <pc:docMk/>
            <pc:sldMk cId="0" sldId="321"/>
            <ac:spMk id="12" creationId="{68AF13CD-C47F-4445-A3A8-C07219AEB6E6}"/>
          </ac:spMkLst>
        </pc:spChg>
        <pc:spChg chg="del mod">
          <ac:chgData name="Arthur Liu" userId="57266d67-1d41-4103-859a-8797e8098ce0" providerId="ADAL" clId="{B0C41F1F-8770-FB4B-B803-F03DED86A986}" dt="2022-07-06T00:01:36.314" v="1039" actId="478"/>
          <ac:spMkLst>
            <pc:docMk/>
            <pc:sldMk cId="0" sldId="321"/>
            <ac:spMk id="35842" creationId="{00000000-0000-0000-0000-000000000000}"/>
          </ac:spMkLst>
        </pc:spChg>
        <pc:spChg chg="mod">
          <ac:chgData name="Arthur Liu" userId="57266d67-1d41-4103-859a-8797e8098ce0" providerId="ADAL" clId="{B0C41F1F-8770-FB4B-B803-F03DED86A986}" dt="2022-07-06T00:17:33.242" v="1278" actId="1076"/>
          <ac:spMkLst>
            <pc:docMk/>
            <pc:sldMk cId="0" sldId="321"/>
            <ac:spMk id="35843" creationId="{00000000-0000-0000-0000-000000000000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0" sldId="321"/>
            <ac:spMk id="35844" creationId="{00000000-0000-0000-0000-000000000000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0" sldId="321"/>
            <ac:spMk id="35845" creationId="{00000000-0000-0000-0000-000000000000}"/>
          </ac:spMkLst>
        </pc:spChg>
        <pc:graphicFrameChg chg="mod modGraphic">
          <ac:chgData name="Arthur Liu" userId="57266d67-1d41-4103-859a-8797e8098ce0" providerId="ADAL" clId="{B0C41F1F-8770-FB4B-B803-F03DED86A986}" dt="2022-07-06T00:24:48.883" v="1279" actId="1076"/>
          <ac:graphicFrameMkLst>
            <pc:docMk/>
            <pc:sldMk cId="0" sldId="321"/>
            <ac:graphicFrameMk id="8" creationId="{00000000-0000-0000-0000-000000000000}"/>
          </ac:graphicFrameMkLst>
        </pc:graphicFrameChg>
      </pc:sldChg>
      <pc:sldChg chg="addSp delSp modSp add mod modTransition modAnim modShow">
        <pc:chgData name="Arthur Liu" userId="57266d67-1d41-4103-859a-8797e8098ce0" providerId="ADAL" clId="{B0C41F1F-8770-FB4B-B803-F03DED86A986}" dt="2022-07-06T08:44:34.518" v="3644"/>
        <pc:sldMkLst>
          <pc:docMk/>
          <pc:sldMk cId="0" sldId="323"/>
        </pc:sldMkLst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0" sldId="323"/>
            <ac:spMk id="2" creationId="{7DA0C89B-9DB2-6743-B2B0-A87BB9AF038F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0" sldId="323"/>
            <ac:spMk id="3" creationId="{5A8A60BE-975F-6646-B608-DCF85C74425E}"/>
          </ac:spMkLst>
        </pc:spChg>
        <pc:spChg chg="mod">
          <ac:chgData name="Arthur Liu" userId="57266d67-1d41-4103-859a-8797e8098ce0" providerId="ADAL" clId="{B0C41F1F-8770-FB4B-B803-F03DED86A986}" dt="2022-07-06T07:29:13.996" v="3642" actId="20577"/>
          <ac:spMkLst>
            <pc:docMk/>
            <pc:sldMk cId="0" sldId="323"/>
            <ac:spMk id="7" creationId="{00000000-0000-0000-0000-000000000000}"/>
          </ac:spMkLst>
        </pc:spChg>
        <pc:spChg chg="mod">
          <ac:chgData name="Arthur Liu" userId="57266d67-1d41-4103-859a-8797e8098ce0" providerId="ADAL" clId="{B0C41F1F-8770-FB4B-B803-F03DED86A986}" dt="2022-07-06T06:20:58.231" v="2238" actId="14100"/>
          <ac:spMkLst>
            <pc:docMk/>
            <pc:sldMk cId="0" sldId="323"/>
            <ac:spMk id="8" creationId="{00000000-0000-0000-0000-000000000000}"/>
          </ac:spMkLst>
        </pc:spChg>
        <pc:spChg chg="mod">
          <ac:chgData name="Arthur Liu" userId="57266d67-1d41-4103-859a-8797e8098ce0" providerId="ADAL" clId="{B0C41F1F-8770-FB4B-B803-F03DED86A986}" dt="2022-07-06T04:21:09.514" v="1313" actId="14100"/>
          <ac:spMkLst>
            <pc:docMk/>
            <pc:sldMk cId="0" sldId="323"/>
            <ac:spMk id="48130" creationId="{00000000-0000-0000-0000-000000000000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0" sldId="323"/>
            <ac:spMk id="48131" creationId="{00000000-0000-0000-0000-000000000000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0" sldId="323"/>
            <ac:spMk id="48132" creationId="{00000000-0000-0000-0000-000000000000}"/>
          </ac:spMkLst>
        </pc:spChg>
      </pc:sldChg>
      <pc:sldChg chg="modSp add del mod">
        <pc:chgData name="Arthur Liu" userId="57266d67-1d41-4103-859a-8797e8098ce0" providerId="ADAL" clId="{B0C41F1F-8770-FB4B-B803-F03DED86A986}" dt="2022-07-06T05:05:22.981" v="1484" actId="2696"/>
        <pc:sldMkLst>
          <pc:docMk/>
          <pc:sldMk cId="0" sldId="326"/>
        </pc:sldMkLst>
        <pc:spChg chg="mod">
          <ac:chgData name="Arthur Liu" userId="57266d67-1d41-4103-859a-8797e8098ce0" providerId="ADAL" clId="{B0C41F1F-8770-FB4B-B803-F03DED86A986}" dt="2022-07-06T05:03:42.184" v="1458" actId="14100"/>
          <ac:spMkLst>
            <pc:docMk/>
            <pc:sldMk cId="0" sldId="326"/>
            <ac:spMk id="97282" creationId="{00000000-0000-0000-0000-000000000000}"/>
          </ac:spMkLst>
        </pc:spChg>
      </pc:sldChg>
      <pc:sldChg chg="addSp delSp modSp add mod modTransition modAnim">
        <pc:chgData name="Arthur Liu" userId="57266d67-1d41-4103-859a-8797e8098ce0" providerId="ADAL" clId="{B0C41F1F-8770-FB4B-B803-F03DED86A986}" dt="2022-07-06T08:44:34.518" v="3644"/>
        <pc:sldMkLst>
          <pc:docMk/>
          <pc:sldMk cId="0" sldId="330"/>
        </pc:sldMkLst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0" sldId="330"/>
            <ac:spMk id="2" creationId="{53B00134-693A-FF41-A99A-6D2039215D17}"/>
          </ac:spMkLst>
        </pc:spChg>
        <pc:spChg chg="mod">
          <ac:chgData name="Arthur Liu" userId="57266d67-1d41-4103-859a-8797e8098ce0" providerId="ADAL" clId="{B0C41F1F-8770-FB4B-B803-F03DED86A986}" dt="2022-07-06T07:02:54.106" v="3398" actId="20577"/>
          <ac:spMkLst>
            <pc:docMk/>
            <pc:sldMk cId="0" sldId="330"/>
            <ac:spMk id="3" creationId="{00000000-0000-0000-0000-000000000000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0" sldId="330"/>
            <ac:spMk id="4" creationId="{B5F1794F-C341-7648-ACA4-74629489A1C0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0" sldId="330"/>
            <ac:spMk id="25603" creationId="{00000000-0000-0000-0000-000000000000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0" sldId="330"/>
            <ac:spMk id="25604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B0C41F1F-8770-FB4B-B803-F03DED86A986}" dt="2022-07-06T06:17:18.937" v="2196" actId="2696"/>
        <pc:sldMkLst>
          <pc:docMk/>
          <pc:sldMk cId="0" sldId="331"/>
        </pc:sldMkLst>
        <pc:spChg chg="mod">
          <ac:chgData name="Arthur Liu" userId="57266d67-1d41-4103-859a-8797e8098ce0" providerId="ADAL" clId="{B0C41F1F-8770-FB4B-B803-F03DED86A986}" dt="2022-07-05T22:48:49.468" v="491" actId="27636"/>
          <ac:spMkLst>
            <pc:docMk/>
            <pc:sldMk cId="0" sldId="331"/>
            <ac:spMk id="82946" creationId="{00000000-0000-0000-0000-000000000000}"/>
          </ac:spMkLst>
        </pc:spChg>
      </pc:sldChg>
      <pc:sldChg chg="add del modTransition">
        <pc:chgData name="Arthur Liu" userId="57266d67-1d41-4103-859a-8797e8098ce0" providerId="ADAL" clId="{B0C41F1F-8770-FB4B-B803-F03DED86A986}" dt="2022-07-06T05:02:36.055" v="1451" actId="2696"/>
        <pc:sldMkLst>
          <pc:docMk/>
          <pc:sldMk cId="0" sldId="333"/>
        </pc:sldMkLst>
      </pc:sldChg>
      <pc:sldChg chg="addSp delSp modSp add mod modTransition delAnim modShow">
        <pc:chgData name="Arthur Liu" userId="57266d67-1d41-4103-859a-8797e8098ce0" providerId="ADAL" clId="{B0C41F1F-8770-FB4B-B803-F03DED86A986}" dt="2022-07-06T08:44:34.518" v="3644"/>
        <pc:sldMkLst>
          <pc:docMk/>
          <pc:sldMk cId="0" sldId="334"/>
        </pc:sldMkLst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0" sldId="334"/>
            <ac:spMk id="2" creationId="{A16E59C4-B32D-9E4B-B70B-01D9EAEEAA27}"/>
          </ac:spMkLst>
        </pc:spChg>
        <pc:spChg chg="add mod">
          <ac:chgData name="Arthur Liu" userId="57266d67-1d41-4103-859a-8797e8098ce0" providerId="ADAL" clId="{B0C41F1F-8770-FB4B-B803-F03DED86A986}" dt="2022-07-06T08:44:34.518" v="3644"/>
          <ac:spMkLst>
            <pc:docMk/>
            <pc:sldMk cId="0" sldId="334"/>
            <ac:spMk id="3" creationId="{06D34BC4-7C15-9D48-9631-49CAFE972D8B}"/>
          </ac:spMkLst>
        </pc:spChg>
        <pc:spChg chg="mod">
          <ac:chgData name="Arthur Liu" userId="57266d67-1d41-4103-859a-8797e8098ce0" providerId="ADAL" clId="{B0C41F1F-8770-FB4B-B803-F03DED86A986}" dt="2022-07-06T05:05:16.989" v="1483" actId="113"/>
          <ac:spMkLst>
            <pc:docMk/>
            <pc:sldMk cId="0" sldId="334"/>
            <ac:spMk id="99330" creationId="{00000000-0000-0000-0000-000000000000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0" sldId="334"/>
            <ac:spMk id="99333" creationId="{00000000-0000-0000-0000-000000000000}"/>
          </ac:spMkLst>
        </pc:spChg>
        <pc:spChg chg="del">
          <ac:chgData name="Arthur Liu" userId="57266d67-1d41-4103-859a-8797e8098ce0" providerId="ADAL" clId="{B0C41F1F-8770-FB4B-B803-F03DED86A986}" dt="2022-07-06T08:44:25.040" v="3643"/>
          <ac:spMkLst>
            <pc:docMk/>
            <pc:sldMk cId="0" sldId="334"/>
            <ac:spMk id="99334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35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36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37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38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39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45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47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49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51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52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53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54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58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60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3.167" v="1497" actId="478"/>
          <ac:spMkLst>
            <pc:docMk/>
            <pc:sldMk cId="0" sldId="334"/>
            <ac:spMk id="99362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08.679" v="1495" actId="478"/>
          <ac:spMkLst>
            <pc:docMk/>
            <pc:sldMk cId="0" sldId="334"/>
            <ac:spMk id="303108" creationId="{00000000-0000-0000-0000-000000000000}"/>
          </ac:spMkLst>
        </pc:spChg>
        <pc:spChg chg="del mod">
          <ac:chgData name="Arthur Liu" userId="57266d67-1d41-4103-859a-8797e8098ce0" providerId="ADAL" clId="{B0C41F1F-8770-FB4B-B803-F03DED86A986}" dt="2022-07-06T05:06:10.011" v="1496" actId="478"/>
          <ac:spMkLst>
            <pc:docMk/>
            <pc:sldMk cId="0" sldId="334"/>
            <ac:spMk id="303109" creationId="{00000000-0000-0000-0000-000000000000}"/>
          </ac:spMkLst>
        </pc:sp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40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41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42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43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44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46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48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50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55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56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57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59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61" creationId="{00000000-0000-0000-0000-000000000000}"/>
          </ac:cxnSpMkLst>
        </pc:cxnChg>
        <pc:cxnChg chg="del mod">
          <ac:chgData name="Arthur Liu" userId="57266d67-1d41-4103-859a-8797e8098ce0" providerId="ADAL" clId="{B0C41F1F-8770-FB4B-B803-F03DED86A986}" dt="2022-07-06T05:06:13.167" v="1497" actId="478"/>
          <ac:cxnSpMkLst>
            <pc:docMk/>
            <pc:sldMk cId="0" sldId="334"/>
            <ac:cxnSpMk id="99363" creationId="{00000000-0000-0000-0000-000000000000}"/>
          </ac:cxnSpMkLst>
        </pc:cxnChg>
      </pc:sldChg>
    </pc:docChg>
  </pc:docChgLst>
  <pc:docChgLst>
    <pc:chgData name="Arthur Liu" userId="57266d67-1d41-4103-859a-8797e8098ce0" providerId="ADAL" clId="{6B2CF558-FCB0-4010-AFF5-C5360F96C056}"/>
    <pc:docChg chg="custSel addSld delSld modSld sldOrd">
      <pc:chgData name="Arthur Liu" userId="57266d67-1d41-4103-859a-8797e8098ce0" providerId="ADAL" clId="{6B2CF558-FCB0-4010-AFF5-C5360F96C056}" dt="2022-06-22T17:34:16.858" v="204"/>
      <pc:docMkLst>
        <pc:docMk/>
      </pc:docMkLst>
      <pc:sldChg chg="addSp">
        <pc:chgData name="Arthur Liu" userId="57266d67-1d41-4103-859a-8797e8098ce0" providerId="ADAL" clId="{6B2CF558-FCB0-4010-AFF5-C5360F96C056}" dt="2022-06-22T17:20:04.446" v="203"/>
        <pc:sldMkLst>
          <pc:docMk/>
          <pc:sldMk cId="778929904" sldId="256"/>
        </pc:sldMkLst>
        <pc:inkChg chg="add">
          <ac:chgData name="Arthur Liu" userId="57266d67-1d41-4103-859a-8797e8098ce0" providerId="ADAL" clId="{6B2CF558-FCB0-4010-AFF5-C5360F96C056}" dt="2022-06-22T17:20:04.446" v="203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0AC7AF0B-6D0A-9E42-9DF3-2876C57B9D66}"/>
    <pc:docChg chg="undo redo custSel addSld delSld modSld sldOrd modNotesMaster modHandout">
      <pc:chgData name="Arthur Liu" userId="57266d67-1d41-4103-859a-8797e8098ce0" providerId="ADAL" clId="{0AC7AF0B-6D0A-9E42-9DF3-2876C57B9D66}" dt="2022-06-29T08:06:36.033" v="5025"/>
      <pc:docMkLst>
        <pc:docMk/>
      </pc:docMkLst>
      <pc:sldChg chg="addSp delSp modSp mod">
        <pc:chgData name="Arthur Liu" userId="57266d67-1d41-4103-859a-8797e8098ce0" providerId="ADAL" clId="{0AC7AF0B-6D0A-9E42-9DF3-2876C57B9D66}" dt="2022-06-29T01:57:29.059" v="1617"/>
        <pc:sldMkLst>
          <pc:docMk/>
          <pc:sldMk cId="778929904" sldId="256"/>
        </pc:sldMkLst>
        <pc:spChg chg="mod">
          <ac:chgData name="Arthur Liu" userId="57266d67-1d41-4103-859a-8797e8098ce0" providerId="ADAL" clId="{0AC7AF0B-6D0A-9E42-9DF3-2876C57B9D66}" dt="2022-06-28T21:41:55.161" v="36" actId="20577"/>
          <ac:spMkLst>
            <pc:docMk/>
            <pc:sldMk cId="778929904" sldId="256"/>
            <ac:spMk id="2" creationId="{25D024DE-D48D-460C-916B-2450517893F2}"/>
          </ac:spMkLst>
        </pc:spChg>
        <pc:spChg chg="add mod">
          <ac:chgData name="Arthur Liu" userId="57266d67-1d41-4103-859a-8797e8098ce0" providerId="ADAL" clId="{0AC7AF0B-6D0A-9E42-9DF3-2876C57B9D66}" dt="2022-06-29T01:57:29.059" v="1617"/>
          <ac:spMkLst>
            <pc:docMk/>
            <pc:sldMk cId="778929904" sldId="256"/>
            <ac:spMk id="4" creationId="{CD0DA786-A5A7-A243-B636-0A58627F1F84}"/>
          </ac:spMkLst>
        </pc:spChg>
        <pc:spChg chg="del">
          <ac:chgData name="Arthur Liu" userId="57266d67-1d41-4103-859a-8797e8098ce0" providerId="ADAL" clId="{0AC7AF0B-6D0A-9E42-9DF3-2876C57B9D66}" dt="2022-06-29T01:57:22.466" v="1616"/>
          <ac:spMkLst>
            <pc:docMk/>
            <pc:sldMk cId="778929904" sldId="256"/>
            <ac:spMk id="5" creationId="{C336AAF7-5B7A-6A4D-AFA0-573E236FF77D}"/>
          </ac:spMkLst>
        </pc:spChg>
      </pc:sldChg>
    </pc:docChg>
  </pc:docChgLst>
  <pc:docChgLst>
    <pc:chgData name="Arthur Liu" userId="57266d67-1d41-4103-859a-8797e8098ce0" providerId="ADAL" clId="{949B83B5-6337-DE44-9AC8-1768B1F3713E}"/>
    <pc:docChg chg="undo redo custSel addSld delSld modSld sldOrd modNotesMaster modHandout">
      <pc:chgData name="Arthur Liu" userId="57266d67-1d41-4103-859a-8797e8098ce0" providerId="ADAL" clId="{949B83B5-6337-DE44-9AC8-1768B1F3713E}" dt="2022-06-24T06:42:38.964" v="10678" actId="207"/>
      <pc:docMkLst>
        <pc:docMk/>
      </pc:docMkLst>
      <pc:sldChg chg="addSp delSp modSp mod modNotes">
        <pc:chgData name="Arthur Liu" userId="57266d67-1d41-4103-859a-8797e8098ce0" providerId="ADAL" clId="{949B83B5-6337-DE44-9AC8-1768B1F3713E}" dt="2022-06-24T06:34:09.037" v="10488"/>
        <pc:sldMkLst>
          <pc:docMk/>
          <pc:sldMk cId="778929904" sldId="256"/>
        </pc:sldMkLst>
        <pc:spChg chg="mod">
          <ac:chgData name="Arthur Liu" userId="57266d67-1d41-4103-859a-8797e8098ce0" providerId="ADAL" clId="{949B83B5-6337-DE44-9AC8-1768B1F3713E}" dt="2022-06-23T20:01:07.543" v="38" actId="20577"/>
          <ac:spMkLst>
            <pc:docMk/>
            <pc:sldMk cId="778929904" sldId="256"/>
            <ac:spMk id="2" creationId="{25D024DE-D48D-460C-916B-2450517893F2}"/>
          </ac:spMkLst>
        </pc:spChg>
        <pc:spChg chg="del">
          <ac:chgData name="Arthur Liu" userId="57266d67-1d41-4103-859a-8797e8098ce0" providerId="ADAL" clId="{949B83B5-6337-DE44-9AC8-1768B1F3713E}" dt="2022-06-24T03:40:57.415" v="8023"/>
          <ac:spMkLst>
            <pc:docMk/>
            <pc:sldMk cId="778929904" sldId="256"/>
            <ac:spMk id="4" creationId="{A0EBA44F-3AAD-44D5-B3EF-4D0C23BD859B}"/>
          </ac:spMkLst>
        </pc:spChg>
        <pc:spChg chg="add mod">
          <ac:chgData name="Arthur Liu" userId="57266d67-1d41-4103-859a-8797e8098ce0" providerId="ADAL" clId="{949B83B5-6337-DE44-9AC8-1768B1F3713E}" dt="2022-06-24T03:41:05.756" v="8024"/>
          <ac:spMkLst>
            <pc:docMk/>
            <pc:sldMk cId="778929904" sldId="256"/>
            <ac:spMk id="5" creationId="{C336AAF7-5B7A-6A4D-AFA0-573E236FF77D}"/>
          </ac:spMkLst>
        </pc:spChg>
        <pc:picChg chg="del">
          <ac:chgData name="Arthur Liu" userId="57266d67-1d41-4103-859a-8797e8098ce0" providerId="ADAL" clId="{949B83B5-6337-DE44-9AC8-1768B1F3713E}" dt="2022-06-23T20:01:15.049" v="40" actId="478"/>
          <ac:picMkLst>
            <pc:docMk/>
            <pc:sldMk cId="778929904" sldId="256"/>
            <ac:picMk id="2052" creationId="{EC00EFB4-FC38-5B49-9819-724028E4AB6F}"/>
          </ac:picMkLst>
        </pc:picChg>
        <pc:inkChg chg="del">
          <ac:chgData name="Arthur Liu" userId="57266d67-1d41-4103-859a-8797e8098ce0" providerId="ADAL" clId="{949B83B5-6337-DE44-9AC8-1768B1F3713E}" dt="2022-06-23T20:01:11.884" v="39" actId="478"/>
          <ac:inkMkLst>
            <pc:docMk/>
            <pc:sldMk cId="778929904" sldId="256"/>
            <ac:inkMk id="5" creationId="{61E1A004-219C-4D9D-A2C9-BDB9105ED4AF}"/>
          </ac:inkMkLst>
        </pc:inkChg>
      </pc:sldChg>
    </pc:docChg>
  </pc:docChgLst>
  <pc:docChgLst>
    <pc:chgData name="Arthur Liu" userId="57266d67-1d41-4103-859a-8797e8098ce0" providerId="ADAL" clId="{546C0670-0910-4C80-B843-B54F91DCC41D}"/>
    <pc:docChg chg="undo redo custSel addSld delSld modSld sldOrd">
      <pc:chgData name="Arthur Liu" userId="57266d67-1d41-4103-859a-8797e8098ce0" providerId="ADAL" clId="{546C0670-0910-4C80-B843-B54F91DCC41D}" dt="2022-06-29T17:40:53.480" v="1884"/>
      <pc:docMkLst>
        <pc:docMk/>
      </pc:docMkLst>
      <pc:sldChg chg="addSp modSp">
        <pc:chgData name="Arthur Liu" userId="57266d67-1d41-4103-859a-8797e8098ce0" providerId="ADAL" clId="{546C0670-0910-4C80-B843-B54F91DCC41D}" dt="2022-06-29T16:14:33.324" v="1671" actId="1076"/>
        <pc:sldMkLst>
          <pc:docMk/>
          <pc:sldMk cId="778929904" sldId="256"/>
        </pc:sldMkLst>
        <pc:picChg chg="add mod">
          <ac:chgData name="Arthur Liu" userId="57266d67-1d41-4103-859a-8797e8098ce0" providerId="ADAL" clId="{546C0670-0910-4C80-B843-B54F91DCC41D}" dt="2022-06-29T16:14:33.324" v="1671" actId="1076"/>
          <ac:picMkLst>
            <pc:docMk/>
            <pc:sldMk cId="778929904" sldId="256"/>
            <ac:picMk id="1026" creationId="{F6FD2131-D1E9-4A6B-8859-C15C96484B86}"/>
          </ac:picMkLst>
        </pc:picChg>
      </pc:sldChg>
    </pc:docChg>
  </pc:docChgLst>
  <pc:docChgLst>
    <pc:chgData name="Arthur Liu" userId="57266d67-1d41-4103-859a-8797e8098ce0" providerId="ADAL" clId="{CCE2A7BE-E500-944F-86C2-06DB2265B782}"/>
    <pc:docChg chg="undo redo custSel addSld delSld modSld sldOrd modNotesMaster modHandout">
      <pc:chgData name="Arthur Liu" userId="57266d67-1d41-4103-859a-8797e8098ce0" providerId="ADAL" clId="{CCE2A7BE-E500-944F-86C2-06DB2265B782}" dt="2022-07-11T01:36:16.779" v="2029" actId="27636"/>
      <pc:docMkLst>
        <pc:docMk/>
      </pc:docMkLst>
      <pc:sldChg chg="modSp mod">
        <pc:chgData name="Arthur Liu" userId="57266d67-1d41-4103-859a-8797e8098ce0" providerId="ADAL" clId="{CCE2A7BE-E500-944F-86C2-06DB2265B782}" dt="2022-07-07T21:43:15.896" v="4" actId="20577"/>
        <pc:sldMkLst>
          <pc:docMk/>
          <pc:sldMk cId="778929904" sldId="256"/>
        </pc:sldMkLst>
        <pc:spChg chg="mod">
          <ac:chgData name="Arthur Liu" userId="57266d67-1d41-4103-859a-8797e8098ce0" providerId="ADAL" clId="{CCE2A7BE-E500-944F-86C2-06DB2265B782}" dt="2022-07-07T21:43:15.896" v="4" actId="20577"/>
          <ac:spMkLst>
            <pc:docMk/>
            <pc:sldMk cId="778929904" sldId="256"/>
            <ac:spMk id="2" creationId="{25D024DE-D48D-460C-916B-2450517893F2}"/>
          </ac:spMkLst>
        </pc:spChg>
      </pc:sldChg>
      <pc:sldChg chg="addSp modSp add mod">
        <pc:chgData name="Arthur Liu" userId="57266d67-1d41-4103-859a-8797e8098ce0" providerId="ADAL" clId="{CCE2A7BE-E500-944F-86C2-06DB2265B782}" dt="2022-07-08T06:31:34.696" v="1321" actId="164"/>
        <pc:sldMkLst>
          <pc:docMk/>
          <pc:sldMk cId="0" sldId="320"/>
        </pc:sldMkLst>
        <pc:spChg chg="add mod">
          <ac:chgData name="Arthur Liu" userId="57266d67-1d41-4103-859a-8797e8098ce0" providerId="ADAL" clId="{CCE2A7BE-E500-944F-86C2-06DB2265B782}" dt="2022-07-07T22:06:35.365" v="51"/>
          <ac:spMkLst>
            <pc:docMk/>
            <pc:sldMk cId="0" sldId="320"/>
            <ac:spMk id="20" creationId="{F8269375-8B18-0745-A805-AC607B6F7DBC}"/>
          </ac:spMkLst>
        </pc:spChg>
        <pc:spChg chg="mod">
          <ac:chgData name="Arthur Liu" userId="57266d67-1d41-4103-859a-8797e8098ce0" providerId="ADAL" clId="{CCE2A7BE-E500-944F-86C2-06DB2265B782}" dt="2022-07-08T06:31:34.696" v="1321" actId="164"/>
          <ac:spMkLst>
            <pc:docMk/>
            <pc:sldMk cId="0" sldId="320"/>
            <ac:spMk id="2355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4.696" v="1321" actId="164"/>
          <ac:spMkLst>
            <pc:docMk/>
            <pc:sldMk cId="0" sldId="320"/>
            <ac:spMk id="2355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4.696" v="1321" actId="164"/>
          <ac:spMkLst>
            <pc:docMk/>
            <pc:sldMk cId="0" sldId="320"/>
            <ac:spMk id="2355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4.696" v="1321" actId="164"/>
          <ac:spMkLst>
            <pc:docMk/>
            <pc:sldMk cId="0" sldId="320"/>
            <ac:spMk id="2355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4.696" v="1321" actId="164"/>
          <ac:spMkLst>
            <pc:docMk/>
            <pc:sldMk cId="0" sldId="320"/>
            <ac:spMk id="2355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4.696" v="1321" actId="164"/>
          <ac:spMkLst>
            <pc:docMk/>
            <pc:sldMk cId="0" sldId="320"/>
            <ac:spMk id="2356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4.696" v="1321" actId="164"/>
          <ac:spMkLst>
            <pc:docMk/>
            <pc:sldMk cId="0" sldId="320"/>
            <ac:spMk id="2356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4.696" v="1321" actId="164"/>
          <ac:spMkLst>
            <pc:docMk/>
            <pc:sldMk cId="0" sldId="320"/>
            <ac:spMk id="2356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05:54.618" v="42" actId="20577"/>
          <ac:spMkLst>
            <pc:docMk/>
            <pc:sldMk cId="0" sldId="320"/>
            <ac:spMk id="23576" creationId="{00000000-0000-0000-0000-000000000000}"/>
          </ac:spMkLst>
        </pc:spChg>
        <pc:grpChg chg="add mod">
          <ac:chgData name="Arthur Liu" userId="57266d67-1d41-4103-859a-8797e8098ce0" providerId="ADAL" clId="{CCE2A7BE-E500-944F-86C2-06DB2265B782}" dt="2022-07-08T06:31:34.696" v="1321" actId="164"/>
          <ac:grpSpMkLst>
            <pc:docMk/>
            <pc:sldMk cId="0" sldId="320"/>
            <ac:grpSpMk id="2" creationId="{1FB2BA67-D191-1348-BF78-6ED86A7BBA85}"/>
          </ac:grpSpMkLst>
        </pc:grpChg>
        <pc:cxnChg chg="mod">
          <ac:chgData name="Arthur Liu" userId="57266d67-1d41-4103-859a-8797e8098ce0" providerId="ADAL" clId="{CCE2A7BE-E500-944F-86C2-06DB2265B782}" dt="2022-07-08T06:31:34.696" v="1321" actId="164"/>
          <ac:cxnSpMkLst>
            <pc:docMk/>
            <pc:sldMk cId="0" sldId="320"/>
            <ac:cxnSpMk id="23558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4.696" v="1321" actId="164"/>
          <ac:cxnSpMkLst>
            <pc:docMk/>
            <pc:sldMk cId="0" sldId="320"/>
            <ac:cxnSpMk id="23559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4.696" v="1321" actId="164"/>
          <ac:cxnSpMkLst>
            <pc:docMk/>
            <pc:sldMk cId="0" sldId="320"/>
            <ac:cxnSpMk id="23560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4.696" v="1321" actId="164"/>
          <ac:cxnSpMkLst>
            <pc:docMk/>
            <pc:sldMk cId="0" sldId="320"/>
            <ac:cxnSpMk id="23561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4.696" v="1321" actId="164"/>
          <ac:cxnSpMkLst>
            <pc:docMk/>
            <pc:sldMk cId="0" sldId="320"/>
            <ac:cxnSpMk id="23563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4.696" v="1321" actId="164"/>
          <ac:cxnSpMkLst>
            <pc:docMk/>
            <pc:sldMk cId="0" sldId="320"/>
            <ac:cxnSpMk id="23565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4.696" v="1321" actId="164"/>
          <ac:cxnSpMkLst>
            <pc:docMk/>
            <pc:sldMk cId="0" sldId="320"/>
            <ac:cxnSpMk id="23567" creationId="{00000000-0000-0000-0000-000000000000}"/>
          </ac:cxnSpMkLst>
        </pc:cxnChg>
      </pc:sldChg>
      <pc:sldChg chg="modSp add del mod modTransition modShow">
        <pc:chgData name="Arthur Liu" userId="57266d67-1d41-4103-859a-8797e8098ce0" providerId="ADAL" clId="{CCE2A7BE-E500-944F-86C2-06DB2265B782}" dt="2022-07-08T06:31:18.413" v="1319" actId="729"/>
        <pc:sldMkLst>
          <pc:docMk/>
          <pc:sldMk cId="0" sldId="321"/>
        </pc:sldMkLst>
        <pc:spChg chg="mod">
          <ac:chgData name="Arthur Liu" userId="57266d67-1d41-4103-859a-8797e8098ce0" providerId="ADAL" clId="{CCE2A7BE-E500-944F-86C2-06DB2265B782}" dt="2022-07-07T22:06:00.063" v="46" actId="20577"/>
          <ac:spMkLst>
            <pc:docMk/>
            <pc:sldMk cId="0" sldId="321"/>
            <ac:spMk id="25627" creationId="{00000000-0000-0000-0000-000000000000}"/>
          </ac:spMkLst>
        </pc:spChg>
      </pc:sldChg>
      <pc:sldChg chg="modSp add del mod modTransition modAnim">
        <pc:chgData name="Arthur Liu" userId="57266d67-1d41-4103-859a-8797e8098ce0" providerId="ADAL" clId="{CCE2A7BE-E500-944F-86C2-06DB2265B782}" dt="2022-07-08T06:01:58.168" v="828"/>
        <pc:sldMkLst>
          <pc:docMk/>
          <pc:sldMk cId="0" sldId="323"/>
        </pc:sldMkLst>
        <pc:spChg chg="mod">
          <ac:chgData name="Arthur Liu" userId="57266d67-1d41-4103-859a-8797e8098ce0" providerId="ADAL" clId="{CCE2A7BE-E500-944F-86C2-06DB2265B782}" dt="2022-07-08T06:01:36.413" v="827" actId="20577"/>
          <ac:spMkLst>
            <pc:docMk/>
            <pc:sldMk cId="0" sldId="323"/>
            <ac:spMk id="47106" creationId="{00000000-0000-0000-0000-000000000000}"/>
          </ac:spMkLst>
        </pc:spChg>
      </pc:sldChg>
      <pc:sldChg chg="addSp modSp add mod modTransition modAnim">
        <pc:chgData name="Arthur Liu" userId="57266d67-1d41-4103-859a-8797e8098ce0" providerId="ADAL" clId="{CCE2A7BE-E500-944F-86C2-06DB2265B782}" dt="2022-07-08T06:07:41.421" v="925" actId="1076"/>
        <pc:sldMkLst>
          <pc:docMk/>
          <pc:sldMk cId="0" sldId="326"/>
        </pc:sldMkLst>
        <pc:spChg chg="mod">
          <ac:chgData name="Arthur Liu" userId="57266d67-1d41-4103-859a-8797e8098ce0" providerId="ADAL" clId="{CCE2A7BE-E500-944F-86C2-06DB2265B782}" dt="2022-07-08T06:07:39.445" v="924" actId="14100"/>
          <ac:spMkLst>
            <pc:docMk/>
            <pc:sldMk cId="0" sldId="326"/>
            <ac:spMk id="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58:16.142" v="774" actId="1076"/>
          <ac:spMkLst>
            <pc:docMk/>
            <pc:sldMk cId="0" sldId="326"/>
            <ac:spMk id="2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07:27.763" v="917" actId="20577"/>
          <ac:spMkLst>
            <pc:docMk/>
            <pc:sldMk cId="0" sldId="326"/>
            <ac:spMk id="3891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5:38.234" v="90" actId="164"/>
          <ac:spMkLst>
            <pc:docMk/>
            <pc:sldMk cId="0" sldId="326"/>
            <ac:spMk id="3891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5:38.234" v="90" actId="164"/>
          <ac:spMkLst>
            <pc:docMk/>
            <pc:sldMk cId="0" sldId="326"/>
            <ac:spMk id="3891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5:38.234" v="90" actId="164"/>
          <ac:spMkLst>
            <pc:docMk/>
            <pc:sldMk cId="0" sldId="326"/>
            <ac:spMk id="3891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5:38.234" v="90" actId="164"/>
          <ac:spMkLst>
            <pc:docMk/>
            <pc:sldMk cId="0" sldId="326"/>
            <ac:spMk id="3892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5:38.234" v="90" actId="164"/>
          <ac:spMkLst>
            <pc:docMk/>
            <pc:sldMk cId="0" sldId="326"/>
            <ac:spMk id="3892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5:38.234" v="90" actId="164"/>
          <ac:spMkLst>
            <pc:docMk/>
            <pc:sldMk cId="0" sldId="326"/>
            <ac:spMk id="3892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5:38.234" v="90" actId="164"/>
          <ac:spMkLst>
            <pc:docMk/>
            <pc:sldMk cId="0" sldId="326"/>
            <ac:spMk id="38930" creationId="{00000000-0000-0000-0000-000000000000}"/>
          </ac:spMkLst>
        </pc:spChg>
        <pc:grpChg chg="add mod">
          <ac:chgData name="Arthur Liu" userId="57266d67-1d41-4103-859a-8797e8098ce0" providerId="ADAL" clId="{CCE2A7BE-E500-944F-86C2-06DB2265B782}" dt="2022-07-08T05:58:03.968" v="769" actId="1076"/>
          <ac:grpSpMkLst>
            <pc:docMk/>
            <pc:sldMk cId="0" sldId="326"/>
            <ac:grpSpMk id="4" creationId="{FA9C6E20-E5EB-2E42-AD40-A11B9DF1E529}"/>
          </ac:grpSpMkLst>
        </pc:grpChg>
        <pc:picChg chg="add mod">
          <ac:chgData name="Arthur Liu" userId="57266d67-1d41-4103-859a-8797e8098ce0" providerId="ADAL" clId="{CCE2A7BE-E500-944F-86C2-06DB2265B782}" dt="2022-07-08T06:07:41.421" v="925" actId="1076"/>
          <ac:picMkLst>
            <pc:docMk/>
            <pc:sldMk cId="0" sldId="326"/>
            <ac:picMk id="2050" creationId="{FF862E0E-ACF3-904B-ADB2-B9CCB45E108E}"/>
          </ac:picMkLst>
        </pc:picChg>
        <pc:cxnChg chg="mod">
          <ac:chgData name="Arthur Liu" userId="57266d67-1d41-4103-859a-8797e8098ce0" providerId="ADAL" clId="{CCE2A7BE-E500-944F-86C2-06DB2265B782}" dt="2022-07-07T22:35:38.234" v="90" actId="164"/>
          <ac:cxnSpMkLst>
            <pc:docMk/>
            <pc:sldMk cId="0" sldId="326"/>
            <ac:cxnSpMk id="38921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5:38.234" v="90" actId="164"/>
          <ac:cxnSpMkLst>
            <pc:docMk/>
            <pc:sldMk cId="0" sldId="326"/>
            <ac:cxnSpMk id="38922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5:38.234" v="90" actId="164"/>
          <ac:cxnSpMkLst>
            <pc:docMk/>
            <pc:sldMk cId="0" sldId="326"/>
            <ac:cxnSpMk id="38923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5:38.234" v="90" actId="164"/>
          <ac:cxnSpMkLst>
            <pc:docMk/>
            <pc:sldMk cId="0" sldId="326"/>
            <ac:cxnSpMk id="38924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5:38.234" v="90" actId="164"/>
          <ac:cxnSpMkLst>
            <pc:docMk/>
            <pc:sldMk cId="0" sldId="326"/>
            <ac:cxnSpMk id="38925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5:38.234" v="90" actId="164"/>
          <ac:cxnSpMkLst>
            <pc:docMk/>
            <pc:sldMk cId="0" sldId="326"/>
            <ac:cxnSpMk id="38927" creationId="{00000000-0000-0000-0000-000000000000}"/>
          </ac:cxnSpMkLst>
        </pc:cxnChg>
      </pc:sldChg>
      <pc:sldChg chg="add modNotes">
        <pc:chgData name="Arthur Liu" userId="57266d67-1d41-4103-859a-8797e8098ce0" providerId="ADAL" clId="{CCE2A7BE-E500-944F-86C2-06DB2265B782}" dt="2022-07-08T08:03:59.159" v="1473"/>
        <pc:sldMkLst>
          <pc:docMk/>
          <pc:sldMk cId="0" sldId="327"/>
        </pc:sldMkLst>
      </pc:sldChg>
      <pc:sldChg chg="addSp delSp modSp add mod">
        <pc:chgData name="Arthur Liu" userId="57266d67-1d41-4103-859a-8797e8098ce0" providerId="ADAL" clId="{CCE2A7BE-E500-944F-86C2-06DB2265B782}" dt="2022-07-08T07:46:03.111" v="1328" actId="12"/>
        <pc:sldMkLst>
          <pc:docMk/>
          <pc:sldMk cId="0" sldId="328"/>
        </pc:sldMkLst>
        <pc:spChg chg="mod">
          <ac:chgData name="Arthur Liu" userId="57266d67-1d41-4103-859a-8797e8098ce0" providerId="ADAL" clId="{CCE2A7BE-E500-944F-86C2-06DB2265B782}" dt="2022-07-07T22:36:48.628" v="103" actId="14100"/>
          <ac:spMkLst>
            <pc:docMk/>
            <pc:sldMk cId="0" sldId="328"/>
            <ac:spMk id="4300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7:46:03.111" v="1328" actId="12"/>
          <ac:spMkLst>
            <pc:docMk/>
            <pc:sldMk cId="0" sldId="328"/>
            <ac:spMk id="43010" creationId="{00000000-0000-0000-0000-000000000000}"/>
          </ac:spMkLst>
        </pc:spChg>
        <pc:inkChg chg="add del">
          <ac:chgData name="Arthur Liu" userId="57266d67-1d41-4103-859a-8797e8098ce0" providerId="ADAL" clId="{CCE2A7BE-E500-944F-86C2-06DB2265B782}" dt="2022-07-07T22:36:44.588" v="101" actId="9405"/>
          <ac:inkMkLst>
            <pc:docMk/>
            <pc:sldMk cId="0" sldId="328"/>
            <ac:inkMk id="2" creationId="{E969905A-0DC1-624D-A742-9E4261B519EF}"/>
          </ac:inkMkLst>
        </pc:inkChg>
      </pc:sldChg>
      <pc:sldChg chg="modSp add mod modTransition">
        <pc:chgData name="Arthur Liu" userId="57266d67-1d41-4103-859a-8797e8098ce0" providerId="ADAL" clId="{CCE2A7BE-E500-944F-86C2-06DB2265B782}" dt="2022-07-08T07:46:33.307" v="1329" actId="14100"/>
        <pc:sldMkLst>
          <pc:docMk/>
          <pc:sldMk cId="0" sldId="329"/>
        </pc:sldMkLst>
        <pc:spChg chg="mod">
          <ac:chgData name="Arthur Liu" userId="57266d67-1d41-4103-859a-8797e8098ce0" providerId="ADAL" clId="{CCE2A7BE-E500-944F-86C2-06DB2265B782}" dt="2022-07-08T07:46:33.307" v="1329" actId="14100"/>
          <ac:spMkLst>
            <pc:docMk/>
            <pc:sldMk cId="0" sldId="329"/>
            <ac:spMk id="7" creationId="{00000000-0000-0000-0000-000000000000}"/>
          </ac:spMkLst>
        </pc:spChg>
      </pc:sldChg>
      <pc:sldChg chg="modSp add del mod modTransition">
        <pc:chgData name="Arthur Liu" userId="57266d67-1d41-4103-859a-8797e8098ce0" providerId="ADAL" clId="{CCE2A7BE-E500-944F-86C2-06DB2265B782}" dt="2022-07-08T06:02:32.861" v="833" actId="14100"/>
        <pc:sldMkLst>
          <pc:docMk/>
          <pc:sldMk cId="0" sldId="330"/>
        </pc:sldMkLst>
        <pc:spChg chg="mod">
          <ac:chgData name="Arthur Liu" userId="57266d67-1d41-4103-859a-8797e8098ce0" providerId="ADAL" clId="{CCE2A7BE-E500-944F-86C2-06DB2265B782}" dt="2022-07-07T22:38:04.100" v="113" actId="1076"/>
          <ac:spMkLst>
            <pc:docMk/>
            <pc:sldMk cId="0" sldId="330"/>
            <ac:spMk id="2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8:26.818" v="124" actId="20577"/>
          <ac:spMkLst>
            <pc:docMk/>
            <pc:sldMk cId="0" sldId="330"/>
            <ac:spMk id="2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02:32.861" v="833" actId="14100"/>
          <ac:spMkLst>
            <pc:docMk/>
            <pc:sldMk cId="0" sldId="330"/>
            <ac:spMk id="53250" creationId="{00000000-0000-0000-0000-000000000000}"/>
          </ac:spMkLst>
        </pc:spChg>
      </pc:sldChg>
      <pc:sldChg chg="delSp modSp add mod modTransition modAnim">
        <pc:chgData name="Arthur Liu" userId="57266d67-1d41-4103-859a-8797e8098ce0" providerId="ADAL" clId="{CCE2A7BE-E500-944F-86C2-06DB2265B782}" dt="2022-07-08T06:13:42.206" v="963" actId="478"/>
        <pc:sldMkLst>
          <pc:docMk/>
          <pc:sldMk cId="0" sldId="331"/>
        </pc:sldMkLst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3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09:41.791" v="933" actId="1076"/>
          <ac:spMkLst>
            <pc:docMk/>
            <pc:sldMk cId="0" sldId="331"/>
            <ac:spMk id="4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2:17.055" v="947"/>
          <ac:spMkLst>
            <pc:docMk/>
            <pc:sldMk cId="0" sldId="331"/>
            <ac:spMk id="5529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8:49.692" v="126" actId="1076"/>
          <ac:spMkLst>
            <pc:docMk/>
            <pc:sldMk cId="0" sldId="331"/>
            <ac:spMk id="5530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8:49.692" v="126" actId="1076"/>
          <ac:spMkLst>
            <pc:docMk/>
            <pc:sldMk cId="0" sldId="331"/>
            <ac:spMk id="5530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8:49.692" v="126" actId="1076"/>
          <ac:spMkLst>
            <pc:docMk/>
            <pc:sldMk cId="0" sldId="331"/>
            <ac:spMk id="5530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8:49.692" v="126" actId="1076"/>
          <ac:spMkLst>
            <pc:docMk/>
            <pc:sldMk cId="0" sldId="331"/>
            <ac:spMk id="5530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8:49.692" v="126" actId="1076"/>
          <ac:spMkLst>
            <pc:docMk/>
            <pc:sldMk cId="0" sldId="331"/>
            <ac:spMk id="5530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0:02.479" v="940" actId="207"/>
          <ac:spMkLst>
            <pc:docMk/>
            <pc:sldMk cId="0" sldId="331"/>
            <ac:spMk id="5531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8:49.692" v="126" actId="1076"/>
          <ac:spMkLst>
            <pc:docMk/>
            <pc:sldMk cId="0" sldId="331"/>
            <ac:spMk id="5531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8:49.692" v="126" actId="1076"/>
          <ac:spMkLst>
            <pc:docMk/>
            <pc:sldMk cId="0" sldId="331"/>
            <ac:spMk id="5531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8:49.692" v="126" actId="1076"/>
          <ac:spMkLst>
            <pc:docMk/>
            <pc:sldMk cId="0" sldId="331"/>
            <ac:spMk id="5531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8:49.692" v="126" actId="1076"/>
          <ac:spMkLst>
            <pc:docMk/>
            <pc:sldMk cId="0" sldId="331"/>
            <ac:spMk id="55314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55317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55319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55320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55321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55323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55325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55326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55327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55328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55329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55331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3:42.206" v="963" actId="478"/>
          <ac:spMkLst>
            <pc:docMk/>
            <pc:sldMk cId="0" sldId="331"/>
            <ac:spMk id="55332" creationId="{00000000-0000-0000-0000-000000000000}"/>
          </ac:spMkLst>
        </pc:spChg>
        <pc:cxnChg chg="mod">
          <ac:chgData name="Arthur Liu" userId="57266d67-1d41-4103-859a-8797e8098ce0" providerId="ADAL" clId="{CCE2A7BE-E500-944F-86C2-06DB2265B782}" dt="2022-07-07T22:38:49.692" v="126" actId="1076"/>
          <ac:cxnSpMkLst>
            <pc:docMk/>
            <pc:sldMk cId="0" sldId="331"/>
            <ac:cxnSpMk id="55301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8:49.692" v="126" actId="1076"/>
          <ac:cxnSpMkLst>
            <pc:docMk/>
            <pc:sldMk cId="0" sldId="331"/>
            <ac:cxnSpMk id="55303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8:49.692" v="126" actId="1076"/>
          <ac:cxnSpMkLst>
            <pc:docMk/>
            <pc:sldMk cId="0" sldId="331"/>
            <ac:cxnSpMk id="55307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8:49.692" v="126" actId="1076"/>
          <ac:cxnSpMkLst>
            <pc:docMk/>
            <pc:sldMk cId="0" sldId="331"/>
            <ac:cxnSpMk id="55309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8:49.692" v="126" actId="1076"/>
          <ac:cxnSpMkLst>
            <pc:docMk/>
            <pc:sldMk cId="0" sldId="331"/>
            <ac:cxnSpMk id="55315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08T06:13:42.206" v="963" actId="478"/>
          <ac:cxnSpMkLst>
            <pc:docMk/>
            <pc:sldMk cId="0" sldId="331"/>
            <ac:cxnSpMk id="55316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08T06:13:42.206" v="963" actId="478"/>
          <ac:cxnSpMkLst>
            <pc:docMk/>
            <pc:sldMk cId="0" sldId="331"/>
            <ac:cxnSpMk id="55318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08T06:13:42.206" v="963" actId="478"/>
          <ac:cxnSpMkLst>
            <pc:docMk/>
            <pc:sldMk cId="0" sldId="331"/>
            <ac:cxnSpMk id="55322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08T06:13:42.206" v="963" actId="478"/>
          <ac:cxnSpMkLst>
            <pc:docMk/>
            <pc:sldMk cId="0" sldId="331"/>
            <ac:cxnSpMk id="55324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08T06:13:42.206" v="963" actId="478"/>
          <ac:cxnSpMkLst>
            <pc:docMk/>
            <pc:sldMk cId="0" sldId="331"/>
            <ac:cxnSpMk id="55330" creationId="{00000000-0000-0000-0000-000000000000}"/>
          </ac:cxnSpMkLst>
        </pc:cxnChg>
      </pc:sldChg>
      <pc:sldChg chg="delSp modSp add mod modTransition">
        <pc:chgData name="Arthur Liu" userId="57266d67-1d41-4103-859a-8797e8098ce0" providerId="ADAL" clId="{CCE2A7BE-E500-944F-86C2-06DB2265B782}" dt="2022-07-08T06:14:05.079" v="969" actId="478"/>
        <pc:sldMkLst>
          <pc:docMk/>
          <pc:sldMk cId="0" sldId="332"/>
        </pc:sldMkLst>
        <pc:spChg chg="del mod">
          <ac:chgData name="Arthur Liu" userId="57266d67-1d41-4103-859a-8797e8098ce0" providerId="ADAL" clId="{CCE2A7BE-E500-944F-86C2-06DB2265B782}" dt="2022-07-08T06:14:05.079" v="969" actId="478"/>
          <ac:spMkLst>
            <pc:docMk/>
            <pc:sldMk cId="0" sldId="332"/>
            <ac:spMk id="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4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3:23.168" v="960" actId="14100"/>
          <ac:spMkLst>
            <pc:docMk/>
            <pc:sldMk cId="0" sldId="332"/>
            <ac:spMk id="5734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5735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5735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5735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5735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5735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5735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5736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5736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5736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5736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5736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9:43.985" v="143" actId="1076"/>
          <ac:spMkLst>
            <pc:docMk/>
            <pc:sldMk cId="0" sldId="332"/>
            <ac:spMk id="57366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4:04.239" v="968" actId="478"/>
          <ac:spMkLst>
            <pc:docMk/>
            <pc:sldMk cId="0" sldId="332"/>
            <ac:spMk id="57368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4:04.239" v="968" actId="478"/>
          <ac:spMkLst>
            <pc:docMk/>
            <pc:sldMk cId="0" sldId="332"/>
            <ac:spMk id="57370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4:04.239" v="968" actId="478"/>
          <ac:spMkLst>
            <pc:docMk/>
            <pc:sldMk cId="0" sldId="332"/>
            <ac:spMk id="57371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4:04.239" v="968" actId="478"/>
          <ac:spMkLst>
            <pc:docMk/>
            <pc:sldMk cId="0" sldId="332"/>
            <ac:spMk id="57372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4:04.239" v="968" actId="478"/>
          <ac:spMkLst>
            <pc:docMk/>
            <pc:sldMk cId="0" sldId="332"/>
            <ac:spMk id="57373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4:04.239" v="968" actId="478"/>
          <ac:spMkLst>
            <pc:docMk/>
            <pc:sldMk cId="0" sldId="332"/>
            <ac:spMk id="57374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4:04.239" v="968" actId="478"/>
          <ac:spMkLst>
            <pc:docMk/>
            <pc:sldMk cId="0" sldId="332"/>
            <ac:spMk id="57375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4:04.239" v="968" actId="478"/>
          <ac:spMkLst>
            <pc:docMk/>
            <pc:sldMk cId="0" sldId="332"/>
            <ac:spMk id="57376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4:04.239" v="968" actId="478"/>
          <ac:spMkLst>
            <pc:docMk/>
            <pc:sldMk cId="0" sldId="332"/>
            <ac:spMk id="57377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6:14:01.940" v="967" actId="478"/>
          <ac:spMkLst>
            <pc:docMk/>
            <pc:sldMk cId="0" sldId="332"/>
            <ac:spMk id="57382" creationId="{00000000-0000-0000-0000-000000000000}"/>
          </ac:spMkLst>
        </pc:spChg>
        <pc:grpChg chg="del mod">
          <ac:chgData name="Arthur Liu" userId="57266d67-1d41-4103-859a-8797e8098ce0" providerId="ADAL" clId="{CCE2A7BE-E500-944F-86C2-06DB2265B782}" dt="2022-07-08T06:14:04.239" v="968" actId="478"/>
          <ac:grpSpMkLst>
            <pc:docMk/>
            <pc:sldMk cId="0" sldId="332"/>
            <ac:grpSpMk id="57379" creationId="{00000000-0000-0000-0000-000000000000}"/>
          </ac:grpSpMkLst>
        </pc:grpChg>
        <pc:cxnChg chg="mod">
          <ac:chgData name="Arthur Liu" userId="57266d67-1d41-4103-859a-8797e8098ce0" providerId="ADAL" clId="{CCE2A7BE-E500-944F-86C2-06DB2265B782}" dt="2022-07-07T22:39:43.985" v="143" actId="1076"/>
          <ac:cxnSpMkLst>
            <pc:docMk/>
            <pc:sldMk cId="0" sldId="332"/>
            <ac:cxnSpMk id="57350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9:43.985" v="143" actId="1076"/>
          <ac:cxnSpMkLst>
            <pc:docMk/>
            <pc:sldMk cId="0" sldId="332"/>
            <ac:cxnSpMk id="57352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9:43.985" v="143" actId="1076"/>
          <ac:cxnSpMkLst>
            <pc:docMk/>
            <pc:sldMk cId="0" sldId="332"/>
            <ac:cxnSpMk id="57356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9:43.985" v="143" actId="1076"/>
          <ac:cxnSpMkLst>
            <pc:docMk/>
            <pc:sldMk cId="0" sldId="332"/>
            <ac:cxnSpMk id="57358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7T22:39:43.985" v="143" actId="1076"/>
          <ac:cxnSpMkLst>
            <pc:docMk/>
            <pc:sldMk cId="0" sldId="332"/>
            <ac:cxnSpMk id="57364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08T06:14:04.239" v="968" actId="478"/>
          <ac:cxnSpMkLst>
            <pc:docMk/>
            <pc:sldMk cId="0" sldId="332"/>
            <ac:cxnSpMk id="57367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08T06:14:04.239" v="968" actId="478"/>
          <ac:cxnSpMkLst>
            <pc:docMk/>
            <pc:sldMk cId="0" sldId="332"/>
            <ac:cxnSpMk id="57369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08T06:14:04.239" v="968" actId="478"/>
          <ac:cxnSpMkLst>
            <pc:docMk/>
            <pc:sldMk cId="0" sldId="332"/>
            <ac:cxnSpMk id="57378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08T06:14:04.239" v="968" actId="478"/>
          <ac:cxnSpMkLst>
            <pc:docMk/>
            <pc:sldMk cId="0" sldId="332"/>
            <ac:cxnSpMk id="57380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08T06:14:04.239" v="968" actId="478"/>
          <ac:cxnSpMkLst>
            <pc:docMk/>
            <pc:sldMk cId="0" sldId="332"/>
            <ac:cxnSpMk id="57381" creationId="{00000000-0000-0000-0000-000000000000}"/>
          </ac:cxnSpMkLst>
        </pc:cxnChg>
      </pc:sldChg>
      <pc:sldChg chg="add modTransition">
        <pc:chgData name="Arthur Liu" userId="57266d67-1d41-4103-859a-8797e8098ce0" providerId="ADAL" clId="{CCE2A7BE-E500-944F-86C2-06DB2265B782}" dt="2022-07-07T21:43:52.700" v="6"/>
        <pc:sldMkLst>
          <pc:docMk/>
          <pc:sldMk cId="0" sldId="333"/>
        </pc:sldMkLst>
      </pc:sldChg>
      <pc:sldChg chg="add del modTransition">
        <pc:chgData name="Arthur Liu" userId="57266d67-1d41-4103-859a-8797e8098ce0" providerId="ADAL" clId="{CCE2A7BE-E500-944F-86C2-06DB2265B782}" dt="2022-07-07T21:43:52.700" v="6"/>
        <pc:sldMkLst>
          <pc:docMk/>
          <pc:sldMk cId="0" sldId="334"/>
        </pc:sldMkLst>
      </pc:sldChg>
      <pc:sldChg chg="modSp add mod modTransition">
        <pc:chgData name="Arthur Liu" userId="57266d67-1d41-4103-859a-8797e8098ce0" providerId="ADAL" clId="{CCE2A7BE-E500-944F-86C2-06DB2265B782}" dt="2022-07-07T22:40:30.832" v="155" actId="27636"/>
        <pc:sldMkLst>
          <pc:docMk/>
          <pc:sldMk cId="0" sldId="335"/>
        </pc:sldMkLst>
        <pc:spChg chg="mod">
          <ac:chgData name="Arthur Liu" userId="57266d67-1d41-4103-859a-8797e8098ce0" providerId="ADAL" clId="{CCE2A7BE-E500-944F-86C2-06DB2265B782}" dt="2022-07-07T22:40:30.832" v="155" actId="27636"/>
          <ac:spMkLst>
            <pc:docMk/>
            <pc:sldMk cId="0" sldId="335"/>
            <ac:spMk id="63490" creationId="{00000000-0000-0000-0000-000000000000}"/>
          </ac:spMkLst>
        </pc:spChg>
      </pc:sldChg>
      <pc:sldChg chg="modSp add mod modTransition modAnim">
        <pc:chgData name="Arthur Liu" userId="57266d67-1d41-4103-859a-8797e8098ce0" providerId="ADAL" clId="{CCE2A7BE-E500-944F-86C2-06DB2265B782}" dt="2022-07-08T06:18:57.443" v="979" actId="6549"/>
        <pc:sldMkLst>
          <pc:docMk/>
          <pc:sldMk cId="0" sldId="336"/>
        </pc:sldMkLst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1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2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2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2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2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2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2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8:45.339" v="975" actId="6549"/>
          <ac:spMkLst>
            <pc:docMk/>
            <pc:sldMk cId="0" sldId="336"/>
            <ac:spMk id="6758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48.631" v="168" actId="1076"/>
          <ac:spMkLst>
            <pc:docMk/>
            <pc:sldMk cId="0" sldId="336"/>
            <ac:spMk id="6758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47.214" v="166" actId="1076"/>
          <ac:spMkLst>
            <pc:docMk/>
            <pc:sldMk cId="0" sldId="336"/>
            <ac:spMk id="6758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6758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6759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6759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6759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6759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6759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6759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55.983" v="169" actId="1076"/>
          <ac:spMkLst>
            <pc:docMk/>
            <pc:sldMk cId="0" sldId="336"/>
            <ac:spMk id="67598" creationId="{00000000-0000-0000-0000-000000000000}"/>
          </ac:spMkLst>
        </pc:spChg>
        <pc:cxnChg chg="mod">
          <ac:chgData name="Arthur Liu" userId="57266d67-1d41-4103-859a-8797e8098ce0" providerId="ADAL" clId="{CCE2A7BE-E500-944F-86C2-06DB2265B782}" dt="2022-07-08T05:20:55.983" v="169" actId="1076"/>
          <ac:cxnSpMkLst>
            <pc:docMk/>
            <pc:sldMk cId="0" sldId="336"/>
            <ac:cxnSpMk id="21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5:20:55.983" v="169" actId="1076"/>
          <ac:cxnSpMkLst>
            <pc:docMk/>
            <pc:sldMk cId="0" sldId="336"/>
            <ac:cxnSpMk id="23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5:20:55.983" v="169" actId="1076"/>
          <ac:cxnSpMkLst>
            <pc:docMk/>
            <pc:sldMk cId="0" sldId="336"/>
            <ac:cxnSpMk id="67593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5:20:55.983" v="169" actId="1076"/>
          <ac:cxnSpMkLst>
            <pc:docMk/>
            <pc:sldMk cId="0" sldId="336"/>
            <ac:cxnSpMk id="67594" creationId="{00000000-0000-0000-0000-000000000000}"/>
          </ac:cxnSpMkLst>
        </pc:cxnChg>
      </pc:sldChg>
      <pc:sldChg chg="modSp add mod modTransition modAnim">
        <pc:chgData name="Arthur Liu" userId="57266d67-1d41-4103-859a-8797e8098ce0" providerId="ADAL" clId="{CCE2A7BE-E500-944F-86C2-06DB2265B782}" dt="2022-07-08T06:16:35.528" v="972"/>
        <pc:sldMkLst>
          <pc:docMk/>
          <pc:sldMk cId="0" sldId="337"/>
        </pc:sldMkLst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2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2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2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2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3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3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3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6963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6963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6963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6964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6964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6964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6:32.126" v="971" actId="1076"/>
          <ac:spMkLst>
            <pc:docMk/>
            <pc:sldMk cId="0" sldId="337"/>
            <ac:spMk id="69645" creationId="{00000000-0000-0000-0000-000000000000}"/>
          </ac:spMkLst>
        </pc:spChg>
        <pc:cxnChg chg="mod">
          <ac:chgData name="Arthur Liu" userId="57266d67-1d41-4103-859a-8797e8098ce0" providerId="ADAL" clId="{CCE2A7BE-E500-944F-86C2-06DB2265B782}" dt="2022-07-08T06:16:32.126" v="971" actId="1076"/>
          <ac:cxnSpMkLst>
            <pc:docMk/>
            <pc:sldMk cId="0" sldId="337"/>
            <ac:cxnSpMk id="30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16:32.126" v="971" actId="1076"/>
          <ac:cxnSpMkLst>
            <pc:docMk/>
            <pc:sldMk cId="0" sldId="337"/>
            <ac:cxnSpMk id="31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16:32.126" v="971" actId="1076"/>
          <ac:cxnSpMkLst>
            <pc:docMk/>
            <pc:sldMk cId="0" sldId="337"/>
            <ac:cxnSpMk id="69641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16:32.126" v="971" actId="1076"/>
          <ac:cxnSpMkLst>
            <pc:docMk/>
            <pc:sldMk cId="0" sldId="337"/>
            <ac:cxnSpMk id="69642" creationId="{00000000-0000-0000-0000-000000000000}"/>
          </ac:cxnSpMkLst>
        </pc:cxnChg>
      </pc:sldChg>
      <pc:sldChg chg="modSp add mod modTransition">
        <pc:chgData name="Arthur Liu" userId="57266d67-1d41-4103-859a-8797e8098ce0" providerId="ADAL" clId="{CCE2A7BE-E500-944F-86C2-06DB2265B782}" dt="2022-07-08T06:19:25.707" v="984" actId="1076"/>
        <pc:sldMkLst>
          <pc:docMk/>
          <pc:sldMk cId="0" sldId="338"/>
        </pc:sldMkLst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1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1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1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2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2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2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2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3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3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3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3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3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3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25.707" v="984" actId="1076"/>
          <ac:spMkLst>
            <pc:docMk/>
            <pc:sldMk cId="0" sldId="338"/>
            <ac:spMk id="3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06.067" v="982" actId="1076"/>
          <ac:spMkLst>
            <pc:docMk/>
            <pc:sldMk cId="0" sldId="338"/>
            <ac:spMk id="7168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7168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7168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7168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7169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7169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19.122" v="983" actId="1076"/>
          <ac:spMkLst>
            <pc:docMk/>
            <pc:sldMk cId="0" sldId="338"/>
            <ac:spMk id="7169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19:06.067" v="982" actId="1076"/>
          <ac:spMkLst>
            <pc:docMk/>
            <pc:sldMk cId="0" sldId="338"/>
            <ac:spMk id="71712" creationId="{00000000-0000-0000-0000-000000000000}"/>
          </ac:spMkLst>
        </pc:spChg>
        <pc:cxnChg chg="mod">
          <ac:chgData name="Arthur Liu" userId="57266d67-1d41-4103-859a-8797e8098ce0" providerId="ADAL" clId="{CCE2A7BE-E500-944F-86C2-06DB2265B782}" dt="2022-07-08T06:19:19.122" v="983" actId="1076"/>
          <ac:cxnSpMkLst>
            <pc:docMk/>
            <pc:sldMk cId="0" sldId="338"/>
            <ac:cxnSpMk id="19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19:19.122" v="983" actId="1076"/>
          <ac:cxnSpMkLst>
            <pc:docMk/>
            <pc:sldMk cId="0" sldId="338"/>
            <ac:cxnSpMk id="20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19:19.122" v="983" actId="1076"/>
          <ac:cxnSpMkLst>
            <pc:docMk/>
            <pc:sldMk cId="0" sldId="338"/>
            <ac:cxnSpMk id="28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19:19.122" v="983" actId="1076"/>
          <ac:cxnSpMkLst>
            <pc:docMk/>
            <pc:sldMk cId="0" sldId="338"/>
            <ac:cxnSpMk id="29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19:19.122" v="983" actId="1076"/>
          <ac:cxnSpMkLst>
            <pc:docMk/>
            <pc:sldMk cId="0" sldId="338"/>
            <ac:cxnSpMk id="71689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19:19.122" v="983" actId="1076"/>
          <ac:cxnSpMkLst>
            <pc:docMk/>
            <pc:sldMk cId="0" sldId="338"/>
            <ac:cxnSpMk id="71690" creationId="{00000000-0000-0000-0000-000000000000}"/>
          </ac:cxnSpMkLst>
        </pc:cxnChg>
      </pc:sldChg>
      <pc:sldChg chg="addSp delSp modSp add mod modTransition addAnim delAnim">
        <pc:chgData name="Arthur Liu" userId="57266d67-1d41-4103-859a-8797e8098ce0" providerId="ADAL" clId="{CCE2A7BE-E500-944F-86C2-06DB2265B782}" dt="2022-07-10T20:36:53.390" v="1892" actId="20577"/>
        <pc:sldMkLst>
          <pc:docMk/>
          <pc:sldMk cId="0" sldId="339"/>
        </pc:sldMkLst>
        <pc:spChg chg="add del">
          <ac:chgData name="Arthur Liu" userId="57266d67-1d41-4103-859a-8797e8098ce0" providerId="ADAL" clId="{CCE2A7BE-E500-944F-86C2-06DB2265B782}" dt="2022-07-10T20:36:12.240" v="1870" actId="478"/>
          <ac:spMkLst>
            <pc:docMk/>
            <pc:sldMk cId="0" sldId="339"/>
            <ac:spMk id="37" creationId="{00000000-0000-0000-0000-000000000000}"/>
          </ac:spMkLst>
        </pc:spChg>
        <pc:spChg chg="del">
          <ac:chgData name="Arthur Liu" userId="57266d67-1d41-4103-859a-8797e8098ce0" providerId="ADAL" clId="{CCE2A7BE-E500-944F-86C2-06DB2265B782}" dt="2022-07-10T20:36:21.650" v="1874" actId="478"/>
          <ac:spMkLst>
            <pc:docMk/>
            <pc:sldMk cId="0" sldId="339"/>
            <ac:spMk id="76" creationId="{00000000-0000-0000-0000-000000000000}"/>
          </ac:spMkLst>
        </pc:spChg>
        <pc:spChg chg="add del">
          <ac:chgData name="Arthur Liu" userId="57266d67-1d41-4103-859a-8797e8098ce0" providerId="ADAL" clId="{CCE2A7BE-E500-944F-86C2-06DB2265B782}" dt="2022-07-10T20:36:12.891" v="1871" actId="478"/>
          <ac:spMkLst>
            <pc:docMk/>
            <pc:sldMk cId="0" sldId="339"/>
            <ac:spMk id="77" creationId="{00000000-0000-0000-0000-000000000000}"/>
          </ac:spMkLst>
        </pc:spChg>
        <pc:spChg chg="add del">
          <ac:chgData name="Arthur Liu" userId="57266d67-1d41-4103-859a-8797e8098ce0" providerId="ADAL" clId="{CCE2A7BE-E500-944F-86C2-06DB2265B782}" dt="2022-07-10T20:36:14.071" v="1872" actId="478"/>
          <ac:spMkLst>
            <pc:docMk/>
            <pc:sldMk cId="0" sldId="339"/>
            <ac:spMk id="93" creationId="{00000000-0000-0000-0000-000000000000}"/>
          </ac:spMkLst>
        </pc:spChg>
        <pc:spChg chg="add del">
          <ac:chgData name="Arthur Liu" userId="57266d67-1d41-4103-859a-8797e8098ce0" providerId="ADAL" clId="{CCE2A7BE-E500-944F-86C2-06DB2265B782}" dt="2022-07-10T20:36:06.818" v="1867" actId="478"/>
          <ac:spMkLst>
            <pc:docMk/>
            <pc:sldMk cId="0" sldId="339"/>
            <ac:spMk id="7373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2:53.102" v="1043" actId="14100"/>
          <ac:spMkLst>
            <pc:docMk/>
            <pc:sldMk cId="0" sldId="339"/>
            <ac:spMk id="7374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2:50.761" v="1042" actId="14100"/>
          <ac:spMkLst>
            <pc:docMk/>
            <pc:sldMk cId="0" sldId="339"/>
            <ac:spMk id="7376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36:32.082" v="1876" actId="207"/>
          <ac:spMkLst>
            <pc:docMk/>
            <pc:sldMk cId="0" sldId="339"/>
            <ac:spMk id="7378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36:44.783" v="1886" actId="20577"/>
          <ac:spMkLst>
            <pc:docMk/>
            <pc:sldMk cId="0" sldId="339"/>
            <ac:spMk id="73792" creationId="{00000000-0000-0000-0000-000000000000}"/>
          </ac:spMkLst>
        </pc:spChg>
        <pc:spChg chg="del">
          <ac:chgData name="Arthur Liu" userId="57266d67-1d41-4103-859a-8797e8098ce0" providerId="ADAL" clId="{CCE2A7BE-E500-944F-86C2-06DB2265B782}" dt="2022-07-10T20:36:35.494" v="1877" actId="478"/>
          <ac:spMkLst>
            <pc:docMk/>
            <pc:sldMk cId="0" sldId="339"/>
            <ac:spMk id="73797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10T20:36:40.514" v="1880" actId="478"/>
          <ac:spMkLst>
            <pc:docMk/>
            <pc:sldMk cId="0" sldId="339"/>
            <ac:spMk id="7379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36:48.699" v="1888" actId="6549"/>
          <ac:spMkLst>
            <pc:docMk/>
            <pc:sldMk cId="0" sldId="339"/>
            <ac:spMk id="7379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36:51.185" v="1890" actId="20577"/>
          <ac:spMkLst>
            <pc:docMk/>
            <pc:sldMk cId="0" sldId="339"/>
            <ac:spMk id="7380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36:53.390" v="1892" actId="20577"/>
          <ac:spMkLst>
            <pc:docMk/>
            <pc:sldMk cId="0" sldId="339"/>
            <ac:spMk id="73801" creationId="{00000000-0000-0000-0000-000000000000}"/>
          </ac:spMkLst>
        </pc:spChg>
        <pc:grpChg chg="add del">
          <ac:chgData name="Arthur Liu" userId="57266d67-1d41-4103-859a-8797e8098ce0" providerId="ADAL" clId="{CCE2A7BE-E500-944F-86C2-06DB2265B782}" dt="2022-07-10T20:36:11.494" v="1869" actId="478"/>
          <ac:grpSpMkLst>
            <pc:docMk/>
            <pc:sldMk cId="0" sldId="339"/>
            <ac:grpSpMk id="108" creationId="{00000000-0000-0000-0000-000000000000}"/>
          </ac:grpSpMkLst>
        </pc:grpChg>
        <pc:grpChg chg="del">
          <ac:chgData name="Arthur Liu" userId="57266d67-1d41-4103-859a-8797e8098ce0" providerId="ADAL" clId="{CCE2A7BE-E500-944F-86C2-06DB2265B782}" dt="2022-07-10T20:36:16.709" v="1873" actId="478"/>
          <ac:grpSpMkLst>
            <pc:docMk/>
            <pc:sldMk cId="0" sldId="339"/>
            <ac:grpSpMk id="109" creationId="{00000000-0000-0000-0000-000000000000}"/>
          </ac:grpSpMkLst>
        </pc:grpChg>
        <pc:cxnChg chg="mod">
          <ac:chgData name="Arthur Liu" userId="57266d67-1d41-4103-859a-8797e8098ce0" providerId="ADAL" clId="{CCE2A7BE-E500-944F-86C2-06DB2265B782}" dt="2022-07-10T20:36:16.709" v="1873" actId="478"/>
          <ac:cxnSpMkLst>
            <pc:docMk/>
            <pc:sldMk cId="0" sldId="339"/>
            <ac:cxnSpMk id="73738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36:16.709" v="1873" actId="478"/>
          <ac:cxnSpMkLst>
            <pc:docMk/>
            <pc:sldMk cId="0" sldId="339"/>
            <ac:cxnSpMk id="73740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36:16.709" v="1873" actId="478"/>
          <ac:cxnSpMkLst>
            <pc:docMk/>
            <pc:sldMk cId="0" sldId="339"/>
            <ac:cxnSpMk id="73741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36:16.709" v="1873" actId="478"/>
          <ac:cxnSpMkLst>
            <pc:docMk/>
            <pc:sldMk cId="0" sldId="339"/>
            <ac:cxnSpMk id="73742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36:16.709" v="1873" actId="478"/>
          <ac:cxnSpMkLst>
            <pc:docMk/>
            <pc:sldMk cId="0" sldId="339"/>
            <ac:cxnSpMk id="73754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36:16.709" v="1873" actId="478"/>
          <ac:cxnSpMkLst>
            <pc:docMk/>
            <pc:sldMk cId="0" sldId="339"/>
            <ac:cxnSpMk id="73757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36:11.494" v="1869" actId="478"/>
          <ac:cxnSpMkLst>
            <pc:docMk/>
            <pc:sldMk cId="0" sldId="339"/>
            <ac:cxnSpMk id="73759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36:11.494" v="1869" actId="478"/>
          <ac:cxnSpMkLst>
            <pc:docMk/>
            <pc:sldMk cId="0" sldId="339"/>
            <ac:cxnSpMk id="73761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36:11.494" v="1869" actId="478"/>
          <ac:cxnSpMkLst>
            <pc:docMk/>
            <pc:sldMk cId="0" sldId="339"/>
            <ac:cxnSpMk id="73764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36:11.494" v="1869" actId="478"/>
          <ac:cxnSpMkLst>
            <pc:docMk/>
            <pc:sldMk cId="0" sldId="339"/>
            <ac:cxnSpMk id="73765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36:11.494" v="1869" actId="478"/>
          <ac:cxnSpMkLst>
            <pc:docMk/>
            <pc:sldMk cId="0" sldId="339"/>
            <ac:cxnSpMk id="73766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36:11.494" v="1869" actId="478"/>
          <ac:cxnSpMkLst>
            <pc:docMk/>
            <pc:sldMk cId="0" sldId="339"/>
            <ac:cxnSpMk id="73779" creationId="{00000000-0000-0000-0000-000000000000}"/>
          </ac:cxnSpMkLst>
        </pc:cxnChg>
      </pc:sldChg>
      <pc:sldChg chg="modSp add mod modTransition modShow">
        <pc:chgData name="Arthur Liu" userId="57266d67-1d41-4103-859a-8797e8098ce0" providerId="ADAL" clId="{CCE2A7BE-E500-944F-86C2-06DB2265B782}" dt="2022-07-10T20:39:05.097" v="1893" actId="729"/>
        <pc:sldMkLst>
          <pc:docMk/>
          <pc:sldMk cId="0" sldId="340"/>
        </pc:sldMkLst>
        <pc:spChg chg="mod">
          <ac:chgData name="Arthur Liu" userId="57266d67-1d41-4103-859a-8797e8098ce0" providerId="ADAL" clId="{CCE2A7BE-E500-944F-86C2-06DB2265B782}" dt="2022-07-08T06:23:44.531" v="1051" actId="1076"/>
          <ac:spMkLst>
            <pc:docMk/>
            <pc:sldMk cId="0" sldId="340"/>
            <ac:spMk id="5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5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3:19.400" v="1047" actId="27636"/>
          <ac:spMkLst>
            <pc:docMk/>
            <pc:sldMk cId="0" sldId="340"/>
            <ac:spMk id="7577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8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8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8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8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9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9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9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9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9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9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9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9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79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0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0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0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0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0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0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1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1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1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1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1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1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1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1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1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1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2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2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2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4:06.376" v="1052" actId="1076"/>
          <ac:spMkLst>
            <pc:docMk/>
            <pc:sldMk cId="0" sldId="340"/>
            <ac:spMk id="75825" creationId="{00000000-0000-0000-0000-000000000000}"/>
          </ac:spMkLst>
        </pc:spChg>
        <pc:cxnChg chg="mod">
          <ac:chgData name="Arthur Liu" userId="57266d67-1d41-4103-859a-8797e8098ce0" providerId="ADAL" clId="{CCE2A7BE-E500-944F-86C2-06DB2265B782}" dt="2022-07-08T06:24:06.376" v="1052" actId="1076"/>
          <ac:cxnSpMkLst>
            <pc:docMk/>
            <pc:sldMk cId="0" sldId="340"/>
            <ac:cxnSpMk id="75781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24:06.376" v="1052" actId="1076"/>
          <ac:cxnSpMkLst>
            <pc:docMk/>
            <pc:sldMk cId="0" sldId="340"/>
            <ac:cxnSpMk id="75783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24:06.376" v="1052" actId="1076"/>
          <ac:cxnSpMkLst>
            <pc:docMk/>
            <pc:sldMk cId="0" sldId="340"/>
            <ac:cxnSpMk id="75786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24:06.376" v="1052" actId="1076"/>
          <ac:cxnSpMkLst>
            <pc:docMk/>
            <pc:sldMk cId="0" sldId="340"/>
            <ac:cxnSpMk id="75788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24:06.376" v="1052" actId="1076"/>
          <ac:cxnSpMkLst>
            <pc:docMk/>
            <pc:sldMk cId="0" sldId="340"/>
            <ac:cxnSpMk id="75789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24:06.376" v="1052" actId="1076"/>
          <ac:cxnSpMkLst>
            <pc:docMk/>
            <pc:sldMk cId="0" sldId="340"/>
            <ac:cxnSpMk id="75793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24:06.376" v="1052" actId="1076"/>
          <ac:cxnSpMkLst>
            <pc:docMk/>
            <pc:sldMk cId="0" sldId="340"/>
            <ac:cxnSpMk id="75804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24:06.376" v="1052" actId="1076"/>
          <ac:cxnSpMkLst>
            <pc:docMk/>
            <pc:sldMk cId="0" sldId="340"/>
            <ac:cxnSpMk id="75806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24:06.376" v="1052" actId="1076"/>
          <ac:cxnSpMkLst>
            <pc:docMk/>
            <pc:sldMk cId="0" sldId="340"/>
            <ac:cxnSpMk id="75807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24:06.376" v="1052" actId="1076"/>
          <ac:cxnSpMkLst>
            <pc:docMk/>
            <pc:sldMk cId="0" sldId="340"/>
            <ac:cxnSpMk id="75808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24:06.376" v="1052" actId="1076"/>
          <ac:cxnSpMkLst>
            <pc:docMk/>
            <pc:sldMk cId="0" sldId="340"/>
            <ac:cxnSpMk id="75820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24:06.376" v="1052" actId="1076"/>
          <ac:cxnSpMkLst>
            <pc:docMk/>
            <pc:sldMk cId="0" sldId="340"/>
            <ac:cxnSpMk id="75824" creationId="{00000000-0000-0000-0000-000000000000}"/>
          </ac:cxnSpMkLst>
        </pc:cxnChg>
      </pc:sldChg>
      <pc:sldChg chg="addSp modSp add mod modTransition modAnim">
        <pc:chgData name="Arthur Liu" userId="57266d67-1d41-4103-859a-8797e8098ce0" providerId="ADAL" clId="{CCE2A7BE-E500-944F-86C2-06DB2265B782}" dt="2022-07-10T20:09:33.551" v="1626" actId="20577"/>
        <pc:sldMkLst>
          <pc:docMk/>
          <pc:sldMk cId="0" sldId="341"/>
        </pc:sldMkLst>
        <pc:spChg chg="mod">
          <ac:chgData name="Arthur Liu" userId="57266d67-1d41-4103-859a-8797e8098ce0" providerId="ADAL" clId="{CCE2A7BE-E500-944F-86C2-06DB2265B782}" dt="2022-07-08T08:01:00.621" v="1469" actId="1076"/>
          <ac:spMkLst>
            <pc:docMk/>
            <pc:sldMk cId="0" sldId="341"/>
            <ac:spMk id="4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8:01:50.101" v="1471" actId="14100"/>
          <ac:spMkLst>
            <pc:docMk/>
            <pc:sldMk cId="0" sldId="341"/>
            <ac:spMk id="57" creationId="{00000000-0000-0000-0000-000000000000}"/>
          </ac:spMkLst>
        </pc:spChg>
        <pc:spChg chg="add mod">
          <ac:chgData name="Arthur Liu" userId="57266d67-1d41-4103-859a-8797e8098ce0" providerId="ADAL" clId="{CCE2A7BE-E500-944F-86C2-06DB2265B782}" dt="2022-07-08T08:01:01.831" v="1470" actId="1076"/>
          <ac:spMkLst>
            <pc:docMk/>
            <pc:sldMk cId="0" sldId="341"/>
            <ac:spMk id="73" creationId="{6503BA30-F8FE-1244-9723-A4A4A1482EB0}"/>
          </ac:spMkLst>
        </pc:spChg>
        <pc:spChg chg="mod">
          <ac:chgData name="Arthur Liu" userId="57266d67-1d41-4103-859a-8797e8098ce0" providerId="ADAL" clId="{CCE2A7BE-E500-944F-86C2-06DB2265B782}" dt="2022-07-10T20:09:33.551" v="1626" actId="20577"/>
          <ac:spMkLst>
            <pc:docMk/>
            <pc:sldMk cId="0" sldId="341"/>
            <ac:spMk id="7782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07:14.292" v="1614" actId="27636"/>
          <ac:spMkLst>
            <pc:docMk/>
            <pc:sldMk cId="0" sldId="341"/>
            <ac:spMk id="77826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CCE2A7BE-E500-944F-86C2-06DB2265B782}" dt="2022-07-10T20:41:46.191" v="1916" actId="20577"/>
        <pc:sldMkLst>
          <pc:docMk/>
          <pc:sldMk cId="0" sldId="342"/>
        </pc:sldMkLst>
        <pc:spChg chg="mod">
          <ac:chgData name="Arthur Liu" userId="57266d67-1d41-4103-859a-8797e8098ce0" providerId="ADAL" clId="{CCE2A7BE-E500-944F-86C2-06DB2265B782}" dt="2022-07-10T20:41:20.421" v="1894"/>
          <ac:spMkLst>
            <pc:docMk/>
            <pc:sldMk cId="0" sldId="342"/>
            <ac:spMk id="7" creationId="{741B8B55-DC7C-DB4C-82B8-3A1EF544F75A}"/>
          </ac:spMkLst>
        </pc:spChg>
        <pc:spChg chg="mod">
          <ac:chgData name="Arthur Liu" userId="57266d67-1d41-4103-859a-8797e8098ce0" providerId="ADAL" clId="{CCE2A7BE-E500-944F-86C2-06DB2265B782}" dt="2022-07-10T20:41:20.421" v="1894"/>
          <ac:spMkLst>
            <pc:docMk/>
            <pc:sldMk cId="0" sldId="342"/>
            <ac:spMk id="9" creationId="{ACDCAB6B-07AE-BE4F-B5C2-A490071B74E8}"/>
          </ac:spMkLst>
        </pc:spChg>
        <pc:spChg chg="mod">
          <ac:chgData name="Arthur Liu" userId="57266d67-1d41-4103-859a-8797e8098ce0" providerId="ADAL" clId="{CCE2A7BE-E500-944F-86C2-06DB2265B782}" dt="2022-07-10T20:41:20.421" v="1894"/>
          <ac:spMkLst>
            <pc:docMk/>
            <pc:sldMk cId="0" sldId="342"/>
            <ac:spMk id="13" creationId="{D11C4E41-CFF4-684B-BA9B-42FB2403F017}"/>
          </ac:spMkLst>
        </pc:spChg>
        <pc:spChg chg="mod">
          <ac:chgData name="Arthur Liu" userId="57266d67-1d41-4103-859a-8797e8098ce0" providerId="ADAL" clId="{CCE2A7BE-E500-944F-86C2-06DB2265B782}" dt="2022-07-10T20:41:20.421" v="1894"/>
          <ac:spMkLst>
            <pc:docMk/>
            <pc:sldMk cId="0" sldId="342"/>
            <ac:spMk id="14" creationId="{B375DEB9-7C3B-844A-90DE-E00E1A97418C}"/>
          </ac:spMkLst>
        </pc:spChg>
        <pc:spChg chg="mod">
          <ac:chgData name="Arthur Liu" userId="57266d67-1d41-4103-859a-8797e8098ce0" providerId="ADAL" clId="{CCE2A7BE-E500-944F-86C2-06DB2265B782}" dt="2022-07-10T20:41:20.421" v="1894"/>
          <ac:spMkLst>
            <pc:docMk/>
            <pc:sldMk cId="0" sldId="342"/>
            <ac:spMk id="15" creationId="{1BD39C1D-5251-7642-881B-8C412A451569}"/>
          </ac:spMkLst>
        </pc:spChg>
        <pc:spChg chg="mod">
          <ac:chgData name="Arthur Liu" userId="57266d67-1d41-4103-859a-8797e8098ce0" providerId="ADAL" clId="{CCE2A7BE-E500-944F-86C2-06DB2265B782}" dt="2022-07-10T20:41:20.421" v="1894"/>
          <ac:spMkLst>
            <pc:docMk/>
            <pc:sldMk cId="0" sldId="342"/>
            <ac:spMk id="16" creationId="{FEBB07BC-D776-924C-8739-DE5AE32B6473}"/>
          </ac:spMkLst>
        </pc:spChg>
        <pc:spChg chg="mod">
          <ac:chgData name="Arthur Liu" userId="57266d67-1d41-4103-859a-8797e8098ce0" providerId="ADAL" clId="{CCE2A7BE-E500-944F-86C2-06DB2265B782}" dt="2022-07-10T20:41:20.421" v="1894"/>
          <ac:spMkLst>
            <pc:docMk/>
            <pc:sldMk cId="0" sldId="342"/>
            <ac:spMk id="18" creationId="{2905CBDA-29C6-4742-8017-2A877D8171A8}"/>
          </ac:spMkLst>
        </pc:spChg>
        <pc:spChg chg="add mod">
          <ac:chgData name="Arthur Liu" userId="57266d67-1d41-4103-859a-8797e8098ce0" providerId="ADAL" clId="{CCE2A7BE-E500-944F-86C2-06DB2265B782}" dt="2022-07-10T20:41:46.191" v="1916" actId="20577"/>
          <ac:spMkLst>
            <pc:docMk/>
            <pc:sldMk cId="0" sldId="342"/>
            <ac:spMk id="20" creationId="{0AA22C93-8F2B-D74D-BF0C-1D5172F2A212}"/>
          </ac:spMkLst>
        </pc:spChg>
        <pc:spChg chg="add mod">
          <ac:chgData name="Arthur Liu" userId="57266d67-1d41-4103-859a-8797e8098ce0" providerId="ADAL" clId="{CCE2A7BE-E500-944F-86C2-06DB2265B782}" dt="2022-07-10T20:41:30.674" v="1897" actId="164"/>
          <ac:spMkLst>
            <pc:docMk/>
            <pc:sldMk cId="0" sldId="342"/>
            <ac:spMk id="21" creationId="{009E5C03-09A2-534D-B0B4-C1468ED4A2EA}"/>
          </ac:spMkLst>
        </pc:spChg>
        <pc:spChg chg="mod">
          <ac:chgData name="Arthur Liu" userId="57266d67-1d41-4103-859a-8797e8098ce0" providerId="ADAL" clId="{CCE2A7BE-E500-944F-86C2-06DB2265B782}" dt="2022-07-08T06:25:44.364" v="1069" actId="27636"/>
          <ac:spMkLst>
            <pc:docMk/>
            <pc:sldMk cId="0" sldId="342"/>
            <ac:spMk id="83970" creationId="{00000000-0000-0000-0000-000000000000}"/>
          </ac:spMkLst>
        </pc:spChg>
        <pc:grpChg chg="add mod">
          <ac:chgData name="Arthur Liu" userId="57266d67-1d41-4103-859a-8797e8098ce0" providerId="ADAL" clId="{CCE2A7BE-E500-944F-86C2-06DB2265B782}" dt="2022-07-10T20:41:35.297" v="1899" actId="1076"/>
          <ac:grpSpMkLst>
            <pc:docMk/>
            <pc:sldMk cId="0" sldId="342"/>
            <ac:grpSpMk id="2" creationId="{7D2E1C74-EB2D-3141-99DB-8FAB1650D786}"/>
          </ac:grpSpMkLst>
        </pc:grpChg>
        <pc:grpChg chg="add mod">
          <ac:chgData name="Arthur Liu" userId="57266d67-1d41-4103-859a-8797e8098ce0" providerId="ADAL" clId="{CCE2A7BE-E500-944F-86C2-06DB2265B782}" dt="2022-07-10T20:41:30.674" v="1897" actId="164"/>
          <ac:grpSpMkLst>
            <pc:docMk/>
            <pc:sldMk cId="0" sldId="342"/>
            <ac:grpSpMk id="6" creationId="{9BE87C50-7AE7-9C49-A3B6-1DACAB823D53}"/>
          </ac:grpSpMkLst>
        </pc:grpChg>
        <pc:inkChg chg="add del mod">
          <ac:chgData name="Arthur Liu" userId="57266d67-1d41-4103-859a-8797e8098ce0" providerId="ADAL" clId="{CCE2A7BE-E500-944F-86C2-06DB2265B782}" dt="2022-07-10T20:41:26.276" v="1896" actId="478"/>
          <ac:inkMkLst>
            <pc:docMk/>
            <pc:sldMk cId="0" sldId="342"/>
            <ac:inkMk id="22" creationId="{7767A540-A87F-024B-816B-1B2F33734D88}"/>
          </ac:inkMkLst>
        </pc:inkChg>
        <pc:cxnChg chg="mod">
          <ac:chgData name="Arthur Liu" userId="57266d67-1d41-4103-859a-8797e8098ce0" providerId="ADAL" clId="{CCE2A7BE-E500-944F-86C2-06DB2265B782}" dt="2022-07-10T20:41:20.421" v="1894"/>
          <ac:cxnSpMkLst>
            <pc:docMk/>
            <pc:sldMk cId="0" sldId="342"/>
            <ac:cxnSpMk id="8" creationId="{537A3953-66C2-A14D-AF07-4D705FB1E1E5}"/>
          </ac:cxnSpMkLst>
        </pc:cxnChg>
        <pc:cxnChg chg="mod">
          <ac:chgData name="Arthur Liu" userId="57266d67-1d41-4103-859a-8797e8098ce0" providerId="ADAL" clId="{CCE2A7BE-E500-944F-86C2-06DB2265B782}" dt="2022-07-10T20:41:20.421" v="1894"/>
          <ac:cxnSpMkLst>
            <pc:docMk/>
            <pc:sldMk cId="0" sldId="342"/>
            <ac:cxnSpMk id="10" creationId="{323B25CA-9990-C64C-9663-93E4FB06DFD7}"/>
          </ac:cxnSpMkLst>
        </pc:cxnChg>
        <pc:cxnChg chg="mod">
          <ac:chgData name="Arthur Liu" userId="57266d67-1d41-4103-859a-8797e8098ce0" providerId="ADAL" clId="{CCE2A7BE-E500-944F-86C2-06DB2265B782}" dt="2022-07-10T20:41:20.421" v="1894"/>
          <ac:cxnSpMkLst>
            <pc:docMk/>
            <pc:sldMk cId="0" sldId="342"/>
            <ac:cxnSpMk id="11" creationId="{E4F05C60-528E-314C-9189-51B01CB90A28}"/>
          </ac:cxnSpMkLst>
        </pc:cxnChg>
        <pc:cxnChg chg="mod">
          <ac:chgData name="Arthur Liu" userId="57266d67-1d41-4103-859a-8797e8098ce0" providerId="ADAL" clId="{CCE2A7BE-E500-944F-86C2-06DB2265B782}" dt="2022-07-10T20:41:20.421" v="1894"/>
          <ac:cxnSpMkLst>
            <pc:docMk/>
            <pc:sldMk cId="0" sldId="342"/>
            <ac:cxnSpMk id="12" creationId="{32DEC53C-963B-DB45-9E3E-7A9974EABDFB}"/>
          </ac:cxnSpMkLst>
        </pc:cxnChg>
        <pc:cxnChg chg="mod">
          <ac:chgData name="Arthur Liu" userId="57266d67-1d41-4103-859a-8797e8098ce0" providerId="ADAL" clId="{CCE2A7BE-E500-944F-86C2-06DB2265B782}" dt="2022-07-10T20:41:20.421" v="1894"/>
          <ac:cxnSpMkLst>
            <pc:docMk/>
            <pc:sldMk cId="0" sldId="342"/>
            <ac:cxnSpMk id="17" creationId="{0E70B009-48AC-3049-9EDB-9A938E6D4AA1}"/>
          </ac:cxnSpMkLst>
        </pc:cxnChg>
        <pc:cxnChg chg="mod">
          <ac:chgData name="Arthur Liu" userId="57266d67-1d41-4103-859a-8797e8098ce0" providerId="ADAL" clId="{CCE2A7BE-E500-944F-86C2-06DB2265B782}" dt="2022-07-10T20:41:20.421" v="1894"/>
          <ac:cxnSpMkLst>
            <pc:docMk/>
            <pc:sldMk cId="0" sldId="342"/>
            <ac:cxnSpMk id="19" creationId="{E320D403-8E06-724E-BDDB-FA2CF31229C1}"/>
          </ac:cxnSpMkLst>
        </pc:cxnChg>
      </pc:sldChg>
      <pc:sldChg chg="addSp delSp modSp add mod modNotes">
        <pc:chgData name="Arthur Liu" userId="57266d67-1d41-4103-859a-8797e8098ce0" providerId="ADAL" clId="{CCE2A7BE-E500-944F-86C2-06DB2265B782}" dt="2022-07-08T08:03:59.159" v="1473"/>
        <pc:sldMkLst>
          <pc:docMk/>
          <pc:sldMk cId="0" sldId="347"/>
        </pc:sldMkLst>
        <pc:spChg chg="add del mod">
          <ac:chgData name="Arthur Liu" userId="57266d67-1d41-4103-859a-8797e8098ce0" providerId="ADAL" clId="{CCE2A7BE-E500-944F-86C2-06DB2265B782}" dt="2022-07-07T21:44:50.357" v="25" actId="478"/>
          <ac:spMkLst>
            <pc:docMk/>
            <pc:sldMk cId="0" sldId="347"/>
            <ac:spMk id="3" creationId="{498EBBF5-5402-3840-8380-969EADAA7AB3}"/>
          </ac:spMkLst>
        </pc:spChg>
        <pc:spChg chg="add del mod">
          <ac:chgData name="Arthur Liu" userId="57266d67-1d41-4103-859a-8797e8098ce0" providerId="ADAL" clId="{CCE2A7BE-E500-944F-86C2-06DB2265B782}" dt="2022-07-07T21:44:50.768" v="26" actId="478"/>
          <ac:spMkLst>
            <pc:docMk/>
            <pc:sldMk cId="0" sldId="347"/>
            <ac:spMk id="5" creationId="{2EF03EF3-0885-1A40-96D4-2C78AE559DAF}"/>
          </ac:spMkLst>
        </pc:spChg>
        <pc:spChg chg="add mod">
          <ac:chgData name="Arthur Liu" userId="57266d67-1d41-4103-859a-8797e8098ce0" providerId="ADAL" clId="{CCE2A7BE-E500-944F-86C2-06DB2265B782}" dt="2022-07-07T21:44:51.485" v="27"/>
          <ac:spMkLst>
            <pc:docMk/>
            <pc:sldMk cId="0" sldId="347"/>
            <ac:spMk id="11" creationId="{B4C3D6F0-E363-4D4A-8CD4-85C3E4C5E498}"/>
          </ac:spMkLst>
        </pc:spChg>
        <pc:spChg chg="add mod">
          <ac:chgData name="Arthur Liu" userId="57266d67-1d41-4103-859a-8797e8098ce0" providerId="ADAL" clId="{CCE2A7BE-E500-944F-86C2-06DB2265B782}" dt="2022-07-07T21:44:51.485" v="27"/>
          <ac:spMkLst>
            <pc:docMk/>
            <pc:sldMk cId="0" sldId="347"/>
            <ac:spMk id="12" creationId="{FE0F01B4-3F24-9545-9CA4-90CA9EE7D80A}"/>
          </ac:spMkLst>
        </pc:spChg>
        <pc:spChg chg="del">
          <ac:chgData name="Arthur Liu" userId="57266d67-1d41-4103-859a-8797e8098ce0" providerId="ADAL" clId="{CCE2A7BE-E500-944F-86C2-06DB2265B782}" dt="2022-07-07T21:44:49.216" v="24" actId="478"/>
          <ac:spMkLst>
            <pc:docMk/>
            <pc:sldMk cId="0" sldId="347"/>
            <ac:spMk id="19458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7T21:44:48.199" v="23" actId="478"/>
          <ac:spMkLst>
            <pc:docMk/>
            <pc:sldMk cId="0" sldId="347"/>
            <ac:spMk id="19459" creationId="{00000000-0000-0000-0000-000000000000}"/>
          </ac:spMkLst>
        </pc:spChg>
      </pc:sldChg>
      <pc:sldChg chg="modSp add mod modNotes modNotesTx">
        <pc:chgData name="Arthur Liu" userId="57266d67-1d41-4103-859a-8797e8098ce0" providerId="ADAL" clId="{CCE2A7BE-E500-944F-86C2-06DB2265B782}" dt="2022-07-08T08:03:59.159" v="1473"/>
        <pc:sldMkLst>
          <pc:docMk/>
          <pc:sldMk cId="0" sldId="348"/>
        </pc:sldMkLst>
        <pc:spChg chg="mod">
          <ac:chgData name="Arthur Liu" userId="57266d67-1d41-4103-859a-8797e8098ce0" providerId="ADAL" clId="{CCE2A7BE-E500-944F-86C2-06DB2265B782}" dt="2022-07-07T21:45:24.531" v="32" actId="1076"/>
          <ac:spMkLst>
            <pc:docMk/>
            <pc:sldMk cId="0" sldId="348"/>
            <ac:spMk id="2150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1:45:16.133" v="30" actId="14100"/>
          <ac:spMkLst>
            <pc:docMk/>
            <pc:sldMk cId="0" sldId="348"/>
            <ac:spMk id="21531" creationId="{00000000-0000-0000-0000-000000000000}"/>
          </ac:spMkLst>
        </pc:spChg>
      </pc:sldChg>
      <pc:sldChg chg="modSp add del mod modNotes">
        <pc:chgData name="Arthur Liu" userId="57266d67-1d41-4103-859a-8797e8098ce0" providerId="ADAL" clId="{CCE2A7BE-E500-944F-86C2-06DB2265B782}" dt="2022-07-10T20:13:18.820" v="1648" actId="2696"/>
        <pc:sldMkLst>
          <pc:docMk/>
          <pc:sldMk cId="0" sldId="353"/>
        </pc:sldMkLst>
        <pc:spChg chg="mod">
          <ac:chgData name="Arthur Liu" userId="57266d67-1d41-4103-859a-8797e8098ce0" providerId="ADAL" clId="{CCE2A7BE-E500-944F-86C2-06DB2265B782}" dt="2022-07-08T05:23:31.908" v="171" actId="14100"/>
          <ac:spMkLst>
            <pc:docMk/>
            <pc:sldMk cId="0" sldId="353"/>
            <ac:spMk id="79874" creationId="{00000000-0000-0000-0000-000000000000}"/>
          </ac:spMkLst>
        </pc:spChg>
      </pc:sldChg>
      <pc:sldChg chg="modSp add del mod modNotes">
        <pc:chgData name="Arthur Liu" userId="57266d67-1d41-4103-859a-8797e8098ce0" providerId="ADAL" clId="{CCE2A7BE-E500-944F-86C2-06DB2265B782}" dt="2022-07-10T20:13:18.820" v="1648" actId="2696"/>
        <pc:sldMkLst>
          <pc:docMk/>
          <pc:sldMk cId="0" sldId="354"/>
        </pc:sldMkLst>
        <pc:spChg chg="mod">
          <ac:chgData name="Arthur Liu" userId="57266d67-1d41-4103-859a-8797e8098ce0" providerId="ADAL" clId="{CCE2A7BE-E500-944F-86C2-06DB2265B782}" dt="2022-07-08T05:23:35.963" v="172" actId="14100"/>
          <ac:spMkLst>
            <pc:docMk/>
            <pc:sldMk cId="0" sldId="354"/>
            <ac:spMk id="81922" creationId="{00000000-0000-0000-0000-000000000000}"/>
          </ac:spMkLst>
        </pc:spChg>
      </pc:sldChg>
      <pc:sldChg chg="delSp add mod ord modNotes">
        <pc:chgData name="Arthur Liu" userId="57266d67-1d41-4103-859a-8797e8098ce0" providerId="ADAL" clId="{CCE2A7BE-E500-944F-86C2-06DB2265B782}" dt="2022-07-08T08:03:59.159" v="1473"/>
        <pc:sldMkLst>
          <pc:docMk/>
          <pc:sldMk cId="0" sldId="355"/>
        </pc:sldMkLst>
        <pc:spChg chg="del">
          <ac:chgData name="Arthur Liu" userId="57266d67-1d41-4103-859a-8797e8098ce0" providerId="ADAL" clId="{CCE2A7BE-E500-944F-86C2-06DB2265B782}" dt="2022-07-08T07:51:09.248" v="1466" actId="478"/>
          <ac:spMkLst>
            <pc:docMk/>
            <pc:sldMk cId="0" sldId="355"/>
            <ac:spMk id="89091" creationId="{00000000-0000-0000-0000-000000000000}"/>
          </ac:spMkLst>
        </pc:spChg>
        <pc:spChg chg="del">
          <ac:chgData name="Arthur Liu" userId="57266d67-1d41-4103-859a-8797e8098ce0" providerId="ADAL" clId="{CCE2A7BE-E500-944F-86C2-06DB2265B782}" dt="2022-07-08T06:26:28.366" v="1070" actId="478"/>
          <ac:spMkLst>
            <pc:docMk/>
            <pc:sldMk cId="0" sldId="355"/>
            <ac:spMk id="89092" creationId="{00000000-0000-0000-0000-000000000000}"/>
          </ac:spMkLst>
        </pc:spChg>
      </pc:sldChg>
      <pc:sldChg chg="modSp add mod modNotes">
        <pc:chgData name="Arthur Liu" userId="57266d67-1d41-4103-859a-8797e8098ce0" providerId="ADAL" clId="{CCE2A7BE-E500-944F-86C2-06DB2265B782}" dt="2022-07-08T08:03:59.159" v="1473"/>
        <pc:sldMkLst>
          <pc:docMk/>
          <pc:sldMk cId="0" sldId="360"/>
        </pc:sldMkLst>
        <pc:spChg chg="mod">
          <ac:chgData name="Arthur Liu" userId="57266d67-1d41-4103-859a-8797e8098ce0" providerId="ADAL" clId="{CCE2A7BE-E500-944F-86C2-06DB2265B782}" dt="2022-07-07T22:27:48.209" v="78" actId="14100"/>
          <ac:spMkLst>
            <pc:docMk/>
            <pc:sldMk cId="0" sldId="360"/>
            <ac:spMk id="97282" creationId="{00000000-0000-0000-0000-000000000000}"/>
          </ac:spMkLst>
        </pc:spChg>
      </pc:sldChg>
      <pc:sldChg chg="add modNotes">
        <pc:chgData name="Arthur Liu" userId="57266d67-1d41-4103-859a-8797e8098ce0" providerId="ADAL" clId="{CCE2A7BE-E500-944F-86C2-06DB2265B782}" dt="2022-07-08T08:03:59.159" v="1473"/>
        <pc:sldMkLst>
          <pc:docMk/>
          <pc:sldMk cId="0" sldId="362"/>
        </pc:sldMkLst>
      </pc:sldChg>
      <pc:sldChg chg="modSp add mod modNotes">
        <pc:chgData name="Arthur Liu" userId="57266d67-1d41-4103-859a-8797e8098ce0" providerId="ADAL" clId="{CCE2A7BE-E500-944F-86C2-06DB2265B782}" dt="2022-07-08T08:03:59.159" v="1473"/>
        <pc:sldMkLst>
          <pc:docMk/>
          <pc:sldMk cId="0" sldId="363"/>
        </pc:sldMkLst>
        <pc:spChg chg="mod">
          <ac:chgData name="Arthur Liu" userId="57266d67-1d41-4103-859a-8797e8098ce0" providerId="ADAL" clId="{CCE2A7BE-E500-944F-86C2-06DB2265B782}" dt="2022-07-08T06:28:03.486" v="1073" actId="14100"/>
          <ac:spMkLst>
            <pc:docMk/>
            <pc:sldMk cId="0" sldId="363"/>
            <ac:spMk id="103426" creationId="{00000000-0000-0000-0000-000000000000}"/>
          </ac:spMkLst>
        </pc:spChg>
      </pc:sldChg>
      <pc:sldChg chg="add modNotes">
        <pc:chgData name="Arthur Liu" userId="57266d67-1d41-4103-859a-8797e8098ce0" providerId="ADAL" clId="{CCE2A7BE-E500-944F-86C2-06DB2265B782}" dt="2022-07-08T08:03:59.159" v="1473"/>
        <pc:sldMkLst>
          <pc:docMk/>
          <pc:sldMk cId="0" sldId="364"/>
        </pc:sldMkLst>
      </pc:sldChg>
      <pc:sldChg chg="add modTransition">
        <pc:chgData name="Arthur Liu" userId="57266d67-1d41-4103-859a-8797e8098ce0" providerId="ADAL" clId="{CCE2A7BE-E500-944F-86C2-06DB2265B782}" dt="2022-07-07T21:43:52.700" v="6"/>
        <pc:sldMkLst>
          <pc:docMk/>
          <pc:sldMk cId="0" sldId="365"/>
        </pc:sldMkLst>
      </pc:sldChg>
      <pc:sldChg chg="modSp add mod ord modTransition">
        <pc:chgData name="Arthur Liu" userId="57266d67-1d41-4103-859a-8797e8098ce0" providerId="ADAL" clId="{CCE2A7BE-E500-944F-86C2-06DB2265B782}" dt="2022-07-08T05:49:55.916" v="397" actId="20578"/>
        <pc:sldMkLst>
          <pc:docMk/>
          <pc:sldMk cId="3480299014" sldId="367"/>
        </pc:sldMkLst>
        <pc:spChg chg="mod">
          <ac:chgData name="Arthur Liu" userId="57266d67-1d41-4103-859a-8797e8098ce0" providerId="ADAL" clId="{CCE2A7BE-E500-944F-86C2-06DB2265B782}" dt="2022-07-08T05:40:50.820" v="340" actId="27636"/>
          <ac:spMkLst>
            <pc:docMk/>
            <pc:sldMk cId="3480299014" sldId="367"/>
            <ac:spMk id="3" creationId="{00000000-0000-0000-0000-000000000000}"/>
          </ac:spMkLst>
        </pc:spChg>
      </pc:sldChg>
      <pc:sldChg chg="addSp modSp add mod ord">
        <pc:chgData name="Arthur Liu" userId="57266d67-1d41-4103-859a-8797e8098ce0" providerId="ADAL" clId="{CCE2A7BE-E500-944F-86C2-06DB2265B782}" dt="2022-07-08T05:49:55.916" v="397" actId="20578"/>
        <pc:sldMkLst>
          <pc:docMk/>
          <pc:sldMk cId="2077670060" sldId="368"/>
        </pc:sldMkLst>
        <pc:spChg chg="mod">
          <ac:chgData name="Arthur Liu" userId="57266d67-1d41-4103-859a-8797e8098ce0" providerId="ADAL" clId="{CCE2A7BE-E500-944F-86C2-06DB2265B782}" dt="2022-07-07T22:34:31.022" v="80" actId="14100"/>
          <ac:spMkLst>
            <pc:docMk/>
            <pc:sldMk cId="2077670060" sldId="368"/>
            <ac:spMk id="1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34:35.533" v="81" actId="1076"/>
          <ac:spMkLst>
            <pc:docMk/>
            <pc:sldMk cId="2077670060" sldId="368"/>
            <ac:spMk id="12" creationId="{00000000-0000-0000-0000-000000000000}"/>
          </ac:spMkLst>
        </pc:spChg>
        <pc:picChg chg="add mod">
          <ac:chgData name="Arthur Liu" userId="57266d67-1d41-4103-859a-8797e8098ce0" providerId="ADAL" clId="{CCE2A7BE-E500-944F-86C2-06DB2265B782}" dt="2022-07-08T05:41:51.158" v="343" actId="1076"/>
          <ac:picMkLst>
            <pc:docMk/>
            <pc:sldMk cId="2077670060" sldId="368"/>
            <ac:picMk id="1026" creationId="{D729A23B-C494-0844-BE75-F62E96DD2AAC}"/>
          </ac:picMkLst>
        </pc:picChg>
        <pc:picChg chg="mod">
          <ac:chgData name="Arthur Liu" userId="57266d67-1d41-4103-859a-8797e8098ce0" providerId="ADAL" clId="{CCE2A7BE-E500-944F-86C2-06DB2265B782}" dt="2022-07-07T22:34:42.834" v="82" actId="1076"/>
          <ac:picMkLst>
            <pc:docMk/>
            <pc:sldMk cId="2077670060" sldId="368"/>
            <ac:picMk id="428037" creationId="{00000000-0000-0000-0000-000000000000}"/>
          </ac:picMkLst>
        </pc:picChg>
      </pc:sldChg>
      <pc:sldChg chg="addSp delSp modSp add mod ord modTransition modAnim">
        <pc:chgData name="Arthur Liu" userId="57266d67-1d41-4103-859a-8797e8098ce0" providerId="ADAL" clId="{CCE2A7BE-E500-944F-86C2-06DB2265B782}" dt="2022-07-11T01:36:16.779" v="2029" actId="27636"/>
        <pc:sldMkLst>
          <pc:docMk/>
          <pc:sldMk cId="3199208998" sldId="369"/>
        </pc:sldMkLst>
        <pc:spChg chg="mod">
          <ac:chgData name="Arthur Liu" userId="57266d67-1d41-4103-859a-8797e8098ce0" providerId="ADAL" clId="{CCE2A7BE-E500-944F-86C2-06DB2265B782}" dt="2022-07-08T05:44:30.929" v="391" actId="20577"/>
          <ac:spMkLst>
            <pc:docMk/>
            <pc:sldMk cId="3199208998" sldId="369"/>
            <ac:spMk id="3" creationId="{00000000-0000-0000-0000-000000000000}"/>
          </ac:spMkLst>
        </pc:spChg>
        <pc:spChg chg="del">
          <ac:chgData name="Arthur Liu" userId="57266d67-1d41-4103-859a-8797e8098ce0" providerId="ADAL" clId="{CCE2A7BE-E500-944F-86C2-06DB2265B782}" dt="2022-07-08T05:42:55.427" v="346" actId="478"/>
          <ac:spMkLst>
            <pc:docMk/>
            <pc:sldMk cId="3199208998" sldId="369"/>
            <ac:spMk id="7" creationId="{00000000-0000-0000-0000-000000000000}"/>
          </ac:spMkLst>
        </pc:spChg>
        <pc:spChg chg="add mod">
          <ac:chgData name="Arthur Liu" userId="57266d67-1d41-4103-859a-8797e8098ce0" providerId="ADAL" clId="{CCE2A7BE-E500-944F-86C2-06DB2265B782}" dt="2022-07-11T01:36:16.779" v="2029" actId="27636"/>
          <ac:spMkLst>
            <pc:docMk/>
            <pc:sldMk cId="3199208998" sldId="369"/>
            <ac:spMk id="14" creationId="{9BD24E6E-B444-2B44-9D72-728FA2FFC8E7}"/>
          </ac:spMkLst>
        </pc:spChg>
        <pc:inkChg chg="add del">
          <ac:chgData name="Arthur Liu" userId="57266d67-1d41-4103-859a-8797e8098ce0" providerId="ADAL" clId="{CCE2A7BE-E500-944F-86C2-06DB2265B782}" dt="2022-07-08T05:42:53.648" v="345" actId="478"/>
          <ac:inkMkLst>
            <pc:docMk/>
            <pc:sldMk cId="3199208998" sldId="369"/>
            <ac:inkMk id="4" creationId="{C528EDBD-B3C0-5F4D-90FB-60F55789A5FF}"/>
          </ac:inkMkLst>
        </pc:inkChg>
        <pc:inkChg chg="add del">
          <ac:chgData name="Arthur Liu" userId="57266d67-1d41-4103-859a-8797e8098ce0" providerId="ADAL" clId="{CCE2A7BE-E500-944F-86C2-06DB2265B782}" dt="2022-07-08T05:42:53.648" v="345" actId="478"/>
          <ac:inkMkLst>
            <pc:docMk/>
            <pc:sldMk cId="3199208998" sldId="369"/>
            <ac:inkMk id="5" creationId="{74C69380-8575-8941-B4C8-C264216D852A}"/>
          </ac:inkMkLst>
        </pc:inkChg>
        <pc:inkChg chg="add del">
          <ac:chgData name="Arthur Liu" userId="57266d67-1d41-4103-859a-8797e8098ce0" providerId="ADAL" clId="{CCE2A7BE-E500-944F-86C2-06DB2265B782}" dt="2022-07-08T05:42:53.648" v="345" actId="478"/>
          <ac:inkMkLst>
            <pc:docMk/>
            <pc:sldMk cId="3199208998" sldId="369"/>
            <ac:inkMk id="6" creationId="{CF6BB828-8B0D-8D45-A731-119B27E1BF6B}"/>
          </ac:inkMkLst>
        </pc:inkChg>
        <pc:inkChg chg="add del">
          <ac:chgData name="Arthur Liu" userId="57266d67-1d41-4103-859a-8797e8098ce0" providerId="ADAL" clId="{CCE2A7BE-E500-944F-86C2-06DB2265B782}" dt="2022-07-08T05:42:53.648" v="345" actId="478"/>
          <ac:inkMkLst>
            <pc:docMk/>
            <pc:sldMk cId="3199208998" sldId="369"/>
            <ac:inkMk id="10" creationId="{08E6410C-98C1-B049-B550-0DC018F835FA}"/>
          </ac:inkMkLst>
        </pc:inkChg>
        <pc:inkChg chg="add del">
          <ac:chgData name="Arthur Liu" userId="57266d67-1d41-4103-859a-8797e8098ce0" providerId="ADAL" clId="{CCE2A7BE-E500-944F-86C2-06DB2265B782}" dt="2022-07-08T05:42:53.648" v="345" actId="478"/>
          <ac:inkMkLst>
            <pc:docMk/>
            <pc:sldMk cId="3199208998" sldId="369"/>
            <ac:inkMk id="11" creationId="{A99C15D4-9DB8-C142-89B1-DDA5708A4A65}"/>
          </ac:inkMkLst>
        </pc:inkChg>
        <pc:inkChg chg="add del">
          <ac:chgData name="Arthur Liu" userId="57266d67-1d41-4103-859a-8797e8098ce0" providerId="ADAL" clId="{CCE2A7BE-E500-944F-86C2-06DB2265B782}" dt="2022-07-08T05:42:53.648" v="345" actId="478"/>
          <ac:inkMkLst>
            <pc:docMk/>
            <pc:sldMk cId="3199208998" sldId="369"/>
            <ac:inkMk id="12" creationId="{B0D9E69B-63D7-B646-82B2-F1B6247CB201}"/>
          </ac:inkMkLst>
        </pc:inkChg>
        <pc:inkChg chg="add del">
          <ac:chgData name="Arthur Liu" userId="57266d67-1d41-4103-859a-8797e8098ce0" providerId="ADAL" clId="{CCE2A7BE-E500-944F-86C2-06DB2265B782}" dt="2022-07-08T05:42:53.648" v="345" actId="478"/>
          <ac:inkMkLst>
            <pc:docMk/>
            <pc:sldMk cId="3199208998" sldId="369"/>
            <ac:inkMk id="13" creationId="{160CBC1A-4C60-4E46-83AF-89292C6DE761}"/>
          </ac:inkMkLst>
        </pc:inkChg>
      </pc:sldChg>
      <pc:sldChg chg="modSp add mod modAnim modNotes">
        <pc:chgData name="Arthur Liu" userId="57266d67-1d41-4103-859a-8797e8098ce0" providerId="ADAL" clId="{CCE2A7BE-E500-944F-86C2-06DB2265B782}" dt="2022-07-10T20:12:59.539" v="1647"/>
        <pc:sldMkLst>
          <pc:docMk/>
          <pc:sldMk cId="1029728215" sldId="370"/>
        </pc:sldMkLst>
        <pc:spChg chg="mod">
          <ac:chgData name="Arthur Liu" userId="57266d67-1d41-4103-859a-8797e8098ce0" providerId="ADAL" clId="{CCE2A7BE-E500-944F-86C2-06DB2265B782}" dt="2022-07-08T05:23:26.564" v="170" actId="14100"/>
          <ac:spMkLst>
            <pc:docMk/>
            <pc:sldMk cId="1029728215" sldId="370"/>
            <ac:spMk id="79874" creationId="{00000000-0000-0000-0000-000000000000}"/>
          </ac:spMkLst>
        </pc:spChg>
        <pc:cxnChg chg="mod">
          <ac:chgData name="Arthur Liu" userId="57266d67-1d41-4103-859a-8797e8098ce0" providerId="ADAL" clId="{CCE2A7BE-E500-944F-86C2-06DB2265B782}" dt="2022-07-10T20:10:41.562" v="1631" actId="14100"/>
          <ac:cxnSpMkLst>
            <pc:docMk/>
            <pc:sldMk cId="1029728215" sldId="370"/>
            <ac:cxnSpMk id="79882" creationId="{00000000-0000-0000-0000-000000000000}"/>
          </ac:cxnSpMkLst>
        </pc:cxnChg>
      </pc:sldChg>
      <pc:sldChg chg="modSp add mod modTransition modNotesTx">
        <pc:chgData name="Arthur Liu" userId="57266d67-1d41-4103-859a-8797e8098ce0" providerId="ADAL" clId="{CCE2A7BE-E500-944F-86C2-06DB2265B782}" dt="2022-07-08T05:55:53.136" v="574" actId="20577"/>
        <pc:sldMkLst>
          <pc:docMk/>
          <pc:sldMk cId="1067317506" sldId="371"/>
        </pc:sldMkLst>
        <pc:spChg chg="mod">
          <ac:chgData name="Arthur Liu" userId="57266d67-1d41-4103-859a-8797e8098ce0" providerId="ADAL" clId="{CCE2A7BE-E500-944F-86C2-06DB2265B782}" dt="2022-07-08T05:55:53.136" v="574" actId="20577"/>
          <ac:spMkLst>
            <pc:docMk/>
            <pc:sldMk cId="1067317506" sldId="371"/>
            <ac:spMk id="3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CCE2A7BE-E500-944F-86C2-06DB2265B782}" dt="2022-07-10T22:36:03.792" v="2026" actId="113"/>
        <pc:sldMkLst>
          <pc:docMk/>
          <pc:sldMk cId="2358871651" sldId="373"/>
        </pc:sldMkLst>
        <pc:spChg chg="mod">
          <ac:chgData name="Arthur Liu" userId="57266d67-1d41-4103-859a-8797e8098ce0" providerId="ADAL" clId="{CCE2A7BE-E500-944F-86C2-06DB2265B782}" dt="2022-07-10T22:36:03.792" v="2026" actId="113"/>
          <ac:spMkLst>
            <pc:docMk/>
            <pc:sldMk cId="2358871651" sldId="373"/>
            <ac:spMk id="9" creationId="{00000000-0000-0000-0000-000000000000}"/>
          </ac:spMkLst>
        </pc:spChg>
      </pc:sldChg>
      <pc:sldChg chg="addSp modSp add mod ord modAnim">
        <pc:chgData name="Arthur Liu" userId="57266d67-1d41-4103-859a-8797e8098ce0" providerId="ADAL" clId="{CCE2A7BE-E500-944F-86C2-06DB2265B782}" dt="2022-07-10T21:00:28.787" v="1938" actId="20577"/>
        <pc:sldMkLst>
          <pc:docMk/>
          <pc:sldMk cId="2395157222" sldId="374"/>
        </pc:sldMkLst>
        <pc:spChg chg="mod">
          <ac:chgData name="Arthur Liu" userId="57266d67-1d41-4103-859a-8797e8098ce0" providerId="ADAL" clId="{CCE2A7BE-E500-944F-86C2-06DB2265B782}" dt="2022-07-10T20:17:05.332" v="1863" actId="20577"/>
          <ac:spMkLst>
            <pc:docMk/>
            <pc:sldMk cId="2395157222" sldId="374"/>
            <ac:spMk id="6" creationId="{00000000-0000-0000-0000-000000000000}"/>
          </ac:spMkLst>
        </pc:spChg>
        <pc:spChg chg="add mod">
          <ac:chgData name="Arthur Liu" userId="57266d67-1d41-4103-859a-8797e8098ce0" providerId="ADAL" clId="{CCE2A7BE-E500-944F-86C2-06DB2265B782}" dt="2022-07-10T20:57:58.193" v="1919" actId="20577"/>
          <ac:spMkLst>
            <pc:docMk/>
            <pc:sldMk cId="2395157222" sldId="374"/>
            <ac:spMk id="7" creationId="{6CCF1E64-84B8-054E-8892-02DEC8DEBBD7}"/>
          </ac:spMkLst>
        </pc:spChg>
        <pc:spChg chg="mod">
          <ac:chgData name="Arthur Liu" userId="57266d67-1d41-4103-859a-8797e8098ce0" providerId="ADAL" clId="{CCE2A7BE-E500-944F-86C2-06DB2265B782}" dt="2022-07-10T21:00:28.787" v="1938" actId="20577"/>
          <ac:spMkLst>
            <pc:docMk/>
            <pc:sldMk cId="2395157222" sldId="374"/>
            <ac:spMk id="308226" creationId="{00000000-0000-0000-0000-000000000000}"/>
          </ac:spMkLst>
        </pc:spChg>
      </pc:sldChg>
      <pc:sldChg chg="modSp add mod ord modTransition modShow">
        <pc:chgData name="Arthur Liu" userId="57266d67-1d41-4103-859a-8797e8098ce0" providerId="ADAL" clId="{CCE2A7BE-E500-944F-86C2-06DB2265B782}" dt="2022-07-10T21:00:04.577" v="1934" actId="729"/>
        <pc:sldMkLst>
          <pc:docMk/>
          <pc:sldMk cId="1864925079" sldId="375"/>
        </pc:sldMkLst>
        <pc:spChg chg="mod">
          <ac:chgData name="Arthur Liu" userId="57266d67-1d41-4103-859a-8797e8098ce0" providerId="ADAL" clId="{CCE2A7BE-E500-944F-86C2-06DB2265B782}" dt="2022-07-07T22:07:12.326" v="53" actId="14100"/>
          <ac:spMkLst>
            <pc:docMk/>
            <pc:sldMk cId="1864925079" sldId="375"/>
            <ac:spMk id="2" creationId="{00000000-0000-0000-0000-000000000000}"/>
          </ac:spMkLst>
        </pc:spChg>
      </pc:sldChg>
      <pc:sldChg chg="modSp add mod ord modTransition modShow">
        <pc:chgData name="Arthur Liu" userId="57266d67-1d41-4103-859a-8797e8098ce0" providerId="ADAL" clId="{CCE2A7BE-E500-944F-86C2-06DB2265B782}" dt="2022-07-10T21:00:04.577" v="1934" actId="729"/>
        <pc:sldMkLst>
          <pc:docMk/>
          <pc:sldMk cId="3976787127" sldId="376"/>
        </pc:sldMkLst>
        <pc:spChg chg="mod">
          <ac:chgData name="Arthur Liu" userId="57266d67-1d41-4103-859a-8797e8098ce0" providerId="ADAL" clId="{CCE2A7BE-E500-944F-86C2-06DB2265B782}" dt="2022-07-07T22:07:16.586" v="54" actId="14100"/>
          <ac:spMkLst>
            <pc:docMk/>
            <pc:sldMk cId="3976787127" sldId="376"/>
            <ac:spMk id="2" creationId="{00000000-0000-0000-0000-000000000000}"/>
          </ac:spMkLst>
        </pc:spChg>
      </pc:sldChg>
      <pc:sldChg chg="modSp add mod ord modTransition modShow">
        <pc:chgData name="Arthur Liu" userId="57266d67-1d41-4103-859a-8797e8098ce0" providerId="ADAL" clId="{CCE2A7BE-E500-944F-86C2-06DB2265B782}" dt="2022-07-10T21:00:04.577" v="1934" actId="729"/>
        <pc:sldMkLst>
          <pc:docMk/>
          <pc:sldMk cId="1313598896" sldId="377"/>
        </pc:sldMkLst>
        <pc:spChg chg="mod">
          <ac:chgData name="Arthur Liu" userId="57266d67-1d41-4103-859a-8797e8098ce0" providerId="ADAL" clId="{CCE2A7BE-E500-944F-86C2-06DB2265B782}" dt="2022-07-07T22:07:19.477" v="55" actId="14100"/>
          <ac:spMkLst>
            <pc:docMk/>
            <pc:sldMk cId="1313598896" sldId="377"/>
            <ac:spMk id="2" creationId="{00000000-0000-0000-0000-000000000000}"/>
          </ac:spMkLst>
        </pc:spChg>
      </pc:sldChg>
      <pc:sldChg chg="modSp add mod ord modTransition modShow">
        <pc:chgData name="Arthur Liu" userId="57266d67-1d41-4103-859a-8797e8098ce0" providerId="ADAL" clId="{CCE2A7BE-E500-944F-86C2-06DB2265B782}" dt="2022-07-10T21:00:04.577" v="1934" actId="729"/>
        <pc:sldMkLst>
          <pc:docMk/>
          <pc:sldMk cId="1070028730" sldId="378"/>
        </pc:sldMkLst>
        <pc:spChg chg="mod">
          <ac:chgData name="Arthur Liu" userId="57266d67-1d41-4103-859a-8797e8098ce0" providerId="ADAL" clId="{CCE2A7BE-E500-944F-86C2-06DB2265B782}" dt="2022-07-07T22:07:22.660" v="56" actId="14100"/>
          <ac:spMkLst>
            <pc:docMk/>
            <pc:sldMk cId="1070028730" sldId="378"/>
            <ac:spMk id="2" creationId="{00000000-0000-0000-0000-000000000000}"/>
          </ac:spMkLst>
        </pc:spChg>
      </pc:sldChg>
      <pc:sldChg chg="modSp add mod ord modTransition modShow">
        <pc:chgData name="Arthur Liu" userId="57266d67-1d41-4103-859a-8797e8098ce0" providerId="ADAL" clId="{CCE2A7BE-E500-944F-86C2-06DB2265B782}" dt="2022-07-10T21:00:04.577" v="1934" actId="729"/>
        <pc:sldMkLst>
          <pc:docMk/>
          <pc:sldMk cId="878459713" sldId="379"/>
        </pc:sldMkLst>
        <pc:spChg chg="mod">
          <ac:chgData name="Arthur Liu" userId="57266d67-1d41-4103-859a-8797e8098ce0" providerId="ADAL" clId="{CCE2A7BE-E500-944F-86C2-06DB2265B782}" dt="2022-07-07T22:07:25.678" v="57" actId="14100"/>
          <ac:spMkLst>
            <pc:docMk/>
            <pc:sldMk cId="878459713" sldId="379"/>
            <ac:spMk id="2" creationId="{00000000-0000-0000-0000-000000000000}"/>
          </ac:spMkLst>
        </pc:spChg>
      </pc:sldChg>
      <pc:sldChg chg="addSp modSp add mod ord">
        <pc:chgData name="Arthur Liu" userId="57266d67-1d41-4103-859a-8797e8098ce0" providerId="ADAL" clId="{CCE2A7BE-E500-944F-86C2-06DB2265B782}" dt="2022-07-10T20:59:10.638" v="1933" actId="1076"/>
        <pc:sldMkLst>
          <pc:docMk/>
          <pc:sldMk cId="2777499029" sldId="380"/>
        </pc:sldMkLst>
        <pc:spChg chg="add mod">
          <ac:chgData name="Arthur Liu" userId="57266d67-1d41-4103-859a-8797e8098ce0" providerId="ADAL" clId="{CCE2A7BE-E500-944F-86C2-06DB2265B782}" dt="2022-07-10T20:59:10.638" v="1933" actId="1076"/>
          <ac:spMkLst>
            <pc:docMk/>
            <pc:sldMk cId="2777499029" sldId="380"/>
            <ac:spMk id="5" creationId="{FEFC5EC3-1F05-734D-AB12-0C984BF8734E}"/>
          </ac:spMkLst>
        </pc:spChg>
        <pc:spChg chg="mod">
          <ac:chgData name="Arthur Liu" userId="57266d67-1d41-4103-859a-8797e8098ce0" providerId="ADAL" clId="{CCE2A7BE-E500-944F-86C2-06DB2265B782}" dt="2022-07-10T20:58:55.199" v="1922" actId="20577"/>
          <ac:spMkLst>
            <pc:docMk/>
            <pc:sldMk cId="2777499029" sldId="380"/>
            <ac:spMk id="6" creationId="{00000000-0000-0000-0000-000000000000}"/>
          </ac:spMkLst>
        </pc:spChg>
      </pc:sldChg>
      <pc:sldChg chg="modSp add mod modTransition modNotes">
        <pc:chgData name="Arthur Liu" userId="57266d67-1d41-4103-859a-8797e8098ce0" providerId="ADAL" clId="{CCE2A7BE-E500-944F-86C2-06DB2265B782}" dt="2022-07-08T08:03:59.159" v="1473"/>
        <pc:sldMkLst>
          <pc:docMk/>
          <pc:sldMk cId="1016421382" sldId="382"/>
        </pc:sldMkLst>
        <pc:spChg chg="mod">
          <ac:chgData name="Arthur Liu" userId="57266d67-1d41-4103-859a-8797e8098ce0" providerId="ADAL" clId="{CCE2A7BE-E500-944F-86C2-06DB2265B782}" dt="2022-07-08T06:21:47.837" v="1041" actId="14100"/>
          <ac:spMkLst>
            <pc:docMk/>
            <pc:sldMk cId="1016421382" sldId="382"/>
            <ac:spMk id="30723" creationId="{00000000-0000-0000-0000-000000000000}"/>
          </ac:spMkLst>
        </pc:spChg>
      </pc:sldChg>
      <pc:sldChg chg="add modTransition modNotes">
        <pc:chgData name="Arthur Liu" userId="57266d67-1d41-4103-859a-8797e8098ce0" providerId="ADAL" clId="{CCE2A7BE-E500-944F-86C2-06DB2265B782}" dt="2022-07-08T08:03:59.159" v="1473"/>
        <pc:sldMkLst>
          <pc:docMk/>
          <pc:sldMk cId="4192355477" sldId="383"/>
        </pc:sldMkLst>
      </pc:sldChg>
      <pc:sldChg chg="add mod modTransition modShow">
        <pc:chgData name="Arthur Liu" userId="57266d67-1d41-4103-859a-8797e8098ce0" providerId="ADAL" clId="{CCE2A7BE-E500-944F-86C2-06DB2265B782}" dt="2022-07-08T06:30:55.039" v="1318" actId="729"/>
        <pc:sldMkLst>
          <pc:docMk/>
          <pc:sldMk cId="419341781" sldId="384"/>
        </pc:sldMkLst>
      </pc:sldChg>
      <pc:sldChg chg="addSp modSp add mod">
        <pc:chgData name="Arthur Liu" userId="57266d67-1d41-4103-859a-8797e8098ce0" providerId="ADAL" clId="{CCE2A7BE-E500-944F-86C2-06DB2265B782}" dt="2022-07-08T06:31:38.851" v="1322" actId="164"/>
        <pc:sldMkLst>
          <pc:docMk/>
          <pc:sldMk cId="1838157610" sldId="385"/>
        </pc:sldMkLst>
        <pc:spChg chg="mod">
          <ac:chgData name="Arthur Liu" userId="57266d67-1d41-4103-859a-8797e8098ce0" providerId="ADAL" clId="{CCE2A7BE-E500-944F-86C2-06DB2265B782}" dt="2022-07-08T06:31:38.851" v="1322" actId="164"/>
          <ac:spMkLst>
            <pc:docMk/>
            <pc:sldMk cId="1838157610" sldId="385"/>
            <ac:spMk id="2560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8.851" v="1322" actId="164"/>
          <ac:spMkLst>
            <pc:docMk/>
            <pc:sldMk cId="1838157610" sldId="385"/>
            <ac:spMk id="2560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8.851" v="1322" actId="164"/>
          <ac:spMkLst>
            <pc:docMk/>
            <pc:sldMk cId="1838157610" sldId="385"/>
            <ac:spMk id="2560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8.851" v="1322" actId="164"/>
          <ac:spMkLst>
            <pc:docMk/>
            <pc:sldMk cId="1838157610" sldId="385"/>
            <ac:spMk id="2560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8.851" v="1322" actId="164"/>
          <ac:spMkLst>
            <pc:docMk/>
            <pc:sldMk cId="1838157610" sldId="385"/>
            <ac:spMk id="2560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8.851" v="1322" actId="164"/>
          <ac:spMkLst>
            <pc:docMk/>
            <pc:sldMk cId="1838157610" sldId="385"/>
            <ac:spMk id="2560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8.851" v="1322" actId="164"/>
          <ac:spMkLst>
            <pc:docMk/>
            <pc:sldMk cId="1838157610" sldId="385"/>
            <ac:spMk id="2560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8.851" v="1322" actId="164"/>
          <ac:spMkLst>
            <pc:docMk/>
            <pc:sldMk cId="1838157610" sldId="385"/>
            <ac:spMk id="2561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38.851" v="1322" actId="164"/>
          <ac:spMkLst>
            <pc:docMk/>
            <pc:sldMk cId="1838157610" sldId="385"/>
            <ac:spMk id="2561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05:57.210" v="44" actId="20577"/>
          <ac:spMkLst>
            <pc:docMk/>
            <pc:sldMk cId="1838157610" sldId="385"/>
            <ac:spMk id="25627" creationId="{00000000-0000-0000-0000-000000000000}"/>
          </ac:spMkLst>
        </pc:spChg>
        <pc:grpChg chg="add mod">
          <ac:chgData name="Arthur Liu" userId="57266d67-1d41-4103-859a-8797e8098ce0" providerId="ADAL" clId="{CCE2A7BE-E500-944F-86C2-06DB2265B782}" dt="2022-07-08T06:31:38.851" v="1322" actId="164"/>
          <ac:grpSpMkLst>
            <pc:docMk/>
            <pc:sldMk cId="1838157610" sldId="385"/>
            <ac:grpSpMk id="2" creationId="{A2E1946B-DFFC-8F4B-AAAF-87C0EF56F272}"/>
          </ac:grpSpMkLst>
        </pc:grpChg>
        <pc:cxnChg chg="mod">
          <ac:chgData name="Arthur Liu" userId="57266d67-1d41-4103-859a-8797e8098ce0" providerId="ADAL" clId="{CCE2A7BE-E500-944F-86C2-06DB2265B782}" dt="2022-07-08T06:31:38.851" v="1322" actId="164"/>
          <ac:cxnSpMkLst>
            <pc:docMk/>
            <pc:sldMk cId="1838157610" sldId="385"/>
            <ac:cxnSpMk id="25608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8.851" v="1322" actId="164"/>
          <ac:cxnSpMkLst>
            <pc:docMk/>
            <pc:sldMk cId="1838157610" sldId="385"/>
            <ac:cxnSpMk id="25609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8.851" v="1322" actId="164"/>
          <ac:cxnSpMkLst>
            <pc:docMk/>
            <pc:sldMk cId="1838157610" sldId="385"/>
            <ac:cxnSpMk id="25610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8.851" v="1322" actId="164"/>
          <ac:cxnSpMkLst>
            <pc:docMk/>
            <pc:sldMk cId="1838157610" sldId="385"/>
            <ac:cxnSpMk id="25611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8.851" v="1322" actId="164"/>
          <ac:cxnSpMkLst>
            <pc:docMk/>
            <pc:sldMk cId="1838157610" sldId="385"/>
            <ac:cxnSpMk id="25612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8.851" v="1322" actId="164"/>
          <ac:cxnSpMkLst>
            <pc:docMk/>
            <pc:sldMk cId="1838157610" sldId="385"/>
            <ac:cxnSpMk id="25613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8.851" v="1322" actId="164"/>
          <ac:cxnSpMkLst>
            <pc:docMk/>
            <pc:sldMk cId="1838157610" sldId="385"/>
            <ac:cxnSpMk id="25615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38.851" v="1322" actId="164"/>
          <ac:cxnSpMkLst>
            <pc:docMk/>
            <pc:sldMk cId="1838157610" sldId="385"/>
            <ac:cxnSpMk id="25617" creationId="{00000000-0000-0000-0000-000000000000}"/>
          </ac:cxnSpMkLst>
        </pc:cxnChg>
      </pc:sldChg>
      <pc:sldChg chg="modSp add mod ord modTransition modNotes">
        <pc:chgData name="Arthur Liu" userId="57266d67-1d41-4103-859a-8797e8098ce0" providerId="ADAL" clId="{CCE2A7BE-E500-944F-86C2-06DB2265B782}" dt="2022-07-08T08:03:59.159" v="1473"/>
        <pc:sldMkLst>
          <pc:docMk/>
          <pc:sldMk cId="549129393" sldId="387"/>
        </pc:sldMkLst>
        <pc:spChg chg="mod">
          <ac:chgData name="Arthur Liu" userId="57266d67-1d41-4103-859a-8797e8098ce0" providerId="ADAL" clId="{CCE2A7BE-E500-944F-86C2-06DB2265B782}" dt="2022-07-08T06:05:00.032" v="865" actId="27636"/>
          <ac:spMkLst>
            <pc:docMk/>
            <pc:sldMk cId="549129393" sldId="387"/>
            <ac:spMk id="28675" creationId="{00000000-0000-0000-0000-000000000000}"/>
          </ac:spMkLst>
        </pc:spChg>
      </pc:sldChg>
      <pc:sldChg chg="addSp modSp add mod">
        <pc:chgData name="Arthur Liu" userId="57266d67-1d41-4103-859a-8797e8098ce0" providerId="ADAL" clId="{CCE2A7BE-E500-944F-86C2-06DB2265B782}" dt="2022-07-08T06:31:42.401" v="1323" actId="164"/>
        <pc:sldMkLst>
          <pc:docMk/>
          <pc:sldMk cId="3830303025" sldId="388"/>
        </pc:sldMkLst>
        <pc:spChg chg="mod">
          <ac:chgData name="Arthur Liu" userId="57266d67-1d41-4103-859a-8797e8098ce0" providerId="ADAL" clId="{CCE2A7BE-E500-944F-86C2-06DB2265B782}" dt="2022-07-08T06:31:42.401" v="1323" actId="164"/>
          <ac:spMkLst>
            <pc:docMk/>
            <pc:sldMk cId="3830303025" sldId="388"/>
            <ac:spMk id="2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42.401" v="1323" actId="164"/>
          <ac:spMkLst>
            <pc:docMk/>
            <pc:sldMk cId="3830303025" sldId="388"/>
            <ac:spMk id="2560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42.401" v="1323" actId="164"/>
          <ac:spMkLst>
            <pc:docMk/>
            <pc:sldMk cId="3830303025" sldId="388"/>
            <ac:spMk id="2560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42.401" v="1323" actId="164"/>
          <ac:spMkLst>
            <pc:docMk/>
            <pc:sldMk cId="3830303025" sldId="388"/>
            <ac:spMk id="2560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42.401" v="1323" actId="164"/>
          <ac:spMkLst>
            <pc:docMk/>
            <pc:sldMk cId="3830303025" sldId="388"/>
            <ac:spMk id="2560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42.401" v="1323" actId="164"/>
          <ac:spMkLst>
            <pc:docMk/>
            <pc:sldMk cId="3830303025" sldId="388"/>
            <ac:spMk id="2560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42.401" v="1323" actId="164"/>
          <ac:spMkLst>
            <pc:docMk/>
            <pc:sldMk cId="3830303025" sldId="388"/>
            <ac:spMk id="2560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42.401" v="1323" actId="164"/>
          <ac:spMkLst>
            <pc:docMk/>
            <pc:sldMk cId="3830303025" sldId="388"/>
            <ac:spMk id="2560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31:42.401" v="1323" actId="164"/>
          <ac:spMkLst>
            <pc:docMk/>
            <pc:sldMk cId="3830303025" sldId="388"/>
            <ac:spMk id="2561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7T22:06:05.830" v="48" actId="20577"/>
          <ac:spMkLst>
            <pc:docMk/>
            <pc:sldMk cId="3830303025" sldId="388"/>
            <ac:spMk id="25627" creationId="{00000000-0000-0000-0000-000000000000}"/>
          </ac:spMkLst>
        </pc:spChg>
        <pc:grpChg chg="add mod">
          <ac:chgData name="Arthur Liu" userId="57266d67-1d41-4103-859a-8797e8098ce0" providerId="ADAL" clId="{CCE2A7BE-E500-944F-86C2-06DB2265B782}" dt="2022-07-08T06:31:42.401" v="1323" actId="164"/>
          <ac:grpSpMkLst>
            <pc:docMk/>
            <pc:sldMk cId="3830303025" sldId="388"/>
            <ac:grpSpMk id="2" creationId="{3388EA5E-C910-4447-A442-C102BF37E921}"/>
          </ac:grpSpMkLst>
        </pc:grpChg>
        <pc:cxnChg chg="mod">
          <ac:chgData name="Arthur Liu" userId="57266d67-1d41-4103-859a-8797e8098ce0" providerId="ADAL" clId="{CCE2A7BE-E500-944F-86C2-06DB2265B782}" dt="2022-07-08T06:31:42.401" v="1323" actId="164"/>
          <ac:cxnSpMkLst>
            <pc:docMk/>
            <pc:sldMk cId="3830303025" sldId="388"/>
            <ac:cxnSpMk id="24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42.401" v="1323" actId="164"/>
          <ac:cxnSpMkLst>
            <pc:docMk/>
            <pc:sldMk cId="3830303025" sldId="388"/>
            <ac:cxnSpMk id="25608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42.401" v="1323" actId="164"/>
          <ac:cxnSpMkLst>
            <pc:docMk/>
            <pc:sldMk cId="3830303025" sldId="388"/>
            <ac:cxnSpMk id="25609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42.401" v="1323" actId="164"/>
          <ac:cxnSpMkLst>
            <pc:docMk/>
            <pc:sldMk cId="3830303025" sldId="388"/>
            <ac:cxnSpMk id="25610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42.401" v="1323" actId="164"/>
          <ac:cxnSpMkLst>
            <pc:docMk/>
            <pc:sldMk cId="3830303025" sldId="388"/>
            <ac:cxnSpMk id="25611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42.401" v="1323" actId="164"/>
          <ac:cxnSpMkLst>
            <pc:docMk/>
            <pc:sldMk cId="3830303025" sldId="388"/>
            <ac:cxnSpMk id="25612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42.401" v="1323" actId="164"/>
          <ac:cxnSpMkLst>
            <pc:docMk/>
            <pc:sldMk cId="3830303025" sldId="388"/>
            <ac:cxnSpMk id="25613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6:31:42.401" v="1323" actId="164"/>
          <ac:cxnSpMkLst>
            <pc:docMk/>
            <pc:sldMk cId="3830303025" sldId="388"/>
            <ac:cxnSpMk id="25617" creationId="{00000000-0000-0000-0000-000000000000}"/>
          </ac:cxnSpMkLst>
        </pc:cxnChg>
      </pc:sldChg>
      <pc:sldChg chg="modSp add mod modShow">
        <pc:chgData name="Arthur Liu" userId="57266d67-1d41-4103-859a-8797e8098ce0" providerId="ADAL" clId="{CCE2A7BE-E500-944F-86C2-06DB2265B782}" dt="2022-07-08T06:31:22.279" v="1320" actId="729"/>
        <pc:sldMkLst>
          <pc:docMk/>
          <pc:sldMk cId="1212127140" sldId="389"/>
        </pc:sldMkLst>
        <pc:spChg chg="mod">
          <ac:chgData name="Arthur Liu" userId="57266d67-1d41-4103-859a-8797e8098ce0" providerId="ADAL" clId="{CCE2A7BE-E500-944F-86C2-06DB2265B782}" dt="2022-07-07T22:06:08.449" v="50" actId="20577"/>
          <ac:spMkLst>
            <pc:docMk/>
            <pc:sldMk cId="1212127140" sldId="389"/>
            <ac:spMk id="25627" creationId="{00000000-0000-0000-0000-000000000000}"/>
          </ac:spMkLst>
        </pc:spChg>
      </pc:sldChg>
      <pc:sldChg chg="modSp add mod ord modTransition">
        <pc:chgData name="Arthur Liu" userId="57266d67-1d41-4103-859a-8797e8098ce0" providerId="ADAL" clId="{CCE2A7BE-E500-944F-86C2-06DB2265B782}" dt="2022-07-08T05:49:55.916" v="397" actId="20578"/>
        <pc:sldMkLst>
          <pc:docMk/>
          <pc:sldMk cId="996505414" sldId="390"/>
        </pc:sldMkLst>
        <pc:spChg chg="mod">
          <ac:chgData name="Arthur Liu" userId="57266d67-1d41-4103-859a-8797e8098ce0" providerId="ADAL" clId="{CCE2A7BE-E500-944F-86C2-06DB2265B782}" dt="2022-07-08T05:40:23.627" v="330" actId="5793"/>
          <ac:spMkLst>
            <pc:docMk/>
            <pc:sldMk cId="996505414" sldId="390"/>
            <ac:spMk id="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40:28.352" v="331" actId="1076"/>
          <ac:spMkLst>
            <pc:docMk/>
            <pc:sldMk cId="996505414" sldId="390"/>
            <ac:spMk id="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40:28.352" v="331" actId="1076"/>
          <ac:spMkLst>
            <pc:docMk/>
            <pc:sldMk cId="996505414" sldId="390"/>
            <ac:spMk id="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40:28.352" v="331" actId="1076"/>
          <ac:spMkLst>
            <pc:docMk/>
            <pc:sldMk cId="996505414" sldId="390"/>
            <ac:spMk id="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40:28.352" v="331" actId="1076"/>
          <ac:spMkLst>
            <pc:docMk/>
            <pc:sldMk cId="996505414" sldId="390"/>
            <ac:spMk id="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40:28.352" v="331" actId="1076"/>
          <ac:spMkLst>
            <pc:docMk/>
            <pc:sldMk cId="996505414" sldId="390"/>
            <ac:spMk id="1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40:28.352" v="331" actId="1076"/>
          <ac:spMkLst>
            <pc:docMk/>
            <pc:sldMk cId="996505414" sldId="390"/>
            <ac:spMk id="1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40:28.352" v="331" actId="1076"/>
          <ac:spMkLst>
            <pc:docMk/>
            <pc:sldMk cId="996505414" sldId="390"/>
            <ac:spMk id="1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40:28.352" v="331" actId="1076"/>
          <ac:spMkLst>
            <pc:docMk/>
            <pc:sldMk cId="996505414" sldId="390"/>
            <ac:spMk id="13" creationId="{00000000-0000-0000-0000-000000000000}"/>
          </ac:spMkLst>
        </pc:spChg>
      </pc:sldChg>
      <pc:sldChg chg="delSp modSp add mod modTransition">
        <pc:chgData name="Arthur Liu" userId="57266d67-1d41-4103-859a-8797e8098ce0" providerId="ADAL" clId="{CCE2A7BE-E500-944F-86C2-06DB2265B782}" dt="2022-07-08T07:45:09.547" v="1325" actId="478"/>
        <pc:sldMkLst>
          <pc:docMk/>
          <pc:sldMk cId="2023965706" sldId="391"/>
        </pc:sldMkLst>
        <pc:spChg chg="mod">
          <ac:chgData name="Arthur Liu" userId="57266d67-1d41-4103-859a-8797e8098ce0" providerId="ADAL" clId="{CCE2A7BE-E500-944F-86C2-06DB2265B782}" dt="2022-07-08T06:00:51.094" v="806" actId="20577"/>
          <ac:spMkLst>
            <pc:docMk/>
            <pc:sldMk cId="2023965706" sldId="391"/>
            <ac:spMk id="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59:28.190" v="782" actId="1076"/>
          <ac:spMkLst>
            <pc:docMk/>
            <pc:sldMk cId="2023965706" sldId="391"/>
            <ac:spMk id="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01:07.802" v="820" actId="1076"/>
          <ac:spMkLst>
            <pc:docMk/>
            <pc:sldMk cId="2023965706" sldId="391"/>
            <ac:spMk id="22" creationId="{00000000-0000-0000-0000-000000000000}"/>
          </ac:spMkLst>
        </pc:spChg>
        <pc:spChg chg="del">
          <ac:chgData name="Arthur Liu" userId="57266d67-1d41-4103-859a-8797e8098ce0" providerId="ADAL" clId="{CCE2A7BE-E500-944F-86C2-06DB2265B782}" dt="2022-07-08T07:45:09.547" v="1325" actId="478"/>
          <ac:spMkLst>
            <pc:docMk/>
            <pc:sldMk cId="2023965706" sldId="391"/>
            <ac:spMk id="23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00:21.223" v="793" actId="1076"/>
          <ac:spMkLst>
            <pc:docMk/>
            <pc:sldMk cId="2023965706" sldId="391"/>
            <ac:spMk id="24" creationId="{00000000-0000-0000-0000-000000000000}"/>
          </ac:spMkLst>
        </pc:spChg>
        <pc:grpChg chg="mod">
          <ac:chgData name="Arthur Liu" userId="57266d67-1d41-4103-859a-8797e8098ce0" providerId="ADAL" clId="{CCE2A7BE-E500-944F-86C2-06DB2265B782}" dt="2022-07-08T06:00:21.223" v="793" actId="1076"/>
          <ac:grpSpMkLst>
            <pc:docMk/>
            <pc:sldMk cId="2023965706" sldId="391"/>
            <ac:grpSpMk id="8" creationId="{00000000-0000-0000-0000-000000000000}"/>
          </ac:grpSpMkLst>
        </pc:grpChg>
      </pc:sldChg>
      <pc:sldChg chg="modSp add mod modTransition">
        <pc:chgData name="Arthur Liu" userId="57266d67-1d41-4103-859a-8797e8098ce0" providerId="ADAL" clId="{CCE2A7BE-E500-944F-86C2-06DB2265B782}" dt="2022-07-08T06:08:47.055" v="930" actId="20577"/>
        <pc:sldMkLst>
          <pc:docMk/>
          <pc:sldMk cId="2414053517" sldId="392"/>
        </pc:sldMkLst>
        <pc:spChg chg="mod">
          <ac:chgData name="Arthur Liu" userId="57266d67-1d41-4103-859a-8797e8098ce0" providerId="ADAL" clId="{CCE2A7BE-E500-944F-86C2-06DB2265B782}" dt="2022-07-08T06:08:47.055" v="930" actId="20577"/>
          <ac:spMkLst>
            <pc:docMk/>
            <pc:sldMk cId="2414053517" sldId="392"/>
            <ac:spMk id="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08:41.123" v="929" actId="404"/>
          <ac:spMkLst>
            <pc:docMk/>
            <pc:sldMk cId="2414053517" sldId="392"/>
            <ac:spMk id="3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CCE2A7BE-E500-944F-86C2-06DB2265B782}" dt="2022-07-08T05:20:37.146" v="164" actId="20577"/>
        <pc:sldMkLst>
          <pc:docMk/>
          <pc:sldMk cId="3107834512" sldId="393"/>
        </pc:sldMkLst>
        <pc:spChg chg="mod">
          <ac:chgData name="Arthur Liu" userId="57266d67-1d41-4103-859a-8797e8098ce0" providerId="ADAL" clId="{CCE2A7BE-E500-944F-86C2-06DB2265B782}" dt="2022-07-08T05:20:16.915" v="156" actId="14100"/>
          <ac:spMkLst>
            <pc:docMk/>
            <pc:sldMk cId="3107834512" sldId="393"/>
            <ac:spMk id="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0:37.146" v="164" actId="20577"/>
          <ac:spMkLst>
            <pc:docMk/>
            <pc:sldMk cId="3107834512" sldId="393"/>
            <ac:spMk id="7" creationId="{00000000-0000-0000-0000-000000000000}"/>
          </ac:spMkLst>
        </pc:spChg>
      </pc:sldChg>
      <pc:sldChg chg="addSp delSp modSp add mod modTransition">
        <pc:chgData name="Arthur Liu" userId="57266d67-1d41-4103-859a-8797e8098ce0" providerId="ADAL" clId="{CCE2A7BE-E500-944F-86C2-06DB2265B782}" dt="2022-07-08T05:24:42.391" v="223" actId="403"/>
        <pc:sldMkLst>
          <pc:docMk/>
          <pc:sldMk cId="2731936857" sldId="394"/>
        </pc:sldMkLst>
        <pc:spChg chg="mod">
          <ac:chgData name="Arthur Liu" userId="57266d67-1d41-4103-859a-8797e8098ce0" providerId="ADAL" clId="{CCE2A7BE-E500-944F-86C2-06DB2265B782}" dt="2022-07-08T05:24:42.391" v="223" actId="403"/>
          <ac:spMkLst>
            <pc:docMk/>
            <pc:sldMk cId="2731936857" sldId="394"/>
            <ac:spMk id="4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4:42.391" v="223" actId="403"/>
          <ac:spMkLst>
            <pc:docMk/>
            <pc:sldMk cId="2731936857" sldId="394"/>
            <ac:spMk id="5" creationId="{00000000-0000-0000-0000-000000000000}"/>
          </ac:spMkLst>
        </pc:spChg>
        <pc:spChg chg="del mod">
          <ac:chgData name="Arthur Liu" userId="57266d67-1d41-4103-859a-8797e8098ce0" providerId="ADAL" clId="{CCE2A7BE-E500-944F-86C2-06DB2265B782}" dt="2022-07-08T05:23:55.492" v="175" actId="478"/>
          <ac:spMkLst>
            <pc:docMk/>
            <pc:sldMk cId="2731936857" sldId="394"/>
            <ac:spMk id="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4:25.097" v="219" actId="164"/>
          <ac:spMkLst>
            <pc:docMk/>
            <pc:sldMk cId="2731936857" sldId="394"/>
            <ac:spMk id="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4:25.097" v="219" actId="164"/>
          <ac:spMkLst>
            <pc:docMk/>
            <pc:sldMk cId="2731936857" sldId="394"/>
            <ac:spMk id="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4:25.097" v="219" actId="164"/>
          <ac:spMkLst>
            <pc:docMk/>
            <pc:sldMk cId="2731936857" sldId="394"/>
            <ac:spMk id="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4:25.097" v="219" actId="164"/>
          <ac:spMkLst>
            <pc:docMk/>
            <pc:sldMk cId="2731936857" sldId="394"/>
            <ac:spMk id="10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4:25.097" v="219" actId="164"/>
          <ac:spMkLst>
            <pc:docMk/>
            <pc:sldMk cId="2731936857" sldId="394"/>
            <ac:spMk id="11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4:25.097" v="219" actId="164"/>
          <ac:spMkLst>
            <pc:docMk/>
            <pc:sldMk cId="2731936857" sldId="394"/>
            <ac:spMk id="1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4:25.097" v="219" actId="164"/>
          <ac:spMkLst>
            <pc:docMk/>
            <pc:sldMk cId="2731936857" sldId="394"/>
            <ac:spMk id="1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5:24:25.097" v="219" actId="164"/>
          <ac:spMkLst>
            <pc:docMk/>
            <pc:sldMk cId="2731936857" sldId="394"/>
            <ac:spMk id="20" creationId="{00000000-0000-0000-0000-000000000000}"/>
          </ac:spMkLst>
        </pc:spChg>
        <pc:spChg chg="add mod">
          <ac:chgData name="Arthur Liu" userId="57266d67-1d41-4103-859a-8797e8098ce0" providerId="ADAL" clId="{CCE2A7BE-E500-944F-86C2-06DB2265B782}" dt="2022-07-08T05:24:01.629" v="211" actId="20577"/>
          <ac:spMkLst>
            <pc:docMk/>
            <pc:sldMk cId="2731936857" sldId="394"/>
            <ac:spMk id="22" creationId="{6C13DC14-FF9C-1E4B-AABE-8877BA7C4A92}"/>
          </ac:spMkLst>
        </pc:spChg>
        <pc:grpChg chg="add mod">
          <ac:chgData name="Arthur Liu" userId="57266d67-1d41-4103-859a-8797e8098ce0" providerId="ADAL" clId="{CCE2A7BE-E500-944F-86C2-06DB2265B782}" dt="2022-07-08T05:24:28.944" v="221" actId="1076"/>
          <ac:grpSpMkLst>
            <pc:docMk/>
            <pc:sldMk cId="2731936857" sldId="394"/>
            <ac:grpSpMk id="23" creationId="{754CE419-DFDF-5148-9221-7099A5F63756}"/>
          </ac:grpSpMkLst>
        </pc:grpChg>
        <pc:cxnChg chg="mod">
          <ac:chgData name="Arthur Liu" userId="57266d67-1d41-4103-859a-8797e8098ce0" providerId="ADAL" clId="{CCE2A7BE-E500-944F-86C2-06DB2265B782}" dt="2022-07-08T05:24:25.097" v="219" actId="164"/>
          <ac:cxnSpMkLst>
            <pc:docMk/>
            <pc:sldMk cId="2731936857" sldId="394"/>
            <ac:cxnSpMk id="12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5:24:25.097" v="219" actId="164"/>
          <ac:cxnSpMkLst>
            <pc:docMk/>
            <pc:sldMk cId="2731936857" sldId="394"/>
            <ac:cxnSpMk id="13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5:24:25.097" v="219" actId="164"/>
          <ac:cxnSpMkLst>
            <pc:docMk/>
            <pc:sldMk cId="2731936857" sldId="394"/>
            <ac:cxnSpMk id="14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5:24:25.097" v="219" actId="164"/>
          <ac:cxnSpMkLst>
            <pc:docMk/>
            <pc:sldMk cId="2731936857" sldId="394"/>
            <ac:cxnSpMk id="15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5:24:25.097" v="219" actId="164"/>
          <ac:cxnSpMkLst>
            <pc:docMk/>
            <pc:sldMk cId="2731936857" sldId="394"/>
            <ac:cxnSpMk id="17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5:24:25.097" v="219" actId="164"/>
          <ac:cxnSpMkLst>
            <pc:docMk/>
            <pc:sldMk cId="2731936857" sldId="394"/>
            <ac:cxnSpMk id="19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08T05:24:25.097" v="219" actId="164"/>
          <ac:cxnSpMkLst>
            <pc:docMk/>
            <pc:sldMk cId="2731936857" sldId="394"/>
            <ac:cxnSpMk id="21" creationId="{00000000-0000-0000-0000-000000000000}"/>
          </ac:cxnSpMkLst>
        </pc:cxnChg>
      </pc:sldChg>
      <pc:sldChg chg="modSp add mod modTransition">
        <pc:chgData name="Arthur Liu" userId="57266d67-1d41-4103-859a-8797e8098ce0" providerId="ADAL" clId="{CCE2A7BE-E500-944F-86C2-06DB2265B782}" dt="2022-07-07T22:27:44.520" v="77" actId="14100"/>
        <pc:sldMkLst>
          <pc:docMk/>
          <pc:sldMk cId="3798675063" sldId="395"/>
        </pc:sldMkLst>
        <pc:spChg chg="mod">
          <ac:chgData name="Arthur Liu" userId="57266d67-1d41-4103-859a-8797e8098ce0" providerId="ADAL" clId="{CCE2A7BE-E500-944F-86C2-06DB2265B782}" dt="2022-07-07T22:27:44.520" v="77" actId="14100"/>
          <ac:spMkLst>
            <pc:docMk/>
            <pc:sldMk cId="3798675063" sldId="395"/>
            <ac:spMk id="38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CCE2A7BE-E500-944F-86C2-06DB2265B782}" dt="2022-07-07T22:27:52.289" v="79" actId="14100"/>
        <pc:sldMkLst>
          <pc:docMk/>
          <pc:sldMk cId="551236539" sldId="396"/>
        </pc:sldMkLst>
        <pc:spChg chg="mod">
          <ac:chgData name="Arthur Liu" userId="57266d67-1d41-4103-859a-8797e8098ce0" providerId="ADAL" clId="{CCE2A7BE-E500-944F-86C2-06DB2265B782}" dt="2022-07-07T22:27:52.289" v="79" actId="14100"/>
          <ac:spMkLst>
            <pc:docMk/>
            <pc:sldMk cId="551236539" sldId="396"/>
            <ac:spMk id="6" creationId="{00000000-0000-0000-0000-000000000000}"/>
          </ac:spMkLst>
        </pc:spChg>
      </pc:sldChg>
      <pc:sldChg chg="modSp add mod modTransition">
        <pc:chgData name="Arthur Liu" userId="57266d67-1d41-4103-859a-8797e8098ce0" providerId="ADAL" clId="{CCE2A7BE-E500-944F-86C2-06DB2265B782}" dt="2022-07-08T06:26:53.054" v="1072" actId="1076"/>
        <pc:sldMkLst>
          <pc:docMk/>
          <pc:sldMk cId="650824262" sldId="397"/>
        </pc:sldMkLst>
        <pc:spChg chg="mod">
          <ac:chgData name="Arthur Liu" userId="57266d67-1d41-4103-859a-8797e8098ce0" providerId="ADAL" clId="{CCE2A7BE-E500-944F-86C2-06DB2265B782}" dt="2022-07-07T22:27:41.202" v="76" actId="14100"/>
          <ac:spMkLst>
            <pc:docMk/>
            <pc:sldMk cId="650824262" sldId="397"/>
            <ac:spMk id="42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08T06:26:53.054" v="1072" actId="1076"/>
          <ac:spMkLst>
            <pc:docMk/>
            <pc:sldMk cId="650824262" sldId="397"/>
            <ac:spMk id="43" creationId="{00000000-0000-0000-0000-000000000000}"/>
          </ac:spMkLst>
        </pc:spChg>
      </pc:sldChg>
      <pc:sldChg chg="addSp modSp add mod">
        <pc:chgData name="Arthur Liu" userId="57266d67-1d41-4103-859a-8797e8098ce0" providerId="ADAL" clId="{CCE2A7BE-E500-944F-86C2-06DB2265B782}" dt="2022-07-08T06:13:53.372" v="965" actId="1076"/>
        <pc:sldMkLst>
          <pc:docMk/>
          <pc:sldMk cId="3845657327" sldId="398"/>
        </pc:sldMkLst>
        <pc:spChg chg="add mod">
          <ac:chgData name="Arthur Liu" userId="57266d67-1d41-4103-859a-8797e8098ce0" providerId="ADAL" clId="{CCE2A7BE-E500-944F-86C2-06DB2265B782}" dt="2022-07-08T06:13:53.372" v="965" actId="1076"/>
          <ac:spMkLst>
            <pc:docMk/>
            <pc:sldMk cId="3845657327" sldId="398"/>
            <ac:spMk id="40" creationId="{BC56C442-8644-1240-82CE-5CFFC5F15376}"/>
          </ac:spMkLst>
        </pc:spChg>
      </pc:sldChg>
      <pc:sldChg chg="add">
        <pc:chgData name="Arthur Liu" userId="57266d67-1d41-4103-859a-8797e8098ce0" providerId="ADAL" clId="{CCE2A7BE-E500-944F-86C2-06DB2265B782}" dt="2022-07-08T06:13:58.110" v="966" actId="2890"/>
        <pc:sldMkLst>
          <pc:docMk/>
          <pc:sldMk cId="3213229965" sldId="399"/>
        </pc:sldMkLst>
      </pc:sldChg>
      <pc:sldChg chg="addSp modSp add mod modShow modNotesTx">
        <pc:chgData name="Arthur Liu" userId="57266d67-1d41-4103-859a-8797e8098ce0" providerId="ADAL" clId="{CCE2A7BE-E500-944F-86C2-06DB2265B782}" dt="2022-07-10T21:04:23.533" v="1939" actId="729"/>
        <pc:sldMkLst>
          <pc:docMk/>
          <pc:sldMk cId="4181702716" sldId="493"/>
        </pc:sldMkLst>
        <pc:spChg chg="mod">
          <ac:chgData name="Arthur Liu" userId="57266d67-1d41-4103-859a-8797e8098ce0" providerId="ADAL" clId="{CCE2A7BE-E500-944F-86C2-06DB2265B782}" dt="2022-07-08T06:29:34.971" v="1214" actId="20577"/>
          <ac:spMkLst>
            <pc:docMk/>
            <pc:sldMk cId="4181702716" sldId="493"/>
            <ac:spMk id="3" creationId="{710F52E7-EC51-FD4F-BF80-2A67A42D0049}"/>
          </ac:spMkLst>
        </pc:spChg>
        <pc:spChg chg="mod">
          <ac:chgData name="Arthur Liu" userId="57266d67-1d41-4103-859a-8797e8098ce0" providerId="ADAL" clId="{CCE2A7BE-E500-944F-86C2-06DB2265B782}" dt="2022-07-08T06:29:30.614" v="1211" actId="14100"/>
          <ac:spMkLst>
            <pc:docMk/>
            <pc:sldMk cId="4181702716" sldId="493"/>
            <ac:spMk id="10" creationId="{55B8DEE5-16D9-5741-827A-684296E2FE78}"/>
          </ac:spMkLst>
        </pc:spChg>
        <pc:spChg chg="add mod">
          <ac:chgData name="Arthur Liu" userId="57266d67-1d41-4103-859a-8797e8098ce0" providerId="ADAL" clId="{CCE2A7BE-E500-944F-86C2-06DB2265B782}" dt="2022-07-08T06:30:10.736" v="1317" actId="14100"/>
          <ac:spMkLst>
            <pc:docMk/>
            <pc:sldMk cId="4181702716" sldId="493"/>
            <ac:spMk id="11" creationId="{B36CA60A-5F2C-8240-94E9-633E5C3C6863}"/>
          </ac:spMkLst>
        </pc:spChg>
      </pc:sldChg>
      <pc:sldChg chg="add">
        <pc:chgData name="Arthur Liu" userId="57266d67-1d41-4103-859a-8797e8098ce0" providerId="ADAL" clId="{CCE2A7BE-E500-944F-86C2-06DB2265B782}" dt="2022-07-08T06:36:43.257" v="1324"/>
        <pc:sldMkLst>
          <pc:docMk/>
          <pc:sldMk cId="3209295391" sldId="531"/>
        </pc:sldMkLst>
      </pc:sldChg>
      <pc:sldChg chg="modSp new mod">
        <pc:chgData name="Arthur Liu" userId="57266d67-1d41-4103-859a-8797e8098ce0" providerId="ADAL" clId="{CCE2A7BE-E500-944F-86C2-06DB2265B782}" dt="2022-07-08T07:49:01.435" v="1463" actId="20577"/>
        <pc:sldMkLst>
          <pc:docMk/>
          <pc:sldMk cId="2174559471" sldId="532"/>
        </pc:sldMkLst>
        <pc:spChg chg="mod">
          <ac:chgData name="Arthur Liu" userId="57266d67-1d41-4103-859a-8797e8098ce0" providerId="ADAL" clId="{CCE2A7BE-E500-944F-86C2-06DB2265B782}" dt="2022-07-08T07:48:54.252" v="1415" actId="20577"/>
          <ac:spMkLst>
            <pc:docMk/>
            <pc:sldMk cId="2174559471" sldId="532"/>
            <ac:spMk id="2" creationId="{FFF35085-ABDC-CB4F-A9E0-B6CB72525297}"/>
          </ac:spMkLst>
        </pc:spChg>
        <pc:spChg chg="mod">
          <ac:chgData name="Arthur Liu" userId="57266d67-1d41-4103-859a-8797e8098ce0" providerId="ADAL" clId="{CCE2A7BE-E500-944F-86C2-06DB2265B782}" dt="2022-07-08T07:49:01.435" v="1463" actId="20577"/>
          <ac:spMkLst>
            <pc:docMk/>
            <pc:sldMk cId="2174559471" sldId="532"/>
            <ac:spMk id="3" creationId="{BC74CC86-EEFB-4148-8036-F7E61115CBCE}"/>
          </ac:spMkLst>
        </pc:spChg>
      </pc:sldChg>
      <pc:sldChg chg="addSp delSp modSp add mod modAnim">
        <pc:chgData name="Arthur Liu" userId="57266d67-1d41-4103-859a-8797e8098ce0" providerId="ADAL" clId="{CCE2A7BE-E500-944F-86C2-06DB2265B782}" dt="2022-07-10T20:04:11.665" v="1562"/>
        <pc:sldMkLst>
          <pc:docMk/>
          <pc:sldMk cId="2108536860" sldId="534"/>
        </pc:sldMkLst>
        <pc:spChg chg="add mod">
          <ac:chgData name="Arthur Liu" userId="57266d67-1d41-4103-859a-8797e8098ce0" providerId="ADAL" clId="{CCE2A7BE-E500-944F-86C2-06DB2265B782}" dt="2022-07-10T20:00:40.772" v="1519" actId="1076"/>
          <ac:spMkLst>
            <pc:docMk/>
            <pc:sldMk cId="2108536860" sldId="534"/>
            <ac:spMk id="22" creationId="{C7B0875D-D1D1-8147-BA34-7CEAB461FC87}"/>
          </ac:spMkLst>
        </pc:spChg>
        <pc:spChg chg="add del mod">
          <ac:chgData name="Arthur Liu" userId="57266d67-1d41-4103-859a-8797e8098ce0" providerId="ADAL" clId="{CCE2A7BE-E500-944F-86C2-06DB2265B782}" dt="2022-07-10T20:02:33.683" v="1543"/>
          <ac:spMkLst>
            <pc:docMk/>
            <pc:sldMk cId="2108536860" sldId="534"/>
            <ac:spMk id="24" creationId="{0EB7A41D-4183-1F44-85D8-E6F75E9F5F4C}"/>
          </ac:spMkLst>
        </pc:spChg>
        <pc:spChg chg="add mod">
          <ac:chgData name="Arthur Liu" userId="57266d67-1d41-4103-859a-8797e8098ce0" providerId="ADAL" clId="{CCE2A7BE-E500-944F-86C2-06DB2265B782}" dt="2022-07-10T20:00:40.772" v="1519" actId="1076"/>
          <ac:spMkLst>
            <pc:docMk/>
            <pc:sldMk cId="2108536860" sldId="534"/>
            <ac:spMk id="28" creationId="{591CD251-612B-9843-9FE2-5D04311D6119}"/>
          </ac:spMkLst>
        </pc:spChg>
        <pc:spChg chg="mod">
          <ac:chgData name="Arthur Liu" userId="57266d67-1d41-4103-859a-8797e8098ce0" providerId="ADAL" clId="{CCE2A7BE-E500-944F-86C2-06DB2265B782}" dt="2022-07-10T19:59:08.544" v="1516" actId="20577"/>
          <ac:spMkLst>
            <pc:docMk/>
            <pc:sldMk cId="2108536860" sldId="534"/>
            <ac:spMk id="79874" creationId="{00000000-0000-0000-0000-000000000000}"/>
          </ac:spMkLst>
        </pc:spChg>
        <pc:spChg chg="del">
          <ac:chgData name="Arthur Liu" userId="57266d67-1d41-4103-859a-8797e8098ce0" providerId="ADAL" clId="{CCE2A7BE-E500-944F-86C2-06DB2265B782}" dt="2022-07-10T20:00:25.250" v="1517" actId="478"/>
          <ac:spMkLst>
            <pc:docMk/>
            <pc:sldMk cId="2108536860" sldId="534"/>
            <ac:spMk id="7987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00:29.608" v="1518" actId="1076"/>
          <ac:spMkLst>
            <pc:docMk/>
            <pc:sldMk cId="2108536860" sldId="534"/>
            <ac:spMk id="79876" creationId="{00000000-0000-0000-0000-000000000000}"/>
          </ac:spMkLst>
        </pc:spChg>
        <pc:spChg chg="del">
          <ac:chgData name="Arthur Liu" userId="57266d67-1d41-4103-859a-8797e8098ce0" providerId="ADAL" clId="{CCE2A7BE-E500-944F-86C2-06DB2265B782}" dt="2022-07-10T20:00:25.250" v="1517" actId="478"/>
          <ac:spMkLst>
            <pc:docMk/>
            <pc:sldMk cId="2108536860" sldId="534"/>
            <ac:spMk id="79877" creationId="{00000000-0000-0000-0000-000000000000}"/>
          </ac:spMkLst>
        </pc:spChg>
        <pc:spChg chg="del">
          <ac:chgData name="Arthur Liu" userId="57266d67-1d41-4103-859a-8797e8098ce0" providerId="ADAL" clId="{CCE2A7BE-E500-944F-86C2-06DB2265B782}" dt="2022-07-10T20:00:25.250" v="1517" actId="478"/>
          <ac:spMkLst>
            <pc:docMk/>
            <pc:sldMk cId="2108536860" sldId="534"/>
            <ac:spMk id="79878" creationId="{00000000-0000-0000-0000-000000000000}"/>
          </ac:spMkLst>
        </pc:spChg>
        <pc:spChg chg="del">
          <ac:chgData name="Arthur Liu" userId="57266d67-1d41-4103-859a-8797e8098ce0" providerId="ADAL" clId="{CCE2A7BE-E500-944F-86C2-06DB2265B782}" dt="2022-07-10T20:00:25.250" v="1517" actId="478"/>
          <ac:spMkLst>
            <pc:docMk/>
            <pc:sldMk cId="2108536860" sldId="534"/>
            <ac:spMk id="79879" creationId="{00000000-0000-0000-0000-000000000000}"/>
          </ac:spMkLst>
        </pc:spChg>
        <pc:spChg chg="add del mod">
          <ac:chgData name="Arthur Liu" userId="57266d67-1d41-4103-859a-8797e8098ce0" providerId="ADAL" clId="{CCE2A7BE-E500-944F-86C2-06DB2265B782}" dt="2022-07-10T20:00:29.608" v="1518" actId="1076"/>
          <ac:spMkLst>
            <pc:docMk/>
            <pc:sldMk cId="2108536860" sldId="534"/>
            <ac:spMk id="7988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00:40.772" v="1519" actId="1076"/>
          <ac:spMkLst>
            <pc:docMk/>
            <pc:sldMk cId="2108536860" sldId="534"/>
            <ac:spMk id="79887" creationId="{00000000-0000-0000-0000-000000000000}"/>
          </ac:spMkLst>
        </pc:spChg>
        <pc:spChg chg="del">
          <ac:chgData name="Arthur Liu" userId="57266d67-1d41-4103-859a-8797e8098ce0" providerId="ADAL" clId="{CCE2A7BE-E500-944F-86C2-06DB2265B782}" dt="2022-07-10T20:00:25.250" v="1517" actId="478"/>
          <ac:spMkLst>
            <pc:docMk/>
            <pc:sldMk cId="2108536860" sldId="534"/>
            <ac:spMk id="79889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00:40.772" v="1519" actId="1076"/>
          <ac:spMkLst>
            <pc:docMk/>
            <pc:sldMk cId="2108536860" sldId="534"/>
            <ac:spMk id="79891" creationId="{00000000-0000-0000-0000-000000000000}"/>
          </ac:spMkLst>
        </pc:spChg>
        <pc:cxnChg chg="add mod">
          <ac:chgData name="Arthur Liu" userId="57266d67-1d41-4103-859a-8797e8098ce0" providerId="ADAL" clId="{CCE2A7BE-E500-944F-86C2-06DB2265B782}" dt="2022-07-10T20:00:40.772" v="1519" actId="1076"/>
          <ac:cxnSpMkLst>
            <pc:docMk/>
            <pc:sldMk cId="2108536860" sldId="534"/>
            <ac:cxnSpMk id="23" creationId="{4D6F3A64-03A7-C94B-9A46-9ED8B2349094}"/>
          </ac:cxnSpMkLst>
        </pc:cxnChg>
        <pc:cxnChg chg="add mod">
          <ac:chgData name="Arthur Liu" userId="57266d67-1d41-4103-859a-8797e8098ce0" providerId="ADAL" clId="{CCE2A7BE-E500-944F-86C2-06DB2265B782}" dt="2022-07-10T20:00:40.772" v="1519" actId="1076"/>
          <ac:cxnSpMkLst>
            <pc:docMk/>
            <pc:sldMk cId="2108536860" sldId="534"/>
            <ac:cxnSpMk id="29" creationId="{8A4F93F9-29E9-5B47-A301-122C3E4652AD}"/>
          </ac:cxnSpMkLst>
        </pc:cxnChg>
        <pc:cxnChg chg="del mod">
          <ac:chgData name="Arthur Liu" userId="57266d67-1d41-4103-859a-8797e8098ce0" providerId="ADAL" clId="{CCE2A7BE-E500-944F-86C2-06DB2265B782}" dt="2022-07-10T20:00:25.250" v="1517" actId="478"/>
          <ac:cxnSpMkLst>
            <pc:docMk/>
            <pc:sldMk cId="2108536860" sldId="534"/>
            <ac:cxnSpMk id="79880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10T20:00:25.250" v="1517" actId="478"/>
          <ac:cxnSpMkLst>
            <pc:docMk/>
            <pc:sldMk cId="2108536860" sldId="534"/>
            <ac:cxnSpMk id="79881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00:40.772" v="1519" actId="1076"/>
          <ac:cxnSpMkLst>
            <pc:docMk/>
            <pc:sldMk cId="2108536860" sldId="534"/>
            <ac:cxnSpMk id="79882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10T19:57:41.695" v="1502" actId="478"/>
          <ac:cxnSpMkLst>
            <pc:docMk/>
            <pc:sldMk cId="2108536860" sldId="534"/>
            <ac:cxnSpMk id="79883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10T20:00:25.250" v="1517" actId="478"/>
          <ac:cxnSpMkLst>
            <pc:docMk/>
            <pc:sldMk cId="2108536860" sldId="534"/>
            <ac:cxnSpMk id="79884" creationId="{00000000-0000-0000-0000-000000000000}"/>
          </ac:cxnSpMkLst>
        </pc:cxnChg>
        <pc:cxnChg chg="add del mod">
          <ac:chgData name="Arthur Liu" userId="57266d67-1d41-4103-859a-8797e8098ce0" providerId="ADAL" clId="{CCE2A7BE-E500-944F-86C2-06DB2265B782}" dt="2022-07-10T20:00:29.608" v="1518" actId="1076"/>
          <ac:cxnSpMkLst>
            <pc:docMk/>
            <pc:sldMk cId="2108536860" sldId="534"/>
            <ac:cxnSpMk id="79886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00:40.772" v="1519" actId="1076"/>
          <ac:cxnSpMkLst>
            <pc:docMk/>
            <pc:sldMk cId="2108536860" sldId="534"/>
            <ac:cxnSpMk id="79888" creationId="{00000000-0000-0000-0000-000000000000}"/>
          </ac:cxnSpMkLst>
        </pc:cxnChg>
        <pc:cxnChg chg="del mod">
          <ac:chgData name="Arthur Liu" userId="57266d67-1d41-4103-859a-8797e8098ce0" providerId="ADAL" clId="{CCE2A7BE-E500-944F-86C2-06DB2265B782}" dt="2022-07-10T20:00:25.250" v="1517" actId="478"/>
          <ac:cxnSpMkLst>
            <pc:docMk/>
            <pc:sldMk cId="2108536860" sldId="534"/>
            <ac:cxnSpMk id="79890" creationId="{00000000-0000-0000-0000-000000000000}"/>
          </ac:cxnSpMkLst>
        </pc:cxnChg>
      </pc:sldChg>
      <pc:sldChg chg="addSp delSp modSp add mod modTransition">
        <pc:chgData name="Arthur Liu" userId="57266d67-1d41-4103-859a-8797e8098ce0" providerId="ADAL" clId="{CCE2A7BE-E500-944F-86C2-06DB2265B782}" dt="2022-07-10T20:02:40.685" v="1546"/>
        <pc:sldMkLst>
          <pc:docMk/>
          <pc:sldMk cId="1251322315" sldId="535"/>
        </pc:sldMkLst>
        <pc:spChg chg="add del mod">
          <ac:chgData name="Arthur Liu" userId="57266d67-1d41-4103-859a-8797e8098ce0" providerId="ADAL" clId="{CCE2A7BE-E500-944F-86C2-06DB2265B782}" dt="2022-07-10T20:02:40.685" v="1546"/>
          <ac:spMkLst>
            <pc:docMk/>
            <pc:sldMk cId="1251322315" sldId="535"/>
            <ac:spMk id="21" creationId="{18102AF5-AB5D-5C42-B720-8F879FAB2E5A}"/>
          </ac:spMkLst>
        </pc:spChg>
        <pc:spChg chg="mod">
          <ac:chgData name="Arthur Liu" userId="57266d67-1d41-4103-859a-8797e8098ce0" providerId="ADAL" clId="{CCE2A7BE-E500-944F-86C2-06DB2265B782}" dt="2022-07-10T20:01:41.958" v="1533" actId="1076"/>
          <ac:spMkLst>
            <pc:docMk/>
            <pc:sldMk cId="1251322315" sldId="535"/>
            <ac:spMk id="22" creationId="{C7B0875D-D1D1-8147-BA34-7CEAB461FC87}"/>
          </ac:spMkLst>
        </pc:spChg>
        <pc:spChg chg="mod">
          <ac:chgData name="Arthur Liu" userId="57266d67-1d41-4103-859a-8797e8098ce0" providerId="ADAL" clId="{CCE2A7BE-E500-944F-86C2-06DB2265B782}" dt="2022-07-10T20:01:36.798" v="1531" actId="1076"/>
          <ac:spMkLst>
            <pc:docMk/>
            <pc:sldMk cId="1251322315" sldId="535"/>
            <ac:spMk id="28" creationId="{591CD251-612B-9843-9FE2-5D04311D6119}"/>
          </ac:spMkLst>
        </pc:spChg>
        <pc:spChg chg="mod">
          <ac:chgData name="Arthur Liu" userId="57266d67-1d41-4103-859a-8797e8098ce0" providerId="ADAL" clId="{CCE2A7BE-E500-944F-86C2-06DB2265B782}" dt="2022-07-10T20:01:39.740" v="1532" actId="1076"/>
          <ac:spMkLst>
            <pc:docMk/>
            <pc:sldMk cId="1251322315" sldId="535"/>
            <ac:spMk id="7988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01:44.520" v="1534" actId="1076"/>
          <ac:spMkLst>
            <pc:docMk/>
            <pc:sldMk cId="1251322315" sldId="535"/>
            <ac:spMk id="79891" creationId="{00000000-0000-0000-0000-000000000000}"/>
          </ac:spMkLst>
        </pc:spChg>
        <pc:cxnChg chg="mod">
          <ac:chgData name="Arthur Liu" userId="57266d67-1d41-4103-859a-8797e8098ce0" providerId="ADAL" clId="{CCE2A7BE-E500-944F-86C2-06DB2265B782}" dt="2022-07-10T20:01:41.958" v="1533" actId="1076"/>
          <ac:cxnSpMkLst>
            <pc:docMk/>
            <pc:sldMk cId="1251322315" sldId="535"/>
            <ac:cxnSpMk id="23" creationId="{4D6F3A64-03A7-C94B-9A46-9ED8B2349094}"/>
          </ac:cxnSpMkLst>
        </pc:cxnChg>
        <pc:cxnChg chg="mod">
          <ac:chgData name="Arthur Liu" userId="57266d67-1d41-4103-859a-8797e8098ce0" providerId="ADAL" clId="{CCE2A7BE-E500-944F-86C2-06DB2265B782}" dt="2022-07-10T20:01:39.740" v="1532" actId="1076"/>
          <ac:cxnSpMkLst>
            <pc:docMk/>
            <pc:sldMk cId="1251322315" sldId="535"/>
            <ac:cxnSpMk id="29" creationId="{8A4F93F9-29E9-5B47-A301-122C3E4652AD}"/>
          </ac:cxnSpMkLst>
        </pc:cxnChg>
        <pc:cxnChg chg="mod">
          <ac:chgData name="Arthur Liu" userId="57266d67-1d41-4103-859a-8797e8098ce0" providerId="ADAL" clId="{CCE2A7BE-E500-944F-86C2-06DB2265B782}" dt="2022-07-10T20:01:44.520" v="1534" actId="1076"/>
          <ac:cxnSpMkLst>
            <pc:docMk/>
            <pc:sldMk cId="1251322315" sldId="535"/>
            <ac:cxnSpMk id="79882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01:36.798" v="1531" actId="1076"/>
          <ac:cxnSpMkLst>
            <pc:docMk/>
            <pc:sldMk cId="1251322315" sldId="535"/>
            <ac:cxnSpMk id="79888" creationId="{00000000-0000-0000-0000-000000000000}"/>
          </ac:cxnSpMkLst>
        </pc:cxnChg>
      </pc:sldChg>
      <pc:sldChg chg="modSp add mod modTransition">
        <pc:chgData name="Arthur Liu" userId="57266d67-1d41-4103-859a-8797e8098ce0" providerId="ADAL" clId="{CCE2A7BE-E500-944F-86C2-06DB2265B782}" dt="2022-07-10T20:03:55.811" v="1561"/>
        <pc:sldMkLst>
          <pc:docMk/>
          <pc:sldMk cId="627565466" sldId="536"/>
        </pc:sldMkLst>
        <pc:spChg chg="mod">
          <ac:chgData name="Arthur Liu" userId="57266d67-1d41-4103-859a-8797e8098ce0" providerId="ADAL" clId="{CCE2A7BE-E500-944F-86C2-06DB2265B782}" dt="2022-07-10T20:03:27.780" v="1557" actId="1076"/>
          <ac:spMkLst>
            <pc:docMk/>
            <pc:sldMk cId="627565466" sldId="536"/>
            <ac:spMk id="22" creationId="{C7B0875D-D1D1-8147-BA34-7CEAB461FC87}"/>
          </ac:spMkLst>
        </pc:spChg>
        <pc:spChg chg="mod">
          <ac:chgData name="Arthur Liu" userId="57266d67-1d41-4103-859a-8797e8098ce0" providerId="ADAL" clId="{CCE2A7BE-E500-944F-86C2-06DB2265B782}" dt="2022-07-10T20:03:12.803" v="1552" actId="1076"/>
          <ac:spMkLst>
            <pc:docMk/>
            <pc:sldMk cId="627565466" sldId="536"/>
            <ac:spMk id="28" creationId="{591CD251-612B-9843-9FE2-5D04311D6119}"/>
          </ac:spMkLst>
        </pc:spChg>
        <pc:spChg chg="mod">
          <ac:chgData name="Arthur Liu" userId="57266d67-1d41-4103-859a-8797e8098ce0" providerId="ADAL" clId="{CCE2A7BE-E500-944F-86C2-06DB2265B782}" dt="2022-07-10T20:03:09.193" v="1551" actId="1076"/>
          <ac:spMkLst>
            <pc:docMk/>
            <pc:sldMk cId="627565466" sldId="536"/>
            <ac:spMk id="7987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03:06.415" v="1550" actId="1076"/>
          <ac:spMkLst>
            <pc:docMk/>
            <pc:sldMk cId="627565466" sldId="536"/>
            <ac:spMk id="7988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03:22.918" v="1556" actId="1076"/>
          <ac:spMkLst>
            <pc:docMk/>
            <pc:sldMk cId="627565466" sldId="536"/>
            <ac:spMk id="79887" creationId="{00000000-0000-0000-0000-000000000000}"/>
          </ac:spMkLst>
        </pc:spChg>
        <pc:cxnChg chg="mod">
          <ac:chgData name="Arthur Liu" userId="57266d67-1d41-4103-859a-8797e8098ce0" providerId="ADAL" clId="{CCE2A7BE-E500-944F-86C2-06DB2265B782}" dt="2022-07-10T20:03:27.780" v="1557" actId="1076"/>
          <ac:cxnSpMkLst>
            <pc:docMk/>
            <pc:sldMk cId="627565466" sldId="536"/>
            <ac:cxnSpMk id="23" creationId="{4D6F3A64-03A7-C94B-9A46-9ED8B2349094}"/>
          </ac:cxnSpMkLst>
        </pc:cxnChg>
        <pc:cxnChg chg="mod">
          <ac:chgData name="Arthur Liu" userId="57266d67-1d41-4103-859a-8797e8098ce0" providerId="ADAL" clId="{CCE2A7BE-E500-944F-86C2-06DB2265B782}" dt="2022-07-10T20:03:22.918" v="1556" actId="1076"/>
          <ac:cxnSpMkLst>
            <pc:docMk/>
            <pc:sldMk cId="627565466" sldId="536"/>
            <ac:cxnSpMk id="29" creationId="{8A4F93F9-29E9-5B47-A301-122C3E4652AD}"/>
          </ac:cxnSpMkLst>
        </pc:cxnChg>
        <pc:cxnChg chg="mod">
          <ac:chgData name="Arthur Liu" userId="57266d67-1d41-4103-859a-8797e8098ce0" providerId="ADAL" clId="{CCE2A7BE-E500-944F-86C2-06DB2265B782}" dt="2022-07-10T20:03:14.848" v="1553" actId="14100"/>
          <ac:cxnSpMkLst>
            <pc:docMk/>
            <pc:sldMk cId="627565466" sldId="536"/>
            <ac:cxnSpMk id="79882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03:09.193" v="1551" actId="1076"/>
          <ac:cxnSpMkLst>
            <pc:docMk/>
            <pc:sldMk cId="627565466" sldId="536"/>
            <ac:cxnSpMk id="79886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03:19.943" v="1555" actId="14100"/>
          <ac:cxnSpMkLst>
            <pc:docMk/>
            <pc:sldMk cId="627565466" sldId="536"/>
            <ac:cxnSpMk id="79888" creationId="{00000000-0000-0000-0000-000000000000}"/>
          </ac:cxnSpMkLst>
        </pc:cxnChg>
      </pc:sldChg>
      <pc:sldChg chg="modSp add mod modTransition">
        <pc:chgData name="Arthur Liu" userId="57266d67-1d41-4103-859a-8797e8098ce0" providerId="ADAL" clId="{CCE2A7BE-E500-944F-86C2-06DB2265B782}" dt="2022-07-10T20:11:12.011" v="1640"/>
        <pc:sldMkLst>
          <pc:docMk/>
          <pc:sldMk cId="3871672066" sldId="537"/>
        </pc:sldMkLst>
        <pc:spChg chg="mod">
          <ac:chgData name="Arthur Liu" userId="57266d67-1d41-4103-859a-8797e8098ce0" providerId="ADAL" clId="{CCE2A7BE-E500-944F-86C2-06DB2265B782}" dt="2022-07-10T20:10:25.474" v="1627" actId="1076"/>
          <ac:spMkLst>
            <pc:docMk/>
            <pc:sldMk cId="3871672066" sldId="537"/>
            <ac:spMk id="7987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10:25.474" v="1627" actId="1076"/>
          <ac:spMkLst>
            <pc:docMk/>
            <pc:sldMk cId="3871672066" sldId="537"/>
            <ac:spMk id="7988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11:05.121" v="1635" actId="1076"/>
          <ac:spMkLst>
            <pc:docMk/>
            <pc:sldMk cId="3871672066" sldId="537"/>
            <ac:spMk id="7988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11:02.350" v="1634" actId="1076"/>
          <ac:spMkLst>
            <pc:docMk/>
            <pc:sldMk cId="3871672066" sldId="537"/>
            <ac:spMk id="79891" creationId="{00000000-0000-0000-0000-000000000000}"/>
          </ac:spMkLst>
        </pc:spChg>
        <pc:cxnChg chg="mod">
          <ac:chgData name="Arthur Liu" userId="57266d67-1d41-4103-859a-8797e8098ce0" providerId="ADAL" clId="{CCE2A7BE-E500-944F-86C2-06DB2265B782}" dt="2022-07-10T20:11:02.350" v="1634" actId="1076"/>
          <ac:cxnSpMkLst>
            <pc:docMk/>
            <pc:sldMk cId="3871672066" sldId="537"/>
            <ac:cxnSpMk id="79882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11:07.999" v="1636" actId="14100"/>
          <ac:cxnSpMkLst>
            <pc:docMk/>
            <pc:sldMk cId="3871672066" sldId="537"/>
            <ac:cxnSpMk id="79883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10:25.474" v="1627" actId="1076"/>
          <ac:cxnSpMkLst>
            <pc:docMk/>
            <pc:sldMk cId="3871672066" sldId="537"/>
            <ac:cxnSpMk id="79886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11:05.121" v="1635" actId="1076"/>
          <ac:cxnSpMkLst>
            <pc:docMk/>
            <pc:sldMk cId="3871672066" sldId="537"/>
            <ac:cxnSpMk id="79888" creationId="{00000000-0000-0000-0000-000000000000}"/>
          </ac:cxnSpMkLst>
        </pc:cxnChg>
      </pc:sldChg>
      <pc:sldChg chg="modSp add mod">
        <pc:chgData name="Arthur Liu" userId="57266d67-1d41-4103-859a-8797e8098ce0" providerId="ADAL" clId="{CCE2A7BE-E500-944F-86C2-06DB2265B782}" dt="2022-07-10T20:12:04.451" v="1646" actId="14100"/>
        <pc:sldMkLst>
          <pc:docMk/>
          <pc:sldMk cId="2096352613" sldId="538"/>
        </pc:sldMkLst>
        <pc:spChg chg="mod">
          <ac:chgData name="Arthur Liu" userId="57266d67-1d41-4103-859a-8797e8098ce0" providerId="ADAL" clId="{CCE2A7BE-E500-944F-86C2-06DB2265B782}" dt="2022-07-10T20:11:51.595" v="1642" actId="1076"/>
          <ac:spMkLst>
            <pc:docMk/>
            <pc:sldMk cId="2096352613" sldId="538"/>
            <ac:spMk id="7987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11:59.312" v="1644" actId="1076"/>
          <ac:spMkLst>
            <pc:docMk/>
            <pc:sldMk cId="2096352613" sldId="538"/>
            <ac:spMk id="79876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11:51.595" v="1642" actId="1076"/>
          <ac:spMkLst>
            <pc:docMk/>
            <pc:sldMk cId="2096352613" sldId="538"/>
            <ac:spMk id="79878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11:59.312" v="1644" actId="1076"/>
          <ac:spMkLst>
            <pc:docMk/>
            <pc:sldMk cId="2096352613" sldId="538"/>
            <ac:spMk id="79885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11:59.312" v="1644" actId="1076"/>
          <ac:spMkLst>
            <pc:docMk/>
            <pc:sldMk cId="2096352613" sldId="538"/>
            <ac:spMk id="79887" creationId="{00000000-0000-0000-0000-000000000000}"/>
          </ac:spMkLst>
        </pc:spChg>
        <pc:spChg chg="mod">
          <ac:chgData name="Arthur Liu" userId="57266d67-1d41-4103-859a-8797e8098ce0" providerId="ADAL" clId="{CCE2A7BE-E500-944F-86C2-06DB2265B782}" dt="2022-07-10T20:11:59.312" v="1644" actId="1076"/>
          <ac:spMkLst>
            <pc:docMk/>
            <pc:sldMk cId="2096352613" sldId="538"/>
            <ac:spMk id="79891" creationId="{00000000-0000-0000-0000-000000000000}"/>
          </ac:spMkLst>
        </pc:spChg>
        <pc:cxnChg chg="mod">
          <ac:chgData name="Arthur Liu" userId="57266d67-1d41-4103-859a-8797e8098ce0" providerId="ADAL" clId="{CCE2A7BE-E500-944F-86C2-06DB2265B782}" dt="2022-07-10T20:12:04.451" v="1646" actId="14100"/>
          <ac:cxnSpMkLst>
            <pc:docMk/>
            <pc:sldMk cId="2096352613" sldId="538"/>
            <ac:cxnSpMk id="79880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11:59.312" v="1644" actId="1076"/>
          <ac:cxnSpMkLst>
            <pc:docMk/>
            <pc:sldMk cId="2096352613" sldId="538"/>
            <ac:cxnSpMk id="79882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11:59.312" v="1644" actId="1076"/>
          <ac:cxnSpMkLst>
            <pc:docMk/>
            <pc:sldMk cId="2096352613" sldId="538"/>
            <ac:cxnSpMk id="79883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11:51.595" v="1642" actId="1076"/>
          <ac:cxnSpMkLst>
            <pc:docMk/>
            <pc:sldMk cId="2096352613" sldId="538"/>
            <ac:cxnSpMk id="79884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11:59.312" v="1644" actId="1076"/>
          <ac:cxnSpMkLst>
            <pc:docMk/>
            <pc:sldMk cId="2096352613" sldId="538"/>
            <ac:cxnSpMk id="79886" creationId="{00000000-0000-0000-0000-000000000000}"/>
          </ac:cxnSpMkLst>
        </pc:cxnChg>
        <pc:cxnChg chg="mod">
          <ac:chgData name="Arthur Liu" userId="57266d67-1d41-4103-859a-8797e8098ce0" providerId="ADAL" clId="{CCE2A7BE-E500-944F-86C2-06DB2265B782}" dt="2022-07-10T20:12:01.875" v="1645" actId="14100"/>
          <ac:cxnSpMkLst>
            <pc:docMk/>
            <pc:sldMk cId="2096352613" sldId="538"/>
            <ac:cxnSpMk id="79888" creationId="{00000000-0000-0000-0000-000000000000}"/>
          </ac:cxnSpMkLst>
        </pc:cxnChg>
      </pc:sldChg>
      <pc:sldChg chg="add">
        <pc:chgData name="Arthur Liu" userId="57266d67-1d41-4103-859a-8797e8098ce0" providerId="ADAL" clId="{CCE2A7BE-E500-944F-86C2-06DB2265B782}" dt="2022-07-10T20:36:01.427" v="1864" actId="2890"/>
        <pc:sldMkLst>
          <pc:docMk/>
          <pc:sldMk cId="2514415527" sldId="539"/>
        </pc:sldMkLst>
      </pc:sldChg>
    </pc:docChg>
  </pc:docChgLst>
  <pc:docChgLst>
    <pc:chgData name="Arthur Liu" userId="57266d67-1d41-4103-859a-8797e8098ce0" providerId="ADAL" clId="{07A3230C-445A-4B01-A8F5-A99BCDE980E8}"/>
    <pc:docChg chg="modSld">
      <pc:chgData name="Arthur Liu" userId="57266d67-1d41-4103-859a-8797e8098ce0" providerId="ADAL" clId="{07A3230C-445A-4B01-A8F5-A99BCDE980E8}" dt="2022-07-06T17:39:32.181" v="1"/>
      <pc:docMkLst>
        <pc:docMk/>
      </pc:docMkLst>
      <pc:sldChg chg="addSp">
        <pc:chgData name="Arthur Liu" userId="57266d67-1d41-4103-859a-8797e8098ce0" providerId="ADAL" clId="{07A3230C-445A-4B01-A8F5-A99BCDE980E8}" dt="2022-07-06T17:39:32.181" v="1"/>
        <pc:sldMkLst>
          <pc:docMk/>
          <pc:sldMk cId="0" sldId="321"/>
        </pc:sldMkLst>
        <pc:inkChg chg="add">
          <ac:chgData name="Arthur Liu" userId="57266d67-1d41-4103-859a-8797e8098ce0" providerId="ADAL" clId="{07A3230C-445A-4B01-A8F5-A99BCDE980E8}" dt="2022-07-06T17:39:32.181" v="1"/>
          <ac:inkMkLst>
            <pc:docMk/>
            <pc:sldMk cId="0" sldId="321"/>
            <ac:inkMk id="4" creationId="{3C41698C-699D-468E-A312-6368C58BFF45}"/>
          </ac:inkMkLst>
        </pc:inkChg>
      </pc:sldChg>
    </pc:docChg>
  </pc:docChgLst>
  <pc:docChgLst>
    <pc:chgData name="Arthur Liu" userId="57266d67-1d41-4103-859a-8797e8098ce0" providerId="ADAL" clId="{4A25C559-8B85-4698-A85A-80139EDD4697}"/>
    <pc:docChg chg="custSel addSld modSld">
      <pc:chgData name="Arthur Liu" userId="57266d67-1d41-4103-859a-8797e8098ce0" providerId="ADAL" clId="{4A25C559-8B85-4698-A85A-80139EDD4697}" dt="2022-07-01T17:43:34.052" v="181"/>
      <pc:docMkLst>
        <pc:docMk/>
      </pc:docMkLst>
    </pc:docChg>
  </pc:docChgLst>
  <pc:docChgLst>
    <pc:chgData name="Arthur Liu" userId="57266d67-1d41-4103-859a-8797e8098ce0" providerId="ADAL" clId="{2A6E5436-45F9-8245-BF28-43D47DF57CD6}"/>
    <pc:docChg chg="undo custSel addSld delSld modSld sldOrd modNotesMaster modHandout">
      <pc:chgData name="Arthur Liu" userId="57266d67-1d41-4103-859a-8797e8098ce0" providerId="ADAL" clId="{2A6E5436-45F9-8245-BF28-43D47DF57CD6}" dt="2022-06-22T06:52:51.518" v="1107" actId="20577"/>
      <pc:docMkLst>
        <pc:docMk/>
      </pc:docMkLst>
      <pc:sldChg chg="addSp delSp modSp">
        <pc:chgData name="Arthur Liu" userId="57266d67-1d41-4103-859a-8797e8098ce0" providerId="ADAL" clId="{2A6E5436-45F9-8245-BF28-43D47DF57CD6}" dt="2022-06-21T23:59:48.356" v="33" actId="1076"/>
        <pc:sldMkLst>
          <pc:docMk/>
          <pc:sldMk cId="778929904" sldId="256"/>
        </pc:sldMkLst>
        <pc:picChg chg="add del mod">
          <ac:chgData name="Arthur Liu" userId="57266d67-1d41-4103-859a-8797e8098ce0" providerId="ADAL" clId="{2A6E5436-45F9-8245-BF28-43D47DF57CD6}" dt="2022-06-21T23:59:18.019" v="23" actId="21"/>
          <ac:picMkLst>
            <pc:docMk/>
            <pc:sldMk cId="778929904" sldId="256"/>
            <ac:picMk id="2050" creationId="{B17DAB9F-989E-D34E-8368-CE5A5CFDCBF3}"/>
          </ac:picMkLst>
        </pc:picChg>
        <pc:picChg chg="add mod">
          <ac:chgData name="Arthur Liu" userId="57266d67-1d41-4103-859a-8797e8098ce0" providerId="ADAL" clId="{2A6E5436-45F9-8245-BF28-43D47DF57CD6}" dt="2022-06-21T23:59:48.356" v="33" actId="1076"/>
          <ac:picMkLst>
            <pc:docMk/>
            <pc:sldMk cId="778929904" sldId="256"/>
            <ac:picMk id="2052" creationId="{EC00EFB4-FC38-5B49-9819-724028E4AB6F}"/>
          </ac:picMkLst>
        </pc:picChg>
      </pc:sldChg>
    </pc:docChg>
  </pc:docChgLst>
  <pc:docChgLst>
    <pc:chgData name="Arthur Liu" userId="57266d67-1d41-4103-859a-8797e8098ce0" providerId="ADAL" clId="{89194484-1D94-4FEF-8EC2-8DB9A3E7EE66}"/>
    <pc:docChg chg="custSel addSld modSld">
      <pc:chgData name="Arthur Liu" userId="57266d67-1d41-4103-859a-8797e8098ce0" providerId="ADAL" clId="{89194484-1D94-4FEF-8EC2-8DB9A3E7EE66}" dt="2022-07-11T17:20:49.325" v="210"/>
      <pc:docMkLst>
        <pc:docMk/>
      </pc:docMkLst>
      <pc:sldChg chg="addSp">
        <pc:chgData name="Arthur Liu" userId="57266d67-1d41-4103-859a-8797e8098ce0" providerId="ADAL" clId="{89194484-1D94-4FEF-8EC2-8DB9A3E7EE66}" dt="2022-07-08T16:41:07.066" v="187"/>
        <pc:sldMkLst>
          <pc:docMk/>
          <pc:sldMk cId="778929904" sldId="256"/>
        </pc:sldMkLst>
        <pc:inkChg chg="add">
          <ac:chgData name="Arthur Liu" userId="57266d67-1d41-4103-859a-8797e8098ce0" providerId="ADAL" clId="{89194484-1D94-4FEF-8EC2-8DB9A3E7EE66}" dt="2022-07-08T16:41:07.066" v="187"/>
          <ac:inkMkLst>
            <pc:docMk/>
            <pc:sldMk cId="778929904" sldId="256"/>
            <ac:inkMk id="4" creationId="{9F2AED4D-A392-4A13-BA5E-9C06308E973F}"/>
          </ac:inkMkLst>
        </pc:inkChg>
      </pc:sldChg>
      <pc:sldChg chg="addSp">
        <pc:chgData name="Arthur Liu" userId="57266d67-1d41-4103-859a-8797e8098ce0" providerId="ADAL" clId="{89194484-1D94-4FEF-8EC2-8DB9A3E7EE66}" dt="2022-07-08T17:40:51.435" v="188"/>
        <pc:sldMkLst>
          <pc:docMk/>
          <pc:sldMk cId="0" sldId="321"/>
        </pc:sldMkLst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0" sldId="321"/>
            <ac:inkMk id="2" creationId="{66A35A81-8000-4B0B-9869-A71A6E173D58}"/>
          </ac:inkMkLst>
        </pc:inkChg>
      </pc:sldChg>
      <pc:sldChg chg="delSp delAnim">
        <pc:chgData name="Arthur Liu" userId="57266d67-1d41-4103-859a-8797e8098ce0" providerId="ADAL" clId="{89194484-1D94-4FEF-8EC2-8DB9A3E7EE66}" dt="2022-07-08T07:03:25.110" v="38" actId="478"/>
        <pc:sldMkLst>
          <pc:docMk/>
          <pc:sldMk cId="0" sldId="326"/>
        </pc:sldMkLst>
        <pc:spChg chg="del">
          <ac:chgData name="Arthur Liu" userId="57266d67-1d41-4103-859a-8797e8098ce0" providerId="ADAL" clId="{89194484-1D94-4FEF-8EC2-8DB9A3E7EE66}" dt="2022-07-08T07:03:25.110" v="38" actId="478"/>
          <ac:spMkLst>
            <pc:docMk/>
            <pc:sldMk cId="0" sldId="326"/>
            <ac:spMk id="20" creationId="{00000000-0000-0000-0000-000000000000}"/>
          </ac:spMkLst>
        </pc:spChg>
      </pc:sldChg>
      <pc:sldChg chg="addSp">
        <pc:chgData name="Arthur Liu" userId="57266d67-1d41-4103-859a-8797e8098ce0" providerId="ADAL" clId="{89194484-1D94-4FEF-8EC2-8DB9A3E7EE66}" dt="2022-07-08T17:40:51.435" v="188"/>
        <pc:sldMkLst>
          <pc:docMk/>
          <pc:sldMk cId="0" sldId="327"/>
        </pc:sldMkLst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0" sldId="327"/>
            <ac:inkMk id="2" creationId="{0C3955FB-6550-4310-A9FF-CB7EA9E13114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0" sldId="329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0" sldId="329"/>
            <ac:inkMk id="2" creationId="{598C6218-85AA-4A26-B594-617AB408931C}"/>
          </ac:inkMkLst>
        </pc:inkChg>
      </pc:sldChg>
      <pc:sldChg chg="addSp">
        <pc:chgData name="Arthur Liu" userId="57266d67-1d41-4103-859a-8797e8098ce0" providerId="ADAL" clId="{89194484-1D94-4FEF-8EC2-8DB9A3E7EE66}" dt="2022-07-08T17:40:51.435" v="188"/>
        <pc:sldMkLst>
          <pc:docMk/>
          <pc:sldMk cId="0" sldId="330"/>
        </pc:sldMkLst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0" sldId="330"/>
            <ac:inkMk id="2" creationId="{5245B0A4-9638-45B7-9964-222043C2C2FB}"/>
          </ac:inkMkLst>
        </pc:inkChg>
      </pc:sldChg>
      <pc:sldChg chg="addSp modNotesTx">
        <pc:chgData name="Arthur Liu" userId="57266d67-1d41-4103-859a-8797e8098ce0" providerId="ADAL" clId="{89194484-1D94-4FEF-8EC2-8DB9A3E7EE66}" dt="2022-07-08T17:40:51.435" v="188"/>
        <pc:sldMkLst>
          <pc:docMk/>
          <pc:sldMk cId="0" sldId="331"/>
        </pc:sldMkLst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0" sldId="331"/>
            <ac:inkMk id="2" creationId="{CA471036-9565-4B0E-9FB3-08C6A1953370}"/>
          </ac:inkMkLst>
        </pc:inkChg>
      </pc:sldChg>
      <pc:sldChg chg="addSp">
        <pc:chgData name="Arthur Liu" userId="57266d67-1d41-4103-859a-8797e8098ce0" providerId="ADAL" clId="{89194484-1D94-4FEF-8EC2-8DB9A3E7EE66}" dt="2022-07-08T17:40:51.435" v="188"/>
        <pc:sldMkLst>
          <pc:docMk/>
          <pc:sldMk cId="0" sldId="332"/>
        </pc:sldMkLst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0" sldId="332"/>
            <ac:inkMk id="2" creationId="{17EE72B6-807A-4B0A-A2D2-19EDBA0C0720}"/>
          </ac:inkMkLst>
        </pc:inkChg>
      </pc:sldChg>
      <pc:sldChg chg="addSp">
        <pc:chgData name="Arthur Liu" userId="57266d67-1d41-4103-859a-8797e8098ce0" providerId="ADAL" clId="{89194484-1D94-4FEF-8EC2-8DB9A3E7EE66}" dt="2022-07-08T17:40:51.435" v="188"/>
        <pc:sldMkLst>
          <pc:docMk/>
          <pc:sldMk cId="0" sldId="333"/>
        </pc:sldMkLst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0" sldId="333"/>
            <ac:inkMk id="2" creationId="{02A93FD9-EA68-4E57-904E-34EAEB8A99D2}"/>
          </ac:inkMkLst>
        </pc:inkChg>
      </pc:sldChg>
      <pc:sldChg chg="modNotesTx">
        <pc:chgData name="Arthur Liu" userId="57266d67-1d41-4103-859a-8797e8098ce0" providerId="ADAL" clId="{89194484-1D94-4FEF-8EC2-8DB9A3E7EE66}" dt="2022-07-08T15:34:27.877" v="186" actId="20577"/>
        <pc:sldMkLst>
          <pc:docMk/>
          <pc:sldMk cId="0" sldId="334"/>
        </pc:sldMkLst>
      </pc:sldChg>
      <pc:sldChg chg="delSp modSp modNotesTx">
        <pc:chgData name="Arthur Liu" userId="57266d67-1d41-4103-859a-8797e8098ce0" providerId="ADAL" clId="{89194484-1D94-4FEF-8EC2-8DB9A3E7EE66}" dt="2022-07-08T15:34:02.557" v="79" actId="20577"/>
        <pc:sldMkLst>
          <pc:docMk/>
          <pc:sldMk cId="0" sldId="335"/>
        </pc:sldMkLst>
        <pc:spChg chg="del">
          <ac:chgData name="Arthur Liu" userId="57266d67-1d41-4103-859a-8797e8098ce0" providerId="ADAL" clId="{89194484-1D94-4FEF-8EC2-8DB9A3E7EE66}" dt="2022-07-08T15:33:27.509" v="49" actId="478"/>
          <ac:spMkLst>
            <pc:docMk/>
            <pc:sldMk cId="0" sldId="335"/>
            <ac:spMk id="63510" creationId="{00000000-0000-0000-0000-000000000000}"/>
          </ac:spMkLst>
        </pc:spChg>
        <pc:spChg chg="del">
          <ac:chgData name="Arthur Liu" userId="57266d67-1d41-4103-859a-8797e8098ce0" providerId="ADAL" clId="{89194484-1D94-4FEF-8EC2-8DB9A3E7EE66}" dt="2022-07-08T15:33:27.509" v="49" actId="478"/>
          <ac:spMkLst>
            <pc:docMk/>
            <pc:sldMk cId="0" sldId="335"/>
            <ac:spMk id="63512" creationId="{00000000-0000-0000-0000-000000000000}"/>
          </ac:spMkLst>
        </pc:spChg>
        <pc:spChg chg="del">
          <ac:chgData name="Arthur Liu" userId="57266d67-1d41-4103-859a-8797e8098ce0" providerId="ADAL" clId="{89194484-1D94-4FEF-8EC2-8DB9A3E7EE66}" dt="2022-07-08T15:33:27.509" v="49" actId="478"/>
          <ac:spMkLst>
            <pc:docMk/>
            <pc:sldMk cId="0" sldId="335"/>
            <ac:spMk id="63513" creationId="{00000000-0000-0000-0000-000000000000}"/>
          </ac:spMkLst>
        </pc:spChg>
        <pc:spChg chg="del">
          <ac:chgData name="Arthur Liu" userId="57266d67-1d41-4103-859a-8797e8098ce0" providerId="ADAL" clId="{89194484-1D94-4FEF-8EC2-8DB9A3E7EE66}" dt="2022-07-08T15:33:27.509" v="49" actId="478"/>
          <ac:spMkLst>
            <pc:docMk/>
            <pc:sldMk cId="0" sldId="335"/>
            <ac:spMk id="63514" creationId="{00000000-0000-0000-0000-000000000000}"/>
          </ac:spMkLst>
        </pc:spChg>
        <pc:spChg chg="del">
          <ac:chgData name="Arthur Liu" userId="57266d67-1d41-4103-859a-8797e8098ce0" providerId="ADAL" clId="{89194484-1D94-4FEF-8EC2-8DB9A3E7EE66}" dt="2022-07-08T15:33:27.509" v="49" actId="478"/>
          <ac:spMkLst>
            <pc:docMk/>
            <pc:sldMk cId="0" sldId="335"/>
            <ac:spMk id="63516" creationId="{00000000-0000-0000-0000-000000000000}"/>
          </ac:spMkLst>
        </pc:spChg>
        <pc:spChg chg="del">
          <ac:chgData name="Arthur Liu" userId="57266d67-1d41-4103-859a-8797e8098ce0" providerId="ADAL" clId="{89194484-1D94-4FEF-8EC2-8DB9A3E7EE66}" dt="2022-07-08T15:33:27.509" v="49" actId="478"/>
          <ac:spMkLst>
            <pc:docMk/>
            <pc:sldMk cId="0" sldId="335"/>
            <ac:spMk id="63518" creationId="{00000000-0000-0000-0000-000000000000}"/>
          </ac:spMkLst>
        </pc:spChg>
        <pc:spChg chg="del">
          <ac:chgData name="Arthur Liu" userId="57266d67-1d41-4103-859a-8797e8098ce0" providerId="ADAL" clId="{89194484-1D94-4FEF-8EC2-8DB9A3E7EE66}" dt="2022-07-08T15:33:27.509" v="49" actId="478"/>
          <ac:spMkLst>
            <pc:docMk/>
            <pc:sldMk cId="0" sldId="335"/>
            <ac:spMk id="63519" creationId="{00000000-0000-0000-0000-000000000000}"/>
          </ac:spMkLst>
        </pc:spChg>
        <pc:spChg chg="del">
          <ac:chgData name="Arthur Liu" userId="57266d67-1d41-4103-859a-8797e8098ce0" providerId="ADAL" clId="{89194484-1D94-4FEF-8EC2-8DB9A3E7EE66}" dt="2022-07-08T15:33:27.509" v="49" actId="478"/>
          <ac:spMkLst>
            <pc:docMk/>
            <pc:sldMk cId="0" sldId="335"/>
            <ac:spMk id="63520" creationId="{00000000-0000-0000-0000-000000000000}"/>
          </ac:spMkLst>
        </pc:spChg>
        <pc:spChg chg="del">
          <ac:chgData name="Arthur Liu" userId="57266d67-1d41-4103-859a-8797e8098ce0" providerId="ADAL" clId="{89194484-1D94-4FEF-8EC2-8DB9A3E7EE66}" dt="2022-07-08T15:33:27.509" v="49" actId="478"/>
          <ac:spMkLst>
            <pc:docMk/>
            <pc:sldMk cId="0" sldId="335"/>
            <ac:spMk id="63521" creationId="{00000000-0000-0000-0000-000000000000}"/>
          </ac:spMkLst>
        </pc:spChg>
        <pc:spChg chg="del">
          <ac:chgData name="Arthur Liu" userId="57266d67-1d41-4103-859a-8797e8098ce0" providerId="ADAL" clId="{89194484-1D94-4FEF-8EC2-8DB9A3E7EE66}" dt="2022-07-08T15:33:27.509" v="49" actId="478"/>
          <ac:spMkLst>
            <pc:docMk/>
            <pc:sldMk cId="0" sldId="335"/>
            <ac:spMk id="63522" creationId="{00000000-0000-0000-0000-000000000000}"/>
          </ac:spMkLst>
        </pc:spChg>
        <pc:spChg chg="del">
          <ac:chgData name="Arthur Liu" userId="57266d67-1d41-4103-859a-8797e8098ce0" providerId="ADAL" clId="{89194484-1D94-4FEF-8EC2-8DB9A3E7EE66}" dt="2022-07-08T15:33:27.509" v="49" actId="478"/>
          <ac:spMkLst>
            <pc:docMk/>
            <pc:sldMk cId="0" sldId="335"/>
            <ac:spMk id="63524" creationId="{00000000-0000-0000-0000-000000000000}"/>
          </ac:spMkLst>
        </pc:spChg>
        <pc:spChg chg="del">
          <ac:chgData name="Arthur Liu" userId="57266d67-1d41-4103-859a-8797e8098ce0" providerId="ADAL" clId="{89194484-1D94-4FEF-8EC2-8DB9A3E7EE66}" dt="2022-07-08T15:33:27.509" v="49" actId="478"/>
          <ac:spMkLst>
            <pc:docMk/>
            <pc:sldMk cId="0" sldId="335"/>
            <ac:spMk id="63525" creationId="{00000000-0000-0000-0000-000000000000}"/>
          </ac:spMkLst>
        </pc:spChg>
        <pc:cxnChg chg="del mod">
          <ac:chgData name="Arthur Liu" userId="57266d67-1d41-4103-859a-8797e8098ce0" providerId="ADAL" clId="{89194484-1D94-4FEF-8EC2-8DB9A3E7EE66}" dt="2022-07-08T15:33:27.509" v="49" actId="478"/>
          <ac:cxnSpMkLst>
            <pc:docMk/>
            <pc:sldMk cId="0" sldId="335"/>
            <ac:cxnSpMk id="63509" creationId="{00000000-0000-0000-0000-000000000000}"/>
          </ac:cxnSpMkLst>
        </pc:cxnChg>
        <pc:cxnChg chg="del mod">
          <ac:chgData name="Arthur Liu" userId="57266d67-1d41-4103-859a-8797e8098ce0" providerId="ADAL" clId="{89194484-1D94-4FEF-8EC2-8DB9A3E7EE66}" dt="2022-07-08T15:33:27.509" v="49" actId="478"/>
          <ac:cxnSpMkLst>
            <pc:docMk/>
            <pc:sldMk cId="0" sldId="335"/>
            <ac:cxnSpMk id="63511" creationId="{00000000-0000-0000-0000-000000000000}"/>
          </ac:cxnSpMkLst>
        </pc:cxnChg>
        <pc:cxnChg chg="del mod">
          <ac:chgData name="Arthur Liu" userId="57266d67-1d41-4103-859a-8797e8098ce0" providerId="ADAL" clId="{89194484-1D94-4FEF-8EC2-8DB9A3E7EE66}" dt="2022-07-08T15:33:27.509" v="49" actId="478"/>
          <ac:cxnSpMkLst>
            <pc:docMk/>
            <pc:sldMk cId="0" sldId="335"/>
            <ac:cxnSpMk id="63515" creationId="{00000000-0000-0000-0000-000000000000}"/>
          </ac:cxnSpMkLst>
        </pc:cxnChg>
        <pc:cxnChg chg="del mod">
          <ac:chgData name="Arthur Liu" userId="57266d67-1d41-4103-859a-8797e8098ce0" providerId="ADAL" clId="{89194484-1D94-4FEF-8EC2-8DB9A3E7EE66}" dt="2022-07-08T15:33:27.509" v="49" actId="478"/>
          <ac:cxnSpMkLst>
            <pc:docMk/>
            <pc:sldMk cId="0" sldId="335"/>
            <ac:cxnSpMk id="63517" creationId="{00000000-0000-0000-0000-000000000000}"/>
          </ac:cxnSpMkLst>
        </pc:cxnChg>
        <pc:cxnChg chg="del">
          <ac:chgData name="Arthur Liu" userId="57266d67-1d41-4103-859a-8797e8098ce0" providerId="ADAL" clId="{89194484-1D94-4FEF-8EC2-8DB9A3E7EE66}" dt="2022-07-08T15:33:27.509" v="49" actId="478"/>
          <ac:cxnSpMkLst>
            <pc:docMk/>
            <pc:sldMk cId="0" sldId="335"/>
            <ac:cxnSpMk id="63523" creationId="{00000000-0000-0000-0000-000000000000}"/>
          </ac:cxnSpMkLst>
        </pc:cxn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0" sldId="336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0" sldId="336"/>
            <ac:inkMk id="2" creationId="{56386EC4-77EB-45E8-BEB4-10F592B49B4D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0" sldId="338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0" sldId="338"/>
            <ac:inkMk id="2" creationId="{F5690806-654C-4576-900C-0362C800846A}"/>
          </ac:inkMkLst>
        </pc:inkChg>
      </pc:sldChg>
      <pc:sldChg chg="addSp modAnim">
        <pc:chgData name="Arthur Liu" userId="57266d67-1d41-4103-859a-8797e8098ce0" providerId="ADAL" clId="{89194484-1D94-4FEF-8EC2-8DB9A3E7EE66}" dt="2022-07-11T17:20:49.325" v="210"/>
        <pc:sldMkLst>
          <pc:docMk/>
          <pc:sldMk cId="0" sldId="339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0" sldId="339"/>
            <ac:inkMk id="2" creationId="{9BAB5FDC-B08E-4593-A1C0-895E3693D981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0" sldId="341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0" sldId="341"/>
            <ac:inkMk id="2" creationId="{56790E42-3C04-4B11-9044-9AD33122F8BF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0" sldId="342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0" sldId="342"/>
            <ac:inkMk id="3" creationId="{D96F30AA-DADB-4DD3-AD08-CCAA9E8CBC5E}"/>
          </ac:inkMkLst>
        </pc:inkChg>
      </pc:sldChg>
      <pc:sldChg chg="addSp modSp">
        <pc:chgData name="Arthur Liu" userId="57266d67-1d41-4103-859a-8797e8098ce0" providerId="ADAL" clId="{89194484-1D94-4FEF-8EC2-8DB9A3E7EE66}" dt="2022-07-08T17:40:51.435" v="188"/>
        <pc:sldMkLst>
          <pc:docMk/>
          <pc:sldMk cId="0" sldId="347"/>
        </pc:sldMkLst>
        <pc:spChg chg="add mod">
          <ac:chgData name="Arthur Liu" userId="57266d67-1d41-4103-859a-8797e8098ce0" providerId="ADAL" clId="{89194484-1D94-4FEF-8EC2-8DB9A3E7EE66}" dt="2022-07-08T06:59:12.020" v="28" actId="1076"/>
          <ac:spMkLst>
            <pc:docMk/>
            <pc:sldMk cId="0" sldId="347"/>
            <ac:spMk id="2" creationId="{6F7515E0-6F8F-4AE4-9C9B-2F6F1D628B84}"/>
          </ac:spMkLst>
        </pc:spChg>
        <pc:spChg chg="mod">
          <ac:chgData name="Arthur Liu" userId="57266d67-1d41-4103-859a-8797e8098ce0" providerId="ADAL" clId="{89194484-1D94-4FEF-8EC2-8DB9A3E7EE66}" dt="2022-07-08T06:59:18.395" v="32" actId="27636"/>
          <ac:spMkLst>
            <pc:docMk/>
            <pc:sldMk cId="0" sldId="347"/>
            <ac:spMk id="12" creationId="{FE0F01B4-3F24-9545-9CA4-90CA9EE7D80A}"/>
          </ac:spMkLst>
        </pc:spChg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0" sldId="347"/>
            <ac:inkMk id="3" creationId="{91AAE2F1-48D0-4EB7-8F9E-DFFF60739F8B}"/>
          </ac:inkMkLst>
        </pc:inkChg>
      </pc:sldChg>
      <pc:sldChg chg="addSp modSp">
        <pc:chgData name="Arthur Liu" userId="57266d67-1d41-4103-859a-8797e8098ce0" providerId="ADAL" clId="{89194484-1D94-4FEF-8EC2-8DB9A3E7EE66}" dt="2022-07-08T17:40:51.435" v="188"/>
        <pc:sldMkLst>
          <pc:docMk/>
          <pc:sldMk cId="0" sldId="348"/>
        </pc:sldMkLst>
        <pc:spChg chg="mod">
          <ac:chgData name="Arthur Liu" userId="57266d67-1d41-4103-859a-8797e8098ce0" providerId="ADAL" clId="{89194484-1D94-4FEF-8EC2-8DB9A3E7EE66}" dt="2022-07-08T07:00:23.800" v="37" actId="12"/>
          <ac:spMkLst>
            <pc:docMk/>
            <pc:sldMk cId="0" sldId="348"/>
            <ac:spMk id="21531" creationId="{00000000-0000-0000-0000-000000000000}"/>
          </ac:spMkLst>
        </pc:spChg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0" sldId="348"/>
            <ac:inkMk id="2" creationId="{073C68B6-491A-4DB9-AE89-0CDE2E14236F}"/>
          </ac:inkMkLst>
        </pc:inkChg>
      </pc:sldChg>
      <pc:sldChg chg="addSp modNotesTx">
        <pc:chgData name="Arthur Liu" userId="57266d67-1d41-4103-859a-8797e8098ce0" providerId="ADAL" clId="{89194484-1D94-4FEF-8EC2-8DB9A3E7EE66}" dt="2022-07-11T17:20:49.325" v="210"/>
        <pc:sldMkLst>
          <pc:docMk/>
          <pc:sldMk cId="0" sldId="355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0" sldId="355"/>
            <ac:inkMk id="2" creationId="{9AF5B83D-4EF1-4AE8-ACF2-0552D02683C6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3480299014" sldId="367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3480299014" sldId="367"/>
            <ac:inkMk id="4" creationId="{027C6009-9660-468F-9430-9189D17CEA8E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2077670060" sldId="368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2077670060" sldId="368"/>
            <ac:inkMk id="2" creationId="{E51B2A24-5BC8-4853-BBC3-7712379F9A12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3199208998" sldId="369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3199208998" sldId="369"/>
            <ac:inkMk id="4" creationId="{A5CE3E08-259F-4396-9E1D-9D803DF29AE8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1029728215" sldId="370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1029728215" sldId="370"/>
            <ac:inkMk id="2" creationId="{AFC78664-C331-42EC-852B-2784D675B944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1067317506" sldId="371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1067317506" sldId="371"/>
            <ac:inkMk id="4" creationId="{1A5E037F-D481-449E-AA9B-ABC3D1634CC7}"/>
          </ac:inkMkLst>
        </pc:inkChg>
      </pc:sldChg>
      <pc:sldChg chg="addSp modAnim">
        <pc:chgData name="Arthur Liu" userId="57266d67-1d41-4103-859a-8797e8098ce0" providerId="ADAL" clId="{89194484-1D94-4FEF-8EC2-8DB9A3E7EE66}" dt="2022-07-11T17:20:49.325" v="210"/>
        <pc:sldMkLst>
          <pc:docMk/>
          <pc:sldMk cId="2395157222" sldId="374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2395157222" sldId="374"/>
            <ac:inkMk id="4" creationId="{0DB4942B-DF1A-4D2F-A990-650CD6DCF84F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2777499029" sldId="380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2777499029" sldId="380"/>
            <ac:inkMk id="4" creationId="{D3513418-7940-487C-A4B9-DAA46363466E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1016421382" sldId="382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1016421382" sldId="382"/>
            <ac:inkMk id="3" creationId="{9C7270C2-AF1D-46EC-9E95-77B6047A85B6}"/>
          </ac:inkMkLst>
        </pc:inkChg>
      </pc:sldChg>
      <pc:sldChg chg="addSp modSp">
        <pc:chgData name="Arthur Liu" userId="57266d67-1d41-4103-859a-8797e8098ce0" providerId="ADAL" clId="{89194484-1D94-4FEF-8EC2-8DB9A3E7EE66}" dt="2022-07-08T17:40:51.435" v="188"/>
        <pc:sldMkLst>
          <pc:docMk/>
          <pc:sldMk cId="549129393" sldId="387"/>
        </pc:sldMkLst>
        <pc:spChg chg="mod">
          <ac:chgData name="Arthur Liu" userId="57266d67-1d41-4103-859a-8797e8098ce0" providerId="ADAL" clId="{89194484-1D94-4FEF-8EC2-8DB9A3E7EE66}" dt="2022-07-08T07:21:23.805" v="42" actId="20577"/>
          <ac:spMkLst>
            <pc:docMk/>
            <pc:sldMk cId="549129393" sldId="387"/>
            <ac:spMk id="28690" creationId="{00000000-0000-0000-0000-000000000000}"/>
          </ac:spMkLst>
        </pc:spChg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549129393" sldId="387"/>
            <ac:inkMk id="3" creationId="{79BBE06B-05D5-4D71-9B19-BAB82A5DEB80}"/>
          </ac:inkMkLst>
        </pc:inkChg>
      </pc:sldChg>
      <pc:sldChg chg="modTransition">
        <pc:chgData name="Arthur Liu" userId="57266d67-1d41-4103-859a-8797e8098ce0" providerId="ADAL" clId="{89194484-1D94-4FEF-8EC2-8DB9A3E7EE66}" dt="2022-07-08T08:23:58.004" v="47"/>
        <pc:sldMkLst>
          <pc:docMk/>
          <pc:sldMk cId="1212127140" sldId="389"/>
        </pc:sldMkLst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996505414" sldId="390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996505414" sldId="390"/>
            <ac:inkMk id="14" creationId="{4C2EA5F3-AC4B-4AD6-ACBB-631A7B7B612A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2023965706" sldId="391"/>
        </pc:sldMkLst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2023965706" sldId="391"/>
            <ac:inkMk id="2" creationId="{4F67FFFC-B129-4B49-8627-83049B99F05C}"/>
          </ac:inkMkLst>
        </pc:inkChg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2023965706" sldId="391"/>
            <ac:inkMk id="3" creationId="{948AC1DB-D925-429E-A652-9585FD60D0CC}"/>
          </ac:inkMkLst>
        </pc:inkChg>
      </pc:sldChg>
      <pc:sldChg chg="addSp">
        <pc:chgData name="Arthur Liu" userId="57266d67-1d41-4103-859a-8797e8098ce0" providerId="ADAL" clId="{89194484-1D94-4FEF-8EC2-8DB9A3E7EE66}" dt="2022-07-08T17:40:51.435" v="188"/>
        <pc:sldMkLst>
          <pc:docMk/>
          <pc:sldMk cId="2414053517" sldId="392"/>
        </pc:sldMkLst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2414053517" sldId="392"/>
            <ac:inkMk id="6" creationId="{C9EE1728-01ED-4AAC-96B7-55AD7F42E245}"/>
          </ac:inkMkLst>
        </pc:inkChg>
      </pc:sldChg>
      <pc:sldChg chg="addSp">
        <pc:chgData name="Arthur Liu" userId="57266d67-1d41-4103-859a-8797e8098ce0" providerId="ADAL" clId="{89194484-1D94-4FEF-8EC2-8DB9A3E7EE66}" dt="2022-07-08T17:40:51.435" v="188"/>
        <pc:sldMkLst>
          <pc:docMk/>
          <pc:sldMk cId="3213229965" sldId="399"/>
        </pc:sldMkLst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3213229965" sldId="399"/>
            <ac:inkMk id="2" creationId="{0CCD680A-850B-4B49-9A6D-20C5959C42A6}"/>
          </ac:inkMkLst>
        </pc:inkChg>
      </pc:sldChg>
      <pc:sldChg chg="addSp">
        <pc:chgData name="Arthur Liu" userId="57266d67-1d41-4103-859a-8797e8098ce0" providerId="ADAL" clId="{89194484-1D94-4FEF-8EC2-8DB9A3E7EE66}" dt="2022-07-08T16:41:07.066" v="187"/>
        <pc:sldMkLst>
          <pc:docMk/>
          <pc:sldMk cId="3209295391" sldId="531"/>
        </pc:sldMkLst>
        <pc:inkChg chg="add">
          <ac:chgData name="Arthur Liu" userId="57266d67-1d41-4103-859a-8797e8098ce0" providerId="ADAL" clId="{89194484-1D94-4FEF-8EC2-8DB9A3E7EE66}" dt="2022-07-08T16:41:07.066" v="187"/>
          <ac:inkMkLst>
            <pc:docMk/>
            <pc:sldMk cId="3209295391" sldId="531"/>
            <ac:inkMk id="6" creationId="{319DB69F-6647-47F8-BDF4-6155CC9CEB47}"/>
          </ac:inkMkLst>
        </pc:inkChg>
      </pc:sldChg>
      <pc:sldChg chg="addSp add">
        <pc:chgData name="Arthur Liu" userId="57266d67-1d41-4103-859a-8797e8098ce0" providerId="ADAL" clId="{89194484-1D94-4FEF-8EC2-8DB9A3E7EE66}" dt="2022-07-08T17:40:51.435" v="188"/>
        <pc:sldMkLst>
          <pc:docMk/>
          <pc:sldMk cId="1563363132" sldId="533"/>
        </pc:sldMkLst>
        <pc:inkChg chg="add">
          <ac:chgData name="Arthur Liu" userId="57266d67-1d41-4103-859a-8797e8098ce0" providerId="ADAL" clId="{89194484-1D94-4FEF-8EC2-8DB9A3E7EE66}" dt="2022-07-08T17:40:51.435" v="188"/>
          <ac:inkMkLst>
            <pc:docMk/>
            <pc:sldMk cId="1563363132" sldId="533"/>
            <ac:inkMk id="2" creationId="{1F319E2E-6E45-45C5-8303-C054566B1CF3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2108536860" sldId="534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2108536860" sldId="534"/>
            <ac:inkMk id="2" creationId="{CB924760-69C2-4519-952E-8513D9A1D5CD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1251322315" sldId="535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1251322315" sldId="535"/>
            <ac:inkMk id="2" creationId="{A7B7C750-1FB0-4EC4-BE30-D51605D84504}"/>
          </ac:inkMkLst>
        </pc:inkChg>
      </pc:sldChg>
      <pc:sldChg chg="addSp">
        <pc:chgData name="Arthur Liu" userId="57266d67-1d41-4103-859a-8797e8098ce0" providerId="ADAL" clId="{89194484-1D94-4FEF-8EC2-8DB9A3E7EE66}" dt="2022-07-11T17:20:49.325" v="210"/>
        <pc:sldMkLst>
          <pc:docMk/>
          <pc:sldMk cId="3871672066" sldId="537"/>
        </pc:sldMkLst>
        <pc:inkChg chg="add">
          <ac:chgData name="Arthur Liu" userId="57266d67-1d41-4103-859a-8797e8098ce0" providerId="ADAL" clId="{89194484-1D94-4FEF-8EC2-8DB9A3E7EE66}" dt="2022-07-11T17:20:49.325" v="210"/>
          <ac:inkMkLst>
            <pc:docMk/>
            <pc:sldMk cId="3871672066" sldId="537"/>
            <ac:inkMk id="2" creationId="{4DB4BD9F-409A-49D3-96D6-F106595A4392}"/>
          </ac:inkMkLst>
        </pc:ink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E295E1-BF67-7342-6307-117617216F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A9346-DAB8-2531-A5E8-3D3DD5F83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A03D9-DDA2-4547-9B0B-E12B7E8C8E1A}" type="datetime1">
              <a:rPr lang="en-US" smtClean="0"/>
              <a:t>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84CED-097E-0AB3-68E2-BA4BA8372A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0B659-6921-A72D-ACAB-4337093901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AA83A-547A-473F-94BC-159AC6BBD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5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6:34:20.2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4371 2850 57 0,'11'10'0'0,"7"10"0"16,-1 1 0-16,5 4 0 0,-4 0 466 0,4-4 88 15,7 4 18-15,-6 15 3 0,-6-4-395 0,6 4-78 16,-1 1-16-16,-5 5-3 0,0 4-59 0,6 1-11 15,0-6-2-15,-6-4-1 0,-5 10-10 0,-7-11 0 16,1 1 0-16,5-1 8 0,6 1-8 0,-17-11 0 16,12 0 0-16,-1 1 0 0,6-6 0 0,-17 0-17 15,6-4 4-15,5-6 1 16,-11-15-131-16,0 0-25 0,0 0-6 0</inkml:trace>
  <inkml:trace contextRef="#ctx0" brushRef="#br0" timeOffset="390.52">4394 3002 691 0,'0'0'30'0,"0"0"7"15,0 0-29-15,0 0-8 0,0 0 0 0,0 0 0 16,0-10 100-16,0 10 18 0,0-5 4 0,0-10 1 15,0 5-69-15,-12-1-14 0,12 11-2 0,0-10-1 0,0 0-7 0,0 10-2 16,0-5 0-16,12-15 0 0,-12 15 10 16,0-16 2-16,0 16 0 0,17-15 0 0,-11 15 25 0,11-15 6 15,0 5 1-15,0-1 0 0,6 1 5 0,17-5 2 16,-12 5 0-16,6 5 0 0,6-11-18 0,0 6-3 16,11 5-1-16,-11 5 0 0,-6-5-13 0,6 10-4 15,0 10 0-15,-11-10 0 0,-1 10-16 0,1 5-3 16,-1 1-1-16,-5 4 0 0,-6 5-11 0,-6 0-9 15,1 6 12-15,-12-1-12 0,6 11 0 0,-6-6 0 16,-6 1 0-16,-11 9-12 0,-6 1 12 0,0-6 0 16,6 1 0-16,-17-6 0 0,-12 11 0 0,18-21 0 15,-1 0-8-15,-5 1 8 16,0-11-40-16,-6 0-6 0,0-10-1 0,17 0-1004 0</inkml:trace>
  <inkml:trace contextRef="#ctx0" brushRef="#br0" timeOffset="656.08">4770 1923 1724 0,'28'41'76'0,"-5"-26"16"15,0 5-73-15,11 11-19 0,-17 4 0 0,12 6 0 0,5 4 95 0,-11 16 15 16,11-10 3-16,-11 9 1 0,0 6-67 0,5-5-14 16,12 5-2-16,-12-5-1 0,1 4-21 0,-1-4-9 15,7 0 8-15,-1 0-8 0,-11-11 8 0,5-9-8 16,0-6 0-16,-10 1 8 16,4-6-60-16,-5-10-12 0,6-4-2 0,-6-6-875 15</inkml:trace>
  <inkml:trace contextRef="#ctx0" brushRef="#br0" timeOffset="1062.23">5573 2713 2055 0,'0'0'45'0,"0"0"10"0,23 5 1 0,-23-5 2 0,0 0-46 0,23 6-12 0,0-1 0 0,-23-5 0 16,28 10 53-16,-28-10 9 0,0 0 2 0,29-15 0 15,5 4-48-15,-17 1-16 0,-6-5 9 0,6 0-9 16,-5 5 0-16,5-11 0 0,6 1 0 0,-18 10 0 16,12-15 0-16,-11 5 0 0,11 4 0 0,-5-4 0 15,-7 5 0-15,7 0 0 0,-12-6 0 0,0 6 0 16,0 0 0-16,0-5 0 0,-12 5 0 0,7 4 0 16,-7 6-14-16,-5-5 5 0,-11 10 1 0,-6 0 0 15,5 10 8-15,-5 6 0 0,0-6 0 0,-1 15 0 16,13-10 0-16,-1 6 0 0,6 9 0 0,0-5 0 15,0 11 14-15,5-16 5 0,12 10 1 0,0 6 0 16,0-11 35-16,6 0 7 0,5 1 2 0,12 4 0 16,-6-10 0-16,6 6 0 0,-6-6 0 0,12 0 0 15,10 0-10-15,1-4-2 0,-11-1 0 0,-1-5 0 0,1 0-28 0,-1 0-7 16,1-5-1-16,-6 5 0 0,-6-10-16 0,0 0 0 16,6 0 0-16,-6 0 0 0,5-15 0 0,-16 5 10 15,11 0-10-15,-11 0 8 16,5-5-121-16,-5-1-25 0,5-9-5 0,-11 5-673 15,0 0-136-15</inkml:trace>
  <inkml:trace contextRef="#ctx0" brushRef="#br0" timeOffset="1560.78">6388 2242 1094 0,'0'0'97'0,"0"0"-77"0,0 0-20 0,0 0 0 16,0 0 100-16,0 0 16 0,0 0 3 0,0 0 1 16,0 0-39-16,0 0-7 0,0 0-2 0,0 0 0 15,0 0-32-15,0 0-8 0,-6-5 0 0,1-5-1 16,-1 10 0-16,-5 0 0 0,5 10 0 0,-5-10 0 16,-1 10 2-16,1 6 1 0,5-6 0 0,-11 10 0 15,0 0 13-15,11 11 2 0,-11-6 1 0,6 5 0 16,-1 6 4-16,12 4 1 0,-11-14 0 0,11 9 0 15,11 6-1-15,-11-6 0 0,6-10 0 0,11 6 0 16,-11-1-14-16,11-4-4 0,-6-11 0 0,12 10 0 16,-6-20-14-16,6 10-3 0,-6-10-1 0,0-5 0 15,6-5-7-15,-6 0-2 0,6-5 0 0,-6-10 0 16,-11 0-9-16,5-6 0 0,0-4 0 0,1-6 0 0,-12-9 0 16,0 4-11-16,0-9 11 0,-12 9-8 0,1-4 8 0,5 4-8 15,-5 6 8-15,-1 9-8 0,7 1 8 16,-7 10 0-16,7 5 0 0,-1-6 0 0,6 16 0 15,0 0 0-15,11-5 0 0,-11 5 11 0,12 11 5 0,5-1 2 16,-6 5 0-16,6 5 0 0,0 5 1 0,6 1 0 16,6-1 0-16,-6 5 0 0,-1-4-11 0,1 4-8 15,-6-4 9-15,0-1-9 0,6-5 0 0,-12 0 8 16,7-4-8-16,-18-16 0 0,5 10 0 0,-5-10 0 16,0 0 0-16,0 0 0 15,0 0-90-15,0 0-14 0,0 0-4 0,6-16 0 16,5 6-160-16,-11-10-33 0</inkml:trace>
  <inkml:trace contextRef="#ctx0" brushRef="#br0" timeOffset="1904.45">6838 1878 864 0,'0'0'76'0,"0"0"-60"0,0 0-16 0,0 0 0 16,0 15 156-16,0-5 29 0,-11 0 6 0,5 0 1 16,0 6-72-16,6-6-13 0,-17 5-3 0,17 0-1 15,0 5-35-15,0-4-6 0,-22-1-2 0,10 5 0 16,6-5-12-16,-5 5-2 0,5-4-1 0,6 9 0 16,0-15 3-16,0 5 1 0,6 0 0 0,5-4 0 0,-11-11-12 0,6 15-2 15,11-5-1-15,6 0 0 0,0 5 14 0,5-15 2 16,-11 10 1-16,12-5 0 0,-6 0-29 0,5 11-6 15,-5-16 0-15,11 15-1 0,-11-5 9 0,0 15 3 16,0-15 0-16,5 16 0 0,-22-11-27 0,11 10 0 16,-12-10-9-16,7 6 9 0,-12-6 0 0,0 5 0 15,-12-5 10-15,7 11-2 0,-18-16-20 0,12 5-3 16,-12-10-1-16,6 0 0 16,-6-5-148-16,-11 0-29 0,5-10-7 0,18 10 0 0</inkml:trace>
  <inkml:trace contextRef="#ctx0" brushRef="#br0" timeOffset="2232.5">7089 2151 691 0,'17'0'61'0,"-11"0"-49"0,11 0-12 0,0-15 0 16,-11 10 182-16,11 0 34 0,0-10 6 0,6 5 2 15,-1-6-22-15,1-4-4 0,11 5-1 0,1-10 0 16,-13-1-153-16,12 1-30 0,-16 5-6 0,4-6-8 15,-5 11 25-15,-11-10-1 0,0 10 0 0,-6 5 0 16,0-11-24-16,-12 16 0 0,1-5 0 0,-6 0 0 16,-6 20 0-16,0-10 0 0,1 10 0 0,-7 6 0 15,6-6 0-15,-5 15 0 0,11 0 0 0,0 1 0 16,-6-1 0-16,11 5 13 0,7 1-1 0,5-6-1 16,0 5 28-16,5 1 5 0,7-6 2 0,11-5 0 0,5 1 36 15,1 4 7-15,-1-15 2 0,6-5 0 16,6 5-21-16,0-10-4 0,-6 0-1 0,0-15 0 0,6 5-30 15,-11 0-7-15,5-5 0 0,0-11-1 0,-11 1-19 0,0 0-8 16,-6-1 0-16,0 1 8 16,-17-10-60-16,0 9-12 0,0 1-2 0,-11 0-1 0</inkml:trace>
  <inkml:trace contextRef="#ctx0" brushRef="#br0" timeOffset="3172.81">5539 4197 864 0,'0'-10'76'0,"0"10"-60"15,0-10-16-15,-11 5 0 0,5-5 110 0,0 0 19 0,-5 4 4 0,5-4 1 16,-11 0-42-16,0 5-8 0,0 0-1 0,0 0-1 15,5 5-20-15,-5 5-4 0,-5 0-1 0,4 10 0 16,1-5 9-16,6 11 2 0,0-1 0 0,-6 5 0 16,-1 6 1-16,13-1 1 0,-12 0 0 0,17 1 0 0,-17 9-16 0,17-14-3 15,0 9-1-15,0-4 0 0,0-1-10 0,5-5-1 16,-5-5-1-16,12 1 0 0,-7-6-18 0,-5-15-3 16,12 10-1-16,11 0 0 0,-6-5-2 0,5-10-1 15,-5 5 0-15,6-10 0 0,11 0-13 0,-11-5 0 16,-6 0 8-16,0 4-8 0,6-9 0 0,-17 0 0 15,11 10-12-15,0-16 12 0,-17 6-11 0,17 5 11 16,-17 0-10-16,0-5 10 0,0 4-10 0,-11 1 10 16,11-5-10-16,-6 5 10 0,6 0-14 0,-17 4 3 15,11-4 1-15,-5 0 0 0,5 5 2 0,-5-5 0 16,5 10 0-16,6 5 0 0,-11-10 8 0,11 10 0 16,-6-6-9-16,6 6 9 0,0 0 0 0,0 0 0 15,0 0 0-15,11 6 8 0,1 4 0 0,5-5-8 0,6 10 12 0,5 0-4 16,-11 0 0-16,23 6-8 0,-11 4 12 0,11 0-4 15,11 6 2-15,-17-1 0 0,-5 5 0 0,5 6 0 16,-6-1 10-16,1-4 1 0,-7 4 1 0,1 6 0 16,-11-6 4-16,-1 11 1 0,-5-15 0 0,-6 9 0 15,0-4-15-15,-6-1-2 0,0-4-1 0,-11-1 0 16,0-10-9-16,-11 1 0 0,-7-6 0 0,1 0 0 16,-11-15-15-16,5 0 5 0,0-10 1 0,-17 0-856 15,17-10-171-15</inkml:trace>
  <inkml:trace contextRef="#ctx0" brushRef="#br0" timeOffset="3469.61">5949 4435 1634 0,'6'15'36'0,"-6"-15"7"0,11 5 1 0,-11-5 3 0,0 0-38 0,0 0-9 16,0 0 0-16,-11 0 0 0,5 0 38 0,-11-10 6 16,-6 0 0-16,6-5 1 0,-5-5-36 0,-1-6-9 15,-17 1 0-15,11 0 0 0,1-1 0 0,-6-4-12 0,11 5 2 0,6 4 1 16,5 1 17-16,12 5 4 0,0-5 1 0,6 5 0 15,0 4 30-15,11-4 5 16,0 0 2-16,6 5 0 0,-6 0-26 0,0 0-4 0,6 10-2 0,-6-10 0 16</inkml:trace>
  <inkml:trace contextRef="#ctx0" brushRef="#br0" timeOffset="3969.5">6314 3949 1825 0,'0'0'40'0,"0"0"8"0,0 0 1 0,0 0 3 15,0 0-41-15,0 0-11 0,0 0 0 0,-11 0 0 16,5-15 12-16,0 5 0 0,-5 0 0 0,5 4 0 0,6 6-12 0,0 0 0 16,0 0 0-16,0 0 0 0,0 0 0 0,0 0 0 15,0 0 0-15,0 0 0 0,0 0 8 0,0 0 0 16,-17 6 0-16,17-6 0 0,0 0 7 0,0 0 1 15,-11 10 0-15,11-10 0 0,-12 10 3 0,12-10 1 16,0 0 0-16,0 0 0 0,-11 15-20 0,5-5 0 16,6-10 0-16,-11 15 0 0,5-5 10 0,0 6-2 15,-5-6 0-15,5 5 0 0,6 0-8 0,-11 0 8 16,5 1-8-16,6 4 8 0,0 0 0 0,0 5-8 16,0 1 12-16,0-11-4 0,0 10 7 0,0-5 1 15,6 6 0-15,5-6 0 0,-5 10 4 0,5-19 0 16,1 9 1-16,5 0 0 0,-6-10 9 0,12 5 2 0,-6-15 0 15,0 0 0-15,-11 5-12 0,11-10-3 0,-17 5 0 0,17-10 0 16,6-5-17-16,-17 0 0 0,5-10 8 0,-11-1-8 16,0-4 0-16,0-1 0 0,0-4-11 0,-17 10 11 15,6-16-10-15,11 16 10 0,-6 0-8 0,0 9 8 16,6 11 0-16,6-10 0 0,-6 15 0 0,17-5 0 16,-17 5 40-16,17 5 3 0,0 0 1 0,12 10 0 15,-7-5-6-15,7 6-1 0,-12 4 0 0,11 0 0 16,-5-5-25-16,6 11-12 0,-6-16 10 0,-6 5-10 15,0 0 0-15,-6-5-13 0,6-5 1 0,0 0 0 16,-17-5-159 0,0 0-31-16,0 0-6 0</inkml:trace>
  <inkml:trace contextRef="#ctx0" brushRef="#br0" timeOffset="4374.58">6343 3508 864 0,'0'0'38'0,"0"0"8"0,0 0-37 0,17 11-9 16,0-1 0-16,-6 0 0 0,-11-10 216 0,23 10 40 15,-6 0 9-15,6 5 2 0,-18-5-171 0,13 6-35 16,-1-6-6-16,0 10-2 0,0 0-43 0,6 6-10 16,-6-11 0-16,6 10 0 0,11 0 12 0,-12 6 2 15,-4-6 1-15,-7 0 0 16,17 6 15-16,-10-6 3 0,-7 0 1 0,6-4 0 15,-6-6 12-15,-11-15 2 0,0 0 1 0,0 0 0 0,0 0-13 0,0 0-2 16,0 0-1-16,0 0 0 16,0 0-52-16,0-10-10 0,0-5-3 0,0-1 0 0,0 1 32 0,0 0 0 0,-11 0 0 0,22 0 0 15,-5-6 22-15,11 6 7 0,0 0 2 0,-11-5 0 16,11-1-19-16,6 11-3 0,0-5-1 0,5 5 0 16,1 5-8-16,5 5 12 0,0 0-12 0,-11 5 12 15,11 5-12-15,-17 5 0 0,6 1 9 0,-6 9-9 16,6 0 0-16,-18-5 0 0,7 6-12 0,-12-6 4 15,0 5 8-15,-17 6 0 0,5-16 0 0,1 5-8 16,-6-5 8-16,-12-5 0 0,7 6 0 0,-7-16 0 16,1 5 0-16,-1-10-16 0,12 5 4 0,-17-16 0 15</inkml:trace>
  <inkml:trace contextRef="#ctx0" brushRef="#br0" timeOffset="5061.92">7875 3139 460 0,'0'0'41'0,"0"0"-33"0,0 0-8 0,0 0 0 16,0 0 139-16,0 0 25 0,6 0 6 0,0-10 1 15,-6 5-75-15,0 0-16 0,0 5-2 0,-6-6-1 16,6 6-43-16,-6 0-9 0,1 0-1 0,-1 6-1 16,-6-1 9-16,7-5 3 0,-7 5 0 0,7 5 0 15,-1-10-24-15,-5 0-11 0,5 5 10 0,-6 5-10 16,-5 0 21-16,6 0-1 0,0 0-1 0,5 6 0 0,-6-11 17 0,7 5 4 15,-1 5 1-15,6 5 0 0,-11-10-10 0,5 5-3 16,6 1 0-16,-11 4 0 0,-1-5 6 0,6 0 1 16,1 6 0-16,5-6 0 0,-6 5-13 0,6 0-2 15,0 1-1-15,0 4 0 0,0 0 9 0,0-10 1 16,6 11 1-16,-6-6 0 0,5 5-1 0,7-15 0 16,-6 11 0-16,5-1 0 0,6-10 3 0,-6 5 1 15,7-10 0-15,-1 0 0 0,-6-10-5 0,12 0 0 16,0 5-1-16,-6-15 0 0,6 5-8 0,-6-10-2 15,5-1 0-15,-10 11 0 0,11-15-17 0,-18-5 0 16,7 9 0-16,-1 1 0 0,-5-5 0 0,5 10 0 16,1-11 0-16,5 6 0 0,-17 0 0 0,22 10 0 15,-4-11 0-15,-1 11 0 0,5 5 16 0,7-5 0 0,-1 10 0 0,1 10 0 16,-6-10 4-16,5 10 1 0,1 5 0 0,5-4 0 16,0-1-13-16,-17 5-8 0,6-5 10 0,-6-5-10 15,0 5 0-15,-17-10 0 0,23 0 0 0,-23 0 0 16,0 0 0-16,17 5 0 0,-17-5 0 0,0 0-810 15,0 0-158-15</inkml:trace>
  <inkml:trace contextRef="#ctx0" brushRef="#br0" timeOffset="6092.92">6548 4972 806 0,'0'0'36'0,"17"10"7"0,-17-10-35 0,5 10-8 0,7 5 0 0,11-4 0 15,-6 4 199-15,-6 0 37 0,6 0 8 0,6 5 2 16,-6 6-122-16,12-1-25 0,-7 0-5 0,7 6-1 15,5-1-25-15,0 11-4 0,0-16-2 0,6 10 0 16,0-4 1-16,-11-6 0 0,5 5 0 0,0-9 0 16,6-1-11-16,-12 5-3 0,1-15 0 0,-1 6 0 15,1-1-13-15,-6-5-4 0,-6-5 0 0,0 0 0 16,6 0-17-16,-18 0-4 0,1-5-1 0,-6 0 0 16,6 5-10-16,-6-5 0 0,0 0 0 0,0 0 0 15,-17-5-12-15,0 0 12 0,-6 0-12 0,6 0 12 16,-6 5-11-16,-17 0 11 0,11 0-8 0,1 5 8 15,-18 5 0-15,18 0 0 0,-6 5 0 0,5 6-8 16,1 4 8-16,-1-5 0 0,12 6 0 0,0-1 0 16,0 5 0-16,11-4 8 0,-5 4-8 0,11-5 8 0,11 6 7 0,-5-1 1 15,0-5 1-15,-1 1 0 0,7-6 19 0,5 5 4 16,0-4 1-16,0-6 0 0,6-5-9 0,0 0-1 16,5 0-1-16,1-5 0 0,-1-5-10 0,1-5-1 15,5 0-1-15,-6 0 0 0,6-15-18 0,1 0 0 16,-18-1 8-16,11-4-8 0,-5 0 0 0,-6-1 0 15,0 1 0-15,0 0 0 16,-5-6-68-16,-1 6-10 0,0 0-2 0,-5-1-806 16,0 1-161-16</inkml:trace>
  <inkml:trace contextRef="#ctx0" brushRef="#br0" timeOffset="6374.11">7425 5266 57 0,'0'0'0'0,"11"10"0"0,-11-10 0 0,12 10 0 0,-6-5 0 0,-6-5 0 15,11 10 453-15,0 0 86 0,-11 0 17 0,6 6 3 16,-6-16-395-16,6 15-78 0,-1 0-16 0,-5 0-3 16,12 0-35-16,-1 0-8 0,-5 1 0 0,5 4-1 15,12-15 15-15,-6 5 3 0,0 0 1 0,6 0 0 16,6-10 11-16,-1 5 3 0,-5-10 0 0,11 5 0 16,6-5-21-16,-12 0-4 0,1-15-1 0,-1 0 0 15,-5-6-18-15,6 1-3 0,-24 0-1 0,7-1 0 16,-12 6-8-16,0-5 0 0,0 0-12 0,-17-1 12 15,0 6-11-15,0 5 11 0,-6 5-8 0,0 5 8 16,-6 5-11-16,7 5 11 0,-13 0-13 0,7 5 5 16,-6 5-61-16,0 0-12 0,5 11-3 0,-11-16-701 15,0 5-141-15</inkml:trace>
  <inkml:trace contextRef="#ctx0" brushRef="#br0" timeOffset="6670.92">7961 5215 1443 0,'17'20'64'0,"-17"-20"13"0,23 10-61 0,-6 6-16 16,-12-6 0-16,-5-10 0 0,0 0 83 0,17 15 13 16,-17-15 4-16,0 0 0 0,-11 5-40 0,0 0-8 15,-1-5-2-15,-5-5 0 0,0 0-30 0,-6-10-7 0,0 5-1 0,6-11 0 16,-5 1 4-16,5 5 0 0,11-10 0 0,-6 9 0 15,7 1 21-15,5-10 5 0,5 10 1 0,7 5 0 16,5-11 37-16,11 16 7 0,7-5 1 0,-1 10 1 16,6 10-21-16,5-10-5 0,7 15-1 0,-13 1 0 15,1 9-34-15,0 0-6 0,0 6-2 0,-6-1 0 16,6 5-20-16,-17 1 0 0,0-11-10 0,-1 6 10 16,7-6 0-16,-18-5 0 0,1 0 0 0,5-4 0 31,-17-16-151-31,0 0-36 0,0 0-7 0</inkml:trace>
  <inkml:trace contextRef="#ctx0" brushRef="#br0" timeOffset="7030.2">8360 4936 748 0,'0'0'67'0,"0"0"-54"15,0 0-13-15,11 6 0 0,6 14 131 0,-11-15 23 16,-1 10 5-16,7 5 1 0,5-4-36 0,0 4-8 16,-11-5 0-16,5 5-1 0,12 6-34 0,-12-16-6 15,6 10-2-15,0 0 0 0,-5-15-10 0,11 5-3 16,-6-5 0-16,0-5 0 0,6 0-4 0,-6-5-2 16,-6-5 0-16,6-5 0 0,-5 0-38 0,-7-10-8 15,1-1-8-15,-6-9 11 0,-6-1-11 0,1 1 0 0,5 4-12 0,-12-4 12 16,1 0-10-16,5 9 10 0,0 6 0 0,6 5-9 15,-5 5 9-15,5 10 0 0,0 0 0 0,11 5 8 16,6 0 4-16,0 5 0 0,6 5 1 0,6 16 0 16,-12-6 7-16,11 0 0 0,6 0 1 0,-11 1 0 15,11-1-13-15,-22-5-8 0,16-4 10 0,-11-6-10 16,-5 5 0-16,-1-10 0 0,-11-5 0 0,0 0 0 31,0 0-167-31,0 0-36 0,-6-15-7 0</inkml:trace>
  <inkml:trace contextRef="#ctx0" brushRef="#br0" timeOffset="7264.52">8764 4253 1382 0,'17'10'123'0,"-5"0"-99"16,10 0-24-16,1 5 0 0,0 11 124 15,0-11 19-15,5 5 4 0,-11 6 1 0,12-1-73 0,-6 5-15 16,5 1-2-16,-11-1-1 0,-5 5-32 0,16 1-6 15,-17-1-2-15,7 1 0 0,-1-1 2 0,5-4 0 16,-5 9 0-16,1-15 0 0,-1-9 6 0,0-1 2 16,0 5 0-16,-6-5 0 0,-5 6-15 0,0-11-4 15,-6-10 0-15,0 0 0 0,0 0-8 0,0 0 0 16,0 0 0-16,0 0 0 16,-12-10-199-16,-5 10-32 0</inkml:trace>
  <inkml:trace contextRef="#ctx0" brushRef="#br0" timeOffset="7451.98">9049 4425 518 0,'40'20'23'0,"-23"-10"5"0,0-5-28 0,6 6 0 0,-6 4 0 0,-6-10 0 16,1 5 449-16,5 0 85 0,-17-10 17 0,0 10 3 16,0 5-398-16,-17 1-80 0,0-1-16 0,-1 5-4 15,-10-5-56-15,11 6-12 0,-23-6-3 0,6 0 0 16,0 5 15-16,-6-20 0 0,0 10 0 0,0 5 0 15,6-15-169 1,5 0-41-16</inkml:trace>
  <inkml:trace contextRef="#ctx0" brushRef="#br0" timeOffset="7936.24">9043 3762 403 0,'0'0'17'0,"0"0"5"0,0 0-22 0,0 0 0 0,23 0 0 0,-12 10 0 16,1 5 176-16,5 0 32 0,-11 0 5 0,5 6 2 15,0 4-121-15,6-5-24 0,-5 5-5 0,5 16-1 16,6-11-8-16,-6 16-1 0,6-11-1 0,-6 6 0 16,6-1 24-16,-1-4 5 0,1-1 1 0,-6-9 0 15,0 4-13-15,6-10-3 0,-6 1 0 0,0-1 0 16,0 0-24-16,0-15-4 0,-11 5-2 0,-6-10 0 15,0 0-30-15,0 0-8 0,0 0 0 0,12-10 0 16,-7-10 0-16,1 0 0 0,-6-6 0 0,0-4 8 16,0-6 0-16,-6 1 0 0,6-11 0 0,-11 1 0 15,-1-1-8-15,1-4-8 0,-6-1 8 0,0-5-12 16,6 11 12-16,-12 9 0 0,11-4 0 0,-5 4 0 16,-6 6 0-16,12 10 8 0,0-1-8 0,-1 6 11 0,1 5-11 15,5 5 0-15,-5 0 0 0,-1 5 0 16,12 0-48-16,-11 5-11 0,0 10-2 0,-1-5-909 15</inkml:trace>
  <inkml:trace contextRef="#ctx0" brushRef="#br0" timeOffset="8279.91">9419 4617 748 0,'23'31'33'0,"-12"-6"7"0,-5-15-32 0,0 16-8 0,5-1 0 0,6 0 0 15,-11-5 144-15,5 6 26 0,-5-6 6 0,6 0 0 16,-1-4-85-16,0-1-18 0,1 0-3 0,-1-10-1 15,6 0-4-15,-5 5-1 0,-1-10 0 0,6-10 0 16,0 5 7-16,-5-5 1 0,5-5 0 0,0 5 0 16,0-6-23-16,0 1-4 0,-11 0-1 0,5-5 0 15,-5-1-31-15,-6 1-13 0,0 0 11 0,-6-5-11 16,-5 14 0-16,5-14 0 0,-17 10 0 0,6 5 0 16,-6 5-77-16,-5 0-12 0,-1 5-3 0</inkml:trace>
  <inkml:trace contextRef="#ctx0" brushRef="#br0" timeOffset="8920.359">10171 3721 921 0,'17'5'82'0,"6"5"-66"16,-17-5-16-16,5 0 0 0,1 11 88 0,5-6 15 16,-6 5 2-16,6 0 1 0,-5 5-43 0,-1-4-9 15,1 9-2-15,-7-10 0 0,7 5-40 0,5 6-12 0,-6-11 0 16,1 5 8-16,-1-5-8 0,6-5 11 0,-6 6-11 0,6-1 12 16,-5 0-4-16,5-5 0 0,-11 0 0 0,5-5 0 15,0 5 2-15,-11-10 0 0,0 0 0 0,0 0-474 16,0 0-96-16</inkml:trace>
  <inkml:trace contextRef="#ctx0" brushRef="#br0" timeOffset="9139.09">10559 3478 1324 0,'40'20'118'0,"-29"-10"-94"0,12 1-24 0,5 4 0 0,7 5 56 15,-13 0 8-15,1 11 0 0,6-1 1 0,-7 0-29 0,-10 1-7 16,-1-1-1-16,1 6 0 0,-1-11-20 16,0 0-8-16,1 1 0 0,-1-1 0 0,-5-10 8 15,5 0-8-15,-11 0 0 0,0-15 0 0,0 0 0 0,0 0-12 16,0 0 1-16</inkml:trace>
  <inkml:trace contextRef="#ctx0" brushRef="#br0" timeOffset="9451.51">10462 4617 1152 0,'51'36'51'0,"-22"-16"10"15,5-15-49-15,6 15-12 0,0-20 0 0,0 11 0 0,-12 4 223 0,12-5 41 0,6-10 9 0,-1 0 2 16,1-5-164-16,-6 0-33 0,5-10-6 0,-5-6-2 16,-11-4-26-16,5 0-4 0,6-6-2 0,-12 1 0 15,1-11-20-15,-7 1-4 0,1-6-1 0,0 6 0 16,0-6-3-16,-6 6-1 0,6-1 0 0,-6 6 0 15,-6-1-9-15,6 11 0 0,-5 0 0 0,5-11-772 16,-12 11-156-16</inkml:trace>
  <inkml:trace contextRef="#ctx0" brushRef="#br0" timeOffset="139174.51">12878 1518 1036 0,'0'0'23'0,"0"0"5"0,0 0 0 0,0 0 1 0,0 0-29 0,0-5 0 0,0-5 0 0,0-5 0 16,-6 5 78-16,6 0 10 0,-6 5 1 0,6 5 1 16,0 0-1-16,0 0 0 0,0 0 0 0,0 0 0 15,0 0-2-15,12 15-1 0,-6 0 0 0,-1 15 0 16,7 11-14-16,-1-6-2 0,0 6-1 0,7 20 0 15,-1-6-22-15,0 6-5 0,5 0-1 0,1 10 0 16,0-5-2-16,0 4-1 0,0 1 0 0,-1 0 0 0,1 0-6 0,0-15-2 16,6 5 0-16,-12-21 0 0,5 6-13 0,-10-21-2 15,-1 0-1-15,1 1 0 0,-7-11-14 0,1-5 0 16,-6-10-9-16,0 0 9 16,0 0-163-16,-11-5-26 0,-1-5-6 0,-5 0-793 15</inkml:trace>
  <inkml:trace contextRef="#ctx0" brushRef="#br0" timeOffset="139861.66">13163 1878 1310 0,'23'15'58'0,"-23"-15"12"0,0 0-56 0,0 0-14 0,0 0 0 0,0 0 0 16,0 0 120-16,0 0 22 0,0 0 4 0,0 0 1 16,-6-5-35-16,-6 5-8 0,-5 5 0 0,0 0-1 15,-6-5-50-15,-5 15-9 0,-6-10-3 0,0 5 0 16,-6 1-19-16,-12-1-4 0,7 5-1 0,-1-5 0 15,1 5-1-15,5-10-1 0,0 5 0 0,6 1 0 16,0-1-24-16,5-5-5 0,1 5-1 0,10 0-709 16,1-10-141-16</inkml:trace>
  <inkml:trace contextRef="#ctx0" brushRef="#br0" timeOffset="140424.26">13328 1893 806 0,'0'0'72'0,"0"0"-58"16,11 10-14-16,-11-10 0 0,0 0 152 0,0 0 28 0,0 0 6 0,6 10 1 16,5 0-110-16,-11-10-21 0,0 16-5 0,6-6-1 15,0 5-6-15,0-5-2 0,-1 5 0 0,-5 11 0 16,-5-16-1-16,5 15 0 0,5-15 0 0,7 10 0 16,-7 1 19-16,7-6 3 0,5-5 1 0,6 5 0 15,-6 0-9-15,5-5-2 0,7 1 0 0,-6-6 0 16,0 0-29-16,-1-5-7 0,-5 0-1 0,6-5 0 15,-6 0-16-15,0-6 8 0,1 6-8 0,-7-5 0 16,0-5 0-16,-5 5 0 0,0-10 0 0,-1-1 0 16,-5 1-11-16,6 5 11 0,-12-10-12 0,6-1 12 15,-5-4-11-15,5 5 11 0,-12-1-10 0,7 6 10 0,-1-5 0 0,-5 5 0 16,5 4-8-16,-6-4 8 0,12 5 0 0,-5 0 0 16,-7 5 0-16,12 10 0 0,0 0 0 0,0 0 0 15,0 0 0-15,0 0 0 0,0 0 10 0,0 0 2 16,17 10 0-16,1 5 0 0,-1 0 18 0,0 10 4 15,5 6 1-15,-4 9 0 0,4-4-11 0,-5 4-3 16,1 11 0-16,-7 0 0 0,6 9-5 0,-6-9 0 16,1 0-1-16,-1-1 0 0,-5-4 5 0,0 4 2 15,-1-14 0-15,-5-6 0 0,-5 6-3 0,-1-11-1 16,0-10 0-16,-5 5 0 0,-1-4-18 0,-5-6 0 16,-5-5-11-16,-7 0 11 15,-5 0-194-15,0-5-32 0</inkml:trace>
  <inkml:trace contextRef="#ctx0" brushRef="#br0" timeOffset="140752.34">13242 3078 1036 0,'0'0'92'0,"0"0"-73"16,12 20-19-16,-6-5 0 0,-1 1 121 0,1-1 21 15,5 15 4-15,1 1 1 0,-1 4-19 0,6 6-3 16,-5 4-1-16,-1-4 0 0,0 9-60 0,7-4-12 15,-1-1-2-15,0-4-1 0,0-1-1 0,6 1-1 16,-6-6 0-16,5 1 0 0,-16-1-30 0,6-9-5 16,-1-11-2-16,0 0 0 15,-5 5-62-15,-6-20-12 0,0 0-2 0,0 0-931 0</inkml:trace>
  <inkml:trace contextRef="#ctx0" brushRef="#br0" timeOffset="140971.04">13151 3174 1897 0,'0'0'84'0,"12"0"17"0,5 0-81 0,0 0-20 0,-6 0 0 0,6 0 0 15,-5-10 104-15,5 5 16 0,-6 0 3 0,6-5 1 16,-5 5-32-16,5-5-5 0,0 5-2 0,0-6 0 16,0-4-17-16,0 5-3 0,6-10-1 0,-6 5 0 15,0-1-51-15,6 1-13 0,-6 5 0 0,0-5 0 16,0 5 0-16,0 0-16 0,-5 0 3 0,5-1 1 15,-11 11 2-15,-6 0 1 0,0 0 0 0,0 0 0 16,0 0-215-16,0 0-44 0</inkml:trace>
  <inkml:trace contextRef="#ctx0" brushRef="#br0" timeOffset="141174.21">13402 3584 1152 0,'0'0'51'0,"17"16"10"0,-5-16-49 0,-1 5-12 16,-11-5 0-16,17 0 0 0,0-5 249 0,0 5 47 15,-5-11 10-15,5 1 2 0,-6-5-176 0,0 0-36 16,7 0-6-16,4 0-2 0,-22-6-58 0,12 11-12 16,5-5-2-16,-6 5-1 0,1 0-6 0,-1 0-1 15,-11 10 0-15,11-5 0 16,-11 5-104-16,0 0-22 0,0 0-4 0</inkml:trace>
  <inkml:trace contextRef="#ctx0" brushRef="#br0" timeOffset="141361.34">13533 3767 2412 0,'0'0'107'0,"11"10"21"0,1 0-102 0,-1-5-26 15,6 0 0-15,-5 0 0 0,5-5 65 0,-6 0 8 0,6-5 2 0,-5 5 0 16,-1-5-13-16,6 0-2 0,-5 5-1 0,-1-10 0 15,0 5-47-15,6-5-12 0,-11 10 0 0,11-16 0 16,-5 6-59-16,-1 0-17 0,0 0-3 16</inkml:trace>
  <inkml:trace contextRef="#ctx0" brushRef="#br0" timeOffset="141736.63">14046 3159 172 0,'0'0'16'16,"0"0"-16"-16,0 0 0 0,0 0 0 0,-6-15 305 0,-5 10 59 15,-1 5 11-15,1 0 2 0,0 0-188 0,-1 0-37 16,1 5-8-16,-1 0-2 0,1 5-68 0,0-5-14 16,-1 5-2-16,1-5-1 0,5 5-15 0,6 6-3 0,0-6-1 15,6 10 0-15,0-5 6 0,5 0 0 0,6 6 1 0,0-6 0 16,6 10-13-16,0-15-4 0,5 16 0 0,-5-11 0 16,0 5 9-16,0 0 2 0,-6 1 0 0,0 4 0 15,0 0-20-15,-11-5-4 0,-1 1-1 0,1-1 0 16,0 5-14-16,-6-15 0 0,-6 6 0 0,-5-6 0 15,-1 5 0-15,-5-15-10 0,-6 0 2 0,6 0 0 16,-11 0-132-16,5 0-27 0,0-15-5 0,0 5-904 16</inkml:trace>
  <inkml:trace contextRef="#ctx0" brushRef="#br0" timeOffset="142017.69">14194 2860 1519 0,'23'26'67'0,"-17"-11"14"0,5-5-65 0,-5 10-16 15,-1 5 0-15,1 6 0 0,5-1 80 0,1 1 12 16,-7 9 2-16,7-9 1 0,-1 4-35 0,-5 0-8 15,0 6 0-15,5-6-1 0,0 1-16 0,1-1-3 16,-6 1-1-16,5 4 0 0,0-9 3 0,-5-6 1 16,5 0 0-16,1 1 0 0,-6 4-14 0,-1-15-2 15,7 0-1-15,-12-5 0 0,5 1-18 0,-5-11 0 0,0 0-11 0,0 0-681 16,0 0-137-16</inkml:trace>
  <inkml:trace contextRef="#ctx0" brushRef="#br0" timeOffset="142173.74">14485 3230 2210 0,'0'0'98'0,"5"10"20"0,7 0-94 0,-7 0-24 0,-5-10 0 0,6 15 0 15,-6-4 77-15,-6 4 11 0,1-5 3 0,-7 5 0 16,-5-5-48-16,0 0-10 0,0 6-1 0,-6-6-1 16,-5 5-22-16,-1-15-9 0,1 10 8 0,-1-10-8 15,1 0-80-15,5-5-22 0,-5 0-4 0,5-10-971 16</inkml:trace>
  <inkml:trace contextRef="#ctx0" brushRef="#br0" timeOffset="142579.78">14359 2698 748 0,'0'0'67'0,"0"0"-54"0,0 0-13 0,0 0 0 16,0 0 107-16,0 0 18 0,0 0 4 0,0 0 1 15,12 15-42-15,-7-4-8 0,-5-11-1 0,6 15-1 16,0-5-14-16,-1 5-4 0,7-5 0 0,-6 15 0 16,-1-9 6-16,7 4 1 0,-7 5 0 0,7 16 0 15,-1-16-13-15,1 16-2 0,-7 4-1 0,7 6 0 16,-1-11-30-16,0 6-5 0,-5 5-2 0,5-1 0 15,-5-9 33-15,0-1 6 0,5-4 2 0,-5-6 0 16,-6 0-3-16,0-9 0 0,6-6 0 0,-6-15 0 16,0 0-19-16,0 0-4 0,0 0-1 0,0 0 0 15,0 0-18-15,5-15-10 0,-5 5 10 0,0-16-10 16,6 11 0-16,-6-5-13 0,6 5 1 0,5-1 0 16,-5 1 32-16,5 10 6 0,6 5 2 0,6 5 0 15,-6 0-13-15,6 10-3 0,0 1 0 0,0 4 0 16,-6 5-12-16,11 1 9 0,-11-1-9 0,6 0 8 0,0 0-25 0,-6 1-6 15,0-6-1-15,-6 0-793 16,-5 1-159-16</inkml:trace>
  <inkml:trace contextRef="#ctx0" brushRef="#br0" timeOffset="143173.73">14872 3250 1324 0,'23'5'59'0,"-6"0"12"0,0-5-57 0,6 5-14 16,-12-5 0-16,6 10 0 0,6-10 127 0,-6 0 22 16,-5-10 5-16,5 5 1 0,-12-5-107 0,7 10-22 15,-1-10-4-15,1 0-1 0,-12-10-21 0,5 10 0 16,7-11 0-16,-7 6 0 0,-10 0 0 0,5 5 0 16,5-16 0-16,1 11 0 0,-6 5 0 0,-6-5 0 15,6 5 0-15,-5 0 0 0,5 10 12 0,0 0-1 0,0 0-1 0,-12 0 0 16,1-5-10-16,-1 10-14 0,1 5 3 0,-6-10 1 15,-6 5 10-15,12 5 0 0,-1 0 0 0,1 0 0 16,-6 5 0-16,0-4 12 0,0 4-2 0,5-10-1 16,1 5-9-16,5 0-12 0,-5 5 2 0,11 6 1 15,0-11 52-15,0 5 10 0,0-5 3 0,6 5 0 16,-1 10 12-16,1-9 4 0,5-1 0 0,6 5 0 16,-5 0-9-16,11-4-2 0,-6-6 0 0,5 5 0 15,-10-5-34-15,11 5-7 0,-1-15-2 0,-4 10 0 16,-7-5-26-16,0 6-6 0,1-11-1 0,5 0 0 15,-6 0-45-15,6-11-8 0,-11 6-3 0,5-5 0 16,1 0-92-16,-6 0-18 0,-12-5-4 0,6 0-1 16,0-6 72-16,6 6 14 0,-6 0 4 0,5 5 0 15,1 0 0-15,5 5 1 0,1 0 0 0,-12 5 0 0,0 0 95 0,0 0 18 16,11 5 4-16,6 10 1 0,-5-15 14 0,-1 10 3 16,-11-10 1-16,11 15 0 0,1-15 11 0,-12 0 3 15,0 0 0-15,0 0 0 0,0 0-19 0,0 0-3 16,-6-15-1-16,0-5 0 0,-5 4 6 0,0-4 1 15,-1 0 0-15,1-5 0 0,-1-1 21 0,1-4 5 16,5 0 1-16,6-1 0 0,-5 6 44 0,10 5 9 16,7-6 1-16,-1 16 1 0,12-15-9 0,-6 15-3 15,6-5 0-15,0 9 0 0,5 1-66 0,-5-10-14 16,0 15-2-16,-1-5-1 0,-4 5 30 0,4 5 7 16,-5-5 1-16,-17 0-956 0,12 15-192 0</inkml:trace>
  <inkml:trace contextRef="#ctx0" brushRef="#br0" timeOffset="191319.87">7875 3250 381 0,'0'0'16'0,"0"0"5"0,0 0-21 0,0 0 0 0,0 0 0 0,0 0 0 15,0 0 43-15,0 0 4 0,0 0 1 0,0 0 0 16,0 0-2-16,0 0 0 0,6-15 0 0,-6 5 0 16,0 10-18-16,0 0-3 0,0 0-1 0,0 0 0 15,0 0-4-15,0 0 0 0,0 0-1 0,0 0 0 16,0 0-3-16,0 0-1 0,0 0 0 0,0 0 0 16,0 0-15-16,0 0 8 0,0 0-8 0,0 0 0 15,0 0 8-15,0 0-8 0,0 0 0 0,0 0 0 16,0 0 11-16,0 0-11 0,0 0 12 0,0 0-12 15,0 0 16-15,0 0-4 0,6 5-1 0,-6-5 0 16,0 0 2-16,5 10 1 0,-5-10 0 0,12 10 0 16,-12 0 14-16,0-10 2 0,0 0 1 0,0 0 0 15,17 15 3-15,-17-9 1 0,5-1 0 0,-5-5 0 16,0 0-7-16,18 15 0 0,-18-5-1 0,5 5 0 0,-5-15-15 16,0 0-4-16,12 0 0 0,-12 0 0 0,0 0-8 0,11 10 8 15,-5 0-8-15,-6-10 8 0,11 16-8 0,-11-16 0 16,12 5 0-16,-7 5 8 0,7 0 0 0,-1-5 0 15,-11-5 0-15,0 0 0 0,11 5 4 0,-11-5 1 16,18 5 0-16,-18-5 0 0,0 0 2 0,5 10 0 16,7-10 0-16,-12 0 0 0,0 0 0 0,0 0 0 15,22 5 0-15,-16 0 0 0,-6-5-5 0,0 0-1 16,0 0 0-16,12 16 0 0,-12-16-9 0,0 0 0 16,0 0 0-16,0 0 0 0,0 0 0 0,0 0 0 15,0 0 0-15,0 0 0 0,0 0-17 0,0 0 1 16,0 0 0-16,0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6:47:36.3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27305 4430 1609 0,'28'5'35'0,"-28"-5"7"0,0 0 2 0,0 0 2 0,17 0-37 0,-5 5-9 0,-1-5 0 0,0 0 0 15,1 0 120-15,-1-5 21 0,-5 5 5 0,5-5 1 16,-11 5-51-16,0 0-9 0,12 0-3 0,-12 0 0 15,0 0-20-15,0 0-5 0,0 0-1 0,0 0 0 16,0 0-30-16,0 0-5 0,0 0-2 0,0 0 0 16,0 0 6-16,0 0 1 15,0 0 0-15,0 0 0 0,-12-5-3 0,12 5 0 0,0 0 0 0,0 0 0 16,-11-5-7-16,-1 0-2 0,1 5 0 0,0-5 0 0,-1 0-5 0,1 0-2 16,-1 5 0-16,1-10 0 0,5 5-9 0,-5-1 0 15,5 1 9-15,-5 5-9 0,5-15 0 0,-5 5 9 16,-1 10-9-16,-5-15 0 0,6 10 25 0,-6 0-1 15,0 5-1-15,0-10 0 0,0 5-23 0,-6 5 0 16,6 0 0-16,-6-6 0 0,6 6 0 0,-6 0-13 16,6 0 1-16,-12 0 1 0,12-5 11 0,-6 5 0 15,6 0 0-15,-5 0 8 0,-1 0-8 0,0 0 0 16,0-10 0-16,6 10 8 0,-6-5-8 0,1 5 0 16,-1-5 0-16,6 5 0 0,0 0 0 0,-6 0 0 15,6 0 0-15,0 5 8 0,-6 0-8 0,0 5 0 16,0-10 8-16,0 11-8 0,1-6 8 0,-1 5-8 15,0 0 8-15,6 5-8 0,-6-10 0 0,0 15 8 0,1-15-8 0,-1 16 0 16,6-11 8-16,-12 0-8 0,6 5 8 0,1 0-8 16,-7 1 0-16,6 4 0 0,1-10 0 0,-1 5 8 15,6 0-8-15,-6 0 0 0,6 6 0 0,0-11 8 16,0 5-8-16,0 5 8 0,5-4-8 0,-5 4 8 16,0 10-8-16,0-15 11 15,5 6-11-15,1 4 12 0,-6 0-12 0,6 1 12 0,-7 4-12 0,7 0 12 16,0 1-12-16,-1 4 10 0,1-10-10 0,5 6 10 15,0-6 17-15,-5 6 3 0,5-1 1 0,1 0 0 16,-1-4-43-16,0-1-9 0,1 5-2 0,-1-4 0 16,0-1 23-16,1 0 0 0,5 1 0 0,-6-1 8 15,6 0-8-15,0-4 10 0,0 4-10 0,0-5 10 16,0 5 2-16,6 1 1 16,-1-6 0-16,-5 5 0 0,6-4 4 0,0-1 1 0,-6 5 0 0,11-5 0 15,-5 1-4-15,5 4-1 0,0-10 0 0,-5 5 0 0,6 6-3 0,-1-6-1 16,0 0 0-16,6 1 0 0,-5-6-9 0,5 0 12 15,0 0-12-15,6 0 12 0,-6 6-12 0,11-6 10 16,1 5-10-16,-1-15 10 0,7 15-2 0,-1-15-8 16,6 11 12-16,0-6-4 0,-1 0-8 0,7 0 8 15,-6-5-8-15,5 5 8 0,-5 0-8 0,0-5 0 16,0 5 0-16,0-4 8 0,-6-6-8 0,0 5 0 16,6-5 0-16,-6 5 0 0,1-5 0 0,-1 5 0 15,6-10 0-15,0 5 0 0,-6 0 0 0,6-5 0 16,0 0 8-16,-6 5-8 0,6-11 0 0,-12 6 0 15,6-5 0-15,0 5 0 0,-11-5 0 0,0-5 0 16,6 0 0-16,-1-1 0 0,1-4 0 0,-1 5 0 16,1-10 0-16,-1 4 0 0,-11-4 0 0,6 0 0 15,-6-1 0-15,0-4 0 0,-6 0 0 0,1-1 0 16,-1 6 0-16,-5 0 0 0,0-6-8 0,5 6 8 0,-11-5 0 0,6 4 0 16,-6-14 0-16,0 9 0 0,-6 1 0 0,6 0 0 15,-6-1-8-15,-5-9 8 0,0 4 0 0,-12 1 0 16,6-1 0-16,-6 1 0 0,0-6 0 0,-5 1 0 15,5-1 0-15,0 6 0 0,-5-1-9 0,-1-4 9 16,6 5 0-16,-5-1 0 0,-1-4 0 0,-5 9 0 16,0 1 0-16,0 4 0 15,5 1 0-15,-5-5 0 0,6 15 0 0,-1-6-8 0,1 11 8 0,5 0 0 16,0 10 0-16,-6-10 0 0,7 5 0 0,-1 5 0 16,0 0 0-16,-5 0 0 0,5 0 0 0,-6 0 0 0,1 0 0 0,-1 0 0 15,1 0 0-15,-1 5 0 0,-5-5 0 0,0 10 0 16,11-5 0-16,-5 10 0 0,-6-5 0 0,-1 6 0 15,13-1 0-15,-7 10 0 16,1 0 0-16,-1 1 0 0,1 4 0 0,5 1 0 16,0 4 0-16,0 6 0 0,0-1 0 0,6 6 0 0,-5-11 0 0,10 6 0 15,-5-6 0-15,-6 16 0 0,12-11 0 0,0 1 0 16,-1 4 0-16,6-9 0 0,1 4 0 0,5 6 0 16,0-1 0-16,0 11 0 0,5 0 0 0,1 5 0 15,0 4 0-15,0 1 0 0,5-10 0 0,-5-11 0 16,5-4 0-16,6-11 0 0,0 6 8 0,6-6-8 15,5 6 0-15,7-6 0 0,-1-5 8 0,11 1-8 16,1-6 0-16,5 0 0 0,1-10 8 0,-7 0-8 16,18-4 0-16,-6-6 0 0,11 0 8 0,-5-11-8 0,11 6 0 0,-11-5 0 31,5 0 0-31,-11 0 0 0,6-5 0 0,-6 0 0 0,-12-1 0 0,1-4 0 0,-1 0 0 0,-5 0 0 16,-11-1 0-16,5-4 0 15,-6-5 0-15,-5-6 0 0,0 1 0 0,-6-6 0 0,6-4 0 0,-12-1 0 16,1-5-8-16,-1-4 8 0,-5-6 0 0,-1 5 0 15,-5-5 0-15,-5 6-8 0,-1-6 8 0,-5 5 0 16,-6 1 0-16,11 19 0 16,-11-4 0-16,0 4 0 0,-6 11 0 0,0-5-8 0,0-6 8 0,-5 16 0 15,5-21 0-15,-5 6 0 0,-7-1 0 0,1 1 0 16,-6 5 0-16,0 4-8 0,1 1 8 0,-7 0 0 16,0 4 0-16,6 6 0 0,-5-10 0 0,5 10 0 15,6-1 0-15,0 6 0 0,-6 0 0 0,11 5 0 0,-5 0 0 0,-6 5 0 16,-5 0 0-16,5 5 0 0,6 0 0 0,-6 0 0 15,-6 5 0-15,-11 6 0 0,6-1 0 0,0 0 0 16,-6 5 0-16,11 0 0 0,0 6 0 0,6-1 0 16,6 0 0-16,0 6 0 0,11 4 0 0,-5-4 0 15,5 9 0-15,6-4 0 0,0-1 0 0,5 1 0 16,7 4 0-16,-1 6 0 0,6-1 0 0,0-9 0 16,0 4 0-16,11 6 0 0,1-1 8 0,5-4-8 15,6 4 0-15,0 1 0 0,5-6 0 0,6 1 8 16,0-1-8-16,12 1 0 0,0-6 0 0,5 6 0 15,6-16 8-15,0 6-8 0,-6-6 0 0,6 0 0 16,-6 6 8-16,6-6-8 16,-5 0 0-16,-1-15 0 0,6 11 0 0,0-6 0 0,-6 0 0 0,0-5 0 15,6-5 0-15,6 0 0 0,-6-10 0 0,-6 0 0 16,1-5 0-16,-7-5 0 0,1 0 0 0,-1-11 0 0,-5 6 0 0,0-5 0 16,0-6 0-16,0-4 0 0,-12 0 0 0,1-6 0 15,-6-5 0-15,-1 1 0 0,1-1 0 0,-6 1 0 16,-5-11 0-16,-1 10 0 0,-5-4 0 0,-1 4 0 15,-5-4-8-15,-5-11 8 0,5 10 0 0,-12-20 0 16,-5 5 0-16,0 1 0 0,0 4 0 0,0-10 0 16,-11 10 0-16,-1 5 0 0,-5-4-8 0,-6 9 8 15,-6 0 0-15,12 1-8 0,0 9 8 0,0 1 0 16,-6 9 0-16,6-4 0 0,-12 5 0 0,6 4 0 16,-5 1 0-16,-1 5-8 0,1-1 8 0,5 16 0 15,-6-10 0-15,0 15 0 0,7 0-8 0,-7 15 8 0,0-10 0 16,1 16 0-16,-6-6 0 0,-1 15 0 15,-5 1 0-15,0 4-8 0,-5 6 8 0,-7 14 0 0,7-4 0 0,-1 15 0 16,6 5 0-16,0 10 0 0,17 0 0 16,0-5 0-16,12 0 0 0,5 5 0 0,6-10 0 0,5-1 0 15,12-4 0-15,6 0 0 0,0 0 8 0,11-5-8 16,6-1 0-16,17-4 9 16,5-10-9-16,6-1 8 0,12-19-8 0,0-1 8 0,-6-5-8 0,5-10 0 15,1-5 0-15,6-5 8 16,-12-5-8-16,-6-5 0 0,-6 0 0 0,7-10 0 15,-1-5-69-15</inkml:trace>
  <inkml:trace contextRef="#ctx0" brushRef="#br0" timeOffset="24544.981">25145 6471 115 0,'0'0'0'0,"0"0"10"0,0 0-10 0,0 0 0 0,0 0 0 0,0 0 0 16,0 0 276-16,0 0 52 0,0 0 12 0,0 0 1 16,0 0-197-16,0 0-39 0,0 0-8 0,0 0-1 15,0 0-27-15,0 0-5 0,0 0 0 0,0 0-1 16,0 0-15-16,0 0-4 0,0 0 0 0,0 0 0 16,0 0 19-16,0 0 3 0,0 0 1 0,0 0 0 0,0 0 17 0,0 0 4 15,0 0 1-15,0 0 0 0,0 0-11 0,0 0-2 16,11 10-1-16,-11-10 0 15,0 10-31-15,0-10-7 0,0 0-1 0,0 0 0 0,0 0-20 0,0 0-4 16,0 0 0-16,0 0-1 0,0 0-11 0,0 0 0 16,0 0 0-16,0 0 0 0,0 0 0 0,0 0 0 15,-11 0 0-15,5-5 0 0,1 0 0 0,-1-5 0 16,0 0 0-16,1 0 0 0,-12-6 0 0,11 1 0 16,0-5 0-16,-5 5 0 0,-6-16 10 0,5 11 0 15,12-5 0-15,-5 0 0 0,-13-1-10 0,1 1 0 16,6-6 0-16,0 1 0 0,-7 0 0 0,1-6 0 15,6 11 0-15,0-5 0 0,5-6 0 0,0 6 0 16,-11-1 0-16,6-4 0 0,-6 10 0 0,11-6 0 16,-5 1 10-16,-1-1-10 0,-5 6 12 0,6 0-4 15,11-6 0-15,-6 1-8 0,-11 0 11 0,11 4-11 16,0 1 10-16,1-10-10 0,-1 9 12 0,6-4-4 0,-6 10-8 16,6-16 12-16,6 11-1 0,0-1-1 0,-6 6 0 0,0-5 0 15,11 5-1-15,1-6 0 16,-7 1 0-16,7 5 0 0,-1 5-1 0,6-11-8 0,6-4 12 15,0 10-4-15,-12-1-8 0,0-4 10 0,12 10-10 0,0-10 10 16,-6 9-10-16,0-4 0 0,0 5 0 0,-5 0 8 16,-1 0-8-16,1 4 0 0,-1 1 0 0,0 0 0 15,1 0 0-15,5 0 0 0,-11 5 0 0,-1-10 0 16,-5 15 0-16,6-11 0 0,0 11 0 0,-6 0 8 16,5-15-8-16,-5 15 0 0,6-10 0 0,-6 10 8 15,0 0-8-15,0 0 0 0,11-15 0 0,-11 15 8 16,0 0-8-16,6-5 0 0,-6 5 0 0,0 0 0 0,6-5 0 0,-6 5 0 15,0 0 0-15,0 0 0 0,0 0 0 0,0 0 0 16,0 0 8-16,0 0-8 0,0 0 0 0,0 0 0 16,0 0 0-16,0 0 0 15,0 0-73-15,0 0-11 0,0 0-1 0,-12 0-1 16,-5 0-189-16,0 0-37 0</inkml:trace>
  <inkml:trace contextRef="#ctx0" brushRef="#br0" timeOffset="25200.863">24786 4997 460 0,'0'0'20'0,"0"0"5"0,0 0-25 0,0 0 0 0,0 0 0 0,6-5 0 16,-6 5 220-16,0-5 40 0,0 0 7 0,6-5 1 16,-6 10-108-16,0 0-23 0,0 0-4 0,0 0-1 15,0 0-42-15,-6-5-9 0,0 0-1 0,-5 5-1 0,5 0 32 16,6 0 6-16,0 0 2 0,0 0 0 15,-11-10-43-15,5 10-8 0,6 0-1 0,-11-5-1 0,5 5 4 0,-6 0 1 16,12 0 0-16,0 0 0 0,0 0-57 0,0 0-14 16,0 0 0-16,0 0 0 0,0 0 36 0,-5 5 5 15,-7 5 1-15,1-5 0 0,11-5-15 0,0 0-3 16,-11 5-1-16,5 5 0 0,-6 0-8 0,12-10-2 16,0 0 0-16,-5 15 0 0,-1-4 1 0,6-11 0 15,0 0 0-15,0 0 0 0,0 0-3 0,0 0-1 16,0 0 0-16,0 0 0 0,0 0 0 0,0 0 0 15,0 0 0-15,0 0 0 0,0 0-2 0,0 0 0 16,0 0 0-16,0 0 0 0,0 0-8 0,0 0 10 16,17 0-10-16,0-6 10 0,0 1-10 0,0 5 0 15,12-5 9-15,-1-5-9 0,-5 5 0 0,0-5 8 16,17 0-8-16,0 5 0 0,-17-10 0 0,-1 4 0 16,13 1 0-16,-1-5 8 0,-11 0-8 0,-1 5 0 0,-5-5 0 15,1 10 0-15,4 0 0 0,-10-6 0 16,-12 11 0-16,0 0 0 0,0 0 0 0,0 0 0 0,0 0 0 15,0 0-8-15,0 16 8 0,5 4 0 0,1-5 0 0,-6 5 0 16,0 1 0-16,0 4 0 0,0 0 0 0,0 1 0 16,6 4 0-16,-6-5 0 0,0 1 0 0,5-1 0 15,1 0 0-15,-6-10 0 0,6 6 0 0,-6-1 0 16,6-5-14-16,-1 5-7 0,7-10-2 0,-1 6-1023 16,0 4-205-16</inkml:trace>
  <inkml:trace contextRef="#ctx0" brushRef="#br0" timeOffset="27528.333">24051 11687 230 0,'0'0'10'0,"0"0"2"0,12 0-12 0,-12 0 0 0,0 0 0 0,0 0 0 16,11 0 269-16,-11 0 51 0,0 0 11 0,0 0 1 15,0 0-189-15,0 0-39 0,0 0-7 0,0 0-1 16,0 0-36-16,0 0-6 0,6-5-2 0,-1 0 0 15,-5 5 30-15,6-16 6 0,0 11 0 0,5-5 1 16,-5 0-5-16,-6 0 0 0,11 5-1 0,-5-5 0 16,0 5-15-16,-1 0-2 0,1-5-1 0,0 5 0 15,5-1-37-15,0 1-7 0,-11 5-1 0,0 0-1 16,6-5 14-16,0 0 3 0,-6 5 1 0,11 0 0 0,-11 0-13 0,6-5-4 16,5 5 0-16,-11 0 0 0,0 0 0 0,6 0 0 15,5 0 0-15,1 5 0 0,-6-10-2 0,-6 5-1 16,11 0 0-16,0 0 0 0,-5 0-3 0,5 0-1 15,1 0 0-15,-12 0 0 0,6 0-1 0,5 5-1 16,0-5 0-16,1 0 0 0,-7 5 0 0,7-5 0 16,-6 5 0-16,5 0 0 0,0 1-1 0,-5 4 0 15,5-5 0-15,1 5 0 0,-1-10-2 0,1 10 0 16,-7 0 0-16,7 0 0 0,-7 0-8 0,-5 6 12 16,6-1-12-16,0 5 12 0,-6-5-12 0,-6 5 0 15,0 6 9-15,6 4-9 0,-5-5 0 0,-1 1 0 16,-5 4 0-16,5-5 0 0,-6-4 0 0,7 4 0 15,-7-5 0-15,7 1 0 0,-7-6 0 0,7-5 0 16,-1 5 0-16,6-15 0 16,0 0-18-16,0 0-8 0,0 0-2 0,0 0 0 0,0 0 74 0,11 10 14 0,1-5 4 0,5 5 0 31,0 1-72-31,6-1-15 0,5 0-2 0,1 0-1 0,-1-5 26 0,-5 10 0 0,5-5 0 0,-5 6 0 16,-6-1 0-16,0 0 0 0,-5 5 0 0,-7-5 0 15,1 6 0-15,-6-1 0 0,-6 5 0 0,-5 6 0 16,-6-1 0-16,-6 0 0 0,0 6 0 0,-11-6 0 15,6 1 0-15,-6-1 0 0,11-5 0 0,-6-5-8 16,1-4 8-16,-1-6-12 0,1-10 12 0,-1-5-12 16,1-10-172-16,-1-6-34 0,1-9-7 0</inkml:trace>
  <inkml:trace contextRef="#ctx0" brushRef="#br0" timeOffset="28090.832">24746 11535 1612 0,'0'0'36'0,"0"0"7"0,0 0 1 0,0 0 1 16,0-5-36-16,0-5-9 0,6 0 0 0,0-6 0 0,-12-4 79 0,0 5 13 16,1-5 4-16,-1 4 0 0,-6-9-26 0,1 10-5 0,-6-5-1 0,-6-1 0 15,0 1-8-15,1 5-3 0,-1 0 0 0,-6 5 0 16,1 0-5-16,-6 4 0 0,-1 1-1 0,1 5 0 15,-6 0-4-15,1 5-1 0,-1 6 0 0,0 4 0 16,-12 0-5-16,1 10-1 0,-6 6 0 0,-11 9 0 16,5 6-3-16,6-1-1 0,-5 6 0 0,5 5 0 15,0 4-5-15,5 6-2 0,12 5 0 0,1 5 0 16,10-5 5-16,6 5 1 0,12 0 0 0,5 5 0 16,6-5-6-16,12 5-1 0,5-5 0 0,23 0 0 0,5-10-7 15,12 0-1-15,6-6-1 0,17-9 0 0,-1-5-7 0,12-11-8 16,-5-15 11-16,11-5-11 0,5-9 0 0,-5-12 0 15,0-14 0-15,6-5 0 0,-7-16 0 0,-4-9 0 16,-7-11 0-16,-17-10 0 0,-16-10-8 0,-12 0 8 16,0-5 0-16,-18-5-9 0,-5 5 9 0,-11-5 0 15,5-1-9-15,-11 1 9 0,-11 5 0 0,0 5 0 16,-1 0-9-16,-5 10 9 0,-6 0 0 0,1 11 0 16,-13 4 0-16,-4 5 0 15,4 6-131-15,7 14-19 0</inkml:trace>
  <inkml:trace contextRef="#ctx0" brushRef="#br0" timeOffset="28669.085">25202 12892 1382 0,'0'0'123'0,"0"0"-99"15,17 15-24-15,-5-5 0 0,-1 6 212 0,6-1 38 16,0 5 7-16,12 0 2 0,-1 6-94 0,-5-1-18 0,5 5-4 16,7 6-1-16,-1 4-70 0,0-4-13 0,0-1-3 0,0 6-1 15,1-6-23-15,-1 6-4 0,0-6 0 0,-6 1-1 16,1 4-15-16,-1-5-2 0,-5 6-1 0,6-6 0 15,-12-4-9-15,6 4 0 0,-6-9 0 0,0 4 8 16,0-5-8-16,-6-4 0 0,6-1 0 0,-5-5 0 16,-1-5-112-16,-11-10-19 0,0 0-3 15,0 0-719-15,0 0-144 0</inkml:trace>
  <inkml:trace contextRef="#ctx0" brushRef="#br0" timeOffset="28919.037">25886 13287 1670 0,'11'10'148'0,"1"10"-118"16,-7 1-30-16,7 4 0 0,-1 0 70 0,0 6 8 15,7 4 2-15,-7 1 0 0,6-1 56 0,0 0 11 16,0-4 2-16,-5 4 1 0,5-4-75 0,-6-1-15 16,6 0-4-16,-5-4 0 0,-1-1-10 0,0 0-2 15,1-9-1-15,-6 4 0 0,-1 0-12 0,1-5-3 16,-6 1 0-16,-6-1 0 0,6-15-15 0,-11 15-3 15,-6-5-1-15,0 5 0 0,-6-5-9 0,0-10 0 16,-5 5 0-16,-1-5 0 0,-5 5 0 0,0-10 0 16,-6 0-9-16,0-5 9 0,-6 0 0 0,6 0 0 15,1-5 0-15,4 0 0 16,-4-1-92-16,10 1-16 0,6-5-2 0</inkml:trace>
  <inkml:trace contextRef="#ctx0" brushRef="#br0" timeOffset="29340.415">26621 13966 1728 0,'0'0'38'0,"11"5"8"0,-11-5 2 0,6 15 0 0,-6-15-39 0,0 10-9 15,0 10 0-15,-11 6 0 0,-1 4 53 0,1 0 9 16,-6 6 2-16,0 9 0 0,-6 6 28 0,6 0 5 16,0-1 2-16,-1 11 0 0,1-10-47 0,0 4-8 15,12 1-3-15,-1 5 0 0,6-10-5 0,6-1 0 16,-1-4-1-16,12-6 0 0,-5 1 12 0,5-6 2 15,0-9 1-15,6-1 0 0,5-10-4 0,-5-5-1 16,0-5 0-16,5 0 0 0,-11-10-23 0,6-5-5 16,-6-5-1-16,0 0 0 0,-5-11-16 0,5 1 8 15,-6-5-8-15,-5-6 0 0,-6 6 0 0,0-1 0 16,-6 6 0-16,-5-5 0 0,-1 10 0 0,-10-6 0 16,-1 6 0-16,-6 5 0 0,-5 0-11 0,6 4 11 0,-6 1-12 15,-1 10 12 1,1-10-232-16,0 5-40 0</inkml:trace>
  <inkml:trace contextRef="#ctx0" brushRef="#br0" timeOffset="29700.113">26997 13844 1580 0,'17'-15'70'0,"-11"10"14"0,-1-5-67 0,-5-6-17 15,6 1 0-15,-12 5 0 0,1-5 37 0,-1 0 4 16,-5 0 1-16,-7 4 0 0,-4 1-1 0,-1 5 0 16,-6 5 0-16,-5 10 0 0,-11 1-4 15,-1 4-1-15,-11 10 0 0,0 10 0 0,0 11 16 0,0 5 4 16,-6 9 0-16,1 16 0 0,-1-5 4 0,12 10 2 16,0 5 0-16,16 6 0 0,1-6-9 0,17-5-1 15,0 0-1-15,17 5 0 0,6-5-3 0,11-10 0 16,17 0 0-16,6-11 0 0,11-4-4 0,6-10-2 15,6-11 0-15,5-10 0 0,1-9-14 0,5-11-4 16,5-15 0-16,13-6 0 0,-1-9-12 0,-6-15-2 16,1-11-1-16,-7-5 0 0,-16-5-9 0,-6 1 0 15,-11-6 0-15,-6 5 0 0,-18 5 0 0,-10 1 0 16,-1-1 0-16,-17-5 0 16,-11 11-43-16,-5-1-4 0,-1 0-1 0,-17 1 0 15,0-1-136-15,-11-5-28 0</inkml:trace>
  <inkml:trace contextRef="#ctx0" brushRef="#br0" timeOffset="30230.855">23658 12760 2419 0,'0'0'53'0,"0"0"11"0,0 0 3 0,0 0 1 0,0 0-55 0,-6 16-13 0,-5 4 0 0,0 5 0 16,-12 0 105-16,0 6 19 0,-11 4 3 0,5 11 1 16,-5-6-103-16,0 11-25 0,-6 0 0 0,0-1 0 15,0-4 0-15,0-1 0 0,0 1 0 0,1-5 0 16,-1-6 41-16,5 0 3 0,7-9 1 0,0-1 0 16,10-5-34-16,1-4-11 0,6-1 0 0,5-10 0 15,1-5 0-15,-1 0 0 0,6-10-15 0,6 0 5 16,-6-1-176-16,0-4-35 0,0-5-7 0,-6 5-528 15,6 5-104-15</inkml:trace>
  <inkml:trace contextRef="#ctx0" brushRef="#br0" timeOffset="30402.971">22929 13292 460 0,'-6'5'41'15,"-5"10"-33"-15,-1-5-8 0,1 16 0 0,-6-1 272 0,5 11 52 16,7-11 10-16,-1 5 2 0,0 6-136 0,1-6-28 16,5-5-6-16,0-4-1 0,0 4-27 0,11-10-6 15,0 0 0-15,1 1-1 0,5-11-40 0,0 5-8 16,0-5-2-16,6-5 0 0,-12-5-42 0,6 5-9 15,12-10-2-15,-6 5 0 0,-1-11-20 0,7 1-8 16,-12 0 0-16,6 5 0 16,-1 0-37-16,-4 0-14 0,-18 10-2 0,17-11-1 15,-17 11-216-15,0 0-43 0</inkml:trace>
  <inkml:trace contextRef="#ctx0" brushRef="#br0" timeOffset="30855.678">22473 14138 1382 0,'0'0'123'0,"6"10"-99"16,5 5-24-16,-5 5 0 0,-1-4 174 0,-5 4 30 16,6 5 5-16,0 0 2 0,-1 6-62 0,-5 4-12 15,0 1-2-15,0-1-1 0,6 1-65 0,-6-6-13 16,0 5-2-16,0-4-1 0,0-6-28 0,0 0-5 16,0 1-2-16,0-6 0 0,0 0-18 0,0-4 0 15,0-6 8-15,0-10-8 16,0 0-69-16,0 0-18 0,0 0-3 0,0 0-1102 0</inkml:trace>
  <inkml:trace contextRef="#ctx0" brushRef="#br0" timeOffset="31246.466">22815 13961 1670 0,'23'5'148'0,"-23"-5"-118"0,11-5-30 0,-11 5 0 16,6-6 98-16,-1-4 14 0,-5 0 2 0,-5 0 1 16,-7 0-16-16,-5 0-3 0,0-5-1 0,-6 5 0 0,0-6-46 0,-5 6-9 15,-1 0-1-15,1 5-1 0,-6 0-11 0,0 5-3 16,-1 0 0-16,1 5 0 0,0 5-24 0,6 5 0 16,-12 6 0-16,5 14 0 0,-4 6 35 0,-1-1 1 15,6 11 1-15,-6 4 0 0,5 11-17 0,1-5-3 16,6 10-1-16,5 5 0 0,-6 0-6 0,12-5-2 15,12 0 0-15,-1-6 0 0,12-4-8 0,-1-5 8 16,12-5-8-16,6-11 8 0,11-10 2 0,1-4 0 16,-1-6 0-16,11-15 0 0,-5-5-10 0,12-10 0 15,5-10 0-15,17-6-11 0,0-9 11 0,5-6-13 16,-4-4 5-16,-1-6 8 0,-12 1-15 0,-10-1 5 16,-1 0 1-16,-11-9 0 0,-6 4 9 0,-11 0-12 15,-6 5 12-15,-6 1-12 0,-5-1 12 0,-12-5-10 16,1-4 10-16,-13 4-10 0,1 5 24 0,-5 1 5 15,-1-1 1-15,0 0 0 16,-11 6-170-16,5 4-34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29:52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14217 10649 172 0,'0'0'8'0,"0"0"1"0,0 0-9 0,0 0 0 0,0 0 0 0,0 0 0 15,0 0 194-15,0 0 37 0,0 0 7 0,0 0 2 16,-6 10-107-16,6-10-21 0,0 0-4 0,0 10 0 0,-6 0-19 0,6-10-3 15,0 0-1-15,6 15 0 0,-6-15 3 0,0 0 1 32,0 0 0-32,0 0 0 0,12 10-26 0,-12-10-6 15,0 0-1-15,0 0 0 0,0 0-20 0,0 0-5 0,0 0-1 0,0 0 0 0,0 0-14 0,0 0-2 16,0 0-1-16,0 0 0 0,-18 5 0 0,13 1 0 31,5-6 0-31,0 0 0 0,-17 0 3 0,11 0 1 0,6 0 0 0,0 0 0 0,-11 0 5 0,-1 0 1 16,1-6 0-16,-1 1 0 0,7 5-3 0,-7-5-1 15,1 0 0-15,5 0 0 0,-5-5-7 0,-1 5 0 16,1 0-1-16,5 0 0 0,-11 0-3 0,0 0-8 0,6 0 12 16,-1 0-4-16,-5 0-8 0,6-1 10 0,-1 1-10 0,-5 0 10 15,6 0-2-15,0 0 0 0,-1 0 0 16,-5 0 0-16,6 5 1 0,-1-5 0 0,-5 0 0 16,6 0 0-16,-6-5 0 0,5 10 0 0,-5 0 0 0,6 5 0 15,-1-10-1-15,-5 5-8 0,0-5 12 0,6 0-4 16,-1 0-8-16,-5 0 10 0,0-1-10 0,-6 1 10 15,1 5-10-15,10-10 0 0,1-5 0 0,-6 0 0 32,5 10 0-32,-5 0 15 0,0 5-4 0,0-5-1 15,0 5-10-15,-6 0 12 0,-5 0-12 0,5 0 12 16,0 0-12-16,-5 5 0 0,5-5 9 0,0 5-9 0,-5-5 8 0,5 5-8 0,-6 0 8 0,-5 5-8 16,0-5 0-16,5 0 9 0,-5 5-9 0,11 0 0 15,1 6 12-15,-7 4-4 0,6-5 0 0,1-5-8 16,-1-5 11-16,-6 0-11 0,7 11 10 0,-1-6-10 0,6 10 13 0,-6 0-3 15,0 0-1-15,0 11 0 0,-5-1 7 0,11 1 0 16,-6 4 1-16,6-5 0 0,-6 1-17 0,6-1 0 16,-6 1 0-16,12-1 0 0,-12-5 13 0,6-4-4 15,5 4-1-15,1 0 0 0,-6-5 2 0,6 1 0 16,-7-1 0-16,7 0 0 0,0-5 0 0,-1 6 0 16,1 4 0-16,-1 0 0 0,-5 1-10 0,6-1 12 15,11 0-12-15,-17-4 12 0,11 4-12 0,0 5 10 16,1 1-10-16,-1-1 10 0,0 5-10 0,1 6 12 15,5-1-12-15,0 11 12 0,0-5-2 0,5 4 0 16,1-4 0-16,5-1 0 0,-5-4 1 0,0-1 0 16,0-4 0-16,5 4 0 0,0-9-3 0,1-1 0 0,-1 1 0 0,1-6 0 15,-1 0 0-15,6 1-8 0,6-1 12 0,-6 0-4 16,17 1 0-16,-5-6-8 0,5 5 12 0,0-5-4 16,6 1 0-16,11-6-8 0,6-5 12 0,6 0-4 15,11-5-8-15,-6-5 0 0,1-5 9 0,5 0-9 16,0-5 0-16,-12 0 8 0,7-5-8 0,-7-1 0 15,-10 6 0-15,-1-5 0 0,0-5 0 0,1 5 0 16,-1-6 0-16,-6 1 0 0,1 0 0 0,-6 5 0 16,0-11 0-16,5 11 0 0,-5-10 0 0,0-1 0 15,0 1 0-15,0-5 0 0,-12-11 0 0,1 1 0 16,5-11 0-16,-5-5 0 0,-12-4 0 0,0-6 0 16,0 5 0-16,0 0 0 0,-11 6 0 0,-1 4-8 15,1 5 8-15,-6 1 0 0,-6 4 0 0,-5 1 0 16,-6 4 0-16,0-4-8 0,5 9 8 0,-10-4 0 15,5 5 0-15,-18-11-8 0,1 6 8 0,-11-6 0 0,-1-4 0 0,0 4-8 16,-5 1 8-16,-6-1 0 0,0 0 0 0,0 6 0 16,6 5 0-16,-6 4-8 0,0 6 8 0,0 5 0 15,0 5 0-15,0 5 0 0,-6 5 0 0,1 0 0 16,-1 0 0-16,0 15-8 0,1-5 8 0,5 15 0 16,0-4 0-16,5 9 0 0,1-5 0 0,6 11 0 15,5 4 0-15,5 1 0 0,-4 4 0 0,4-4 0 16,7-1 0-16,-1 6 0 0,1-11 0 0,5 6 0 15,-5-1 0-15,5 6 0 0,0 0 0 0,6 9 0 16,11 1 0-16,-5 10 0 0,-1 10 0 0,1 0 0 16,11-5 0-16,0-6 0 0,0-4 0 0,11-5 0 0,-5-5 0 15,11-6 8-15,0 1-8 0,12-1 0 16,-12-4 0-16,11-1 8 0,1 1-8 0,5 4 0 0,6-4 8 16,6 4-8-16,-1 1 0 0,6 0 9 0,6-6-9 0,0 1 0 15,6-11 9-15,-6-5-9 0,11 1 0 0,1-11 9 16,-1-10-9-16,1-5 0 0,-1-10 0 0,-5-5 8 15,-6-11-8-15,5-4 0 0,1-6 0 0,-6-4 0 16,-6-6 0-16,0 6 0 0,-5-1 0 0,-6 1 0 16,5 4 0-16,-10-4 0 0,-1 4 0 0,0-4 0 15,-17-1 0-15,6-4 0 0,0-11-9 0,-6-5 9 16,-17-10 0-16,6 1 0 0,-6-6-8 0,0 5 8 16,-12 5 0-16,1 5 0 0,-6 10 0 0,0 1 0 15,-6 9 0-15,0 1-8 0,0 4 8 0,-11 1 0 16,0-1 0-16,0 1 0 0,-1 5 0 0,1-1 0 15,-6-4-8-15,0-1 8 0,1 6 0 0,-7-5 0 0,6 4 0 16,-5 6-8-16,-1 0 8 0,-5 9 0 0,-1 6 0 0,1 5 0 16,-6 10 0-16,0 5 0 0,-6 6-8 15,1 4 8-15,-1 5 0 0,0 5 0 0,1 1 0 16,5 4-8-16,6 1 8 0,-1-1 0 0,1 6 0 0,5-6 0 16,1 6 0-16,5 9 0 0,0-9 0 0,12 15 0 15,-1 9 0-15,6 11 0 0,0 5 0 0,6-5 0 16,6-5 0-16,11-5 0 0,0-5 0 0,0-6 0 15,6-4 0-15,5 0 0 0,18-6 8 0,-1 1-8 16,1-6 0-16,5 1 0 0,11-1 8 0,1 1-8 16,11-6 0-16,6-4 9 0,5-1-9 0,17-10 8 15,12-9-8-15,0-11 8 0,11-5-8 0,1-16 0 0,-1-9 9 16,-6-1-9-16,1-4 0 0,-18 5 0 0,1-6 0 0,-1-9 0 16,-5 4 0-16,-17-10 0 0,-12-4 0 0,-5-11 0 15,-1-10 0-15,-16-10-10 0,-6-10 10 0,-6-1 0 16,-12 11-12-16,-5 10 4 0,-5 0 8 0,-12 0-13 31,-6 11-134-31,0-6-26 0,-5 0-6 0</inkml:trace>
  <inkml:trace contextRef="#ctx0" brushRef="#br0" timeOffset="31520.649">11482 14381 403 0,'0'0'36'0,"0"0"-36"15,0 0 0-15,0 0 0 0,0 0 64 0,0 0 7 16,0 0 1-16,0 0 0 0,0 0-26 0,0 0-5 16,0 0-1-16,0 0 0 0,0 0-21 0,0 0-5 15,0 0-1-15,0 0 0 0,0 0 15 0,0 0 4 16,0 0 0-16,0 0 0 0,0 0 21 0,0 0 5 15,0 0 1-15,0 0 0 0,0 0 5 0,0 0 0 16,0 0 1-16,-6-10 0 0,0 5-33 0,6 5-8 0,0 0 0 16,0 0-1-16,0 0 33 0,0 0 6 0,0 0 2 0,0 0 0 15,0 0 7-15,0 0 1 0,0 0 1 0,0 0 0 16,0 0-22-16,0 15-5 0,12-5-1 0,-6 5 0 16,-1-5-3-16,1 5-1 0,11 1 0 0,-6-6 0 15,1 5-5-15,-1 5 0 0,6-5-1 0,0 6 0 16,-5-1-11-16,11 0-3 0,-1 0 0 0,1 6 0 15,6-6-3-15,-7 5-1 0,1 1 0 0,0-6 0 16,6 0 2-16,-7 0 0 0,1 6 0 0,0-1 0 16,0 0-1-16,-6 1 0 0,6-1 0 0,-6 0 0 15,0 6-6-15,0-1-2 0,-6-5 0 0,1 6 0 16,-1-1-10-16,6-4 8 0,-5 4-8 0,-1-5 8 16,0 1-8-16,1-6 0 0,-7 0 0 0,13-5 0 15,-18 6 0-15,11-6 0 0,-5 0 8 0,5 0-8 16,-5-5 0-16,5 0 0 0,-5-5 0 0,0 6 0 0,-6-11 0 15,11 15 0-15,-5-5 0 0,-6-10 0 16,11 5-19-16,-11-5-9 0,0 0-1 0,0 0-1 16,0 0-58-16,0 0-11 0,0 0-2 0,-11 5-975 15</inkml:trace>
  <inkml:trace contextRef="#ctx0" brushRef="#br0" timeOffset="31926.87">11875 15358 1321 0,'0'0'28'0,"0"0"7"0,0 0 1 0,0 0 2 0,0 0-30 0,0 0-8 0,0 0 0 0,0 0 0 16,0 0 90-16,0 0 17 0,0 0 3 0,0 0 1 15,0 0-21-15,0 0-4 0,0 0-1 0,0 0 0 16,0 0 9-16,0 0 2 0,6 15 0 0,-1-4 0 16,7 4-16-16,-6-5-2 0,5 5-1 0,6 0 0 15,0 0-21-15,0 1-4 0,0-6 0 0,6 5-1 16,6 5-7-16,-7-10-2 0,13 0 0 0,-13 1 0 15,7-6-7-15,-1 0-2 0,-5-5 0 0,0-5 0 0,0 0-25 16,-1-6-8-16,1 1 0 0,-6-5 0 0,0 0 26 0,1-5-2 16,-1-1 0-16,-6-4 0 0,-5-10-16 0,5-1-8 15,1 1 0-15,-7-11 8 0,-5-4-8 0,0 4 0 16,0-5 0-16,0 1 0 0,0 4 0 0,0 1 0 16,-5 9 0-16,-1 6 0 15,0-1-110-15,-17 11-24 0,6 5-5 0</inkml:trace>
  <inkml:trace contextRef="#ctx0" brushRef="#br0" timeOffset="32895.36">12217 16158 892 0,'0'0'40'0,"0"0"8"0,0 0-39 0,0 0-9 0,0 0 0 0,0 0 0 15,0 0 113-15,0 0 21 0,0 0 4 0,0 0 1 16,0 0-35-16,0 0-6 0,0 0-2 0,0 0 0 16,0 0-5-16,0 0-2 0,0 0 0 0,0 0 0 15,0-10 0-15,-6 5 0 0,6-5 0 0,0 0 0 16,6 0-21-16,-6 10-5 0,6-10-1 0,-6 10 0 16,0-11-20-16,0 11-4 0,11-10-1 0,-5 0 0 15,-1 5-9-15,1-5-1 0,0 5-1 0,-6 5 0 16,0 0-6-16,5-5-2 0,7-5 0 0,-1 5 0 15,-11-5-3-15,12 5-1 0,-12 5 0 0,5-6 0 16,7-4-1-16,-12 10 0 0,0 0 0 0,5-5 0 16,1-5-5-16,-6 10 0 0,0 0-8 0,0 0 12 0,6-10-12 0,-6 10 0 15,11-5 8-15,-11 5-8 0,0-10 0 0,0 5 0 16,6-5 8-16,0 5-8 0,-1 0 8 0,1-1-8 16,-6 6 11-16,17 0-11 0,-11-5 14 0,5 10-4 15,-11-5-1-15,17 11 0 0,0 4 0 0,-5 5 0 16,-1 0 0-16,-5 6 0 0,0 4-9 0,5 0 8 15,-11 1-8-15,6 4 8 0,-12-4-8 0,6-1 0 16,0 5 0-16,0-4 0 0,0-1 0 0,-11-4 0 16,5 4 0-16,0-10 0 0,-5 5 0 0,-1-9 0 15,1-1-9-15,0 5 9 0,-1-10 0 0,7 5 0 16,-7-10 0-16,1 6 0 0,11-11 0 0,0 0 0 16,0 0 0-16,0 0 0 0,0 0 0 0,0 0 12 0,0 0-1 15,0 0-1-15,0 0 11 0,17 0 3 0,6 0 0 0,-1-5 0 16,1-1-11-16,0 1-1 0,0 5-1 0,0-5 0 15,5-5-11-15,-5 5 0 0,5 0 0 0,-5-5 8 16,0 0-8-16,5 0 0 0,1 0 0 0,-6-1 0 16,-6 6 0-16,0-5 0 0,0 0-9 0,-11 5 9 31,-6 5-224-31,0 0-39 0</inkml:trace>
  <inkml:trace contextRef="#ctx0" brushRef="#br0" timeOffset="34988.58">12901 16163 115 0,'0'0'10'0,"0"0"-10"0,0 0 0 0,0 0 0 15,0 0 156-15,5-10 28 0,1 0 7 0,0 0 1 16,-6-5-53-16,0 5-11 0,0-6-1 0,0 6-1 15,-6-5-60-15,0 5-12 0,6 10-2 0,0 0-1 16,0 0 10-16,-5 5 3 0,-7 5 0 0,1 5 0 16,-1 6 10-16,1 9 2 0,0 6 1 0,5 9 0 15,-11 6-25-15,5-1-6 0,7 6-1 0,-1 5 0 16,-5 5-12-16,5 0-2 0,6 4-1 0,-6-9 0 16,1-5-8-16,5-5-2 0,-6-11 0 0,6 1 0 0,-6-6-9 15,6-10-3-15,0 1 0 0,-6-6 0 0,6-10-8 0,0-10 0 16,0 0 0-16,0 0 0 15,0 0-69-15,0-20-16 0,0-6-3 0,0-4-547 16,0-5-109-16</inkml:trace>
  <inkml:trace contextRef="#ctx0" brushRef="#br0" timeOffset="35363.49">12952 16356 115 0,'0'0'0'0,"0"0"10"0,0 0-10 0,0 0 0 0,0 0 0 0,0 0 0 16,0 0 247-16,0 0 47 0,0 0 10 0,0 0 1 16,0 0-193-16,0 0-40 0,0 0-7 0,0 0-1 15,-11 5-11-15,5 5-1 0,-11-5-1 0,5 5 0 16,-10 0 0-16,4 6 0 0,-4-6 0 0,5 5 0 0,-6 0-20 0,0 0-4 15,0-5-1-15,-5 6 0 0,-1-6-14 0,6 5-4 16,-5-10 0-16</inkml:trace>
  <inkml:trace contextRef="#ctx0" brushRef="#br0" timeOffset="36441.42">13197 15885 1008 0,'0'0'44'0,"0"0"10"16,0 0-43-16,0 0-11 0,0 0 0 0,0 0 0 15,0-15 58-15,-11 5 10 0,11-6 1 0,-6 1 1 0,-6 5-43 0,1-5-9 16,0 5-2-16,-6 0 0 0,5-6-16 0,-5 6 0 16,0 0 8-16,0 0-8 0,0 5 12 0,-6-5-2 15,0 5 0-15,6 0 0 0,-6 0 22 0,1 5 5 16,-7 0 1-16,1 0 0 0,5 0-3 0,-6 5-1 16,1 0 0-16,5 5 0 0,-6 0 5 0,1 0 1 15,0 10 0-15,-7-4 0 0,1 9-5 0,-6-5-1 16,6 5 0-16,6 6 0 0,-7-11-3 0,1 11-1 15,-6-6 0-15,6 5 0 0,0 6 11 0,0-6 3 16,-6 5 0-16,6 1 0 0,5-6-2 0,6 6 0 16,-11-1 0-16,11 6 0 0,1-6-8 0,5 11-2 15,-6-1 0-15,6 6 0 0,5 5 22 0,1 4 4 0,5 1 1 16,0 5 0-16,6-5-25 0,6 0-5 0,0-1-1 0,5 1 0 16,1 0-4-16,5-10-2 0,6 4 0 0,5-4 0 15,12 0-2-15,0-11-1 0,5 1 0 0,1-6 0 16,5-10-7-16,1-4 0 0,10-6-1 0,7-15 0 15,-1-10-11-15,12-11 0 0,-6-9 9 0,17-16-9 16,6-9 0-16,0-16 0 0,-6-5 0 0,0-10 0 16,-11-5 0-16,-6-6-10 0,-11 1 10 0,-7 5 0 15,-21 5-10-15,-1 0 10 0,-6 0-8 0,-5 0 8 16,-6-11-9-16,-11 6 9 0,-6-5-10 0,-6 5 10 16,-5 0-56-16,-12 10-6 0,-5-5-1 0,-12 10-751 15,-12 5-150-15</inkml:trace>
  <inkml:trace contextRef="#ctx0" brushRef="#br0" timeOffset="46818.75">25253 14558 720 0,'0'0'32'0,"0"0"6"0,0 0-30 0,6-5-8 15,-6 5 0-15,11-5 0 0,-5 0 93 0,-6 5 18 16,12-5 3-16,-12 5 1 0,0 0-39 0,0 0-7 15,0 0-1-15,0 0-1 0,0 0-35 0,0 0-8 16,0 0 0-16,0 0-1 0,0 0-15 0,-12 10-8 0,6 0 8 0,-5 0-8 16,5 0 8-16,1 0-8 0,5-10 10 0,-12 11-10 15,1-1 23-15,5 5-2 0,-5-5 0 16,-1 5 0-16,1 0 2 0,0 6 0 0,-1-6 0 0,6 0 0 16,-5 5-3-16,5-4 0 0,-11-1 0 0,12 5 0 15,-1-5-4-15,-5 0-2 0,-1-5 0 0,1 1 0 16,-1-1-14-16,7 0-16 0,-1 0 3 0,0 0 1 15,-5-5 58-15,5 5 12 0,6-10 2 0,0 0 1 16,-6 10-20-16,6-10-4 0,0 0-1 0,0 0 0 16,0 0-16-16,0 0-3 0,0 0-1 0,0 0 0 15,0 0-8-15,0 0-8 0,0 0 12 0,0 0-12 16,0 0 8-16,0 0-8 0,0 0 0 0,0 0 0 0,0 0 8 0,0 0-8 16,0 0 0-16,0 0 0 0,0 0 0 0,0 0 0 15,0 0 0-15,0 0-642 16,0 0-127-16</inkml:trace>
  <inkml:trace contextRef="#ctx0" brushRef="#br0" timeOffset="47567.77">25219 14654 57 0,'0'0'0'0,"0"0"0"15,6-10 0-15,5 0 0 0,-5 0 128 0,-6 10 21 16,11-5 4-16,-11 5 1 0,0 0-50 0,0 0-11 15,0 0-1-15,0 0-1 0,0 0-25 0,0 0-5 16,0 0-1-16,0 0 0 0,0 0-16 0,0 0-4 16,-11 10-1-16,5 5 0 0,-5 0 3 0,5-4 1 0,0 4 0 0,-5 5 0 15,-6 0 6-15,6 0 2 16,-1-4 0-16,6 9 0 0,-5-10-20 0,0 10-4 0,-6-4-1 0,5 4 0 16,12 0 14-16,-11 1 4 0,-6-11 0 0,0 5 0 15,0 5-22-15,-1-9-4 0,7-1-1 0,-6 0 0 16,0 0-17-16,5 0 8 0,1-4-8 0,5-6 0 15,-5 5 40-15,0 0 0 0,11-10 1 0,-6 10 0 16,-6 0-14-16,12-10-3 0,0 0-1 0,0 0 0 16,0 0-23-16,0 0 0 0,0 0 0 0,0 0 0 15,0 0 30-15,0 0 2 0,0 0 0 0,0 0 0 16,-5 5-52-16,5-5-9 0,0 0-3 0,0 0 0 16,-6 0 32-16,6 0 0 0,0 0 0 0,0 0 0 15,-6 0-108-15,6 0-16 0,0 0-4 0,0 0-716 16</inkml:trace>
  <inkml:trace contextRef="#ctx0" brushRef="#br0" timeOffset="47864.56">24792 14918 806 0,'0'0'72'0,"0"0"-58"15,0 0-14-15,6 15 0 0,-6 0 136 0,0 0 25 16,0 0 5-16,-6 1 1 0,0-6-56 0,0 5-11 15,1 0-3-15,-1 5 0 0,-5-4-34 0,-1-1-7 16,7 0-2-16,-7 0 0 0,6 5-7 0,1-4-2 16,-7-1 0-16,7 0 0 0,-1 0 13 0,6 0 2 15,0 6 1-15,0-1 0 0,6-5 9 0,5-5 2 16,-5 0 0-16,5 0 0 0,1-4 6 0,5-1 2 16,11 0 0-16,-5-5 0 0,0 0-64 0,0 0-16 0,5-5 0 0,-5 0 0 15,0-6 8-15,-1 6 0 0,-5-5-8 0,12 0 12 16,-6-5-12-16,0 5-8 0,-12-5 8 0,6 4-13 15,-6 1 13-15,1 0-9 0,-12 5 9 0,0 5-8 32,-6-10-253-32,6 10-51 0</inkml:trace>
  <inkml:trace contextRef="#ctx0" brushRef="#br0" timeOffset="48583.38">24427 15384 1112 0,'0'0'49'0,"0"0"11"0,0 0-48 0,0 0-12 0,0 0 0 0,6 10 0 15,-6-10 91-15,0 0 16 0,0 0 3 0,-6 15 1 16,0-5-49-16,1 0-10 0,-1 0-1 0,-5 0-1 16,-1 0 0-16,7 6 0 0,-7-1 0 0,1 0 0 15,-1-5 10-15,7 5 1 0,-7 1 1 0,7-6 0 16,-1 5 9-16,-5 5 1 0,11-5 1 0,0 1 0 16,-6-6-7-16,12 5-2 0,-1-5 0 0,7 5 0 15,-7-5-10-15,1 0-2 0,5 1-1 0,1-6 0 16,-1 5-17-16,1 0-3 0,-1-5-1 0,0 0 0 15,6 0-14-15,-5 0-2 0,-1 0-1 0,6 0 0 0,-5-5-13 0,5 0 9 16,-6 5-9-16,6-5 8 0,0 5-8 16,-5-10 0-16,5 5 0 0,0 0 0 0,0 0 0 15,0-5 0-15,-5 5 8 0,-1 0-8 0,-11 0-9 0,11 0-4 16,1 0-1-16,-12 0 0 16,0 0-146-16,0 0-28 0,5-5-7 0,-5 5-1 15,0-15-24-15,6 0-6 0,-12 0-1 0,6-1 0 16,-5 1 139-16,-1-5 27 0,6 5 5 0,0 5 2 0,0 10 33 0,0 0 6 15,0-10 2-15,0 10 0 0,0 0 56 0,0 0 11 16,0 0 2-16,6 10 1 0,-1 10 47 0,-5 0 8 16,0 6 3-16,6 4 0 0,-6-5-35 0,0 11-6 15,0-6-2-15,0 5 0 0,-6 1-20 0,6-6-4 16,-5 6 0-16,5-6-1 0,-6 1-24 0,6-6-5 16,0-5-1-16,0 0 0 0,-6-4-25 0,6-1-6 15,0-15-1-15,0 0 0 16,0 0-193-16,0 0-38 0,-5-21-8 0,5-9-2 0</inkml:trace>
  <inkml:trace contextRef="#ctx0" brushRef="#br0" timeOffset="49317.34">24763 15389 1036 0,'0'0'23'0,"0"0"5"0,0 0 0 0,0 0 1 0,0 0-29 0,0 0 0 16,0 0 0-16,6-11 0 0,-6 1 57 0,0 10 6 16,0 0 1-16,6-10 0 0,-6 0 51 0,0 0 10 15,0 0 3-15,-6 5 0 0,-5-5-84 0,11 5-17 16,-6-6-3-16,6 11-1 0,0 0-3 0,-6 0-1 0,-5-10 0 0,5 0 0 15,-5 0-3-15,-1 5-1 0,1 0 0 0,0 0 0 16,-7 0 20-16,1 5 4 0,6 0 1 0,-6 0 0 16,6 0 8-16,-7-5 1 0,1 10 1 0,0 0 0 15,0 0-7-15,-6 0-2 0,6 0 0 0,-6 0 0 16,6 5-14-16,-5 5-3 0,-1-4-1 0,6-6 0 16,-6 10-7-16,0-5-2 0,0 0 0 0,6 0 0 15,-6 0-6-15,6 6 0 0,0-6-8 0,0 5 12 16,6 0 3-16,-6 0 0 0,0 0 0 0,-1 1 0 15,7 4-5-15,-6 0-1 0,6 5 0 0,-1 1 0 0,1-1 31 16,-1 5 5-16,7 6 2 0,-1-1 0 16,-5 6-30-16,5-1-5 0,6 6-2 0,0 0 0 15,6-6 0-15,5 1 0 0,-5-1 0 0,17 1 0 0,-1-6-10 0,7 0 0 16,-12-4 0-16,11-1 0 0,7-9 0 0,4-1 0 16,13-5 0-16,-1-5 0 0,6-5 20 0,6-5 12 15,-1-5 3-15,7-5 0 0,-7 0-25 0,7-5-10 16,-1-1 8-16,-11-4-8 0,-11-5 0 0,-6 5 0 15,-6-1 0-15,0-4 0 16,-6 5-26-16,-5-6-10 0,-11 1-3 0,-1-5 0 0,0-11 39 0,-5-4 0 16,-6 4 0-16,-6-9 0 0,-5-1 0 0,5 0 0 15,-5 1 0-15,0 4 0 0,-12 0 0 0,0 1 0 16,6 4 0-16,-12 6 0 0,1 5 0 0,-6 4 0 16,11 6 0-16,-6 5 0 15,-5 5-59-15,6 5-4 0,5 5-1 0,-6 5-1152 0</inkml:trace>
  <inkml:trace contextRef="#ctx0" brushRef="#br0" timeOffset="75294.02">12439 15571 403 0,'11'-15'36'0,"1"5"-36"16,-6-1 0-16,5-4 0 0,0 5 186 0,-5-5 30 15,5 0 7-15,-5 0 1 0,0-1-68 0,5 6-12 16,-5 0-4-16,-6 10 0 0,0 0-35 0,0 0-7 15,11-10-2-15,-11 10 0 0,0 0-10 0,0 0-2 16,0 0-1-16,6 15 0 0,-6 0-24 0,0 6-5 16,-6 4-1-16,1 5 0 0,-7 6-16 0,-5 14-3 15,-6 6-1-15,1 10 0 0,-7 0-6 0,1 5-2 16,-1 15 0-16,-16 5 0 0,5-5-4 0,0 10-1 16,-6 6 0-16,12 4 0 0,-12 0-3 0,7 1-1 15,-1-1 0-15,5 0 0 0,-4-4 4 0,4-11 1 0,1 0 0 0,0-5 0 16,6 5-1-16,-7-10 0 0,1-10 0 0,6-5 0 15,-1 0-9-15,12-1-3 0,-17-9 0 0,11 0 0 16,6 0 20-16,0-11 3 0,-12 6 1 0,12-6 0 16,-5-4-32-16,4-1 0 0,1 1 0 0,0-1 0 15,6-9 0-15,-1 4 0 0,-5-4 0 0,12-1 0 16,-1-5 9-16,0 1 3 0,6-6 0 0,0 0 0 16,6-5 1-16,0 1 1 0,5-1 0 0,6-5 0 15,0-5-1-15,12 0 0 0,-1-5 0 0,6-10 0 16,18 5 9-16,5-10 2 0,11 4 0 0,-5-4 0 15,17 0-24-15,11 5-16 0,6 0 2 0,5-5 1 16,12 5 21-16,0-6 5 0,0 6 1 0,0 0 0 16,6 5-14-16,5 0-13 0,0 0 2 0,6-5 1 15,0 0 10-15,-5-6 0 0,5 6 0 0,-6-5 0 0,6 5 0 16,-17-5 0-16,0 5 0 0,-17 0 0 0,-12-1 0 0,-5 6 0 16,0 0 0-16,-6 5-8 0,-6-5 8 0,-5 5 0 15,0 0 0-15,-6 5 0 0,-6-5 0 0,-5 0 0 16,-7 0 0-16,-4-5 0 0,-13 5 0 0,1-5 0 15,6 0 0-15,-12 0 0 0,-11-5 0 0,5 0-10 16,0-5 10-16,-5-1 0 0,-6 1-11 0,-6-5 11 16,1-5-10-16,-7-1 10 0,1-9-8 0,-6-1 8 15,-17-4 0-15,-1-11-9 0,-10-4 9 0,-1-11 0 16,-5-10 0-16,-6-15 0 0,-6-6 0 0,-11 6-8 16,0-15 8-16,-23-21 0 0,0 1 0 0,1-1 0 15,-1-5 0-15,-12-4-8 0,1-6 8 0,6 15 0 0,5-14 0 0,-12 14 0 16,7 0 0-16,11 26 0 15,0 0 0-15,11 15 0 0,11 10 0 0,7 10 0 0,10 10 0 0,13 11 0 16,4 4 0-16,13 11 0 0,-1-1 0 0,11 16 0 16,7 0 0-16,-1 0 0 0,-5 5 0 0,16-1 8 15,1 6-8-15,0 0 11 0,-6 5-11 0,5-5 12 32,1 0-152-32</inkml:trace>
  <inkml:trace contextRef="#ctx0" brushRef="#br0" timeOffset="76642.69">24866 15090 1490 0,'34'10'32'0,"-23"-15"8"0,7 0 0 0,-1-5 3 0,-6 0-35 0,6-1-8 16,0 6 0-16,0-5 0 0,-11 0 32 0,0 10 5 15,5-5 1-15,-11 5 0 0,0 0-8 0,0 0-2 16,0 0 0-16,0 0 0 0,-6 10 20 0,-11 5 3 16,-5 1 1-16,-1 4 0 0,0 0-8 0,-11 5-2 15,0 1 0-15,-12 14 0 0,6 1 2 0,-17 4 1 16,0 16 0-16,-17 5 0 0,11 5-8 0,-11 5-1 15,6 10-1-15,-6 10 0 0,6-15-14 0,-1 5-2 16,7-5-1-16,-1 0 0 0,6-10 30 0,0 0 5 16,11-5 2-16,-5 0 0 0,5-6-11 0,7 1-3 15,-1-10 0-15,5 5 0 0,1-1-11 0,6-4-2 0,-6-6-1 16,5 1 0-16,1 0-7 0,-1-1-2 16,1-4 0-16,5-1 0 0,-6 1-5 0,1-6-1 0,11 1 0 0,-6-1 0 15,6-5 2-15,0-4 0 0,5-1 0 0,7-5 0 16,-1 1 8-16,0-6 2 0,6-5 0 0,12 5 0 15,-1-5 5-15,6 0 2 0,-5 1 0 0,5-1 0 16,0-5-13-16,6 5-2 0,5-5-1 0,6 0 0 16,0 10-7-16,6-5 0 0,6 0-8 0,11 1 12 15,0-1-12-15,11 0 0 0,12 0 8 0,5-5-8 16,-5-5 0-16,6 5 0 0,-1-5 8 0,12 0-8 16,-6 0 0-16,-5 5 0 0,-1-5 0 0,12 5 0 15,0 0 0-15,-12 0 0 0,-11 0 0 0,-5 6 0 0,-12-1 0 16,0 0 0-16,-12 5 0 0,1 5 0 0,-1-5 0 0,-5 1 8 15,0-1-8-15,-6 5 0 0,-5-10 0 0,-1 0 0 16,-5 0 0-16,6-4 0 0,-1-1 0 0,-5 0 0 16,-6-5 0-16,0 5 0 0,0-10 0 0,-5 5 0 15,-1-5 0-15,0-6 0 0,-5-4 0 0,6-5-8 16,-7-10 8-16,1-6 0 0,-6-9-8 0,0-6 8 16,6-10 0-16,-6-15 0 0,-6 0 0 0,6-20-8 15,0-10 8-15,-6-21 0 0,1 6 0 0,-7-6 0 16,1 0 0-16,-1-14 0 0,1 14 0 0,-6-5 0 15,-6 11 0-15,0-1 0 0,6 26 0 0,0 5 0 16,6 15 0-16,-1 10 0 0,1 10 0 0,5 16 0 16,1-1 0-16,-1 16 0 0,0 0 0 0,0 4 0 15,1 6 0-15,-7 5 0 16,1 5-174-16,0 0-28 0</inkml:trace>
  <inkml:trace contextRef="#ctx0" brushRef="#br0" timeOffset="79311.53">9966 14173 1206 0,'0'0'26'0,"0"0"6"0,12-10 0 0,-12 10 3 0,17-5-35 0,-17 5 0 0,0 0 0 0,0 0 0 16,0 0 90-16,0 0 11 0,5 15 3 0,-5 5 0 16,-11 1-57-16,0 9-11 0,-6 1-3 0,-18 4 0 15,-4 0-6-15,-7 11-2 0,-11 0 0 0,-17 9 0 16,0 1 8-16,0 5 2 0,5 0 0 0,-16 9 0 15,5 6 7-15,0 0 2 0,-5 0 0 0,-12-5 0 16,6 5-12-16,0 0-3 0,5-5 0 0,-5 5 0 16,6-5-7-16,5 5-2 0,11 0 0 0,-5 0 0 15,6-5 4-15,-12-11 0 0,6 6 0 0,12-5 0 16,-13 0 0-16,13-6 1 0,5 1 0 0,0 0 0 16,0 0 0-16,6 4 0 0,5 1 0 0,6 0 0 15,0 0-5-15,-5-1-2 0,5 1 0 0,-6-5 0 0,6 0-6 0,6-11-2 16,0 1 0-16,5-1 0 0,7-4-10 0,-13-1 12 15,13-4-12-15,-7-6 12 0,6 1 6 0,1-1 2 16,-1 0 0-16,0-4 0 0,6 4-20 0,0 0 0 16,0-4 0-16,0-1 0 0,11 0 0 0,-11 6 0 15,5-6 8-15,1 5-8 0,0-4 11 0,5-1-2 16,-5-5 0-16,5 1 0 0,0-11 1 0,6 0 0 16,0-10 0-16,0 0 0 0,0 0-1 0,0 0 0 15,0 0 0-15,6 5 0 0,11 0-1 0,0 0 0 16,-6-5 0-16,18 0 0 0,-12 0-8 0,6 0 12 15,5 5-12-15,6-5 12 0,6 5-12 0,0 0 12 16,0-5-12-16,6 5 12 0,16-5-12 0,-16 0 8 0,22-5-8 0,1 0 8 16,10-5-8-16,13 0 0 0,16 0 9 0,12 0-9 15,-18-6 0-15,6 1 0 0,1 5 0 0,-1-5 0 16,-11 10 0-16,0 5 8 0,-1 5-8 0,-21 10 0 16,4 0 0-16,-10 6 0 0,-1-1 0 0,-11 0 8 15,0 5-8-15,0-4 0 0,-6-1 0 0,-5 0 0 16,-6-5 0-16,0-4 0 0,0-1 0 0,-6 0 0 15,-6-10 0-15,6 0 0 0,1-5 0 0,-1-5 0 16,0-1 0-16,0-9 0 0,0 0 0 0,0 0-8 16,-5-11 8-16,-6 1 0 0,0 0 0 0,-1-1-8 15,7-9 8-15,-12-6 0 0,11 1 0 0,-5-16 0 16,-6-10 0-16,0-5-8 0,0-10 8 0,6-10 0 16,-6-11 0-16,6-9 0 0,6-16 0 0,-1-10-8 15,1-15 8-15,5-5 0 0,0-15 0 0,-11 10 0 16,5 0 10-16,-16 5 4 0,10 5 1 0,1 15 0 15,-17 15-26-15,5 16-5 0,1 10 0 0,-1 15-1 0,-5 10 17 0,5 15 0 16,1 5 0-16,-1 6 0 0,-5 4 0 0,5 16 0 16,-5-1 0-16,0 6 0 0,5-6 0 0,-5 11 0 15,5 5 0-15,-11 0 0 0,0-5 0 0,0 4 8 16,0 6-8-16,-11-5 0 16,-1 5-118-16,1-5-30 0</inkml:trace>
  <inkml:trace contextRef="#ctx0" brushRef="#br0" timeOffset="80826.73">22439 11889 1267 0,'45'-15'56'0,"-28"10"12"0,6-5-55 0,-6-5-13 0,6-5 0 0,0 4 0 16,0-9 54-16,-6 5 8 0,0 0 2 0,-6 9 0 15,-5 1-47-15,-6 0-9 0,0 10-8 0,0 0 12 16,-12 0 14-16,-10 10 3 0,-7 11 1 0,1 9 0 15,-12 10-2-15,-11 11 0 0,-1 10 0 0,-16 10 0 0,-6 5 8 16,-12 15 2-16,-5 5 0 0,-6 15 0 0,0-4-10 0,-5 9-1 16,-6 1-1-16,-12 9 0 0,23-4-5 0,-11-6-1 15,0-4 0-15,-6 9 0 0,17-14 8 0,0-1 0 16,0 0 1-16,0 6 0 0,6-1 1 0,6-10 0 16,-7-4 0-16,1 9 0 0,0-15-1 0,11-5 0 15,1-5 0-15,10-5 0 0,7-5-5 0,-1-5-2 16,6 0 0-16,6-5 0 0,5-6-4 0,0-4-1 15,12-6 0-15,0-4 0 0,0-1 3 0,11-9 0 16,6-1 0-16,0 1 0 0,5-6 4 0,1-5 2 16,5 0 0-16,6 1 0 0,-5-1-4 0,5-5-1 15,5-5 0-15,12 5 0 0,1 1 1 0,-1-6 0 16,5-5 0-16,13 0 0 0,10 0-2 0,1-5-1 16,-1 5 0-16,18-5 0 0,11 5-19 0,12-5 0 15,10 0 0-15,13 0 0 0,-7 0 8 0,7 5-8 0,5-5 0 16,11 5 0-16,-11 0 0 0,-6-5 0 0,0 5 8 0,1-5-8 15,-7 5 16-15,-5 6 0 0,-6-1 0 0,6 0 0 16,-12 5-25-16,7 5-6 0,-7 1-1 0,1 4 0 16,-12 0 16-16,0 0 0 0,-6 1 0 0,6-6 0 15,-23 0 0-15,6 1 0 0,0-11 0 0,-11 5 0 16,-12-10 0-16,6 0 0 0,-6-10 0 0,0 0 0 16,-5-10 0-16,5-6 0 0,0-14-10 0,0-6 10 15,1-9 0-15,5-11-9 0,5-10 9 0,1-20 0 16,-1-5-8-16,1-21 8 0,-6-9 0 0,5-16 0 15,1-5 0-15,0-10 0 0,-1-10 0 0,1-30 0 16,-6 14 0-16,-6-9 0 0,0-1 0 0,-6-19 0 0,-5 24-9 16,-6 11 9-16,0 10 0 0,-5 0-9 0,-1 35 9 0,1 11 0 15,-1 14 0-15,-5 11 0 0,5 15 0 0,-5 10 0 16,-1 15 0-16,1 1 0 0,6 14 0 0,-7 6 0 16,1-1 0-16,-6 6 0 15,-6-6-152-15,6 1-36 0</inkml:trace>
  <inkml:trace contextRef="#ctx0" brushRef="#br0" timeOffset="83154.3">14342 12588 172 0,'0'0'16'0,"0"0"-16"15,12-5 0-15,-1 0 0 0,-5 0 190 0,-6 0 35 16,11 5 7-16,0-5 2 0,1 5-138 0,-6 0-27 16,-6 0-5-16,5 5-2 0,7-5-6 0,-7 0 0 15,-5 0-1-15,6 5 0 0,5 0 19 0,-5 0 4 16,0 0 1-16,0 0 0 0,5 0 5 0,0 11 2 0,6-1 0 0,-5 0 0 15,-1 0-10-15,1 5-3 0,5 6 0 0,0 4 0 16,-6 0-31-16,6 11-6 0,0-1-2 0,-5 6 0 16,5 5-19-16,0 4-4 0,-11 1-1 0,-1 10 0 15,7 0-10-15,-1 5 0 0,-5-6 9 0,5 11-9 16,-5 0 8-16,0-5-8 0,5 10 8 0,-5-5-8 16,-1 5 12-16,7 5-1 0,-1 0-1 0,1 1 0 15,-1-1 2-15,-5-5 1 0,5 5 0 0,-5 0 0 16,-1-5 0-16,1 0 0 0,0-5 0 0,0-5 0 15,-1 0-13-15,1-6 11 0,-6-4-11 0,6 0 10 16,-1-10 1-16,1-1 0 0,0-4 0 0,-1 5 0 16,1-11 4-16,6 1 1 0,-7-1 0 0,7-4 0 15,-7-6-1-15,7-5 0 0,-1 1 0 0,1-1 0 16,5-10 0-16,-6 5 0 0,6-5 0 0,-6-4 0 16,-11-11 1-16,18 10 1 0,10-5 0 0,1-5 0 0,-12 0 2 15,17 0 0-15,11-10 0 0,1 0 0 0,0-6-8 0,-1 6-2 16,1-5 0-16,11 0 0 0,11-5-9 0,0-1 0 15,1 1 0-15,16-5 8 0,12-6-8 0,-6 1 0 16,-5 0 0-16,-6-1 8 0,-6 1-8 0,0 5 0 16,0-1 0-16,-12 6 0 0,1 5 0 0,0 0 0 15,11-1 8-15,-11 6-8 0,-6 5 0 0,-6 0 0 16,11 0 0-16,-10 5 0 0,-7-5 0 0,1 5 8 16,0 0-8-16,5 0 0 0,-11-5 0 0,0 5 0 15,-12-5 0-15,6 5 0 0,-11-5 0 0,6 5 0 16,-7 0 0-16,-5 0 0 0,6 0 0 0,-11 0 0 15,5 0 0-15,0 0 0 0,-17 0 0 0,0 0 0 0,11 0 0 0,-11 0 0 16,0 0 0-16,0 0 0 0,0 0 0 0,0 0 0 16,0 0 0-16,0 0 0 0,0 0 0 15,0-10 0-15,0-6-10 0,-11 1 10 0,5-5 0 0,-11 0-9 16,0-6 9-16,0 1 0 0,5-5 0 0,-10-1 0 16,-7-4 0-16,6-1 0 0,12 1 0 0,-18-5-8 15,-10-6 8-15,-1 0 0 0,11-4 0 0,1-1 0 16,5-5 0-16,-23 1 0 0,-5-6 0 0,-6-5 0 15,-6-5 0-15,1-5 0 0,-12 0 0 0,-6-5 0 16,0-5 0-16,-5-5 0 0,-1-5 0 0,-16-16-8 16,-18-4 8-16,0-6 0 0,18 1 0 0,-12-1 0 15,-6 1 0-15,18 9 0 0,22 1 0 0,-6 10 0 16,1 9 0-16,-1 6 0 0,12 5 0 0,6 16 0 16,5 4 0-16,12 5 0 0,11 5 0 0,6 6 0 0,5 9 0 15,7 6 0-15,5 0 0 0,5 9 0 0,1 1 0 0,5 5 0 16,-5 0 0-16,5 0 0 0,6 4 0 0,0 1 8 15,-6 0-8-15,1 0 0 0,5-5 0 0,0 5 0 16,-6-5 0-16,0 4 8 0,-5-4-8 0,5 5 0 16,-5-5 0-16,-6 5 0 15,-6 0-135-15,0 0-28 0,0 10-5 0</inkml:trace>
  <inkml:trace contextRef="#ctx0" brushRef="#br0" timeOffset="85044.57">26359 14994 57 0,'0'0'0'0,"0"0"0"16,0-16 0-16,0 6 0 0,5 0 163 0,-5 10 27 0,0-10 6 0,6-5 0 15,-6 5-92-15,0 10-18 0,0 0-4 0,0 0-1 16,0 0-15-16,0 0-3 0,0 0-1 0,12 10 0 15,-7 5-20-15,7 0-4 0,-7 11-1 0,1 4 0 16,0 10-21-16,-6 1-5 0,0 15-1 0,0-6 0 16,0 6-10-16,5 5 8 0,-5-6-8 0,6 11 8 15,0 5 8-15,5 5 0 0,1 0 1 0,-1 15 0 16,-5-5 23-16,5 11 4 0,6-1 0 0,0 5 1 16,-5-5 5-16,-1 1 1 0,6-6 0 0,0 5 0 15,0-5-14-15,0-5-2 0,1-5-1 0,-7 0 0 16,6-10-9-16,-6-5-1 0,1-5-1 0,5-11 0 15,-6 1 4-15,1-11 1 0,-1-4 0 0,0-1 0 0,1-9-20 0,-6-1-8 16,-1-5 0-16,7 0 8 16,-1-9 46-16,-11-11 9 0,0 0 1 0,11 10 1 0,-11-10-34 15,0 0-7-15,0 0-2 0,12 0 0 0,5 0 15 0,0-5 3 16,0 0 1-16,-5 0 0 0,5-6-49 0,5 1-11 16,1 0-1-16,6-5-1 0,5 0 21 0,6 5 0 15,5-6 10-15,7 6-10 0,-1-5 20 0,6 5-4 16,0 0 0-16,6 5 0 0,-1 0-1 0,1 0-1 15,5 0 0-15,6 0 0 0,-5 5-14 0,5 0 11 16,6 0-11-16,-1 0 10 0,-5 5-10 0,-5-5 0 16,-7 5 0-16,-5-5 0 0,0 5 0 0,-5 5 0 15,-1-5 0-15,0 0 0 0,1 5-14 0,-7 0-5 16,1 0-1-16,-6 1 0 0,-1-1 20 0,1 0 0 16,0 0 0-16,-11-5 0 0,-1 5 0 0,-5-5 0 15,0-5 0-15,-6 5 0 0,0-10 12 0,-17 5 7 0,0 0 1 0,11 0 0 16,-11 0-32-16,12-5-7 0,-7-5-1 0,1 5 0 15,-6-5 20-15,0-5 0 0,0-1 0 0,0 1 0 16,-11-10 0-16,5 5 0 0,-5-6 0 0,-1 1 0 16,-11-5 0-16,1-1 0 0,-1-4 0 0,-11-1 0 15,0-9 8-15,-1-1 6 0,-5-4 1 0,-5-16 0 16,-1-5-15-16,-11-10 0 0,6-5 0 0,-12-16 0 16,1 1 0-16,-12-10 0 0,-6-21 0 0,-17-10 0 15,6 6 0-15,0-6 0 0,-1-5 0 0,-10-5 0 16,5 15 0-16,6 1 0 0,-12 9 0 0,6-5 0 15,6 26 0-15,12 5 0 0,4 4 0 0,1 6 0 16,12 15 0-16,5 0 0 0,0 11 0 0,0 4 0 0,11 5 0 16,6 5 0-16,-5 11 0 0,5-6 0 0,6 6 0 0,-1-1 0 15,-4 6 8-15,-1-1-8 16,0 6-68-16,6 0-16 0,-12-1-3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31:28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6622 15946 172 0,'0'0'8'0,"0"0"1"0,0 0-9 16,0-5 0-16,5-6 0 0,12 6 0 0,-11 0 284 0,6-5 56 16,-12-5 10-16,0 5 2 0,0-5-179 0,0 5-36 15,5-1-7-15,-5 6-2 0,-5-5-41 16,5 10-9-16,0 0-2 0,0 0 0 0,0 0 15 0,0 0 2 15,0 0 1-15,0 20 0 0,-12 1-23 0,6 9-5 16,6-5-1-16,0 11 0 0,0-1-35 0,-11 6-7 16,11-6-2-16,0 1 0 0,11-1 13 0,-11 1 2 15,0-11 1-15,0 5 0 0,0-4-20 0,6-1-4 16,6-10-1-16,-12 5 0 0,0-4-12 0,0-6 0 16,5-5 0-16,-5-5 0 0,0 0 0 0,0 0-15 15,0 0 3-15,0 0-871 16,0 0-174-16</inkml:trace>
  <inkml:trace contextRef="#ctx0" brushRef="#br0" timeOffset="1905.87">6770 16472 921 0,'11'5'82'0,"-11"-5"-66"0,0 0-16 0,0 0 0 15,17-5 120-15,-17 0 20 0,0 5 4 0,0 0 0 16,0 0-8-16,0 0-3 0,6-5 0 0,-6 5 0 16,-6-5-56-16,6-5-11 0,-11 5-2 0,5 0-1 15,-5 0-19-15,5 0-3 0,0 0-1 0,-11 0 0 16,6 0-8-16,0-1-1 0,-7 6-1 0,1 0 0 15,6-5-2-15,0 5-1 0,-7 0 0 0,-4 5 0 16,5 1 12-16,0-1 2 0,-1 5 1 0,13 0 0 16,-12 0 2-16,-6 5 1 0,6 0 0 0,5 6 0 15,-5-1-12-15,6-5-2 0,-1 10-1 0,7-4 0 16,-7-1-8-16,1 0-2 0,11 5 0 0,0-4 0 16,-11-6-6-16,11 10-2 0,0 1 0 0,0-11 0 15,11 5-1-15,-5-5-1 0,11 5 0 0,0 1 0 16,-6-6-10-16,18 0 0 0,-6 0 0 0,11 0 0 0,-11-4 8 0,11-1 8 15,6-5 3-15,-12 0 0 0,1-10-19 0,10 5 8 16,-10-5-8-16,-1-5 0 0,12-1 0 0,-11-4 0 16,5 5 0-16,0-5 0 0,-11 5 0 0,11-5 0 15,-11 5 0-15,-6-1 0 0,0-4 0 0,6 0 0 16,-6 0 0-16,-11-5 0 0,11 4-9 0,-17-4 9 16,5 0-8-16,-5 0 8 0,0-6 0 0,0 6-10 15,-5 0 10-15,5 0 0 0,0-1-9 0,-12 1 9 16,7 0 0-16,-1 5-9 0,-11-1 9 0,6 1-13 15,-7 5 5-15,7 5 8 0,-6-5 0 0,-6 5 0 16,12 0 0-16,-12 5 0 0,6 0 0 0,-6 5 0 0,6 0 0 0,-6 0 0 16,0 5 0-16,6 0 0 0,-11 0 9 0,5 5-9 15,-5 1 9-15,10-1-9 0,-16 0 12 0,11 5-12 16,1 6 15-16,5-6-4 0,-12 0-1 0,6 5 0 16,18-4 2-16,-18 4 1 0,11-5 0 0,7 1 0 15,-12-1 3-15,17 0 0 0,0-5 0 0,0 6 0 16,5-1-6-16,12-5-1 0,-5 0 0 0,11 0 0 15,-6 1-9-15,5-1 12 0,1-5-12 0,11-5 12 16,-16 5-12-16,10-5 0 0,-5-5 0 0,5 0 0 16,1 0 0-16,-1-5 0 0,-11 0 0 0,12 0 0 15,-12-5 0-15,6 0 0 0,-6-6 0 0,0 1 0 16,0 5 0-16,0-5 0 0,-5 0 8 0,-1 0-8 16,-5-1 0-16,5 1-11 0,-11-5 3 0,0 0 0 15,0 4 8-15,-11-4 0 0,5 5-9 0,-11-5 9 0,0 5 0 0,0 4 0 16,0 1 0-16,-6 0 0 0,0 0-9 0,0 5 9 15,0 5-12-15,-11 0 12 0,0 5 0 0,6 0 0 16,-1 5 0-16,6 5 0 0,0-4 0 0,-5 9 0 16,17-5 0-16,-7 0 0 0,1 0 0 0,12 6 9 15,-7-6-9-15,12 0 8 0,12-5 0 0,-12 5-8 16,22-4 12-16,-4-1-4 0,10 5-8 0,1-10 8 16,-1 0-8-16,-11 0 8 0,17 0-8 0,-17-5 0 15,23-5 0-15,-23 0 8 0,12-5-8 0,-6 0 0 16,5-5 0-16,-11-6 0 0,-5 6 0 0,5-10 0 15,-6-1-8-15,-11 6 8 0,0 0 0 0,0 5 0 16,0-6 0-16,-17 1 0 0,6 5-9 0,-6 5-1 0,5 0 0 16,-16 5 0-16,16 0 10 0,-22 10 0 0,11 0 0 0,-11 10 0 15,11 0 0-15,-11 5 0 0,11-4 0 0,-11 9 0 16,6-5 0-16,16 0 0 0,-5 1 0 0,11-6 0 16,-5 0 8-16,11 0-8 0,11 0 10 0,-11-15-10 15,18 11 14-15,-7-6-3 0,17 5-1 0,-10-5 0 16,21-10-10-16,-10 0 0 0,-1-5 0 0,-5-1 0 15,-6-4 0-15,-11-5 0 0,11 0 0 0,0-1 0 16,-17 1-11-16,6 0 11 0,-6 5-8 0,0-5 8 16,-6 4 0-16,-5 1 0 0,5 5 0 0,0 5 0 15,-5 5-11-15,-6 0 11 0,11 0-13 0,6 0 5 16,0 0 8-16,-17 5 9 0,11 5-1 0,-5 0-8 16,11-10 0-16,0 10 0 0,0 1 0 0,0-11 0 15,0 15 8-15,11-5-8 0,1-5 0 0,-1 5 0 16,6-5 9-16,-17-5-1 0,12 5-8 0,5-10 12 0,-6 5-12 15,6-10-8-15,-17 0 8 0,12-5-13 0,-1-1 5 0,-11 6 8 16,0-5-13-16,0 0 5 0,-11-5 8 0,5 5 8 16,0 4-8-16,-5 1 11 0,-6 0-11 0,5 5 0 15,-5 10 0-15,0 0 0 0,-6 0 0 0,6 10-12 16,-11 1 2-16,16 4 1 0,-16 0 9 0,5 0 8 16,6 6-8-16,6-6 11 0,5 5-11 0,0-4 0 15,1-1 0-15,5-5 0 0,5 0 0 0,-5-15 0 16,0 0 0-16,23 10 8 0,6-5-8 0,-18-5 0 15,6-10 0-15,0 5 8 0,-11-10-8 0,11 0 0 16,-6 0 0-16,-5-6 0 0,5-4 0 0,-11 5 0 16,0-6-11-16,0 1 11 0,0 5 0 0,-11 5 0 0,5-6 0 15,-5 11 8-15,0 0-8 0,-7 5-15 0,1 5 4 0,0 0 1 16,12 5 10-16,-13 5 0 16,-16 6 0-16,17-1 0 0,-6 5 0 0,6 0 0 0,12 0-9 15,-7-4 9-15,1 4 0 0,11 0 0 0,6-5 0 0,11 1 0 16,-17-16 10-16,5 15-10 0,18-5 12 0,6 0-12 15,-12-5 8-15,5-5-8 0,1 0 0 0,11-5 0 16,-16-5 0-16,4 0 0 0,-5-5 0 0,6-1 0 16,-6-4 8-16,-11-5-8 0,5-1 0 0,-5 1 0 15,0 0 0-15,-6 5-11 0,0-1 2 0,-12 1 0 16,1 5 9-16,5 5-8 0,-11 0 8 0,0 10-8 16,-6 0 8-16,6 5-12 0,0 5 12 0,0 5-12 15,0 0 12-15,6 5 0 0,-1 1 0 0,6 4 0 16,12-5 8-16,6 6 1 0,-12-11 0 0,0 5 0 0,0-20-9 15,11 20 0-15,6-10 0 0,0 1 0 0,0-1 0 16,6-5 0-16,-6-10 0 0,6 0 8 0,0 0-8 0,5-6 0 16,-11 1 0-16,6 5 0 0,-6-5-16 0,-11 0 5 15,5 5 1-15,-5-5 0 0,-6 10-6 0,0 0-2 16,0 0 0-16,0 0 0 0,-17-5-4 0,0 5-1 16,-6 5 0-16,0 0 0 0,-11 0 11 0,11 10 1 15,-11 0 1-15,6 0 0 0,-7-4 10 0,-5 4 0 16,1 0 0-16,4-10 0 0,1 5-12 0,6-5 0 15,-1 0 0-15,18 0-884 16,-6-5-176-16</inkml:trace>
  <inkml:trace contextRef="#ctx0" brushRef="#br0" timeOffset="4217.81">6582 12765 57 0,'0'0'0'0,"0"0"0"0,0 0 0 0,0 0 0 15,0-10 213-15,0 5 38 0,0-10 7 0,0 5 2 16,-6 0-126-16,6 10-25 0,0 0-5 0,0 0 0 15,0-5-18-15,0 5-3 0,0 0-1 0,0 0 0 32,0 0-7-32,0 0-2 0,0 0 0 0,0 0 0 0,12 5-1 0,5 5-1 0,-17-10 0 0,5 15 0 15,7 5-20-15,-12 1-4 0,11-6-1 0,0 5 0 16,-11-5-6-16,6 0-2 0,6 1 0 0,-12-1 0 0,0-15-30 0,5 15-8 16,1-5 0-16,-6-10 0 0,0 0 8 0,11 10-8 31,-11-10 8-31,17 15-8 0,-11-4 0 0,-6-11 9 15,0 0-9-15,0 0 0 0,12 10 0 0,-12-10 0 16,5 10 0-16,-5-10 0 0,0 0 8 0,0 0-8 16,0 0 0-16,0 0 0 0,0 0 0 0,0 0 0 15,0 0 0-15,0 0-9 16,0 0-116-16,0 0-23 0,0 0-5 0,0 0-803 0</inkml:trace>
  <inkml:trace contextRef="#ctx0" brushRef="#br0" timeOffset="4561.42">6787 12867 57 0,'0'0'0'0,"0"0"0"0,0 0 0 0,17-5 0 0,-6-5 0 0,-11 10 0 16,0 0 240-16,12-6 42 0,-1-4 9 0,6 5 1 16,-17-5-144-16,6 0-28 0,-6 10-7 0,6-10-1 15,-1 0-23-15,-5 10-5 0,0 0 0 0,0 0-1 0,0-10-7 16,0 10 0-16,0 0-1 0,-11 0 0 0,11 0-23 0,-6-5-4 16,-11 5 0-16,6 0-1 0,-1 5-20 0,-5 0-4 15,-5 0-1-15,4 0 0 0,-10-5-10 0,17 5-3 16,-18-5 0-16,12 5 0 0,-12-5-9 0,7 5 0 15,5-5 9-15,-6 5-9 32,6-5-115-32,0 0-27 0,-6 5-6 0</inkml:trace>
  <inkml:trace contextRef="#ctx0" brushRef="#br0" timeOffset="4842.62">6912 12467 57 0,'6'20'0'0,"0"-10"0"0,5 5 0 0,-5-5 0 0,5 6 406 0,-5 4 76 0,5 5 15 0,1 0 3 15,-1 6-331-15,-5-1-66 0,5 6-14 0,-5-6-2 16,0-5-36-16,5 6-7 0,-5-1-2 0,5-5 0 16,-5 1-30-16,-6-6-12 0,5-5 8 0,1 0-8 15,6 1-117-15,-1-11-29 0</inkml:trace>
  <inkml:trace contextRef="#ctx0" brushRef="#br0" timeOffset="8779.22">8929 11074 403 0,'0'0'36'0,"0"0"-36"0,0 0 0 0,0 0 0 16,0 0 110-16,0 0 15 0,0 0 3 0,12-5 1 15,-1-5 2-15,6 0 0 0,-11 0 0 0,5 5 0 16,1-6 5-16,-1 1 2 0,-5-5 0 0,5 5 0 16,-11 0-38-16,0 10-8 0,12-5-2 0,-12 5 0 15,0 0-26-15,0 0-6 0,0 0-1 0,0 0 0 16,-12 5-21-16,-5-5-4 0,-6 10 0 0,6 0-1 15,-17 5-9-15,11 11-2 0,-11-6 0 0,0 5 0 16,5 1 0-16,1 4 0 0,5-10 0 0,-5 11 0 16,10-6 5-16,-4 5 1 0,5-4 0 0,-6-1 0 15,6-5 0-15,5 5 0 0,7-4 0 0,-12-1 0 0,5-5-8 0,6 0-2 16,1 1 0-16,-7-6 0 16,12 0-7-16,0-10-1 0,0 0-8 0,0 0 12 15,0 0 4-15,0 0 0 0,0 0 0 0,0 0 0 16,0-10-134-16,0-11-26 0,12-4-6 0,-7 0-1010 15</inkml:trace>
  <inkml:trace contextRef="#ctx0" brushRef="#br0" timeOffset="9529.01">8582 10340 288 0,'0'0'25'0,"0"0"-25"15,0 0 0-15,0 0 0 0,0 0 172 0,0 0 28 16,0 0 7-16,0 0 1 0,0 0-81 0,0 0-16 15,0 0-3-15,0 0-1 0,0 0-14 0,0 0-2 0,0 0-1 0,-12 0 0 16,1 0-2-16,0 0-1 0,11 0 0 0,0 0 0 16,0 0 1-16,0 0 1 0,0 0 0 0,-6-5 0 15,6 5-11-15,0 0-2 0,0 0-1 0,0-10 0 16,6-6-14-16,-1 6-2 0,1 0-1 0,0 0 0 16,-6 10-14-16,17-5-2 0,-6-5-1 0,6 10 0 15,-5 0-4-15,5 10-1 0,-6 0 0 0,6 5 0 16,0 0-13-16,-5 1-3 0,10 9-1 0,-4 5 0 15,-13 6-11-15,7-1-8 0,-1 6 9 0,0-1-9 16,-5 1 8-16,0-1-8 0,0 1 0 0,-1-6 0 16,1-4 12-16,5-6-3 0,-11-5-1 0,6 0 0 15,5-9 2-15,-11-1 0 0,12-10 0 0,-1 0 0 16,6 5 0-16,-11-10 0 0,5 0 0 0,12 0 0 16,-6-11-10-16,0 1 10 0,6-10-10 0,-11 5 10 15,16 4-10-15,-11-4 0 0,0 0 0 0,6 0 0 16,-12 4-77-16,7-4-18 0,-7 10-3 0</inkml:trace>
  <inkml:trace contextRef="#ctx0" brushRef="#br0" timeOffset="12315.55">14450 10051 57 0,'12'-15'0'0,"-12"15"0"16,0 0 0-16,0 0 0 0,0 0 170 0,0 0 29 16,0 0 5-16,0 15 2 0,-6 0-61 0,6 6-12 15,-6-1-2-15,1 0-1 0,-12 0-85 0,5 1-17 16,1 4-3-16,-6 0-1 0,0 6 16 0,0-1 4 16,-6 0 0-16,6 1 0 0,0-1 2 0,-6 1 1 0,6-6 0 0,-6 5 0 15,6-9-12-15,0 4-3 0,0-5 0 0,0 0 0 16,5 1-5-16,1-6-2 0,-1 0 0 0,1 0 0 15,5-5-10-15,1 0-3 0,5-10 0 0,-6 16 0 16,6-16-3-16,0 0-1 0,0 0 0 0,0 0 0 31,0 0-110-31,0 0-22 0,0 0-5 0</inkml:trace>
  <inkml:trace contextRef="#ctx0" brushRef="#br0" timeOffset="13034.13">14154 9671 691 0,'0'0'61'0,"12"5"-49"0,-7 6-12 0,-5-11 0 0,0 0 131 0,0 0 23 16,0 0 5-16,0 0 1 0,6-11-128 0,0 6-32 16,5-5 0-16,-11 0 0 0,0 5 53 0,0-5 5 0,0 0 1 0,0 5 0 15,0-11-15-15,0 6-2 0,0 0-1 0,0 10 0 16,0-10 26-16,0 10 5 0,0 0 0 0,0 0 1 15,0-10-2-15,0 10-1 0,0 0 0 0,0 0 0 16,6-10 0-16,-6 10 0 0,11-10 0 0,-11 10 0 16,0 0-14-16,0 0-4 0,12-5 0 0,-1-5 0 15,-11 10-18-15,0 0-4 0,6-6-1 0,-6 6 0 16,0 0-9-16,0 0-3 0,0 0 0 0,0 0 0 16,11-10-2-16,-11 10-1 0,11-5 0 0,-11 5 0 15,12-5 1-15,-12 5 0 0,0 0 0 0,0 0 0 16,0 0-6-16,11-5-1 0,1-5 0 0,-12 10 0 15,0 0 8-15,17 0 0 0,-6-5 1 0,6 0 0 16,-17 5-6-16,0 0-2 0,0 0 0 0,12 0 0 16,5 0 0-16,-17 0 0 0,0 0 0 0,17 0 0 15,-6 0 16-15,-11 0 3 0,0 0 1 0,0 0 0 0,0 0-42 0,12 10-9 16,-12-10-2-16,0 15 0 0,0 0 24 0,0 1 0 16,0-16 0-16,0 10 0 0,0 5 0 0,0-5 0 15,-6 0 0-15,6-10 0 0,0 15 0 0,0-15 0 16,-6 10 0-16,6-10 0 0,0 16 0 0,0-16 0 15,-6 10 0-15,6-10 0 0,0 0 0 0,0 0 0 16,-5 15 0-16,5-15 0 0,0 0 0 0,0 0 0 16,0 0 0-16,0 0 0 0,0 0 0 0,0 0 0 15,11 5 0-15,6-5 0 0,0 5 0 0,0 0 8 16,1 0-8-16,-1 0 8 0,-6 0-8 0,-11-5 0 16,0 0 0-16,17 5 0 0,-6 6 0 0,-11-11 0 15,0 0 0-15,0 20 0 0,0-5 0 0,-11 5 0 0,5 1 0 0,-5-1 0 16,0 0-9-16,-6 0 9 0,-1-4 0 15,1 4 0-15,-5-5-12 0,-1-5 4 0,0-5 8 16,0-5-1345-16</inkml:trace>
  <inkml:trace contextRef="#ctx0" brushRef="#br0" timeOffset="24094.149">12359 9919 1479 0,'29'-10'65'0,"-18"10"15"0,6-5-64 0,0 5-16 16,0 0 0-16,12 5 0 0,-23 0 8 0,5-5 0 15,-11 0-8-15,17-5 12 0,-17 5 9 0,0 0 2 16,0 0 0-16,0 0 0 0,0 0 9 0,0 0 3 16,0 0 0-16,0 0 0 0,0 0-10 0,0 0-1 15,0 0-1-15,0 0 0 0,-17 0-4 0,6 0-1 16,5 0 0-16,-23 0 0 0,7 0-3 0,5 0-1 16,0 0 0-16,5 0 0 0,-16-5 2 0,5 5 1 15,-11-5 0-15,-1 5 0 0,-4 0 3 0,4 0 1 16,-10-10 0-16,5 5 0 0,-6 0-6 0,1 5-2 15,5 0 0-15,0-5 0 0,-6 0-4 0,7 0-1 16,-7 10 0-16,6 0 0 0,-11 0-8 0,11 0 0 0,0 0 0 0,6-5 0 16,-12 10 0-16,6 0 0 0,0 0 0 0,1 1 0 15,-1-1 0-15,0 0 0 0,6 5 0 0,-1-5 0 16,1 5 0-16,0 1 0 0,6-1 0 0,-1 0 8 16,6-5 2-16,-5 5 0 0,5-5 0 0,0 6 0 15,0-1-1-15,6-5 0 0,0 5 0 0,0 5 0 16,17-4 3-16,-17 4 0 0,6 0 0 0,-1 0 0 15,1 1 6-15,5 4 2 0,1-5 0 0,5 5 0 16,-6-4 0-16,6 4 1 0,0-5 0 0,0 6 0 16,0-6-5-16,0 0-2 0,6 0 0 0,-1 1 0 15,1 4-3-15,5 0-1 0,-5-4 0 0,0 4 0 16,11 0 0-16,-6-5 0 0,-5 1 0 0,5-6 0 16,6 10 6-16,0-5 2 0,1 1 0 0,-1-1 0 0,5 5-2 0,1 1 0 15,0-1 0-15,6 0 0 0,5 6-6 16,0-6-2-16,6 0 0 0,5 1 0 15,-5-6 3-15,0 5 0 0,6-5 0 0,-6 1 0 0,5-1-11 0,6-5 0 16,-5 0 9-16,5 1-9 0,1-11 14 0,-1 5-2 16,0-10 0-16,0-5 0 0,-5 5 3 0,5-10 0 15,6-1 0-15,-5-4 0 0,5-5-2 0,-6 0 0 16,0-1 0-16,0 1 0 0,6 0-13 0,-5-5 8 16,-1 4-8-16,0-4 0 0,-5 0 8 0,-1 4-8 15,1 1 0-15,-6-5 0 0,0 5 0 0,0-1 0 16,-6 1 0-16,0 0 0 0,-6 0 0 0,7-1 0 0,-1 1 0 15,-6-5 0-15,1-6 22 0,-12 11-2 0,6-10 0 16,-12-6 0-16,6 1-20 0,-11-1-15 0,0 1 3 0,-6-1 0 16,0 1 12-16,-12 0 0 0,6-1 0 0,-11 6 0 15,0-6 0-15,0 1-11 0,-6 10 11 0,1-6-10 16,-1 1 10-16,-6-1 0 0,1 6-9 0,-6 5 9 16,-6-6 0-16,0 6-11 0,-11 0 11 0,-1 0-8 15,-10 5 8-15,-1 4-8 0,-5-4 8 0,-6 5-8 16,-1 0 8-16,-4 5 0 0,-1-5-9 0,12 5 9 15,-18 0 0-15,6 5 0 0,6-5-9 0,-6 5 9 16,12 0 0-16,-17 5 0 0,11-5 0 0,5 5 0 16,7 0 0-16,-7 10 0 0,12-5-8 0,6 10 8 15,5-4-9-15,6 9 9 0,6 5 0 0,0 1-9 16,0-1 9-16,5 0 0 0,7 1-9 0,-1-1 9 16,6 1 0-16,0 4 0 0,0 0 0 0,5-4 0 0,1-1 0 15,-1 1 0-15,12-1 0 0,0 0 0 0,0 1 0 0,0-6 0 16,6 5 0-16,0 1 0 0,5-1 0 0,1 6 0 15,5-1 0-15,0-5 0 0,0 1 0 0,6-1 0 16,-1 1 9-16,1-6-9 0,6 0 0 0,-7 6 9 16,7-6-9-16,5-5 0 0,-5 1 12 0,-1-6-12 15,6-10 12-15,0 5-12 0,1-10 12 0,-1 5-12 16,6-5 12-16,5 0-12 0,-5-5 12 0,0 0-12 16,0 0 12-16,0 0-12 0,5 5 8 0,1-5-8 15,0 0 0-15,5-6 0 0,-6 6 18 0,7 0-3 16,-1-5-1-16,12 0 0 0,-12-5-14 0,6 0-15 15,0-1 3-15,0 1 1 0,0 0 11 0,-6 0 0 16,6 5 0-16,0-5 0 0,-11-1 9 0,-1 1 1 16,1 0 0-16,-12 0 0 0,6-5-10 0,-6-1 0 0,0 6 0 15,-5-5 0-15,5-5 0 0,-11 4 0 0,0-9 0 0,-6 5 0 16,0-6 8-16,0 6-8 0,0-6 12 0,-11 1-4 16,5 5-8-16,-5-6-14 0,-1 11 3 0,-10-5 1 15,5-1 10-15,-6 1 0 0,0 5 0 0,-5 0 8 16,0-1-8-16,-1 1 0 0,1 0 0 0,-12 0 0 15,0-1-12-15,0 1-3 0,-5 0-1 0,-1 5 0 16,-5-6 16-16,-6 6-9 0,-11 0 9 0,17 0-8 16,-17 0 8-16,5-1 0 0,-11 6 0 0,6 5-8 15,-12 0 8-15,6 5 0 0,0-5 0 0,0 5-8 16,0 0 8-16,0 0 0 0,0 0 0 0,0 5 0 16,0-5 0-16,6 5-8 0,-17 0 8 0,5 5 0 15,6-4 0-15,0 9 0 0,11 0 0 0,-11 0-8 0,18 5 8 16,-1-4 0-16,-12 4 0 0,18-5-8 15,0 10 8-15,5-4 0 0,1-1 0 0,11 5 0 0,-6 0 0 0,6 1 0 16,6-1 0-16,5 5-8 0,0-4 8 0,1 4 0 16,5-4 0-16,5 4-8 0,1 5 8 0,0-4 0 15,-1 4 0-15,1 1 0 0,5-6 0 0,-5 5 0 16,6 1 0-16,5-1 0 0,-6-4 0 0,12-1 0 16,-6 1 0-16,0-1 0 0,6 0 0 0,5 6 0 15,1-6 0-15,11 6 8 0,-12-11-8 0,6 5 0 16,0-4 8-16,6-1-8 0,-5 0 0 0,-1 1 9 15,11-6-9-15,-5 0 0 0,0-5 12 0,-6-5-12 16,0-5 12-16,6 1-12 0,0-12 15 0,6 1-4 16,-12 0-1-16,6-5 0 0,0-5 0 0,11-5 0 0,-5-1 0 0,5 1 0 15,-6-5 0-15,7 0 0 0,-1-6 0 0,0 6 0 16,1-11-2-16,-7 11 0 0,1-5 0 0,-6 9 0 16,-6-4-8-16,-6 0 8 0,-5 0-8 0,0 4 8 15,0-9-8-15,0 5 0 0,-12-1 0 0,0 1 0 16,1-5 0-16,-12 4 0 0,0 1 0 0,0-5 0 15,-6 4 0-15,-5 1 0 0,-1-6 0 0,1 1 0 16,-6 0 0-16,-6-1 0 0,-6 1 0 0,-5 5 0 16,0-11 0-16,-6 11-9 0,-5 0 9 0,-1-1 0 15,6 6-9-15,-11 0 9 0,-6-1 0 0,6 11-9 16,-6 5 9-16,0 0 0 0,-6 0-9 0,12 5 9 16,-18 0 0-16,12 0-9 0,-11 5 9 0,5 0 0 15,-5 5-9-15,5 1 9 0,-11 9 0 0,11-5-9 0,-11 5 9 16,6-5 0-16,5 6 0 0,6-1 0 0,-5-5 0 0,5 5-8 15,0-4 8-15,0 4 0 0,0 0-12 16,0 0 4-16,11 1 0 0,-5-1 0 0,0 0-1 0,5-5 0 16,1 6 0-16,5-1 0 15,-6-5-16-15,12 0-3 0,-6 0-1 0,0 1 0 16,0-1-183-16,0-10-37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32:14.3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9208 11175 115 0,'0'0'0'0,"0"0"10"0,0 0-10 0,0 0 0 15,0 0 0-15,0 0 0 0,0 0 244 0,0 0 48 16,0 0 8-16,0 0 3 0,12 5-163 0,-12-5-33 16,0 0-7-16,0 0 0 0,0 0-60 0,0 0-12 15,0 0-3-15,0 0 0 0,0 0 16 0,0 0 3 16,0 0 1-16,17 0 0 0,-6-5 23 0,-11 5 5 15,0 0 1-15,0 0 0 0,0 0-8 0,0 0-2 16,0 0 0-16,0 0 0 0,12-10-22 0,-12 10-5 16,0 0-1-16,0-10 0 0,0-5-12 0,0 5-2 0,0-5-1 0,0-1 0 15,0 1-21-15,0 0 0 16,-12 0 0-16,12 0 8 0,-11-11-8 0,11 1 0 0,-6 0 0 0,1-1 8 16,-1 1-8-16,0 0 9 0,0-1-9 0,1-4 10 15,5-5-2-15,-12 4 0 0,12-4 0 0,-5-1 0 16,-1 1 4-16,6-1 1 0,-6 6 0 0,6 0 0 15,0-1 10-15,0 1 1 0,0-1 1 0,0 6 0 16,0 0-5-16,0 5-2 0,0-6 0 0,6 6 0 16,-6 0-3-16,6 5-1 0,-1-6 0 0,-5 6 0 15,12-5 16-15,-12 0 3 0,5 4 1 0,1 1 0 16,0-5-24-16,0 0-10 0,-1-1 8 0,7 1-8 16,-7 0 16-16,7 0-1 0,-1-1-1 0,6 1 0 15,-5 0 1-15,-7 5 0 0,7-1 0 0,-1 1 0 16,6 0-2-16,-5 0 0 0,-7 0 0 0,7 0 0 0,-1 4-2 15,1-4-1-15,-1 5 0 0,-5-5 0 0,5 5-10 16,0-5 8-16,-5 4-8 0,5 1 8 0,-5 0-8 0,0 0 8 16,5-5-8-16,6 5 8 0,-11 0-8 0,0-1 0 15,-1 1 9-15,7-5-9 0,-6 5 0 0,-1 5 9 16,1-5-9-16,5 0 0 0,-11 5 12 0,0 5-12 16,0 0 12-16,0-10-12 0,6-1 11 0,-6 11-11 15,0 0 10-15,0 0-10 0,0 0 0 0,0 0 8 16,6-5-8-16,-6 5 0 0,0 0 0 0,0 0 0 15,0 0 0-15,0 0 0 0,-6-10 0 0,6 10 0 16,0 0 0-16,0 0 0 0,0 0 0 0,0 0 0 16,0 0 8-16,0 0-8 0,0 0 0 0,0 0 0 15,0 0 8-15,0 0-8 0,-6 0 0 0,6 0 0 0,-28 0 0 0,16 0 0 16,-5 5 0-16,0 0 0 16,6 0 0-16,-1 0 0 0,-10 6 0 0,5-11 0 0,0 10 0 0,-1-5 0 15,1 0 0-15,0 5 0 0,-6 0 0 0,6 0 0 16,0-5 0-16,0 5 8 0,6 6-8 0,-12-6 0 15,0 0 0-15,12 0 8 0,-12 5-8 0,12-5 0 16,5 0 12-16,-17 1-4 0,12-6-8 0,-1 5 12 16,7-5 0-16,-1 0-1 0,6-5 0 0,0 0 0 15,0 0 0-15,0 0 0 0,0 0 0 0,0 0 0 16,0 0 0-16,17-10 0 0,0 10 0 0,6-10 0 16,0 0-2-16,5-6 0 0,-5 1 0 0,5 5 0 15,7-10-9-15,-13 5 0 0,1 4 9 0,6 6-9 16,-6-5 0-16,-6 5 0 0,5 5 0 0,-5 0 8 0,1 10-8 15,4-5 12-15,-5 5-4 0,1 6 0 16,4 4-8-16,-10 0 11 0,-1 6-11 0,6-1 12 0,-5 0-12 16,-1 0 0-16,6-4 0 0,-11 4 0 0,5-10 0 0,-5 5 0 15,0 1 0-15,-1-6 0 0,1 0 0 0,0-5 0 16,5 0 0-16,-5 1 0 16,-1-1-70-16,-5-10-16 0,0 0-3 0</inkml:trace>
  <inkml:trace contextRef="#ctx0" brushRef="#br0" timeOffset="4155.26">22598 9342 946 0,'0'0'42'0,"0"0"9"0,0 0-41 0,0 0-10 16,0 0 0-16,0 0 0 0,0 0 70 0,0 0 12 16,0 0 2-16,0 0 1 0,0 0-25 0,0 0-6 15,0 0-1-15,0 0 0 0,0-5-12 0,-5-5-2 16,-1 5-1-16,0 0 0 0,6-5 18 0,-6 5 3 16,1 0 1-16,-1 0 0 0,0-11-12 0,6 11-3 15,-5 0 0-15,-7-5 0 0,7 0 15 0,-7 5 4 16,6-5 0-16,-5 5 0 0,0 5-8 0,-1-5 0 0,7 0-1 0,-7 5 0 0,1-5-37 0,-6-1-7 15,0 12-2-15,5-6 0 0,1-6 44 0,-6 1 9 32,0 5 2-32,0 0 0 0,5-5-64 0,-5 5 0 15,0 0 0-15,0 0-10 0,-6 5 21 0,0-5 4 0,0-5 1 0,1 5 0 0,5 5 0 0,-6-5 0 16,6 5 0-16,0 6 0 0,-1-11 2 0,1 10 1 16,0-5 0-16,-5 5 0 0,-1 0-4 0,6 0-1 0,-6 0 0 0,0 0 0 31,6 1-4-31,-6-6-1 0,6 5 0 0,-6 0 0 0,6 0 0 0,0 0 0 0,0 0 0 0,-6 0 0 31,6-5 0-31,0 11 0 0,0-11 0 0,0 10 0 16,-6-5 1-16,6 5 0 0,0-5 0 0,0 6 0 15,0-1-2-15,0 0 0 0,-1 5 0 0,7-5 0 16,0 1 0-16,-1 4-8 0,-10-5 12 0,10 0-4 16,1 5 0-16,-1 1-8 0,-5-1 12 0,0 0-4 15,6 0 0-15,-6 1-8 0,5-1 12 0,-5 0-4 0,6 0 2 0,-6 6 0 0,5-1 0 0,7 0 0 16,-7 1-10-16,12-6 0 0,-6-5-12 0,6 5 12 0,0 1 0 0,0-6 0 15,6 0 0-15,0 0 0 0,5 0 25 0,1 1 13 16,-1-6 2-16,-5 5 1 0,17 0-26 0,-6 0-6 31,0 1-1-31,6-1 0 0,-6-5-8 0,0 10 10 0,11-5-10 0,-5 6 10 0,0-6-10 0,0 5 0 16,5-10 0-16,6 10 8 0,0-4-8 0,6-6 0 16,-5 0 9-16,10 0-9 0,-5 0 0 0,0-5 0 15,5 0 0-15,1-5 8 0,0 0-8 0,-1 0 0 16,1 0 0-16,-1 0 0 0,-5-10 0 0,6 5 0 31,-1-5 0-31,-5 0 0 0,-6 5 0 0,1-5 0 16,5-1 0-16,-6 1 0 0,0-5 0 0,-6 5 0 15,7-5 0-15,-1 0 0 0,0-6 0 0,0-4 0 0,0 5 0 0,1-5 0 0,-1-1 0 0,-11-4 0 16,11-1 0-16,-12 1 0 0,1 0 0 0,-6-6 0 0,0 6 0 16,1-1 0-16,-7-4 0 0,0 5-8 0,1-1 8 0,-7 1 0 15,-5-1 0-15,0 6 0 0,-5 0 0 0,-1-1-8 16,-11 1 8-16,0 0 0 0,-6 0 0 0,0 4-8 15,-5 1 8-15,-6 5 0 0,5 0 0 0,-5 5-8 16,0-6 8-16,0 6 0 0,5 0 0 0,-5 5 0 16,0 0 0-16,0 5 0 0,-1 0 0 0,1 0 0 31,0 0 0-31,5 5 0 0,-5 0 0 0,6 0 0 0,-6 0-94 0,-6 0-17 0,6 5-3 0,-6-5-793 16,5 6-158-16</inkml:trace>
  <inkml:trace contextRef="#ctx0" brushRef="#br0" timeOffset="5045.67">22239 9651 230 0,'0'0'10'0,"0"0"2"0,0 0-12 0,0 0 0 0,0 0 0 0,0 0 0 0,0 0 202 0,0 0 38 16,0 0 7-16,0 0 1 0,0 0-156 0,0 0-31 16,0 0-6-16,0 0-2 0,0 0-27 0,0 0-6 15,0 0 0-15,0 0-1 0,0 0 13 0,0 0 2 16,0 0 1-16,0 0 0 0,-5-5 20 0,5 5 4 15,0 0 1-15,-12-5 0 0,1-5-37 0,-1 5-7 32,12 5-2-32,-5 0 0 0,5 0 22 0,-12-10 5 15,1 10 1-15,-1-5 0 16,12 5 15-16,0 0 3 0,-11 0 1 0,11 0 0 0,0 0 4 0,-11 5 1 0,-1-5 0 0,12 0 0 0,-11 10-20 0,5-5-4 16,6-5-1-16,-11 10 0 0,-6 0-17 0,5-5-4 0,1 5-1 0,0 0 0 15,-7 1-9-15,7-1-2 16,-6-5 0-16,6 5 0 0,-7 5 1 0,7-5 0 0,0 5 0 0,-1 1 0 15,-5-1 10-15,6 0 1 0,-1 0 1 0,7 0 0 16,-1 11 9-16,0-6 2 0,6 5 0 0,-5-5 0 16,5 1-7-16,5 4-1 0,1-5 0 0,0 1 0 15,5 4-4-15,6-5 0 0,-5-5-1 0,5-5 0 16,0 1-4-16,6-6-1 0,-1-5 0 0,1-5 0 16,0-11-14-16,-6-4 9 0,6 0-9 0,0 0 8 15,-1-1-8-15,1 1 0 0,-6-5 0 0,0 5 0 16,-5-6 0-16,5 6 0 0,-11 5 0 0,5 5 0 15,-5 5 0-15,5 0 0 0,0 5 0 0,1 5 0 16,-6 0 0-16,5 0 8 0,0 5-8 0,6 5 12 0,-5 0-12 0,-1 0 12 16,1 1-12-16,-1-1 12 0,6-5-12 0,-6 0 0 15,7 0 0-15,-7-5 8 0,0 5-8 0,6-5 0 16,-5 6 0-16,-12-11 0 0,0 0 0 0,0 0 0 16,11 10 0-16,-11-10-927 15,-5 10-181-15</inkml:trace>
  <inkml:trace contextRef="#ctx0" brushRef="#br0" timeOffset="7344.51">21430 10375 172 0,'0'0'16'0,"0"0"-16"15,0 0 0-15,0 0 0 0,0 0 190 0,0 0 35 16,0 0 7-16,6-10 2 0,-6 10-103 0,0 0-21 16,11-10-4-16,-11 10-1 0,6-5-18 0,-6 5-4 15,0 0-1-15,0 0 0 0,0 0-8 0,0 0-2 0,0 0 0 16,0 0 0-16,0 0-14 0,-6 10-3 0,-5-5-1 0,5 5 0 15,-5 0 2-15,-1 6 1 0,-5-1 0 0,0 5 0 16,0 5-3-16,-6 1-1 0,-5 4 0 0,5 5 0 16,0-4-13-16,0 4-2 0,1 6-1 0,-7-6 0 15,1 1-10-15,-7 4-3 0,1 1 0 0,-6 4 0 16,1 1-8-16,4 5-1 0,-5-6-1 0,-5 6 0 16,-1-1-2-16,-5 1-1 0,0 5 0 0,-1 10 0 15,-5-11-2-15,6 11 0 0,-6-5 0 0,0 10 0 16,0-10-9-16,6 4 0 0,-12-4 0 0,6 10-11 15,0 0 11-15,6-5 8 0,-6 5-8 0,6 0 11 0,5 5 0 16,-5-1 0-16,0-4 0 0,-1 10 0 0,1-5-11 16,6-5 12-16,-7 0-12 0,7-5 12 0,-1 0-12 0,6-5 12 15,0-6-12-15,6 1 12 0,-6-10-12 16,6-1 0-16,0 6 9 0,-6-6-9 0,12 6 8 0,-1-5-8 16,-5-6 10-16,0 11-10 0,5-16 8 0,1 6-8 15,-7-1 0-15,13 1 9 0,-7-1-9 0,6-4 8 16,6-6-8-16,0 5 8 0,-6-4-8 0,6-6 0 15,0 1 0-15,6-1 8 0,-6-5-8 0,0-5 0 16,11 0 0-16,-5 1 8 0,-1-1-8 0,6-5 10 16,6-5-10-16,0-5 10 0,0 0-2 0,-5 10 0 15,-1-5 0-15,6-5 0 0,0 0 0 0,0 0-8 16,0 0 12-16,6 10-4 0,-12 0 0 0,6-10-8 16,0 0 12-16,0 0-4 0,0 0 0 0,11 11 0 15,7-1 0-15,-1-5 0 0,5 0 3 0,1-5 0 0,6 0 0 16,11 0 0-16,5-5-3 0,12 5-8 0,17-10 12 0,17 0-4 15,6-1-8-15,6-4 0 0,-6-5 9 0,11 5-9 16,0 5 0-16,6 0 0 0,-6 4 0 0,12 1 8 16,-17 10-8-16,-7 1 0 0,1 4 0 0,-5 0 0 15,-13 5 0-15,-5 0 9 0,6 5-9 0,-11 1 0 16,-7-1 0-16,1-5 0 0,-6 0 0 0,-6 6 0 16,-5-11 0-16,-6 5 0 0,-12-5 0 0,6 0 0 15,-11 0 0-15,0-5 0 0,-6-5 0 0,0 0 0 16,-6 0 0-16,1 0 0 0,5-5 0 0,-6-5 0 15,-5-5 0-15,5-5 0 0,-5-11-9 0,0-4 9 16,-1-11-8-16,7-4 8 0,-6-16-8 0,5-15 8 0,-5 0 0 16,5-20 0-16,-5-11 0 0,-1-20-8 0,7-4 8 0,-1-11 0 15,-16-10-9-15,-1-25 9 0,6 14 0 0,-6 1 0 16,0 5-9-16,1-15 9 0,-12 15 0 0,11 10 0 16,-5 15 0-16,-1 1 0 0,1 14 0 0,5 16 0 15,6 10 0-15,0 4 0 0,0 16 0 0,0 11 0 16,0 9 0-16,11 10 0 0,1 6 0 0,-1 4 0 15,-5 11 0-15,5-5 9 16,1 9-102-16,-1-4-21 0,1 0-4 0,-1 10-1 0</inkml:trace>
  <inkml:trace contextRef="#ctx0" brushRef="#br0" timeOffset="8406.73">20860 12224 230 0,'0'0'10'0,"0"0"2"0,0 0-12 0,17 5 0 16,-5 0 0-16,-12-5 0 0,0 0 268 0,0 0 50 16,0 0 10-16,0 0 3 0,0 0-228 0,-6 5-46 15,0 0-9-15,-5 5-1 0,-6 0-27 0,0 0-6 16,-6 5-1-16,6 6 0 0,-6-6 35 0,0 5 8 16,-5-5 0-16,5 11 1 0,-5-1 31 0,5 0 7 15,0 1 1-15,0-1 0 0,-5 0-25 0,5 1-5 16,6-1-1-16,-6 0 0 0,6-5-1 0,-6 6 0 15,12-6 0-15,-6 5 0 0,0-4 0 0,0 4 0 0,11-5 0 16,-6 0 0-16,7-4-64 0,-7-1-14 0,7 0-2 0,-7-5-1 16,12 5 17-16,-5-5 17 0,-1 1-3 0,6-11-1 15,0 10 3-15,0-10 1 0,-6 10 0 0,6-10 0 16,0 10-7-16,0-10-2 0,0 0 0 0,0 0 0 16,0 0-8-16,0 0 0 0,0 0 0 0,0 0 0 15,0 0-131-15,0 0-25 0,0 0-4 16,-11-5-2-16,11 5-110 0,-12-20-23 0,1-1-4 15,5 1-1-15,-5-5 196 0,5 0 40 0,1-1 7 16,5 6 1-16,0 5 56 0,0-6 15 0,11 6 1 0,0 5 0 16,1 5 125-16,5 5 26 0,0 0 5 0,6 5 0 0,5 0-7 15,1 5-1-15,11 11-1 0,-6-6 0 16,6 5-69-16,0 0-14 0,-6 1-2 0,0-1-1 16,0-5-47-16,-5 0-10 0,-7 0-1 0,1-4-1 15,-11-1-51-15,5-5-11 0</inkml:trace>
  <inkml:trace contextRef="#ctx0" brushRef="#br0" timeOffset="10864.68">23014 9904 1580 0,'0'0'35'0,"0"0"7"0,0 0 2 0,0 0 0 0,0 0-36 0,0 0-8 16,12 10 0-16,-1 1 0 0,0-1 137 0,6 0 26 15,1-5 5-15,4 10 0 0,1-10-52 0,6 5-10 16,-1 0-2-16,6 0-1 0,6 6-15 0,-6-1-4 16,12 5 0-16,-6 5 0 0,5 1-12 0,1-1-2 0,11 0-1 0,0 1 0 15,0 4-55-15,-6 0-14 0,0-4 0 0,-5 4 0 16,0-4 36-16,-1-6 4 0,1 0 0 0,-1-5 1 15,-16 5-29-15,5-4-12 0,-5-11 11 0,-1 5-11 16,-5-5 0-16,-6 0 0 0,0-5 0 0,0 0 0 16,-6 0-35-16,1 0-9 15,-12 0-3-15,6-10-894 0,-6-5-179 0</inkml:trace>
  <inkml:trace contextRef="#ctx0" brushRef="#br0" timeOffset="11489.88">24188 10127 1267 0,'0'0'112'0,"0"0"-89"0,0 0-23 0,17 10 0 0,0 0 108 0,-6-5 16 16,1 6 4-16,-1-1 1 0,1 5-1 0,5-5-1 15,-6 5 0-15,6 0 0 0,-5 6-19 0,5-1-4 16,6 5-1-16,-6 1 0 0,0-1-43 0,5 0-9 16,7 0-2-16,-6 1 0 0,-6-6-13 0,6 5-2 15,-1 1-1-15,1-6 0 0,-6 0-9 0,-5 0-3 16,-1 1 0-16,1-6 0 0,-7 0-7 0,-5 0-2 15,-5 0 0-15,-7 1 0 0,1-6-12 0,-6 5 0 16,-6 0 0-16,-6-5 0 0,-5-5 0 0,0 6 0 16,0-11 0-16,-6 5 0 0,-6-5-8 0,6-5 8 15,6-1 0-15,-11-4-881 16,5-5-171-16</inkml:trace>
  <inkml:trace contextRef="#ctx0" brushRef="#br0" timeOffset="12317.76">25464 10927 691 0,'12'0'30'0,"-12"0"7"0,0 0-29 0,11-5-8 0,0 5 0 0,-5-5 0 15,-6 5 110-15,0 0 21 0,0 0 4 0,0 0 1 16,0 0-52-16,0 0-11 0,-11-5-1 0,-6 0-1 16,-6 0-32-16,-6 5-7 0,1 0 0 0,-1 0-1 0,-11 0 13 0,6 5 4 15,-6 0 0-15,0 0 0 0,-17 5-8 16,1 5 0-16,-1-4-1 0,0 4 0 0,-6 5 8 16,6 0 1-16,6 0 1 0,-1 6 0 0,7-1 17 0,5 11 3 15,0-6 1-15,12 10 0 0,5 1 10 0,6 5 3 16,5-1 0-16,12 11 0 0,6 0-27 0,5-1-4 15,18-4-2-15,5 0 0 0,0-11-15 0,12 1-3 16,16-6-1-16,1 0 0 0,0-4-10 0,11-11-1 16,6-15-1-16,5-5 0 0,6-15-7 0,6-10-2 15,0-11 0-15,0-4 0 0,-6-11-10 0,-17-5 0 16,-6 1 0-16,1-11 0 0,-18 5 0 0,0 5 0 16,-16-4 0-16,-1-1 0 0,-11 0 0 0,-12 0 0 15,-5 0 0-15,-6 11 0 0,-12-1-9 0,-5 6 9 16,0-6 0-16,-11 10 0 0,-7-4-8 0,-4 15 8 15,-1-6 0-15,-12 11 0 16,1 4-97-16,-6 1-13 0,0 10-2 0,-6 5-1 0</inkml:trace>
  <inkml:trace contextRef="#ctx0" brushRef="#br0" timeOffset="12832.96">25031 11180 1209 0,'17'5'53'0,"-17"-5"12"0,12 0-52 0,-7 6-13 16,7-1 0-16,-7 0 0 0,7 5 84 0,-12-10 13 15,0 0 3-15,0 0 1 0,0 0-21 0,6 15-5 16,-1-5-1-16,1 10 0 0,-6-4-30 0,0 4-5 16,6 0-2-16,-1 5 0 0,-10 1 4 0,5-1 1 15,5 0 0-15,-5 1 0 0,12-1 6 0,-12 5 0 16,0-9 1-16,0-1 0 0,5-5-13 0,-5 0-2 15,0-15-1-15,0 0 0 0,0 0 3 0,0 0 1 16,0 0 0-16,0 0 0 0,6-5-23 0,0-5-5 0,5 5-1 16,1-10 0-16,-7 0 2 0,7-1 0 0,10 6 0 0,-4-5 0 15,-1 10 2-15,5-5 1 0,-4 5 0 0,-1 0 0 16,0 5 7-16,0 0 0 0,0 5 1 0,-6 5 0 16,1 0 11-16,-7 10 3 0,-5 1 0 0,0-1 0 15,-5 5-19-15,-7 1-3 0,-5-1-1 0,6 0 0 16,-12-5-12-16,0 1 0 0,6-6 8 0,-6-5-8 15,-5 0 0-15,-1-5 0 0,1-10 0 0,-1 5 0 16,-5-10-29-16,0-5-9 0,-12-5-2 0</inkml:trace>
  <inkml:trace contextRef="#ctx0" brushRef="#br0" timeOffset="13817.42">25732 11626 1202 0,'0'0'53'0,"0"0"11"0,0 0-51 0,11 5-13 15,-11-5 0-15,12 5 0 0,-1 0 140 0,1 5 26 16,-1 0 5-16,0 6 1 0,6-11-39 0,1 10-7 15,-1 0-2-15,5 5 0 0,1 6-42 0,6-1-9 16,-1 5-1-16,6 1-1 0,6 4-14 0,0-4-2 16,6 4-1-16,-6-5 0 0,11 6-11 0,-6-6-3 15,1 6 0-15,0-1 0 0,-1-4-12 0,-5-1-2 16,-6-5-1-16,0 6 0 0,-11-11-12 0,6 5-2 16,-6-10-1-16,-6 6 0 0,-6-6-10 0,6-5 0 15,-5 5 0-15,-12-15 0 16,0 0-20-16,0 0-8 0,0 0-3 0,0 0 0 15,0 0-52-15,0 0-10 0,-12-5-3 0,6 0 0 16,1 0-150-16,-7-5-30 0</inkml:trace>
  <inkml:trace contextRef="#ctx0" brushRef="#br0" timeOffset="14863.79">26655 12016 1036 0,'0'0'92'16,"0"0"-73"-16,11 10-19 0,1 0 0 16,-1 5 72-16,-5-4 12 0,5 4 1 0,-5 0 1 15,5 0-11-15,1 0-3 0,-7 1 0 0,1-1 0 16,0 0-39-16,0-5-8 0,-1 0-1 0,-5-10-1 0,0 0-10 0,0 15-1 15,0-15-1-15,-5 16 0 0,-7-6-11 0,1 0 0 16,-1-5 0-16,-5 0 0 0,-6 5 21 0,6-10 3 16,-11 5 0-16,5-5 0 0,-5 0-24 0,-1 0 8 15,6 0-8-15,-11 0-806 16</inkml:trace>
  <inkml:trace contextRef="#ctx0" brushRef="#br0" timeOffset="15707.59">26723 12355 921 0,'0'0'82'0,"0"0"-66"0,0 0-16 0,0 0 0 15,12 0 68-15,-12 0 9 0,17 5 3 0,-17-5 0 16,0 0 0-16,6 16 0 0,-1-6 0 0,-5-10 0 16,0 0-25-16,0 0-5 0,6 10-1 0,-6 5 0 15,0 0 9-15,6 0 2 0,-1 1 0 0,-5 4 0 16,0 0 8-16,6 0 1 0,0 6 1 0,-6 4 0 0,5 0-15 15,1 16-3-15,0 0-1 0,0 9 0 0,-1 1-14 16,1 10-2-16,0 5-1 0,-6 10 0 0,5 5-2 0,1 0 0 16,0 5 0-16,-6 10 0 0,5-4-3 0,-5-6-1 15,6 5 0-15,-6 0 0 0,0 0-4 0,6 1 0 16,-6-11-1-16,0 5 0 0,0-5-3 0,0-10-1 16,0 0 0-16,0-5 0 0,0-5-3 0,0-6-1 15,0 1 0-15,0-5 0 0,0-1-4 0,0-4-1 16,-6-5 0-16,6 4 0 0,-11 1-10 0,11-11 0 15,-6 1 9-15,6-6-9 0,-11 1 0 0,5-6 9 16,6 1-9-16,-6-6 0 0,6-5 12 0,-5 0-4 16,5-4 0-16,5-6-8 0,-5 5 18 0,6 0-3 15,0-5-1-15,11 0 0 0,-6 1 3 0,6-6 1 16,6 0 0-16,0 0 0 0,11 0-6 0,6 0 0 16,5-5-1-16,12 0 0 0,6-5-11 0,0 5 12 15,5-5-12-15,12 0 12 0,5-5-12 0,7 5 8 0,10-1-8 0,6 1 8 16,-11 0-8-16,0 0 0 0,0 0 0 0,6 5 0 15,-12 0 0-15,0 5 0 0,-11 0 8 0,16 0-8 16,-10 0 0-16,5 1 0 0,6-1 0 0,-6 0 0 16,-11 5 8-16,0-10-8 0,-12 5 0 0,0 0 8 15,-11-5-8-15,-5 0 0 0,-7-5 9 0,1 5-9 16,-6-5 0-16,-12 5 0 0,1-5 0 0,-1 5 8 16,-5-5-8-16,0 0 0 0,-12 5 0 0,1-5 0 15,5 5 0-15,-12-6 0 0,1 1 0 0,-6 5 0 16,6-10-8-16,-6 0 8 0,0 0-8 0,-6-5 8 15,-11-11 0-15,6 1 0 0,-7-5 0 0,-10-6-8 0,-6-9 8 0,0-6 0 16,-12-5 0-16,-11-9-8 16,-6-6 8-16,-11-10 0 0,-5-16 0 0,-18-19 0 0,0 5 0 15,-6-16 0-15,1-10 0 0,-18-25 0 0,17 10 0 0,-5-5 0 16,0-10 0-16,-17-15-8 0,16 25 8 0,1 0 0 16,6 5 0-16,-7 0 0 0,24 20 0 0,-6 16 0 15,11 5 0-15,-6 14 0 0,12 16 0 0,6 15 0 16,11 6 0-16,0 14 0 0,6 11 0 0,11 9 0 15,0 11 0-15,6 0 0 16,0 5-116-16,5 5-27 0,1 5-5 0</inkml:trace>
  <inkml:trace contextRef="#ctx0" brushRef="#br0" timeOffset="16628.95">27521 13642 1324 0,'0'0'59'0,"0"0"12"0,0 0-57 0,0 0-14 0,0 0 0 0,0 0 0 16,0 0 41-16,0 0 6 0,0 0 1 0,0 0 0 16,0 0 12-16,0 0 4 0,0 0 0 0,0 0 0 15,0 0 7-15,11-6 1 0,-11 6 1 0,12 0 0 16,-1-5 6-16,1 0 1 0,5 0 0 0,0 0 0 15,-6 5-19-15,1-5-3 0,5 0-1 0,0 5 0 16,0-5-12-16,-6 0-2 0,6 0-1 0,0 0 0 0,1 5-16 0,-7 0-3 16,6-5-1-16,0 0 0 0,0 0-13 0,-5-6-9 15,5 6 12-15,-6 0-12 0,6-5 10 0,-5 5-10 16,-1 0 8-16,6 5-8 0,0 0 10 0,0-5-10 16,-5 5 12-16,5 0-12 0,0 5 12 0,0 0-4 15,-6 0 0-15,-5 5-8 0,5 0 9 0,-5 6-9 16,-6 4 0-16,0 0 9 0,0 6-9 0,-6 4 0 15,1 0 0-15,-7 6 0 0,1-1 0 0,-6 6 0 16,0-1 0-16,5 6 0 0,-5-6 0 0,0 1 0 16,6-6 0-16,-1 1 0 0,-5-6 0 0,12-5 0 15,-1-4 0-15,0-1 0 0,1-5 0 0,-1 0 0 16,6-5 0-16,0-10 0 0,0 0 11 0,6 11 0 16,-1 4 0-16,-5-15 0 0,0 0 8 0,12 10 1 15,-1 0 1-15,0-5 0 0,7 5-3 0,-7 0-1 16,0 0 0-16,6 1 0 0,0-1-7 0,-5-5-2 0,5 0 0 15,0 5 0-15,0-5-8 0,6 0 8 16,-6-5-8-16,0 0 8 0,-5 0-8 0,-1 0 0 0,6 5 0 16,-17-5 0-1,0 0-20-15,0 0-10 0,0 0-2 0,0-10 0 0,-6-5-195 16,1 5-39-16,-7-5-8 0</inkml:trace>
  <inkml:trace contextRef="#ctx0" brushRef="#br0" timeOffset="16738.71">27783 14077 806 0,'0'0'36'0,"0"0"7"0,0 0-35 0,0 0-8 0,0 0 0 0,12-5 0 15,10-5 289-15,-5 5 56 0,12 0 11 0,-1-5 3 16,1-6-184-16,5 6-37 0,0-5-7 0,0 5-2 16,6 0-64-16,-5 0-13 0,-7 0-2 0,1-1-1 15,-7 1-32-15,1 5-6 0,0-10-2 0,-6 5 0 16,-6 5-76-16,1-10-15 0,-7-1-3 0</inkml:trace>
  <inkml:trace contextRef="#ctx0" brushRef="#br0" timeOffset="21096.64">24627 11793 806 0,'0'0'17'16,"0"0"4"-16,0 0 1 0,11-10 2 0,-5-5-24 0,-1 10 0 0,-5 5 0 0,12-10 0 16,-12 0 56-16,5 4 6 0,-5 6 2 0,6-10 0 0,-6 10 0 0,0 0 0 15,0 0 0-15,0 0 0 0,0 0-52 0,-11 0-12 16,-1 0 0-16,-5 10 0 0,0 6 47 0,0 4 6 16,-6 5 2-16,1 1 0 0,4 4-26 0,-4 5-5 15,-1 1 0-15,0-1-1 0,0 11 1 0,6-6 0 16,6 1 0-16,-6 4 0 0,0-4-12 0,11-6-3 15,-5 1 0-15,5-6 0 0,0-10 2 0,0 1 0 16,6-1 0-16,0-20-511 16,0 0-103-16</inkml:trace>
  <inkml:trace contextRef="#ctx0" brushRef="#br0" timeOffset="21284.17">24205 12188 1555 0,'0'31'138'0,"0"4"-110"0,0 11-28 0,0-6 0 16,0 1 12-16,6-1-2 0,-6-4-1 0,0-6 0 15,0-5 24-15,0-5 5 0,0-4 1 0,11-1 0 16,-11-15 16-16,11 0 3 0,1 0 1 0,11-5 0 16,-6-5-43-16,6-6-16 0,-1-9 11 0,-5 0-11 15,6 0 36-15,-6-1 0 0,6 1 1 0,-6 5-945 16</inkml:trace>
  <inkml:trace contextRef="#ctx0" brushRef="#br0" timeOffset="22143.39">24154 12608 806 0,'0'0'72'0,"0"0"-58"0,0 0-14 0,0 0 0 16,0 0 105-16,5 11 19 0,-5-11 3 0,6 15 1 15,-6 5-33-15,-6 0-7 0,-5 1 0 0,-6 4-1 16,0 5-46-16,-6 6-9 0,-5 9-1 0,-7 11-1 15,7 0 9-15,-12 10 1 0,11 4 1 0,-10 16 0 16,-7 1-2-16,0 9-1 0,-5 0 0 0,-6 10 0 16,6 6-1-16,0 4 0 0,-1 16 0 0,1 5 0 15,-6-16 9-15,0 1 2 0,-6 4 0 0,6 6 0 0,6-5-8 16,0-11 0-16,5-10-1 0,-5 1 0 16,0-11 7-16,-1-10 2 0,7-5 0 0,-1 0 0 0,1-15-29 0,11 0-6 15,-1-11-1-15,1-4 0 0,11-5-3 0,-5-6-1 16,11-4 0-16,-6-1 0 0,6-10 5 0,6 6 1 15,-1-1 0-15,1-5 0 0,-1-4 6 0,7-1 0 16,-1 5 1-16,0-9 0 0,12-1 7 0,-6 5 0 16,11-5 1-16,1 0 0 0,5-5-4 0,11 6-1 15,12-6 0-15,11 5 0 0,6-5-12 0,12 0-4 16,16 0 0-16,6-5 0 0,12 0-8 0,5 1 0 16,12 4 0-16,17-10 8 0,-6-5-8 0,-6 0 0 15,6-1 0-15,0 6 8 0,-17 0-8 0,0 6 0 16,6-1 0-16,-6 5 0 0,-23-5 0 0,-6 5 0 15,1 5 0-15,-12 0 0 0,0-5 0 0,-17 1 0 16,-12-1 8-16,1 0-8 0,-12 0 0 0,-5 0 0 0,-6-10 0 16,-6 10 0-16,-17-10 0 0,11 5 0 0,0-5 0 0,-11 0 0 15,0 0 0-15,6-10 0 0,5 0-8 16,-5-10 8-16,0-6 0 0,-6-9-9 0,-6-6 9 0,6-14 0 16,0-16-8-16,0-5 8 0,-17-15 0 0,0-10 0 15,0-1-8-15,0-19 8 0,-17-6 0 0,-1-25 0 16,-10 0 0-16,5 0-8 0,-6-5 8 0,7-20 0 15,-1 15 0-15,5 5 0 0,1 0 0 0,0 5 0 16,0 15 0-16,5 11-8 0,7-1 8 0,-7 11 0 16,12 9 0-16,-6 16 0 0,12 15 0 0,-1 5 0 15,1 16 0-15,5 4 0 0,6 21 0 0,0 4 9 16,0 6-9-16,0 5 0 0,6 5 0 0,-6 0 8 16,0 10-187-16,0 0-37 0</inkml:trace>
  <inkml:trace contextRef="#ctx0" brushRef="#br0" timeOffset="22783.75">23869 14533 518 0,'0'0'46'0,"6"5"-37"0,5 5-9 0,-5 0 0 16,-1 0 200-16,7 5 37 0,-1 1 8 0,0-1 2 15,1 5-75-15,-1 5-16 0,6 1-2 0,-5-1-1 16,5 0-46-16,0 1-10 0,0 4-1 0,0-5-1 16,0 1 1-16,0-6 1 0,-11 0 0 0,5-5 0 0,1 1-77 0,-1-1-20 15,1-5 0-15,-12-10 0 0,0 0 0 0,11 10 0 16,-5 0 0-16,-6-10 0 0,0 0 0 0,0 0 0 15,0 0-8-15,0 0 8 0,0 0-11 0,0 0 11 16,0 0-12-16,0 0 12 16,0 0-130-16,0 0-19 0,0-5-4 0,-6-5-1 15,12 0-44-15,-6-5-9 0,11-1-1 0,-11-4-1 16,6 0 86-16,5 0 18 0,1-11 3 0,-1 6 1 16,6 0 28-16,-6 4 5 0,7-4 2 0,-7 5 0 0,0-5 88 0,1 4 18 15,-7 6 3-15,7 5 1 0,-6-5 61 0,5 10 13 16,-11 5 2-16,0 0 1 0,0 0-11 0,0 0-2 15,-11 10-1-15,5 10 0 0,-6 5-40 0,-5 6-8 16,6 14-2-16,-12 6 0 0,6 0-24 0,-6 9-5 16,6 1 0-16,0 5-1 0,0-5 2 0,0-6 1 0,6 1 0 15,5-5 0-15,6-1-2 0,0-9-1 16,6-1 0-16,-1-4 0 0,7-6 13 0,5-4 2 16,-6-1 1-16,-5-5 0 0,5-5-27 0,1-4-6 0,-12-11-1 0,0 0 0 31,0 0-102-31,11 0-21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33:16.1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26353 9367 115 0,'0'0'10'0,"0"0"-10"0,0 0 0 0,0 0 0 15,0 0 102-15,0 0 18 0,0 0 4 0,0 0 1 16,0 0-53-16,0 0-12 0,0 0-1 0,11 6-1 15,-11-6-26-15,0 0-4 0,0 0-2 0,0 0 0 16,0 0-9-16,0 0-1 0,0 0-1 0,0 0 0 16,0 0 25-16,0 0 6 0,0 0 1 0,0 0 0 15,0 0 6-15,0 0 2 0,0 0 0 0,0 0 0 16,0 0-15-16,0 0-2 0,0 0-1 0,0 0 0 0,0 0-6 0,0 0-2 16,0 0 0-16,0 0 0 0,0 0 4 0,0 0 1 15,-17 0 0-15,17 0 0 0,0 0-6 0,0 0 0 16,0 0-1-16,-11 5 0 0,0-5-1 0,11 0 0 15,0 0 0-15,-18 5 0 0,18-5-2 0,-11 0-1 16,11 0 0-16,0 0 0 0,-11 0 1 0,11 0 1 16,-12 0 0-16,12 0 0 0,0 0 0 0,-11 0 0 15,11 0 0-15,-17 5 0 0,17-5-1 0,-12 0 0 16,12 0 0-16,-11 0 0 0,0 0-8 0,11 0-1 16,-12 5-1-16,12-5 0 0,-11 0-22 0,-6 0-5 15,11 0-1-15,-5 0 0 0,11 0 14 0,-12 0 0 16,-5 0 0-16,6-5 0 0,-1 5 28 0,12 0 8 15,-11 0 1-15,-6 0 1 0,11 0-21 0,-5 0-4 16,-6 0-1-16,5 0 0 0,-5 0 0 0,0 0 0 16,6 0 0-16,-6 0 0 0,5 0-4 0,-5 0 0 0,-6-5-8 15,6 5 12-15,-6 0-12 0,1 0 0 0,5 0-9 0,-6 0 9 16,-6 5 17-16,6-5 10 0,-11 0 1 0,11 0 1 16,1 5-12-16,5-5-2 0,-6 5-1 0,0-5 0 15,-5 0-1-15,10 5 0 0,-4-5 0 0,-1 5 0 16,0-5-1-16,6 0-1 0,-6 0 0 0,-5 0 0 15,11 0-3-15,-6 0-8 0,11 5 12 0,-10-10-4 16,5 5 4-16,-1 5 1 0,1-5 0 0,0 5 0 16,0 5-1-16,6-5-1 0,-6 0 0 0,5 6 0 15,1-6 15-15,-1 5 3 0,-5-5 1 0,12 5 0 16,5-10-30-16,-12 5-15 0,-5 5 2 0,-6 0 0 16,6 0 13-16,0-5 0 0,6 6 0 0,-6-1 10 0,0-5-10 15,0 5 8-15,-1 0-8 0,7 0 8 0,-6 0 0 0,0-5 0 16,0 5 0-16,5 6 0 0,1-6-8 0,-6 5 0 15,0-5 0-15,11 5 0 0,-5-5 9 0,5 1 10 16,-17-1 1-16,12 5 1 0,-6-5-13 0,5 5-8 16,1-5 10-16,0 0-10 0,-1-5 10 0,1 6-10 15,5-6 10-15,0 5-10 0,1 0 8 0,-1-5-8 16,6-5 0-16,-6 10 9 0,1 0-9 0,-1 0 8 16,6-10-8-16,-6 16 8 0,0-1-8 0,1-5 8 15,5-10-8-15,-6 10 8 0,6 5-8 0,-6 0 8 16,1-4-8-16,-1 4 8 0,6-15-8 0,-6 10 8 15,1 0-8-15,-1 0 8 0,0 0-8 0,6 0 10 16,-6 0-10-16,6 6 10 16,-5-6-10-16,5 0 0 0,0 5 0 0,-6 0 8 0,6 1-8 0,0-6 0 15,0 5 0-15,0 0 0 0,-6-5 8 0,6-10-8 16,0 10 0-16,6 0 8 0,-6-10-8 0,0 11 12 0,0 4-12 0,0-15 12 16,6 10-3-16,-6-5 0 0,0-5 0 0,0 10 0 15,0-10-9-15,0 0 12 0,0 0-12 0,0 0 12 16,11 5-12-16,-5 0 8 0,0 0-8 0,-1 0 8 15,1 0-8-15,-6-5 0 0,6 5 9 0,-1 0-9 16,7-5 9-16,-1 11-9 0,-5-6 12 0,5 5-12 16,-11-10 12-16,6 0-4 0,0 10 0 0,5-5-8 15,-5 0 12-15,5 0-12 0,-11-5 12 0,0 10-12 16,0-10 10-16,12 10-10 0,-1-5 8 0,-5 6-8 16,5-11 8-16,0 5-8 0,1 0 8 0,5 0-8 0,6-5 10 15,-12 5-10-15,0-5 12 0,-11 0-12 0,18 5 12 0,-1-5-4 16,5 0 0-16,-4 5-8 0,-18-5 12 0,17 5-12 15,0 0 12-15,0 0-12 0,-17-5 10 0,0 0-10 16,28 5 8-16,-5-5-8 16,0 5 0-16,0-5 8 0,-12 0-8 0,6 0 0 0,0 0 0 0,0 0 8 15,-5 0-8-15,-1 5 0 0,6-5 0 0,0 5 0 16,-5-5 8-16,-1 0-8 0,6 0 0 0,0 5 0 16,-5 1 0-16,5-1 0 0,-6-5 0 0,6 5 0 15,0-5 8-15,6 5-8 0,-11-5 0 0,5 0 0 16,0 5 0-16,0-5 0 0,6 5 0 0,-6-5 0 15,0 0 0-15,6 0 0 0,-1 0 0 0,1 0 8 16,0 0-8-16,-6 0 0 0,0 5 0 0,6-5 0 16,-6 5 8-16,6-5-8 0,0 0 0 0,-6 0 0 15,0 0 0-15,6 0 0 0,-1-5 0 0,1 5 0 16,0-5 8-16,-6 5-8 0,12 0 0 0,-7-5 0 0,1 0 0 0,11-5 0 16,-5 5 0-16,5-1 0 0,-5 1 0 0,5-5 0 15,6 0 0-15,-1 5 0 0,7-10 0 0,-6 5 0 16,6 0 0-16,-1-6 0 0,1 6 0 0,-1-5 0 15,-11 0 0-15,1-5 0 0,5-1 0 0,-1 1 0 16,1-5 0-16,-11 5 0 0,5-1 0 0,-6 1 0 16,1-10 0-16,-6-1 0 0,0 1 0 0,-6-6 0 15,5 11 0-15,-4 0 0 0,-7-11 0 0,0 6 0 16,-5 0-9-16,0 4 9 0,-1-4 0 0,-5 0 0 16,-5 4 0-16,-1 1-8 0,-5 0 8 0,-1-1 0 15,1 1 0-15,-6 5-8 0,-6-1 8 0,-6 1 0 16,1 0-8-16,-6 5 8 0,0-6 0 0,-1 6 0 0,1 0 0 15,-6 0-8-15,6 5 8 0,-6-5 0 0,0-1-9 0,0 6 9 16,1-5-13-16,4 5 5 16,1 5-129-16,6 0-26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35:02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16963 5286 57 0,'-17'-15'0'16,"17"15"0"-16,0-10 0 0,6-1 0 16,-6-4 136-16,5 5 21 0,-5 0 5 0,0 0 1 0,12 0-62 15,-12 10-12-15,0 0-2 0,0 0-1 0,6-5 12 0,-6 5 2 16,11-10 1-16,-11 10 0 0,0 0-13 0,6-6-4 15,-1 1 0-15,-5 5 0 0,0 0-19 0,0 0-4 16,12-15-1-16,-12 10 0 0,5-5-5 0,-5 10-2 16,0-10 0-16,0 5 0 0,0-10-6 0,0 5-2 15,-5-1 0-15,-1 6 0 0,6 5-11 0,0-10-2 16,-6 0-1-16,1 5 0 0,5 5 1 0,-6-10 1 16,-5 10 0-16,-1-15 0 0,1 10-23 0,-1 0-10 15,1 0 8-15,0-6-8 0,-1 6 0 0,1 0 0 16,11 5 0-16,0 0 0 0,-12-10 22 0,1 0 12 15,-6 0 2-15,5 5 1 0,1 5-21 0,-6-15-4 16,0 15 0-16,0-5-1 16,5 5-3-16,-5 0 0 0,0 5 0 0,0-5 0 0,0-5 1 0,0-1 0 15,0 6 0-15,-6 0 0 0,0 0 3 0,6-10 0 16,-6 5 0-16,6 5 0 0,6 0 2 0,11 0 1 0,-23-5 0 16,6 5 0-16,-6 0 0 0,6 0 0 0,17 0 0 0,-17 5 0 15,-6-5-1-15,0 5 0 0,6 5 0 0,-5-4 0 16,4-1-6-16,-4 10 0 0,5-15-8 0,-1 5 12 15,-4 5-1-15,-1 0-1 0,6-5 0 0,0 5 0 16,0-5-2-16,-6 6-8 0,6-6 12 0,0 5-4 16,0-5-8-16,-6 5 10 0,6-5-10 0,0 5 10 15,-6 0-1-15,6-5 0 0,-6 5 0 0,6 1 0 16,0-1 0-16,5-5 0 0,-5 5 0 0,6-10 0 16,-12 5 3-16,6 5 0 0,0 0 0 0,0 5 0 15,-6 1-12-15,0-1 10 0,6 0-10 0,6 0 10 0,-12 5-10 16,6-4 12-16,0-1-12 0,5 5 12 0,1-5-12 0,0 0 12 15,-7 1-12-15,7 4 12 0,0 0-4 0,-1-5-8 16,1 0 12-16,5 6-4 0,-5-6-8 0,5 10-17 16,0-15 4-16,1 11 1 0,-7-1 34 0,7 0 7 15,5-5 2-15,-6 6 0 0,6-1-17 0,0 0-3 16,0 5-1-16,0-4 0 0,0 4-2 0,6-5 0 16,-6 1 0-16,11-6 0 0,-5 5-8 0,-1 0 12 15,7 0-12-15,-7 1 12 0,7-1-12 0,-6 5 10 16,5-9-10-16,0-1 10 0,1 5-10 0,-7-5 12 15,13 0-12-15,-1 6 12 0,-6-6-12 0,6 5 12 16,6-10-12-16,0 5 12 0,5 1-3 0,1-6 0 16,5 5 0-16,0-5 0 0,6 0-1 0,-12 0-8 15,1 0 12-15,5-5-4 0,0 1-25 0,12-1-6 16,-6 0-1-16,0 0 0 0,-6-5 44 0,6 0 9 16,5 0 2-16,1-5 0 0,-6 0-31 0,5 5 8 0,1-11-8 0,5 6 0 15,0-5 0-15,-5 0 0 0,5 0 0 0,1 0 0 16,-7 0 0-16,1-5 0 0,-1-1 0 0,1 1 0 15,0 5 0-15,-7-15 0 0,-4 10 0 0,-1-1 0 16,0 1 0-16,-6 0 0 0,-5 0 0 0,6 0 0 16,-6-1 0-16,-1 11 0 0,1-20 0 0,-6 10 0 15,0-5 0-15,0-1 0 0,0 6 0 0,-5-10 0 16,-1-1 0-16,-5 1 0 0,0 10-8 0,-6-10 8 16,0-1 0-16,0 1 0 0,0-5-8 0,0 4 8 15,-6 1 0-15,0 0 0 0,-5 4 0 0,-1-4 0 16,1 5 0-16,-6 5-8 0,6-6 8 0,-1 1 0 0,1-5 0 15,-6 5 0-15,0-1 0 0,0 1 0 0,-6 0-8 0,0 5 8 16,0-11 0-16,0 11 0 0,1-5 0 16,-1 0 0-16,-11 4 0 0,11 1 0 0,-6 0 0 0,1 5 0 15,-6-5 0-15,5 5 0 0,1-1-8 0,5 1 8 16,0-5 0-16,-11 10 0 0,-6-5 0 0,6 10 0 16,5-10 0-16,1 5 0 0,-6 5 0 0,5 0-8 15,-5-5 8-15,5 5 0 0,1 5 0 0,0-5 0 16,-7 0 0-16,7 5 0 0,-6 5 0 0,-1-10 0 15,7 5 0-15,-1 0 0 0,7 10 0 0,-12-5 0 16,-1 6 0-16,1-6 0 0,6 5 0 0,5 0 0 16,0 0 0-16,0 0 0 0,-5 1-20 0,5 4 2 15,0-5 1-15,6 5 0 0,-6 1 27 0,1-6 6 16,4 5 0-16,1-5 1 0,-5 5-17 0,4 1 0 16,1-1 0-16,0 5 0 0,6 1 0 0,-1-11 0 0,-5 10 0 15,12 0 0-15,-7 1 0 0,7-1 0 0,-7 0 0 0,7 1 0 16,-1 4 8-16,0 1-8 0,6 4 0 0,6-10 0 15,-6 6 0-15,0-6 0 0,6 5 0 0,-1-4 0 16,7 4 8-16,-7-5-8 0,7 1 0 0,-1-1 0 16,6 0-13-16,0-4-7 0,0-1 0 0,6 0-1 15,0 0 37-15,5-15 8 0,-5 6 2 0,11-1 0 16,-5-5-18-16,5 5-8 0,6-5 0 0,6 0 8 16,-7 0-8-16,1-5 0 0,6 5 0 0,-1-5 8 15,7 0-8-15,-1 0 0 0,-5-5 0 0,5 5 0 16,-6 0 0-16,7-10 0 0,-7 0 0 0,12 0 0 0,6 0 0 15,-6-6 0-15,-11 1 0 0,5-5 0 0,-11 0 0 16,0 4 0-16,-6-4 0 0,-6 0 0 0,1-5 0 16,-6 4 0-16,-1 1 0 0,1 0 0 0,6 5 0 0,-12-11 0 15,-6 11 0-15,6-10 0 0,-5 5 0 0,-1-1 0 16,0 6 0-16,-5 0 0 0,0 0 0 0,5 5 0 16,-11-16 0-16,6 11 0 0,-12-5 0 0,6 0 0 15,-6 4 0-15,1-4 0 0,-1 0-9 0,-5 0 9 16,-6-1 0-16,5 1 0 0,-11-5 0 0,1-1-8 15,-1 1 8-15,-6 5 0 0,-5-5 0 0,6 4 0 16,-7-4-8-16,1 0 8 0,0 15 0 0,0-16 0 16,-6 11 0-16,-6 0 0 0,12 5 0 0,0 0 0 15,-11 5 0-15,5-6 0 0,0 6 0 0,0 5-8 16,0-5 8-16,0 5 0 0,0 5 0 0,0 0 0 16,0 0 0-16,1 6 0 0,-7-1-20 0,6-5-1 15,0 5 0-15,-5 0 0 0,-7 5 32 0,12-5 6 0,6 6 2 0,6-6 0 16,-1 5-19-16,1-5 0 0,-6 5 0 0,-1 5 0 15,1-4 0-15,0 4 0 0,6 0 0 0,-1 5 0 16,6 1 0-16,1 9 0 0,4-9 0 0,1 9 0 16,0 0 8-16,12 6-8 0,-1-16 0 0,0 6 0 15,0-6-13-15,6 0-7 0,0 6 0 0,6-6-1 16,0-5 35-16,0 1 7 0,-1-6 2 0,1-5 0 16,5 0-88-16,6 0-18 0,-17-10-3 0,12 0-876 15,5 0-175-15</inkml:trace>
  <inkml:trace contextRef="#ctx0" brushRef="#br0" timeOffset="38027.8">15185 7013 0 0,'0'0'0'0,"12"5"0"0,-1 0 0 0,1 0 0 0,-1 0 335 15,-11-5-67-15,0 0 53 0,0 0 11 0,11 10-200 0,1-10-41 16,-12 0-8-16,0 0-2 15,0 0-13-15,0 0-4 0,0 0 0 0,0 0 0 0,-6-5-15 0,0 0-3 16,1-5-1-16,-7 0 0 0,1 0-23 0,-6-1-5 16,5-4-1-16,-5 10 0 0,0-15-6 0,0 15-2 15,-6-10 0-15,-5 0 0 0,-6 4 4 0,-12 1 0 16,1 0 0-16,-7 5 0 0,1-5 0 0,-6 10 1 16,-6-5 0-16,6 10 0 0,0 5 12 0,-11 0 3 15,0 10 0-15,-1 6 0 0,1 9 8 0,-1-9 1 16,1 14 1-16,11 1 0 0,0 4 2 0,17 1 0 15,6 4 0-15,0 11 0 0,11-5 7 0,6 5 1 16,11-1 1-16,12 6 0 0,5-5-12 0,12 0-2 16,11-6-1-16,18-4 0 0,5-5-2 0,5-11 0 15,12-5 0-15,12-9 0 0,-1-11-11 0,12-10-2 0,11-5-1 16,12-15 0-16,-6-11-9 0,-6-4-1 0,1-6-8 0,-1-9 12 16,-23-16-12-16,-5 5 0 0,-12-5 0 0,-5 0-10 15,-17 6-5-15,-6-6-1 0,-12 0 0 0,1 0 0 16,-18 5 16-16,-5 0 0 0,-1-4 0 0,-10 4 0 15,-12-5-70 1,-1-5-14-16,-10 5-4 0,-6 1-1105 0</inkml:trace>
  <inkml:trace contextRef="#ctx0" brushRef="#br0" timeOffset="39996.1">24826 5544 172 0,'0'0'16'0,"6"-15"-16"0,5 5 0 0,-11 0 0 15,6 0 157-15,-6-1 29 0,0 11 6 0,0 0 0 16,0 0-13-16,0 0-3 0,0 0-1 0,0 0 0 16,0 0-32-16,0 16-7 0,-6 9 0 0,6 0-1 15,0 11-20-15,6 9-4 0,-12-4-1 0,6 4 0 16,0 6-28-16,0 0-6 0,0-1 0 0,-6-4-1 16,6 5-75-16,0-11 0 0,6 1-16 0,0-1 2 15,-6-15 14-15,0 6 0 0,6-6 0 0,-1 0-771 16,-5-14-156-16</inkml:trace>
  <inkml:trace contextRef="#ctx0" brushRef="#br0" timeOffset="40527.21">25373 5483 1209 0,'0'0'108'0,"6"5"-87"16,5 6-21-16,1-6 0 0,-12-5 93 0,5 5 15 15,12 0 2-15,-5 0 1 0,-12-5-11 0,0 0-3 16,0 0 0-16,0 0 0 0,5-10-58 0,1 0-12 15,-6 10-3-15,0-11 0 0,0 1 2 0,0 5 0 0,0 5 0 0,-6-15 0 16,1 5 27-16,5 10 6 0,0 0 1 0,-6-10 0 16,6 0 2-16,0 10 1 0,-6-5 0 15,6 5 0-15,-17 0-14 0,6-11-2 0,11 11-1 0,0 0 0 16,-12-5-21-16,1 5-4 0,-6 5-1 0,6 6 0 16,-7-11-7-16,7 5-1 0,-6 5-1 0,6 5 0 15,-1 5 3-15,1 6 1 0,-1-6 0 0,1 5 0 16,5 0 3-16,1 6 1 0,5-6 0 0,0 1 0 15,0-6-5-15,5-5-1 0,1 0 0 0,11 0 0 16,0-10-1-16,0 0-1 0,12-10 0 0,-1 0 0 16,6-10-11-16,-5 0 0 0,-1 0 0 0,1-11 8 15,-6 6-8-15,5 5 0 0,-11 0 0 0,0 5 0 0,0 5 0 0,1 5 0 16,-1 10 0-16,-6 10 0 0,0 5 12 0,1 1 0 16,5 4 0-16,-6 5 0 0,1 6-2 0,-1-1 0 15,0 1 0-15,7-11 0 0,-7 11-10 0,6-11 0 16,-6 1 0-16,1-1 8 0,-1-5-8 0,6 1 0 15,-5-11 0-15,-7-5-938 16,7 0-185-16</inkml:trace>
  <inkml:trace contextRef="#ctx0" brushRef="#br0" timeOffset="41620.99">26034 6516 1670 0,'17'21'74'0,"-11"-11"15"0,5 0-71 0,6 5-18 0,-5-10 0 0,10 15 0 15,1-4 233-15,6 9 43 0,-1 5 9 0,1-4 2 16,-1 4-149-16,6 6-30 0,-5-1-5 0,5 0-2 16,-5-9-58-16,-1 4-12 0,0-5-3 0,12 11 0 15,-11-11-17-15,-1 1-11 0,-5-6 12 0,0 5-12 16,0-10 0-16,-12 6 0 0,1-6 0 0,-1-5 0 16,0 5-62-16,1-10-19 0,-12-5-4 0,0 0-1 15,0 0-202-15,0 0-41 0,0 0-8 0,0 0-2 0</inkml:trace>
  <inkml:trace contextRef="#ctx0" brushRef="#br0" timeOffset="41839.4">26683 6709 2120 0,'29'10'94'0,"-18"0"19"0,-5 5-90 0,11 6-23 15,-5-1 0-15,5 5 0 0,-6 6 100 0,6 4 16 16,6 0 4-16,-6 11 0 0,0-5-33 0,0 4-7 15,0 6 0-15,0-1-1 0,0-9-39 0,1 4-8 16,-1-4-2-16,-6 0 0 0,0-11-6 0,-5 0-2 16,0-4 0-16,0-6 0 0,-6 5-6 0,-6-15 0 15,0 5-1-15,0-4 0 0,-11 4-15 0,0 0 0 0,-6-10 0 0,6 5 0 16,-5 0 0-16,-7-5 0 0,1 6 0 0,-7-6-910 16,1-5-183-16</inkml:trace>
  <inkml:trace contextRef="#ctx0" brushRef="#br0" timeOffset="42464.32">24723 6668 2059 0,'23'61'91'0,"-17"-41"19"0,-6 1-88 0,0-1-22 15,0-5 0-15,-6 10 0 0,-11-4 52 0,0-1 5 16,-6 0 2-16,-5 0 0 0,-1 1-14 0,-5-1-2 16,0 0-1-16,5 0 0 0,-5 1-22 0,11-1-4 15,1 0 0-15,-1 0-1 0,6 6-1 0,-6-6 0 16,6 5 0-16,6-4 0 16,5-6-80-16,-6 0-16 0,7 0-3 0</inkml:trace>
  <inkml:trace contextRef="#ctx0" brushRef="#br0" timeOffset="42620.47">24114 7195 1490 0,'0'0'66'0,"-6"20"14"0,-5 6-64 0,5-1-16 16,6 0 0-16,0-4 0 0,-6 4 184 0,12-5 33 15,0-5 7-15,5 0 2 0,1 1-77 0,-1-6-15 16,6 5-3-16,6-10-1 0,0-5-50 0,5 0-9 0,1 5-3 0,5 0 0 16,-6-10-45-16,6-5-10 0,-5 5-1 0,-1 0-912 15,7 5-183-15</inkml:trace>
  <inkml:trace contextRef="#ctx0" brushRef="#br0" timeOffset="43651.75">23367 7843 1008 0,'0'0'44'0,"0"0"10"0,0 0-43 0,0 0-11 16,0 0 0-16,0 0 0 0,0 0 124 0,6 15 22 15,-6-15 5-15,0 16 1 0,6-1-23 0,-6 10-4 16,0-5-1-16,0 6 0 0,-6-1-32 0,6 5-8 16,6-4 0-16,-6 9-1 0,-6 1-31 0,6 4-7 15,0 1-1-15,0-11 0 0,-6 0-23 0,6-4-5 16,0 4 0-16,0-5-1 0,0-4-7 0,0 4 0 15,6 0-8-15,-6-9 12 16,6-1-126-16,-6-15-26 0</inkml:trace>
  <inkml:trace contextRef="#ctx0" brushRef="#br0" timeOffset="43948.43">23664 7874 288 0,'0'0'25'0,"17"0"-25"0,0 0 0 0,6-5 0 15,-6-1 289-15,0-4 53 0,6 0 10 0,-6-5 3 16,6 0-220-16,-1 0-44 0,7-1-9 0,-6 1-2 16,-1-5-46-16,-5 5-10 0,6 0-1 0,-6 4-1 15,-5 1 19-15,-12 10 4 0,17 0 1 0,-17 0 0 16,0 0 34-16,11 10 8 0,1 11 0 0,-1-1 1 15,-11 5-20-15,6 6-4 0,-12 9-1 0,0 6 0 16,6-1-51-16,0 6-13 0,-11 5 0 0,5-1 0 0,1 1 0 0,-1-5 0 16,0-1 0-16,-5 6 0 15,5-5-24-15,0-6-7 0,6-9-1 0,-5-1-733 16,-7-9-147-16</inkml:trace>
  <inkml:trace contextRef="#ctx0" brushRef="#br0" timeOffset="44057.64">23835 8309 1846 0,'0'0'40'0,"5"-5"9"0,7-10 2 0,5 10 1 0,6 0-41 0,-1-5-11 15,7 5 0-15,-1-6 0 0,-5 11 125 0,0-5 23 16,5 0 5-16,-5 5 1 0,-6 0-108 0,0 0-22 16,-5-5-4-16,-1 0 0 15,-11 5-136-15,0 0-28 0</inkml:trace>
  <inkml:trace contextRef="#ctx0" brushRef="#br0" timeOffset="44432.86">23083 8724 1724 0,'0'0'76'0,"-6"16"16"0,-6-1-73 0,1-5-19 16,-6 10 0-16,0-5 0 0,0 11 67 0,-6-1 9 15,6 0 3-15,-6 11 0 0,-5-6-37 0,5 6-7 16,0-1-2-16,-5 0 0 0,5-4-13 0,6 9-2 15,-6-4-1-15,0 4 0 0,6-4-17 0,0-1 0 16,0 1 0-16,5-1 0 16,1-10-208-16,5 1-36 0,-5 19-8 0,-1-9 0 0</inkml:trace>
  <inkml:trace contextRef="#ctx0" brushRef="#br0" timeOffset="44636.05">22461 9352 1666 0,'6'26'74'0,"0"-6"15"0,-6-5-71 0,-6 10-18 0,6-4 0 0,-6 4 0 15,6 0 78-15,0-4 12 0,0 4 2 0,0-5 1 16,0-5 18-16,0 0 3 0,6 1 1 0,6-6 0 16,-12-10-24-16,11 5-5 0,0-5-1 0,6 0 0 15,1 0-45-15,4-5-8 0,-5 0-3 0,12-5 0 16,-12-6-29-16,11 1 0 0,-5-5 0 0,-6 5-838 15,6-5-164-15</inkml:trace>
  <inkml:trace contextRef="#ctx0" brushRef="#br0" timeOffset="44963.67">22102 9879 1958 0,'6'10'43'0,"-6"10"9"0,6 1 1 0,-6 4 3 0,0 5-45 0,6 1-11 15,-6-1 0-15,0 6 0 0,0 4 104 0,0-5 18 0,-6 1 4 16,0-1 1-16,-5 6-79 0,5-1-16 0,-5-4-4 0,5-1 0 16,0-4-17-16,6-6-11 0,-11 5 12 0,5-4-12 15,1-6 8-15,-1-5-8 0,6 0 0 0,0-15 0 32,-6 10-58-32,6-10-18 0,0 0-4 0,0 0-971 0</inkml:trace>
  <inkml:trace contextRef="#ctx0" brushRef="#br0" timeOffset="45213.92">22632 9899 1958 0,'6'31'43'0,"-6"-31"9"0,0 15 1 0,0 0 3 0,0 5-45 0,0 6-11 16,0-1 0-16,-6 10 0 0,-5-4 68 0,5 4 12 16,-5 6 3-16,0-1 0 0,-1-4-51 0,6 4-9 15,-5-4-3-15,11 4 0 0,0-4 4 0,0-6 0 16,6 0 0-16,-1-4 0 0,7-6 13 0,-1 0 3 15,6-5 1-15,0-5 0 0,6-4 2 0,-6-6 0 16,12 0 0-16,-6-6 0 0,-6-9-28 0,11 5-6 16,-11-5-1-16,-5 0 0 0,5-5-8 0,-12-1-11 15,-5 1 3-15,-5 0 0 16,-7-6-40-16,-5 11-8 0,-11-5-2 0,-6 5-1092 0</inkml:trace>
  <inkml:trace contextRef="#ctx0" brushRef="#br0" timeOffset="47635.18">27128 8056 288 0,'0'0'25'0,"0"0"-25"15,0 0 0-15,0-10 0 0,0 0 221 0,0 0 39 16,0 10 8-16,0-11 2 0,6-4-106 0,-6 0-20 16,5 0-5-16,7 0-1 0,-12 5-66 0,5 4-12 15,7-4-4-15,-12 10 0 0,0 0 60 0,0 0 11 16,17 10 2-16,-6 6 1 0,1 4-54 0,-7 10-12 15,-5 6-1-15,6 4-1 0,-6 6-34 0,0 4-6 16,-6 1-2-16,6 5 0 0,0-6 20 0,0 1 3 16,0-5 1-16,0-1 0 0,6-9-20 0,-6-6-4 15,11-10-1-15,-5 1 0 0,6-1 21 0,-1-10 4 16,6 0 0-16,0 0 1 0,-5-5-36 0,-1-5-9 16,6-5 0-16,6 0 0 0,0 0 0 0,-6 0 0 0,6-5 0 15,-6-5 0 1,0 5-203-16,0-6-42 0,-6 1-9 0,6 5-2 0</inkml:trace>
  <inkml:trace contextRef="#ctx0" brushRef="#br0" timeOffset="47900.78">27538 7980 1958 0,'0'0'43'0,"0"0"9"0,12 0 1 0,-12 0 3 15,0 0-45-15,0 0-11 0,11-5 0 0,0-5 0 0,1 5 104 0,-1 0 20 16,-11 5 3-16,12 0 1 0,-12 0-91 0,11 0-17 16,0 10-4-16,1 5-1 0,-1 10 27 0,-5 1 6 15,5 9 0-15,-5 0 1 0,5 11-11 0,1 0-2 16,-7-1-1-16,12 6 0 0,1-11 15 0,-1-4 3 16,0-1 1-16,6 1 0 0,-6-11-4 0,5 0-1 15,7-9 0-15,-1 4 0 0,1-10-25 0,-1-5-4 16,1-5-2-16,-1 0 0 0,1 0-18 0,-1 0 0 15,-5-10-11-15,0 5-937 16,-6 0-188-16</inkml:trace>
  <inkml:trace contextRef="#ctx0" brushRef="#br0" timeOffset="48478.55">28353 9165 1497 0,'11'15'133'0,"1"0"-106"16,5 6-27-16,-6 4 0 0,12 5 159 0,0-4 26 0,-6 4 6 0,6-5 1 15,-1 1-28-15,7 9-4 0,-1-10-2 0,1 6 0 16,-6-1-93-16,5-5-18 0,-5 1-4 0,0-1-1 16,-6-5-24-16,6 1-5 0,-6-1-1 0,0 0 0 15,-6-5-12-15,1 1 0 0,-1-6 0 0,-5-5 0 16,5 5 0-16,-5-5 0 0,-6-5-12 0,0 0 12 16,0 0-184-16,0 0-31 0,0 0-5 0</inkml:trace>
  <inkml:trace contextRef="#ctx0" brushRef="#br0" timeOffset="48681.78">28866 9408 1036 0,'0'0'46'0,"11"10"10"0,1 0-45 0,5 5-11 15,-6 1 0-15,0 4 0 0,1 0 207 0,-1 0 39 16,6 11 8-16,0-6 2 0,-5 5-117 0,5 1-23 16,-6-1-5-16,1 1-1 0,5-1-22 0,0 5-5 15,-17-9-1-15,6-1 0 0,-1 0-61 0,-5 1-12 16,0-6-9-16,-5-5 12 0,-7 0 1 0,-5-4 1 15,0 4 0-15,-12-5 0 0,-5 5-14 0,0-10 0 16,-6 0 0-16,0 0 0 0,6-5 0 0,-6 0 0 16,0-10 0-16,6-5-808 15,-6 0-158-15</inkml:trace>
  <inkml:trace contextRef="#ctx0" brushRef="#br0" timeOffset="49087.7">29002 10451 1681 0,'0'0'74'0,"0"0"16"16,0 0-72-16,18 0-18 0,-7 0 0 0,6-5 0 0,-6 5 79 0,7-5 12 15,-13 5 2-15,7 0 1 16,-12 0-24-16,5 10-5 0,1 0-1 0,0 11 0 0,-6 4-24 0,-6 5-6 16,6 11-1-16,-11 4 0 0,-1 1-14 0,7 0-3 15,-7 4-1-15,6-4 0 0,1-1 7 0,5 1 2 16,0-11 0-16,0 1 0 0,5-6 29 0,1 1 7 15,6-6 0-15,-1-5 1 0,0-5-12 0,6 1-2 16,-5-11-1-16,11 0 0 0,-6-5-20 0,6-5-4 16,-1 5-1-16,1-5 0 0,0-1-21 0,-6 1 0 15,-6 0-12-15,1-5 4 16,-1 0-148-16,-5 5-28 0,5-5-7 0</inkml:trace>
  <inkml:trace contextRef="#ctx0" brushRef="#br0" timeOffset="49369.2">29367 10461 1209 0,'17'16'53'0,"-11"-6"12"0,-6 5-52 0,11 0-13 15,-5 5 0-15,0 6 0 0,5-1 189 0,-5 0 35 0,0 6 8 0,-1-6 0 16,1-5-101-16,-6 6-21 0,6-1-4 0,-1 0-1 16,7-10-41-16,-7 6-9 0,7-6-2 0,-1-5 0 15,1-5-19-15,5-5-4 0,-6-5-1 0,6-5 0 16,0-5-39-16,6-11-8 0,-6 1-2 0,0-5 0 15,0 4 20-15,0 1 0 0,-5 5 0 0,5 10 0 16,-6 4 0-16,1 12 0 0,-1 4 0 0,-5 15 0 16,-1 10 28-16,7 6 8 0,-6 5 3 0,-1 9 0 15,1 1-17-15,5 0-3 0,1-1-1 0,-1-4 0 0,-5-5-6 16,0-11-2-16,5-5 0 0,0-4 0 0,1-11-10 0,-7-5 0 16,-5-10 0-16,6-10-1285 15</inkml:trace>
  <inkml:trace contextRef="#ctx0" brushRef="#br0" timeOffset="50946.7">14604 6587 1094 0,'0'0'97'0,"0"16"-77"0,0-16-20 0,0 15 0 16,0-15 108-16,0 0 19 0,0 0 3 0,0 0 1 15,0 0-10-15,0 0-1 0,0 0-1 0,0 0 0 16,0 0-46-16,0 0-9 0,0 0-1 0,0-15-1 16,-5-1-28-16,-1-9-6 0,0-10 0 0,6-1-1 0,-6 1-5 0,-5-11-1 15,5 6 0-15,-5-11 0 16,5 5-1-16,1 1-1 0,-1-1 0 0,0-9 0 0,0 4 27 0,1-5 6 15,-7 6 0-15,12-1 1 0,0 5-42 0,0-4-11 16,-5-6 0-16,5 5 0 0,0 6 32 0,0-6 4 16,5 11 0-16,1-6 1 0,-6 11 2 0,11-6 0 15,-5 6 0-15,6-1 0 0,-1 6-3 0,0-1-1 16,-5 6 0-16,11 0 0 0,-5-1-15 0,5 1-2 16,-6 0-1-16,12 5 0 0,-6-6 13 0,6 1 2 15,0 5 1-15,-1-6 0 0,1 6-9 0,0 5-3 16,5-15 0-16,1 14 0 0,-6-4-7 0,-1 5-2 15,1-5 0-15,0 9 0 0,0-4-4 0,0 5 0 16,-1-10-8-16,1 15 12 0,-6-10-12 0,-5 5 9 16,5 10-9-16,-6-11 8 0,1 1-8 0,-1 0 0 15,0 5 0-15,1 0 0 0,-1-5 0 0,-5 5 8 0,0-5-8 0,-1 5 0 16,1 0 0-16,-6 5 8 0,0 0-8 0,0 0 0 16,11-11 0-16,-5 11 0 0,-6 0 0 0,0 0 0 15,0 0 0-15,0 0 0 0,0 0 0 0,-11 0 0 16,-12-10 0-16,6 10 0 0,0 0 0 0,-6 10 0 15,-6-10 0-15,1 11 0 0,-1-1 0 0,-5 0 0 16,6 0 0-16,-6 0 0 0,5 0 0 0,-5 0 0 16,11 6 0-16,-5-16 0 0,10 5 0 0,1 0 0 15,0 0 0-15,6 5 0 0,11-10 0 0,0 0 0 16,0 0 0-16,0 0 0 0,0 0 0 0,6-10 0 16,11 10 15-16,0-5-3 0,11 5 0 0,1 0 0 15,11-5-2-15,0 0-1 0,5 5 0 0,1 0 0 0,-6 0-9 0,-1 0 0 16,-10 5 9-16,-1 0-9 0,-5 10 0 0,0-5 0 15,-6 5 0-15,-5 10 8 0,-1-9 10 0,0 4 2 16,1 5 1-16,-7 6 0 0,-5-11-37 0,0 5-7 16,0-10-1-16,-11 6-1 15,0-6-139-15,5 0-28 0</inkml:trace>
  <inkml:trace contextRef="#ctx0" brushRef="#br0" timeOffset="52107.96">24963 6557 1472 0,'17'15'65'0,"-17"-15"14"0,0 0-63 0,6 0-16 15,5 0 0-15,0 0 0 0,6 0 78 0,-5 0 13 16,-1 0 2-16,6-10 1 0,6 5-6 0,-6-10-2 16,0 5 0-16,6 0 0 0,6-1-24 0,-1 1-5 15,6-5-1-15,0 10 0 0,-5 0-11 0,5-5-2 16,-5 5-1-16,-7 5 0 0,-4 0-5 0,-1 0-1 16,0 5 0-16,-6 10 0 0,0-5-2 0,-5 5-1 15,-6 1 0-15,0-1 0 0,-6 5-15 0,-5 0-3 16,0 6-1-16,-1-6 0 0,1 0-14 0,-6 5 0 15,11-9 0-15,-5-1 0 0,5-5 0 0,6-10 0 16,0 0 0-16,0 0 0 0,0 0 0 0,0 0 0 16,11 5 0-16,1 0 0 0,11-5 16 0,-6 5-4 15,5-5 0-15,1 5 0 0,0 0 6 0,-6 5 1 16,-5 6 0-16,5-11 0 0,-6 15-11 0,-5-15-8 0,-6 15 12 16,5-5-12-1,-5 1-23-15,0-6-11 0,0-10-2 0</inkml:trace>
  <inkml:trace contextRef="#ctx0" brushRef="#br0" timeOffset="55404.18">16194 8593 1162 0,'0'0'25'0,"11"-5"6"0,1 0 1 0,-7 0 1 0,-5 5-33 0,6-11 0 16,0 1 0-16,0 0 0 0,-6-5 28 0,-6 0 0 15,-17 0-1-15,0-1 0 0,6 1 8 0,-11 0 1 16,-18 5 1-16,-17 5 0 0,1 5 12 0,-12 10 3 0,-6 10 0 0,-6 5 0 16,7 11 40-16,-7 10 9 0,1 4 2 0,5 16 0 15,6 5-3-15,5 10 0 0,13 0 0 0,-1 20 0 16,11 0-20-16,12 6-4 0,5-1 0 0,24 16-1 15,5-6-11-15,17-4-1 0,5-1-1 0,18 0 0 16,0-4-8-16,17-6-2 0,6-15 0 0,17 0 0 16,-6-15-15-16,17-10-3 0,11-10-1 0,18-11 0 15,0-20-33-15,-1-15 0 0,7-10 0 0,16-20 0 16,-16-16 0-16,-7-9 0 0,-5-11 0 0,-11-10 0 16,-12-5 16-16,-17 0-3 0,-23-10-1 0,-5-15 0 0,-12 5-12 15,-17-6-8-15,-11 1 8 0,-18-20-13 0,-5 9 4 0,-11-4 1 16,-12-1 0-16,-11-14 0 15,-18 9-75-15,-5 0-14 0,0 1-3 0</inkml:trace>
  <inkml:trace contextRef="#ctx0" brushRef="#br0" timeOffset="66329.52">27088 8902 1580 0,'11'20'70'0,"-5"-10"14"0,-6 5-67 0,0 5-17 16,-6 1 0-16,1 4 0 0,-1 0 36 0,-5 6 4 16,-6-1 1-16,-1-5 0 15,7 6 43-15,-6 4 8 0,0 1 1 0,0-1 1 0,0-4-46 0,0-1-8 0,-1 0-3 0,1 6 0 16,-5-11 15-16,5 0 4 0,5 1 0 0,-5-1 0 15,6-5 10-15,-1 1 2 0,7-1 1 0,-7 0 0 16,6-5-69-16,1 0-10 0,5-15-4 0,0 0-1 16,0 16 24-16,0-16 5 0,0 10 1 0,0-10 0 15,0 0-119-15,0 0-23 0,0 0-5 0</inkml:trace>
  <inkml:trace contextRef="#ctx0" brushRef="#br0" timeOffset="66501.35">26678 9459 2188 0,'0'0'48'0,"5"20"11"0,-5-5 1 0,6 10 1 0,0-4-49 16,0 4-12-16,5 0 0 0,-5 1 0 0,5-11 54 0,0 5 8 15,1-5 2-15,5 0 0 0,-6-4 0 0,6-1 0 16,1-5 0-16,-1 0 0 0,0-5-14 0,6-5-2 16,-6 0-1-16,0 5 0 0,0-5-47 0,-6 0 0 15,1 0-12-15,-1-1-819 16,-11 6-163-16</inkml:trace>
  <inkml:trace contextRef="#ctx0" brushRef="#br0" timeOffset="67188.69">25937 10274 57 0,'0'0'0'0,"0"0"0"15,0 0 0-15,0 0 0 0,0 0 300 0,0 0 56 16,0 0 10-16,11-10 2 0,-5-5-173 0,0 4-35 16,5 1-8-16,1-5 0 0,-1 0-49 0,0 0-10 15,7 5-1-15,-7 5-1 0,0 5-8 0,1 5-2 16,5 0 0-16,-6 10 0 0,-5-5-17 0,0 15-3 16,5-4-1-16,-11 14 0 0,6 1-28 0,-6 9-7 15,0-4-1-15,-6-1 0 0,12 1-12 0,-12-1-2 16,6 1-1-16,0-6 0 0,6-5 17 0,-1-4 3 15,1-6 1-15,0 0 0 0,5-10 5 0,-5-4 1 16,11-1 0-16,0 0 0 0,-6-5-13 0,7-5-3 16,4 0 0-16,-5-6 0 0,6 6-12 0,0-5-8 15,-6 5 10-15,0 0-10 0,0 0 0 0,0-5 0 16,-5 10 0-16,-6-5 0 0,11 0 0 0,-12 0 0 16,-5 5-8-16,6-5 8 15,5-6-127-15,-5 1-18 0,0 0-4 0,-1 0-1 16,1-5-44-16,6 5-9 0,-7-10-1 0,7-1-1 15,-1 6 133-15,-5-5 26 0,5 5 6 0,1 5 0 0,-12 10 27 0,0 0 5 0,0 0 8 0,0 0-13 16,0 0 44-16,0 0 9 0,0 0 1 0,0 0 1 16,0 0 26-16,11 5 6 0,-11-5 1 0,17 10 0 15,-17-10-5-15,17 15-1 0,-5 0 0 0,10 0 0 16,-10-5-3-16,11-5-1 0,-6 6 0 0,5-11 0 16,1 0-8-16,0-5-1 0,0-1-1 0,-6-9 0 15,0-5-27-15,0-5-6 0,0-1-1 0,-11 1 0 16,5 0-13-16,-11-1-8 0,0 6 10 0,-5-5-10 15,-7 10 0-15,-11-1 0 0,1 11 0 0,-18 0 0 16,-6 5 8-16,1 10-8 0,-1 1 0 0,-11-1 0 16,0 0-71-16,6 5-20 0</inkml:trace>
  <inkml:trace contextRef="#ctx0" brushRef="#br0" timeOffset="72736.47">13117 4415 2246 0,'0'0'100'0,"12"5"20"0,-12-5-96 0,0 0-24 0,0 0 0 0,0 0 0 16,0 0 93-16,0 0 15 0,-6-5 2 0,-6 0 1 15,7 0-99-15,-1 0-12 0,-5 5-16 0,-1-10 3 16,7 5 13-16,5 5 0 0,0 0 0 0,0 0 0 16,0 0 0-16,0 0 13 0,0 0-2 0,11 5-1 15,6 5 24-15,6-10 5 0,0 5 1 0,-1 0 0 16,7-5 10-16,-6 10 2 0,5-10 1 0,1 0 0 16,11 5-22-16,-6-5-5 0,6 0-1 0,-18 0 0 15,13 0-7-15,4 0-2 0,-4 0 0 0,5 0 0 0,-6 0-4 0,0 0 0 16,6 0-1-16,-6 5 0 0,0-5 1 0,6 5 1 15,0-5 0-15,6 0 0 0,-1 0-5 0,1 0-8 16,5 0 11-16,-5 0-11 0,5-5 14 0,-6 5-4 16,7 0-1-16,-1 0 0 0,-5-5-1 0,5 0-8 15,-11 5 12-15,5-5-4 0,1 0 0 0,-1 5 0 16,1-5 0-16,0 5 0 0,5-5-8 0,6 5 12 16,-12 0-12-16,7 0 12 0,-1-10-12 0,-5 5 0 15,5 5 0-15,-6-6 8 0,-5 1-8 0,6 5 12 16,0-15-12-16,-1 15 12 0,-5-5-12 0,0 0 10 0,11 5-10 15,-5-10 10-15,-1 5-10 0,1 0 8 0,-1 0-8 0,7-5 8 16,5 5-8-16,0-6 0 0,-17 11 9 0,17-10-9 16,5 5 8-16,-5 5-8 0,-11-5 8 0,5 0-8 15,-5 0 0-15,5 5 9 0,0-5-9 0,-5 0 0 16,-6 5 8-16,5 0-8 0,7-5 0 0,5 0 0 16,-18 0 9-16,1 0-9 0,17 5 0 0,0 0 9 15,-5-16-9-15,5 16 0 0,-12-5 0 0,6 0 0 16,1 5 0-16,-1-10 0 0,-5 10 0 0,-7-5 0 15,7 0 0-15,-6 0 0 0,0-5 0 0,0 5 0 16,-6 0 0-16,6 0 0 0,-6-11 0 0,6 6 0 16,5 0 0-16,1 0 0 0,-6 5 0 0,5-15 0 15,1 10 0-15,0-6 0 0,-1 1 8 0,1 5-8 16,-1-5 0-16,7 0 0 0,-7 5 0 0,1-6 0 16,-6 6 0-16,5 0 0 0,-5-5 0 0,0 0 0 0,0 5 0 15,0-11 0-15,0 6 0 0,5 0 0 0,1 5 0 0,-1 0 0 16,7-5 0-16,-1-1 0 0,0 6 0 0,1 0 0 15,-7 0 0-15,1 5 0 0,-1-10 0 0,-5 5 0 16,6 0 8-16,-1-1-8 0,-5 6 0 0,0-10 0 16,0 0 0-16,0 5 0 0,0 0 0 0,5 0 0 15,1-1 0-15,0-4 0 0,5 5 0 0,0-5 0 16,6 5 0-16,0-5 0 0,-6 4 0 0,6 1 0 16,-11 5 0-16,5-10 0 0,6 5 0 0,-11 10 0 15,5-15 0-15,-5 5 0 0,5 5 0 0,-6-1 0 16,7 1 0-16,-1-5 0 0,0 5 0 0,6 0 0 15,6-5 0-15,-6 5 0 0,0-5 0 0,6 10 0 16,-1-10 0-16,7 5 0 0,-7 0 0 0,7 0 0 0,-7 5 0 0,1-11 0 16,11 6 0-16,-6 5 0 0,1-5 0 0,5 0 0 15,0 5 0-15,0 0 0 0,0 0 0 0,6 0 0 16,-12 5 0-16,6 0 0 0,-5 0 0 0,5 6 0 16,-6-11 0-16,6 0 0 0,6 5 0 0,0 0 0 15,-6 10 0-15,0-15 0 0,6 0 0 0,-6 5 0 16,-6 0 0-16,-5 10 0 0,-1-15 0 0,1 5 0 15,0 0-8-15,-1 5 8 0,7 1 0 0,-6-1 0 16,5 0 0-16,-11 0 0 0,0 0 0 0,6 5 0 16,-7-10 0-16,7 5 0 0,-6 1 0 0,-6-1 0 15,1-5 0-15,-1 5 0 0,0 0 0 0,1-5 0 16,-1 5 0-16,0 0 0 0,0-5 0 0,1 11 0 16,5-1 0-16,-6 0 0 0,6 0 0 0,0 5 0 15,6 1 0-15,-1-1 0 0,-5 5 0 0,6 1 0 0,-12 4 0 16,6 5 0-16,0 1 0 0,-6-1 0 0,1 1 0 0,5 4 0 15,0-9 0-15,-6-1 0 0,-6 5 0 0,1-4 0 16,0 4 0-16,-1-9 0 0,-11-6 0 0,-5 5 0 16,5 1 0-16,0-6 0 0,6 0 0 0,0 5 0 15,-11 1 0-15,5-11 0 0,-6 0 0 0,1 10 0 16,-7-4 0-16,1 4 0 0,-6-5 0 0,6 0 0 16,0 1 0-16,-6 4 0 0,0-5 0 0,0 1 0 15,0-6 0-15,-5 5 0 0,5 0 0 0,-6-5 0 16,1 11 0-16,-1-21 0 0,0 5 0 0,1 0 0 15,-7 0 0-15,7 5 0 0,-1-10 0 0,-5 6 0 16,-6-11 0-16,6 5 0 0,-6-5 0 0,11 5 0 0,0 5 0 16,-11-10 0-16,0 0 0 0,6 10 0 0,-6-10 8 0,0 0-8 15,0 0 0-15,0 0 0 0,0 0 0 0,0 0 0 16,0 0 0-16,0 0 0 0,-11 5 0 0,11-5 0 16,-12 10 0-16,12-10 0 0,-11 0 0 0,-6 5 0 15,0 0 0-15,0-5 0 0,5 0 0 0,1 0 0 16,-6 5 0-16,0 6 0 0,0-11 0 0,0 0 0 15,-6 0 0-15,6 0 0 0,-6 0 0 0,6 0 0 16,-6 0 0-16,0-11 0 0,-5 6 0 0,5 0 0 16,0-5 0-16,-5 10 0 0,-1-10 0 0,-5 5 0 15,11 0 0-15,0-5 0 0,1 5 0 0,-1-5 0 16,-6-1 0-16,12 11 0 0,-6-15 0 0,6 5 0 16,0 10 0-16,0-10 0 0,0 5 0 0,6-5 8 15,-1 10-8-15,1-10 0 0,-1 5 0 0,12 5 0 16,0 0 0-16,-5-5 0 0,-7-1 0 0,12 6 0 0,0 0 0 0,0 0 0 15,0 0 8-15,0 0-8 0,0 0 0 0,0 0 0 16,0 0 0-16,0 0 0 0,6 0 8 0,5 0-8 16,7 0 8-16,-1 6-8 0,-6-1 8 0,12 0-8 15,5 5 0-15,-5-5 8 0,6 5-8 0,-1 5 0 16,6-5 0-16,0 5 0 0,6 1 0 0,0-1 0 16,0 5 8-16,-6-5-8 0,0 6 0 0,1-1 0 15,-1-5 0-15,0 5 0 0,-5-5 0 0,-1 1 0 16,-5-6 0-16,0-5 0 0,-1 0 0 0,-5 0 0 15,1-10 0-15,4 0 0 0,-10 0 0 0,-1-15 0 16,1-1 0-16,-7-4 8 0,1 0-8 0,0-6 8 0,-1-4-8 16,1-6 8-16,-6 1-8 0,0-6 0 0,0 1 0 0,0 4 0 15,0 1 0-15,0-1 0 0,6 1 0 0,-1 4 0 32,1 1-104-32,0-6-12 0,11 6-4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36:52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13140 10325 1209 0,'28'10'53'0,"-16"-5"12"0,5 5-52 0,-6-10-13 15,1 5 0-15,-1 0 0 0,-11-5 139 0,0 0 25 16,0 0 4-16,0 0 2 0,0 0-63 0,0 0-13 16,0 0-2-16,0-15-1 0,0 0-31 0,0-1-7 15,0-9-1-15,0 0 0 0,-6-1 8 0,6-14 2 16,0-6 0-16,-5-4 0 0,-7-11-22 0,7 0-5 15,-1-5-1-15,-5 6 0 0,-1-1-12 0,-11 5-2 16,6 0-1-16,-6 6 0 0,1-6-10 0,-7 0-1 16,1 1-8-16,-7-16 12 0,-4-5-12 0,4-15 9 15,-4-6-9-15,-1 11 8 0,-6 5-8 0,-5 5 0 16,5 0 0-16,-16 6 0 0,-1 4 0 0,0 0 0 16,-5-10 0-16,5 0 0 0,-17 0 0 0,6-5 0 15,0 10 0-15,0 0 0 0,0 5 0 0,-6 6 0 0,-5-1 0 0,5 10 0 16,-17 1 0-16,12 9 0 0,5 1 0 15,0 4 0-15,6 1 0 0,6-1 0 0,5 11 0 0,0 0 0 16,6-1 0-16,6 6 0 0,-6 0 0 0,6-1 0 16,-6 6 0-16,11 0 0 0,6 0 0 0,1 0 0 15,10-1 0-15,1 1 8 0,-7 0-8 0,7 0 8 16,5 0 4-16,12 5 0 0,-12-6 0 0,6 6 0 16,5 0 6-16,1 0 2 0,0 5 0 0,-1-5 0 15,1 5 6-15,11-5 2 0,-17-6 0 0,11 6 0 16,0 5-7-16,1 0-1 0,5-5 0 0,0 10 0 15,0 0-5-15,0 0-2 0,0 0 0 0,0 0 0 16,-6-10-5-16,6 5 0 0,0 5-8 0,0 0 12 16,0-5-12-16,0 5 9 0,0 0-9 0,0 0 8 15,0-10-8-15,0 5 8 0,0 5-8 0,0 0 8 0,0-11-8 0,0 11 8 16,0-10-8-16,0 10 8 0,0 0-8 0,0 0 0 16,0 0 9-16,0 0-9 0,0-5 0 0,0 5 8 15,0 0-8-15,0 0 0 0,0 0 10 0,0 0-2 16,0 0-8-16,0 0 12 0,0 0-12 0,0 0 0 15,0 0-9-15,0 0 9 0,6 10 0 0,-1 6 0 16,7-6 0-16,-7 5 0 0,7 0 0 0,-12 5 0 16,11 1 0-16,-5-1 0 0,0 5 0 0,-1 1 0 15,7-6 0-15,5 5 0 0,-11 0 0 0,5 1 0 16,-5-6 0-16,11 5 0 0,-12-4 0 0,7-1 0 16,-6 0 0-16,5 0 0 0,0-4 0 0,1 4 0 15,-1-5 0-15,0 0 0 0,-11-15 8 0,0 0-8 16,18 15 0-16,-18-15 0 0,0 0 0 0,0 0 0 0,0 0 8 0,0 0-8 15,0 0 0-15,0 0 0 0,0 0 8 0,0 0-8 16,0 0 0-16,0 5 0 0,0-5 0 0,0 0 0 16,0 0 0-16,0 0 0 0,0 0 0 0,0 0 0 15,0 0 10-15,0 0-2 0,0 0 0 0,0 0 0 16,11 5-8-16,-5 1 0 0,5-1 0 0,0-5 0 16,-5-5 0-16,-6-1 0 0,12 1 0 0,-12 5 8 15,0-5-8-15,0-5 0 0,0 5 0 0,0 0 0 16,0 0 0-16,0-5 0 0,0 5 0 0,0 5 0 15,0 0 0-15,0 0 0 0,0 0 0 0,0 0 0 16,0 0 0-16,0 0 0 0,0 0 0 0,0 0 8 16,0 0-8-16,0 0 0 0,0 0 9 0,0 0-9 15,0 5 0-15,0 5 0 0,0-10 0 0,0 10 8 16,0 5-8-16,0-15 0 0,0 0 0 0,0 0 0 0,0 10 0 16,5 1 0-16,-5-1 0 0,0-10 0 0,6 10 0 0,0 0 0 15,5-5 0-15,0 10 8 0,-11-15-8 0,0 10 8 16,6 1-8-16,0-1 8 0,-6-10-8 0,11 10 0 15,-5 0 8-15,5 0-8 0,6 0 0 0,-17-10 0 16,0 0 0-16,0 0 0 0,6 10 0 0,6-5 0 16,-12-5 0-16,0 0 0 0,0 0 0 0,0 0 0 15,0 0 0-15,0 0 0 0,0 0 0 0,0 0 8 16,0 0-8-16,0 0 0 0,0 0 0 0,0 0 0 16,0 0 0-16,0-10 8 0,-6 0-8 0,0 0 0 15,0 0 0-15,6-5 0 0,0 5 0 0,-11-6 0 16,5-4 0-16,-5 10 0 0,5-5 0 0,1 0 0 15,-7-1 0-15,-5-4 0 0,6 0 0 0,-1-5 0 16,7-1 0-16,-24 1 0 0,12 0 0 0,-6 4 0 0,12-4 0 0,-6 0 0 16,0 4 0-16,5 1 0 0,-5 5 0 0,6-5 0 15,-12-1 0-15,12 1 0 0,5 10 0 0,-17-5 0 16,12 5 0-16,5 5 0 0,-5 0 0 0,5-5 0 16,-11-1 0-16,5 1 0 0,7 0 0 0,-1 5 0 15,6-5 0-15,-11 10 0 0,5-10 0 0,6 10 0 16,-6-5 0-16,0-5 0 0,1 5 0 0,5 5 0 15,0 0 0-15,0 0 0 0,5-11 0 0,-5 11 8 16,0 0-8-16,0 0 12 0,18-5-4 0,4 0 0 16,7 0 0-16,-1 0 1 0,1 10 0 0,-1-5 0 15,12 0 0-15,-6 5 0 0,6-5 0 0,-6 10 0 16,1-5-9-16,5 1 0 0,-1 4 0 0,7-5 8 0,-6 0-8 0,0 5 0 16,5-5 0-16,-10 0 0 0,-7 0 0 0,-5-5 0 15,11 0 0-15,-11 0 0 0,-23 0 0 16,17 5 0-16,0-5 0 0,-17 0 0 0,0 0 0 0,17-5 0 15,-17 5 0-15,0 0 0 16,0 0-62-16,0 0-18 0,-6 10-3 0,-11 0-1377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37:30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24347 4334 576 0,'6'-25'51'0,"0"4"-41"0,0 1-10 0,-1-5 0 0,-10-6 152 0,5 6 29 16,-18-10 6-16,7 4 1 0,-12 1-112 0,0 4-21 31,1-4-5-31,-13 5-1 0,-4-1 14 0,-18 6 2 0,-6 5 1 0,-11-10 0 0,-6 9-15 0,-5 6-3 16,-7 10-1-16,-4 10 0 0,4 6 7 0,-4 9 2 15,-7 0 0-15,6 16 0 0,0-1-9 0,12 16-2 16,-1-5 0-16,12 15 0 0,12-6 13 0,5 11 2 0,11 0 1 0,12 15 0 15,11 0 13-15,6 10 2 0,11 1 1 0,12 9 0 16,11-10-15-16,12 6-3 0,10-6-1 0,18 0 0 16,6-5-13-16,11-10-2 0,6-5-1 0,5 0 0 15,1-5-12-15,5-20-2 0,17-6-1 0,18-4 0 32,5-16-12-32,-6 0-3 0,-5-20 0 0,5-5 0 15,-5-5-12-15,-1-20 11 0,-5 0-11 0,12-16 10 0,-24-4-10 0,-5-6 0 0,-6-15 9 0,-11 0-9 16,-23-5 0-16,-11-5 0 0,-7 0 0 0,-16-15 0 15,-11 0-11-15,-12-5 11 0,-12-10-13 0,-11-1 5 0,-16 1 8 16,-13 5-12-16,-16 4 12 0,-18-9-12 0,-10 10 12 0,-7 15-10 16,-5 5 10-16,-18 10-10 0,1 15 10 0,-6 16-13 15,0 20 5-15,-6 10 8 0,18 15-10 0,10 25 10 16,1 11 0-16,11 20-9 0,6-11 9 0,17 16 0 16,11 15 0-16,6 6 0 0,23 4 0 0,11 5 0 15,12 10 8-15,11-9-8 0,11-6 12 0,18 5-1 16,11-20-1-16,11 5 0 0,12-15 2 0,-1-10 1 15,12 0 0-15,18-21 0 0,4-4-2 0,1-21-1 16,6-10 0-16,-6-5 0 0,-6-10-10 0,-6-10 0 31,-5-6 9-31,-6-19-9 16,-11 4-36-16,-12-4-12 0,-5-6-3 0,-12-5-1346 0</inkml:trace>
  <inkml:trace contextRef="#ctx0" brushRef="#br0" timeOffset="4921.09">5505 6689 1602 0,'0'0'71'0,"0"0"14"0,-6-10-68 0,-11 4-17 0,0 1 0 0,11 5 0 15,-11 0 9-15,17 0-1 0,0 0-8 0,0 0 12 16,-17 5-12-16,17-5 0 0,0 0 0 0,0 0 0 15,23 6 0-15,0-1 0 0,11 0 8 0,6 0-8 16,0-5 10-16,0-5-1 0,11 0 0 0,6 0 0 16,0-1 31-16,11 1 5 0,6-10 2 0,6 5 0 0,11-5 10 0,12 5 3 15,5-5 0-15,12-1 0 0,-1 1-26 0,29-5-5 16,6 0-1-16,6-1 0 0,11 1-3 0,0 5-1 16,17-5 0-16,-6 4 0 0,0 1-24 0,-5 0 0 15,11 5 0-15</inkml:trace>
  <inkml:trace contextRef="#ctx0" brushRef="#br0" timeOffset="10548.6">24233 5782 288 0,'0'0'25'0,"0"0"-25"0,0 0 0 0,0 0 0 16,0 0 168-16,0 0 29 0,0 0 6 0,0 0 1 16,0 0-109-16,0 0-22 0,0 0-4 0,0 0-1 15,0 0 5-15,0 0 1 0,0 0 0 0,0 0 0 16,-5 5 10-16,5-5 3 0,0 0 0 0,-6 15 0 15,0-4 2-15,6-1 1 0,0 0 0 0,0-10 0 16,0 15-18-16,0-15-3 0,6 10-1 0,0 5 0 0,-1-5-22 0,-5-10-5 16,0 11-1-16,6 4 0 15,0-5-14-15,0 5-3 0,-6-5-1 0,0-10 0 16,0 15 1-16,5 1 0 0,1-1 0 0,-6 5 0 0,6-10 1 0,-6 5 1 16,5-4 0-16,1 9 0 0,0-5-5 0,-1 0-2 15,1 0 0-15,0 6 0 0,0-6-3 0,-1 0-1 16,1 0 0-16,0 5 0 0,-1-9-2 0,7 4-1 15,-7 0 0-15,1 0 0 0,0 0-2 0,0 1 0 16,5-1 0-16,-5 0 0 0,-1 0-9 0,1 0 12 16,5 6-12-16,-5-1 12 0,0-5-12 0,-1 5 12 15,7-5-12-15,-6 6 12 0,5-6-4 0,-5 5-8 16,-1-5 12-16,7-5-4 0,-7 6 0 0,7-1-8 16,-1 10 12-16,1-15-4 0,-7 5-8 0,1 1 10 15,5 4-10-15,-5 0 10 0,6-5-10 0,-7-4 0 16,1 9 9-16,5-5-9 0,-11 0 0 0,6 5 8 15,5-4-8-15,-5 4 0 0,0-10 0 0,0 10 0 0,-1-5 0 16,1 1 8-16,0-1-8 0,-1 5 0 0,-5-5 0 0,6 0 8 16,5 6-8-16,-11-6 0 15,6 0 0-15,0 0 0 0,-1 0 0 0,1 6 0 0,0-6 0 16,0 5 8-16,-1 0-8 0,1-4 0 0,0 4 0 0,5 10 0 16,-11-15 0-16,6 6 0 0,-1 4 0 0,1-5 8 15,0 6-8-15,-6-1 0 0,6 0 0 0,-1-4 0 16,1 4 0-16,0-5 0 0,-1 0 0 0,1 1 0 15,0-1 0-15,-1 5 0 0,1-5 0 0,-6 1 0 16,6 4 0-16,-6-5 0 0,6 1 0 0,-1-1 0 16,-5 5 0-16,0-5 0 0,0 1 0 0,0-1 0 15,6 0 0-15,-6 0 0 0,6 1 0 0,-6-1 0 16,5 0 0-16,-5 0 0 0,6 1 0 0,-6-1 8 0,6 5-8 16,-6-5 0-16,5 6 0 0,-5-6 0 0,0 0 0 0,6 6 0 15,0-6 0-15,0 5 0 0,-6-5 0 0,5 1 8 16,1 4-8-16,-6-5 0 0,6-5 0 0,-6 11 9 15,5-6-9-15,1 0 0 0,-6 1 8 0,0-1-8 16,6-5 0-16,-1 5 0 0,1 1 9 0,-6 4-9 16,0 0 0-16,0 0 9 0,0 1-9 0,0-1 0 15,0 0 0-15,-6 1 0 0,1-6 0 0,10 5 0 16,1-4 8-16,-6-1-8 0,-6 0 0 0,6 0 0 16,0-4 0-16,6 4 0 0,-6-5 0 0,0 5 8 15,0-5-8-15,6 1 0 0,-1-1 8 0,-5 5-8 16,6-5 8-16,0 0-8 0,-6 1 0 0,6-6 8 15,-1 5-8-15,1 0 0 0,0-5 0 0,-1 0 8 16,-5-10-8-16,0 16 0 0,0-6 0 0,-5 5 0 16,10-5 8-16,-5-10-8 0,-5 10 0 0,5-10 0 15,0 0 0-15,0 0 0 0,0 15 0 0,0-15 0 0,0 0 8 16,0 0-8-16,11 11 0 0,-11-11 0 0,0 0 0 0,0 0 0 16,0 0 0-16,0 0 0 0,0 0 0 0,0 0 0 15,0 0 0-15,0 0 0 0,0 0 0 0,0 0 0 16,-11 5 0-16,11-5 0 0,0 0 0 0,0 0 0 15,-12 0 0-15,1 0 0 0,-1 0 0 0,7-5 0 16,5 5 0-16,-6-11 0 0,-5 1 0 0,-1 5 0 16,1-5 0-16,5 0 0 0,1-5 0 0,-7 5 0 15,-5 0 0-15,6-1 0 0,-1 1 0 0,1 0 0 16,-6 0 0-16,5 0 0 0,7-5 0 0,-1 5 0 16,-5 4 0-16,-1-4 0 0,1 0 0 0,5 5 0 15,-5-5 0-15,-1 0 0 0,1 0 0 0,-1 0 0 0,12 10 0 0,-11-10 0 16,5-1 0-16,1 1 0 0,-7 5 0 0,12 5 0 15,-11-10 8-15,0 0-8 0,-1 0 0 0,6 5 0 16,6 5 0-16,0 0 0 0,-5-10 8 0,5 10-8 16,-6-10 0-16,6 10 8 0,0-6 0 0,0 6-8 15,0-10 12-15,0 10-4 0,0 0 0 0,0 0 0 16,0 0 0-16,0-5 0 0,6 0 0 0,-1 0-8 16,-5 5 12-16,0 0-4 0,6-5 0 0,6 5-8 15,-7 0 12-15,1 5-4 0,-6-5 1 0,11 5 0 16,-5-5 0-16,5 10 0 0,1-5-1 0,-1 0-8 15,1 1 12-15,-1 4-4 0,0 0-8 0,1 5 10 16,-7-5-10-16,7 5 10 0,5 6-10 0,-6-1 0 16,-5-5 9-16,5 5-9 0,1 6 0 0,-1-1 8 15,1 0-8-15,5 11 0 0,-17-11 0 0,11 10 0 0,6 1 0 16,-5-1 0-16,-7-4 0 0,1-6 0 0,5 0 0 0,1 6 0 16,-1-6 0-16,-5 0 0 0,5 1 0 0,-5-6 0 15,0-10 0-15,-1 5 0 0,1-5 0 0,-6-10 0 16,17 5 0-16,-17-5 8 0,0 0-8 0,0 0 0 15,0 0 0-15,12-15 9 0,10-5-9 0,-5 0 0 16,-5-11 8-16,-1 1-8 0,6-5 0 0,0-6 0 16,-5 0 8-16,-1 1-8 0,1 5 0 0,5-1 0 15,-6 1 0-15,0-1 0 0,1 11 0 0,5 0 0 16,0 4 0-16,-6 6 0 0,1-5 0 0,-1 10 0 16,-5 0 0-16,5-1 0 0,1 1 0 0,-1 5 0 15,-11 5-89-15,6-10-25 0,0 5-5 0,-6-5-1321 16</inkml:trace>
  <inkml:trace contextRef="#ctx0" brushRef="#br0" timeOffset="16844.29">26530 6937 572 0,'0'0'25'0,"0"0"6"0,0 0-31 0,0 0 0 16,0 0 0-16,0 0 0 0,0 0 72 0,0 10 8 16,0 5 1-16,0-15 1 0,5 10-8 0,-5-10-2 15,0 0 0-15,0 0 0 0,0 0 2 0,0 0 0 16,0 10 0-16,0-10 0 0,0 0 2 0,0 0 0 15,0 0 0-15,0 0 0 0,0 0-14 0,0 0-2 16,0 0-1-16,0 0 0 0,0 0-18 0,0 0-3 16,0 0-1-16,0 0 0 0,0 0-9 0,0 0-1 15,0 0-1-15,0 0 0 0,0 0-4 0,0 0-1 16,0 0 0-16,0 0 0 0,0 0 3 0,0 0 0 16,0 0 0-16,0 0 0 0,0 0 0 0,0 0 1 0,0 0 0 15,0 0 0-15,0 0-1 0,0 0-1 0,0 0 0 0,0 0 0 16,0 0-3-16,0 0 0 0,0 0 0 0,0 0 0 15,0 0-8-15,0 0-1 0,0 0-1 0,0 0 0 16,0 0-2-16,0 0 0 0,0 0 0 0,0 0 0 16,0 0 0-16,0 0 0 0,0 0 0 0,0 0 0 15,0 0 1-15,0 0 0 0,0 0 0 0,0 0 0 16,0 0 0-16,0 0 0 0,0 0 0 0,0 0 0 16,0 0-1-16,0 0 0 0,0 0 0 0,0 0 0 15,0 0-8-15,0 0 12 0,0 0-12 0,0 0 12 16,0 0-12-16,0 0 0 0,0 0 9 0,0 0-9 15,0 0 8-15,0 0-8 0,0 0 8 0,0 0-8 0,0 0 8 0,0 0-8 16,0 0 10-16,0 0-10 0,0 0 12 0,0 0-3 16,0 0-1-16,0 0 0 0,0 0 1 0,0 0 0 15,0 0 0-15,0 0 0 0,0 0-9 0,0 0 8 16,0 0-8-16,0 0 8 0,0 0-8 0,0 0 0 16,0 0 0-16,0 0 8 0,0 0-8 0,0 0 0 15,0 0 0-15,0 0 8 0,0 0-8 0,0 0 8 16,0 0-8-16,0 0 8 0,0 0-8 0,0 0 12 15,0 0-12-15,0 0 12 0,0-5-12 0,0 5 8 16,0-5-8-16,0-5 8 0,0 0-8 0,0 10-9 16,0-5 9-16,0-10-13 0,0 15 13 0,0-5 0 15,0-5 0-15,0-1 0 0,0 11 0 0,0-10 0 16,6 0 0-16,-6 10 0 0,0 0 0 0,0-5 0 16,6-10 0-16,-6 15 0 0,5-10 0 0,-5 0 0 15,0-6 0-15,6 6 0 0,0-5 0 0,-6 5 0 0,0 0 0 0,0-10 0 16,6 4 0-16,-6-4 0 0,0 0 0 0,0 0 0 15,0-1 0-15,0 6 0 0,0-5 0 0,0 0 0 16,0 4 0-16,0-9 0 0,0-5 0 0,-6 4 0 16,6 6 22-16,-6 0 7 0,6-5 2 0,0-1 0 15,6 1-31-15,-6-5 8 0,0 4-8 0,0 1 0 16,-6-10 0-16,6 4 0 0,-6 6 0 0,6-6 0 16,-11 1 0-16,5-5 0 0,6 4 0 0,-5-4 0 15,-7 4 0-15,7-4 0 0,-1 5 0 0,0-11 0 16,-5 6 0-16,5-6 8 0,-5 1-8 0,11-1 0 15,-12 1 0-15,7-1 0 0,-13 11 0 0,7-16 0 0,-6 6 0 16,6-1 0-16,-6 6 0 0,-1-6 0 0,-4 11 0 0,5-6 0 16,-6 1 0-16,0-1 0 0,0 1 0 0,0 10 0 15,1-11 0-15,-1 6 0 0,0 4 0 0,0-4 0 16,0 0 0-16,1-1 0 0,-1 1 0 0,0 0 0 16,0 4 0-16,6 1 0 0,0-6 0 0,-6 6 0 15,6 0 0-15,-6 0 0 0,6 4 0 0,0 1 0 16,0 5 0-16,-6 0 0 0,6-1 0 0,0 6 0 15,6 5 0-15,-6-5 0 0,-6 0 0 0,6 5 0 16,0 0 0-16,0 0 0 0,-6 5 22 0,6-10 8 16,0 5 2-16,5 5 0 15,12 0-49-15,-5-5-10 0,-13-1-1 0,13 6-1 0,5 0 29 0,0 0 0 16,-12-15 8-16,1 15-8 0,0-5 13 0,11 5-4 16,-6 0-1-16,-6-5 0 0,1 5-8 0,11 0 10 15,0 0-10-15,0 0 10 0,-17 0-1 0,17 0 0 0,0 0 0 16,0 0 0-16,0 0 0 0,0 0 0 0,0 0 0 0,0 0 0 15,0 0-1-15,0 0-8 0,0 0 12 0,0 0-4 16,0 0-8-16,0 0 10 0,0 0-10 0,0 0 10 16,0 0-10-16,0 0 0 0,0 0 9 0,0 0-9 15,-6 0 0-15,1-15 0 0,10 5 0 0,-5 5 8 16,6-5-8-16,-6 10 0 0,6-10 0 0,-1 4 0 16,1 6 0-16,0 0 8 0,-1-5-8 0,1 0 0 15,0 5 0-15,0 5 8 0,-6-5-8 0,0 0 0 16,0 0 0-16,0 0 0 0,0 0 0 0,0 0 0 15,0 0-22-15,0 0 1 0,0 0 0 0,0 0 0 16,-18-5-20-16,13-5-4 0,-7 5-1 0,7 0 0 16,-7 5 4-16,7-10 1 0,-7 5 0 0,6 5 0 0,6 0 17 0,-5 0 4 15,5 0 1-15,0 0 0 0,0 0 10 0,0 0 9 16,0 0-13-16,0 0 5 0,0 0 8 0,0 0 0 16,0 0 0-16,0 0-8 0,0 0-11 0,0 0-1 15,0 0-1-15,0 0 0 16,0 0-92-16,0 0-19 0,0 0-3 0,0 0-1 15,0 0 31-15,0 0 5 0,-6-10 2 0,0 10 0 16,6 0 26-16,0 0 4 0,-5-15 2 0,5 15 0 0,0 0 54 0,0 0 12 16,0 0 0-16,0 0 0 0,0 0 48 0,17 0 8 15,6 5 0-15,-6-5 1 0,-17 0 18 0,17 0 3 16,0 0 1-16,0-5 0 0,0 5-20 0,0-6-4 16,-5 6-1-16,5 0 0 0,-6-5-9 0,-11 5-1 15,0 0-1-15,17 0 0 0,0-15 0 0,-5 10 0 0,-12 5 0 0,17-5 0 16,-17 5 1-16,11-10 0 0,0 5 0 0,-11 5 0 15,0 0-3-15,18-5 0 0,-1 0 0 0,0-5 0 16,-17 10-1-16,11-5-1 0,6 0 0 0,-5-1 0 16,-12 6-9-16,11-5-2 0,-11 5 0 0,17 0 0 15,-17 0-11-15,0 0-2 0,17-5-1 0,-17 5 0 16,0 0-6-16,0 0 0 0,0 0-8 0,0 0 12 16,0 0-12-16,0 0 0 0,0 0 8 0,0 0-8 15,0 0 0-15,0 0 0 0,0 0 0 0,0 0 0 16,0 0 0-16,0 0 0 0,0 0 0 0,0 0 0 15,-5 5 0-15,-13 0 0 0,1-5 0 0,0 11 0 16,0-6 0-16,-6 5 0 0,-5-5 0 0,-1 5 0 0,1 0 0 0,5 0 0 0,0 5 0 0,-5-10 0 0,-1 6 0 16,1-1 0-16,11 5 0 0,0 0 0 0,-6 0 0 15,6-5 0-15,17-10 0 0,-17 16 0 0,11-1 15 0,6 0 0 16,-6-5 0-16,12 5 0 0,0 6 15 0,11-6 3 16,0 10 1-16,6-10 0 0,-1 6-11 0,1-1-3 15,6 0 0-15,-6 0 0 31,-6 1-10-31,5 4-2 0,1 0-8 0,0 1 12 0,-6-6-12 0,0-5 0 0,-5 0 0 0,5 0 0 0,0-4 0 0,-17-11 0 32,0 0 0-32,0 0 0 15,0 0-106-15,0 0-27 0</inkml:trace>
  <inkml:trace contextRef="#ctx0" brushRef="#br0" timeOffset="20468.22">4884 9454 57 0,'0'0'0'0,"0"0"0"0,0 0 0 0,0 0 0 15,0 0 104-15,0 0 15 0,0 0 3 0,0 0 1 16,0 0-88-16,0 0-18 0,0 0-3 0,0 0-1 16,0 0-13-16,0 0 0 0,0 0 0 0,0 0 0 15,0 0 0-15,0 0 0 0,0 0 0 0,0 0 0 16,0 0 12-16,0 0 7 0,11 5 1 0,-11-5 0 16,0 0 37-16,0 0 8 0,12 0 2 0,-12 0 0 15,0 0-3-15,0 0 0 0,0 0 0 0,0 0 0 0,0 0-5 16,0 0-2-16,0 0 0 0,17-5 0 0,6 5 9 0,-12 0 2 15,-11 0 0-15,0 0 0 0,0 0 7 0,0 0 1 16,0 0 1-16,0 0 0 0,0 0-5 0,0 0 0 16,6-11-1-16,-6 11 0 0,0 0-10 0,0 0-1 15,0 0-1-15,0 0 0 0,0 0-20 0,0 0-4 16,0 0-1-16,0 0 0 0,0 0-20 0,0 0-4 16,-6 0-1-16,6 0 0 0,0 0-9 0,-17 0 0 15,0-5 0-15,-12 5 8 0,12 5-8 0,-11-5 0 16,5 6 0-16,0-6 8 0,0 5-8 0,6 0 0 15,0 0 0-15,0 5 0 0,-6 0 15 0,18 0-3 16,-13 0 0-16,1 0 0 0,6 6 6 0,0 4 1 16,-7-5 0-16,-4 0 0 0,5 5-6 0,0 1-1 0,-6-1 0 0,6 0 0 15,-6 0 0-15,6 1-1 0,0 4 0 0,-6 0 0 16,11 1-2-16,-5-1 0 0,6 0 0 0,0-4 0 16,5 9 8-16,-11-10 2 0,17 6 0 0,-6 4 0 15,-11 0 2-15,6 1 1 0,11 4 0 0,0-10 0 16,-6 6 1-16,6-1 0 0,0-4 0 0,0-1 0 15,0 0 0-15,0 0 0 0,0 1 0 0,0-1 0 16,6 0-7-16,-6 1 0 0,11-1-1 0,-5 0 0 16,5 1 2-16,-5-6 1 0,11 5 0 0,0 1 0 15,6-1 0-15,-6 0 0 0,6 1 0 0,-1-6 0 16,13 0-4-16,-7-5-1 0,1 6 0 0,10-11 0 16,-16 5-5-16,11 0-8 0,-11 0 11 0,11 6-11 15,6-6 10-15,-11 0-10 0,5 0 8 0,-11-5-8 0,5 5 8 0,-5 1-8 16,0-1 0-16,0 0 8 15,-12 0-8-15,-5 0 0 0,5 6 0 0,-5-6 0 0,0 5 0 16,-6-5 0-16,0 0 0 0,11 1 0 0,-22 9 0 0,5-5 8 16,0-5-8-16,-5 6 0 0,5-1 0 0,-5-5 0 15,-18 5-9-15,1-4 9 0,-1-1 0 0,-5 5 0 16,11-10 0-16,-11 5 0 0,11-5 0 0,0 6 0 16,6-6 0-16,-5 0 0 0,-7 0 0 0,12 0 0 15,6-5 0-15,-1 0 0 0,6 5 0 0,6-10 0 16,0 0 0-16,0 0 0 0,0 0 10 0,23 0-1 15,-6-5 0-15,6 5 0 0,0-5-1 0,5 0-8 16,-5 0 12-16,0 0-4 0,0 5-8 0,5 0 0 16,-5 0 0-16,-6 5 0 0,-17-5 0 0,17 10 0 0,-11 0 0 0,11 11 0 15,-17 9 0-15,0 6 0 0,6-1 0 0,-12 16 0 16,6-1-9-16,-11 6 9 0,-1 5 0 0,12-1 0 16,-17 1 0-16,6 0-8 0,-12-5 8 0,6-1 0 15,11 1 0-15,-11-10 0 0,11-6 0 0,6 1 0 16,-11-6 0-16,11-9 0 0,11-1 0 0,1-5 0 15,-1-10 0-15,-5 0 9 0,11-10-9 0,6 5 8 32,5-5-32-32,-5 0-8 0,-6-5 0 0,6 0-934 0,0 0-186 0</inkml:trace>
  <inkml:trace contextRef="#ctx0" brushRef="#br0" timeOffset="34307.14">26968 6744 115 0,'0'0'0'0,"0"0"10"16,0 0-10-16,0 0 0 0,0 0 0 0,0 0 0 16,0 0 207-16,0 0 39 0,0 0 8 0,0 0 2 15,0 0-160-15,0 0-32 16,0 0-7-16,0 0-1 0,0 0 1 0,0 0 0 0,0 0 0 0,0 0 0 0,0 0 1 0,0 0 0 16,0 0 0-16,0 0 0 0,-5-10 26 0,5 10 4 15,0 0 2-15,0 0 0 0,5-5-25 0,-5 5-5 16,0-10 0-16,0 10-1 0,6-10 17 0,0 5 3 15,-6-5 1-15,0 10 0 0,5-10-26 0,-5 10-5 16,0 0-1-16,0 0 0 0,0 0-38 0,0 0-10 16,6-5 0-16,-6 5 0 0,0 0 0 0,6-11 0 15,-6 6 0-15,0 5 0 0,0 0 8 0,0 0-8 16,0 0 12-16,0 0-4 0,0 0-8 0,0 0 0 16,0 0 0-16,0 0 8 0,0-10-8 0,0 10 0 15,0 0 9-15,0 0-9 0,0 0 13 0,0 0-1 16,0 0-1-16,0 0 0 0,0 0-3 0,0 0-8 15,0 0 12-15,0 0-4 0,0 0-8 0,0 0 8 0,0 15-8 0,0 1 8 32,0-16-8-32,0 0 8 0,0 0-8 0,0 0 8 0,0 0 15 0,0 0 2 15,0 0 1-15,0 0 0 0,-6 10-40 0,6-10-8 0,0 0-2 0,-6 15 0 16,1-5 24-16,5-10 0 0,0 0 0 0,0 0 0 16,0 0 0-16,0 0 0 15,0 0 0-15,0 0 0 0,0 0 8 0,0 0-8 16,0 0 0-16,0 0 8 0,0 0-8 0,0 0 10 0,0 0-10 0,0 0 10 15,0 0-10-15,0 0 8 0,0 0-8 0,0 0 8 16,0 0-8-16,0 0 0 0,0 0 9 0,0 0-9 16,0 0 9-16,0 0-9 15,0 0 12-15,17-5-12 0,-6-5 30 0,1 0-1 0,5-5 0 0,6-1 0 0,5-9-5 0,1 0-2 16,10-6 0-16,7-9 0 16,0 4-9-16,16-9-1 0,7-6-1 0,10-5 0 15,1-4-11-15,6-1 12 0,5-5-12 0,6-5 12 0,-12 0-12 0,1 0 0 16,5 0 0-16,0 1 0 0,-11 9 0 0,-12 0 0 15,0 5 0-15,1 1 0 0,-7 14 0 0,-5 1 8 16,0 4-8-16,0 1 0 0,-5 4 11 0,-1 1-3 16,-5 10-8-16,-7-6 12 0,-4 6-4 0,-1 5-8 15,0-10 11-15,-6 9-11 16,1-4 8-16,-1 5-8 0,-5 0 0 0,-6 0 0 0,0-1 0 0,1 6 0 16,-7 5 0-16,0-10 0 0,1 10 0 0,-7 0 0 15,1 5-11-15,-6 0 11 16,0 0-140-16,0 0-22 0,0 0-4 0,0 0-1074 0</inkml:trace>
  <inkml:trace contextRef="#ctx0" brushRef="#br0" timeOffset="34760.08">27367 6076 2156 0,'0'0'48'0,"0"0"9"0,0 0 3 0,0 0 0 0,0 0-48 0,0 10-12 15,-5 0 0-15,-7 10 0 0,1 1 60 0,-1 4 11 16,-10 10 1-16,4-4 1 0,-10 14 9 0,-6 16 2 16,-6 0 0-16,6 0 0 0,-6-11-42 0,11 1-8 15,-5 0-2-15,6-6 0 0,11-9 8 0,-1-11 2 16,7-5 0-16,5 6 0 0,6-21 16 0,0-5 3 15,17 5 1-15,12-5 0 0,-1-5-19 0,12 0-4 16,0-6-1-16,6-4 0 0,5-5-19 0,0 0-4 16,6-1-1-16,0 1 0 0,-5 5-14 0,-1 0 0 15,-6 10 0-15,7 0 0 16,-12-5-171-16,5 4-27 0</inkml:trace>
  <inkml:trace contextRef="#ctx0" brushRef="#br0" timeOffset="35760.28">30780 2136 1843 0,'23'-10'164'0,"-6"-5"-132"0,-11-5-32 0,5 9 0 16,-11 11 32-16,0 0 0 0,0 0 0 0,0 0 0 16,0 5 77-16,-11 21 15 0,5 4 4 0,-17 16 0 15,-17 4-75-15,-5 11-14 16,-1 10-3-16,-11 15-1 0,0 0-5 0,-5 15-1 0,-1 6 0 0,-17 19 0 16,0-9-29-16,1 4-12 0,-1-4 1 0,0 15 0 0,-5-16 11 0,28-20 0 15,-6 16 8-15,12-11-8 0,-6 0 40 0,5-10 3 16,7-5 1-16,-1-10 0 0,6-5-14 0,-5 15-2 15,11-10-1-15,-6-20 0 0,11 0 29 0,6-6 7 16,12-9 1-16,0-1 0 0,-1-9-25 0,12-6-5 16,6 0-1-16,5-9 0 0,1-1-1 0,11-5-1 15,5 0 0-15,-5-10 0 0,0 5-8 0,11-5-2 16,11 0 0-16,12 0 0 0,17 0-9 0,12 0-1 16,16 0-1-16,52-5 0 0,-6-5-10 0,6 5 0 15,17 0 9-15,6 0-9 0,-23 5 0 0,-6 0 0 16,0 0 0-16,6 10 8 0,-17 5-8 0,-12-10 0 15,-5 15 0-15,-6-4 0 0,-18 9 0 0,-4 5 0 16,-7-4 0-16,12 4 8 0,-12-5-8 0,-5 1 0 16,0-6 0-16,-12 0 0 0,-5 0 0 0,-6 1 0 15,-6-6 0-15,0-10 0 0,-16 0 0 0,-1-5 0 16,-6 0 0-16,-5 0 0 0,0-5 0 0,-6 0 0 16,0-5 0-16,0-5-8 0,-5-6 8 0,-1-4 0 0,-11-10-9 0,-6-6 9 15,1 1 0-15,-1-16-9 0,-6 0 9 0,-10-20 0 16,-1 0-9-16,-11-10 9 0,-6-20 0 0,-11-16-9 15,-12 1 9-15,-11-16 0 0,0-5 0 0,-12-25 0 16,12 5 0-16,-6-5-8 0,-5 5 8 0,-12-36 0 16,17 31 0-16,-11 5 0 0,-6 0 0 0,0 0-8 15,18 25 8-15,5 16 0 0,11 9 0 0,6 11 0 16,11 15 0-16,6 10 0 0,6 10 0 0,11 5 0 16,6 16 0-16,0 4 0 0,0 16 0 0,12 0 8 15,-7 10-8-15,6-6 0 0,-5 11 0 0,5 5 8 0,6-10-8 0,0 15 0 16,0 0 0-16,0 0 0 0,0 0 0 0,0 0 0 15,0 0 0-15,0 0 0 16,0 0 0-16,0 0 0 0,0 0 0 0,0 0 0 0,0 0 0 0,0 0-12 16,0 0 4-16,0 0 0 15,0 0-84-15,0 0-16 0,0 0-3 0,0 0-1 16,0 15-142-16,-5 0-29 0,-1 6-5 0</inkml:trace>
  <inkml:trace contextRef="#ctx0" brushRef="#br0" timeOffset="36665.89">30991 2055 115 0,'0'0'10'0,"0"0"-10"16,0 0 0-16,0 0 0 0,6-5 148 0,-1-5 28 15,1-5 6-15,0 5 1 0,-6-11-67 0,5 1-12 16,1 10-4-16,0-15 0 0,0 9 1 0,5-4 0 16,0 5 0-16,1-5 0 0,5-6-43 0,0 11-9 15,0-10-1-15,6 0-1 0,0-1-3 0,-6 1-1 16,6 0 0-16,-6-1 0 0,0 6-22 0,-6 5-4 16,6-5-1-16,-5 4 0 0,-1 6-16 0,-5 5 8 0,-6 5-8 0,0 0-555 15,0 0-115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6:48:50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9271 13044 1090 0,'0'0'48'0,"0"0"11"0,0 0-47 0,0 0-12 16,12-5 0-16,-12 5 0 0,0 0 104 0,0 0 18 15,17-5 4-15,-17 5 1 0,0 0-37 0,0 0-7 16,5-10-2-16,-5 10 0 0,0 0-9 0,0 0-1 16,0 0-1-16,12 0 0 0,5 0-2 0,6 5 0 15,-6 0 0-15,6 10 0 0,11 0-18 0,0 5-4 16,11 1-1-16,7 4 0 0,-1 0-13 0,0 6-2 0,12-6-1 16,-17 5 0-16,5-4 5 0,6 4 1 0,0-5 0 0,0 6 0 15,11-6-8-15,-5 6-2 0,-12-1 0 0,0 0 0 16,6-4-4-16,6 4-1 0,0 0 0 0,-1 1 0 15,1-1-7-15,0 1-1 0,-18-6-1 0,12 5 0 16,-5-4-3-16,-1-1-8 0,0 0 12 0,0 1-4 16,-5-1-8-16,0 0 0 0,-7-5 0 0,7-4 8 15,-12 4-8-15,0 0 0 0,-5-5 0 0,-12 1 0 16,6-1 0-16,-6-5 0 0,6 0 0 0,-6 0 0 16,0-5 0-16,0 5 0 0,-6-5 0 0,1 0 0 15,-1 1 0-15,1 4 0 0,5-5 0 0,-17-5 0 16,0 10 0-16,11-5 0 0,-11-5 0 0,6 10 0 15,5 0 0-15,1 0 0 0,-12 0 0 0,5-5 0 16,-5-5 0-16,6 11 0 0,5-1 11 0,1 0-11 16,-1-5 0-16,-11-5 0 0,11 10-8 0,-11 0 8 15,12-5 0-15,-12-5 0 0,6 10 0 0,-6-10 0 0,5 5 0 0,12 0 0 16,-17 1 0-16,12-1 0 0,-12-5 0 0,0 10 0 16,5 0 0-16,-5-10 0 0,0 0 0 0,6 10 0 15,6 5 0-15,-7-5 0 0,1-5 0 0,5 6 0 16,-11-1-8-16,6 5 8 0,0-5 0 0,-1 0 0 15,-5-10 12-15,0 15-3 0,6-5-9 0,-6 6-11 16,0-6 3-16,0 5 0 0,-6-5 8 0,6 5 0 16,0 0 0-16,-5 1-8 15,-1-1-16-15,0 0-4 0,6 0 0 0,-11 5 0 16,0 1-152-16,-7-1-30 0,7 0-6 0</inkml:trace>
  <inkml:trace contextRef="#ctx0" brushRef="#br0" timeOffset="2139.754">11630 14112 1062 0,'23'11'47'0,"-12"-11"9"0,1 5-44 0,5 0-12 15,-6-5 0-15,0 0 0 0,1 5 77 0,-1 0 14 16,1-5 2-16,-1 5 1 0,-11-5-3 0,0 10-1 16,6-5 0-16,-6-5 0 0,11 5-26 0,-11-5-4 0,0 0-2 15,0 0 0-15,0 0-11 0,0 0-3 0,0 0 0 0,0 0 0 16,0 0-18-16,-11 10-4 0,5 5-1 0,-5-4 0 15,5 4-11-15,0 0-2 0,-11 0-8 0,6 0 12 16,5 6-4-16,-5 4 0 0,-1 0-8 0,-5 1 12 16,-6 4 3-16,12 0 0 0,0 1 0 0,-1 4 0 15,-16 1 4-15,16-1 1 0,-10 1 0 0,4 4 0 16,1-4-5-16,-5 4-1 0,4 1 0 0,-10 4 0 16,5-4-2-16,-5-1-1 0,11 1 0 0,-6-1 0 15,-6-4 0-15,1 4 0 0,11-4 0 0,-12 4 0 16,6-4 3-16,-5-1 1 0,0 0 0 0,5 1 0 15,11-6 5-15,-10 11 2 0,-7-11 0 0,1 6 0 16,5-6 2-16,-6 10 1 0,1-9 0 0,-1 4 0 16,7 1-11-16,-1-1-2 0,0 1-1 0,-6 4 0 15,7-4-3-15,-1-1 0 0,0 1 0 0,-5-1 0 16,-1-5-8-16,1 6 0 0,-1-1 9 0,6 1-9 0,-11-1 8 0,11 1-8 16,-5-6 10-16,5 0-10 0,0 6 14 0,0-6-3 15,-5 6-1-15,11-6 0 0,-6 5 0 0,6-4 0 16,0-1 0-16,-6 1 0 0,6-1-2 0,0 0 0 15,0 1 0-15,11 4 0 0,-17-4 1 0,6-1 0 16,6 0 0-16,-1 1 0 0,1-1-9 0,0 1 12 16,11-6-12-16,-6 0 12 0,0 0-12 0,6 1 8 15,0 4-8-15,-11-4 8 0,5-6-8 0,6 0 0 16,-6 0 9-16,6 6-9 0,0-11 0 0,-5 10 9 16,10-5-9-16,-5-4 0 0,-5 4 8 0,5 0-8 15,0 0 0-15,0-4 0 0,0 9 8 0,0-10-8 0,5 5 0 0,1-5 0 16,11 1 10-16,-17 4-10 0,0-5 8 0,6-5-8 15,0 5 0-15,-1 1 8 0,7-1-8 16,-7 0 0-16,1-5 8 0,11 5-8 0,-17 1 0 0,12-6 8 16,-7 0-8-16,7 5 0 0,5-5 9 0,-6 5-9 15,1-5 0-15,5 6 9 0,-6-6-9 0,6 5 0 16,6 0 8-16,-12 0-8 0,6 1 0 0,12-1 0 16,-18 0 8-16,6-5-8 0,6 5 0 0,0-5 0 15,0 0 11-15,-6-4-11 0,6 4 10 0,5-5-10 16,1 0 13-16,-12-5-3 0,6 5-1 0,-6-5 0 15,11 5-1-15,-5 0 0 0,-6-5 0 0,6 5 0 16,0-5-8-16,-1 0 8 0,-4 5-8 0,4-5 8 16,7 5-8-16,-6-5 0 0,-6 0 9 0,11 0-9 15,-5 0 0-15,0-5 8 0,-6 5-8 0,0-5 0 16,0 0 0-16,-6 0 8 0,18 0-8 0,-12 0 0 0,0-5 0 0,-5 0 8 16,5 4-8-16,5-4 0 0,-5 0 0 0,1 0 9 15,-1 0-9-15,0 0 0 0,11-5 10 0,-11-1-10 16,6 6 8-16,6-5-8 0,-18 0 8 0,18 0-8 15,-1 0 8-15,0-1-8 0,1-4 0 0,-1 0 8 16,-5 0-8-16,0-1 0 0,11-4 0 0,-5 5 0 16,-1-6 8-16,-11 6-8 0,17-5 0 0,-11 0 0 15,0-1 0-15,0 1 0 0,0 0 0 0,5-1 0 16,-5-4 0-16,5 5 0 0,1-1 0 0,-6-4 0 16,5-1 0-16,1 6 0 0,5-5 0 0,-6-1 0 15,-5 6 0-15,6-5 0 0,-1-1 0 0,1 1 0 16,5 0 0-16,-6-1 0 0,6-4 0 0,6-1 0 0,-5 6 0 15,-1-6 0-15,0 1 0 0,0 0 0 0,-5 4 0 0,-1-4 0 16,1 4 0-16,-7-4 0 0,7-1 0 0,-1 6 0 16,1-5 0-16,11-1 0 0,-29 1 0 0,12-1 0 15,0 6 0-15,-1-6 0 0,-4 1 0 0,10 0 0 16,-5-6 0-16,0 0 0 0,11 1 0 0,-6-1 0 16,1 1 0-16,-6 5 0 0,5-6 0 0,-5 6 0 15,0-1 0-15,-1 1 0 0,-4-6 0 0,10 6 0 16,-17-1 0-16,7 1 0 0,4-6 0 0,1 6 0 15,0-1 0-15,5 1 0 0,1-1 0 0,-1 1 0 16,1 5 0-16,-1-1 0 0,1 1 0 0,-6 5 0 16,5-6-9-16,-5 1 9 0,0 4 0 0,-1-4 0 15,1 0 0-15,0-1-8 0,0 1 8 0,-6 0 0 16,-6-6 0-16,1 6 0 0,5-1 0 0,-6 1 0 16,6 0 0-16,-5 4 0 0,-1 1 0 0,1 0 0 0,5-1 0 0,-12 11-8 15,1-5 8-15,0 5 0 0,-6-6 0 0,5 6-8 16,1 0 8-16,0 0 0 0,-12 5 0 0,6 0-8 15,0-6 8-15,0 6 0 0,-6-5 0 0,1 0 0 16,5-10-8-16,-12 4 8 0,7 1 0 0,-7 0 0 16,7-6 0-16,5 6 0 0,0-5 0 0,-6 0-8 15,-17 4 8-15,0 1 0 0,12 0 0 0,-12 0 0 16,6-1-8-16,0-4 8 0,0 0 0 0,0-1 0 16,-6 6 0-16,11 0 0 0,-10-6-8 0,-1 1 8 15,6 0 0-15,-6 0 0 0,0-6-8 0,0 6 8 16,1-6 0-16,-7 1 0 0,-5 0-9 0,11-1 9 0,-5 6 0 15,5-5-9-15,-6 4 9 0,1-4 0 16,-1 5 0-16,7-6-8 0,-7 6 8 0,6-6 0 16,1 6 0-16,-7-5 0 0,1-1 0 0,5 1 0 0,0-5 0 0,-5 4 0 15,5 1 0-15,-6-1 0 0,6 1 0 0,-5 0-8 16,11 4 8-16,-12 1 0 0,7 0 0 0,-7-1 0 16,1 6 0-16,5 0 0 0,-6 0 0 0,7-1 0 15,-1 1 0-15,0 0 0 0,-6 0 0 0,7-1 0 16,-1-4 0-16,-6 5 0 0,7-6 0 0,-7 1 0 15,-5 0 0-15,0-1 0 0,5 1 0 0,-5-5 0 16,6 4 0-16,-1 1 0 0,1-5 0 0,5-1 0 16,11 1 0-16,-10 5 0 0,-18 4 0 0,0 6-8 15,6-5 8-15,-6 5 0 0,6 0 0 0,-1-6 0 16,1 6 0-16,0 0 0 0,-6 0 0 0,6 5-8 16,11-11 8-16,-5 11 0 0,-1-5 0 0,-5 0 0 0,11-5 0 0,-17 4 0 15,12-4 0-15,-1 0-8 0,-11 5 8 16,6-1 0-16,0-4 0 0,6 5 0 0,5-5 0 15,-6 5 0-15,7-6 0 0,-1 6 0 0,-11 0 0 16,5 0 0-16,12 0 0 0,0 4 0 0,-17-4 0 0,5 0 0 16,12 0 0-16,0 5 0 0,-11 0 0 0,5-1 0 15,6-4 0-15,0 5 0 0,5 0 0 0,-11 0 0 16,6 0 0-16,6 0 0 0,0-1 0 0,-1 1 0 16,-5-5 0-16,11 5 0 0,-16-5 0 0,10 5 0 15,6 0 0-15,-11-1 0 0,6 1 0 0,-6 0 0 16,5 0 0-16,1-5 0 0,0 5 0 0,5 5 0 15,-5 0 0-15,-7 0 0 0,1 0 0 0,0-1 0 16,0 6 0-16,0-5 0 0,6 5 0 0,-18 0 0 0,12-5 0 0,6 5-8 16,-23-5 8-16,11 5 0 0,-6 0 0 0,1 0 0 15,5-5 0-15,-17 0 0 0,12 0 0 0,-1 0 0 16,-5 5 0-16,11-5 0 0,-11 5 0 0,11 0-8 16,0 5 8-16,6 0 0 0,-6 0 0 0,6-5 0 15,-5 10 0-15,5-5 0 0,5 5 0 0,6 1 0 16,6-1-12-16,0 5 2 0,-28 0 1 0,17 5 0 15,-18 6 9-15,12 4 0 0,-6 5 10 0,6 1-10 16,6 4 0-16,-18 1 0 0,6 5 0 0,-5 4 0 16,17 6 0-16,-7 0 0 0,1-6 0 0,-5 1 0 15,4 0 0-15,-4-6-8 0,5-4 8 0,-6-6 0 16,6 6-64-16,-6 4-10 0,6-9-2 0,-12-1-1209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6:49:02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8416 16938 403 0,'0'0'36'0,"0"0"-36"0,0 0 0 0,0 0 0 16,0 0 160-16,0 0 24 0,0 0 6 0,0 0 1 15,0 0-64-15,0 0-13 0,0 0-2 0,0 0-1 16,0 0-28-16,0 0-6 0,0 0-1 0,12-5 0 15,-12 5-13-15,0 0-3 0,0 0-1 0,6-10 0 16,-6 0-8-16,0 10-2 0,0 0 0 0,0 0 0 16,11-5-9-16,-11 5-1 0,0 0-1 0,0 0 0 15,0-10-10-15,-11 0-3 0,11 4 0 0,0 6 0 16,-6-10-10-16,6 5-3 0,0-5 0 0,0 0 0 16,-12 5 0-16,12-5-1 0,-5 5 0 0,5-5 0 15,0 0 5-15,-6 4 0 0,6-4 1 0,-6 0 0 0,6 0 1 0,0 0 0 16,0 0 0-16,0 0 0 0,0-6-5 15,0 6-1-15,0 0 0 0,0 0 0 0,0-5-3 16,-5 5-1-16,5-5 0 0,0 4 0 0,0 1-8 0,-6 0 10 16,6-5-10-16,0 0 10 0,0 0 6 0,0-1 0 15,0 1 1-15,-11 0 0 0,11 5-17 0,0-5 0 16,0 5 0-16,0-6 0 0,0 6 10 0,0-5-2 16,-6 5 0-16,0-5 0 0,1 0-8 0,5-1 10 15,-6 1-10-15,0 0 10 0,6 0-10 0,0 5 0 16,0-5 0-16,0-6 0 0,-11 6 8 0,11 0-8 15,-6-5 8-15,6 4-8 0,0 1 10 0,0-5-10 16,0 5 12-16,0 0-12 0,0-6 15 0,0 6-4 0,0 5-1 16,0-10 0-16,0 5-2 0,0-1 0 0,0 1 0 0,0 0 0 15,0 0 0-15,0 0-8 0,0-1 12 0,0 1-4 16,0 0 3-16,0 5 0 0,0 0 0 0,6 0 0 16,-6-6 6-16,11 11 2 0,-11-5 0 0,0 0 0 15,6 0-2-15,0 0 0 0,-6-5 0 0,5 5 0 16,7 4-5-16,-12-4 0 0,11-5-1 0,-11 5 0 15,6 0-11-15,-1-5 12 0,7 5-12 0,-7-6 12 16,7 6-12-16,-12-5 0 0,17 0 9 0,-17 0-9 16,0 5 8-16,11-6-8 0,-5 6 10 0,5-5-10 15,1 5 10-15,-6 0-10 0,-1 0 10 0,7 0-10 16,5-6 12-16,0 6-4 0,-17 0-8 0,17 5 12 16,-6-5-12-16,1 0 9 0,-7 5-9 0,7-5 8 15,-6-1-8-15,11 6 0 0,-12-5 9 0,7 5-9 16,-12 0 0-16,5 0 9 0,7 0-9 0,-7 0 0 0,1 5 10 15,-6 0-10-15,12-10 8 0,-7 5-8 0,1 0 8 0,0 0-8 16,-6 5 0-16,0 0 8 0,0 0-8 0,5-5 0 16,-5 5 9-16,0 0-9 0,17-6 0 0,-17 6 8 15,0 0-8-15,0 0 0 0,0 0 0 0,0 0 0 16,6 0 0-16,-6 0 8 0,0 0-8 0,0 0 0 16,12 0 0-16,-12 0 0 15,0 0-31-15,0 0-7 0,0 0-2 0,5 0-914 16,-5 0-183-16</inkml:trace>
  <inkml:trace contextRef="#ctx0" brushRef="#br0" timeOffset="1062.321">8399 15520 115 0,'0'0'10'0,"0"0"-10"0,0 0 0 0,0 0 0 0,0 0 205 0,-11 10 39 16,0-5 8-16,-1 1 2 0,7-1-69 0,5-5-13 15,0 0-4-15,-12 5 0 0,12 0-8 0,0-5-3 16,-17 5 0-16,6 0 0 0,-1-5-36 0,7 5-7 16,-7-5-2-16,12 0 0 0,0 0-12 0,0 0-4 15,0 0 0-15,0 0 0 0,0 0-45 0,0 0-10 16,-17 0-1-16,11 5-1 0,-5-5-6 0,11 0-1 15,0 0 0-15,-6 0 0 0,-5-5-8 0,11 5-1 16,0 0-1-16,0 0 0 0,0 0 0 0,0 0 0 16,0 0 0-16,0 0 0 15,0 0-11-15,0 0-3 0,0 0 0 0,0 0 0 0,0-5 3 0,0 5 0 0,11-5 0 16,-11 5 0-16,6-5-3 0,0-5-8 0,-1 5 12 0,1-1-4 16,11 1-8-16,-11 0 10 0,5 0-10 0,1-5 10 15,-1 5-10-15,6 0 0 0,-17 0 9 0,17 0-9 16,-5 0 0-16,5 0 9 0,-6-5-9 0,0 5 0 15,7-1 8-15,-7-4-8 0,6 5 0 0,6-5 0 16,-17 0 0-16,11 5 0 0,0-5 0 0,0 5 0 16,-6-5 0-16,6 5 0 0,0 0 0 0,-5-6 0 15,-1 6 0-15,1 0 0 0,5 0 0 0,-17 5 0 16,11 0 0-16,-11 0 0 0,17 0 0 0,-5 5 0 16,-12-5 8-16,17 10-8 0,-6 1 0 0,0 4 0 15,7 0 8-15,-18 5-8 0,11 0 0 0,0 1 0 16,-5 4 8-16,5 0-8 0,-11 1 0 0,0-1 0 15,6 0 0-15,0 6 0 0,-6-6 0 0,6 0 0 16,-1-4 0-16,-5-1 0 0,6 0 0 0,-6 0 0 0,11-4 0 16,-11-1 0-16,0-5 0 0,0-10-9 15,17 15-144-15,-17-15-29 0</inkml:trace>
  <inkml:trace contextRef="#ctx0" brushRef="#br0" timeOffset="7419.846">8912 17070 993 0,'17'0'44'0,"-17"0"9"16,0 0-42-16,12 5-11 0,-12-5 0 0,5 0 0 15,-5 0 97-15,0 0 18 0,0 0 3 0,0 0 1 0,0 0-53 16,0 0-10-16,0-10-3 0,6 0 0 0,-6 0-13 0,6-1-2 16,-6 1-1-16,0 10 0 0,-12-10 3 0,7 0 0 15,5 5 0-15,0 5 0 0,-12-10-4 0,12 5 0 16,-17-5 0-16,0 5 0 0,6-6-12 0,-1 6-2 15,-10 0-1-15,4 0 0 0,1 5-6 0,0-5-2 16,0 0 0-16,-6 0 0 0,1 0-1 0,10 5-1 16,-11-5 0-16,6 5 0 0,0 0 0 0,-6 0 0 15,6 0 0-15,0 5 0 0,0-5 6 0,6 0 2 16,-12 5 0-16,6 0 0 0,5-5 1 0,-5 5 1 16,-5 0 0-16,4 5 0 0,1-5-3 0,6 1-1 15,-18-1 0-15,7 0 0 0,-1 5-2 0,0 0-1 0,6 0 0 16,-6 0 0-16,6 0 2 0,0 0 0 0,0 1 0 0,0-1 0 15,0 5-4-15,0-5-1 0,5 5 0 0,-5 0 0 16,6 1-1-16,-1-1 0 0,1 0 0 16,-6 5 0-16,6-5 2 0,-1 11 0 0,6-6 0 0,-5 0 0 15,0 6 0-15,-1-6 0 0,7 5 0 0,5 0 0 16,-18-4-3-16,18 4 0 0,-17 0 0 0,12 1 0 16,-7-1-9-16,7 0 12 0,5 1-12 0,0-1 12 15,-12-5-12-15,6 11 10 0,1-6-10 0,5 0 10 16,0 1-2-16,-6-1-8 0,6 0 12 0,0 6-4 15,0-6 0-15,0 0-8 0,0 1 12 0,0 4-4 16,-6-10-8-16,12 5 12 0,-6 1-12 0,0-6 12 16,6 5-12-16,-6-4 12 0,11-6-12 0,1 5 12 15,-12 0-3-15,17 1 0 0,-12-6 0 0,12 5 0 0,1-5 3 16,-1 0 1-16,11 6 0 0,-5-6 0 0,5 0-4 16,-5 0-1-16,0-5 0 0,11 1 0 0,-11-1-8 0,11-5 10 15,-5 0-10-15,-1 0 10 0,12-5-10 0,-17-5 0 16,11 5 9-16,6-5-9 0,-12 0 0 0,7 0 0 15,-1 0 0-15,6-1 8 0,-18-4-8 0,13 5 0 16,4-5 0-16,-16 5 0 0,11-5 0 0,-11 5 0 16,11-5 0-16,-5-5 0 0,-1 4 0 0,1-4 0 15,-1 5 0-15,-5-10 0 0,6 5 0 0,-12-6 0 16,6 1 0-16,5-5 0 0,-11 5 0 0,12-6 0 16,-7 1 0-16,7 0 0 0,-12-1 0 0,6-4 0 15,-12-6 0-15,6 6 0 0,-5-5 0 0,5 4 0 16,-6 6 0-16,1-5-8 0,5-6 8 0,-12 1 0 0,1-1 0 15,-6 6 0-15,6-6 0 0,-6 1 0 0,0 5 0 0,0-1-8 16,-12 1 8-16,7 4 0 0,5-4-9 0,-12 5 9 16,-5-6 0-16,6 6 0 0,-1 0 0 0,-5-6 0 15,0 6 0-15,6 0 0 0,-12-1-9 0,6 6 9 16,-6 0 0-16,0 0 0 0,1 4-8 0,4 1 8 16,7 0 0-16,-6 5 0 0,-6 0 0 0,6 0 0 15,-11 5 0-15,5 0-8 0,-6-1 8 0,12 6 0 16,-17 0 0-16,6 0 0 0,10 6 0 0,-16-1 0 15,11 5-8-15,-5-5 8 0,5 5 0 0,-5 0 0 16,11 5 0-16,-18 0 0 0,13 1 0 0,-1 4 0 16,6-5 0-16,-6 5 0 0,6 1 0 0,0-1 0 15,-12 0 0-15,6 0 0 0,1 1 0 0,-1-1 0 16,-6 5 0-16,7-5 0 0,-1 6 0 0,6-1 0 16,-12 5 0-16,12-4 0 0,0 4 0 0,6 6 0 0,-1-6 0 0,-5 0 0 15,-6 6 0-15,6-1 0 0,-6-4 0 0,12 4 0 16,5 6 0-16,-11-6 0 0,0 0 0 0,12-4 0 15,-7 4 0-15,6 1 0 0,6-1 0 0,0-4 0 16,6 4 8-16,6-5-8 0,-12 1 0 0,11 4 8 16,6-4-8-16,0-1 0 0,6 0 11 0,5 6-11 15,1-11 12-15,-1 6-12 0,7-11 9 0,-1 0-9 16,0-5 0-16,6 0 9 0,0-9-9 0,0-1 0 16,-1 0 0-16,1-10 0 0,0-6 0 0,0 1 0 15,6 0 8-15,-6-5-8 0,-1 0 0 0,7-5 0 16,-6-6 0-16,-6 1 0 0,0-5 0 0,6-1 0 0,-11-4 0 15,-1-6 0-15,-11-4 0 0,6-1 0 16,0 0-8-16,0 6-1327 0</inkml:trace>
  <inkml:trace contextRef="#ctx0" brushRef="#br0" timeOffset="25851.185">16735 14897 1346 0,'29'16'60'0,"-12"-6"12"0,6 0-58 0,-6 5-14 15,-6-5 0-15,0 0 0 0,18 0 94 0,-12-5 16 0,-17-5 3 16,0 0 1-16,0 0-46 0,0 0-10 0,0 0-2 0,6-15 0 16,-1-5 7-16,1 0 1 0,-6 0 0 0,-6-6 0 15,-11 1-45-15,12 10-9 0,16-6-2 0,-5 6 0 16,-1 0 48-16,1 0 8 0,-6 0 3 0,6 5 0 15,17-6-8-15,-12 6-2 0,-5-5 0 0,-1 5 0 16,13-5-22-16,-7 0-5 0,-11-1-1 0,0-4 0 16,-6 5-14-16,6-5-3 0,6-6-1 0,-6 6 0 15,-17-5-11-15,5-1 0 0,12 1 0 0,-11-5 0 16,-6-1 0-16,6-4 0 0,-1-6 8 0,1 1-8 16,11-1 0-16,-12 1 0 0,-10-6 0 0,10 1 0 15,6-1 0-15,1 6 8 0,-24-1-8 0,6 6 0 16,1-1 0-16,-1 1 0 0,0 4 8 0,-5 1-8 15,-7-6 13-15,13 11 1 0,-1 0 0 0,0 5 0 16,-5 4-14-16,5-4-18 0,0 5 4 0,12 0 1 16,-6 0 13-16,-1-1 0 0,1 1 0 0,6 5 0 0,0-5 0 0,-7 5 0 15,7 0 0-15,0-1 0 0,-6 1 0 0,5 0 0 16,6 5 0-16,-5-5 0 0,0 5 0 0,-1-5 0 16,12 10 0-16,-5-5 0 0,-13 0 0 0,18 5 8 15,0 0-8-15,0 0 10 0,0 0-2 0,0 0 0 16,0 0 0-16,0 0 0 0,0 0 4 0,0 0 1 15,0 0 0-15,0 0 0 0,0 0-1 0,0 0 0 16,0 0 0-16,0 0 0 0,0 0-3 0,0 0-1 16,0 0 0-16,0 0 0 0,-5 10-8 0,5-10 8 15,0 10-8-15,0 5 8 0,0 0-8 0,0 6 0 16,5-6 9-16,-5 10-9 0,6-5 0 0,0 1 8 0,-6-1-8 16,6 0 0-16,5 0 0 0,-5 1 0 0,-6-1 0 0,5 5 8 15,-5-5-8-15,6 1 0 0,0-1 0 16,-1 0 0-16,-5-5 0 0,0-4 0 0,12 4 0 0,-6 0 8 15,-12 0-8-15,6-15 0 0,0 0 0 0,6 15 0 16,-6-15 16-16,0 0 1 0,0 0 1 0,0 0 0 16,0 0-18-16,0 0 0 0,0 0 0 0,0 0 0 15,0 0 0-15,0-10 0 0,0-5 0 0,-6 5 0 16,0-10 0-16,0-1-17 0,1-4 3 0,-1 0 1 16,-5-6 21-16,-1 6 4 0,7 0 0 0,5-1 1 15,0 6-13-15,-6 0-15 0,6 5 3 0,-6 5 1 16,6-6 11-16,6 6 11 0,5 0-3 0,6 5 0 15,6 0 19-15,0 5 3 0,0 5 1 0,11 0 0 16,6 0-10-16,5 5-1 0,-5 0-1 0,0 6 0 16,-6-6-11-16,6 0-8 0,6 5 12 0,-6-5-12 0,-23 5 9 15,6-4-9-15,5-6 0 0,-5 5 9 0,-12 0-9 0,-11-10 0 16,0 0 0-16,0 0 0 16,0 0-99-16,-11 0-21 0,-23 0-5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6:40:45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4747 7727 921 0,'0'0'40'15,"0"0"10"-15,17 10-40 0,-17-10-10 0,6 5 0 0,-6-5 0 16,11 5 180-16,6 5 35 0,-5 0 6 0,-1 0 2 16,-11-10-107-16,0 0-20 0,0 0-5 0,17 11-1 0,-17-11-46 0,0 10-8 15,0-10-3-15,0 0 0 0,12 5-1 0,-12-5-1 16,0 0 0-16,0 0 0 0,0 0 5 0,0 0 2 15,11 5 0-15,-11-5 0 0,0 0 13 0,0 0 2 16,17 10 1-16,-11-10 0 0,5 5-4 0,1 0-1 16,-1-5 0-16,6 5 0 0,-11 0-13 0,11-5-2 15,0 5-1-15,0-5 0 0,6 0-10 0,0 0-3 16,-6-5 0-16,-11 0 0 0,22 5-5 0,-17-5-2 16,18 5 0-16,-18-5 0 0,18 0-4 0,-12 5-1 15,11-5 0-15,-5 0 0 0,6 0-8 0,11 5 8 16,-12-10-8-16,6 10 8 0,0-11-8 0,6 6 0 15,-6-5 0-15,6 5 8 0,6-5-8 0,-6 0 0 0,0 0 0 16,0 0-11-16,11 0 11 0,-17-1 0 0,6 6 10 0,-12-10-10 16,1 15 0-16,11 0 0 0,-17 0 0 0,5 0 0 15,6 0 12-15,0 0-3 0,-5 5-1 16,17 5 0-16,-7-10-8 0,1 5 0 0,6 0 0 0,5-5 0 16,-11 0 0-16,6 0 0 0,5-5 0 0,6 5 0 15,0-5 0-15,0 5 0 0,-17 0 0 0,0 0 0 16,-1 0 0-16,1 0-17 0,-11 0 4 0,5 5 1 15,-11 0 20-15,5 6 5 0,1-1 1 0,-1 0 0 16,-5-5-6-16,0 5-8 0,11-5 11 0,-5 5-11 16,-1-5 11-16,12 5-11 0,0 1 10 0,0-6-10 15,0-5 8-15,11 0-8 0,0 0 0 0,0 0 0 16,6-5 0-16,-11 5 8 0,-6 0-8 0,0-5 0 16,0-1 0-16,-6 6 0 0,0-5 0 0,0 5 0 15,6 0 0-15,-11 0 0 0,5 0 0 0,0 5 0 0,12-5 0 16,-7 6 0-16,1-6 0 0,12 5 0 0,-13-5 0 0,18 0 8 15,-11 0-8-15,5-11 0 0,6 6 11 0,0-10-1 16,6 0 0-16,11 0 0 0,-6 0-10 0,1-1-12 16,10-4 2-16,-4 0 1 0,-7 0 9 0,0 10 0 15,-11-6 0-15,0 6 0 0,0 0 0 0,-5 5 0 16,4 5 0-16,-4 0 0 0,5 0 0 0,-6 0 0 16,0 5 0-16,6-5 8 0,0-5-8 0,0 5 0 15,6-5 0-15,0 0 8 0,5-5-8 0,-11 5 0 16,-11-5 0-16,5-1 0 0,-6 1 0 0,7 0 0 15,-12 0 0-15,-6 10 0 0,6-5 0 0,-18 5 0 16,-4 0 0-16,-13 0-948 0,-5 0-186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6:50:01.7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12382 8385 1562 0,'0'0'69'0,"0"0"15"0,0 0-68 0,0 0-16 15,0 20 0-15,-11-4 0 0,-1 4 11 0,7 0-2 16,-7 0 0-16,7 1 0 0,-7 9-9 0,1-5 10 16,5 1-10-16,0-1 10 0,1-5 14 0,5 5 4 15,5-9 0-15,7-1 0 0,-7-5 68 0,13 0 13 16,4 0 3-16,7-10 1 0,-1 0-4 0,-5-5-1 15,0 0 0-15,-6-5 0 0,6 0-55 0,-6 0-11 16,0-5-2-16,-6-1-1 0,-5 1-24 0,-6-5-5 16,-6 5-1-16,-5 0 0 0,-6 9-9 0,-6 1 0 0,-11 5-10 0,-12 0-782 15,-11 11-157-15</inkml:trace>
  <inkml:trace contextRef="#ctx0" brushRef="#br0" timeOffset="24119.639">8975 8507 576 0,'11'0'25'0,"-5"-5"6"0,0 5-31 0,5 0 0 16,-11 0 0-16,0 0 0 0,0-11 168 0,0 11 27 16,0 0 5-16,6-10 2 0,-6 5-70 0,11-5-15 0,-11 10-2 0,0 0-1 15,0 0-50-15,0 0-11 0,0 0-1 0,0 0-1 16,0 0 5-16,0 0 0 0,0 0 1 0,0 0 0 15,0 0-1-15,0 0-1 0,0 10 0 16,0-10 0-16,-11 15-3 0,11 1 0 0,0-1 0 0,0 5 0 16,11-5-28-16,-11 6-7 0,0-6-1 0,6 5 0 15,0 0-3-15,-6 0-1 0,5 1 0 0,-5-1 0 16,12-5 4-16,-1 5 0 0,-11-4 0 0,0 4 0 16,6-10 3-16,-1 5 1 0,1-5 0 0,-6-5 0 15,0-5-1-15,0 0 0 0,0 0 0 0,0 0 0 16,0 0-8-16,0-5-2 0,0-5 0 0,0 0 0 15,-6-10-9-15,6 0 0 0,-5-1 9 0,-1-4-9 16,6 5 0-16,0-11 0 0,0 1 0 0,0 5 8 16,-11-6-8-16,11 1-10 0,0-6 10 0,0 11-1259 15</inkml:trace>
  <inkml:trace contextRef="#ctx0" brushRef="#br0" timeOffset="27149.834">12479 8517 115 0,'0'0'0'0,"0"0"10"0,0 0-10 0,0 0 0 16,0 0 0-16,0-5 0 0,11 0 138 0,-11 5 26 15,6-5 4-15,-6 5 2 0,6-6-72 0,-6 6-14 16,0 0-4-16,0 0 0 0,5-5-24 0,-5 5-4 16,0 0-2-16,0 0 0 0,0 0-10 0,0 0-1 15,0 0-1-15,0 0 0 0,0 0-18 0,0 0-4 16,0 0-1-16,0 0 0 0,0 0-4 0,0 0-1 15,-5-10 0-15,5 10 0 0,0 0 6 0,0 0 2 16,-17 0 0-16,0 5 0 0,17-5-1 0,-18 5 0 16,1 6 0-16,-5 4 0 0,-1 5 3 0,0 0 0 15,0 1 0-15,6-1 0 0,-6 0-9 0,6 0-2 16,6-5 0-16,-1 6 0 0,-5-11 9 0,12 5 2 0,5-15 0 0,0 0 0 16,0 0 11-16,0 0 2 0,5 10 1 0,12-5 0 15,6-5 5-15,6 0 1 0,-1 0 0 0,12 0 0 16,-11-5-17-16,-1 0-3 0,12-5-1 0,-23 5 0 15,6-5-7-15,-6-5-2 0,6 4 0 0,-6-4 0 16,-6-5-2-16,1 0 0 0,-7 0 0 0,1-1 0 16,-6 1-8-16,-11 0 0 0,-1-6 0 0,1 6 0 15,-1 0 0-15,-5 0 0 0,-5 4 0 0,-7 1-632 16,12 5-121-16</inkml:trace>
  <inkml:trace contextRef="#ctx0" brushRef="#br0" timeOffset="32273.642">11037 6238 0 0,'0'0'0'0,"0"0"0"15,0 0 0-15,0 0 0 0,0 0 272 0,6 15-55 16,-6-15 44-16,0 0 9 0,0 0-137 0,0 10-27 0,0-10-6 0,-11 10 0 16,11-10-63-16,-6 0-12 0,6 0-2 0,-11 0-1 15,-1-5 24-15,1 5 5 0,5-5 1 0,-5-5 0 16,-1 10 20-16,12 0 4 0,-5-10 0 0,5 10 1 15,0 0 7-15,0 0 2 0,5-10 0 0,1 0 0 16,11 10 6-16,-11-15 2 0,5 9 0 0,1 1 0 16,-12 5-26-16,11 0-6 0,6 0-1 0,-5 0 0 15,-12 0-30-15,11 0-7 0,6 5 0 0,-6 6-1 16,-5-1-12-16,0 5-3 0,0 0 0 0,-1 10 0 16,1 1-8-16,0 4 0 0,-6-5 9 0,0 6-9 15,5-6 0-15,1 0 8 0,-6-4-8 0,0-1 0 16,0 0 18-16,6-5-1 0,-1-4 0 0,-5-11 0 15,6 10 8-15,6-5 2 0,5-5 0 0,0 0 0 16,-6 0-2-16,6-10 0 0,-5 5 0 0,5 0 0 16,0 10-14-16,-6-10-3 0,1-1-8 0,-1 1 12 0,0 5-12 15,1 0 0-15,-1-5 0 0,-11 5 0 16,6-5-44-16,0-5-12 0,-1 10-3 0</inkml:trace>
  <inkml:trace contextRef="#ctx0" brushRef="#br0" timeOffset="65088.048">8593 3959 633 0,'0'0'56'0,"0"0"-44"15,0 0-12-15,17 0 0 0,-5-10 128 0,5 0 23 0,-17 10 5 0,0-5 0 16,11-5-28-16,-11-6-7 0,0 6-1 0,0 0 0 16,-6 0-52-16,1-5-12 0,5 0-1 0,0 5-1 15,-17-6-19-15,17 6-4 0,-12-5-1 0,1 5 0 16,5-5 13-16,0 5 2 0,1 0 1 0,-7-1 0 16,1 6-17-16,-6-15-3 0,5 5-1 0,7 0 0 15,-18 5-6-15,6-6-2 0,-6 6 0 0,-5 0 0 16,-1 5-2-16,12-5-1 0,-23 10 0 0,12-10 0 15,-1 5 3-15,-11 5 1 0,6 0 0 0,-6 0 0 16,0 0-6-16,-11 5 0 0,5-5-1 0,-16 10 0 16,5-10-11-16,6 0 10 0,-6 5-10 0,0 0 10 15,11 0-10-15,-5 5 0 0,5 0 0 0,6 6 0 16,-11-1 0-16,11 5 0 0,-6-5 9 0,18 11-9 16,-1-1 19-16,-5 10-1 0,12-9 0 0,-13 4 0 15,7-5 6-15,11 6 0 0,-17-6 1 0,11 5 0 16,-6 1-9-16,6-1-3 0,-5 1 0 0,0-1 0 0,10 5-2 0,-4-9-1 15,-1 4 0-15,6 0 0 0,0 1 2 0,0-1 1 16,5-4 0-16,1 4 0 0,5 5 3 0,6-9 1 16,-11-6 0-16,11 5 0 0,-6 1 3 0,6-6 1 15,6 0 0-15,5 5 0 0,-5-14-4 0,5 9-1 16,1 0 0-16,-1-10 0 0,6 10-6 0,6 1-2 16,0-1 0-16,-1 5 0 0,7 1-8 0,-1-1 12 15,12-5-12-15,-6 5 12 0,1 1 0 0,-1 4 1 16,6-4 0-16,0-1 0 0,-1 0-1 0,-10 0 0 15,5-14 0-15,0 9 0 0,6-5-3 0,-6-5-1 16,1-5 0-16,10 0 0 0,1 0-8 0,5-10 12 0,12 0-12 16,11-5 12-16,-6-5-12 0,6 5 0 0,0-16 0 0,0 11 8 15,6-5-8-15,-17 5 0 0,-6-5 0 0,-6-1 0 16,0 1 0-16,1 0 0 0,-7-6 0 0,-5 6 0 16,-6-5 0-16,0-5 0 0,1 4 0 0,5-4 0 15,-23-1 0-15,5 6 0 0,-4-5 0 0,4 4 0 16,-5 1 0-16,-11 0 0 0,0-1 0 0,0 1 0 15,-1 0 0-15,1 0 0 0,-6-1-9 0,-6 1 9 16,1-6 0-16,-7 6 0 0,6 0 0 0,-11 0 0 16,0-6-8-16,0 1 8 0,-6-1 0 0,1 6 0 15,4-10-8-15,-10 9 8 0,-1 1 0 0,7 0 0 16,-12-1-8-16,11 11 8 0,-11-5 0 0,-1 5 0 16,7-6 0-16,-12 6-8 0,0-5 8 0,0 5 0 0,6 5 0 15,-6 5 0-15,-17-11 0 0,6 11 0 16,5 0 0-16,-11 5 0 0,6-10 0 0,0 5 0 0,5 5 0 0,1 0-8 15,5 5 8-15,0 5 0 0,6-5 0 0,-6 5 0 16,6 6 0-16,5-6 0 0,-5 5 0 0,11 5 0 16,-11 0 0-16,5-4 0 0,1 9 0 0,-1 0 0 15,1-9 0-15,-1 9 0 0,-5 0 0 0,11 6 0 16,-5-6 0-16,17 5 0 0,-18 6 0 0,12-11 0 16,6 5 0-16,-12-4 0 0,11 4 0 0,7 0 0 15,-7 1 0-15,7-6 0 0,-7 1 0 0,1 4 0 16,11-10 0-16,0 11 0 0,0-6 0 0,11 5 8 15,-11-4-8-15,12-1 0 0,-7 0 0 0,7-5 0 16,-1 6 8-16,6 4-8 0,-5-5 0 0,5 1 9 0,6-11-9 16,-1 5 8-16,1 0-8 0,6-4 0 0,10 4 9 0,-16-5-9 15,11 5 0-15,-5-4 9 0,5 4-9 0,0-10 0 16,6 5 8-16,-11-10-8 0,11 0 0 0,-1-5 0 16,7 0 8-16,5 0-8 0,18-5 0 0,-12 0 0 15,5-15 8-15,1 15-8 0,-6-15 0 0,6-1 0 16,-6 6 0-16,0-10 0 0,0 5 0 0,-6-1 0 15,-11-9 0-15,0 5 0 0,0-6 0 0,-6 1 0 16,-6-1 0-16,1 6 0 0,-7 0 0 0,1-6 0 16,0 6 0-16,-6 0 0 0,-5-11 0 0,-1 11-9 15,0 0 9-15,-5-1 0 0,5 1 0 0,-11-10 0 16,-11 4 0-16,0-4-10 0,-1 4 10 0,-5 1 0 16,0-11-9-16,-6 6 9 0,-11-5 0 0,6-1-9 15,-7-5 9-15,-4 11 0 0,-7-11 0 0,6 11-8 16,-6-6 8-16,-5 11 0 0,6-5 0 0,-1 9 0 0,-5 1 0 15,-1 10-8-15,-4 5 8 0,4 0 0 0,7 10 0 0,-12 0-8 16,5 10 8-16,7 0 0 0,-6 5 0 0,5 10-8 16,-5-9 8-16,-6 9 0 0,11 10 0 0,-11-9 0 15,-6 4 0-15,6 5-8 0,0 1 8 0,6-1 0 16,-6 1 0-16,12 4 0 0,5-9 0 0,0 9 0 16,6 1 0-16,11-6-8 0,-6 6 8 0,18-11 0 15,-6 11 0-15,17-1 0 0,-11 1 0 0,22-1 8 16,-11-4-8-16,6 9 0 0,5-9 0 0,0 4 9 15,7-10-9-15,-1 6 0 0,0-6 9 0,17 1-9 16,-17-6 0-16,23 0 9 0,0 1-9 0,0-1 0 16,0 5 9-16,5-4-9 0,6-1 0 0,-5 5 9 0,5-4-9 0,6-1 0 15,0 0 8-15,0-4-8 0,23-6 0 16,-17-5 0-16,16 0 9 0,-5-15-9 16,1 0 0-16,-7-20 9 0,6-6-9 0,-6-9 0 0,12-1 0 0,-29-20 8 15,-5 11-8-15,-6-1 0 0,0 0 0 0,-17 1-11 31,-6 4-58-31,0 11-12 0,-12 4-3 0,-5 6-1219 0</inkml:trace>
  <inkml:trace contextRef="#ctx0" brushRef="#br0" timeOffset="96205.344">9265 7155 172 0,'0'0'8'0,"0"0"1"0,0 0-9 0,0 0 0 16,0 0 0-16,12 5 0 0,-12-5 150 0,0 0 28 15,0 0 6-15,0 0 0 16,0 0-130-16,0 0-26 0,0 0-6 0,0 0-1 0,0 0 23 0,0 0 5 15,0 0 1-15,0 0 0 0,0 0 13 0,0 0 2 16,0 0 1-16,0 0 0 0,0 0 18 0,0 0 3 16,11 5 1-16,1-5 0 0,-12 0-28 0,0 0-6 0,0 0-1 0,11 0 0 15,-5 0-16-15,-6 0-3 0,0 0-1 0,0 0 0 16,0 0 4-16,0 0 1 0,0 0 0 0,0 0 0 16,0 0-10-16,0 0-1 0,11-5-1 0,-11 5 0 15,0 0 45-15,0 0 9 0,0 0 1 0,0 0 1 16,0 0-26-16,0 0-6 0,0 0-1 0,0 0 0 15,6-11-22-15,-6 11-5 0,0 0-1 0,0-10 0 16,0-5-9-16,0 5-1 0,-6 0-1 0,6 10 0 16,-11-10-1-16,5 5 0 0,-5 0 0 0,-1 0 0 15,1-1 0-15,5 1 0 0,-5 0 0 0,-1 0 0 16,1 0 3-16,0 5 0 0,-1-10 0 0,1 10 0 16,-12-5-12-16,6 0 0 0,5 0 0 0,-10 0 0 15,5 0 0-15,-6 0 0 0,6 0 9 0,0 5-9 16,0-5 10-16,5 5-2 0,-5 0-8 0,0-5 12 15,-6 5-3-15,0 0-1 0,6 0 0 0,0 0 0 0,-11 5 0 16,5-5-8-16,0 0 12 0,0 5-4 0,1-5-8 0,4 5 12 16,-16-5-12-16,11 5 12 0,1-5-12 0,5 5 0 15,-18 0 0-15,13-5 8 0,-1 0-8 0,6 5 0 16,-6-5 0-16,6 0 8 0,-12-5-8 0,7 5 0 16,-1 5 0-16,0 0 8 0,-11 0-8 0,11-5 0 15,-5 0 9-15,-1 5-9 0,6-5 24 0,-5 5 0 16,5-5 0-16,0 0 0 0,0 5-24 0,6 0 0 15,-11 0 0-15,5 0 0 0,-5 1 0 0,10 4 0 16,-4 0 0-16,5 5 0 0,-1 5 0 0,-4-10 0 16,5 11 0-16,-6-1 0 0,11 5 0 0,-5 6 0 15,0-6 0-15,6 5 0 0,-6 1 20 0,5-6-1 0,-5 5 0 16,6 1 0-16,-1-1-19 0,7-5 0 0,-12 1 0 0,11-6-9 16,-5 5 9-16,5-4 0 0,-6-1 0 0,12 0 0 15,-11 0 8-15,11 1-8 0,-6 4 8 0,6-5-8 16,0 6 10-16,0-1-2 0,0-5-8 0,6 5 12 15,-6-4-12-15,6 4 11 0,-1-5-11 0,7 1 10 16,-12-1-10-16,0 0 0 0,6-5 9 0,5 0-9 16,-5 1 8-16,11-1-8 0,-12-5 10 0,13 5-10 15,-1-5 12-15,5 5-4 0,13 1-8 0,-7 4 12 16,6 0-4-16,6 0-8 0,0 1 11 0,0-1-11 16,0 0 8-16,0 0-8 0,5-4 0 0,7-1 0 15,-7 0 8-15,-5-5-8 0,0-5 0 0,5 0 0 16,7-5 8-16,5 0-8 0,0-10 0 0,11 0 0 15,0-5 0-15,-5-10 0 0,11-6 0 0,0 1 0 16,6-1 0-16,-12-4 0 0,1 5 0 0,-1-6 0 16,-11 11 0-16,0-1-9 0,-11-4 9 0,5 5-8 15,-11 4 8-15,-6-4 0 0,0 0-9 0,-5 0 9 0,-1 4 0 0,-16-4-9 16,-1 0 9-16,-5-6 0 0,-6 1-11 0,-6-6 11 16,-5 1-10-16,-1-11 10 0,-16 1-10 0,-1-6 10 15,-5-5-10-15,-6 1 10 0,-5 4-16 0,5 0 4 16,-6 1 0-16,1 9 0 15,-7 6-164-15,7 4-33 0</inkml:trace>
  <inkml:trace contextRef="#ctx0" brushRef="#br0" timeOffset="101251.006">8599 6947 288 0,'0'0'25'0,"0"0"-25"15,0 0 0-15,0 0 0 0,0 0 84 0,0 0 12 16,0 0 3-16,0 0 0 0,0 0-33 0,0 0-6 15,0 0-2-15,0 0 0 0,0 0-9 0,0 0-1 16,0 0-1-16,0 0 0 0,0 0 1 0,0 0 0 16,0 0 0-16,-6 0 0 0,6 0 0 0,0 0 0 15,0 0 0-15,0 0 0 0,0-15-4 0,0 15 0 16,0 0 0-16,0 0 0 0,0 0 5 0,-6-10 1 0,6 10 0 0,0 0 0 16,0 0-6-16,0-11 0 0,0 6-1 0,0 5 0 15,0 0 0-15,-5-15 0 0,5 5 0 0,0 10 0 16,0 0-32-16,0-5-11 0,0-5 0 0,0 10 9 15,0-10 2-15,0 10 0 0,0-10 0 0,0 10 0 16,0-11 1-16,0 11 1 0,0-10 0 0,0 10 0 16,0-10 9-16,0 10 2 0,0-10 0 0,0 0 0 15,0 5-4-15,0 5-1 0,0-5 0 0,0-10 0 16,0 5-3-16,-12-1 0 0,12 1 0 0,0 0 0 16,0 0 4-16,0-5 1 0,12 5 0 0,-12-5 0 15,0 4 6-15,5-4 1 0,-5-5 0 0,6 5 0 16,-6 0-6-16,6 9-1 0,0-19 0 0,-1 10 0 15,7 0-1-15,-12 0-1 0,5-6 0 0,7 1 0 16,-7 5-3-16,7 0-1 0,-1-6 0 0,1 6 0 16,5-5 2-16,5 5 1 0,-4-11 0 0,-1 11 0 0,11-5 0 15,-5 5 0-15,5-5 0 0,-10-1 0 0,10 6-1 0,-5-5 0 16,5 10 0-16,-11-11 0 0,6 6-2 0,-11-5-1 16,5 10 0-16,0-5 0 0,-6 0-6 0,1-1-8 15,-7 1 11-15,7 5-11 0,-1-5 8 0,0 5-8 16,-5-5 0-16,6 4 0 0,-1 1 0 0,0 5 0 15,-5-5 0-15,-6 10 0 0,0 0 0 0,0 0 0 16,6-15 0-16,-6 15 0 16,-6-10-82-16,6 10-14 0,0 0-2 0,-6 0-1 15,1 0-152-15,5 0-30 0</inkml:trace>
  <inkml:trace contextRef="#ctx0" brushRef="#br0" timeOffset="101844.612">8815 6096 691 0,'0'0'61'0,"0"0"-49"0,0 0-12 0,0 0 0 0,-11 10 64 0,5-10 11 15,-5 0 1-15,5 0 1 0,0 0 80 16,-5 0 16-16,0 0 3 0,11 0 1 0,0 0-5 0,0 0 0 16,0 0-1-16,0 0 0 0,0 0-15 0,0 0-4 15,0 0 0-15,0-10 0 0,0 0-60 0,0 10-13 16,11-10-3-16,-11 10 0 0,0 0-31 0,11-10-6 15,-5 5-2-15,-6 5 0 0,6-10-15 0,0-1-3 16,5 6-1-16,0-10 0 0,-11 15-4 0,6-5-1 16,5 0 0-16,-11-5 0 0,12 0-1 0,-6 0-1 15,5 5 0-15,0 0 0 0,1-6-2 0,5 1 0 16,-6 0 0-16,6 0 0 0,-5 0-9 0,5 0 0 16,-6 5 9-16,1-5-9 0,5-1 0 0,-6 1 0 15,6 10 0-15,-5-10 8 0,-1 5-8 0,6 0 0 0,-6 0 0 0,1 5 0 16,-12 0 0-16,0 0 0 0,17 0 0 0,-17 0 0 15,0 0 0-15,6 15 0 0,5 0 0 0,0 1 0 16,-5-1 0-16,5 5 0 0,1 5 0 0,-6-4-8 16,-6 4 8-16,5 0 0 0,-5-4 0 0,0-1 0 15,0 0 0-15,0 0 0 0,0-5 0 0,0 6-8 16,0-6 8-16,-5 5 0 0,-1 0 0 0,6-9 0 16,-12 4 0-16,12-5 0 0,0-10 0 0,0 15 0 15,-5-5 0-15,-1 0 0 0,6-10 0 0,0 0 0 16,0 0 0-16,0 16 0 0,0-16 0 0,0 0 0 15,0 0 0-15,0 0 0 0,-6 5-11 0,6-5 11 16,-5 10-144-16,-1 0-22 0,0 0-5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6:51:59.5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8542 3721 57 0,'0'0'0'0,"0"0"0"0,0 0 0 0,0 0 0 16,-12 0 156-16,12 0 25 0,0 0 6 0,0 0 1 16,0 0-65-16,-5 0-13 0,-7 0-2 0,7 0-1 15,5 0-52-15,-12 0-11 0,1 5-1 0,-6-5-1 16,0 0-12-16,0-5-2 0,-1 0-1 0,-4 0 0 16,-7 0 10-16,12 0 3 0,-17 0 0 0,11-5 0 15,-17 5-2-15,12 0 0 0,5 5 0 0,-6-11 0 16,12 11-5-16,-22 0-1 0,10 0 0 0,1 11 0 15,-7-6-3-15,13 5-1 0,-13-5 0 0,13 5 0 16,-13 5 14-16,7 0 2 0,11 1 1 0,-12 4 0 0,1-5-27 16,5 10-6-16,6-10 0 0,-12 1-1 0,1 4 0 0,-1-10 0 15,7 5 0-15,-1-5 0 0,0 6-11 0,-5-6 0 16,5 5 0-16,-6-5 8 0,12 0-8 0,-11 5 0 16,5-5 9-16,-6 6-9 0,12-6 12 0,0 5-1 15,6-5-1-15,-1 10 0 0,-10-4 14 0,5 9 2 16,5-5 1-16,7 0 0 0,-7 6-7 0,1-11 0 15,5 5-1-15,0 0 0 0,1 1-7 0,-7-1 0 16,7 0-1-16,5 0 0 0,0-4-11 0,0 4 8 16,0 0-8-16,5 0 8 0,-5 6 4 0,12-11 1 15,-12 0 0-15,5 5 0 0,1 1 12 0,5 4 3 16,7-5 0-16,-13 0 0 0,7 6-2 0,-1-11 0 0,0 10 0 0,6-4 0 16,-11-1-8-16,6-5-2 0,10 0 0 0,-16 0 0 15,11-5 2-15,0 6 0 16,0-6 0-16,0 5 0 0,12 0-18 0,-6-5 8 0,-6 5-8 15,6 1 0-15,5-6 19 0,1 5-3 0,5-5-1 0,0 5 0 16,0 1 3-16,6-6 1 0,6-5 0 0,-1 5 0 16,1-5-2-16,-1 0 0 0,7-5 0 0,-12 0 0 15,5 0-9-15,-11 0-8 0,6-10 12 0,-6 0-12 16,6 0 9-16,0-6-9 0,0-4 0 0,-11 0 9 16,-1 5-9-16,0-6 0 0,1-4 0 0,-18 0 0 15,18-1 0-15,-18-9 0 0,6 0 0 0,0 4 0 16,1-4 0-16,-1 9 0 0,0-9 0 0,-6 5 0 15,1-1 0-15,-7 1 0 0,7-6 0 0,-7 11 0 16,-5 0 0-16,0-11 0 0,0 6 0 0,-5 10 0 0,5-16 0 16,-12 11 0-16,1 0 0 0,5-6 0 0,-5 6-9 0,-1 0 9 15,-5-6 0-15,6 6 0 0,-6 10 0 0,-12-11-8 16,6 1 8-16,1 0 0 0,-1-1 0 0,-17 11 0 16,6 0-8-16,0 0 8 0,5 5 0 0,-11 5-10 15,0 5 10-15,0-11-8 0,-5 11 8 0,-1 11 0 16,6-11 0-16,-11 10-8 0,6 5 8 0,5-10 0 15,0 10 0-15,0 0 0 0,-6 1 0 0,6-1-8 16,1 5 8-16,10 5 0 0,-11-9 0 0,6 4 0 16,11-5 0-16,-5 10 0 0,5-4 0 0,-6-1 8 15,12 0 0-15,-5 5 0 0,4 1-8 0,1 4-12 16,-5-5 4-16,10 1 0 0,-5 4 8 0,6 0 0 16,5 1 0-16,-5-1 0 0,11-4 0 0,-12 4 0 0,7-5 0 0,5 6 0 15,-18-6 0-15,13 0 8 0,5 1-8 0,-6-6 0 16,6 0 0-16,0 0 0 0,6 1 0 0,5-1 0 15,1 0 0-15,-12 5 8 0,5 1-8 0,7-16 0 16,-1 10 0-16,6 0 9 0,-6 1-9 0,7-1 0 16,4-5 9-16,-5 5-9 0,1 1 0 0,10-6 9 15,-5 0-9-15,5 0 12 0,12 5-12 0,0-20 12 16,-11 11-12-16,16-11 12 0,1 0-12 0,5 0 12 16,12-11-12-16,-6 11 8 0,5-15-8 0,1 5 8 15,-6-5-8-15,-6 5 0 0,6-5 0 0,0 5 0 16,-11-11 0-16,5 6 0 0,-11 5 0 0,0-5 0 15,-12-6 0-15,7 1 0 0,-1 10 0 0,-6-15 0 16,6 5 0-16,-11-6 0 0,6 1 0 0,-18 0 0 16,6-1 0-16,0 11 0 0,-11-10 0 0,5-1 0 15,-5 1 0-15,-6 0 0 0,-6-6 0 0,1 1 0 0,-1 5 0 0,-5-16-9 16,-7 11 9-16,1-11 0 0,-5 6-9 0,-1-1 9 16,-6 6 0-16,1-11-9 0,-12 6 9 0,0 0 0 15,-6-1-9-15,7 6 9 0,-7-1 0 0,-5 6 0 16,5 5 0-16,-17-6 0 0,7 1-9 0,-1 10 9 15,0 0 0-15,0 5 0 0,-6 5-8 0,12 5 8 16,-1 5 0-16,12 5 0 0,1 5-9 0,10 5 9 16,-11 0 0-16,0 1-9 0,23 4 9 0,-11 0 0 15,-1 1 0-15,12 4 0 0,0 6 0 0,11 4 0 16,-5-15 0-16,5 11 0 0,1 4 0 0,5-14 0 16,0 4 0-16,5 5 0 0,1-4 8 0,11-6-8 15,-6 6 8-15,12-1-8 0,-6-5 0 0,0 6 9 16,6-6-9-16,6 0 0 0,-1 1 11 0,12-1-11 0,0 0 10 0,0-4-10 15,17-1 8-15,0 10-8 0,0-20 0 0,-6-5 9 16,6 5-9-16,0-10 0 0,-6-15 9 0,6 5-9 16,0-10 0-16,-5-5 0 0,5-6 0 0,-1-4 8 15,1-1-8-15,-5-4 0 0,-18 4 0 0,0 1-8 16,0-1 8-16,-5 6 0 0,-6 5-9 0,-6-11 9 16,5 11-15-16,-16 5 2 0,-6-6 0 0,0 6 0 31,-6-10-143-31,-16-1-29 0,5 6-6 0</inkml:trace>
  <inkml:trace contextRef="#ctx0" brushRef="#br0" timeOffset="5139.428">10377 5873 115 0,'0'0'0'0,"0"0"10"0,0 0-10 0,0 0 0 0,0 0 0 0,0 0 0 16,0 0 105-16,0 0 19 0,0 0 4 0,0 0 1 16,0 0-81-16,0 0-17 0,0 0-3 0,0 0-1 15,0 0 26-15,0 0 6 0,0 0 1 0,0 0 0 16,0 0 8-16,0 0 3 0,0 0 0 0,0 0 0 0,0 0-7 0,0 0 0 16,0 0-1-16,0 0 0 0,0 0-10 0,0 0-1 15,0 0-1-15,0 0 0 0,0 0-4 0,0 0-1 16,17 0 0-16,-17 0 0 0,0 0-1 0,11-10 0 15,-11 10 0-15,11-5 0 0,1-5 0 0,-1 10 0 16,1-15 0-16,-1 5 0 0,-5-6 0 0,-1 6 0 16,7 0 0-16,-7 0 0 0,7 0-9 0,-12 0-1 15,11 0-1-15,-5 5 0 0,-6-11-12 0,11 6-2 16,-5 0-1-16,0-5 0 0,-1 10-7 0,-5-10 0 16,12 5-1-16,-12-16 0 0,0 6-2 0,6 0 0 0,-6-6 0 15,0 1 0-15,0 0-1 0,0 5-8 0,-6-6 12 0,6 1-4 16,0 0-8-16,-12-6 12 0,1 1-12 0,5-1 12 15,-5 11-12-15,0-15 8 0,5 4-8 0,-17 6 8 16,12-10-8-16,5 4 0 0,-11 6 9 16,0-5-9-16,0 4 0 0,0-14 0 0,0 9 0 0,5 1 0 15,-16 5 0-15,11-1 0 0,5-4 0 0,-11 5 0 16,6 4 0-16,-11-4 0 0,5 10 0 0,6-5 0 16,0-1 0-16,-6 6 0 0,6-10 0 0,0 5 0 15,5 4 0-15,-5 1 0 0,0 0 0 0,0-5 0 16,0 5 0-16,0 4 0 0,6-4 0 0,-1 5 0 15,1 0 0-15,5 5 0 0,-5-5 0 0,-6-5 0 16,11 9 0-16,0 1 0 0,-5-5 0 0,11 5 0 16,-12 0 0-16,7 0 0 0,5 5 0 0,-12-10 0 15,-5 5 0-15,12 5 0 0,5 0 0 0,0 0 0 16,-6-10 0-16,6 10 0 0,0-10 0 0,0 10 8 0,-12-5-8 0,12 5 0 16,0-11 8-16,0 11-8 0,0 0 0 0,-5-5 8 15,5 5-8-15,-6-10 0 0,6 10 0 0,0-10 9 16,0 10-9-16,0 0 0 0,0 0 12 0,0 0-4 15,0 0 0-15,0 0-8 0,0 0 13 0,0 0-4 16,0 0-1-16,-6-10 0 0,6 10-8 0,0 0 10 16,0 0-10-16,0 0 10 0,0 0-10 0,0 0 8 15,0 0-8-15,0 0 8 0,0 0-8 0,0 0 8 16,0 0-8-16,0 0 8 0,0 0-8 0,6 5 0 16,5 5 0-16,-11 5 0 0,0 1 0 0,0 4 0 15,18 5 0-15,-13 0 0 0,1 1 0 0,0-1 0 16,-1 0 8-16,7 6-8 0,5-6 0 0,-17 0 12 0,11 1-12 15,-5-1 12-15,0-10-12 0,-1 0 0 0,7 1 0 0,-12-6 0 16,5 5 0-16,1-5 0 0,-6-10 0 0,0 10 0 16,0-10 0-16,0 0 0 0,0 0 8 0,11 10-8 15,-11-10 9-15,0 0-9 0,0 0 10 0,0 0-10 16,0 0 11-16,0 0-11 0,0 0 12 0,0 0-12 16,0 0 11-16,-5-5-11 0,-7-10 10 0,7 0-10 15,5-5 10-15,-12-1-10 0,1 1 10 0,-6 0-10 16,17-5 0-16,-12-1 8 0,7 16-8 0,-7-15 0 15,1 5 0-15,11-1 0 0,-6 6 8 0,6 0-8 16,-5 5 0-16,5-5 9 0,5 4-9 0,1-4 8 16,17 5 8-16,-18-5 0 0,12 5 1 0,6 5 0 15,0-5 3-15,6 5 0 0,-1 0 0 0,1-1 0 16,-12 1-8-16,11 0 0 0,-5 0-1 0,5 5 0 0,-11 0-11 16,12-5 0-16,-18 5 9 0,12 5-9 0,0-5 0 0,-6 5 0 15,0 0 0-15,-17-5 0 16,6 16-92-16,0 4-20 0</inkml:trace>
  <inkml:trace contextRef="#ctx0" brushRef="#br0" timeOffset="24201.949">9123 6694 403 0,'0'0'36'0,"0"0"-36"0,0 0 0 0,0 0 0 16,11 0 152-16,-11 0 24 0,0 0 5 0,0 0 1 16,0 0-88-16,0 0-18 0,0 0-3 0,0 0-1 15,0 0-28-15,0 15-5 0,0 0-2 0,-11 0 0 16,-6 6 11-16,6-11 3 0,-7 10 0 0,7 0 0 16,-12 5 4-16,6 1 1 0,-17 4 0 0,0 6 0 15,5 9-4-15,-16-9-1 0,5 9 0 0,-6 11 0 0,-5 10-8 16,5 0-2-16,1 15 0 0,-12-16 0 0,6 16-17 0,-6-5-3 15,0 0-1-15,11 5 0 0,-22-5-7 0,11 5-1 16,0 0-1-16,5-5 0 0,-16-5-2 0,5 0 0 16,6 5 0-16,0-5 0 0,0-10 5 0,12-5 1 15,-6-1 0-15,5 1 0 0,6 0 13 0,-11-6 4 16,11 1 0-16,0 5 0 0,-11 4-32 0,11 1 8 16,0 0-8-16,0 0 0 0,0-1 16 0,6-4 1 15,-6 5 0-15,12-10 0 0,-12-1-4 0,11 1-1 16,1-11 0-16,5 1 0 0,6-6-2 0,-12 1-1 15,18-1 0-15,-6-4 0 0,-6-1-1 0,12-5 0 16,5 1 0-16,-17-1 0 0,12 0 7 0,5 1 1 16,-11-1 0-16,6 0 0 0,-1 1-5 0,-5-1-1 0,6-5 0 15,-1 5 0-15,7 1-10 0,-1-6 0 0,0-5 0 0,-5 0 8 16,22 1 7-16,-11-1 1 0,-17 5 0 0,17-10 0 16,-17 5 0-16,17-5 1 0,0-10 0 0,0 0 0 15,-6 11 10-15,6-1 1 0,0-10 1 0,0 0 0 16,0 10-9-16,0 0-3 0,0-10 0 0,0 0 0 15,0 10-2-15,0-10-1 0,0 0 0 0,23 10 0 16,-6 0 0-16,-5-5 0 0,5 6 0 0,-6-6 0 16,6 5-2-16,6-5 0 0,-6-5 0 0,0 5 0 15,12-5 0-15,5 0-1 0,0-5 0 0,6 0 0 16,17 0-11-16,6 0 0 0,-6 0 0 0,5-6 8 16,12 6-8-16,-11 0 0 0,5-10 0 0,12 15 0 15,-11-5 0-15,5 5 0 0,17-5 8 0,-11 5-8 16,-6 0 0-16,5-5 0 0,-22 0 0 0,12 0 0 15,-12 5 0-15,0-5 0 0,0 5 0 0,-6 0 0 0,0-5 0 16,-5 5 0-16,5 5 0 0,-5-5 0 0,-1-5 0 0,7 10 0 16,-13 0 0-16,7 0 0 0,-6-5 0 0,0 0 0 15,-12-5 0-15,12 0 0 0,-17 0 0 0,0 5 0 16,0-5 0-16,5-6 0 0,-17 6 0 0,18-10 0 16,-23 0 0-16,5 0 0 0,0-5-8 0,1 4 8 15,5-9 0-15,-17 0 0 0,6-1 0 0,-1-9 0 16,1-11 0-16,0 1 0 0,-1-6-8 0,7-5 8 15,-7-9 0-15,1-11 0 0,6-10 0 0,-1-11 0 16,12-9 0-16,0-5 0 0,-1 4 0 0,7-9 0 16,-1-1 0-16,7-9 0 0,-13-1 0 0,12 1 0 15,-11-1 0-15,0 10 0 0,0 11 0 0,-6 5 0 0,-6 0 0 0,6 4 0 16,-5 11-8-16,-1 0 8 0,-5 5 0 16,-6 0 0-16,0 10 0 0,0-5 0 0,0 10 0 15,0 6 0-15,0-1 0 0,0 5 0 0,0 1 0 0,0 4 0 16,0 0 0-16,6 6 0 0,-1-6 0 0,1 11 0 15,0 4 0-15,5-4 0 0,-5 9 0 0,5 1 0 16,1-1 0-16,-7 6 0 0,7 5 0 0,-1 0 0 16,-11 4-8-16,0 6 8 0,6 0 0 0,-6-5 0 31,0 5-52-31,0-5-7 0,-6 4-1 0,6 6-851 0,-17-5-170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6:53:41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9334 13343 734 0,'0'0'32'0,"0"0"8"0,0 0-32 0,0 0-8 0,0 0 0 0,0 0 0 15,0 0 104-15,0 0 19 0,0 0 4 0,0 0 1 16,0 0-48-16,0 0-8 0,0 0-3 0,0 0 0 15,0 0-14-15,0 0-3 0,0 0-1 0,6-5 0 16,-6-11 5-16,0 1 2 0,-6 0 0 0,6 0 0 16,0 5 6-16,-6-5 0 0,6-1 1 0,-6 1 0 15,1-10-10-15,5 10-3 0,-12-11 0 0,7 1 0 16,5 5-20-16,0-6-4 0,-12-9 0 0,1 10-1 16,-1-11-8-16,7 6-2 0,5-6 0 0,-12 6 0 15,1-5 7-15,5-1 2 0,1-4 0 0,5 4 0 16,-6-4-8-16,6-6-2 0,0 6 0 0,0-6 0 0,0 5 16 15,0-4 4-15,0-1 0 0,6 1 0 0,-1 4-12 0,7 1-3 16,5-1 0-16,-17 6 0 0,5-1-3 0,7 6-1 16,-1 0 0-16,1 4 0 0,-12-4 1 0,11-1 0 15,0 6 0-15,1 0 0 0,-1 0-1 0,1-1 0 16,-7 1 0-16,7 5 0 0,-1-6-9 0,1-4-8 16,-1 5 12-16,0 4-12 0,1-4 8 0,-1 0-8 15,0 4 0-15,-11 1 0 0,6 0 0 0,0 5 0 16,0-6 0-16,-1 11 0 0,-5-5 0 0,0 5 0 15,6 5 8-15,-6 5-8 16,0-10-55-16,0 10-14 0,0 0-3 0,0 0-1 16,0 0-155-16,0 0-30 0,-11 10-6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6:54:44.1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9727 9955 57 0,'0'0'0'0,"0"0"0"16,0 0 0-16,0 0 0 0,0 0 124 0,0 0 19 0,0 0 4 0,0 0 1 16,0 0-69-16,0 0-14 0,0 0-2 15,0 0-1-15,0 0-12 0,0 0-2 16,-11-5-1-16,-1-5 0 0,6-5 2 0,6-1 1 0,0 1 0 0,-5 0 0 16,-1 0 34-16,6 5 8 0,0-6 0 0,0 6 1 15,0 5 39-15,0-5 8 0,0 10 2 0,0 0 0 16,0 0-10-16,0 0-3 0,0 0 0 0,0 0 0 15,0 0-64-15,0 15-13 0,0 1-2 0,0 4-1 16,0-5 12-16,0 5 3 0,0 0 0 0,0 6 0 16,0-6-29-16,0 5-6 0,0 1-1 0,0-1 0 15,0 0-13-15,0 1-3 0,0-6-1 0,0 0 0 16,0 0-11-16,0-4 8 0,0-6-8 0,0 5 8 16,0-5-8-16,0-10 0 0,0 0 0 0,0 0 8 15,0 0-8-15,0 0 0 0,0 15 0 0,0-15 0 16,0 0-46-16,0 0-11 0,0 0-3 0,0 0-1232 15</inkml:trace>
  <inkml:trace contextRef="#ctx0" brushRef="#br0" timeOffset="1327.785">9858 10340 576 0,'0'0'51'0,"0"0"-41"16,0 0-10-16,0 0 0 0,0 0 220 0,0 0 41 0,0 0 9 0,0 0 2 16,11-5-116-16,-11 5-24 15,0 0-4-15,0 0 0 0,0-10-74 0,0-1-14 0,0-4-4 0,-5 10 0 16,-7-5-8-16,1 5-3 0,11 0 0 0,-17 0 0 16,-6 0-6-16,12 0-2 0,-12-5 0 0,6 10 0 15,0-5 8-15,-6 5 2 0,6 0 0 0,0 0 0 16,-6 5 8-16,0-5 1 0,0 5 1 0,6 5 0 15,0 0 7-15,0 5 0 0,0 5 1 0,0-4 0 0,0 4-8 0,5 0-1 16,1 5-1-16,0 1 0 0,-1-1-2 0,6 0 0 16,6 1 0-16,0-1 0 0,0 0-9 0,6 1-1 15,6-1-1-15,-1-5 0 0,0-5-6 0,6 1 0 16,6-1-1-16,0-5 0 0,11-5 3 0,-11-5 1 16,11 0 0-16,6-5 0 0,-17 0-11 0,11 5-8 15,-17-10 9-15,12 5-9 0,-7-5 0 0,-4 4 0 16,-1-4 0-16,0 0 0 0,0-5 0 0,-11 5 0 15,5-5 0-15,0 0 0 0,6-1 0 0,-5 1 0 16,-12 0 0-16,0-5 0 0,0 5 0 0,0-1 14 16,0 1-2-16,-12 0-1 0,7 0-22 0,-7 5-4 15,1-6-1-15,-6 6 0 0,5 5 16 0,-5 0 0 16,-5 0 0-16,4 5-9 0,-10 0 9 0,5 0 0 0,6 5 0 16,-11 0 0-16,5 0 0 0,0 5 0 0,6 1 0 0,0 4 0 15,0-5 0-15,5 5 0 0,1 0 0 0,5 6 8 16,6-6-8-16,-11 0 9 0,11 5-9 0,11-5 10 15,-5 1-2-15,0 4-8 0,11-10 12 0,0 5-4 16,0-5 0-16,6-5 0 0,-1 0 0 0,7-5 0 16,-12-5 0-16,6 0-8 0,0-5 12 0,-6 0-4 15,6-5-8-15,-12 0 0 0,0-1 0 0,-5-4 0 16,0 5 0-16,-1-5 0 0,7 5-8 0,-12-6 8 16,-12 6 0-16,7 5-9 0,-1-5 9 0,0 5 0 15,-5-1-8-15,-6 1 8 0,-12 5 0 0,18 5 0 16,-23 5 0-16,11 5-8 0,-6 1 8 0,7 4 0 15,-7 0 0-15,12 5 0 0,-11 1 0 0,16-1 0 0,-5 0 0 16,6 0 0-16,-1-5 0 0,-5-4 9 16,6 4-9-16,5-5 0 0,6-10 9 0,0 0-9 15,0 0 8-15,0 0-8 0,0 0 8 0,0 0-8 0,23-10 8 0,-12-5-8 16,12-1 8-16,-6-4-8 0,0 0 0 0,-5 5 0 16,-1-6 0-16,6 1 0 0,-11 5 0 0,0 5 0 15,-6 0 0-15,0 10 0 0,0 0 0 0,0 0 0 16,0 0 0-16,0 0 0 0,0 0 0 0,0 10 0 15,0 5 0-15,0 5 0 0,0 1 0 0,5-1 0 16,1-5 0-16,0 0 0 0,-6-15 0 0,0 0 0 16,11 10 0-16,-11-10 0 0,0 0 0 0,0 0 0 15,11 5 0-15,1-10 0 0,5-5 0 0,-11 0 0 16,5-5 0-16,-11-5 0 0,6-1 0 0,-1 6 0 0,-5-10 0 0,0 5 0 16,0-1 0-16,0 1-8 0,0 5 8 0,-5 0 0 15,-1 0 0-15,6 4 0 0,-11 1 0 0,11 10-8 16,0 0 8-16,0 0 0 0,0 0 0 0,0 0 0 15,-6 10 0-15,6-10 0 0,0 16 0 0,0-6 8 16,0 5-8-16,0-15 0 0,0 10 0 0,0-10 8 16,0 0-8-16,6 10 8 0,-6-10-8 0,11 5 8 15,-11-5-8-15,0 0 0 0,0 0-8 0,0 0 8 16,0-5 0-16,0 5-8 0,6-5 8 0,-6-10 0 16,-6 5 0-16,6 5-8 0,-11-5 8 0,-6 5 0 15,5-1 0-15,1 6-8 0,-12 6 8 0,0-1 0 16,6 5 0-16,-6-5 0 0,12 5 0 0,-6 5-8 15,0-5 8-15,5 0 0 0,-5 0 0 0,12 1 0 16,-1-1 0-16,-6 0 0 0,12-10 0 0,0 0 0 0,0 0 0 16,0 0 9-16,0 0-9 0,18 5 0 0,4 0 9 0,-10-5-9 15,-12 0 0-15,17-5 9 0,6 0-9 0,-12-5 0 16,6 5 9-16,0 0-9 0,-17 5 0 0,0 0 0 16,0 0 0-16,0 0-8 0,0 0 8 0,0 0 0 15,0 0 0-15,0 0-8 0,0 0 8 0,0 0 0 16,0 0 0-16,0 0 0 0,0 0 0 0,0 10 0 15,0 5 0-15,0-15 0 0,0 10 0 0,0-10 0 16,0 0 0-16,0 15 0 0,0-15 0 0,0 0 0 16,0 0 0-16,17 5 0 0,-17-5 0 0,12 0 0 15,-1 0 0-15,0 0 0 16,-11 0-52-16,18-5-12 0,-18 5-3 0,11-5-1303 0</inkml:trace>
  <inkml:trace contextRef="#ctx0" brushRef="#br0" timeOffset="5152.653">10097 7322 518 0,'0'0'46'0,"0"0"-37"0,0 0-9 0,17 0 0 15,-17 0 240-15,6-21 45 0,11 11 10 0,0 0 1 16,0 0-107-16,-5 5-21 0,-12 5-5 0,0 0-1 15,11-10-46-15,-11 10-10 0,6-10-2 0,-6 10 0 16,0 0-49-16,0-10-11 0,-12-1-1 0,7 6-1 16,-7 0-22-16,1 5-5 0,-12-5-1 0,0 10 0 15,1 0 3-15,-7 5 1 0,-11 6 0 0,-5 9 0 0,5 10 11 0,-17 1 3 16,6 4 0-16,5 1 0 0,-11-1-5 0,0 6-1 16,17-21 0-16,-11 6 0 0,11-1-9 0,0 0-1 15,12-9-1-15,10-1 0 0,-10 0-5 0,5-5-1 16,18 1 0-16,-13-1 0 0,7-5-1 0,11-10 0 15,0 0 0-15,0 0 0 16,0 0-92-16,0 0-18 0,0 0-4 0</inkml:trace>
  <inkml:trace contextRef="#ctx0" brushRef="#br0" timeOffset="6667.737">9334 6410 115 0,'0'0'10'0,"0"0"-10"16,0 0 0-16,-6 0 0 0,6-15 216 0,0 15 40 15,-11-10 9-15,11 10 2 0,0 0-87 0,0 0-16 16,0 0-4-16,0 0-1 0,0 0-31 0,0 0-5 15,0 0-2-15,0 0 0 0,0 0-29 0,0 0-5 0,11 10-2 0,-11-10 0 16,6 15-23-16,0 0-5 16,-1 0-1-16,7 1 0 0,-7-1-14 0,1 5-3 0,5-5-1 0,7 6 0 15,-18 4-14-15,5 0-2 0,7 1-1 0,-1-1 0 16,-5 5-1-16,5-4 0 0,0-1 0 0,-11 0 0 16,6 6-4-16,0-11 0 0,0 0-1 0,-1 5 0 15,1-9-4-15,5-1-1 0,-11-5 0 0,0 5 0 16,0-15-2-16,0 0 0 0,0 0 0 0,0 0 0 15,0 0-8-15,0 0 8 0,0 0-8 0,0 0 8 16,0 0-8-16,6-10 10 0,0-5-10 0,-6-5 10 16,11-1-10-16,-5-4 12 0,0 0-12 0,16 4 12 15,-22 1-12-15,17 0 12 0,-5 10-12 0,5 0 12 16,-6 0 2-16,12 10 1 0,-6 0 0 0,0 10 0 16,6 0 9-16,-6 5 1 0,12 0 1 0,-12 5 0 15,6 6-10-15,-6-6-1 0,5 5-1 0,-4-4 0 0,-1-1-14 16,0 0 8-16,0 0-8 0,-11-4 0 0,-1-6 0 0,1 0 8 15,5 0-8-15,-11-10 0 0,0 0 0 0,0 0-12 16,0 0 3-16,0 0-959 16,0 0-191-16</inkml:trace>
  <inkml:trace contextRef="#ctx0" brushRef="#br0" timeOffset="8432.93">11419 6000 579 0,'0'0'25'0,"0"0"7"0,0 0-32 0,0 0 0 16,0 0 0-16,0 0 0 0,0 0 118 0,0 0 18 16,0 0 3-16,0 0 1 0,0 0-44 0,0 0-8 15,0 0-1-15,6 15-1 0,0-5-27 0,-1 5-6 16,7 6-1-16,-7-16 0 0,12 10-8 0,-17 0-3 0,12 0 0 0,-6 1 0 16,5-1-33-16,0 0-8 0,-11-15 0 0,12 10 0 15,-12-10 52-15,0 0 8 0,5 10 1 0,-5-10 1 16,0 0-48-16,12 20-14 0,-12-20 0 0,0 0 8 15,0 0-8-15,0 0 0 0,0 0 0 0,0 0 0 16,0 0 0-16,0 0 0 0,0 0 0 0,0 0 0 16,0 0 0-16,0 0 0 0,0 0 0 0,0 0-867 15</inkml:trace>
  <inkml:trace contextRef="#ctx0" brushRef="#br0" timeOffset="8682.871">11567 6066 691 0,'0'0'61'0,"0"0"-49"16,0 0-12-16,0 0 0 0,0 0 147 0,6-5 26 15,5 5 6-15,-11 0 1 0,0 0-58 0,0 0-11 16,0 0-3-16,0 0 0 0,0 0-43 0,0 0-9 16,-11-10-1-16,5 10-1 0,-16-5-35 0,4 5-7 15,1 0-2-15,-5 5 0 0,4-5 29 0,-10 10 5 16,5-10 2-16,-5 5 0 0,11-5-34 0,-12 5-12 15,6 0 0-15,1 0 9 0,-1-5-9 0,6 0 0 16,5 0 0-16,-5 0-636 16,6 5-121-16</inkml:trace>
  <inkml:trace contextRef="#ctx0" brushRef="#br0" timeOffset="8870.36">11733 5807 1897 0,'17'21'41'0,"-6"-1"9"0,6 5 2 0,-5 6 2 0,-1-6-43 0,-5 10-11 0,5-4 0 0,-5 9 0 16,-1-9 67-16,1 4 11 0,-6-4 2 0,6-1 1 16,-6 5-65-16,0-9-16 0,-6-11 0 0,0 0-645 15,6-15-133-15</inkml:trace>
  <inkml:trace contextRef="#ctx0" brushRef="#br0" timeOffset="10588.671">16143 4709 518 0,'0'0'46'0,"0"0"-37"0,11-11-9 0,-11 11 0 15,11-10 117-15,-11 10 22 0,6-10 4 0,-6 10 1 16,0 0-20-16,0 0-4 0,0 0-1 0,0 0 0 16,0 0-88-16,-6 5-18 0,-16 10-3 0,5 1-1 15,-6 4 34-15,6 10 6 0,5 1 2 0,-11 4 0 0,-11 6-31 0,6-1-5 16,16-9-2-16,-10 4 0 0,-13-5 12 0,7-4 3 15,17-1 0-15,-7-5 0 0,1 1-10 0,0-6-2 16,-6 0 0-16,1 5 0 0,10-10-7 0,1 5-1 16,-12 1-8-16,6-1 12 0,6-5-4 0,-6 0-8 15,5 0 11-15,-5 0-580 16,0-10-116-16</inkml:trace>
  <inkml:trace contextRef="#ctx0" brushRef="#br0" timeOffset="11135.491">15607 4177 172 0,'0'0'16'0,"11"10"-16"15,7-5 0-15,-7 0 0 0,0 10 145 0,-11-15 27 16,0 0 4-16,0 0 2 0,0 0-45 0,0 0-9 16,0 0-1-16,0 0-1 0,0 0-14 0,12 0-4 15,5-10 0-15,-11 5 0 0,-6-5-19 0,11 10-4 16,12-10-1-16,-12 5 0 0,1 5-3 0,-1 5-1 15,0 5 0-15,6 0 0 0,0 10-23 0,-5 1-5 16,-6 9 0-16,-1 5-1 0,7 11-31 0,-7 5-5 16,-16-11-2-16,11 16 0 0,0-5 1 0,0-1 0 0,0 1 0 0,-6-1 0 15,1-19 42-15,5-6 8 0,11-5 1 0,-5-15 1 16,-6-5-50-16,5-5-12 0,12-20 0 0,6 0 0 16,-6-1 54-16,0 1 8 0,1-10 2 0,4 9 0 15,18 1-64-15,-11 10 0 0,-18 5-16 0,6 0 3 31,12 5-79-31,-12 5-16 0</inkml:trace>
  <inkml:trace contextRef="#ctx0" brushRef="#br0" timeOffset="12666.776">8764 3797 691 0,'0'0'61'0,"0"0"-49"15,17-5-12-15,-5 0 0 0,-12 5 100 0,11-15 16 16,0 10 4-16,6 0 1 0,-17 5 1 0,0 0 0 16,0 0 0-16,0 0 0 0,0 0-31 0,0 0-7 15,0 0 0-15,0 0-1 0,-17 5-34 0,0 15-6 0,0-10-2 0,0 5 0 16,-6 11-1-16,0-1-1 0,-5 0 0 0,-6 11 0 16,5-1-8-16,-5 6-2 15,0-6 0-15,0 1 0 0,0 4-16 0,-1-5-3 0,7-4-1 0,-12 4 0 16,6-9-9-16,11-6 8 0,-5 0-8 0,5 0 8 15,6-4-8-15,5-6 12 0,-5 0-12 0,0 5 12 32,6-15-146-32,11 0-29 0,0 0-5 0</inkml:trace>
  <inkml:trace contextRef="#ctx0" brushRef="#br0" timeOffset="13369.269">8798 3098 874 0,'0'0'39'0,"0"0"8"0,6-5-38 0,-6 5-9 0,0 0 0 16,11-5 0-16,-5 5 76 0,5-10 14 0,-11 5 2 0,0 5 1 15,0-10-9-15,6 0-1 0,0 5-1 0,-6-6 0 16,6 1-33-16,-6 0-6 0,0 5-2 0,5-10 0 15,1 5 8-15,5 0 2 0,-11 0 0 0,6-1 0 16,0 6 8-16,-1 5 1 0,1-15 1 0,0 10 0 16,5 0-17-16,-5-5-3 0,-6 10-1 0,11-10 0 15,-11 5-18-15,12-5-4 0,-7 5-1 0,7-1 0 16,-12 1-7-16,11-5-2 0,-5 5 0 0,-6 5 0 16,6-10-8-16,-1 10 12 0,7-10-12 0,-1 5 12 15,-11 5 0-15,6-5 1 0,5 0 0 0,-5 5 0 16,-6 0 7-16,11 0 2 0,1 0 0 0,-1 0 0 15,0 0-4-15,-11 0-1 0,12 0 0 0,-12 0 0 16,17 5-3-16,-17-5-1 0,0 0 0 0,0 20 0 16,6-15-13-16,-6 15 9 0,0-20-9 0,0 11 8 15,0 4-8-15,-6 10 0 0,6-15 0 0,-11 10 0 0,5-4 0 0,0 4 0 16,0 0 0-16,6-5 0 0,-11 6 0 0,11-6 0 16,0 0 0-16,0 0 0 0,0 5 8 0,0-20-8 15,0 6 0-15,0-6 8 0,0 0 0 0,6 10 0 16,11 0 0-16,0-5 0 0,6-5 2 0,11 5 0 15,-11 5 0-15,5-5 0 0,1 5-10 0,-1-10 12 16,6 5-12-16,-11 5 12 0,6 1-12 0,-18-1 0 16,6-5 0-16,-5 5 8 0,5-5-8 0,-17-5 0 15,0 0 0-15,0 20 0 0,-6-15 0 0,-5 15 0 16,-7-4 0-16,-4 4 0 0,-7 5 0 0,1 1 16 16,-7-1-2-16,1 0-1 15,-11 1-130-15,-1-1-27 0</inkml:trace>
  <inkml:trace contextRef="#ctx0" brushRef="#br0" timeOffset="21992.25">10508 4111 115 0,'0'0'10'15,"0"0"-10"-15,0 0 0 0,0 0 0 16,0 0 111-16,0 0 20 0,0 0 4 0,0 0 1 0,0 0-56 0,0 0-10 15,0 0-2-15,0 0-1 0,0 0 10 0,0 0 3 16,22 0 0-16,-22 0 0 0,0 0-24 0,0 0-4 16,0 0 0-16,0 0-1 0,0 0 4 0,0 0 1 15,0 0 0-15,0 0 0 0,17 0 0 0,-17 0 1 16,0 0 0-16,0 0 0 0,0 0-9 0,0 0-3 16,0 0 0-16,12-10 0 0,-6 0-13 0,-1 0-2 15,1 0-1-15,-6 4 0 0,-6-4-6 0,6 10-2 16,6-5 0-16,-6 5 0 0,0-15 0 0,-6 10 0 15,6 0 0-15,0 5 0 0,-5-15-5 0,-1 10-2 16,6 0 0-16,-17 5 0 0,11-10-3 0,-5 4-1 16,-1 1 0-16,7 0 0 0,-13 5-10 0,1-10 8 15,6 5-8-15,0 0 8 0,-7 0-8 0,7-10 10 0,-6 10-10 0,6 0 10 16,-6-11-2-16,5 6 0 16,-11 0 0-16,1 0 0 0,10 0 1 0,-11 5 0 15,18-5 0-15,-7 5 0 0,-16-5 0 0,11 10 0 0,-6-16 0 0,6 16 0 16,-6 0 1-16,6 0 0 0,-6 5 0 0,6-5 0 15,0 11 0-15,-6-11 0 0,6 0 0 0,-6 5 0 16,0 0 0-16,1 10 0 0,-1-15 0 0,6 0 0 16,0 5 3-16,0-10 1 0,-6 5 0 0,0 5 0 15,6 0-14-15,-12 0 0 0,7 0 0 0,-7-5 0 16,12 5 0-16,-17 0 0 0,11 0 0 0,-5 0 9 16,5 0-9-16,0 11 10 0,0-11-10 0,0 0 10 15,-5 10-10-15,5-15 8 0,0 10-8 0,-11 5 8 16,6-5-8-16,-1 6 0 0,1-6 0 0,11 5 8 15,-12-5-8-15,6 5 10 0,1 0-10 0,-1 1 10 16,0-1-10-16,0 0 0 0,0 0 9 0,6 0-9 0,-6 6 8 0,6-16-8 16,0 15 10-16,6-15-10 0,-6 5 10 0,0 0-10 15,11 0 10-15,-11 6-10 0,6-6 12 0,-1 0-4 16,12 5-8-16,-11-5 12 0,5 5-3 0,-5 1-1 16,5 4 0-16,0-5 0 0,1 0 1 0,5 6 0 15,0-6 0-15,0 5 0 0,0 0-1 0,5 0 0 16,-5 6 0-16,6-11 0 0,0 10 2 0,5-4 0 15,-5-1 0-15,5 0 0 0,-5 5-2 0,0 1 0 16,-1 9 0-16,7-10 0 0,-1 1-8 0,-11-1 0 16,11 0 9-16,1 6-9 0,5-6 8 0,-6 6-8 15,6-6 8-15,0 0-8 0,1 0 8 0,-1-9-8 16,5 9 10-16,7-5-10 0,5 1 12 0,-5-6-3 0,-1 0-1 16,12-5 0-16,0-5-8 0,5 5 12 0,12-10-12 0,-5 0 12 15,5 0-12-15,0-15 8 0,0 10-8 0,0 0 8 16,0-5-8-16,5 5 0 0,-5-5 0 0,0 5 0 15,0-1 0-15,6 1 0 0,5 0 8 0,-11-5-8 16,6 0 0-16,11 5 0 0,-11-10 0 0,5 5 0 16,-5-6 0-16,-1 6 0 0,-5-5 0 0,0 0 0 15,-5-5 0-15,-1 5 0 0,-5-6 0 0,-12 6 0 16,-6-5 0-16,1 0 0 0,-7-1 0 0,-4 6 0 16,-7-10 0-16,6-1 0 0,-11 6-9 0,-1 0 9 15,-5-5 0-15,-5-6 16 0,-1 1-4 0,6 5 0 16,-17-6-24-16,6 1-4 0,-7-6-2 0,-4 6 0 15,-1-5 18-15,0 4 0 0,0 1-8 0,-5 4 8 16,-1-9 0-16,-11 10 0 0,6-1-8 0,0-9 8 0,6 10 0 0,-18-1 0 16,6 1 0-16,0 5 0 0,12-1 0 15,-24 11-8-15,13-15 8 0,-7 10 0 0,6 5 0 0,6 0 0 16,0-1 0-16,-6 6 0 0,0-5 0 0,6 5 0 16,5 5 0-16,-5-5 0 0,6 5-8 0,-7 0 8 15,1 5 0-15,0 0 0 0,6 5 0 0,-12-5-8 16,11 0 8-16,1 11 0 0,-12-6 0 0,0 5 0 15,-6 10 0-15,1-10 0 0,-1 6 0 0,6 4 0 16,-5 5 0-16,-1-4 0 0,6 4 0 0,6-5 0 16,-12-4 0-16,18 4 0 0,0 5 0 0,-1-14 0 15,1 4 0-15,5 0 0 0,-6 0 0 0,6 6 0 16,6-6 0-16,0 5 0 0,0-4 0 0,6 4 0 16,-1-5 0-16,1 5 0 0,0 6 0 0,5-6 0 15,6 0 8-15,0 1-8 0,0 4 0 0,0-15 0 0,0 11 8 0,0-6-8 16,0 0 0-16,11 0 8 0,1-9-8 0,5 4 0 15,-6-5 10-15,6 5-10 0,12-5 10 0,-6 5-10 16,-1-4 11-16,13 4-11 0,4-5 12 0,1 5-12 16,0-5 9-16,6 0-9 0,5-5 0 0,6 5 9 15,0-10-9-15,0 6 0 0,0-6 0 0,-11 0 8 16,5 0-8-16,6 0 0 0,-12 0 0 0,1 0 0 16,0 0 0-16,-1 0 8 0,6 0-8 0,-11-6 0 15,0 6 0-15,6-10 0 0,-6 5 0 0,5-5 0 16,-5-5 0-16,6 5 0 0,-1-10 0 0,1-1 0 15,5-4 0-15,-5 5 0 0,-18-1 0 0,6 1 0 16,1-5 0-16,-13 0 0 0,-5-1-9 0,1 1 9 16,4 0 0-16,-5 4 0 0,1-4 0 0,4 5 0 0,-22-6 0 0,0 6 0 15,6 0 0-15,0 5 0 0,-6-16-8 16,0 11 8-16,-6-5 0 0,0 0 0 0,6 4-8 16,-11-4 8-16,-6 10 0 0,5-11 0 0,12-4-8 0,-17 10 8 15,0-6 0-15,0 6 0 0,-11-5 0 0,11 10 0 16,-18-11 0-16,13 1 0 0,-18 5-9 0,6 0 9 15,11 4 0-15,-17 11-9 0,11-15 9 0,1 15 0 16,-12-10 0-16,6 5 0 0,0 10 0 0,5-10 0 16,-11 4 0-16,6 1 0 0,0 0 0 0,0 5-8 15,-1 0 8-15,1 0 0 0,6 0 0 0,-12 5 0 16,0 6 0-16,12-1 0 0,-12 0 0 0,11 5 0 16,1-10 0-16,-12 15-8 0,-11-10 8 0,5 11 0 0,6-6 0 15,-11 5 0-15,5 0 0 0,6 6 0 0,0-11 0 0,1 5 0 16,4 5 0-16,-5-4 0 0,1 4 0 0,4 5 0 15,13-4 0-15,-13-1 0 0,13 5 0 0,-1 1 0 16,11 4 0-16,-5-4 0 0,0 9 0 0,6 6 0 16,-1-11 0-16,7 1 0 0,5 4 0 0,0 1 8 15,5-6-8-15,7-10 0 0,-1 1 0 0,6-6 8 16,-5 5-8-16,5-9 9 0,6-1-9 0,-6-5 10 16,11 0-10-16,-5-10 0 0,6 5 9 0,-7 5-9 31,1-10-63-31,0 0-17 0,5-10-3 0</inkml:trace>
  <inkml:trace contextRef="#ctx0" brushRef="#br0" timeOffset="23038.871">5932 6208 172 0,'0'0'16'0,"0"0"-16"0,0 0 0 0,0 0 0 16,0 0 98-16,0 0 17 0,-5 15 3 0,5-15 1 15,0 0-61-15,0 0-12 0,-12 0-2 0,12 0-1 16,0 0 21-16,0 0 4 0,0 0 0 0,-11 0 1 0,-1-10 18 16,12 10 3-16,0 0 1 0,0 0 0 0,0 0-4 0,0 0-1 15,0 0 0-15,0 0 0 0,0 0-10 0,0 0-1 16,0 0-1-16,0 0 0 0,0 0-8 0,0 0-2 15,0 0 0-15,0 0 0 0,0 0-10 0,0 15-2 16,0-15-1-16,0 0 0 0,0 0 0 0,0 0 0 16,12 10 0-16,-1-5 0 0,-11-5-19 0,17 5-4 15,-5 0-1-15,5-5 0 0,6 0 2 0,-6 0 1 16,5 0 0-16,-4-5 0 0,10 5-8 0,-11 0-2 16,6 0 0-16,5-5 0 0,-5 5-5 0,0 0-2 15,0-5 0-15,5 5 0 0,-5-5-3 0,0 5-1 16,0 0 0-16,-12-5 0 0,6 0-9 0,-5 5 0 0,-1 0 0 15,6 0 0-15,-17 0 0 0,0-10 0 0,6 5 0 0,-6 5-852 16,0 0-163-16</inkml:trace>
  <inkml:trace contextRef="#ctx0" brushRef="#br0" timeOffset="25132.128">15089 5261 730 0,'0'0'32'0,"0"0"8"0,0 0-32 0,0 0-8 16,0 0 0-16,0 0 0 0,-18 5 84 0,18-5 16 0,0 0 4 0,0 0 0 16,-5 10-20-16,5-10-3 0,11 10-1 0,-5 0 0 15,-6-10-3-15,0 0-1 0,6 15 0 0,5-5 0 16,17 0 18-16,-10 1 3 0,-18-11 1 0,17 15 0 15,5-10-18-15,7 0-3 0,-6 5-1 0,5-10 0 16,-5 5-19-16,5 0-4 0,18-5-1 0,-6 5 0 16,-12-5-28-16,12 0-7 0,6 0-1 0,5-5 0 15,0 5-4-15,6-5-2 0,6 0 0 0,5-5 0 16,12 5-10-16,-23 0 10 0,-17 5-10 0,6 0 10 16,11 0-10-16,-12 0 0 0,-5-5 0 0,-6 10 0 15,-5-5 0-15,-6 0 8 0,5 0-8 0,-17 0 0 16,-11 0-104-16,0 0-25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6:57:30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10114 10760 1652 0,'12'15'73'0,"-12"-15"15"0,11 15-70 15,-5-4-18-15,5-6 0 0,-5 5 0 0,-6-10 73 0,11 5 11 16,-11-5 3-16,0 0 0 0,0 0 0 0,12 5 0 15,-12-5 0-15,11-5 0 0,6 0-38 16,-17 5-7-16,0 0-2 0,6-5 0 0,0 0 0 0,-1-5 0 16,-5 10 0-16,12-6 0 0,-12-9-3 0,5 5-1 15,1-5 0-15,-6 5 0 0,-6-5-9 0,6-1-3 16,0 1 0-16,0-5 0 0,0 5-6 0,-5-5-2 16,-1 4 0-16,0-4 0 0,1-5-3 0,-1-1-1 15,0 6 0-15,-5-5 0 0,-1 0-4 0,1-1 0 16,5 1-8-16,-16-5 12 0,-1-1-12 0,11 1 8 15,-16-6-8-15,5 6 0 0,-5-11 11 0,-7 6-11 16,13 0 12-16,-7 4-12 0,6-4 12 0,1-1-12 0,-1 6 12 16,0 5-12-16,6 4 12 0,-12 1-4 15,1 0 0-15,-1 0-8 0,7-1 11 0,-1 6-11 0,0-5 10 0,-5 5-10 16,-1-1 8-16,6 1-8 0,-5 0 0 0,5 5 0 16,0 0 8-16,0 0-8 0,6 0 0 0,-11 4 9 15,-1-4-9-15,7 5 0 0,5 0 9 0,-6 0-9 16,6 0 8-16,-6 5-8 0,0-5 10 15,12 5-10-15,-12 0 10 0,6 0-10 0,0 0 10 0,5 0-10 16,-5-5 10-16,6 5-10 0,-6 5 10 0,5-5-10 16,1 0 12-16,11 0-3 0,0 5-1 0,-12 0 0 15,1-5 3-15,5 0 0 0,6 0 0 0,0 0 0 16,0 0 1-16,0 0 1 0,0 0 0 0,0 0 0 16,0 0-5-16,0 0-8 0,0 0 11 0,0 0-11 15,0 0 11-15,0 0-11 0,0 0 10 0,0 0-10 16,0 0 9-16,0 0-9 0,0 0 8 0,0 0-8 0,0 0 8 15,0 0-8-15,0 0 8 0,12 15-8 0,-7 1 8 0,7-1-8 16,-1-5 8-16,1 5-8 0,-12 0 8 0,5-5-8 16,-5-10 0-16,12 16 8 0,-7 4-8 0,1 0 0 15,0-10 0-15,5 10 0 0,-5-4 0 0,5-1 0 16,1 0 0-16,-12-5 0 0,0 10 0 0,11 1 0 16,-5 4 8-16,-6-5-8 0,6 1 0 0,-1-1 0 15,7-5 0-15,-1 5 0 0,-11-5 0 0,6 1 0 16,-1-1 8-16,1-5-8 0,-6-10 0 0,0 0 0 15,0 0 0-15,0 0 0 0,0 0 0 0,0 0 0 16,0 0 0-16,0 0 0 0,0 0 0 0,0 0 0 16,0 0 0-16,-6-10 0 0,1 0 0 0,-1-6 0 15,0-4 0-15,-11-5 0 0,0-5 0 0,6-6 0 16,-23-4 0-16,11 4 0 0,0 6-8 0,6-6 8 0,-12 6 0 0,7-6 0 16,-1 11 0-16,6 0 0 0,11-1 0 0,-11 6 0 15,11 5 0-15,1 5 0 0,-1 0 0 0,6 10 0 16,6-10 9-16,-1 5 3 0,18 0 1 0,-6 5 0 15,12 0 15-15,-1 0 4 0,6 0 0 0,6 0 0 16,6-6-19-16,-6 1-3 0,17 0-1 0,-17-5 0 16,16 0-9-16,-16 0 0 0,6-5 0 0,-6 0 0 15,0-1 0-15,-6 1 0 0,0-5-9 0,-11 0-1025 16,-6 4-205-16</inkml:trace>
  <inkml:trace contextRef="#ctx0" brushRef="#br0" timeOffset="2827.179">16177 8243 979 0,'0'0'87'0,"17"5"-70"15,6 0-17-15,-6 6 0 0,-6-11 170 0,-11 0 30 16,12 5 7-16,-1-5 1 0,0-5-64 0,1 5-13 16,-12 0-3-16,5-16 0 0,-5 1-102 0,6 0-26 0,-6 0 0 0,0 0 0 15,-11-1 56-15,5-4 7 0,0 5 1 0,1 0 0 16,-7-6-52-16,1 1-12 0,11 5 0 0,-11-5 0 16,-1 0 54-16,1-1 8 0,-1 1 2 0,1-5 0 15,0-1-52-15,-12-4-12 0,-6 10 0 0,12-21 0 16,0 11 18-16,-6-6 1 0,-17-4 0 0,1-1 0 15,-7 1-31-15,6-6-5 0,0 6-2 0,0 4 0 16,6 11 47-16,-6-16 8 0,0 6 3 0,0 0 0 16,6 4-31-16,0 1-8 0,0-1 0 0,-6 1 0 15,11 5 8-15,1 4-8 0,0 1 10 0,-1 10-10 16,6 0 9-16,0 0-9 0,6 5 8 0,0-5-8 16,0 10 11-16,0 0-3 0,6 0-8 0,-1 0 12 15,-5 0-3-15,17 0-1 0,0 0 0 0,0 0 0 0,-6 0 28 0,6 0 4 16,0 0 2-16,0 0 0 0,0 0-26 0,0 0-6 15,0 0-1-15,0 0 0 0,0 0-9 0,0 0 0 16,-11 0-12-16,0-5 12 16,5 0-197-16,0-1-32 0,-5-4-7 0</inkml:trace>
  <inkml:trace contextRef="#ctx0" brushRef="#br0" timeOffset="3186.727">15436 7008 1681 0,'0'0'74'0,"12"5"16"0,5 0-72 0,0 0-18 0,-17-5 0 0,0 0 0 16,17 5 128-16,-17-5 23 0,0 0 4 0,0 0 1 16,0 0-50-16,0 0-10 0,0 0-1 0,0 0-1 15,0 0-57-15,0 0-11 0,0 0-2 0,-6-10-1 16,-5 5-14-16,-1 0-9 0,-5 0 12 0,-6 5-12 15,1 0 0-15,-1 0-9 0,-6 0-1 0,1 5 0 16,-1 5 26-16,1-5 6 0,-6 5 1 0,5 0 0 16,6 5 4-16,6 6 1 0,6-1 0 0,0 5 0 15,-7 0 16-15,13 6 3 0,10 4 1 0,1 6 0 16,-6 4-5-16,6-4-1 0,17-1 0 0,-6 1 0 16,6-6-18-16,-1 1-4 0,1-11-1 0,6 0 0 15,-7-4-19-15,1-1 10 0,0 0-10 0,-6-10 8 16,0 6-35-16,0-6-7 0,-5 0-2 0,-1 0-902 15,-5 0-181-15</inkml:trace>
  <inkml:trace contextRef="#ctx0" brushRef="#br0" timeOffset="4342.361">18775 8010 1216 0,'6'16'27'0,"5"4"5"0,0 0 2 0,1-5 0 0,-12 5-34 0,6-4 0 15,5 4 0-15,0-5 0 0,-5 0 98 0,-6-5 13 16,0-10 2-16,6 16 1 0,-6-16-69 0,0 0-13 16,0 0-4-16,0 0 0 0,0 10 28 0,0-10 4 15,0 0 2-15,0 0 0 0,0 0-48 0,0 0-14 16,0 0 0-16,-12 5 8 0,1-5 30 0,0 0 6 15,-1-5 2-15,1 0 0 0,-1-5-26 0,1-1-6 16,0-4-1-16,5 5 0 0,-11-5-1 0,0-5-1 16,5-1 0-16,-5 1 0 0,6 0 5 0,-1-5 0 15,1-1 1-15,5 1 0 0,-5 0 19 0,5-1 4 16,6 1 1-16,0-5 0 0,6 4 2 0,5-4 0 16,1 0 0-16,5-1 0 0,0 1 13 0,0-1 2 0,6 6 1 15,0 10 0-15,-1 0-27 0,7-6-4 0,-1 1-2 0,7 0 0 16,4-5 25-16,7-1 5 0,0 6 0 0,11-10 1 15,0 9-30-15,-6 1-7 0,0 0 0 0,0 5-1 16,-5 5 0-16,-6-6 0 0,0 6 0 0,-12 0 0 16,1 5-5-16,-6 0-1 0,5 0 0 0,-11 5 0 15,0-5-5-15,-5 0-8 0,-1 5 11 0,-5 0-11 16,5-5 8-16,0 0-8 0,1 5 0 0,-1 0 0 16,1-10 0-16,-7 4 0 0,7 1 0 0,-1 5 0 15,1-5 0-15,-1 5 0 0,-11 0 0 0,0 0 0 16,0 0 0-16,0 0 0 0,0 0 0 0,0 0 0 15,0 0-42-15,-6-10-6 0,6 10 0 0,-5-5-1 16,-1 0-107-16,-6-5-22 0,1 5-4 0,0-5-630 16,-6 5-125-16</inkml:trace>
  <inkml:trace contextRef="#ctx0" brushRef="#br0" timeOffset="4779.788">19504 7175 921 0,'0'0'82'0,"0"0"-66"0,0 0-16 0,0 0 0 15,0 0 121-15,0 0 21 0,0 0 4 0,0 0 1 16,0 0-30-16,0 0-5 0,0 0-2 0,0 0 0 16,-5-5-34-16,-7 5-6 0,7-5-2 0,-1 5 0 15,0-5 19-15,6 5 3 0,0 0 1 0,0 0 0 16,0 0 29-16,0 0 7 0,0 0 1 0,0 0 0 16,0 0-52-16,0 0-9 0,12 5-3 0,-12-5 0 15,0 0-55-15,17 5-9 0,0-5 0 0,6 5-10 16,-6-5 21-16,5 0 4 0,7 0 1 0,-1 0 0 15,-5 0-7-15,0 0-1 0,0 0 0 0,0 0 0 0,-6 5-8 0,0 0 0 16,-17-5 9-16,11 10-9 0,1 5 0 0,-7 0 8 16,-5 1-8-16,0 4 0 0,-5 5 0 15,-1 11 0-15,0-16 0 0,0 5 0 0,-5 16 0 0,0-6 0 16,-1 1 0-16,7-1 0 0,-13-10 0 0,7 1 0 16,-6-1 0-16,0-5 0 15,-6-5-116-15,6-4-19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6:58:27.8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14428 4000 230 0,'0'0'20'0,"0"0"-20"0,0 0 0 0,5 0 0 16,1-16 113-16,0 16 19 0,-6 0 3 0,0-10 1 15,5 10-52-15,-5 0-11 0,0-15-1 0,0 5-1 16,0 10-22-16,0 0-4 0,0 0-1 0,0 0 0 16,-5-10 8-16,5 10 0 0,0 0 1 0,0 0 0 15,0 0-4-15,0 0-1 0,0 0 0 0,0 0 0 16,0 0 43-16,0 0 8 0,0 0 1 0,0 0 1 15,5-10-33-15,-5 10-8 0,0 0 0 0,0 0-1 16,6-5-24-16,-6-5-5 0,0 10-1 0,0-6 0 16,-6-9-11-16,6 10-2 15,-5 0-1-15,-7-5 0 0,7 0 5 0,-1 0 2 0,6 5 0 0,-6-5 0 16,6 10 3-16,-5-16 1 0,-7 11 0 0,12 5 0 0,0 0 5 0,-6-5 1 16,1 5 0-16,-1-15 0 0,6 15-9 0,0-5-2 15,-6 0 0-15,1 5 0 0,-1-15-5 0,-5 10 0 16,5 0-1-16,-6-5 0 0,7 4-4 0,-1 1-1 15,0 0 0-15,-5-5 0 0,0 5-10 0,-7 5-14 16,13-5 3-16,-7 0 1 0,1 0 30 0,-6 0 7 16,0 0 1-16,5 5 0 15,-5 0-45-15,0-5-9 0,0 5-2 0,-6-5 0 0,12 5 60 0,-6 0 11 16,-6 0 2-16,6 0 1 0,-6 0-22 0,6 0-5 16,0 0-1-16,0 0 0 0,0 0-18 0,0 0 0 15,0 0-11-15,0 0 11 0,5 0 0 0,-5 0 0 16,-6 0 8-16,6 0-8 0,0 5 10 0,6 0-10 0,11-5 10 0,-17 5-10 15,-6 0 0-15,6 0 0 0,-6 5 0 0,6-5-10 16,-6 5 27-16,0 0 6 0,6 6 1 0,0-6 0 16,-6 5-14-16,6-10-2 0,0 5-8 0,0 5 12 15,-6 6-4-15,6-11-8 0,0 5 11 0,0 0-11 16,5 0 9-16,-5 0-9 0,0 1 0 0,0-1 9 16,6 5-9-16,-6-5 8 0,0 1-8 0,5-1 8 15,1 5-8-15,-6-10 12 0,11 5-12 0,-5 6 12 16,-1-6-4-16,1 10 0 0,-1-10 0 0,7 5 0 15,-12-4 1-15,5 9 0 0,7-10 0 0,-7 5 0 16,6-4-9-16,1-1 12 0,-1 0-12 0,6-15 12 16,0 15-4-16,0-15-8 0,6 20 12 0,-1 1-4 15,1-11 2-15,6 5 0 0,-1 0 0 0,0 6 0 16,1-6 0-16,5-5 0 0,-6 0 0 0,6 5 0 0,-5 0-2 16,5 1 0-16,6 4 0 0,-1-10 0 0,-4 5-8 15,-1 0 12-15,11 0-12 0,-5 6 12 0,5-11-12 0,1 5 10 16,5-10-10-16,0 5 10 0,0 0-10 0,1-5 0 15,4 6 9-15,1-6-9 0,-5-5 0 0,10 5 8 16,-5-5-8-16,11-5 0 0,-5 5 0 0,5-5 0 16,0 0 0-16,-5-6 8 0,-6 6-8 0,6-5 0 15,-1 0 0-15,1-5 0 0,-6 5 0 0,-6-11 0 16,6 6 0-16,-6 0 0 0,-6 0 0 0,1-5 0 16,-6 4 0-16,5 1 0 0,-5 0 0 0,0 0 0 15,-6 0 0-15,0-6 0 0,0 1 0 0,-6 0 0 16,1 5 0-16,-1-6 0 0,-5 1 0 0,0-5-8 15,-1 5 8-15,-5-1 0 0,0 1 0 0,-5-5 0 0,-1 5 0 0,6-6-8 16,-12 11 8-16,1-15 0 0,0 4 0 0,-1 1 0 16,7-5 0-16,-13 4 0 0,1 1 0 0,-5 0-8 15,4-11 8-15,1 11 0 0,-11 0 0 0,-1 4 0 16,-5 1 0-16,6 0 0 0,-1 5 0 0,1-1-8 16,-6 6 8-16,-1 0 0 0,7 5 0 0,-6-5 0 15,0 5 0-15,-6 5 0 0,0 0 0 0,0 0-8 16,0 5 8-16,0 0 0 0,6 0 0 0,-6 10 0 15,0-15 0-15,6 16 0 0,0-1 0 0,0 5 0 16,-6 5 0-16,0 1 0 0,6-1 0 0,-1 0 0 16,-4 11 0-16,10-1 0 0,-5 6 0 0,5-11 0 15,1 5 0-15,5 1 0 0,0-1 0 0,1-9 0 16,4 4 0-16,-4 0 0 0,-1 1 0 0,0-6 0 16,0-5 0-16,6 6 0 0,6-1 0 0,-12-10 0 0,12 6 0 15,-1-1 0-15,6 0 0 0,6 0 0 0,-5 1 0 0,-1-1 0 16,12-10 0-16,-1 5 8 0,7 10-8 0,-1-14 0 15,18 4 0-15,-12 0 8 0,0 0-8 0,0 0 0 16,6 1 8-16,0-1-8 0,5 0 0 0,-5-5 8 16,5 5-8-16,1-5 0 0,5 0 0 0,0 1 0 15,6 4 0-15,0-15 0 0,-6 0 0 0,0 0 0 16,6 0 0-16,0 0 8 0,6 0-8 0,-1 0 0 16,1 0 0-16,5-10 0 0,-11 5 0 0,0 0 0 15,6-1 0-15,-1 6 0 0,-5-15 0 0,-6 5 0 16,0-10 0-16,1 5 0 0,-1 0 0 0,-6-1 0 15,1-4 0-15,-6 0 0 0,-1 0 0 0,1-1 0 0,-6 6 0 0,-5-10 0 16,-1 5 0-16,0-6 0 0,1 6 0 16,-12 0-8-16,-6-6 8 0,6 1 0 15,0 0 0-15,-6-1-8 0,-11-4 8 0,0 5 0 0,0-6 0 0,0 6 0 16,0 0 0-16,-6-11-8 0,0 6 8 0,-5-1 0 16,5 1 0-16,-5 10 0 0,-7 5 0 0,1-11 0 15,0 11 0-15,0 5 0 0,0 0 0 0,-6 5 0 16,6 0-8-16,-1 5 8 0,1 5-8 0,6 10 8 15,-1-10-174 1,-5 5-30-16</inkml:trace>
  <inkml:trace contextRef="#ctx0" brushRef="#br0" timeOffset="30184.165">13767 7408 518 0,'0'0'46'16,"0"0"-37"-16,0 0-9 0,0 0 0 16,0 0 124-16,0 0 24 0,0 0 4 0,11 10 0 15,0 0-28-15,-11-10-7 0,0 0-1 0,0 0 0 0,0 0-14 0,0 0-3 16,0 0-1-16,12 0 0 0,-12 0-7 0,11 0-2 15,-5-10 0-15,5 0 0 0,-5 5-13 0,5-5-2 16,-5-1-1-16,6 1 0 0,-7 0-17 0,1-5-4 16,5 0-1-16,1 5 0 0,-7-11-31 0,-5 1-7 15,6 5-1-15,0 0 0 0,-6-6 42 0,6 6 8 16,-6 0 2-16,5 0 0 0,-5-5-52 0,0 4-12 16,0 1 0-16,0 0 0 0,0 0 0 0,-5 5 0 15,-1-11 0-15,6 6 0 0,-6 0 13 0,6 0 0 16,-6 0 0-16,1-6 0 0,-1 1-5 0,0-5 0 15,1 5-8-15,-7-6 12 0,7-4-12 0,-7 5 8 0,1-6-8 16,-1 1 0-16,-5-11 0 0,6 1 8 0,-6-6-8 0,5 1 0 16,-5-6 0-16,0 5 0 0,-6-4 0 0,6 9 0 15,-5 1 0-15,-1-1 0 0,6 11 0 16,-12-6 0-16,6 6 0 0,-11 5 0 0,11-1 0 0,1 6 0 16,4-5 0-16,-10 10 0 0,5-1 0 0,6 1 0 15,-6 0 0-15,6 0 0 0,-6 5 0 0,6-5 0 16,-11 4 0-16,11 6 0 0,-12-5 0 0,6 5 0 15,1 0 0-15,-1 0 0 0,6 5 0 0,-6 0 0 16,6-10 0-16,0 5 0 0,0 5 0 0,0 0 0 16,5-5-14-16,-5 5-9 0,11-5-1 0,-5 5-1 15,0-5 41-15,5 5 8 0,-5-5 1 0,11 5 1 16,-6-5-18-16,6 5-8 0,0 0 8 0,0 0-8 16,0 0 8-16,0 0-8 0,-6-6 8 0,6 6-8 15,0 0 11-15,0 0-3 0,0 0-8 0,0 0 12 16,0 0-4-16,0 0 0 0,0 0-8 0,0 0 12 0,0 0-4 0,0 0 0 15,0 0-8-15,0 0 12 0,0 0-4 0,0 0-8 16,0 0 11-16,0 0-11 0,0 0 12 0,0 0-4 16,0 0 0-16,0 0-8 0,0 0 12 0,0 0-12 15,0 0 12-15,0 0-12 0,0 0 11 0,12 16-11 16,-1-6 10-16,0 0-10 0,1 0 10 0,-7 0-10 16,13 5 10-16,-13-10-10 0,-5-5 8 0,23 21-8 15,-17-11 0-15,5 5 9 0,1-5-9 0,-1 0 0 16,6 5 0-16,-6 1 8 0,-5-6-8 0,6 0 0 15,-1 0 0-15,0 5 8 0,-5 0-8 0,5-10 0 16,-11-5 0-16,0 0 0 0,12 11 0 0,-12-11 0 16,5 10 8-16,-5-10-8 0,0 0 0 0,0 0 0 0,0 0 0 0,0 0 0 15,0 0 0-15,0 0 0 0,0 0 0 0,0 0 0 16,0 0 0-16,0 0 0 0,0 0 0 0,-11 0 0 16,0-15 0-16,-6 9 0 0,11 1 0 0,-17-5 0 15,0 5 0-15,6-5 0 0,0 0 0 0,0 5 0 16,-6-10 0-16,6 5 0 0,-6-1 0 0,6 1 0 15,0-5 0-15,6 5 0 0,-1 5 0 0,-5-5 0 16,6 0 0-16,0 0 0 0,-1 5 0 0,6 5 0 16,-5-11 0-16,11 11 0 0,0 0 0 0,0 0 0 15,0 0 0-15,0 0 0 0,0 0 0 0,0 0 8 16,0 0 10-16,0 0 2 0,0 0 0 0,11 0 0 16,1-15 2-16,5 10 1 0,-6 0 0 0,6 5 0 15,6-15-6-15,-6 10-1 0,0 0 0 0,6 0 0 16,0 0-4-16,0 0-2 0,0-1 0 0,5 1 0 15,12 0-10-15,-23-5 10 0,11 5-10 0,1-5 10 0,-6 5-10 0,-6 0 0 16,6-5 0-16,-6 5 8 0,-6-5-8 0,6 5 0 16,0-1 0-16,0 1 0 0,1 0 0 0,-1 5 0 15,-6-15 0-15,0 15 0 0,6-5 0 0,-17 5 0 16,0 0 0-16,0 0 0 16,0 0-104-16,0 0-20 0,0 0-4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6:59:15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14547 3898 759 0,'0'0'33'0,"0"0"8"0,12 0-33 0,-12 0-8 16,0 0 0-16,5-10 0 0,1 5 45 0,-6 5 7 15,6-15 2-15,-1 10 0 0,1-5 26 0,-6 0 6 16,0 5 1-16,-6-11 0 0,1 6-19 0,-1-5-3 0,6 5-1 0,-6-5 0 15,1 5-8-15,-1-11-3 0,-5 1 0 16,5 0 0-16,-6 0-17 0,1-1-3 0,-6-4-1 0,0 0 0 16,0 4-3-16,-6 6-1 0,-5-10 0 0,-1 5 0 15,1-1-10-15,5 11-2 0,-11 0-1 0,5 0 0 16,-5 5-15-16,0 5 0 0,0 0 0 0,-1 5 0 16,-5 5 39-16,1-10 5 0,-1 10 0 0,-6 0 1 15,6 1-25-15,6 4-6 0,-6 0-1 0,-5-5 0 16,5 5-13-16,-6 0 8 0,6 1-8 0,-5 4 0 15,-1-10 8-15,0 10-8 0,7 1 0 0,-1-1 9 16,-6 0 0-16,6 5 0 0,6 1 0 0,-6 4 0 16,0 11 13-16,6-16 2 0,0 10 1 0,11 1 0 15,-5 4 1-15,-1-14 0 0,12 9 0 0,-6 1 0 16,6-6 5-16,6 5 1 0,-6-9 0 0,11 9 0 16,0-10 4-16,6-4 0 0,0 4 1 0,6 5 0 0,5-14 0 0,6 4 0 15,1 0 0-15,-1 5 0 0,5-4-13 0,1 4-4 16,11-5 0-16,6 11 0 0,0-6-8 0,-6 10-3 15,6-4 0-15,0 9 0 0,6 1-9 0,5 9 0 16,-5 1 0-16,11-10 0 0,-12 4 0 0,1-4 8 16,5-1 2-16,6-4 0 0,0-11-10 0,0-5 8 15,11-10-8-15,-5 1 8 0,-6-11-8 0,6-11 12 16,-1-9-12-16,1-5 12 0,-12-11-12 0,-5-4 0 16,5-1 0-16,0-4 0 0,-11-1 0 0,0 1 0 15,0-1 0-15,-6 6 0 0,-5 4 0 0,-1-4 0 16,-5 4 0-16,0 11 0 0,-6-16 0 0,-11 6 0 15,5 4-9-15,-5 1 9 0,-12-10 0 0,6 4-10 0,-11 1 10 16,-1-16-8-16,-11 0 8 0,6 1 0 0,-5-1 0 0,-1 0-8 16,-6 1 8-16,1 4 0 0,-1 6-9 0,-5 4 9 15,-6 1-10-15,6 10 10 0,-12-1-13 0,1 6 5 16,5 5 8-16,-6 5 0 0,1 5 0 0,-12 5 0 16,6 0 0-16,-1 0 0 0,1 10-9 0,0 0 9 15,-1 5 0-15,1 10 0 0,6-9 0 0,5 9 0 16,5 10 0-16,-4-9 0 0,-13 14 0 0,1 6 0 15,11 4 0-15,-5-14 0 0,10 9 0 0,7 11 0 16,-1-21 0-16,7 6 0 0,-18-6 0 0,17 6 0 16,0-6 0-16,0 1 0 0,12 4 0 0,0-14 8 15,-1 9-8-15,6 1 8 0,6 4-8 0,0-4 8 16,0 4 3-16,6 1 0 0,11 4 0 0,12-4 0 16,-18-1-1-16,18-4 0 0,11-6 0 0,5 11 0 15,1-16 1-15,5-15 0 0,17 5 0 0,-11-5 0 16,12 5-11-16,-1-15 10 0,12 0-10 0,0-10 10 0,-1 0-10 0,-5-5 0 15,-5 0 0-15,-6-10 0 0,-7 4 0 0,1-9 0 16,0-1 0-16,-5 1 0 0,-12 5 0 0,-6-16 0 16,0 11 0-16,0-6 0 0,-11 6 0 0,0-5 0 15,-12 4-9-15,6-4 9 0,-11-1 0 0,-6 1-10 16,-11 5 10-16,-1-6-8 16,1 1-21-16,-12 4-4 0,0-4-1 0,-11 9 0 15,-6 1-24-15,0 15-5 0,-5-5-1 0,-12 10-1152 0</inkml:trace>
  <inkml:trace contextRef="#ctx0" brushRef="#br0" timeOffset="4046.127">11636 5610 115 0,'0'0'10'0,"0"0"-10"0,0 0 0 0,0 0 0 16,0 0 117-16,0 0 22 0,0 0 4 0,0 0 1 16,0 0-43-16,0 0-8 0,0 0-1 0,0 0-1 15,0 0 8-15,0 0 1 0,0 0 1 0,0 0 0 16,0 0-36-16,0 0-7 0,0 0-2 0,0 0 0 16,5-10-12-16,-5 0-4 0,0 0 0 0,0 5 0 0,0-6-6 0,0 1-2 15,0 5 0-15,0-5 0 0,0-5-21 0,0 0-11 16,-5-6 10-16,5 6-10 0,-6-10 8 0,0 5-8 15,1-6 0-15,5 1 9 0,-6-5 9 0,0 4 2 16,6-4 0-16,-11 0 0 0,5-6 13 0,0 1 3 16,6-1 1-16,-5 6 0 0,-1-6 0 0,6 1 0 15,-6 0 0-15,6-1 0 0,0 1 2 0,0-1 0 16,0-4 0-16,0-1 0 0,0 6-3 0,0-6-1 16,6 1 0-16,0-1 0 0,-6 6-13 0,5-6-2 15,1 6-1-15,0-1 0 0,5 1 21 0,1 4 4 16,-7 1 0-16,12 0 1 0,-5 4-36 0,5 1-9 0,6 0 0 0,-1-1 0 15,1 1 0-15,6 5 0 0,-6 5 0 0,-1-11 0 16,7 6 35-16,-6 0 5 0,-1 10 0 0,1-16 1 16,-6 11-29-16,0-5-12 0,0 5 11 15,6 0-11-15,-11-1 10 0,-1 11-10 0,6-10 10 0,-5 10-10 16,-1 0 11-16,0-15-11 0,1 15 12 0,-1-11-12 16,6 6 14-16,-5-5-4 0,5 5-1 0,-6 0 0 15,1 0-1-15,-1 5 0 0,-5-11 0 0,-1 6 0 16,1 5-8-16,5 0 0 0,-5 0 9 0,0-5-9 15,-6 5 0-15,0 5 0 0,5-5 0 0,-5 5 8 16,0 0-8-16,6-10 0 0,-6 5 0 0,0 5 0 16,6-10 0-16,-6 10 0 0,0 0 0 0,6 0 0 15,-6 0 0-15,5-16 0 0,-5 16 0 0,0 0 8 16,0 0-20-16,0-5-3 0,0 5-1 0,0-5 0 16,0 5 27-16,0 0 5 0,0 0 0 0,0 0 1 0,0 0-17 0,0 0 0 15,0-15 0-15,0 15 0 0,0 0 0 0,0 0 8 16,0 0-8-16,0 0 0 0,-5-10 8 0,5 10-8 15,0 0 0-15,-6-10 0 0,-6 5 0 0,7 0 0 16,5 5 0-16,-12-5 0 0,12 5 0 0,-17 0 0 16,12 0 0-16,-7 0 0 0,1 0 0 0,-1-10 0 15,12 10 0-15,-11 0 0 0,-6 10 0 0,6-10 0 16,-1 0 0-16,1 0 0 0,-1 5 0 0,1 0 0 16,-6 0 0-16,5 5 0 0,12-10-11 0,-11 0-9 15,0 5-1-15,-1 0-1 0,12-5 22 0,-11 5 0 16,-1 5 0-16,1-5 0 0,11-5 28 0,0 0 11 15,0 0 1-15,0 0 1 0,0 0-13 0,0 0-2 0,0 0-1 16,0 0 0-16,0 0-3 0,0 0-1 0,17-5 0 0,12 5 0 16,-12-15-7-16,11 10-2 0,6 0 0 0,1-5 0 15,-1 5-12-15,0 5 8 0,-6 0-8 0,7 5 0 16,-7 5 27-16,1 0-1 0,5 5 0 0,-11 11 0 16,5-1-37-16,-16 5-7 0,-1 11-2 0,0-1 0 15,1 11 20-15,-7-21 0 0,1 11 0 0,0-1 0 16,-1-9 0-16,-5-1 0 0,0-5 0 0,-5 1 0 15,5-6-33-15,-6-5 0 16,-5 5 0-16,-1-9-915 0,-5-1-182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6:59:51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2457 5134 1094 0,'0'0'97'0,"0"0"-77"0,17-10-20 0,-17 10 0 0,17-15 80 0,-11 5 12 15,11-1 2-15,0 6 1 0,-12-5-76 0,12 10-19 16,1-15 0-16,4 10 0 0,-5 0 15 0,1 5-1 16,4 0 0-16,-5 0 0 0,23 0-14 0,-17 0 0 15,0 0 8-15,11 0-8 0,0 10 0 0,6-5 0 16,0 5 0-16,6-10 0 0,5 10 0 0,6-5 0 16,0 6-8-16,6-6 8 0,-1 0-10 0,12 0 2 15,6 5 0-15,11-10 0 0,6 0 28 0,0 0 7 16,0 5 1-16,5-5 0 0,7 0 1 0,-13 0 1 15,24-5 0-15,-6-5 0 0,6 5-6 0,-1 0-2 16,-5 0 0-16,6-11 0 0,0 6 2 0,5-5 0 0,0 5 0 16,6 0 0-16,0 5-13 0,-5 5-3 0,-1-5 0 0,1 0 0 15,-7 0 8-15,-5 5 2 0,6 5 0 0,-12 0 0 16,-5 0-18-16,-7 10 0 0,-16-15 0 0,6 10 0 16,-18-5 0-16,0 5 0 0,-11-10 0 0,0 10 0 15,6-5 0-15,-17 6 0 0,5-11 0 0,-17 5 0 16,6 0 9-16,0-5-9 0,-12 5 0 0,1-5 9 15,-6 0-9-15,-6 0 8 0,0 0-8 0,-6 0 8 16,-11 0 4-16,0 0 1 0,0 0 0 0,0 0 0 16,17 10 3-16,-17-10 1 0,0 0 0 0,0 0 0 15,0 0-17-15,6 5-17 0,-6-5 3 0,0 20 1 16,0-15 13-16,0 5 0 0,0-10 0 0,-6 10 10 16,6-10-10-16,0 11 0 0,0-11 0 0,6 10 0 15,-6-10 0-15,6 15 12 0,5-5 0 0,6-5 0 16,-5 5-12-16,-1 0 0 0,6-5 0 0,6 6 0 15,5-11 0-15,-11 0 0 0,1 5-11 0,4 0 11 0,-5-5 0 0,6 0 0 16,0 0 0-16,0 0 0 0,-6 0 0 0,6 0 0 16,5 0 0-16,-16 0 0 0,16 0 0 0,-11-5 8 15,6 0-8-15,-6 5 0 0,12 0 8 0,-12 0-8 16,5 0 8-16,7-11-8 0,-18 11 11 0,6-5-3 16,1 5 0-16,-1 0 0 0,0 0-8 0,-17 0 0 15,0 0 0-15,0 0 0 0,0 0 0 0,0 0 0 16,0 0 0-16,0 0 0 0,-23 5 0 0,6 6 0 15,0-11 0-15,-17 0 0 0,5 0 0 0,1 0-11 16,-12 0 3-16,5 0 0 0,-10 0-13 0,-1 0-3 16,-5 0 0-16,0 0 0 15,-1-11-1-15,-16 6-1 0,0 5 0 0,-1 0 0 0,-5 0 10 0,6 0 1 0,0 0 1 0,-1 0 0 16,12-5-4-16,0 5-1 0,-5-5 0 0,10 5 0 16,-5 0 5-16,12 0 1 0,-7 0 0 0,7 0 0 15,-1 0 13-15,6 0 0 0,0 0 0 0,12 0 0 16,-6 0 0-16,11 0 0 0,0 0 0 0,-11 0 0 15,11 0 0-15,6 10 0 0,-6 6 0 0,12-6 0 16,5 5-9-16,-11-5 9 0,17 10-8 0,0 1 8 16,0-1 0-16,0 0 0 0,17 0 0 0,0 6 8 15,-5-1 10-15,16-10 2 0,1 5 1 0,5-4 0 16,6 4-21-16,5-5-10 0,1-5 1 0,0 5 0 16,5-5 23-16,-6-4 5 0,-5-1 1 0,0 5 0 15,-6-10 0-15,1 5 0 0,-7 0 0 0,1-5 0 16,-7 0-9-16,1-5-2 0,-6 5 0 0,0 0-866 15</inkml:trace>
  <inkml:trace contextRef="#ctx0" brushRef="#br0" timeOffset="6670.274">2918 6121 0 0,'0'0'0'0,"0"0"0"0,0 0 0 0,0 0 0 16,12 0 0-16,-12 0 0 0,0 0 303 0,17 0-61 15,0 0 49-15,-17 0 9 0,17 0-155 0,-17 0-31 16,17 0-6-16,-17 0-2 0,17 0-18 0,-17 0-4 0,23 0-1 0,-6-5 0 16,6 5-11-16,-23 0-3 0,0 0 0 0,0 0 0 15,0 0-19-15,0 0-4 0,0 0-1 0,0 0 0 16,0 0-12-16,0 0-2 0,0 0-1 0,0 0 0 15,0 0-7-15,-6-5-2 0,6 0 0 0,-17 5 0 16,17 0-3-16,-17-5-1 0,17 5 0 0,-17 0 0 16,11-5-9-16,-5 5-8 0,-6 0 12 0,11-5-12 15,-11 5 8-15,11-5-8 0,-11 0 0 0,-6-5 0 16,6 0 0-16,0 10 0 0,-6-10 0 0,-5 5 0 16,5-6 0-16,0 11 0 0,0-10 8 0,-5 5-8 15,-1 5 10-15,12-5-2 0,-17 5 0 0,11 0 0 16,0 0-8-16,-11 0 0 0,11 0-10 0,1 5 10 15,5-5 0-15,-18 5 0 0,7 5 0 0,-6-10 0 16,0 0 0-16,11 5 15 0,0 1-3 0,-6 9-1 16,7-15-2-16,-1 5 0 0,6 0 0 0,0 5 0 15,0 0 17-15,5 0 3 0,1 0 1 0,5 6 0 0,-11-6-1 0,11 5 0 16,-5 0 0-16,5 0 0 0,6 5-7 0,-11 1-2 16,5-1 0-16,6 5 0 0,-17 6-7 0,11-1-1 15,6-5-1-15,0 11 0 0,-17-6-3 0,17 6-8 16,0-1 12-16,0 11-4 0,-11-6 0 0,5 6-8 15,6-1 12-15,0 1-4 0,-6 0-8 0,6-1 0 16,0 6 9-16,0-6-9 0,0 1 0 0,0 5 9 16,0-1-9-16,6 1 0 0,-6-1 8 0,0 1-8 15,6 5 0-15,5-6 0 0,-11 11 10 0,6-5-10 16,5 5 8-16,-11 5-8 0,0-11 8 0,6 6-8 16,11 0 0-16,-11 0 8 0,-6 4-8 0,0-4 0 0,11 5 0 15,-11 0 8-15,6-5-8 0,5-1 0 0,-5-4 0 0,-6 0 0 16,0-6 0-16,6 1 0 0,-12-5 0 0,12 4 0 15,5-9 0-15,-11 4 0 0,0-4 0 16,6 4 8-16,5-4-8 0,-11-1 0 0,0 6 0 0,0 0 0 16,6 4 0-16,0 1 0 0,5-1 0 0,-11 1 0 15,6-5 0-15,-6-1 0 0,0 1 0 0,0-6 0 16,0-4 0-16,0-6 0 0,0-4 0 0,11-1 0 16,-11-5 0-16,0 5 0 0,0-4 0 0,-11-1 0 15,11 0 0-15,0 0 0 0,-6 1 0 0,6-1 0 16,0 0 0-16,0 0 0 0,0 6 0 0,0-1 0 15,0 5 0-15,0 1 0 0,0-1 0 0,0 1 0 16,0 4 0-16,0-5 0 0,0 6 0 0,6-6 0 16,5 11 0-16,-11-1 0 0,0-9-9 0,0 4 9 15,0-4 0-15,6-1 0 0,-6 0 0 0,0-4 0 0,0 4 0 0,11 0 0 16,-5 1 0-16,-6-1 0 0,0 1 0 0,0-1 0 16,0 5 0-16,6-4 0 0,5 4 0 0,-11-4 0 15,6-1 0-15,-6 5 0 0,0-4-8 0,0-6 8 16,0 6 0-16,11-1 0 0,-5-5-11 0,-1 1 11 15,-5-1-10-15,0 0 10 0,0-5-10 0,12 6 10 16,-12-1-10-16,0 0 10 0,0-9-9 0,0 9 9 16,0-5-8-16,0 6 8 0,0-6-11 0,0 5 11 15,0 0-13-15,0 6 5 0,0-6 8 0,0 5-13 16,0-4 5-16,0-6 8 0,6 5-13 0,-6 1 5 16,-6-1 8-16,-6-5-13 0,12-5 4 0,0 6 1 0,-5-1 0 15,-1 0 0-15,-5-5-12 0,5 6-1 0,6-6-1 0,-11 0 0 16,5 0 6-16,0 6 2 0,-5-6 0 0,11 0 0 31,-6 5-15-31,6-5-3 0,0 1-1 0,0 4 0 0,6 0 25 0,-6 0 8 0,0 1 0 0,11 4 0 16,-5 0 0-16,-6-5 0 0,0 1 0 0,6 4 0 15,5 0 0-15,-11 1 0 0,6 4 0 0,5 0 0 16,-11 1 0-16,6-1 0 0,-1-4 0 0,7-1 0 16,-12 5 0-16,0 1-8 0,0-1 8 0,0-5 0 15,0-4 0-15,0 4 0 0,6 0 0 0,-6-5 0 16,0 6 0-16,0-6 0 0,0 0 0 0,11 6 0 15,-11-6 0-15,0 0 0 0,0 0 0 0,6 1 0 16,-6 4 0-16,0 0 0 0,0 1 0 0,0-1 0 16,0 0 0-16,0 6 0 0,0 4 0 0,0-5 0 15,11 1 0-15,-11-1 0 0,0-4 0 0,6 4 0 0,-6-5 0 16,0 1 0-16,0-6 0 0,5 0 0 0,7-5 0 0,-6-5 0 16,-6-10 0-16,0 0 0 0,11 11 0 0,0-6 0 15,1 0 0-15,5-5 9 0,0 0 3 0,-6 0 0 16,18-5 0-16,-1 5 0 0,1-5-4 0,-1-1-8 15,6 1 12-15,6 0-4 0,0 0-8 0,-6 0-16 16,-5 0 4-16,5 0-1147 0</inkml:trace>
  <inkml:trace contextRef="#ctx0" brushRef="#br0" timeOffset="35417.372">2593 13652 864 0,'35'15'76'0,"-30"-10"-60"0,12 0-16 0,0-5 0 0,-11 0 133 0,11 0 24 16,0 0 5-16,-17 0 1 0,0 0-70 0,0 0-13 16,6-5-4-16,-6 5 0 0,0 0-38 0,0 0-8 15,0-10-2-15,-6 0 0 0,-5 0-28 0,5 4 0 16,-11-9-13-16,0 5 4 0,11 5 9 0,-16-5 0 15,4 0-9-15,1 0 9 0,-5 5 0 0,4-6 0 16,1 6-9-16,0-5 9 0,-5 5 0 0,4 5 11 16,1 0-2-16,6 0 0 0,-6-5 15 0,0 5 4 15,-6 5 0-15,6 5 0 0,5 0 5 0,1 1 2 16,-17 4 0-16,10 0 0 0,7 0-9 0,-6 5-2 16,0 6 0-16,-6-1 0 0,6 5-4 0,6 6-2 15,-12-6 0-15,17 11 0 0,-11-1-6 0,11 11 0 0,6 5-1 0,-11 10 0 16,5-6-2-16,-5 16 0 0,11 10 0 0,0 5 0 15,0 1-1-15,11 4 0 0,-11 0 0 0,6 5 0 16,-6-4-8-16,0 4 8 0,0-5-8 0,11-5 8 16,-11-5-8-16,6-10 0 0,0 0 0 0,5-5 0 15,-11-5 0-15,6-5 0 0,5 5 0 0,-5-16 0 16,-6 1 0-16,6-6 12 0,-6-4-12 0,11-1 12 16,-5-4 2-16,5-11 1 0,-5 1 0 0,11-1 0 15,0-5 10-15,0 0 3 0,-11-10 0 0,11 1 0 16,-11-1-28-16,11 0 0 0,-17-10 0 0,17 5 0 15,0-5 9-15,0-5-9 0,6 0 10 0,0-5-10 16,-1 0 12-16,13-1-3 0,-1-4-1 0,6 0-752 16,-12-5-152-16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7:02:16.9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5391 4496 288 0,'0'0'25'0,"0"0"-25"0,0 0 0 0,0 0 0 16,0 0 152-16,0 0 24 0,0 0 6 0,0 0 1 15,0 0-87-15,0 0-16 0,0 0-4 0,0 0-1 16,0 0 15-16,0 0 3 0,0 0 1 0,0 0 0 16,0 0-22-16,0 0-5 0,0 0-1 0,0 0 0 15,0 0-2-15,0 0 0 0,0 0 0 0,0 0 0 16,0 0-14-16,11 0-3 0,-11 0-1 0,0 0 0 16,0 0-10-16,0 0-1 0,17-5-1 0,-17 5 0 15,0 0-14-15,0-5-4 0,0-5 0 0,0 10 0 16,0 0-3-16,0-10-1 0,0-1 0 0,0 11 0 15,0 0 10-15,0 0 2 0,0 0 0 0,0 0 0 16,0-5 7-16,0 5 1 0,0 0 1 0,0 0 0 0,-11-10-5 0,11 10 0 16,-6-5-1-16,6 5 0 0,-11-5-9 0,5-5-2 15,6 10 0-15,-5-5 0 0,5 5-3 0,-12-5-1 16,6-5 0-16,-11 10 0 0,6-10 4 0,5 5 1 16,1-6 0-16,5 11 0 0,0 0 9 0,-12 0 2 15,12 0 0-15,-5-10 0 0,-7 5 0 0,12 5 0 16,0 0 0-16,0 0 0 0,-11 0-3 0,-6 0 0 15,17 0 0-15,0 0 0 0,-17-5-12 0,-1 10-2 16,18-5-1-16,0 0 0 0,-5 0-1 0,-12-5 0 16,17 5 0-16,-17 5 0 0,17-5-1 0,-18 5-8 15,13 5 12-15,5-10-4 0,0 0-8 0,-17 0 12 16,0 11-12-16,11-6 12 0,-11 5-4 0,0 0-8 16,11-5 12-16,-11 5-4 0,0 0 0 0,5 0-8 0,1 5 12 0,0 11-4 15,-6-16 0-15,5 5-8 0,1 10 12 0,5-9-4 16,6 4-8-16,-11 5 10 0,5 1-10 0,-11-1 10 15,17 0-10-15,-6 6 10 0,-5-6-10 0,5-5 10 16,-5 5-2-16,5-4-8 0,6 4 12 0,0-5-4 16,-6 1-8-16,12 4 0 0,0-10 9 0,5 5-9 15,-5-5 0-15,5 1 0 0,-5-1 0 0,11-5 0 16,-11 5 0-16,11-10 0 0,-17-5 0 0,11 10 0 16,12-10 0-16,-6 5 0 0,-6-5 0 0,7-5 0 15,-1-5-8-15,5 0 8 0,-5-10-8 0,6 0 8 16,-6-6-14-16,12-9 2 0,-18-6 1 0,18 1 0 15,-24-1 3-15,13 1 0 0,-1-1 0 0,0 6 0 16,-17-1 8-16,5 11-8 0,1 0 8 0,6-1-8 16,-12 6 8-16,5 5 0 0,7 5 0 0,-12 5 0 15,0 5 0-15,5 5 0 0,12 0 0 0,-17 10 0 0,17-5 0 0,-11 10 0 16,6 1 8-16,10 4-8 0,-5 5 20 0,6 6 0 16,-6-1 0-16,6 1 0 0,-6-1-20 0,6-9 0 15,11-6 0-15,-11 5 0 0,11-5 0 0,-5 1 0 16,-1-6 0-16,12-5 0 15,0-5-26-15,0 5-3 0,-17-10-1 0,11 5 0 16,-6-10-177-16,1-5-35 0</inkml:trace>
  <inkml:trace contextRef="#ctx0" brushRef="#br0" timeOffset="2421.258">15829 1777 2012 0,'63'0'89'0,"-52"0"19"0,-11 0-87 0,0 0-21 16,0 0 0-16,0 0 0 0,0 0 44 0,0 10 4 16,6 15 0-16,-12 16 1 0,-5-6 12 0,-6 16 3 15,-12 25 0-15,-5 0 0 0,0 25 0 0,-6-5 0 16,-11-5 0-16,5-10 0 0,1-5-52 0,5-10-12 15,-6-5 0-15,-5 0 0 0,-6-6 54 0,6-4 8 16,16-6 2-16,-10-9 0 0,-6 4-64 0,16-4-26 16,18-11 2-16,0 0 0 15,-6 1-161-15,1-16-32 0</inkml:trace>
  <inkml:trace contextRef="#ctx0" brushRef="#br0" timeOffset="4982.962">5830 5392 1209 0,'0'0'108'0,"0"0"-87"0,0 0-21 0,0 0 0 16,0 0 92-16,0 0 15 0,0 0 2 0,0 20 1 15,5-4 11-15,7 4 3 0,-7 5 0 0,7 6 0 16,11 4-45-16,-18 1-9 0,7-1-2 0,-1 0 0 15,6 6-4-15,0-6 0 0,-5 1-1 0,11-1 0 16,-6 1-8-16,-12-6-2 0,12 1 0 0,1-6 0 16,-13-5-13-16,12 0-2 0,-11-4-1 0,5 4 0 15,-5-10-13-15,6 5-4 0,-7-5 0 0,1 0 0 0,5-5-9 0,-11 6-3 16,6-1 0-16,-6-10 0 0,0 0-8 0,0 0 0 16,0 0 0-16,0 0 0 0,0 0 0 0,0 0 0 15,0 0 0-15,0 0 0 16,0 0-178-16,0 0-34 0,11 5-8 0,-11-5-868 15</inkml:trace>
  <inkml:trace contextRef="#ctx0" brushRef="#br0" timeOffset="5295.322">6206 5813 806 0,'11'10'72'0,"6"0"-58"0,-11-5-14 0,0 5 0 15,5-5 161-15,6 15 30 0,-11-10 5 0,5 6 2 16,-5-1-77-16,0 0-15 0,5 5-3 0,-5 1-1 16,5-1-45-16,-5 0-9 0,11 5-1 0,-11 1-1 15,5-16 9-15,-5 10 1 0,5 5 1 0,12-9 0 16,-17 4 3-16,5-5 1 0,0 0 0 0,1 5 0 16,-7 1-10-16,7-16-3 0,-12 10 0 0,0-15 0 15,0 0-16-15,0 10-3 0,0-10-1 0,0 0 0 16,0 10-12-16,-17 0-4 0,5 1 0 0,1-1 0 15,-18-10-4-15,12 5-8 0,-5 0 11 0,-7 0-11 16,1 0 12-16,-1-5-12 0,1 5 12 0,-1-5-12 16,6 0 9-16,-11 0-9 0,0 0 0 0,6-5 9 15,10 0-89-15,-10 0-19 16</inkml:trace>
  <inkml:trace contextRef="#ctx0" brushRef="#br0" timeOffset="7263.927">6496 7190 403 0,'0'0'17'0,"0"0"5"0,0 0-22 0,0 0 0 0,0 0 0 0,0 0 0 15,0 0 218-15,0 0 39 0,0 0 8 0,0 0 2 16,0 0-152-16,0 0-31 0,0 0-5 0,0 0-2 0,0 0-31 15,-11 0-6-15,0 0-2 0,11 0 0 0,0 0-25 0,-6-10-5 16,-6 0 0-16,7 0-806 16</inkml:trace>
  <inkml:trace contextRef="#ctx0" brushRef="#br0" timeOffset="8388.348">6508 7413 345 0,'0'0'31'0,"0"5"-31"0,5 0 0 0,-5-5 0 16,0 0 148-16,0 0 23 0,0 0 5 0,12 5 0 16,-12-5-116-16,0 5-23 0,0-5-5 0,0 10 0 15,0 0-7-15,0-5-1 0,0-5 0 0,0 0 0 16,0 0-12-16,0 0-4 0,0 0 0 0,0 0 0 16,0 0 28-16,0 0 6 0,0 0 1 0,0 0 0 15,0-15-22-15,0-5-4 0,0 0-1 0,0 4 0 16,0-4 19-16,0 5 3 0,0 0 1 0,0 0 0 15,0-1-24-15,0-4-5 0,0 5-1 0,0 0 0 16,0 0-9-16,0 4 0 0,0 1 0 0,6 0 0 0</inkml:trace>
  <inkml:trace contextRef="#ctx0" brushRef="#br0" timeOffset="9356.868">16935 1761 1440 0,'-12'0'128'0,"1"0"-103"16,11 0-25-16,0 0 0 0,6 16 36 0,-12 9 3 16,-17 0 0-16,0 1 0 0,12 19-5 0,-18 11-1 15,-16 5 0-15,-1 15 0 0,-5 10 11 0,5 0 1 16,-5-10 1-16,11-16 0 16,6-9-25-16,-6 0-5 0,0-1 0 0,0-4-1 0,-5-6-15 0,-1-4 9 15,18 4-9-15,-18 11 8 16,1-10-52-16,5 4-10 0,-29 16-2 0,41-10-1 0</inkml:trace>
  <inkml:trace contextRef="#ctx0" brushRef="#br0" timeOffset="12590.481">7134 7889 57 0,'0'0'0'0,"0"0"0"16,0 0 0-16,0 0 0 0,0 0 127 0,0 0 20 16,0 0 4-16,0 0 1 0,0 0-12 0,0 0-3 15,0 0 0-15,0 0 0 0,0 0-34 0,0 0-7 16,12 10-2-16,-1 0 0 0,-5 0-23 0,17 5-5 0,-6 6-1 0,6 4 0 16,-6 0-13-16,11 6-2 0,-5 4-1 0,6-5 0 15,-7 6-10-15,12-6-3 0,-11 11 0 0,11-6 0 16,-11-4 6-16,0 4 1 0,11-5 0 0,-17 6 0 15,0-6-8-15,6-4-2 0,-6-1 0 0,6-5 0 16,-6 6-10-16,-5-6-3 0,5 0 0 0,-6 5 0 16,0-9-12-16,1 4-8 0,-6-5 8 0,5 5-8 15,-5-5 0-15,5-4 8 0,-5 4-8 0,-6-15 0 16,0 0 0-16,5 10 0 0,-5-10 0 0,0 0 0 16,0 0 0-16,0 0 0 0,0 0 0 0,0 0 0 15,0 0-51 1,0 0-14-16,0 0-3 0,-11-5-585 0,0 0-117 0</inkml:trace>
  <inkml:trace contextRef="#ctx0" brushRef="#br0" timeOffset="12902.941">7738 8334 961 0,'0'0'42'0,"0"0"10"0,0 0-42 0,0 0-10 15,6 16 0-15,0-1 0 0,0-5 96 0,5 5 16 16,-11 10 4-16,11-4 1 0,1 4-45 0,5 5-8 16,-11-4-3-16,11 4 0 0,5 1-29 0,-4 4-5 15,4-10-2-15,-5 6 0 0,6-1 13 0,6-5 2 16,-18 1 1-16,18-6 0 0,-12 0 9 0,-12-5 2 16,12 6 0-16,-11-6 0 0,-6-15-25 0,0 0-5 0,0 0-1 0,-6 10 0 15,-5 0-13-15,0-5-8 0,-18-5 10 0,1 0-10 16,-1 0 8-16,1-5-8 0,-12-5 0 15,0 5 0-15,0 0 9 0,6-5-9 0,0 0 8 0,-1-1-8 16,-4 1 13-16,10 0-2 0,-5 0-1 0,0 0-972 16</inkml:trace>
  <inkml:trace contextRef="#ctx0" brushRef="#br0" timeOffset="13465.395">8075 9205 730 0,'0'0'32'0,"0"0"8"0,0 0-32 0,0 0-8 15,0 0 0-15,0 0 0 0,0 0 152 0,0 0 28 16,0 0 7-16,0 0 1 0,0 0-64 0,0 0-13 16,0 0-3-16,0 0 0 0,0 0-28 0,11 0-7 15,6 0-1-15,-5 0 0 0,-1 0-12 0,6 6-4 0,-6-12 0 0,12 12 0 16,0-1-19-16,-6 0-4 0,6-10-1 0,-6 5 0 15,0 5 7-15,6-5 1 0,0-5 0 0,5 5 0 16,-11 0-29-16,6 0-11 0,0-5 8 0,0-1-8 16,-6 1 12-16,0 0-4 0,0 0 0 0,-6-10 0 15,1 5-8-15,-7 0 0 0,-5-5-12 0,0-1 12 16,12 1-9-16,-24 0 9 0,1 0 0 0,0 0 0 16,-12-1 0-16,0 6 0 0,-6 5 0 0,1 0 0 15,-12 5 0-15,6 10 0 0,-6 0 0 0,0 6 0 16,-11 9 0-16,11 0 0 0,0 6 0 0,0 4 0 15,17 1 0-15,1-1 0 0,5 6 0 0,-1-6 0 16,18 0 0-16,18 1 0 0,-1-1 0 0,5-4 0 16,13-1 12-16,5-5 10 0,11 1 2 0,0-1 0 15,0-5 3-15,-5 1 1 0,5-11 0 0,-5 0 0 0,-1-5-13 16,-5-5-3-16,6-10 0 0,-6 5 0 0,-12-11-12 0,6 1 0 16,-11-5 0-16,0 0 0 0,5 0-8 0,-22-1 8 15,6 1-12-15</inkml:trace>
  <inkml:trace contextRef="#ctx0" brushRef="#br0" timeOffset="14277.585">17909 1701 1497 0,'-11'10'133'15,"-7"5"-106"-15,-4 10-27 0,-7 1 0 16,6 4 27-16,-5 5 0 0,-1 1 0 0,-5 9 0 0,-11 11 41 0,5 15 9 31,-12-5 2-31,1 20 0 0,0-25-15 0,0 5-4 16,-1-6 0-16,7-14 0 0,5-6-37 0,0-4-8 15,0-11-2-15,6 0 0 0,5 1-5 0,7-16 0 0,-7 5-8 0,6-5-954 16</inkml:trace>
  <inkml:trace contextRef="#ctx0" brushRef="#br0" timeOffset="24416.174">5602 4243 230 0,'0'0'10'0,"0"0"2"0,0 0-12 0,0 0 0 0,11-5 0 15,-5-11 0-15,0 6 187 0,5-5 34 0,-11 5 7 0,0-5 2 16,0-5-97-16,0 9-19 0,0-4-4 0,0 5-1 16,-11-5-36-16,5 0-7 0,0 0-2 0,6 4 0 15,0 1 26-15,-11 0 5 0,5-5 1 0,6 5 0 16,-11 5-42-16,5-5-8 0,0 0-2 0,1 4 0 16,-7-4-9-16,-5 10-3 0,0-15 0 0,0 10 0 15,11 0-6-15,-17-10-2 0,6 5 0 0,0 10 0 16,-6-10 8-16,-5 4 2 0,5 1 0 0,0 5 0 15,1 0-3-15,-7 0-1 0,6 5 0 0,1 1 0 16,-1 4-5-16,-6-10-1 0,1 5 0 0,11 5 0 16,0 0 0-16,-1 0-1 0,-10-5 0 0,-6 5 0 15,11 0-8-15,-11 6-2 0,0-6 0 0,5 5 0 16,-11 10 6-16,6-15 1 0,11 11 0 0,-5 9 0 16,5-15 6-16,6 11 2 0,0-6 0 0,5 10 0 15,-5-4-10-15,-5 4-2 0,4-5 0 0,7 1 0 0,-6 4-4 0,6 5 0 16,-1-9-1-16,-5 4 0 0,6 6-3 0,-1-6 0 15,7 10 0-15,-7-4 0 0,7-1 10 0,5 6 2 16,-12-1 0-16,12 6 0 0,0-6-20 0,-6 6 0 16,12-5 0-16,-6 9 0 0,0-14 0 0,12-1 8 15,-12 6-8-15,5-6 10 0,7 6-10 0,-7-16 8 16,12 5-8-16,6 1 8 0,0-1 0 0,5-5-8 16,1 6 12-16,5-6-4 0,6 0-8 0,11 6 10 15,-11-6-10-15,0 5 10 0,0-4-10 0,6-1 0 16,5 5 9-16,6-4-9 0,-17-6 9 0,17 0-9 15,0 1 12-15,0-6-12 0,0-10 0 0,5 0 0 16,-5 5 0-16,0-20 0 0,12 5 0 0,-12-5 0 0,0-6 0 16,-6-9 0-16,6 0 0 0,-12 5 0 0,-5-21 0 0,0 11 0 15,0-6 0-15,-6 1 0 0,0-1 0 0,-11 1 0 16,11-6 0-16,-22 1 0 0,5 4 0 0,0-9 0 16,-6 4 0-16,1-4-9 0,-1-1 9 0,-11-4 0 15,6 4 0-15,-12-5 0 0,6-4 0 0,-11 4 8 16,-1 0-8-16,-5 1-10 0,0-1 10 0,0 0-13 15,-6 1 13-15,1 4 0 0,-7 6 0 0,1-6 0 16,-7 1-8-16,1 4 8 0,6 1 0 0,-12 4-9 16,-12 6 9-16,7 4 0 0,-1 1 0 0,1-5 0 15,-1 9 0-15,1 11-8 0,-7-10 8 0,7 15 0 16,-12 5 0-16,5 0 0 0,1 5 0 0,6 5 0 16,5 5 0-16,-12 6 0 0,-10 4 0 0,5 10-8 15,0-9 8-15,-6 9 0 0,-5 6 0 0,11-16 0 0,11 10 0 16,-5-4 0-16,5 4 0 0,6 1 0 0,1-1 0 0,-1 6 0 15,11-6 0-15,1 16 8 0,11-11-8 0,-6 6 0 16,23 4 8-16,-12 1-8 0,7 5 8 0,5 0-8 16,5-6 8-16,7 11-8 0,11-5 9 0,-6-1-9 15,11 1 12-15,6-5-12 0,6-1 12 0,0 1-4 16,11 0 0-16,-5-6-8 0,-6-4 10 0,11 4-10 16,12-14 8-16,-6-1-8 0,6 0 8 0,5-9-8 15,12-6 8-15,-6-5-8 0,5-10 0 0,1-10 8 16,6 0-8-16,-1-11 0 0,-5 1 0 0,-6-10 0 15,-11-6 0-15,-18 1 0 0,7-6 0 0,-7-9 0 16,-5 4 0-16,0-4 0 0,-12-16-11 0,-5 0 3 0,-6-5 0 0,0 5 0 31,-17 0-121-31,0 1-24 0,0-6-5 0</inkml:trace>
  <inkml:trace contextRef="#ctx0" brushRef="#br0" timeOffset="39818.893">6570 6739 691 0,'0'0'61'0,"0"-10"-49"16,0 0-12-16,0 5 0 0,-5-5 75 0,5 0 12 16,0 10 2-16,0 0 1 0,0 0 37 0,0 0 7 15,0 0 2-15,0 0 0 0,0-10-30 0,0 10-6 16,0 0 0-16,0 0-1 0,0 0-22 0,0 0-4 16,0 15-1-16,-12 5 0 0,12-10-4 0,-5 10-2 0,5 1 0 0,0 4 0 15,0-5-10-15,5 6-3 0,7 4 0 0,-12 0 0 16,0 1-16-16,0-1-3 0,0 0-1 0,0 6 0 15,5-1-11-15,-5 1-2 0,0-1-1 0,0 1 0 16,0-1-8-16,0-4-2 0,-5-1 0 0,5 10 0 16,-12-9-9-16,7-1 12 0,5 1-12 0,0-1 12 15,-17-5-12-15,11 1 10 0,12-6-10 0,-6-5 10 16,-6 0-10-16,6-5 0 0,0-10 9 0,0 0-9 16,0 0 11-16,0 0-3 0,0 0 0 0,23 0 0 15,-6-10 2-15,-12 5 0 0,-5 5 0 0,6-15 0 16,6 0-2-16,5 0 0 0,-17 4 0 0,5-4 0 15,7-5-8-15,-7 5 0 0,12 5 9 0,1-5-9 16,-18-1 10-16,11 6-2 0,0 0-8 0,6-5 12 16,-11 5-4-16,11 0-8 0,0-16 11 0,6 16-11 0,0-5 0 15,-6 5 0-15,-6 0-10 0,12 0 10 0,-6-1 0 0,0 11 0 16,6-5 0-16,-6 5 0 0,-5 0 0 0,5 5 0 16,0 1 8-16,-6 4-8 0,12 0 0 0,-6 5 0 15,-5 0 0-15,5 0 8 0,-6 6-8 0,0-6 10 16,1 0-10-16,-6 5 10 0,5 1-10 0,-11 4 0 15,-11-5 0-15,5 0 8 0,-6 1-8 0,1-1 0 16,-6 0 0-16,-6 0 0 0,6-4 0 0,-11-6 8 16,-1 0-8-16,-5-5 0 0,-6 0 13 0,-6 0-2 15,7-5-1-15,4-5 0 0,-16 0-10 0,5 0 0 16,7-5 0-16,-1 0 0 16,6-1-99-16,11 6-21 0</inkml:trace>
  <inkml:trace contextRef="#ctx0" brushRef="#br0" timeOffset="56986.298">6758 7843 115 0,'0'0'10'0,"0"0"-10"0,0 0 0 0,0 0 0 15,0 0 147-15,0 0 27 0,0 0 6 0,0 0 0 16,-11 10-78-16,5-5-16 0,6-5-3 0,0 0-1 15,-11 5-5-15,0 1-1 0,11-6 0 0,0 0 0 16,0 0 0-16,0 0 0 0,0 0 0 0,0 0 0 16,22 0 40-16,-5-6 7 0,-17 6 1 0,18 0 1 15,4 0-23-15,7 0-5 0,-1 0-1 0,-5 0 0 16,11-5-47-16,6 5-9 0,0-5-3 0,0-5 0 16,17 0-24-16,-12 0-5 0,7-5 0 0,5 5-8 15,-12-6 0-15,7 6 0 0,-24 0 0 0,6 0-1139 16</inkml:trace>
  <inkml:trace contextRef="#ctx0" brushRef="#br0" timeOffset="58497.432">7294 6785 1155 0,'0'0'51'0,"0"0"11"0,0 0-50 0,0 0-12 16,0 0 0-16,0 0 0 0,0 0 68 0,11-10 12 15,12 5 1-15,-11 0 1 0,5 0 11 0,-6-6 3 16,0 1 0-16,1-5 0 0,16 0-45 0,-11 0-9 15,-5-11-2-15,5 6 0 0,0 0 7 0,-6-5 1 16,12 4 0-16,-6-9 0 0,-11-6-15 0,11 6-2 16,0-5-1-16,0 4 0 0,6-4-3 0,-6-11-1 15,-5 11 0-15,5-6 0 0,-6 6-3 0,0-6-1 16,1 6 0-16,5-1 0 0,-11-4-5 0,5 4-1 16,0 6 0-16,-5-16 0 0,-6 6-2 0,6-1-1 15,-6 6 0-15,-6-6 0 0,6 1-5 0,-6 5 0 0,6-6-8 16,-5 11 12-16,-1-21-12 0,6 16 8 0,-11-6-8 0,5 6 0 15,6-1 0-15,-17 6 8 0,11 4-8 0,0 1 0 16,1 0 0-16,-1-1 0 0,-5 6 8 16,5 5-8-16,0-5 0 0,1 5 9 0,-7-1-9 0,12 6 8 15,-11-5 4-15,5 0 0 0,6 5 0 0,-11 0 0 16,-1 5 0-16,12-6 0 0,0 11 0 0,-5-5 0 16,5-5 6-16,-6 5 2 0,0-5 0 0,6 5 0 15,0 5-20-15,0-5 0 0,-11 0 0 0,11 5 0 16,0-10 0-16,-6 5 13 0,0-5-4 0,6 10-1 15,0 0 3-15,0 0 0 0,0 0 0 0,0 0 0 16,0 0 12-16,0 0 2 0,0 0 1 0,0 0 0 16,0 0-5-16,0 0-1 0,0 0 0 0,0 0 0 15,0 0-20-15,0 0 0 0,0 0 0 0,0 0 0 16,0 0 0-16,0 15 0 0,-5 5-10 0,-1 0 10 0,12 0 0 16,-12 6 11-16,0 9 0 0,-11-9 0 0,6 9-11 0,-1 0-9 15,1 1 9-15,5-6-13 0,-16-4 13 0,10 4 0 16,6-5 0-16,-11-4 0 0,6-6 0 0,0 0 0 15,5 0 0-15,6-15 0 0,0 0 10 0,-6 0-10 16,0 0 8-16,-5-10-8 0,11 0 12 0,11 0-4 16,-11-5 0-16,0-11 0 0,12 1 2 0,-1 0 0 15,6-1 0-15,0 6 0 0,6-5 1 0,0 4 0 16,11 6 0-16,-11 10 0 0,11-10 6 0,-11 15 2 16,11 0 0-16,-5 0 0 0,-1 15-4 0,1-10-1 15,-1 0 0-15,1 5 0 0,5 1-14 0,-17 4 8 16,6-5-8-16,-6 5 0 0,0-10 0 0,-6 0 0 0,6 5 0 15,-17-10 0 1,0 0-135-16,0 0-26 0</inkml:trace>
  <inkml:trace contextRef="#ctx0" brushRef="#br0" timeOffset="60368.789">14234 3908 1094 0,'0'0'97'0,"0"0"-77"15,17 0-20-15,-6 0 0 0,-11 0 132 0,0 0 24 16,17 0 4-16,-17 0 0 0,0 0-18 0,0 0-4 16,0 0-1-16,0 0 0 0,0 16-73 0,6-1-14 15,-12 0-3-15,6 5-1 0,0 6-9 0,0-1-1 16,0 5-1-16,0 11 0 0,6-1-7 0,0 1-2 16,0 4 0-16,-1 1 0 0,1 0 3 0,5-6 1 15,-5 6 0-15,0-6 0 0,-6 6 0 0,5-11 0 16,7 6 0-16,-1-6 0 0,-5-9-6 0,0 4 0 0,-6-10-1 0,5 5 0 15,1-14-8-15,0 4-2 0,-6-15 0 0,0 0 0 16,0 0-13-16,0 0 11 0,0 0-11 0,0 0 10 16,0-20-1-16,5 4 0 0,1 1 0 0,-6-15 0 15,0 4-9-15,6 1 12 0,5 0-12 0,6 5 12 16,-5-6-12-16,-1 16 0 0,1-15 9 0,-1 10-9 16,6-1-18-1,-6 6-8-15,1-5-2 0,5 10 0 0,6-5 50 0,-1 5 10 0,-10 0 1 0,11 0 1 16,-1 5-25-16,7 0-9 0,-6 5 0 0,5 0 9 15,-5 0-9-15,0 5 10 0,-6-5-10 0,6 10 10 16,-1-5-10-16,-4 11 12 0,-1-1-12 0,-6 0 12 16,-5 0-12-16,-6 6 10 0,0-1-10 0,0-5 10 15,-12 6-10-15,-5-6 0 0,0 0 0 0,0-5 0 0,-6 6 0 0,0-6 0 16,-5-5 0-16,-6 5 0 16,-6-10 0-16,0 5 0 0,0 0 0 0,0-5 0 0,-17-5 0 0,12 6 0 15,-7-1 0-15,1-5 0 16,0 5-107-16,-6-5-20 0,0-5-4 0</inkml:trace>
  <inkml:trace contextRef="#ctx0" brushRef="#br0" timeOffset="60806.185">13932 5266 806 0,'28'-5'72'0,"-22"5"-58"0,5-11-14 0,-5 6 0 16,6 0 141-16,-7 0 26 0,-5 5 5 0,0 0 0 15,0 0-29-15,0 0-7 0,0 0 0 0,0 0-1 16,-17 15-52-16,0 11-11 0,0-1-1 0,-6 0-1 0,-5 11-6 0,-1-1-2 16,1 6 0-16,-1 4 0 0,1-4-9 0,-6 4-1 15,5-4-1-15,-5 0 0 0,0-1-11 0,5-5-1 16,1 1-1-16,-1-6 0 0,1 6-20 0,11-6-4 15,-6-5-1-15,11 1 0 0,1-6-2 0,0 0-1 16,5-5 0-16,6-4 0 0,0-11-10 0,0 0 10 16,0 0-10-16,0 0 10 15,17-5-153-15,-6-11-30 0,1-4-7 0,-12 0-888 16</inkml:trace>
  <inkml:trace contextRef="#ctx0" brushRef="#br0" timeOffset="61024.913">13448 5595 460 0,'0'0'41'0,"0"15"-33"16,0-5-8-16,0 10 0 0,-6 1 212 0,6 4 41 0,-6 0 8 0,-5 6 2 15,5 9-102-15,-5 1-20 0,-1-1-4 0,7 11-1 16,-12-6-34-16,5 6-7 0,1-15-2 0,5 4 0 16,-5-5 5-16,5-4 1 0,6-1 0 0,6-4 0 15,-1-1-6-15,1-10-1 0,11 0 0 0,0-5 0 16,-5-5-28-16,10-5-5 0,1 0-2 0,6-5 0 16,5 0-33-16,0-10-6 0,-5 5-2 0,5-5 0 15,-6 0-16-15,6-1 0 0,-11 6 0 0,-6 0 0 16,0 5-54-16,-17 5-18 15,0 0-3-15,0 0-1 0,0 0-177 0,-11 0-36 0,0 5-7 0</inkml:trace>
  <inkml:trace contextRef="#ctx0" brushRef="#br0" timeOffset="61602.904">13254 6785 345 0,'0'0'31'0,"6"-10"-31"0,-6 10 0 0,5-5 0 16,1-5 183-16,0 10 30 0,-1-11 7 0,-5 11 0 16,0 0-66-16,0 0-14 0,0 0-2 0,12-5-1 15,-12 5-45-15,0-10-10 0,0 10-2 0,0 0 0 16,0-10-21-16,0 10-5 0,0-10-1 0,0 10 0 15,0-10-13-15,0 10-4 0,0 0 0 0,-12-10 0 16,7-5-4-16,5 15 0 0,0 0-1 0,0 0 0 16,-17 0-4-16,-1 0-1 0,1 0 0 0,0 10 0 15,-5 5-4-15,-1 0-1 0,6 5 0 0,-6 6 0 16,0-1 1-16,-5 5 0 0,10 6 0 0,-4-6 0 16,5 1 8-16,5-1 2 0,1-5 0 0,5 1 0 0,0-6-32 0,6-5 0 15,0-5 0-15,0-10 0 0,0 0 0 16,17 0 9-16,1-10-1 0,4 0 0 0,1-10-8 0,0-1 8 15,5-4-8-15,-5 5 8 0,0 0-8 0,6-1 0 16,-7 6 0-16,12 10 0 0,-5 0 17 0,-6 5-1 16,0 5-1-16,5 5 0 0,1 5 12 0,-1 6 2 15,-5 4 1-15,0-15 0 0,-1 10-11 0,1-5-3 16,0 1 0-16,0-6 0 0,0 0-8 0,-1-10-8 16,-5 0 9-16,1-10-9 0,-1 0 0 0,-6-6 0 15,6-4 0-15</inkml:trace>
  <inkml:trace contextRef="#ctx0" brushRef="#br0" timeOffset="62227.724">15134 5266 403 0,'17'-16'17'0,"-17"16"5"16,12-5-22-16,-12-5 0 0,5-5 0 0,-5 10 0 0,12-5 254 0,-12 10 46 0,0 0 10 0,11 5 2 16,12 5-117-16,0 5-23 15,-1-5-5-15,-10 16-1 0,5-6-61 0,-6 10-12 0,6-4-2 0,1 9-1 16,-7 6-27-16,6-6-6 0,12 6-1 0,-1-6 0 15,-11 6 1-15,6-6 0 16,0 0 0-16,5-4 0 0,1-1-16 0,-7-4-3 0,7-1-1 0,-1-5 0 16,7 0-17-16,-7 6-4 15,1-16-1-15,-7 10 0 0,-4 0-15 0,-1-10 0 16,-12 6 0-16,-5-1 0 0,0-15-55 0,0 10-13 0,0-10-4 0,0 0 0 16,0 0-183-16,-22 5-37 0,-1-5-7 0</inkml:trace>
  <inkml:trace contextRef="#ctx0" brushRef="#br0" timeOffset="62477.665">15271 5802 1666 0,'34'26'74'0,"-17"-6"15"0,-5-5-71 0,5 5-18 15,11 6 0-15,-5 4 0 0,5 1 48 0,1-1 5 16,5 5 2-16,0-4 0 0,0-6 46 0,-5 0 10 16,-1-4 1-16,7-1 1 0,5-10-35 0,-1 0-7 15,-16-10-2-15,6-5 0 0,5-5-26 0,-6-5-6 16,-5 0-1-16,-6-11 0 0,-11-9-10 0,5-1-2 0,1-4-1 16,-7-6 0-16,-16 6-37 0,5 4-7 0,6 1-2 0,-5 4-773 15,-12 6-154-15</inkml:trace>
  <inkml:trace contextRef="#ctx0" brushRef="#br0" timeOffset="63024.413">15915 6491 403 0,'17'5'36'0,"-17"-5"-36"15,0 0 0-15,0 0 0 0,17 10 138 0,-11 0 21 16,-6-10 4-16,0 0 1 0,0 0-36 0,0 0-8 16,11 11 0-16,-11-11-1 0,-11 5-19 0,11-5-4 15,11 10-1-15,0 5 0 0,-5 0 6 0,11-5 2 16,-5 5 0-16,5-9 0 0,11 9-16 0,-5-5-3 16,-12-5-1-16,12 5 0 0,6-5-29 0,-7 0-6 0,-4-5 0 15,-1 0-1-15,0 0-14 0,0-5-2 0,0-5-1 0,-6-5 0 16,-5 0-17-16,-6 4-3 0,0-14-1 0,-6 5 0 31,-5 5-28-31,-6 0-5 0,0-6-2 0,0 6 0 0,-18 0 26 0,1 10 0 0,0 0 0 0,6 10 0 16,5 5 0-16,-11-5 0 0,-6 10 0 0,6 5 0 15,11 11 8-15,0 4 8 0,12-4 0 0,-7 4 1 16,7 1-6-16,11-1-2 0,11 6 0 0,7-1 0 16,-13-10 36-16,18 6 7 0,23-11 2 0,-6 6 0 15,-6-6-22-15,11 0-5 0,7-15-1 0,-1 6 0 16,-6-11-10-16,1 0-1 0,-6-5-1 0,0-5 0 15,-6 0-14-15,-6-6 0 0,-5-4 0 0,-6 0 0 16,-5 5-78-16,-1-20-22 0,1-1-4 0</inkml:trace>
  <inkml:trace contextRef="#ctx0" brushRef="#br0" timeOffset="67826.07">18758 1812 806 0,'0'0'36'0,"17"0"7"0,0 0-35 0,0 0-8 0,-5-5 0 0,-1 0 0 16,0 5 95-16,-11 0 17 0,0 0 3 0,0 15 1 15,-5 5-21-15,-7 6-4 0,-5 4-1 0,-17 5 0 16,0 1-60-16,-6 15-12 0,-6-11-2 0,-5 6-1 15,-6 4-7-15,0 1 0 0,0-11-8 0,6 6 12 16,0-5-12-16,-1-6 0 0,7 0 0 0,5-4 0 16,6-6 0-16,5-5 0 0,-5 6 0 0,11-11 0 15,0 0 0-15,6-5 0 0,6 5 0 0,5-4 0 16,-5-1 0-16,11-10-10 0,11 10 10 0,-5 0-8 31,-6-10-63-31,11 15-12 0,1-5-2 0</inkml:trace>
  <inkml:trace contextRef="#ctx0" brushRef="#br0" timeOffset="73699.983">16040 7636 1497 0,'0'0'133'0,"0"0"-106"0,23 5-27 0,-6-5 0 16,-17 0 159-16,0 0 26 0,0 0 6 0,0 0 1 15,0 0-136-15,0 0-26 0,-11 15-6 0,-1-5 0 16,12 10 15-16,-17-5 3 0,-17 11 1 0,11-6 0 15,0 5 5-15,1 1 2 0,-13-1 0 0,-10 5 0 16,5 6-1-16,6-6 0 0,0 6 0 0,-1 4 0 16,-5 1-12-16,12-6-2 0,11 11-1 0,-6-6 0 15,0 1-22-15,6-6-4 0,0 1 0 0,11-1-8 16,6-10 9-16,-5 1-9 0,-7-1 0 0,12-5 9 16,12-5-65-16,-7-4-14 0,-10-11-2 0,5 0-1 15,0 0-171-15,0 0-33 0</inkml:trace>
  <inkml:trace contextRef="#ctx0" brushRef="#br0" timeOffset="74012.089">15476 8010 403 0,'0'0'36'0,"0"0"-36"0,0 0 0 0,0 0 0 16,0 0 250-16,0 0 43 16,0 16 9-16,-6 4 2 0,-11 10-141 0,6 11-28 0,5 9-6 0,-5 11-1 15,-1-5-51-15,1 5-10 0,0-6-3 0,5 1 0 16,17-10 52-16,-11-1 11 0,-5-4 1 0,10-1 1 16,1-9-45-16,0-1-8 0,-6-10-3 0,0 0 0 15,11-9-33-15,-5-11-8 0,11 0 0 0,0 0-1 16,-11-11-15-16,11-4-2 0,11 5-1 0,-11-10 0 15,-5 5-13-15,5-1 0 0,6 1 0 0,-1 0-10 16,-10 0-186-16,-1 5-36 0</inkml:trace>
  <inkml:trace contextRef="#ctx0" brushRef="#br0" timeOffset="79901.401">15305 9297 1267 0,'0'0'112'0,"0"0"-89"0,11 0-23 0,-11 0 0 16,12-5 232-16,-12 5 41 0,6-11 9 0,-6 11 2 15,-6-10-140-15,0 0-27 0,-5 0-5 0,-6-5-2 16,-6 5-61-16,-6 0-12 0,7-1-2 0,-13 6-1 16,1 10-11-16,-6 6-3 0,0 4 0 0,6 5 0 15,-6 5 36-15,1 11 6 0,4-1 2 0,1 6 0 16,11-1-49-16,1 6-15 0,4-1 8 0,7 6-8 16,5-5 30-16,6 4 2 0,6-9 1 0,0-1 0 15,5 1-7-15,6-11-2 0,12-4 0 0,-1-6 0 0,1 0-5 16,11-10-2-16,-1-10 0 0,1 0 0 0,0 0-17 0,-6-5 10 15,1-10-10-15,5-5 8 16,-1-1-44-16,-4-4-8 0,-1 0-3 0,0-6-1418 16</inkml:trace>
  <inkml:trace contextRef="#ctx0" brushRef="#br0" timeOffset="85525">20456 2030 1267 0,'-12'-15'56'0,"12"-6"12"0,-5 6-55 0,-1 0-13 15,6-5 0-15,-6-1 0 0,1 1 156 0,-1 5 29 16,0-5 6-16,1 15 1 0,-13-5 0 0,7-6 0 16,0 16 0-16,-12-10 0 0,0 20-112 0,-11-10-21 15,0 16-5-15,-12-1-1 0,-5 10-4 0,0 5-1 16,-12 11 0-16,0 10 0 0,-11-1-18 0,0 11-4 16,0 0-1-16,-11 5 0 0,-1-6-5 0,1 1 0 15,5-5-1-15,0 0 0 0,17-11-5 0,6 1-1 0,12-11 0 0,5 1 0 16,11-6-2-16,7 5-1 0,5-9 0 0,5-1 0 15,7-5-10-15,5-5 10 0,5 1-10 0,-5-16-1447 16</inkml:trace>
  <inkml:trace contextRef="#ctx0" brushRef="#br0" timeOffset="86852.814">15351 10375 1321 0,'0'0'58'0,"0"0"13"0,0 0-57 0,0 0-14 0,0 0 0 0,0 0 0 16,0 0 92-16,0 0 15 0,0 0 3 0,0 0 1 16,5-5 15-16,-5 5 3 0,0 0 1 0,0 0 0 15,0 0-2-15,12 5 0 0,-1 0 0 0,1 5 0 16,-1 6-51-16,6 4-10 0,0 0-3 0,6 5 0 15,0 6-36-15,-1-6-8 0,1 11-2 0,0-6 0 16,0 5 10-16,0 1 1 0,-1-6 1 0,1 1 0 16,0-6-6-16,0 5-2 0,-6-4 0 0,6-1 0 15,-12-5-12-15,6 1-2 0,-5-6-8 0,-1 5 12 16,-5-10-12-16,-1 5-18 0,1-5 4 0,-6-10 1 16,0 0 13-16,0 0 16 0,0 0-3 0,0 0-1 15,0 0-100-15,0 0-20 0,6-10-4 0,-1 0-754 16,1-5-151-16</inkml:trace>
  <inkml:trace contextRef="#ctx0" brushRef="#br0" timeOffset="87149.632">15795 10517 1497 0,'17'10'133'0,"-5"0"-106"15,-1-5-27-15,0 5 0 0,1-4 132 0,-7-1 20 16,7 10 5-16,-6-5 1 0,-6-10-22 0,5 15-4 15,7 5 0-15,-7 6-1 0,1-1-74 0,11 0-14 0,0 1-3 0,-5 9-1 16,-1-5 13-16,0 6 4 0,1 4 0 0,5 1 0 16,0-6-23-16,0 1-4 0,0-11-1 15,-5 6 0-15,5-6 4 0,-6 0 1 0,6-5 0 0,-5 1 0 16,-7-1-24-16,1-5-9 0,0 0 0 0,-1-5 9 16,-5-10-9-16,0 16 0 0,0-16 0 0,-5 10 0 15,-7 0 0-15,-5-5 0 0,-6 5 0 0,1-5 0 16,-1 0 0-16,0-5 0 0,-11 0 0 0,0 0 0 15,-1 0 17-15,1-5 2 0,-6-5 0 0,0 5 0 16,1-10-215-16,4 5-44 0</inkml:trace>
  <inkml:trace contextRef="#ctx0" brushRef="#br0" timeOffset="87899.461">16530 11469 172 0,'0'0'16'16,"0"0"-16"-16,0-15 0 0,0 5 0 15,0-5 272-15,0 4 52 0,0 1 11 0,0 10 1 16,0-10-137-16,0 10-28 0,0 0-6 0,0 0-1 16,0 0-52-16,0 0-10 0,0 0-2 0,0 0-1 0,0 0-31 0,0 0-5 15,0 0-2-15,0 0 0 0,-6 15-17 0,6 1-4 16,0 4-1-16,0 5 0 0,0 0-3 0,0 1-1 15,6-1 0-15,-6 0 0 0,6-4-2 0,-1-1 0 16,7 0 0-16,-1 5 0 0,-5 1-7 0,5-1-2 16,1-5 0-16,-1 6 0 0,-5-6-5 0,5 0-2 15,6-5 0-15,-5 1 0 0,-1-1-3 0,1 0-1 16,-1-5 0-16,6 5 0 0,-11-5-5 0,5 1 0 16,-5-6-8-16,0 5 12 0,-6-10-12 0,0 0 9 15,0 0-9-15,0 0 8 0,0 0-8 0,0 0 0 16,-12 10 0-16,1 0 0 0,-12-5-9 0,6 0 9 15,-6 5 0-15,6-5 0 0,0 5 0 0,0 1 0 16,0-1 0-16,0 5 0 0,5 10 0 0,1-5 0 0,5 6 0 16,0-6 0-16,6 5 0 0,0 1 9 15,6-1-9-15,5-5 12 0,1 1-4 0,5-1-8 0,6 0 12 16,0-5-4-16,5-5 4 0,6 0 0 0,0-4 0 0,1-6 0 16,-7-6-12-16,6-4 12 0,0 0-12 0,-5-10 12 15,-1-5-12-15,-5 4 0 0,-6-4 0 0,6 0 0 16,-11-1 0-16,-1 6 0 0,-5-5 0 0,-6 0 0 15,0 4 0-15,-6-4-9 0,-5 5 9 0,-1 5-10 16,-5-6-201-16,6 11-40 0</inkml:trace>
  <inkml:trace contextRef="#ctx0" brushRef="#br0" timeOffset="96057.853">14570 10233 0 0,'0'0'0'0,"0"0"0"16,0 0 0-16,0 0 0 0,0 0 0 0,0 0 0 0,0 0 334 0,0 0-67 15,0 0 53-15,0 0 12 16,0 0-172-16,0 16-33 0,6 4-7 0,-12 5-2 0,6 1-50 15,0 4-9-15,0 5-3 0,0 1 0 0,0-1-12 0,0 1-2 16,0-6-1-16,6 0 0 0,-6 1 8 0,5-11 2 16,-5-5 0-16,0-15 0 0,6 15-26 0,-6-15-5 15,0 0 0-15,0 0-672 16,6-10-133-16</inkml:trace>
  <inkml:trace contextRef="#ctx0" brushRef="#br0" timeOffset="98744.657">17254 9621 288 0,'0'0'25'15,"0"0"-25"-15,0 0 0 0,0 0 0 16,0 0 148-16,0 0 24 0,0 0 4 0,0 0 2 16,0 0-46-16,0 0-10 0,0 0-2 0,0 0 0 0,0 0-26 0,0 0-6 15,0 0 0-15,0 0-1 0,0 0 3 0,0 0 1 16,0 0 0-16,17 0 0 0,-6-5-20 16,6 5-4-16,-5-5-1 0,5 5 0 0,0 5-32 0,6-5-6 15,-6 0-2-15,6 0 0 0,-6 0-26 0,0 0 0 16,0 5 0-16,0-5-1034 15</inkml:trace>
  <inkml:trace contextRef="#ctx0" brushRef="#br0" timeOffset="98885.552">17710 9398 1400 0,'22'40'62'0,"-10"-19"13"0,-1 4-60 0,1 10-15 15,-1 1 0-15,-5 4 0 0,-1 1 60 0,-5-1 10 16,12-4 2-16,-7 4 0 0,7-4-29 0,-7-11-6 15,1 0-1-15,0-4-809 0</inkml:trace>
  <inkml:trace contextRef="#ctx0" brushRef="#br0" timeOffset="100869.195">16650 6248 1098 0,'34'0'48'0,"-17"-5"11"0,-11 5-47 0,-6 0-12 15,0 0 0-15,0 0 0 0,17-10 59 0,-11 0 9 16,-24 0 3-16,1-1 0 0,0 6-8 0,0-10-2 15,-6 0 0-15,-5 5 0 0,-1-5-31 0,-5 0-6 16,6-6-2-16,-1 6 0 0,-5 5 5 0,0 0 1 16,0 0 0-16,-1 10 0 0,-4-10 7 0,-1 10 1 15,-6 10 1-15,6-5 0 0,0 10 25 0,0 5 5 16,-5 6 1-16,-1 4 0 0,1 10 0 0,5-4 1 16,0 9 0-16,6 6 0 0,-6 5-13 0,6-11-4 15,5 11 0-15,1 0 0 0,-1-1-12 0,6 1-4 16,12-5 0-16,0 5 0 0,11-1-2 0,5-4-1 15,7 0 0-15,11 4 0 0,11-4-3 0,6-1-1 16,-1-4 0-16,13 0 0 0,-1-6-8 0,12 1-1 16,5-11-1-16,6 0 0 0,-11-4-10 0,11-1-1 15,6-10-8-15,-1-5 12 0,7-5-12 0,-1-10 8 16,1-5-8-16,-1-5 0 0,-16-10 8 0,5-1-8 0,-6 1 0 0,-5-10 0 16,-6-6 0-16,-6-4 0 0,-5-1 0 0,-6-5 0 15,-12 6 0-15,-5-1 0 0,0-4 0 0,-12-1 0 16,-5 5 0-16,-6-4-8 0,-6-6 8 0,0 5-10 15,-11-4 31-15,0-1 7 0,-6 0 0 0,-5-5 1 16,-1 11-50-16,-5-6-11 16,0 0-1-16,-12 6-1 0,1-1 24 0,-6 1 10 0,5 4-8 0,6 0 8 15,-6 6 0-15,7 4 0 0,-13 6 0 0,1 10-8 16,5 5-14-16,1-1-2 0,-1 1-1 0,1 5 0 16,-7 10 25-16,1 5 0 0,6 10 0 0,-7 1 0 15,1 9 0-15,-6 5 0 0,0 11 0 0,0 9 0 0,0-9 19 16,6 10 9-16,5 4 1 0,1 6 1 0,-1-5-19 0,6 4-11 15,6 6 12-15,6 5-12 0,5-5 14 0,6 5-4 16,5 0-1-16,7-5 0 0,5-1 3 0,11 6 1 16,6-5 0-16,12 0 0 0,-1 0-1 0,12-5 0 15,5-1 0-15,-10-9 0 0,-1 10-1 0,17-5-1 16,0-11 0-16,12 1 0 0,0-11-21 0,-1 1-4 16,-5-11-1-16,35 5 0 0,-7-9 32 0,-5-11 5 15,-12-10 2-15,12 0 0 0,0-16-23 0,-1-4 0 16,-16-20 0-16,6-11 0 0,-13-10 0 0,-4-10 0 15,-12-5 0-15,0 0 0 0,-6 1 0 0,-11 14-10 16,-12-5 10-16,6-5-10 0,-11 0 10 0,-1 0-8 16,-10 0 8-16,-7-5-8 0,-5 11 8 0,-6-16 0 15,-11 10 0-15,0 5-8 0,6 10 8 0,-24 11-8 16,-5 4 8-16,0 6-8 0,17 4 8 0,-17 11-12 0,-5 5 12 16,11 5-12-16,-1 5 12 0,1-1 0 0,5 1 0 0,1 5 0 15,-1 11 0-15,6-6 0 0,0 10 0 0,-5 0 0 31,11 5-182-31,-1 11-31 0</inkml:trace>
  <inkml:trace contextRef="#ctx0" brushRef="#br0" timeOffset="120643.383">16678 11910 403 0,'0'0'17'0,"12"5"5"0,5 0-22 0,-17-5 0 0,0 0 0 0,0 0 0 16,17 5 128-16,-6-5 22 0,-11 0 4 0,0 0 1 15,0 0-64-15,12 5-13 0,5 0-2 0,-17-5-1 16,-6 5-41-16,6-5-8 0,23 5-2 0,0 0 0 15,-23-5-2-15,0 0-1 0,11 10 0 0,6-5 0 16,12 0-10-16,-7 0-3 0,-22-5 0 0</inkml:trace>
  <inkml:trace contextRef="#ctx0" brushRef="#br0" timeOffset="130219.331">16980 11059 748 0,'0'0'33'0,"12"10"7"0,-1-5-32 0,-5 5-8 16,-1 0 0-16,7-5 0 0,-7 11 172 0,1-11 32 16,6 0 6-16,-12-5 2 0,0 0-71 0,5 5-13 15,7-10-4-15,-1 5 0 0,-11 0-48 0,11-10-9 16,-5-6-3-16,6 1 0 0,-1-5-3 0,0 0-1 15,-5-1 0-15,0-9 0 0,-1-5-28 0,-5-1-5 16,0-4-2-16,0-1 0 0,0-4-13 0,-11-1-2 16,5 0-1-16,-5 1 0 0,-6-1-9 0,0-4 0 15,-12-1 0-15,6 5 8 0,-11 1-8 0,6-6 0 16,-6-5 0-16,-6 6 0 0,0 4 0 0,0 1 0 16,6-1 0-16,-12-5 0 0,6 6 0 0,0 4 0 0,1 6 0 0,4-1 0 15,1-4 0-15,6 10 0 0,5 4 0 16,0 6 0-16,0 5 0 0,1 0 0 0,4 4 0 0,7 1 0 15,-6 0 18-15,6 5-2 0,-1 0 0 0,6 0 0 16,-5 0 4-16,0 5 0 0,5-10 0 0,0 10 0 16,-5-10-5-16,5 5-1 0,-5 0 0 0,5-6 0 15,6 6 25-15,0 5 5 0,-11-10 0 0,5 5 1 16,6 0-45-16,0 5 0 0,0-5-10 0,0 5 2 16,-6-10 8-16,6 10 11 0,0 0-3 0,0 0 0 15,0 0 19-15,0 0 3 0,0 0 1 0,0 0 0 16,0 0-16-16,0 0-3 0,0 0-1 0,0 0 0 15,0 0-11-15,0 0 12 0,6 15-12 0,-6 0 12 16,6 1-12-16,-6-16 10 0,0 0-10 0,0 0 10 0,0 15-10 0,5 0 10 16,1 10-10-16,-6-5 10 0,0 6-10 0,0-1 0 15,6 6 9-15,-6-6-9 0,0 10 8 0,0 1-8 16,0-11 8-16,5 0-8 0,1-9 8 0,-6-1-8 16,0-5 8-16,0-10-8 0,0 0 0 0,0 0 9 15,0 0-9-15,0 0 0 0,-6-15 8 0,6-1-8 16,0 1 0-16,0-5 0 0,-5-5 0 0,-1-1 0 15,12-4 8-15,-6 0-8 0,-6 4 0 0,0 1 8 16,12 0-8-16,0-1 0 0,-1 6 20 0,7 5-4 16,-1 5 0-16,12 0 0 0,0 5 10 0,0 5 2 15,-1 0 0-15,1 0 0 0,6-5-15 0,-1 5-2 16,6-6-1-16,-5 1 0 0,5 0-10 0,0-5 0 16,-5 0 0-16,-1 5 0 15,-5-5-64-15,0 0-14 0,0-5-3 0,-12-1-1 0</inkml:trace>
  <inkml:trace contextRef="#ctx0" brushRef="#br0" timeOffset="131718.939">21282 6542 518 0,'0'0'46'0,"0"0"-37"0,0 0-9 0,11 0 0 15,-11-5 154-15,0 5 29 0,0 0 5 0,0 0 2 16,6-5-54-16,-6-5-12 0,0 10-1 0,0 0-1 16,0-6-38-16,-6 1-7 0,6-5-1 0,0 0-1 15,-5 5-9-15,5 5-2 0,-6-5 0 0,0-5 0 16,6 0-13-16,-5 5-3 0,-1 0-1 0,-5-6 0 15,5 6-5-15,-6 5-1 0,7 0 0 0,-7 0 0 16,1 0-7-16,0 0-2 0,-1 5 0 0,-5 1 0 16,0 4-6-16,-6 5-2 0,0 0 0 0,1 5 0 15,-13 6-7-15,13-1-1 0,-7 15-1 0,1 1 0 0,11 0 1 0,-6-1 1 16,0 1 0-16,12-6 0 0,-1 0 14 0,6-4 2 16,1-1 1-16,10-4 0 0,1-6 2 0,6-5 0 15,5-5 0-15,5-10 0 0,1-5-16 0,11-5-4 16,6-20 0-16,0 4 0 0,-6-9-16 0,6-6 0 15,-11 1 8-15,-1-1-8 0,6 6 8 0,-11 4-8 16,0 6 9-16,0 5-9 0,5 10 0 0,-5 0 0 16,-12 4 0-16,7 6 0 0,4 11 0 0,-5 9 0 15,-5 5 0-15,5 6 0 0,0 4 33 0,0 6 1 16,12-11 0-16,-7 10 0 0,-4-9-24 0,4-1-10 16,7 1 8-16,-1-1-8 0,1-10 0 0,5-10 0 15,6 0-12-15,0-10-947 16,0-10-189-16</inkml:trace>
  <inkml:trace contextRef="#ctx0" brushRef="#br0" timeOffset="132296.863">22877 4202 1209 0,'17'0'53'0,"-17"-5"12"0,6 5-52 0,0-5-13 15,0 0 0-15,-6 5 0 0,0 0 196 0,0 0 36 16,5-10 7-16,-5 10 1 0,0 0-104 0,0 0-20 15,6 0-5-15,-6 10-1 0,0-10-37 0,6 5-7 16,-6 5-2-16,5 10 0 0,-5-4-8 0,12 9-3 16,-7 0 0-16,7 11 0 0,-6-11-13 0,-1 11-2 15,7-1-1-15,-7-5 0 0,7 6-9 0,-1-1-1 16,-5 6-1-16,5-11 0 0,-11-5-3 0,12 6-1 16,-12-6 0-16,5 0 0 0,7-14-7 0,-7 4-2 15,1 0 0-15,-6-15 0 0,0 0-13 0,0 0 11 16,12 0-11-16,-1 0 10 0,-11 0-10 0,6-10 0 15,5 5 0-15,0-10 8 0,-5 4-8 0,5-4 0 16,1 5 0-16,-1-5 0 0,12 0 0 0,-6 5 0 0,-5-6 0 16,5 6 0-16,5 0 8 0,1 0-8 0,0-5 0 0,0 5 8 15,-6 10-8-15,6-10 0 0,5 5 9 0,-11 5-9 16,0 0 0-16,-5 5 8 0,5 5-8 0,0 5 0 16,-11-5 0-16,5 5 0 0,-5 0 0 0,-1 6 8 15,1-6-8-15,-6 5 0 0,0-5 0 0,0 1 0 16,6 4 0-16,-6-10 0 0,-17 5 0 0,5-5 0 15,1 5 0-15,-6-10 0 0,0 1 0 0,-6 4-8 16,-11-5 8-16,-6 0 0 0,11-5 0 0,-10 0-8 16,-7 5-24-16,6-5-5 0,0-5-1 0,0 5 0 15,6 0-247-15,0 0-50 0</inkml:trace>
  <inkml:trace contextRef="#ctx0" brushRef="#br0" timeOffset="132797.09">23994 5554 1796 0,'0'0'40'0,"12"5"8"0,-1 11 1 16,6-1 1-16,-6 5-40 0,7 5-10 0,4-9 0 0,1 19 0 16,0 5 89-16,-6 6 16 0,11 5 3 0,-5-1 1 0,6 6-36 15,-6-5-7-15,11 4-2 0,-6-4 0 0,1-5 6 0,-1-1 1 16,1 1 0-16,-1-1 0 0,6-9-11 0,-5-1-3 15,-1-4 0-15,-5-6 0 0,0-5-65 0,-6 0-14 16,0-4-2-16,0-6-1 16,-5 0-11-16,-1-5-3 0,-11-5 0 0,0 0 0 15,-6-10-225-15,-5 0-44 0,0-36-10 0,-12 1-2 0</inkml:trace>
  <inkml:trace contextRef="#ctx0" brushRef="#br0" timeOffset="133046.924">24171 6213 1555 0,'23'25'138'0,"-12"-10"-110"0,6 0-28 0,0 11 0 15,0 4 44-15,6 0 3 0,0 1 1 0,0 4 0 16,11-4 94-16,-11-6 19 0,11 0 4 0,-6 1 1 15,6-11-61-15,-5 0-12 0,-1 0-2 0,1-15-1 16,-1 0-21-16,1 0-4 0,-1-10-1 0,-5 0 0 16,-6-5-51-16,0-6-13 0,0-4 0 0,-5 0 0 15,-12-11-48-15,0 6-13 0,-6 0-3 0,-5-11-1152 16</inkml:trace>
  <inkml:trace contextRef="#ctx0" brushRef="#br0" timeOffset="133421.688">22706 5321 864 0,'0'0'76'0,"0"0"-60"0,0 0-16 0,0 0 0 15,0 10 194-15,-5 6 36 0,-7 4 7 0,1 0 2 16,-12 5-90-16,0 11-17 0,1-11-4 0,-7 11-1 15,6-1-45-15,-5 6-9 0,-1-1-1 0,7 6-1 16,-1-6-22-16,-6 1-4 0,6-1-1 0,1 1 0 16,5-11-23-16,0 1-5 0,-1-6 0 0,1 0-1 15,6-10-15-15,5-4 0 0,6-1 0 0,0-10-782 16,-5 0-159-16</inkml:trace>
  <inkml:trace contextRef="#ctx0" brushRef="#br0" timeOffset="133562.187">22137 5792 345 0,'-6'10'31'0,"6"1"-31"0,-6 4 0 0,1 5 0 0,10-10 256 0,-5 10 46 15,0 6 9-15,6-1 1 0,0 0-70 0,5-4-14 16,0-1-4-16,7 0 0 0,4 0-68 0,7-9-15 16,5-6-2-16,-5 5-1 0,-1-5-87 0,6-5-18 15,0-5-3-15,1-5-1 0,-1-1-3 0,6-4-1 16,-12 0 0-16,12 0 0 16,-11-5-131-16,5 4-26 0,-6 6-6 0</inkml:trace>
  <inkml:trace contextRef="#ctx0" brushRef="#br0" timeOffset="134593.195">24484 7018 806 0,'12'5'17'0,"-12"-5"4"0,0 0 1 0,0 0 2 0,0 0-24 0,0 0 0 16,0 0 0-16,0 0 0 0,0 0 42 0,0 0 4 16,0 0 1-16,0 0 0 0,0 0-25 0,0 0-5 15,0 0-1-15,0 0 0 0,0 0 40 0,0 0 7 16,0 0 1-16,-18-5 1 0,18 5-1 0,0 0 0 16,-11 0 0-16,11 0 0 0,0 0 0 0,0 0 0 15,0 0 0-15,-11-5 0 0,11 5-51 0,0 0-13 16,0 0 0-16,0 0 0 0,0 0 34 0,0 0 4 15,0 0 1-15,0 0 0 0,0 0 40 0,0 0 8 16,0 0 1-16,0 0 1 0,0 0-20 0,0 0-4 16,11 5-1-16,0 0 0 0,1 0-51 0,-1 5-13 15,6-5 0-15,-5-5 0 0,11 5 54 0,-12-5 8 16,12 5 2-16,0-5 0 0,-1-5-52 0,1 0-12 16,0-5 0-16,5 0 0 0,-11 0 0 0,-5-5 0 15,-1-6 0-15,-5 6 0 0,0 0 0 0,-6-5 0 16,-6 4 0-16,-11-4 0 0,0 5 0 0,-6 0 0 0,-11 0 0 0,0 4 0 15,-6 6 0-15,0 5 0 0,0 0 0 0,6 16 0 16,-6-1-17-16,11 10-7 0,7 0 0 0,5 11-1 16,-1-6 25-16,7 1 0 0,11 4 0 0,0 6 11 15,11-6 0-15,1 1 0 0,5-6 0 0,11-5 0 16,-5-5-2-16,11 1 0 0,6-6 0 0,-6-10 0 16,6-5 44-16,-5-5 9 0,4-5 2 0,-10-16-888 15,5 1-176-15</inkml:trace>
  <inkml:trace contextRef="#ctx0" brushRef="#br0" timeOffset="135827.279">24416 7782 1382 0,'0'0'123'0,"0"0"-99"0,5 11-24 0,-5-11 0 15,0 0 80-15,6 10 12 0,0 5 1 0,-6-5 1 16,0-10-2-16,-12 15-1 0,1 5 0 0,0 1 0 15,-12 4-61-15,0 5-12 0,0 1-2 0,1 4-1 16,-7 1 3-16,6-1 1 0,0 1 0 0,1 4 0 16,-1-4 9-16,0-1 3 0,6-5 0 0,0 6 0 0,0-11 1 15,5 6 1-15,-5-1 0 0,6 0 0 0,5-9-22 0,-5-1-11 16,5 0 10-16,0-5-10 16,1 0-96-16,5-4-26 0,0-11-5 0</inkml:trace>
  <inkml:trace contextRef="#ctx0" brushRef="#br0" timeOffset="135983.895">23892 8289 345 0,'0'40'31'0,"0"-14"-31"16,-6-1 0-16,0 10 0 0,6-4 244 0,-5-1 42 15,5 11 9-15,-6-11 1 0,6 1-122 0,0-6-25 16,6 0-5-16,5-5 0 0,-5-9-30 0,11-1-6 16,5 0 0-16,-4-5-1 0,4-5-11 0,1-5-3 15,0 0 0-15,0-5 0 16,5-1-101-16,1 1-21 0,-6-5-4 0,-6 5-1 15,-6 0-137-15,0 5-27 0</inkml:trace>
  <inkml:trace contextRef="#ctx0" brushRef="#br0" timeOffset="136670.859">23698 9048 345 0,'0'0'15'0,"0"0"4"0,0 0-19 0,0 0 0 16,0 0 0-16,0 0 0 0,0 0 210 0,0 0 38 16,0 0 8-16,0 0 2 0,0 0-123 0,0 0-25 0,0 0-5 0,0 0-1 15,0 0-16-15,0 0-4 0,0 0-1 0,0 0 0 16,0 16 1-16,0-1 0 0,6-5 0 0,-6 10 0 16,0-5-17-16,0 1-3 15,5 9-1-15,7 0 0 0,-7 11-13 0,1-6-2 0,5 0-1 0,1 1 0 16,-1-1-11-16,6 1-3 0,0-6 0 0,-5 0 0 15,-6-10-9-15,5 6-3 0,-5-6 0 0,5-5 0 16,-11 0-12-16,6 0-9 0,-1-5 12 0,-5-5-12 16,0 0 0-16,0 0 0 0,0 0 0 0,-17 10 0 15,6-10 0-15,-6 0 0 0,0 0-12 0,0 6 12 16,-6 4 0-16,0 0 0 0,0 5 0 0,0 5 0 0,6 6 0 16,0-1 0-16,0 0 0 0,6 6 0 0,5-1 0 0,6 0 8 15,0 1-8-15,12-1 0 0,-1-10 27 0,12 1-2 16,-1-1 0-16,1-5 0 0,11-15 14 15,-5-5 2-15,-1-5 1 0,7 0 0 0,-7 0-27 0,1-6-6 16,-7-4-1-16,7 0 0 0,-12-5-8 0,0-6 0 16,-6 1 0-16,1 5 0 15,-12-6-58-15,0 6-7 0,-6-6-2 0,0 6-817 16,-5 0-164-16</inkml:trace>
  <inkml:trace contextRef="#ctx0" brushRef="#br0" timeOffset="137202.395">23179 10264 806 0,'17'0'72'0,"-5"0"-58"16,-12 0-14-16,0 0 0 0,6-5 122 0,-6 5 22 16,0 0 4-16,0 0 0 0,0 0-33 0,0 0-7 15,0 0-2-15,-6 10 0 0,-11 5-63 0,0 0-13 16,0 6-2-16,-1-1-1 0,-4 5 14 0,-1 0 3 15,0 1 1-15,0 4 0 0,1 1 6 0,4 4 1 16,-4-5 0-16,5 6 0 0,-6-1-6 0,6-4-1 16,0-1 0-16,-1 0 0 0,7-4-4 0,-6-1-1 0,0-5 0 15,0 6 0-15,5-6-24 0,1-5-6 0,-6 5-1 0,0-4 0 16,5-1-9-16,1 0 0 0,0-5 0 0,-1 5 8 31,12-15-123-31,0 0-25 0,-11 5-4 0</inkml:trace>
  <inkml:trace contextRef="#ctx0" brushRef="#br0" timeOffset="137436.394">22701 10633 961 0,'0'0'42'0,"0"0"10"15,-6 16-42-15,0-1-10 0,-5 0 0 0,0 10 0 16,-1 6 104-16,-5-1 20 0,0 6 3 0,-6-1 1 0,6 6-41 16,-6 4-8-16,6 1-2 0,0-1 0 15,0-9-1-15,6 4 0 0,5-9 0 0,0-1 0 0,6 0 28 0,0-9 4 16,0-6 2-16,12 0 0 15,-12-15-18-15,11 5-3 0,6 0-1 0,0 0 0 0,6-5-32 0,0-5-8 16,0 0 0-16,5-5-1 0,1 0-31 0,-1 0-5 16,1-5-2-16,-1 4 0 0,-11 6-9 0,0-5-14 15,-5 5 3-15,-1 0 1 16,-11 5-225-16,0 0-45 0</inkml:trace>
  <inkml:trace contextRef="#ctx0" brushRef="#br0" timeOffset="141372.912">22695 11945 1555 0,'-17'5'138'0,"6"0"-110"16,-12 0-28-16,6 0 0 16,-6 5 148-16,-6-4 25 0,-5 4 5 0,6 5 1 0,5 5-46 0,-6 5-9 15,-10 6-1-15,-1 14-1 0,6 1-38 0,11 0-8 16,0 4-2-16,12 1 0 0,5-6-12 0,12-4-2 16,11-1-1-16,11-9 0 0,1-1-20 0,5-5-4 15,6-9-1-15,5-1 0 0,7-5-22 0,-13-5-12 16,13 0 12-16,-1-5-12 0,-5-5 0 0,5 0 0 15,-6 0-15-15,1-5-1427 0</inkml:trace>
  <inkml:trace contextRef="#ctx0" brushRef="#br0" timeOffset="144731.728">25077 6841 1386 0,'0'0'30'0,"0"0"6"0,17-11 2 0,-6 6 2 0,-11-5-32 0,6-5-8 0,0 5 0 0,-1-5 0 16,-5 0 76-16,0-16 15 16,-5 6 2-16,-1 0 1 0,-5-1-63 0,-1 1-13 15,-11-6-2-15,1 6-1 0,-7 0-7 0,-5 0 0 0,-17-1-8 0,-6 6 12 16,5 5 4-16,-10 10 0 0,-7 0 0 0,1 10 0 16,0 10 16-16,-1 5 3 0,12 11 1 0,0 9 0 15,6 6 31-15,0 9 6 0,11 1 2 0,6 10 0 16,11 0 26-16,0 0 6 0,12 9 1 0,5 1 0 15,17-5-48-15,6-5-8 0,0 0-3 0,12 0 0 16,5-10 2-16,6-6 0 0,11-14 0 0,12-1 0 16,5-10-18-16,-5-4-3 15,5-16-1-15,6 0 0 0,6-5-11 0,6-15-2 0,-7-11-1 0,-4-9 0 0,-7-16-15 16,12-15 0-16,-6-5 8 0,-12 1-8 0,-5-1 0 0,-17 10 0 16,-5 0 0-16,-13-5 0 0,1 6-19 0,-12-1 3 15,-11-5 1-15,-5-5 0 0,-7 5 15 0,-5 10 0 16,-5 1 0-16,4 19 0 15,-10 6-259-15,5 5-49 0</inkml:trace>
  <inkml:trace contextRef="#ctx0" brushRef="#br0" timeOffset="147761.984">23379 8593 57 0,'0'0'0'0,"0"0"0"16,0 0 0-16,0 0 0 0,0 0 176 0,0 0 31 15,0 0 5-15,0 0 2 0,0 0-138 0,0 0-28 16,0 0-6-16,0 0-1 0,0 0 1 0,0 0 0 16,-6-10 0-16,0 5 0 0,1-6-4 0,-1 1-1 15,0 0 0-15,1 0 0 0,-7 0 13 0,7 0 2 16,-1-5 1-16,0 4 0 0,6-4 2 0,0 5 0 16,-11-10 0-16,5 5 0 0,0-6-17 0,1 1-3 0,-7 0-1 0,1 0 0 15,-1-11-3-15,7 6-1 0,5-5 0 0,-6-6 0 16,0 1-8-16,6-6-2 0,0 6 0 15,6-6 0-15,-6 1-20 0,0-6 8 0,6 6-8 0,-1-1 0 16,-5 1 36-16,6 9 2 0,0-4 1 0,0 4 0 16,11 1-19-16,-6 5-3 0,-11-6-1 0,11 11 0 15,-5-5-5-15,0 4-2 0,0 1 0 0,-1 0 0 16,1 5-9-16,5 5 0 0,1-11 0 0,-1 6 0 16,-5 5 24-16,5-5 4 0,1 0 0 0,-1-1 0 15,0 6-10-15,1 5-2 0,-1-5 0 0,1 0 0 16,-1 5 3-16,-5 0 0 0,5 0 0 0,0 0 0 15,-5 0-3-15,6 0-1 0,-7-6 0 0,7 1 0 0,-1 10-7 0,-11 0 0 16,0 0-8-16,6-5 12 0,-1 0-2 0,7-5-1 16,-6 0 0-16,-1 5 0 0,-5 5 5 0,6-5 1 15,5 0 0-15,-5 0 0 0,0 0 5 0,-1 5 2 16,-5 0 0-16,12-10 0 0,-12 4-5 0,6-4-1 16,-1 5 0-16,-5 5 0 0,0 0-2 0,0 0-1 15,0 0 0-15,0 0 0 0,0 0 0 0,0 0 0 16,0 0 0-16,0 0 0 0,0 0 5 0,6 0 1 15,5-5 0-15,-5 5 0 0,0 0 1 0,-1-5 0 16,7 5 0-16,-12-5 0 0,0 0-5 0,5 0-1 16,1 5 0-16,-6 0 0 0,0 0 13 0,0 0 2 15,0 0 1-15,0 0 0 0,6 0-30 0,-6 0 0 16,0 0 0-16,0 0 0 0,0 0 0 0,0 0 0 16,0 0 0-16,0 0 0 0,0 0 0 0,0 0 0 15,-23 0 0-15,6 0 0 0,0 0 0 0,0 5 0 0,5 0 0 16,1 0 0-16,-6-5 0 0,6 5-12 0,-7-10 1 15,7 10 0-15,11-5 11 0,-17 5-8 0,6-5 8 0,11 0-8 16,-12 0 8-16,1 0 0 0,11 0 0 0,0 0 0 16,-6-5 12-16,6 5 2 0,0 0 0 0,0-5 0 15,0 5 15-15,17-5 3 0,-5 0 1 0,10 0 0 16,1 5-6-16,6 0-2 0,5 0 0 0,0 5 0 16,0 5-12-16,-5 0-2 0,5 0-1 0,-6 11 0 15,-5-11-10-15,0 10 10 0,0-5-10 0,-12 5 10 0,1 6-10 0,-7-1 0 0,1-10 0 0,0 11 0 16,-1 4 0-16,-5-15 0 0,6 0 0 0,-6 6 0 15,0-1 0-15,-6 5-9 0,12-15 9 0,-6 6-1000 16,0-1-195-16</inkml:trace>
  <inkml:trace contextRef="#ctx0" brushRef="#br0" timeOffset="149714.709">27601 6790 1209 0,'0'0'108'0,"0"0"-87"16,6 0-21-16,-6 0 0 0,0 0 109 0,0 0 18 16,0 0 3-16,0 0 1 0,0 0-18 0,11-5-3 15,-11-10-1-15,6 5 0 0,-6-1-57 0,0 11-11 16,0-10-2-16,-6 0-1 0,6 0 5 0,-11-5 1 15,5 10 0-15,0 0 0 0,0 0-8 0,1 0 0 16,-12 0-1-16,5 5 0 0,-5-6 6 0,0 6 2 16,0 6 0-16,0 4 0 0,-6 0-35 0,6 10-8 0,-6 0 0 0,-5 6 0 15,5-1 32-15,6 10 4 0,-6 1 0 0,6 4 1 16,11-4-23-16,1-1-5 0,-7 1-1 0,12-6 0 16,12 0 9-16,-1-9 2 0,0-6 0 0,6-5 0 15,6-10-19-15,6-5 0 0,-6-10 0 0,5 0 0 16,0-6 0-16,1-4 0 0,-6-5 0 0,5 4-9 15,-5 1 9-15,-6 0 0 0,0 4 0 0,0 6-8 16,-5 0 8-16,5 5 0 0,-11 10 0 0,5 0 0 16,0 10 16-16,1 0 3 0,-1 5 0 0,0 1 0 15,1 14 2-15,-1-15 1 0,1 10 0 0,5-4 0 16,-6-1-14-16,6 0-8 0,0 0 10 0,6 1-10 16,6-6 0-16,-7-5 0 0,7-5 0 0,5 0-897 15,-5-5-176-15</inkml:trace>
  <inkml:trace contextRef="#ctx0" brushRef="#br0" timeOffset="150370.733">29185 4162 1382 0,'0'0'61'0,"11"15"13"0,-5 0-59 0,5 5-15 15,-5-10 0-15,0 11 0 0,5 4 167 0,-5 5 30 16,-1-4 7-16,1-1 0 0,6 5-96 0,-7 6-20 16,1-1-4-16,0 6-1 0,-1 4-31 0,-5-9-7 15,6 4-1-15,0-4 0 0,-1 4 0 0,-5-4-1 16,6-11 0-16,-6 0 0 0,6-4-2 0,0-1 0 16,-1-5 0-16,-5-15 0 0,0 0-12 0,0 0-2 15,6 5-1-15,-6-5 0 0,0 0-14 0,11 0-2 16,1-5-1-16,-1-5 0 0,1 0-9 0,5-5 8 15,-6-6-8-15,6 6 8 0,6 5 0 0,-6-10 0 16,6 15 0-16,0-10 0 0,-1 10 14 0,7-1 2 16,-12 12 1-16,6-1 0 0,-6 0 2 0,0 10 0 15,0-5 0-15,-6 10 0 0,1-5-11 0,-6 1-3 0,-6-1 0 16,0 5 0-16,0-5 3 0,-12 6 0 0,6-11 0 0,-5 5 0 16,-6 0-28-16,0 0-6 0,0 5-1 0,0-9 0 15,-6 4 31-15,6-10 5 0,-6 0 2 0,0 5 0 16,6-5-242-1,-6 0-48-15</inkml:trace>
  <inkml:trace contextRef="#ctx0" brushRef="#br0" timeOffset="150870.629">30034 5580 1728 0,'0'0'38'0,"0"0"8"0,5 10 2 0,1 0 0 0,6 0-39 0,-1 15-9 0,6-9 0 0,-6 9 0 16,7-5 152-16,-1 10 28 0,0 1 5 0,6 9 2 15,-1 1-102-15,1-1-20 0,0 1-4 0,5 4-1 16,-5 1 11-16,0-10 1 0,5 4 1 0,-5 1 0 16,0-1-58-16,0-10-15 0,0 6 0 0,-6-6 0 15,0 1 0-15,-6-6 0 0,1 0 0 0,5-4 0 16,-12-1-60-16,1-5-11 0,0-5-2 0,-6-10-735 15,0 0-146-15</inkml:trace>
  <inkml:trace contextRef="#ctx0" brushRef="#br0" timeOffset="151261.157">28854 5666 1555 0,'0'0'138'0,"17"5"-110"0,-5 0-28 0,5 5 0 16,-17-10 150-16,0 0 25 0,6 10 5 0,-6 0 0 16,0 0-54-16,-6 6-11 0,-5-6-3 0,-1 5 0 15,-11 5-63-15,-5 5-13 0,5 6-2 0,-5-1-1 16,-7 1-3-16,1 4-1 0,6-5 0 0,-1 6 0 16,1-6-5-16,5 6-2 0,-6-6 0 0,12 11 0 15,0-16-8-15,6 0-2 0,5 1 0 0,0-6 0 16,1-5-77-16,5-5-16 0,0-10-3 0,0 0-1 15,0 0-205-15,0 0-41 0</inkml:trace>
  <inkml:trace contextRef="#ctx0" brushRef="#br0" timeOffset="151417.393">28267 6157 979 0,'6'25'43'0,"-6"-10"9"0,0 11-41 0,0-11-11 16,6 15 0-16,0-4 0 0,5 4 306 0,-5 0 59 16,11 1 12-16,0-6 3 0,0 0-184 0,6-4-36 15,0-6-7-15,5 0-1 0,-5-10-75 0,5 0-14 16,-5-10-3-16,11 0-1 0,6-5-37 0,-6 0-7 15,6-10-2-15,6 4 0 0,-6-4-13 0,5-5 0 16,1 5 0-16,-6-1 0 16,-6-4-150-16,0 10-30 0,-5-5-5 0,5 9-2 0</inkml:trace>
  <inkml:trace contextRef="#ctx0" brushRef="#br0" timeOffset="151807.965">30051 6278 403 0,'17'11'36'0,"-6"-6"-36"16,1 5 0-16,-1 0 0 0,6 0 298 0,-5 5 53 16,10-5 10-16,1 6 3 0,-6 4-156 0,6-10-30 15,0 5-6-15,0-5-2 0,-6-5-61 0,6 0-12 16,-6 0-2-16,5-5-1 0,-4 0-30 0,-1 0-7 15,-6-5-1-15,6-5 0 0,0-10-33 0,0 5-7 16,-5-11-2-16,5 1 0 0,-6 0-14 0,1-6 0 16,-7 1 0-16,1 5 0 15,0-11-52-15,-6 6-9 0,0 0-3 0,0 4-1166 0</inkml:trace>
  <inkml:trace contextRef="#ctx0" brushRef="#br0" timeOffset="153463.953">30792 6830 230 0,'0'0'20'0,"0"0"-20"0,0 0 0 0,0 0 0 15,0 0 279-15,11-5 51 0,-11 5 10 0,0-10 3 0,6 0-162 0,-6 10-32 16,0-10-6-16,0 10-2 0,0 0-45 0,0 0-8 16,0 0-3-16,0 0 0 0,0 0-9 0,0 0-1 15,-6 15-1-15,0 0 0 0,6 1-13 0,-5 4-2 16,10 0-1-16,1 0 0 0,5 6-10 0,-5-1-1 15,0 0-1-15,-1 1 0 0,7-1-13 0,-1 0-2 16,1 1-1-16,-1-1 0 0,0-10-7 0,1 10-2 16,-6-4 0-16,5-1 0 0,0 0-6 0,-5-5-2 15,0 1 0-15,-6-16 0 0,0 0-13 0,0 0 9 16,0 0-9-16,0 0 8 0,-6 5-18 0,-5 0-4 16,-6 5-1-16,5-5 0 0,-5 0 15 0,-6 0 15 15,-5 0-3-15,5 5-1 0,-6 0-11 0,7 6 0 16,-1-6 0-16,6 5 0 0,-6 0 0 0,12 0 0 15,5-5 0-15,6 11 8 0,6-1 0 0,5 0-8 16,0-5 12-16,12 0-4 0,0-4 17 0,5 4 3 16,-5 0 1-16,0-15 0 0,11 0-11 0,-5 0-2 0,-1-10-1 0,1 0 0 15,5 0-7-15,-11-11 0 0,5 1-8 0,-5 0 12 16,0-11-12-16,0 6-8 0,-6-5 8 0,-12-6-13 16,1 6 13-16,0-6 0 0,-6 6 0 0,-6 0-994 15,-5 4-194-15</inkml:trace>
  <inkml:trace contextRef="#ctx0" brushRef="#br0" timeOffset="154088.61">31253 7960 1890 0,'0'0'41'0,"0"0"9"0,0 0 2 0,0 0 1 0,0 0-42 0,17 5-11 15,-5 5 0-15,-7 0 0 0,7 0 120 0,5 10 21 16,0 1 5-16,6-1 1 0,-1 0-15 0,7 16-4 15,-1-1 0-15,7 1 0 0,-1 4-51 0,0-5-10 16,-11 6-3-16,5-1 0 0,-5-4-51 0,-6-6-13 16,6 1 0-16,-6-1 0 0,-6-5 0 0,7 1 0 15,4-6 0-15,-10-5 0 0,-1 0 0 0,1 1 0 16,-7-6 0-16,1 0 0 0,5-5 0 0,1 0 0 16,-12-5 0-16,5 5-919 15,12 0-186-15</inkml:trace>
  <inkml:trace contextRef="#ctx0" brushRef="#br0" timeOffset="154322.931">31806 8208 2008 0,'5'15'44'0,"7"0"10"0,-6 0 2 0,11 6 0 0,-12-1-45 0,7 5-11 0,-1 6 0 0,1-1 0 16,-7 0 110-16,7 1 20 0,-1-6 4 0,0 0 1 15,1 6-49-15,-1-6-10 0,1 0-1 0,-1 1-1 16,-5-11-22-16,-1 5-5 0,1 0-1 0,0-4 0 15,0-1-15-15,-6 0-3 0,0-5-1 0,0 0 0 16,-12 0-16-16,12-10-3 0,-11 11-8 0,-6-6 12 16,0 5 4-16,-12-10 1 0,1 0 0 0,-1 0 0 15,-11 0-17-15,12 0 0 0,-6-5 0 0,-1-5 0 16,-5-1-205-16,12 1-45 0</inkml:trace>
  <inkml:trace contextRef="#ctx0" brushRef="#br0" timeOffset="154760.328">32210 9221 748 0,'6'20'67'0,"-6"-20"-54"0,0 0-13 0,6 10 0 0,-6-10 196 0,11 15 37 0,-5-5 7 0,11 0 2 16,-11-4-75-16,11 4-15 0,0-10-4 0,0 5 0 16,0 0-49-16,0 0-11 0,6 0-1 0,0-5-1 15,-6-5-39-15,0 0-8 0,0-5-2 0,-6 0 0 16,1-6-26-16,-7-4-11 0,1 0 8 0,-12 0-8 15,1 4 0-15,-12-4 0 0,0 5 0 0,-1 0 0 16,-4 0-9-16,-1 4 9 0,-6 1 0 0,7 10 0 16,-1 5 0-16,6 5 0 0,0 1 0 0,0 4 0 15,11 5 9-15,-6 10 6 0,7 6 1 0,10-1 0 16,1-4 44-16,6-1 10 0,5 6 2 0,5-1 0 0,1-5-22 16,6-4-4-16,5-1-1 0,-6-5 0 0,7 1-25 0,-1-6-6 15,0 0-1-15,-6-10 0 0,1 0-13 0,-1-10 0 16,7 0 0-16,-13-10 0 15,1-6-208-15,-11-9-39 0,-1-5-7 0</inkml:trace>
  <inkml:trace contextRef="#ctx0" brushRef="#br0" timeOffset="155228.996">30284 7782 1440 0,'0'0'128'0,"0"16"-103"15,0-1-25-15,0 0 0 16,-5 0 132-16,-1 5 22 0,-5 1 4 0,-1-11 1 0,-5 10-51 0,0 0-9 15,-6 6-3-15,1-1 0 0,-13 0-63 0,1 6-13 16,0-1-2-16,5 6-1 0,-5-1 38 0,6 0 7 16,-1 1 2-16,-5-1 0 0,11 1-10 0,1 4-2 15,-1-4 0-15,6 4 0 0,0-9-17 0,-1-1-4 16,13-5-1-16,-7-4 0 0,12-1-18 0,-5-5-4 16,10-5-8-16,-5-10 12 15,0 0-146-15,12 0-30 0,5 0-5 0,0-10-980 0</inkml:trace>
  <inkml:trace contextRef="#ctx0" brushRef="#br0" timeOffset="155385.182">29806 8162 115 0,'0'0'10'0,"-12"15"-10"16,12 11 0-16,-5-6 0 0,-7 0 300 0,7 1 59 15,-1 9 11-15,0 0 2 0,6 1-156 0,0 4-31 16,0-4-6-16,12-1-2 0,-7-5-43 0,12 1-9 0,-5-6-1 0,11 0-1 16,-6-5-23-16,6 0-5 15,-6-4-1-15,5-1 0 0,1-5-46 0,6 0-10 0,-1-10-2 16,-5 5 0-16,0-5-25 0,0-5-11 0,-1 5 8 0,-5-1-8 31,1 1-43-31,-18 5-13 0,0 0-4 0,0 0-799 0,0 0-160 0</inkml:trace>
  <inkml:trace contextRef="#ctx0" brushRef="#br0" timeOffset="155713.229">29715 9140 1861 0,'0'0'40'0,"0"0"9"0,0 0 2 0,0 0 2 0,-12 5-42 0,7 0-11 16,-12 0 0-16,-1 0 0 0,7 5 93 0,-6-5 17 15,0 5 3-15,0 5 1 0,5 1-22 0,-5 4-5 16,12 5-1-16,-7-5 0 0,6 6-3 0,6-6-1 16,-5 5 0-16,16 1 0 0,-5-11-28 0,11 5-6 15,0 0 0-15,6-4-1 0,5-1-23 0,7-5-5 16,-1-5-1-16,6 0 0 0,-6-5-18 0,0-5 0 16,-6 0 0-16,7-5-918 0,-1-5-187 0</inkml:trace>
  <inkml:trace contextRef="#ctx0" brushRef="#br0" timeOffset="156026.085">29897 9013 1324 0,'0'0'59'0,"0"0"12"0,0 0-57 0,0 0-14 16,0 0 0-16,0 0 0 0,0 10 138 0,0-10 25 15,0 0 5-15,0 0 0 0,0 0-84 0,0 0-16 16,-11 5-4-16,11-5-1 16,0 0-147-16,-12 0-28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7:06:13.6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30723 1387 1036 0,'0'0'46'0,"0"0"10"0,12-11-45 0,-7 11-11 15,7-10 0-15,-1 5 0 0,-11 5 104 0,0-10 20 16,6-5 3-16,-1 5 1 0,1 0-52 0,-6-5-9 15,0-6-3-15,0 6 0 0,0-5 0 0,-6 5 0 16,-5-1 0-16,0-4 0 0,-1 0 0 0,-5 10 0 16,-6-10 0-16,1 14 0 0,-1-4-13 0,-6-5-3 0,1 15-1 0,-6-10 0 15,5 20-24-15,-11-10-5 0,6 15-1 16,-6-5 0-16,-5 16 37 0,-1-1 7 16,6 11 2-16,0 4 0 0,0 1 1 0,6 4 1 0,0 6 0 0,11 10 0 15,0-1-52-15,12 6-13 0,5-5 0 0,12 15 0 16,-6-20 52-16,17 4 7 0,6 1 1 0,11 0 1 15,-11-10-29-15,11-6-7 0,6-4-1 0,6-11 0 16,-7-5-2-16,7-4-1 0,5-11 0 0,1-10 0 16,5-5-4-16,5-16-1 0,1-4 0 0,-6-10 0 15,0-11-8-15,-6-5-8 0,0-4 9 0,-5-6-9 16,-6 0 0-16,-12-10 0 0,-11 5 0 0,1 1 0 16,-13 4 0-16,-5 10 0 0,0 1 0 0,-11-1 0 0,-1 5 0 0,-10 11 0 15,-1 5 0-15,-11 4 0 0,5 1 0 0,-5 5 0 16,-12 4 0-16,1 1-10 0,-1 5 10 0,-5 0 0 15,0 0 0-15,-1 5 0 16,1-10-67-16,6 10-14 0,5-1-3 0</inkml:trace>
  <inkml:trace contextRef="#ctx0" brushRef="#br0" timeOffset="7716.719">30131 2339 345 0,'17'-16'15'0,"-17"16"4"0,11-5-19 0,1 0 0 0,-1-5 0 0,-5 5 0 16,-6 5 217-16,0 0 40 0,5-5 8 0,-5 5 2 15,12-5-138-15,-12 5-27 0,0 0-6 0,0 0 0 16,0 0-30-16,0 0-6 0,-17 5 0 0,5 5-1 16,-5 5-3-16,0 6-1 0,0-6 0 0,-6 5 0 15,0-5 14-15,1 11 3 0,-1-1 1 0,6 0 0 16,-6 1-2-16,0-1-1 0,0-5 0 0,1 5 0 15,-7 1-22-15,6-11-4 0,0 5 0 0,1-5-1 16,-1 11-18-16,0-16-3 0,6 5-1 0,-6 0 0 16,6 0-5-16,0-4-2 0,6-1 0 0,11-10 0 15,-17 10-4-15,17-10-1 0,0 0 0 0,0 0 0 0,-18 15-1 0,18-15 0 16,0 0 0-16,0 0 0 0,0 0-8 0,0 0 12 16,0 0-12-16,0 0 12 15,0 0-67-15,0 0-13 0,0 0-2 0,-11 0-1 16,0 0-179-16,11 0-36 0</inkml:trace>
  <inkml:trace contextRef="#ctx0" brushRef="#br0" timeOffset="7966.564">29475 2637 1497 0,'0'0'32'0,"0"0"8"0,0 0 0 0,0 0 4 0,0 0-36 0,0 0-8 15,0 0 0-15,0 16 0 0,-5-6 104 0,-1 15 20 0,0-10 3 16,1 11 1-16,-7 9-52 0,1 0-9 0,5 1-3 0,0 4 0 16,-5-4 28-16,11 4 6 0,0-14 1 0,0 9 0 15,0-20-12-15,0 6-3 0,6-6 0 0,-1 0 0 16,-5-15-16-16,12 10-3 0,5-10-1 0,0 0 0 16,0-15-31-16,0 5-6 0,6-5-2 0,0 4 0 15,5-4-25-15,1 5 0 0,-6-5 0 0,5 5-935 16,1 0-189-16</inkml:trace>
  <inkml:trace contextRef="#ctx0" brushRef="#br0" timeOffset="9013.21">31002 2217 921 0,'0'0'82'0,"0"0"-66"16,12 10-16-16,-1 0 0 0,1 0 238 0,-1 6 44 16,0-1 9-16,6 10 1 0,1 1-135 0,-1 9-27 15,0 0-6-15,0-4 0 0,0 4-48 0,0 1-10 16,6-6-2-16,-6 6 0 0,6-6-20 0,-6 0-4 16,6 6 0-16,-1-11-1 0,-5 0-23 0,6 1-5 15,-6-11-1-15,6 5 0 0,-6-5-10 0,0 1 12 16,6 4-12-16,-11-20 12 0,-1 10-12 0,0-10 0 15,1 5 0-15,-1-5 0 16,-11 0-112-16,0 0-28 0,0 0-6 0,0 0-1 16,0 0-131-16,0 0-26 0</inkml:trace>
  <inkml:trace contextRef="#ctx0" brushRef="#br0" timeOffset="9200.641">31196 2840 2188 0,'17'15'48'0,"0"5"11"0,6 6 1 0,11-1 1 0,0 5-49 0,6 1-12 0,6 4 0 0,5-4 0 16,-5 4 156-16,-1-10 29 0,1-9 6 0,-6-1 1 16,-6 0-124-16,-5 0-25 0,-1-15-5 0,1 0-1 15,-7-10-7-15,-5 0-2 0,0-5 0 0,1-11 0 16,-13-9-20-16,-5 0-8 0,0 4 0 0,-5-9 9 16,5-1-44-16,-6 11-9 0,0-11-1 0</inkml:trace>
  <inkml:trace contextRef="#ctx0" brushRef="#br0" timeOffset="11091.182">28906 3448 1512 0,'28'0'67'0,"-16"0"13"0,-7 0-64 0,1 0-16 0,5 0 0 0,-11 0 0 15,0 0 103-15,0 0 17 0,0 0 3 0,0 0 1 16,0 0-65-16,-17 15-13 0,0-5-2 0,0 5-1 16,-11 10-8-16,-7 11-2 0,-5-1 0 0,1 16 0 15,-7 0 10-15,0 25 1 0,-11 0 1 0,-11 10 0 16,5 15 6-16,12-25 1 15,-6 10 0-15,-6-5 0 0,6 5-27 0,-5 5-5 0,-7 11 0 0,7-6-1 16,-1-5-19-16,-17 20 0 0,18-20 0 0,-1 1 0 0,12-16 41 0,-1-11 5 16,7 1 1-16,5-5 0 0,6 0-25 0,-6-6-5 15,6 6-1-15,5-10 0 0,1 0-16 0,5-6 0 16,6 1 0-16,11-16 0 0,-5-10 58 0,5 1 5 16,0-1 1-16,6-5 0 0,0 0-52 0,12 5-12 15,-1-4 0-15,18-11 0 0,-1 5 38 0,1 0 5 16,16-5 1-16,6 0 0 0,12-10-28 0,17 5-6 15,17-5-1-15,11 5 0 0,6-10-9 0,6 5 8 16,-1 5-8-16,12 0 8 0,-17 15-8 0,6-5 0 16,-6 5 0-16,6 6 0 0,-12 4 0 0,-11-5 0 15,-6 5 9-15,-11 1-9 0,-12-6 12 0,-11 5-1 16,-6-9-1-16,-5-1 0 0,-6 0-10 0,-6-5 8 16,-6-5-8-16,1 0 8 0,-6-10-8 0,-6 0 0 15,0-5 0-15,6-10 8 0,-12-6-8 0,6-9 0 0,-6-11 0 16,-5-14 0-16,0-11 0 0,-6-20 0 0,0-21-9 0,-12-9 9 15,1-6 0-15,-12-10 0 0,1-15-8 0,-7-15 8 16,-11 15 0-16,6 0 0 0,-6-5-8 0,-17 0 8 16,-6 11 0-16,1 19 0 0,-1 10 0 0,0 11 0 15,12 25-9-15,0 15 9 0,11 11 0 0,6 4-9 16,0 15 9-16,11 11 0 0,0 0 0 0,6 0 8 16,0 9-8-16,0 6-10 0,11 0 10 0,-5 0-995 15,5 5-191-15</inkml:trace>
  <inkml:trace contextRef="#ctx0" brushRef="#br0" timeOffset="12902.959">31680 3711 288 0,'18'-5'25'0,"-18"5"-25"16,0 0 0-16,0 0 0 0,0 0 205 0,11-10 36 15,-11 10 7-15,0 0 2 0,0-5-86 0,0 5-18 0,6-10-3 0,-6 5-1 16,5-16-56-16,-5 16-11 0,0-10-3 0,0 15 0 16,0-10 27-16,0 10 5 0,0-10 0 15,0 10 1-15,0 0-18 0,0 0-4 0,0 0-1 0,0 0 0 16,0 0-13-16,0 0-2 0,-5 15-1 0,-1 5 0 16,-5 6 1-16,5-1 0 0,-6 10 0 0,7 6 0 15,-7-6-54-15,1 1-13 16,-6 4 0-16,0 6 0 0,0 20 0 0,-6-16 0 0,0 1 0 0,0 0 0 15,-5-1 0-15,-6 16 0 0,-6-5 0 0,6 10 0 16,-1-5 0-16,7 15 0 0,-1 5 0 0,1 10 0 16,-6-5 0-16,5 0 0 0,-5-20 0 0,6 10 0 15,5-10 0-15,-6 0 0 0,6 10 0 0,6-25 0 16,-5 25 0-16,-1-5 0 0,0-11 0 0,6 6 0 0,-6-5 36 0,6 0 5 16,0 0 1-16,-6 10 0 0,0-10-31 0,6-1-11 15,0-9 0-15,6 5 9 0,-6-5-9 0,5-1 8 16,-5-4-8-16,0 0 8 0,6-6 1 0,-1-9 0 15,7-1 0-15,-1 6 0 0,-5 4 3 0,5-9 0 16,0-1 0-16,0 1 0 0,1-6-4 0,-7 5-8 16,7-4 12-16,-1-1-4 0,0-10-8 0,1 1 8 15,5-1-8-15,0-5 8 0,0-5-20 0,0 5-4 16,0-4 0-16,5 4-1 0,-5 0 65 0,6-10 12 16,0 0 4-16,-6 10 0 0,5-10-52 0,-5 0-12 15,6 5 0-15,0 1 0 0,-1-1 0 0,-5-5 0 16,6 5 0-16,-6 5 0 0,0-5-12 0,6 0-4 15,-6-10-2-15,0 10 0 0,6-4 18 0,-6-6 0 16,5 15 0-16,-5-15 0 0,6 10 0 0,0 0 0 16,-1 0 0-16,7 0 9 0,-7-5-1 0,7 0-8 0,-1 6 12 0,1-1-4 15,-1-10-8-15,6 5 12 0,0 0-12 0,0 0 12 16,0-5-12-16,6 5 8 0,0-5-8 0,11 0 8 16,0 0-8-16,6-5 0 0,0 5 9 0,11-5-9 15,6 0 0-15,6 0 0 0,11-5 0 0,17-1 8 16,12 1-8-16,-6-5 0 0,0 0 0 0,-1 5 0 15,-10 0 0-15,-12-1 0 0,0 6 0 0,-6 0 0 16,-5 5 0-16,0 5 0 0,-6-5 0 0,5 5 0 16,-5 6 0-16,0-1 0 0,-11-5 0 0,-1 0 0 15,-5 5 0-15,-5-5 0 0,-7-5 0 0,-5 5 0 16,-6 5 0-16,0-10 0 0,0 0 0 0,0 0 0 0,-17 0 0 0,12-15 0 16,-1 5 0-16,0 0 0 0,-5-5 0 0,5-1 0 15,-5 1 0-15,6-5-8 0,-7 0 8 0,1-6 0 16,-6-4 0-16,6 5 0 0,-1-11 0 0,-5 6-8 15,-5-6 8-15,5-9-8 0,-6-6 8 0,6-4 0 16,-17-6 0-16,5-15 0 0,1 0 0 0,-6-5 0 16,-11 0 0-16,-1-15 0 0,6-1 0 0,-5 11 0 15,-6-10 0-15,-6-10 0 0,-6-11 0 0,-5-4 0 16,0 9 0-16,5-14-8 0,-5-11 8 0,-12-25 0 16,0 15 0-16,1 5 0 0,-1 31 0 0,6 4 0 15,0 11 0-15,0-10 0 0,6 10 0 0,-1-1 0 16,7 6 0-16,-6 10-8 0,11 10 8 0,0 11 0 15,6 9 8-15,5 5-8 0,1 16 0 0,11 0 0 16,5 4 0-16,1 16 0 0,11-5 0 0,0 5 0 16,0-5 0-16,5 5-8 15,1 10-53-15,6-11-11 0,-7 1-1 0</inkml:trace>
  <inkml:trace contextRef="#ctx0" brushRef="#br0" timeOffset="17511.188">27042 2354 1497 0,'0'0'32'0,"0"-5"8"0,0-5 0 0,-5 10 4 0,-1-10-36 0,6 10-8 0,0-6 0 0,0 6 0 15,0 0 104-15,0 0 20 0,0 0 3 0,0 0 1 16,0 0-14-16,0 0-2 0,0 0-1 0,0 0 0 16,-6 16-24-16,6 9-5 0,6-15-1 0,0 15 0 15,-1 1-65-15,7-1-16 0,-6 5 0 0,5 1 0 16,0 9 41-16,1 1 5 0,5 4 1 0,-11 6 0 16,5-10-27-16,0 9-6 0,-5 1-1 0,0 5 0 15,-1-6-1-15,1 1 0 0,6-1 0 0,-12-14 0 16,5 4 1-16,-5-4 0 0,0-1 0 0,0-4 0 0,0-6 4 0,0-10 1 15,0 5 0-15,0-20 0 0,0 0-6 0,0-25 0 16,0 0-1-16,6-16 0 0,0-4 1 0,-1-6 0 16,7 6 0-16,-1-1 0 0,-5 5-12 0,5 11 12 15,1 5-12-15,-1 4 12 0,6 6 0 0,-17 15 0 16,0 0 0-16,17 10 0 0,0-10 9 0,6 26 3 16,0-1 0-16,-12 0 0 0,6 11-16 0,-5-6-8 15,5 6 10-15,0 4-10 16,-6-4 0-16,6 9 8 0,-5-14-8 0,-1-1 0 0,-5-5 0 0,5-4 0 15,-5-1 0-15,5-10 0 16,-11-10-76-16,0 0-16 0,0 0-2 0,23 0-818 0,-11-10-164 0</inkml:trace>
  <inkml:trace contextRef="#ctx0" brushRef="#br0" timeOffset="17683.022">27607 3048 1094 0,'0'0'97'0,"0"0"-77"0,11-5-20 0,0-1 0 15,1 6 225-15,-7-15 42 0,13 10 8 0,-7 0 1 16,0-5-94-16,1 5-19 0,5 0-4 0,-6 0-1 16,1 5-98-16,5-10-19 0,-6 5-4 0,6 0-1 15,-5-6-24-15,5 11-4 0,0-5-8 0,-6 5 11 16,1-10-122-16,-1 0-24 0,0 5-5 0</inkml:trace>
  <inkml:trace contextRef="#ctx0" brushRef="#br0" timeOffset="17979.853">27926 2435 633 0,'0'0'56'0,"5"5"-44"16,-5-5-12-16,12 10 0 0,-12-10 223 0,5 10 42 15,-5-10 9-15,6 15 2 0,-6-4-175 0,0 4-34 16,0-5-7-16,0 5-2 0,0 0-42 0,0 0-16 15,0 6 11-15,6-1-11 0,-1 0 21 0,1 0-1 16,-6 6-1-16,12-1 0 0,-1 0 21 0,6 1 4 16,-6 4 0-16,7 11 1 0,4-1-10 0,-5 1-3 15,1 4 0-15,4 6 0 0,-10-1-10 0,-1-19-2 16,6 14-1-16,-11-4 0 0,0 5 2 0,5-11 1 0,0-5 0 0,1-4 0 16,-7-6-9-16,7-5-1 0,-6-5-1 0,5-5 0 31,-5-15-155-31,-1 5-32 0,12-46-5 0,-11 1-2 0</inkml:trace>
  <inkml:trace contextRef="#ctx0" brushRef="#br0" timeOffset="20104.395">27664 2556 1267 0,'0'0'28'0,"0"0"5"0,0 0 2 0,0 0 1 0,0 0-36 0,0 0 0 16,0 0 0-16,0 0 0 0,0 0 94 0,0 0 12 15,0 0 2-15,0 0 1 0,0 0-21 0,0 0-4 16,0 0 0-16,0 0-1 0,0 0-15 0,0 0-4 16,0 0 0-16,0-5 0 0,0-10 0 0,0 15 0 15,-6-10 0-15,6-5 0 0,0 5 0 0,0 10 0 16,6-10 0-16,-6-1 0 0,0 6 13 0,5-10 3 16,7 5 0-16,-7-5 0 0,-5 5-26 0,6 10-5 15,0-10-1-15,-1-6 0 0,-5 16-32 0,6 0-8 16,0-10 0-16,-6 10-8 0,11-10 24 0,1 5-3 15,-7 5 0-15,7 0 0 0,-1 5-1 0,0-5 0 0,1 0 0 0,-1 10 0 16,1-10-4-16,-1 0-2 0,0 0 0 0,1 0 0 16,-1 10-6-16,1-10-8 0,5 0 11 0,-6 5-11 15,6 6 10-15,-5-1-10 0,5-5 8 0,0 15-8 16,0-15 9-16,0 15-9 0,0 6 10 0,0-1-10 16,0 0 8-16,0 1-8 0,-11 9 0 0,5 16 9 15,7-16-9-15,-7 16 0 0,0-1 0 0,-5 6 8 16,0 0-8-16,-6 5 0 0,5 4 0 0,-5-14 0 15,0 0 0-15,6-16 0 0,-6 6 0 0,0-6 0 16,6-4 8-16,0-6-8 0,-6-5 12 0,5-10-4 0,1 0 2 0,5-5 0 16,1 6 0-16,-1-22 0 15,6-4 2-15,6 5 1 0,0-15 0 0,11 5 0 16,-6-6-5-16,7 6-8 0,5-5 11 0,-1-1-11 0,1 6 9 0,-6 0-9 16,1 15 0-16,-1-15 9 0,0 14-9 0,-5-4 0 15,-7 10 0-15,7 10 0 0,-12-10 0 0,0 0 0 16,0 6 0-16,-17-6-1050 15,23 5-210-15</inkml:trace>
  <inkml:trace contextRef="#ctx0" brushRef="#br0" timeOffset="21041.676">32056 3088 1497 0,'0'0'66'0,"0"0"14"0,0 0-64 15,0 0-16-15,0 0 0 0,0 0 0 16,0 0 117-16,0 0 20 0,0 0 4 0,6 10 1 0,0 5-62 0,-6 1-13 16,0 4-3-16,0 10 0 0,0 1-16 0,6-1-4 15,-1 11-1-15,-5 9 0 0,6-9-9 0,-6 4-2 16,0 1 0-16,6-6 0 0,-12 6 2 0,6-11 0 15,6 6 0-15,-6-11 0 0,0 1 1 0,5-6 0 16,-5 0 0-16,0-9 0 0,0-6 10 0,0-10 3 16,0 0 0-16,0 0 0 0,0 0-14 0,6 0-2 15,-6-21-1-15,6 6 0 0,5-5-11 0,-5-5-3 16,5-1 0-16,1 1 0 0,5 5-3 0,-6-6-1 16,6 16 0-16,-5-10 0 0,5 15 7 0,6-5 2 15,-1 5 0-15,7 20 0 0,-6-10 4 0,-1 15 1 16,7-5 0-16,-6 21 0 0,-1-11-15 0,-4 6-2 15,4 4-1-15,-10-10 0 0,5 6-9 16,-6-6 0-16,1 0 0 0,-1 6 8 0,-5-6-8 0,5 0 0 0,-11 1 0 16,6-1 0-16,-1 0 0 0,1-4-12 0,6-11 4 15,-7 5 8 1,1-15-263-16,5 0-45 0</inkml:trace>
  <inkml:trace contextRef="#ctx0" brushRef="#br0" timeOffset="21260.363">32552 3650 864 0,'29'0'38'0,"-29"0"8"0,11 0-37 0,0-10-9 16,1 5 0-16,-1-5 0 0,6 0 299 0,-5 5 57 15,-7-5 12-15,7-1 3 0,-1 1-248 0,-5 5-50 16,5-5-9-16,-5 0-3 0,5 5-17 0,-5-5-4 15,6 5-1-15,-7-5 0 16,1 5-68-16,5-1-14 0,1 6-2 0,-1-5-1047 16</inkml:trace>
  <inkml:trace contextRef="#ctx0" brushRef="#br0" timeOffset="21416.515">32962 3159 1209 0,'6'41'108'0,"0"-26"-87"16,5 10-21-16,1 10 0 0,-7 6 171 0,1 5 29 15,5 4 7-15,1 1 1 0,-7-11-64 0,7 11-12 16,-1-5-2-16,1-6-1 0,-7-4-87 0,1-6-18 16,0 0-3-16,-6-4-1 15,0-26-68-15,0 0-15 0,0 0-2 0,0 0-978 0</inkml:trace>
  <inkml:trace contextRef="#ctx0" brushRef="#br0" timeOffset="24119.006">26290 1574 115 0,'0'0'10'0,"0"-5"-10"16,6 0 0-16,-6 5 0 0,0 0 100 0,0 0 17 16,0-15 4-16,0 10 1 0,0 5 54 0,0 0 12 15,0 0 1-15,0 0 1 0,6-5-19 0,-6 5-4 16,11 0-1-16,1 0 0 0,-12 0-32 0,11 0-6 15,-5 0-2-15,-6 0 0 0,0 0-38 0,0 0-7 16,11 0-1-16,-11 0-1 0,0 0-35 0,0 0-8 16,0 0 0-16,-11 0-1 0,-6 0-21 0,-6 0-4 15,0 5-1-15,-11 0 0 0,5-5 0 0,-5 0 0 16,-6 5 0-16,0-10 0 0,-5 5 8 0,5-5 2 16,-6 5 0-16,1-5 0 0,-7 5-7 0,7-16-2 15,-6 11 0-15,5 0 0 0,6-15-10 0,-5 15 10 16,10-5-10-16,1 10 10 0,6 0-10 0,-1 0 0 0,1 10 0 0,-1-5-856 15,6 5-169-15</inkml:trace>
  <inkml:trace contextRef="#ctx0" brushRef="#br0" timeOffset="24525.196">25721 1614 1497 0,'22'16'133'0,"-16"-6"-106"0,0 0-27 0,-1 5 0 0,1 5 144 0,0 6 24 16,0 4 5-16,-6 6 1 0,0 14-58 0,0-9-12 16,0 14-3-16,-6 11 0 0,0 5-64 0,0 10-13 15,6 5-2-15,0 0-1 0,-5 5-3 0,5 6-1 16,0-1 0-16,0 10 0 0,0 1-1 0,-6-1 0 15,6 15 0-15,0-9 0 0,6-1 3 0,-6-4 0 16,5 4 0-16,1-15 0 16,0 6-5-16,0 9-1 0,-1 0 0 0,1 6 0 0,0 4-4 0,5-4-1 15,-5 9 0-15,-1 57 0 0,1-47-8 0,6-4 8 16,-12-10-8-16,5-11 8 0,-5-15-8 0,0 6 12 16,0-16-12-16,0 15 12 0,6-20-12 0,0 0 10 15,-6-5-10-15,0-10 10 0,5-11 8 0,-5-14 2 16,6-11 0-16,0 1 0 0,-1-1-12 0,-5-5-8 15,6-4 9-15,-6 4-9 0,0-15 8 0,6 10-8 0,0 1 0 16,-6-16 9 0,5 5-62-16,-5 0-13 0,0-10-2 0,0 0-1 15,0 10-231-15,0 0-47 0</inkml:trace>
  <inkml:trace contextRef="#ctx0" brushRef="#br0" timeOffset="24696.994">25726 6299 979 0,'-5'20'87'0,"5"-10"-70"0,-6 5-17 0,0 0 0 15,6 1 185-15,-6-1 34 0,6 5 6 0,0-5 2 16,6 0 9-16,6-4 1 0,-1-1 1 0,0 0 0 16,6 0-100-16,6-10-20 0,0 0-4 0,6 0-1 0,-1 5-61 0,6-5-12 15,-5-5-2-15,5 0-1 0,0-5-26 0,6-5-11 16,0-6 8-16,5 6-8 16,-5-5-60-16,0 10-18 0,-11-21-3 0,5 11-1263 15</inkml:trace>
  <inkml:trace contextRef="#ctx0" brushRef="#br0" timeOffset="25337.847">24159 2688 691 0,'0'0'61'0,"0"0"-49"0,0 0-12 0,0 0 0 0,0 0 190 0,0 0 35 16,0 0 7-16,0 0 2 0,0 0-66 0,0 0-14 15,0 0-2-15,0 0-1 0,0 0-55 0,0 0-10 16,0 0-2-16,0 0-1 0,6 10-10 0,0 5-1 15,-6 11-1-15,0-1 0 0,17-5-2 0,-11 21 0 16,5-16 0-16,0 26 0 0,-5-11-42 0,5 11-9 16,1 5-2-16,-6 9 0 0,5-4 4 0,-5-5 0 15,5 15 0-15,-5-10 0 0,5-6-7 0,1 1-1 16,-7-5 0-16,7-1 0 0,-7-9 13 0,7-1 3 16,-12-9 0-16,5-6 0 0,-5 0-8 0,6-20 0 15,0 0-1-15,-6-5 0 0,0-5-9 0,0 0-2 16,0-15 0-16,6 0 0 0,-12-11-8 0,12 1 8 15,-6 5-8-15,11-6 8 0,-5 1-8 0,11 10 8 16,-6-1-8-16,6 6 8 0,6 10 3 0,0 5 0 16,5 0 0-16,6 5 0 0,1 10 8 0,5 1 1 0,-1 9 1 15,1 5 0-15,-11 1-12 0,5 9-9 0,0-9 12 0,-5-1-12 16,-7 0 0-16,1 1 0 0,6-1 0 0,-12-5 0 31,-17-4-112-31,5-1-30 0,24 10-6 0,-29-30 0 0</inkml:trace>
  <inkml:trace contextRef="#ctx0" brushRef="#br0" timeOffset="30804.932">28946 3655 57 0,'28'-5'0'0,"-17"5"0"0,6-10 0 0,-5 5 0 16,5-5 0-16,-6 0 0 0,1 0 300 0,-1 5 56 0,6-6 10 0,-5 6 2 15,-12 5-167-15,0 0-33 0,11-10-8 0,-11 10 0 16,0 0-92-16,0 0-17 0,0 0-4 0,0 0-1 16,0 0-22-16,0 0-5 0,-6 26-1 0,-5-11 0 15,0 20 18-15,-12-9 3 0,0 14 1 0,-11 6 0 16,0-6-12-16,5 6-3 15,-11 4 0-15,-5 11 0 0,-7 10 3 0,-5 0 1 0,-5 0 0 0,-7 5 0 16,-16 5-6-16,-23 30-2 0,5 11 0 0,-5-6 0 16,5-9-10-16,12-16-3 0,0-5 0 0,0-15 0 15,11-5 2-15,6-11 0 0,0-4 0 0,11 5 0 16,6-21 15-16,12 0 3 0,5-4 1 0,6-6 0 16,5 11 10-16,1-11 1 0,5 0 1 0,6 1 0 0,-6-16 10 15,6 5 1-15,5 0 1 0,-5 0 0 0,6 0-40 0,5-4-13 16,6-11 8-16,-5 15-8 0,5-15 11 0,0 0-2 15,0 0 0-15,0 15 0 0,5-5 5 0,1 5 1 16,-6-15 0-16,11 5 0 0,1 6 5 0,5-1 0 16,6 5 1-16,-1 0 0 0,1-5-4 0,6 0-1 15,5 5 0-15,0 1 0 0,12-1-3 0,5 0-1 16,6-5 0-16,17 0 0 0,6 0-12 0,17-5 9 16,5 1-9-16,23-6 8 0,-5 0-8 0,0 0 0 15,-1 0 0-15,7 0 0 0,-7 0 0 0,-5 10 0 16,-5-10 0-16,-1 10 0 0,-11 5 0 0,-6-10 0 15,-11 5 0-15,-6 5 0 0,-12-4 0 0,-5-1 0 16,-11 0 0-16,-6-5 0 0,0 0 0 0,-6 0 0 16,-6 0 0-16,1-5 0 0,-12 0 0 0,6 0 0 0,-12-5 0 15,1 0 0-15,-1-5 0 0,0-5 0 0,-11-6-9 0,6-4 9 16,0-10 0-16,-6-11 0 0,0-5-8 0,-12-20 8 16,7-5 0-16,-7-5 0 0,1-15 0 0,-6-10 0 15,-6-16-8-15,-5-4 8 0,-12-1 0 0,0-5 0 16,-6 11 0-16,-5-1-8 0,-6-14 8 0,0-6 0 15,6 20 0-15,-6-4 0 0,0 19 0 0,5 1 0 16,7 20 0-16,5 10 0 0,0 0 0 0,17 25 0 16,1 11 0-16,10-1 0 0,1 6 0 0,-1 5 0 15,7 4 0-15,5 1 0 0,0 15 0 0,0-16 0 16,5 11-36-16,-5 15-6 0,0 0-2 0,0 0-927 16,0 0-185-16</inkml:trace>
  <inkml:trace contextRef="#ctx0" brushRef="#br0" timeOffset="32367.072">31424 4212 115 0,'0'0'10'0,"0"0"-10"0,0 0 0 16,0 0 0-16,0 0 143 0,6-10 26 0,-1 5 6 0,1-5 1 0,0-5-77 0,0 5-15 15,-1-6-4-15,1 6 0 0,0-10 19 16,-1 5 3-16,7-5 1 0,-1 4 0 0,-11 1-32 0,6 0-7 16,-1 5 0-16,1-5-1 0,0 5-3 0,-6 0-1 15,0 10 0-15,0 0 0 0,0-11 3 0,6 6 1 16,-6 5 0-16,0 0 0 0,0 0-4 0,0 0-1 16,0 0 0-16,0 0 0 0,0 0-12 0,0 0-2 15,5 10-1-15,-5 6 0 0,0-1-15 0,0 0-4 16,-5 5 0-16,5 1 0 0,0 4-6 0,0 0-2 15,0 6 0-15,0-6 0 0,-6 0 0 0,0 11-1 16,0-11 0-16,-5 10 0 0,5-9 2 0,-5 4 1 16,5 6 0-16,-5-1 0 0,0 0-2 0,-7 16 0 15,7-10 0-15,-6 19 0 0,-6 11-5 0,0 0-2 16,1 5 0-16,-1 5 0 0,-6-10-9 0,6-5 10 16,6-5-10-16,0-6 10 0,0 1-2 0,0 0 0 0,0 10 0 15,0-6 0-15,0 11 4 0,-6-5 1 0,6 5 0 0,-12 20 0 16,1-5-1-16,-1 0-1 15,1-5 0-15,-6 0 0 0,5 0-2 0,1 0 0 0,11-5 0 0,-12 0 0 16,6-5 1-16,1-25 0 16,5 10 0-16,5 4 0 0,-5 1 2 0,6-10 1 0,-1-6 0 0,1 1 0 15,5-11 3-15,-5 6 1 0,-1-1 0 0,1-4 0 16,5-1 0-16,-5-15 0 0,11 6 0 0,-6-1 0 16,1-5-6-16,-1 1-2 0,0-1 0 0,0-5 0 15,1 5-1-15,-1 1-8 0,6-1 12 0,0-10-4 16,0 5-8-16,6 0 12 0,-6-5-12 0,5 1 12 15,-5 4-4-15,6-10 0 0,-6-5 0 0,0 10 0 0,12-5 10 0,-7 0 2 16,7 0 0-16,-1 0 0 0,0-5-20 0,1 10 0 16,11-5 0-16,-6 1 0 0,0-6 16 0,0 10-3 15,11-10-1-15,1 0 0 0,-6 0-4 0,5 0 0 16,18 0-8-16,5 0 12 0,-5 0-25 0,11-10-6 16,5 4-1-16,12 6 0 0,0-10 36 0,12 5 8 15,-1 5 0-15,1 0 1 0,-1-5-25 0,-11 0 0 16,6 5 0-16,-12 0 0 0,-5 0 0 0,0 5 0 15,-1 0 0-15,1 0 0 0,0 0 0 0,0 0 0 16,5 11 0-16,-5-16 0 0,-6 5 0 0,0 5 0 16,-6-5 8-16,0 0-8 0,-5-5 0 0,-6-5 0 15,-1 5 0-15,1 0 0 0,-11 0 0 0,-1-5 0 16,-11 0 0-16,0 0 0 0,1 0 0 0,-1-5 0 16,0 4 0-16,-6-4 0 0,1 0 0 0,-1 0 0 15,-5 0 0-15,-1 0 0 0,-5-5-8 0,0-1 8 16,6-4 0-16,-6-5 0 0,0-11 0 0,0 1 0 0,0-11-9 0,-6-4 9 15,1-6 0-15,-1-10 0 0,-11-10 0 0,0-10 0 16,0-10 0-16,0 0 0 0,-12-11 0 0,-5-9 0 16,0 4 0-16,-6-9-8 0,0-6 8 0,-17-20 0 15,0 11 0-15,-6 4 0 0,6-10-8 0,-5-5 8 16,5 21 0-16,5-11 0 0,1 16 0 0,0 4 0 16,11 21-8-16,0 10 8 0,6 10 0 0,11 5 0 15,-5 15-10-15,16 16 10 16,-5 4-8-16,11 6 8 0,-5 10-24 0,5-6 0 0,1 1 0 0,-1 10 0 15,0-5-105-15,1 4-21 0,-1 1-4 0,0 5-1152 16</inkml:trace>
  <inkml:trace contextRef="#ctx0" brushRef="#br0" timeOffset="35444.469">30860 1128 115 0,'6'0'0'0,"-1"0"10"0,1 0-10 0,-6 0 0 16,0 0 0-16,6 0 0 0,-6-10 258 0,5 10 50 15,-5 0 9-15,6-5 3 0,0 5-163 0,0-10-32 16,-1 10-6-16,-5-15-2 0,6 5-53 0,-6 0-10 16,0-1-2-16,-6 6-1 0,1-15-31 0,-7 5-7 15,6 0-1-15,1-6 0 0,-12 1-12 0,0 0 0 16,-6 5 8-16,-6-5-8 0,1 4 0 0,-1 1 0 15,-11 5 0-15,1-5 0 0,-13 10 8 0,7 0 4 16,-7 10 2-16,7 0 0 0,-12 10 14 0,-6 10 2 16,-5 11 1-16,-6-1 0 0,11 11 5 0,0 10 0 15,6 9 1-15,-5 11 0 0,16 10-5 0,6-10 0 0,6 10-1 16,11 6 0-16,12-6 20 0,5 0 4 16,18 0 1-16,10 0 0 0,7-5 13 0,5 0 3 15,12-5 1-15,5-10 0 0,12-5 14 0,-1-11 2 0,7-4 1 0,5-16 0 16,0-10-75-16,6-20-15 0,22 0 0 0,6-25 0 15,-5-10 0-15,-6-16 0 0,0-10 8 0,-1-15-8 16,-16 0 0-16,-6 0 0 0,-5-10 0 0,-7 10 0 16,-16-5 0-16,-6 10 0 0,-12 6 0 0,-5 9 0 15,-11 5-8-15,-7 1 8 0,-5 14 0 0,-17 1 0 16,0 4-62-16,-11 6-6 0,-1 5 0 0,-5-6-1240 16</inkml:trace>
  <inkml:trace contextRef="#ctx0" brushRef="#br0" timeOffset="41802.357">9841 13196 345 0,'0'0'15'16,"0"0"4"-16,0 0-19 0,0 0 0 0,0 0 0 0,0 0 0 15,0 0 96-15,0 0 15 0,0-10 3 0,0 10 1 16,0 0-68-16,0 0-14 0,11-10-2 0,6 5-1 15,1 10-17-15,-1-5-3 0,5-5-1 0,7 5 0 0,-1 0 7 0,7 0 0 16,-1 5 1-16,6-5 0 0,0 5 3 0,-1-5 1 16,7 0 0-16,5 0 0 0,-5-5 15 0,11 5 4 15,-6-5 0-15,12 5 0 0,11-6-13 0,-17 1-3 16,5 5 0-16,13 0 0 0,-13 0-9 0,12 0-3 16,-17-5 0-16,6 10 0 0,-6-5 3 0,6 5 0 15,5-10 0-15,12 0 0 0,-23 0-15 0,23 0 0 16,-18 5 8-16,12-5-8 0,-5 0 14 0,-1 5 0 15,6 0 0-15,-6 0 0 0,7 0 4 0,-1 0 1 16,5 0 0-16,1 0 0 0,6 0-9 0,-1 5-2 16,1 5 0-16,-1-5 0 0,0 0 4 0,1 6 0 15,-6-6 0-15,-1 0 0 0,1 0-12 0,6-5 0 0,-7 0 0 0,1 0 0 16,0 5 0-16,0-5 0 0,5 5 0 0,-5-5 0 16,-6 0 0-16,6 5 12 0,-6 0-4 15,11 0 0-15,1-5-8 0,-1 5 8 0,6 5-8 16,1 0 8-16,-7 6-8 0,6-6 0 0,0 0 9 0,12 0-9 15,11 0 10-15,-11-5-2 0,-18 5-8 0,6 0 12 16,0 1-12-16,0-1 0 0,-11 5-9 0,-6-10 9 16,0 5 0-16,0-5 0 0,1-5 0 0,-1 0 0 15,-17-5 0-15,11 5 0 0,17-5 0 0,7 5 0 16,-1 5 8-16,6 0-8 0,-12-5 0 0,12 5 0 16,5-5 8-16,7 5-8 0,-7 5 12 0,1 1-12 15,17 4 8-15,-7 0-8 0,-4-5 0 0,5 5 0 16,-6-5 0-16,-6 6 0 0,1-6 0 0,0 5-9 0,-1 0 9 15,-11 5 0-15,1-10 0 0,-13 6 0 0,-10-6 0 16,10 0 0-16,1-5 0 0,6 0 0 0,-1 5 0 0,1-5 0 16,10 0 8-16,-4 0-8 0,4 5 0 0,-4-4 0 15,10-1 0-15,1 10 8 0,5-10-8 0,0 5 0 16,-5 5 0-16,-6-5 0 0,-6 0 0 0,-6 1 0 16,1-1 0-16,-6 0 0 0,-1-5 8 0,1 0 0 15,0 0 0-15,-6 0 0 0,-6 5-8 0,1-10 0 16,5-5 0-16,-12 5 0 0,7 0 0 0,-7 0-8 15,7-5 8-15,-6 5-12 0,-6-5 12 0,-1 5 0 16,-4-5 0-16,5 5-8 0,-12-5 8 0,1 5 0 16,-6 0 0-16,-6 0 0 0,-11 0 0 0,0 5 0 15,-12 0 0-15,-11-5-496 0,6 10-96 16</inkml:trace>
  <inkml:trace contextRef="#ctx0" brushRef="#br0" timeOffset="53737.418">30045 9803 1958 0,'12'0'174'0,"-1"0"-139"0,0-5-35 0,-11 5 0 16,0 0 22-16,0 0-2 0,0 0-1 0,-17 5 0 16,0 0 5-16,0 0 2 0,-6 10 0 0,0 11 0 15,6-6-5-15,-5 10-1 0,5 11 0 0,-6 4 0 16,11 6 18-16,7 5 3 0,-1 4 1 0,12 6 0 0,5 0 14 0,6-5 4 15,17 5 0-15,6-5 0 0,0-11 25 0,11-4 6 16,1-11 1-16,5-10 0 0,0-4-33 0,0-16-7 16,0-10 0-16,0-10-1 0,0-16-31 0,-1-4-5 15,-10-11-2-15,-6-4 0 0,-6-1-13 0,-17 0 0 16,0-4 0-16,-17-1 0 0,-11 5 0 0,0 1 0 16,-18-1 0-16,1 5-10 0,-7-4 10 0,1 4 0 15,-6 6 0-15,0 4-8 0,-5 1 8 0,-1 4 0 16,1 1 0-16,-1 10 0 15,-5-1-170-15,5 11-32 0,6 5-6 0</inkml:trace>
  <inkml:trace contextRef="#ctx0" brushRef="#br0" timeOffset="53940.129">30740 9286 2494 0,'29'31'55'0,"-18"-16"11"0,1 15 2 0,-7 6 3 0,-5 9-57 0,-11 16-14 0,-12 15 0 0,-11 20 0 16,-6 6 88-16,-6 4 16 0,1 5 2 0,-12 11 1 15,6-11-53-15,-1-9-10 0,-5 4-3 0,6 0 0 16,-6-15-21-16,12-25-5 16,-1 0-1-16,12-5 0 0,5 0-14 0,-5-11 11 0,11-4-11 0,0-11 10 15,6-9-10-15,0 4 8 0,6-15-8 0,11 0 8 16,0-9-90-16,0-6-18 0,0 0-4 0,0 0-1174 16</inkml:trace>
  <inkml:trace contextRef="#ctx0" brushRef="#br0" timeOffset="60735.467">30831 12102 57 0,'0'0'0'0,"0"0"0"0,0 0 0 0,12-10 0 15,-6-5 223-15,-1 5 39 0,1-6 8 0,0 6 2 16,5-5-124-16,0 5-25 0,-5-5-5 0,6 0-1 15,-7-1-14-15,1 1-3 0,0 5-1 0,-1-5 0 16,1 5-23-16,-6-5-5 0,6-1-1 0,-6 1 0 16,0 5-29-16,-6 5-5 15,-5 0-2-15,11 5 0 0,-12 0-12 0,1 0-2 0,-6-5-1 0,0 5 0 0,5 5-1 0,-5 0 0 16,-11 5 0-16,-7 0 0 0,1 10 10 16,-6-4 3-16,6 9 0 0,-6 0 0 0,0 6 5 0,6-1 0 15,11 6 1-15,1 4 0 0,-1 1-3 0,12 4-1 16,11 6 0-16,5 4 0 0,7 1 8 0,10 0 2 15,7 0 0-15,16-6 0 0,1-4-3 0,-6-31-1 16,0-10 0-16,11-5 0 0,6 0-18 0,0-10-3 16,6-5-1-16,-6-16 0 0,0-4-17 0,11-16 8 15,0-4-8-15,-11-11 0 0,-17 5 0 0,0-5 0 16,-6 0 0-16,-11 6 0 0,-17 9 0 0,5 0 0 16,-16 6 0-16,-7-1-9 0,-11 11 9 0,-5-1 0 15,-1 6 0-15,-5 10-8 0,-6 4 8 0,-5 6 0 16,-1 5 0-16,-11 0 0 15,0 5-133-15,12 5-25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15:47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26119 637 230 0,'0'0'10'0,"0"0"2"0,0 0-12 0,0 0 0 16,0 0 0-16,0 0 0 0,0 0 192 0,0 0 36 16,0 0 8-16,0 0 0 0,0 0-125 0,0 0-26 15,0 0-5-15,0 0 0 0,0 0-10 0,0 0-2 16,0 0 0-16,0 0 0 0,6-10 11 0,-6 10 1 15,6-10 1-15,-6 10 0 0,0 0 3 0,0 0 1 16,6-10 0-16,-1 5 0 0,-5 5-15 0,0 0-3 16,0-10-1-16,0-6 0 0,-5 6-8 0,5-5-2 15,0 15 0-15,-6-10 0 0,0-5-38 0,-5 5-8 16,5-6-2-16,0 11 0 0,-5 0 7 0,0-10 1 16,-1 10 0-16,1 0 0 0,5 5-2 0,-11 0 0 15,6-10 0-15,-1 5 0 0,1 5-2 0,-1-5 0 0,-5 5 0 0,6 0 0 16,-1 0 2-16,-5 5 0 0,6-5 0 0,5 0 0 15,-11-5-2-15,6 5-1 0,-6 5 0 0,5 0 0 16,-5 5 3-16,6-10 1 0,-6 5 0 0,5 5 0 16,-5 0-7-16,0-10-8 0,6 5 11 0,-6 0-11 15,-6 11 15-15,6-16-4 0,0 10-1 0,0 5 0 16,0-5 10-16,-1 5 1 0,7-5 1 0,0 6 0 16,11-6-14-16,-6 15-8 0,-5-10 10 0,-1 11-10 15,6-1 17-15,6 10-2 0,-5-9-1 0,-1-1 0 16,6 10-1-16,0-9 0 0,0 9 0 0,6 6 0 15,-12-6-3-15,12-5-1 0,-1 16 0 0,7-10 0 16,-6 14 1-16,5-14 0 0,6 9 0 0,0 1 0 0,0-11 2 0,0 6 0 16,6-6 0-16,6-10 0 15,-1 1-1-15,1-1 0 0,-1 0 0 0,6-14 0 0,0-6-3 16,6 5 0-16,0-20 0 0,11 5 0 0,-5-6-8 0,5-4 10 16,6-10-10-16,0 0 10 0,-5-6-10 0,-1 1 0 15,-6-6 0-15,1-4 0 0,-12-6 0 0,-5 6 0 16,-7-6 0-16,-4 6 0 0,-1-1 0 0,-6-4 0 15,-11 4 0-15,0-10 0 0,-6 6 0 0,1 4 0 16,-18-9 0-16,0 14 0 0,0-4 0 0,-5 4 0 16,-6 1-9-16,-6 10 9 0,0-1 0 0,6 1 0 15,-1 10 0-15,7-6 0 0,-6 16 0 0,0 0 0 16,5 0 0-16,1 5 0 16,-1 5-92-16,-5 5-11 0,5 11-2 0</inkml:trace>
  <inkml:trace contextRef="#ctx0" brushRef="#br0" timeOffset="577.98">25641 1392 806 0,'0'0'36'0,"0"0"7"0,0 0-35 0,0 0-8 0,0 0 0 0,0 0 0 16,17 15 291-16,-11-5 56 0,-6 5 11 0,-6 5 2 16,-5 6-213-16,-7-1-43 0,7-5-9 0,-12 11-2 15,0 4-53-15,-5-10-10 0,5 1-2 0,0 9-1 16,1-9 8-16,-7-1 1 0,6 0 1 0,1-10 0 16,-1 6 2-16,0-1 0 0,0 0 0 0,6-10 0 15,6 6-14-15,-6-6-2 0,5 0-1 0,-5 5 0 16,11-10-9-16,-5 0-1 0,11-5-1 0,-6 15 0 15,1-15-11-15,5 0 0 0,0 0 0 0,-12 10 0 16,6 6-280-16,6-16-52 0</inkml:trace>
  <inkml:trace contextRef="#ctx0" brushRef="#br0" timeOffset="921.79">25134 1913 172 0,'0'0'16'0,"0"0"-16"15,0 5 0-15,-12 0 0 0,7 11 314 0,-7-11 60 16,7 5 12-16,-13 10 2 0,7-5-212 0,-6 11-44 16,-6-1-8-16,12-5-1 0,-1 11-57 0,-5 4-11 15,6 0-3-15,-1 6 0 0,1-16 8 0,5 11 0 0,6-1 1 0,6 6 0 16,5-11 15-16,1 0 2 0,11-4 1 0,-1-1 0 15,1 0-5-15,6-14-1 0,-1 4 0 0,1-15 0 16,5 0-22-16,0-15-5 0,0 4-1 16,12-14 0-16,-1 0-22 0,1-1-5 0,-6-19-1 0,-6 4 0 15,0 1-17-15,-5 4 0 0,-18-9 8 0,1 4-8 16,-7 1 0-16,-5 4 0 0,0 11 0 0,-5 0 0 16,-7-6 0-16,-5 11-9 0,6 10 9 0,-6-10 0 15,-6 4-84-15,-6 6-11 16,1 5-2-16,5-10-1218 0</inkml:trace>
  <inkml:trace contextRef="#ctx0" brushRef="#br0" timeOffset="1234.33">26273 1402 1382 0,'0'0'61'0,"0"0"13"0,0 0-59 0,0 0-15 15,12 15 0-15,5 0 0 0,-6 5 173 0,1-9 32 16,5 14 7-16,0 5 0 0,0 1-94 0,0-1-19 15,0 5-4-15,6 1-1 0,5 4-42 0,-5-4-9 0,-6-1-2 0,6 6 0 16,-6-16-12-16,12 1-2 0,-7 9-1 0,1-10 0 16,-6-15-17-16,0 11-9 0,0-1 10 0,-5-10-10 15,-1 5 0-15,1-5-13 0,-12-10 1 0,5 16-795 16,-5-16-158-16</inkml:trace>
  <inkml:trace contextRef="#ctx0" brushRef="#br0" timeOffset="1609.11">26695 2025 1267 0,'0'0'112'0,"0"0"-89"15,0 0-23-15,0 0 0 0,-6-10 98 0,0 10 15 16,-5-11 3-16,0 11 1 0,-6 0-29 0,0 11-7 15,-6-11-1-15,0 15 0 0,0 5-41 0,0 5-9 16,6 1-2-16,-6 4 0 0,1 0 7 0,5 11 1 16,5-1 0-16,12 6 0 15,0 5 15-15,6-1 3 0,5-4 1 0,1 5 0 0,10-11 6 0,1-5 2 16,6 1 0-16,5-11 0 0,0-5 5 0,0 1 2 16,6-21 0-16,0 0 0 0,-6 0-23 0,0-15-5 15,1 4-1-15,5-14 0 0,-6-10-21 0,-6-6-5 16,1 6-1-16,-7-16 0 0,-4 0-14 0,-7 1 0 0,-5 14 0 15,-6-14 0-15,-6 14 0 0,-5 1 0 16,-1 4 0-16,-11 6 0 0,-5 5 0 0,-6 5-10 16,0 5 10-16,-6-1-8 15,-6 6-136-15,0 5-28 0,-5 0-4 0</inkml:trace>
  <inkml:trace contextRef="#ctx0" brushRef="#br0" timeOffset="2062.01">26615 2739 1548 0,'0'0'68'0,"12"0"15"15,-12 0-67-15,0 0-16 0,0 0 0 0,0 0 0 0,0 0 83 0,0 0 13 16,0 0 2-16,0 0 1 0,-12 5-16 0,1 5-3 0,-6 0-1 0,0 5 0 16,-6-5-63-16,0 11-16 0,-6-6 0 0,7 10 0 15,-1 0 54-15,-6-9 8 0,1 9 2 16,-1 0 0-16,7-4 0 0,-7 4 0 0,1 0 0 0,5 0 0 16,0-9 0-16,6 4 0 0,0 0 0 0,0 0 0 15,0-4-55-15,5-1-9 0,1 0 0 0,0 0 0 31,-1 0-36-31,6-4 0 0,-5-1 0 0,5 5-792 0,-5-5-157 16</inkml:trace>
  <inkml:trace contextRef="#ctx0" brushRef="#br0" timeOffset="2390.42">26011 3159 1094 0,'0'0'97'0,"0"0"-77"0,0 0-20 0,0 0 0 0,0 0 124 0,-11 15 20 16,-6-5 5-16,0 6 1 0,-6 9-30 0,0-10-7 15,0 10-1-15,0 1 0 0,1 9-44 0,-1-10-8 16,-6 11-3-16,12-1 0 0,6 6 8 0,-1-16 2 16,7 6 0-16,10 4 0 0,1-5-17 0,6 11-3 15,5-16-1-15,5 1 0 0,1-6 25 0,6 0 5 16,5 0 0-16,6-15 1 0,0 6-23 0,5-11-5 15,1-6-1-15,5-4 0 0,0-5-20 0,1-5-5 16,-1-5-1-16,-5-1 0 0,-7-14-14 0,-4 4-8 16,-18 1 10-16,-6-1-10 0,-5 6 0 0,-6-5 0 15,0 9 0-15,-12 1 0 0,-10 0 0 0,-7 4-8 0,1 6 8 0,-12-5 0 32,0 5-8-32,0-1 8 0,-6-4 0 0,1 5 0 15,-1 0-55-15,1 0-4 0,5 5-1 0</inkml:trace>
  <inkml:trace contextRef="#ctx0" brushRef="#br0" timeOffset="7420.46">26615 3676 115 0,'0'0'10'0,"0"0"-10"15,0 0 0-15,0 0 0 0,0 0 232 0,0 0 44 16,17 0 8-16,-17 0 3 16,0 0-152-16,0 0-31 0,0 0-5 0,0 0-2 15,0 0-26-15,0 0-6 0,0 0-1 0,-5 15 0 16,-1 5-5-16,0 5-2 0,0-15 0 0,-5 11 0 0,11-1-40 0,-6 5-8 15,12 1-1-15,-6-16-8 0,0 10 58 0,6-5 5 16,5 5 1-16,6-9 0 0,-5-1 0 0,5-5 0 16,0 0 0-16,6-5 0 15,-6-5 3-15,0 0 1 0,0-11 0 0,0 6 0 16,0-5-40-16,0 0-8 0,-11-5-2 0,5 10 0 0,-5-16-32 0,5 11-6 16,-11-5-2-16,6 5 0 0,-6 5 22 0,-11-1 0 15,5 6 0-15,-5-10 0 0,-7 10 0 0,7 0 0 0,11 5 0 0,-17-5 0 31,0 5-55-31,-6 5-6 0,6 0-2 0</inkml:trace>
  <inkml:trace contextRef="#ctx0" brushRef="#br0" timeOffset="8518.5">27230 2511 1796 0,'0'0'40'0,"0"0"8"0,0 0 1 0,0 0 1 0,0 0-40 0,0 15-10 0,6-5 0 0,-6 5 0 16,-6-5 87-16,6 6 15 0,0 4 3 0,-5-5 1 15,-1 10-69-15,0-14-13 0,6 4-4 0,0 0 0 16,0-15-29-16,0 15-7 0,0-15 0 0,0 0-1 16,0 0 17-16,0 0 0 0,0 0 0 0,0 0-976 15</inkml:trace>
  <inkml:trace contextRef="#ctx0" brushRef="#br0" timeOffset="10330.21">24604 2389 460 0,'17'-15'20'0,"-17"15"5"0,0 0-25 0,0 0 0 15,0 0 0-15,0 0 0 0,0 0 256 0,0 0 45 16,0-5 10-16,0 5 1 0,-11-5-176 0,-1 5-36 15,1 0-8-15,-1 0 0 0,-5 10-28 0,0 5-4 16,6 0-2-16,-6 6 0 0,0-6-12 0,5 5-2 16,6 0-1-16,1 1 0 0,-1 4 0 0,12 0 0 15,-1-9 0-15,7 4 0 0,5 5 24 0,0-15 5 16,6 5 0-16,0-15 1 0,5 5-17 0,-5-5-3 16,0-5-1-16,-6-5 0 0,-6 0-24 0,6 5-6 15,-5-15-1-15,-1 5 0 0,-5-1-34 0,5 6-7 16,-11-10-2-16,0 5 0 0,-11 0 22 0,11 0 0 15,-6 4 0-15,0 1 0 0,-5 10 12 0,-6 0 6 16,0-5 2-16,-6 0 0 16,0 0-112-16,6 5-23 0,0-15-4 0</inkml:trace>
  <inkml:trace contextRef="#ctx0" brushRef="#br0" timeOffset="19140.82">26023 3878 867 0,'0'0'38'0,"0"0"9"15,0 0-38-15,-6-5-9 0,6-5 0 0,-6 0 0 16,6 0 142-16,0 5 26 0,-6-6 6 0,6 11 1 16,6-5-10-16,-6 5-1 0,0 0-1 0,0 0 0 0,0 0-24 0,12 0-5 15,5 16-1-15,0-11 0 0,0 15-47 0,0-10-10 16,6 10-1-16,5 11-1 0,-5-16-48 0,0 10-10 15,5 1-1-15,1-1-1 0,-6 0 40 0,-1-5 8 16,1 1 2-16,0-6 0 0,-6 0-52 0,-6 0-12 16,7-5 0-16,-1 0 0 0,-12 6 0 0,7-16 0 15,-1 5 0-15,-11-5 0 0,6 5 0 0,-6-5 0 16,0 0 0-16,0 0 0 0,0 0-10 0,0 0-5 16,0 0-1-16,0 0 0 15,0 0-192-15,0 0-38 0,0 0-8 0</inkml:trace>
  <inkml:trace contextRef="#ctx0" brushRef="#br0" timeOffset="19579.82">26649 4455 115 0,'0'0'10'16,"0"0"-10"-16,0 0 0 0,0 0 0 16,12-10 309-16,-7-5 60 0,1 5 12 0,0 0 3 15,-6 5-209-15,0 0-42 0,-12-10-8 0,7 4-1 0,-1 11-61 0,-11-10-12 16,11 5-3-16,-11 5 0 0,0 0-21 0,0 5-5 16,-6 5-1-16,6 1 0 0,0 4 35 0,6 5 8 15,-7 5 0-15,13 6 1 0,-1 4-9 0,6 1-1 16,-6 4-1-16,12 1 0 0,5 4-6 0,7 6-2 15,10-16 0-15,1 6 0 0,5-6-15 0,0 1-3 16,0-6-1-16,0-5 0 0,0-4 29 0,1-6 7 16,-1-15 1-16,0 0 0 0,-5 0-52 0,5-15-12 15,0-6 0-15,-6-4 0 0,1-5 0 0,-6-6 0 16,-6-4 0-16,-6-1 0 0,-5-4 0 0,-6 9-10 16,-12-9 10-16,1 4-12 0,-12 1 12 0,0 9-8 15,-5 1 8-15,-6-1-8 0,0 6 8 0,-6 0 0 16,6 5 0-16,-12 9-8 0,0-9 8 0,1 15 0 15,5-5-9-15,-6 5 9 16,12 5-190-16,-6 0-34 0</inkml:trace>
  <inkml:trace contextRef="#ctx0" brushRef="#br0" timeOffset="20829.53">27248 4866 1148 0,'0'0'25'0,"0"0"6"0,0 0 1 0,0 0 0 0,-12 10-32 0,6 0 0 15,-5 5 0-15,0 0 0 0,11 5 50 0,-12-4 4 16,12 4 1-16,-5 5 0 0,5-4-6 0,5 9-1 0,1-15 0 16,5 0 0-16,1 6 42 0,-1-16 8 15,6 0 2-15,0 10 0 0,6-15-2 0,-6 0 0 16,6-10 0-16,-6 0 0 0,6 5-48 0,-6-16-10 0,0 6-1 0,-5 0-1 15,-1-15-38-15,-11 4 0 16,6 1 0-16,-12 5 0 0,0-6-35 0,-11 6-11 16,-6 5-2-16,-5-10-955 0</inkml:trace>
  <inkml:trace contextRef="#ctx0" brushRef="#br0" timeOffset="21204.47">26786 3676 1602 0,'0'0'71'0,"0"0"14"0,0 0-68 0,0 0-17 15,0 0 0-15,0 0 0 0,0 0 112 0,0 0 20 16,0 0 3-16,0 0 1 0,0 10-36 0,0 10-8 0,-6-5 0 16,-5 10-1-16,-6 1-74 0,0-1-17 15,5 5 0-15,-10 6 0 0,-1-6 0 0,0 1 0 0,0-6 0 16,0-10 0-16,6 0 0 0,0 6 0 0,6-16 0 0,-6 0 0 31,5-5-65-31,12 0-18 0,0 0-3 0,0 0-578 0,6-10-116 0</inkml:trace>
  <inkml:trace contextRef="#ctx0" brushRef="#br0" timeOffset="21376.34">27037 3549 1440 0,'28'10'128'0,"-16"-5"-103"0,-1 5-25 0,0 5 0 0,7 6 176 0,-13-6 31 16,7 10 5-16,-7 1 2 0,1-6-125 0,-6 5-25 16,-6 6-4-16,1 4-2 0,-1-10-46 0,-5 1-12 15,-1-1 0-15,1 0-715 16,-1-5-145-16</inkml:trace>
  <inkml:trace contextRef="#ctx0" brushRef="#br0" timeOffset="21813.67">27390 2430 1519 0,'0'0'67'0,"0"0"14"0,0 0-65 0,0 0-16 15,0 0 0-15,0 0 0 0,0 0 88 0,-11 5 13 16,-1 10 3-16,-5-10 1 0,0 5-33 0,0 11-8 16,-6-6 0-16,0 10-1 0,-11 0-36 0,0 11-7 15,0-11-2-15,0 5 0 0,-1 1 9 0,1-6 1 16,0-5 1-16,11 1 0 0,0 4-21 0,1-15-8 15,10 5 0-15,1 1 0 16,5-6-151-16,6-10-36 0</inkml:trace>
  <inkml:trace contextRef="#ctx0" brushRef="#br0" timeOffset="22204.27">27521 2475 921 0,'0'0'40'0,"6"-10"10"0,5 5-40 0,-5 5-10 0,-6 0 0 0,11-5 0 16,-5 0 260-16,5 5 51 0,1-10 9 0,-1 5 3 15,-11 5-163-15,12 0-33 0,5 0-7 0,-17 0 0 0,0 0-67 0,11 15-13 16,-5-5-2-16,-1 16-1 0,1-1-29 0,-6 0-8 16,0 16 0-16,6-16 0 0,-6 10 32 0,6-9 1 15,-1-1 1-15,1 0 0 0,0-14 17 0,5 4 3 16,0 0 1-16,1-5 0 0,5-5-3 0,0 0-1 16,0-5 0-16,6 0 0 0,0 0-24 0,-1-5-5 15,1 0-1-15,-6-5 0 0,6 5-21 0,-6-5 9 16,-5 10-9-16,-1-10 0 0,-5 5 0 0,-6 5 0 15,0 0-12-15,0 0-944 16,-6-11-189-16</inkml:trace>
  <inkml:trace contextRef="#ctx0" brushRef="#br0" timeOffset="35706.75">8177 7838 1094 0,'0'0'97'0,"0"0"-77"0,6 10-20 0,-6-10 0 15,0 0 150-15,0 0 26 0,0 0 6 0,0 0 1 16,0 0-47-16,0 0-10 0,0 0-2 0,0 0 0 16,0 0-35-16,17 10-7 0,-17-10-2 0,11 0 0 15,1-5-38-15,5 5-8 0,-6-5-2 0,6 0 0 16,-5 0 20-16,5-5 3 0,-6 5 1 0,12 0 0 15,-23 5 0-15,17-5 1 0,-5 5 0 0,5-5 0 0,0 5-13 0,-6-5-4 16,12 5 0-16,-6 0 0 0,-11 0-17 0,11-5-4 16,6 5-1-16,-6-5 0 0,0 5-10 0,0-5-8 15,6-6 12-15,-1 6-12 0,1-5 9 0,6 0-9 16,-7 0 0-16,7 0 9 0,5 0-9 0,-5 5 8 16,5-11-8-16,0 11 8 0,-5-5 2 0,5 5 0 15,0 5 0-15,-6-5 0 0,1 5 3 0,5 0 1 16,-5 0 0-16,5 0 0 0,0 5-5 0,-17-5-1 15,11 0 0-15,1 0 0 0,5-5-8 0,-5 5 0 16,-7 0 0-16,1-5 8 0,6 0-8 0,-1 5 0 16,1-5 0-16,-1 5 0 0,-5-5 0 0,5 5 0 15,1 0 0-15,-1 0 0 0,12 0 0 0,-17 0 8 0,6 5-8 0,-1-5 0 16,6 5 14-16,-5-5-2 16,5 0-1-16,-6 0 0 0,7 0-11 0,-13 0-12 0,7 0 2 0,-6-5 1 15,11 5 9-15,6 0 0 0,-12 0 0 0,6 0 0 16,-5-5 0-16,5 5 0 0,-5-5 0 0,-1 5 0 15,1-5 0-15,-7 5 0 0,18 0 0 0,-23 0 8 16,12-5-8-16,-6 5 0 0,5 0 0 0,-11 0 0 16,6 0 0-16,0 5 0 0,0-5 0 0,-1 0 8 15,1 0-8-15,0 0 0 0,0 0 0 0,0 0 8 16,-1 0-8-16,7 0 11 0,-18 0-11 0,18 0 12 16,-18 0-12-16,6 0 0 0,0 0-10 0,0 5 10 15,-5 0 0-15,-1-5 0 0,1 5 0 0,-1 0 0 16,-5-5 0-16,5 0 0 0,0 0 0 0,-11 0 0 15,0 0 0-15,6 10 0 0,-6-10-8 0,0 0 8 0,0 0 0 16,0 0 0-16,0 0 0 0,0 0 0 0,0 0 0 0,0 0 0 16,0 0 0-16,0 0 0 0,0 0 0 0,0 0 0 15,0 0-8-15,-17 10 8 0,0 5 0 0,-6-4 0 16,-5-1 0-16,5 0-9 0,-6 0 9 0,-5 0 0 16,0-5 0-16,0 5-8 0,-6 0 8 0,0-5 0 15,-5 1 0-15,5-1 0 0,0 0 0 0,0 0 0 16,0 0 0-16,0 0 0 0,0 0 0 0,6 5 0 15,6-5 0-15,-1 0 0 0,1 0 0 0,5 5 0 16,6 0 0-16,5-4 0 0,7 9 0 0,-1-15 0 16,12 10 0-16,-6-10 0 0,17 10 10 0,-6 5 1 15,18-5 0-15,-12 6 0 0,23-6-11 0,-12 0 0 0,1 0 0 16,10 0-11-16,-22 5 11 0,12-5 0 0,-6 6 0 0,-6-6 0 16,6 0 0-16,-6 0 0 15,0-5 0-15,-6 5 0 0,6-5 0 0,-5 10 0 0,-1-5 0 0,-11-10 0 16,0 11 0-16,0 4 0 0,0-5 0 0,0 5 0 31,0 0-41-31,0 6-3 0,-11-6-1 0,-1-5-946 0,7-5-189 0</inkml:trace>
  <inkml:trace contextRef="#ctx0" brushRef="#br0" timeOffset="42903.65">18872 9378 57 0,'-17'-16'0'0,"17"16"0"0,0-10 0 0,-6 0 0 15,0 0 0-15,1 0 0 0,-1-5 236 0,0 5 43 16,1-1 8-16,-1 1 1 0,6 10-121 0,0 0-25 0,0 0-5 0,0 0-1 16,0 0-7-16,0 0-1 0,0 0-1 0,0 0 0 15,0 0-25-15,0 0-5 0,0 0-1 0,0 0 0 16,17 0-21-16,-6 0-5 0,-11 0-1 0,12 0 0 16,5 0-1-16,0 0-1 0,0 0 0 0,-6 5 0 15,7 0-29-15,4 1-6 0,1-1 0 0,6 0-1 16,5 0-1-16,0 0 0 0,0 0 0 0,17 5 0 15,-5-5-6-15,11 0 0 0,0 0-1 0,0 5 0 16,0-5-6-16,0 0-1 0,0 0 0 0,6 1 0 16,-1 4-4-16,1-5 0 0,0-5-1 0,5 0 0 15,6 0-11-15,6 0 12 0,5 0-12 0,1 0 12 16,-12 0-12-16,6 0 0 0,-1 0 0 0,-5 5 0 0,1 5 0 0,-13-5 8 16,7 0-8-16,-1 0 0 0,0 0 8 0,1 0-8 15,-1 5 8-15,0-5-8 0,-11 6 8 0,6-1-8 16,-12-5 0-16,1 5 8 0,-1-5-8 0,-6 0 8 15,7 0-8-15,-12 0 8 0,-6-10-8 0,0 5 0 16,0 0 0-16,-5-5 0 0,-7 5 0 0,7-10 0 16,-6 5 0-16,-6 0 0 0,6 0 0 0,-6 0 0 15,0 0 0-15,-6 5 0 0,1 0 0 0,-12 0 0 16,0 0 0-16,0 0 0 0,0 0 0 0,0 0 0 16,0 0 0-16,0 0 0 0,0 0 0 0,0 0-9 15,0 0 9-15,0 0 0 0,-17 5 0 0,-6 5-8 16,6-5 8-16,-12 0 0 0,1 5 0 0,-1-5 0 15,1 0 0-15,-12 5 0 0,0-5 0 0,-6 5 0 16,-5-4 0-16,0 4 0 0,-6 0 0 0,0-5 0 16,-6 0 0-16,-5 0 0 0,11 5 0 0,-6 5-8 0,0-5 8 0,6-5 0 15,1 6 0-15,4-6 0 0,1 5 0 0,0 5 0 16,5-5 0-16,1 5 0 0,10 1 0 0,1-1 0 16,11-5 0-16,1 0 0 0,4-5 0 0,7 5 0 15,5 5 0-15,6-15 0 0,0 0 0 0,12 10 0 16,-1 1 0-16,6-6 8 0,6 5-8 0,6 0 9 15,-7-5-9-15,13 5 0 0,-7 0 0 0,0 0 0 16,-5 6 0-16,0 4 0 0,0 0 0 0,5 5 0 16,-11 1 0-16,6-1 0 0,-11 0 0 0,5 11 0 15,-6-6 0-15,1 1 0 0,-7-1 0 0,-5-5 0 16,6-4 0-16,-12-1 0 0,1-5 0 0,-1-5 0 16,6-10-11-16,-12 10 11 0,-5-5-8 0,0-5 8 15,-6 0-180-15,6 5-30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7:07:33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5984 7615 172 0,'0'10'16'0,"5"-4"-16"0,7 4 0 0,-1-5 0 16,6 0 440-16,0 0 84 16,0 0 18-16,0-5 3 0,1 5-352 0,4-5-70 0,-5-5-15 0,6 5-2 15,-6-5-40-15,0-5-8 0,6 5-2 0,-6 0 0 16,-5 0-38-16,5 5-8 0,0 0-2 0,-6 0 0 16,-11 0-8-16,12-6 0 0,5 6 0 0,6 6-812 15,5-6-164-15</inkml:trace>
  <inkml:trace contextRef="#ctx0" brushRef="#br0" timeOffset="140.616">6576 7560 2246 0,'29'86'100'0,"-12"-36"20"16,-6-4-96-16,18 10-24 0,-12-1 0 0,5-4 0 0,-16 0 87 0,6-11 13 15,10-9 2-15,-16-11-1204 16</inkml:trace>
  <inkml:trace contextRef="#ctx0" brushRef="#br0" timeOffset="3108.572">6719 8578 691 0,'0'0'61'0,"0"0"-49"16,0 0-12-16,11-6 0 0,0 1 200 0,-11 5 38 15,0 0 7-15,0 0 2 0,0 0-110 0,0 0-21 16,0 0-5-16,-17 5-1 0,12 1-26 0,-13 4-4 16,1 5-2-16,0-5 0 0,0 10-11 0,11 0-3 15,-11 6 0-15,12-1 0 0,-12 5-27 0,17 1-5 16,-12 4-2-16,24 6 0 0,-12-1 18 0,17 1 3 16,-17-11 1-16,22 6 0 0,1-11-8 0,0 0 0 15,-6-4-1-15,6-6 0 0,5-10-15 0,-10-10-2 0,10-5-1 16,-5-6 0-16,5-4-17 0,-5-10-8 0,0-6 8 0,-6-9-8 15,6 4 0-15,-12-4 0 0,6 4 0 0,-11-4-11 16,-6 4 11-16,0 1 0 0,-6 4 0 0,1 1-8 16,-1 4 8-16,-11 6 0 0,11 5-9 0,-17-1 9 15,6 1 0-15,0 0 0 0,-6 10 0 0,-5 0-896 16,-1 0-173-16</inkml:trace>
  <inkml:trace contextRef="#ctx0" brushRef="#br0" timeOffset="7451.055">14861 7377 1274 0,'17'5'56'0,"-17"-5"12"0,0 0-54 0,5-5-14 16,7 5 0-16,-6-10 0 0,-6 10 90 0,0-10 15 15,0 0 3-15,0 0 1 0,-6 0-24 0,0 5-5 16,-5-5 0-16,-1 4-1 0,12 6-11 0,-17-5-1 16,0 0-1-16,0 5 0 0,0 5-14 0,-6 0-2 15,6 1-1-15,0 9 0 0,0 0 4 0,6 0 1 16,-1 5 0-16,1 11 0 0,5-1-6 0,0 0-2 0,1 11 0 0,10-16 0 15,-5 6-14-15,12-6-2 16,-1 5-1-16,6-4 0 0,6-6-12 0,0-5-2 16,0 0-1-16,11-10 0 0,-6 6 7 0,6-6 2 0,6-5 0 0,0-11 0 15,6 1-11-15,-12-10-3 0,-6 0 0 0,-10 0 0 16,-1-1-9-16,-6 1 0 0,0 0 0 0,-5 0 0 16,-6-11 0-16,-6 6 0 0,6-6 0 0,-17-4-11 15,-5 0 11-15,-1 4 0 0,-6 6-9 0,1 5 9 16,-6-6 0-16,-1 11-11 0,7 0 11 0,-6 5-8 15,0-5-160-15,5 10-31 0,1-1-6 0</inkml:trace>
  <inkml:trace contextRef="#ctx0" brushRef="#br0" timeOffset="7669.697">15220 6952 1382 0,'0'0'123'0,"11"5"-99"15,6 10-24-15,-6-10 0 0,-11-5 133 0,0 0 22 16,0 15 4-16,-5 6 1 0,-7-6-15 0,-10 10-2 16,-7 6-1-16,1 9 0 0,-7 6-74 0,-4 9-16 15,-13 6-2-15,7 5-1 0,-7 0-7 0,13-5-2 16,-1-1 0-16,0-4 0 0,6 0-16 0,11-6-3 16,6-9-1-16,0-6 0 0,5-4-11 0,12-6-9 15,-5-5 12-15,10 1-12 0,7-11 8 0,5-5-8 16,5-5 0-16,7-5-851 0,-1-10-175 0</inkml:trace>
  <inkml:trace contextRef="#ctx0" brushRef="#br0" timeOffset="11637.817">25305 7352 1504 0,'0'0'67'0,"0"0"13"0,11 0-64 0,-11 0-16 16,0 0 0-16,0 0 0 0,0 0 87 0,0 0 13 15,0 0 4-15,0 0 0 0,-11 0 0 0,-1 0 1 16,7 0 0-16,-7 5 0 0,-5 5-39 0,0 5-8 16,11 6-2-16,-11 4 0 0,0 5-1 0,11 6-1 15,-5 4 0-15,11 6 0 0,-6-6-16 0,12 6-3 16,0-11-1-16,5 1 0 0,0-1 7 0,12-4 2 0,0-6 0 0,6-5 0 15,-1-5-10-15,1-4-1 0,5-1-1 16,0-10 0-16,0-15-13 0,-5-1-2 0,-1-4-1 0,-5-5 0 16,-6-1-15-16,0-4 9 0,-6 0-9 0,-5 9 8 15,0-4-8-15,-6 5 0 0,0-5 0 0,0-1 0 16,-12-4 0-16,-5-6 0 0,-5 6 0 0,-7-16 0 16,1 1 0-16,-7 9-12 0,1 1 2 0,0 0-906 15,6 4-182-15</inkml:trace>
  <inkml:trace contextRef="#ctx0" brushRef="#br0" timeOffset="14699.289">15009 8517 1321 0,'0'0'28'0,"0"0"7"0,5 15 1 0,-5-15 2 0,0 10-30 0,0-10-8 16,0 0 0-16,-5 10 0 0,-7-5 64 0,-5 5 11 15,6-10 2-15,-12 5 1 0,0 1-34 0,1-6-8 16,-1 5 0-16,0 5-1 0,0-5-35 0,0 5 0 15,1 0 0-15,4 0 0 0,1 0 50 0,6 5 6 16,0 1 2-16,5 4 0 0,6 0 34 0,6 0 6 16,5 6 2-16,6-6 0 0,6 0-20 0,11 1-4 15,-5-6-1-15,10 0 0 0,-4 0-30 0,5-5-5 16,11-5-2-16,-6-10 0 0,-5 0-16 0,6-10-3 16,-1-5-1-16,-5-1 0 15,-6-4-40-15,-5-5-8 0,-1 4-2 0,-5-9 0 0,-6 5 32 0,-5-1 0 0,-12 1 0 0,0 5 0 16,-12-11 0-16,1 11 0 0,-6-1 0 0,-6 1 0 15,-11 10 0-15,0-5 18 0,-6 10-2 0,-11-6-810 16,-6 6-162-16</inkml:trace>
  <inkml:trace contextRef="#ctx0" brushRef="#br0" timeOffset="16558.228">25356 8395 288 0,'0'-5'25'0,"6"5"-25"16,-1-10 0-16,-5 0 0 0,6 0 210 0,-6 0 37 15,0-1 7-15,0 11 2 0,0 0-123 0,0 0-24 16,0 0-5-16,0 0 0 0,-6 21-24 0,1-1-5 16,-1 5-1-16,0 11 0 0,-5-1-17 0,11 6-3 15,-6-1-1-15,0 1 0 0,1-1-17 0,-1 1-4 16,6-1-1-16,0 1 0 0,6-6 6 0,-6 1 2 16,5-1 0-16,1-4 0 0,-6-6-15 0,0 0-2 15,6-5-1-15,-6-4 0 0,6-6-21 0,-6-10 0 16,0 0 0-16,0 0 8 15,0 0-108-15,0 0-20 0,0-15-5 0,0-1-802 0</inkml:trace>
  <inkml:trace contextRef="#ctx0" brushRef="#br0" timeOffset="16746.026">25453 8248 1641 0,'23'16'72'0,"-23"-16"16"0,0 0-70 0,0 0-18 0,0 15 0 0,5-5 0 15,-5 5 85-15,-5-5 14 0,-13 5 2 0,7 1 1 16,0 4-17-16,-1-5-3 16,1 0-1-16,-12 5 0 0,6-4-53 0,0 4-10 0,-6-5-2 0,6-5-1 15,0 5-7-15,-6-4-8 0,0-6 11 0,6 0-11 16,0 0 0-16,0-5 0 0,11 5-12 0,-5 0-1037 16</inkml:trace>
  <inkml:trace contextRef="#ctx0" brushRef="#br0" timeOffset="16980.004">25031 8932 1958 0,'12'25'87'0,"-12"-25"17"0,11 10-83 0,0-10-21 16,-11 0 0-16,17 5 0 0,-5-5 88 0,5-5 14 15,0 0 2-15,0-5 1 0,0 0-20 0,6-5-4 16,5 10-1-16,-5-10 0 0,6-1-35 0,-1 1-7 15,12 5-2-15,-6-5 0 0,6 5-10 0,-6 0-2 16,-5 5-1-16,5-5 0 0,-5 4-10 0,-1 1-1 16,-11 0-1-16,0 5 0 0,-5 0-11 0,5 5-11 0,-12-5 3 0,-5 0-840 15,0 0-167-15</inkml:trace>
  <inkml:trace contextRef="#ctx0" brushRef="#br0" timeOffset="18838.972">6627 10071 1202 0,'0'0'53'0,"0"0"11"0,0 0-51 0,0 0-13 16,0 0 0-16,0 0 0 0,0 0 109 0,0 0 19 16,6 11 4-16,-6-1 1 0,11 10-9 0,-11 0-1 15,0 5-1-15,-17 6 0 0,12-1-42 0,5 6-8 16,-12-1-1-16,7 6-1 0,5 4-14 0,0-4-4 15,0-6 0-15,-12 1 0 0,12-1-22 0,-5 1-5 16,10-6-1-16,-5-10 0 0,12 0-24 0,-7-9 0 0,-5-11 0 16,0 0 0-1,12-6-137-15,10-4-27 0,-4-35-4 0,10 4-2 0</inkml:trace>
  <inkml:trace contextRef="#ctx0" brushRef="#br0" timeOffset="23291.033">15203 9793 115 0,'0'0'10'0,"0"0"-10"0,0 0 0 0,0 0 0 16,0 0 181-16,0 0 35 0,0 0 6 0,0 0 2 16,0 0-101-16,0 0-20 0,0 0-4 0,0 0-1 15,0 0-19-15,0 0-4 0,0 0-1 0,0 0 0 16,0-5-1-16,0-5 0 0,0 0 0 0,5 4 0 0,-10-4-1 0,5 5-1 15,0 5 0-15,0 0 0 0,5-10-6 0,-5 0-1 16,0 0 0-16,0 0 0 0,0 10-18 0,0 0-4 16,-5-10-1-16,-1 5 0 0,6 5-14 0,0 0-3 15,0 0-1-15,-6-11 0 0,0 6-5 0,-5-5-1 16,11 10 0-16,-6-5 0 0,-11 0 3 0,12 0 0 16,5 5 0-16,0 0 0 0,-12-5-4 0,1 5 0 15,-1 0 0-15,12 0 0 0,0 0-4 0,-11-5-2 16,-6 5 0-16,5 0 0 0,12 0-10 0,-17 0 12 15,6 5-12-15,-6 0 12 0,5-5-12 0,1 0 8 16,11 0-8-16,-17 5 8 0,0 5-8 0,6-5 8 16,-7 0-8-16,7 0 8 0,0 6 2 0,-6-1 0 15,11 0 0-15,-11 5 0 0,5-5 2 0,-5 10 1 16,6 1 0-16,-6-6 0 0,5 5-1 0,1 5-1 0,0 1 0 16,5 4 0-16,0-5 1 0,6 1 0 0,0-6 0 0,6 5 0 15,5 6 0-15,6-6 1 0,6-5 0 0,6 1 0 16,-7 4 0-16,13-5 0 0,5 0 0 0,5-4 0 15,1-1-13-15,-1-5 11 0,-11-5-11 0,6 0 10 16,6-10-10-16,-6 0 0 0,0 0 0 0,-6-10 8 16,-6-6-8-16,1 1 0 0,-1-10 0 0,-5-1 0 15,-6 1 0-15,0 0 0 0,-5-6 0 0,-7 1 0 16,1-1 0-16,0 1-9 0,-6-1 9 0,-6 1 0 16,-5-1-9-16,-6 6 9 0,0 0 0 0,-6 9-9 15,0-4 9-15,-6 10 0 0,1 0 0 0,-1 0-8 16,1 4-42-16,-1 6-8 0,1 0-2 0,-6 5-1233 15</inkml:trace>
  <inkml:trace contextRef="#ctx0" brushRef="#br0" timeOffset="25931.15">14895 10178 1036 0,'0'0'92'0,"0"0"-73"0,0 15-19 0,0-5 0 16,0 0 48-16,-6 5 7 0,0-5 1 0,-5 1 0 15,0-6 11-15,5 5 2 0,-11 0 1 0,5 0 0 16,1 0-45-16,-6-5-9 0,6 5-1 0,-1 1-1 15,1-6-58-15,5 5-11 0</inkml:trace>
  <inkml:trace contextRef="#ctx0" brushRef="#br0" timeOffset="26180.963">14610 10517 57 0,'0'30'0'0,"6"-14"0"0,-1-1 0 0,-5 0 0 16,-5 5 0-16,-1 0 0 0,0-4 323 0,1 9 59 15,-7-10 12-15,6 5-650 0,-5-9-129 16</inkml:trace>
  <inkml:trace contextRef="#ctx0" brushRef="#br0" timeOffset="31773.432">14599 10988 1036 0,'0'0'46'0,"0"0"10"0,0 0-45 0,0 0-11 16,0 0 0-16,11 5 0 16,-11-5 104-16,0 0 18 0,0 0 4 0,0 0 1 0,11 0-25 0,1 0-5 15,-12 0-1-15,11-5 0 0,-5-5 1 0,-6 10 0 16,0 0 0-16,0-5 0 0,0-5-42 0,6 0-9 16,-1-1-2-16,-5 11 0 0,0 0-8 0,0-10-3 15,0 5 0-15,0 5 0 16,-5-10-10-16,5 10-3 0,-6-10 0 0,6 10 0 0,0 0-4 0,-12-5-2 15,12 5 0-15,-11-5 0 0,0 0-4 0,-1 0-1 16,-5 5 0-16,0-5 0 0,6 0-9 0,-6 5 8 0,17 0-8 0,-18 5 8 16,-4-5-8-16,5 0 8 0,0 0-8 0,17 0 8 15,-18 5-8-15,1-5 10 0,0 0-10 16,-6 10 10-16,6 5 0 0,0-5 0 0,0 0 0 0,0 5 0 16,6 1 8-16,-1 4 2 0,1 0 0 0,-1 5 0 15,12 1 2-15,-5 4 1 0,5 1 0 0,-6-1 0 16,6-5-1-16,0 1 0 0,11 4 0 0,7-5 0 15,-1 1 2-15,11-11 0 0,1 0 0 0,11 0 0 16,-12-10 0-16,6 0 0 0,12-10 0 0,5-5 0 16,-5 0-24-16,-1-5 0 0,1-5 0 0,-6-1 0 15,-6 1 0-15,0 0 0 0,-5-6 0 0,-1 6 0 16,-11 0 0-16,-5 0 0 16,-1-1 0-16,-5 6-8 0,-1 0 8 0,-10 0-10 0,-1 5 10 0,-11 0-10 15,-6-1-154-15,-5 1-32 0</inkml:trace>
  <inkml:trace contextRef="#ctx0" brushRef="#br0" timeOffset="44561.039">25025 10071 460 0,'0'0'20'0,"0"0"5"0,0 0-25 0,0 0 0 0,0 0 0 0,12 11 0 16,-12-11 130-16,0 0 21 0,0 0 4 0,0 0 1 15,0 0-63-15,0 0-12 0,0 0-2 0,0 0-1 16,0 0-13-16,0 0-2 0,0 0-1 0,0 0 0 15,6-6 14-15,-6 6 2 0,0 0 1 0,0 0 0 0,0 0-3 0,0 0 0 0,0 0 0 0,0 0 0 0,0 0-14 0,0 0-3 32,0 0-1-32,0 0 0 0,0 0-9 0,0 0-1 15,0 0-1-15,5-10 0 0,-5 10-12 0,12-10-3 16,-7 0 0-16,1 5 0 0,5 0-3 0,-5-5-1 16,6 5 0-16,-7-5 0 0,-5-6 4 0,12 1 0 15,-1 0 0-15,0 5 0 0,-5-5 1 0,5 0 1 0,1 4 0 0,5 6 0 0,-6 0 2 0,1 0 1 16,-1 5 0-16,6 5 0 0,-5 10-1 0,-7 1-1 15,1-1 0-15,0 5 0 32,-6 10-7-32,0 11 0 0,-6 5-1 0,0 4 0 0,-5 1-16 0,0-1-3 0,-1 1-8 0,6 10 12 0,-11-5-12 0,12-1 0 31,5-9 8-31,0-6-8 0,-6-4 11 0,6-6-1 0,6-4 0 0,-1-6 0 0,1-5 6 0,5 0 2 16,7-5 0-16,-7-10 0 0,12 0-6 0,0-5-2 0,5 0 0 0,6 0 0 15,0-5-10-15,1 5 0 0,-7 0 0 0,1-5 0 31,-1 5-20-31,6-5-7 0,-5 10-1 0,-6-6-1473 0</inkml:trace>
  <inkml:trace contextRef="#ctx0" brushRef="#br0" timeOffset="48488.553">6428 12041 460 0,'-17'15'41'0,"17"-15"-33"15,0 0-8-15,0 0 0 0,0 0 187 0,0 0 35 16,0 0 7-16,0 0 2 0,0 0-89 0,0 0-18 0,0 0-3 0,0 0-1 15,0 0 6-15,0 0 1 0,0 0 0 0,0 0 0 16,0 0 0-16,0 0 0 0,0 0 0 0,0 0 0 16,0 0-42-16,0 0-8 0,0 0-1 0,0-10-1 15,0 0-33-15,0 0-6 0,0-5-2 0,-12 5 0 16,12 0-15-16,0 0-3 0,0-1-1 0,0 1 0 16,0 0 1-16,0 0 0 0,0 10 0 0,0-10 0 15,12-5 3-15,-12-1 1 0,6 1 0 0,5 0 0 16,-11 5 3-16,0-5 1 0,6 5 0 0,11-6 0 15,-17 1-6-15,17 0-1 0,-6 0 0 0,6 0 0 16,-5 5-4-16,5-1-1 0,6 1 0 0,-6 5 0 16,11 5 4-16,-11 0 0 0,-17 0 0 0,17 0 0 15,6 5-3-15,-11 11 0 0,-7 9 0 0,1 0 0 16,0 6-13-16,-6 4 9 0,0 5-9 0,-6 6 8 16,-5 0-8-16,11 9 0 0,-12-4 0 0,6 5 0 15,-5-6 0-15,0 6 0 0,-1-5 0 0,7-11 0 0,5-4 0 0,5-6 0 16,7-5 0-16,-1 1 0 0,18-6 8 0,-12-5-8 15,-17-15 12-15,22 5-4 0,1 0-8 0,11-5 8 16,-16-5-8-16,10-5 8 0,-5 5-8 0,5 0 0 16,-11-5 0-16,6 5 0 0,-6-5 0 0,6 10-17 15,-6 0 4-15,-11 0 1 16,5 0-28-16,-11 0-4 0,0 0-2 0,0 0-970 16,0 0-193-16</inkml:trace>
  <inkml:trace contextRef="#ctx0" brushRef="#br0" timeOffset="52876.342">14861 12148 993 0,'0'0'44'0,"0"0"9"0,0 0-42 0,0 0-11 16,0 0 0-16,0 0 0 0,0 0 92 0,0 0 17 16,0 0 3-16,0 0 1 0,0 0-26 0,0 0-6 15,0 0-1-15,0 0 0 0,0 0-6 0,0 0-2 0,11-5 0 0,-11 5 0 16,11-11 10-16,-5 1 2 16,6 0 0-16,-12 10 0 0,0-10 1 0,0 10 1 15,0 0 0-15,0 0 0 0,0 0-19 0,0 0-4 0,0 0-1 0,0 0 0 16,0 0-19-16,0 0-4 0,0 0-1 0,0 0 0 15,0 0-19-15,-6-5-4 0,0 0-1 0,0 0 0 16,6 5-6-16,-11-5 0 0,5-5-8 0,1 5 12 16,5 5-12-16,-12-5 9 0,7-1-9 0,-1 1 8 15,-6 5-8-15,12 0 0 0,-11 0 9 0,11 0-9 16,-11-5 8-16,11 5-8 0,0 0 8 0,-12 5-8 16,1-5 8-16,-1 5-8 0,1 1 8 0,0-1-8 15,-6-5 0-15,11 5 8 0,6-5-8 0,-17 10 0 16,5 0 0-16,1 0 8 0,-6 0-8 0,6 10 0 15,-1-4 0-15,1 4 0 0,-1 0 0 0,-5 0 8 16,0 6-8-16,6 4 9 0,-1 0-9 0,1 1 10 0,-6-6-10 0,5 6 8 16,7-1-8-16,-1 0 8 0,-5 1-8 0,11-6 10 15,0 16-10-15,5-11 10 0,1-10-2 0,5 6 0 16,1-6 0-16,5 5 0 0,0 0 0 0,6 1-8 16,0-6 12-16,-1 0-4 0,1-5-8 0,11 1 0 15,1-6 9-15,4 0-9 0,1-5 0 0,0-5 0 16,6-5 0-16,-1 0 8 0,1-10-8 0,0-1 0 15,-7-9 0-15,-4 0 0 0,-13-6 0 0,1-4 0 16,17 0 0-16,-11-6-8 0,-24 0 8 0,-5 1 0 16,6-1-9-16,-6 6 9 0,-23 0 0 0,6 4-9 15,0 6 9-15,6 0 0 0,-18 4-8 0,1 1 8 16,-12 5 0-16,0 0 0 0,6 5 0 0,-6 4-8 16,0-4 8-16,0 5 0 15,-6-5-91-15,12 10-14 0,0-5-3 0</inkml:trace>
  <inkml:trace contextRef="#ctx0" brushRef="#br0" timeOffset="59811.951">14701 12730 1659 0,'0'0'73'0,"0"15"16"0,6 0-71 0,-6 1-18 16,-6-6 0-16,0 0 0 0,6-10 19 0,-5 15 0 15,-7-5 0-15,1 0 0 0,-6 0 36 0,5-5 7 16,1 6 2-16,0-1 0 0,-1-5-48 0,1 0-16 15,5 5 9-15,-5 0-9 0,5-5 13 0,-5 5-2 16,-1 0-1-16,7-5 0 16,-7 1-102-16,6-1-20 0</inkml:trace>
  <inkml:trace contextRef="#ctx0" brushRef="#br0" timeOffset="60061.907">14331 13140 1688 0,'0'31'75'0,"-6"-16"15"0,0 5-72 16,1 0-18-16,-7 1 0 0,7 4 0 0,-13 0 61 0,7-5 9 15,0 1 2-15,-1-6 0 16,1 0-36-16,0 0-6 0,-1-5-2 0,1 1-921 16</inkml:trace>
  <inkml:trace contextRef="#ctx0" brushRef="#br0" timeOffset="63529.867">13960 13530 172 0,'0'0'8'0,"0"0"1"0,0 0-9 0,0 0 0 16,0 0 0-16,0 0 0 0,0 0 141 0,0 0 27 15,0 0 4-15,0 0 2 0,0 0-94 0,0 0-20 16,12-5-3-16,-12 5-1 0,0 0-7 0,0-15-1 16,0 5-1-16,5 0 0 0,-5 10 5 0,0 0 0 15,0 0 1-15,0-11 0 0,0-4-7 0,-5 5-2 16,5 0 0-16,0 0 0 0,0 10-5 15,0 0-2-15,0 0 0 0,-6-5 0 0,0-5-1 0,-5 0-1 0,11 10 0 0,0 0 0 16,-11-5-3-16,11 5-1 0,-12-6 0 0,-5 1 0 16,17 5-4-16,-17 0-1 0,17 0 0 0,-17 5 0 15,0 1-1-15,5-1 0 0,-5 10 0 0,6 0 0 16,0 0 4-16,-1 5 1 0,6 1 0 0,-5 4 0 16,5 0 10-16,6 1 1 0,-5 14 1 0,5-4 0 15,5-6 1-15,1 5 0 0,5-4 0 0,7-1 0 16,-1-5-9-16,0-4-2 0,11-1 0 0,-5-5 0 15,11-5-4-15,-5-5-2 0,5 0 0 0,6-10 0 16,0-5-15-16,0-5-3 0,-1-5-8 0,1-6 12 16,-5 1-12-16,-1-10 0 0,-12-1 0 0,1 1 0 15,6-6 0-15,-12 6 0 0,-6-6 0 0,1 6 0 16,-7 5 0-16,-5 4 0 0,0 1 0 0,-11 5 0 0,0 4-8 0,-7-4 8 16,1 5 0-16,0 0 0 15,-11 5-8-15,-6 0 8 0,11-1 0 0,-6 1 0 16,1 0-196-16,-6 5-32 0,5 0-6 0</inkml:trace>
  <inkml:trace contextRef="#ctx0" brushRef="#br0" timeOffset="64217.074">13869 13869 1162 0,'0'0'52'0,"0"0"10"0,0 0-50 0,0 0-12 0,0 0 0 0,0 0 0 0,17-5 109 0,-17 5 19 16,12-5 4-16,-12 5 1 0,0 0-41 0,0 0-9 31,0 0-2-31,0 0 0 0,0 0-16 0,0 0-3 0,0 0-1 0,0 10 0 0,-6 6-13 0,0-1-4 0,-5 5 0 15,0 5 0-15,-1-4 4 0,-5 4 0 0,0 0 0 0,6 6 0 32,-12-1-8-32,6 0-2 0,5-4 0 0,-5-1 0 15,-6 0-4-15,6 1-1 0,6-1 0 0,0-5 0 16,-7 1-1-16,7-1-1 0,0 0 0 0,11-5 0 0,-6-5 2 0,0 6 1 0,1-11 0 0,5-5 0 31,0 0-14-31,0 0-4 0,0 10 0 0,-6 0 0 16,6 0-6-16,0-10-2 0,0 0 0 0,0 0 0 15,0 0-8-15,0 0 0 0,0 0 9 0,0 0-9 16,-6 0 0-16,6 0 0 0,0 0 0 0,0 0 8 0,0 0-8 0,0 0-12 0,0 0 4 0,0 0 0 16,-6-5-255-16,-5 0-50 15</inkml:trace>
  <inkml:trace contextRef="#ctx0" brushRef="#br0" timeOffset="64748.272">13533 14482 691 0,'0'0'30'0,"0"0"7"0,0 0-29 0,0 0-8 0,0 0 0 0,0 0 0 0,11-5 170 0,-11 5 33 0,0 0 6 0,12-5 2 16,-12 5-107-16,0-10-20 0,6 0-5 0,-1 5-1 16,-16-5-18-16,5 4-4 0,6 6-1 0,0 0 0 15,-11-5-7-15,5 5-2 0,-5-5 0 0,-6 5 0 16,5 0 2-16,-5 5 0 0,17-5 0 0,0 0 0 31,-17 16 10-31,0-1 2 0,-6 0 1 0,6 5 0 16,6 6-6-16,-6-1-2 0,5 5 0 0,1-4 0 15,-1 4-3-15,1 5-1 0,11 1 0 0,6-1 0 0,-1 1-13 0,7-1-4 0,5-4 0 0,6-1 0 16,-12-5-8-16,12-4-3 0,11-6 0 0,-6-5 0 16,7-5-21-16,5-5 8 0,-6-10-8 0,0 5 0 0,6-10 13 15,-6-6-1-15,-6 1-1 0,1-5 0 0,-6-6-11 0,-6 1 0 16,0 0 0-16,-6-6 0 0,-5 6 0 0,-6-1-9 15,0 1 9-15,0 0 0 0,-11 4-8 0,-6 1 8 16,5 0 0-16,-11 9 0 0,1 1-8 0,-7 0 8 16,-5 5 0-16,0 0 0 0,5 10-10 0,-5-5 10 15,0 0-8-15,-6 0-897 16,-6 0-179-16</inkml:trace>
  <inkml:trace contextRef="#ctx0" brushRef="#br0" timeOffset="69528.693">15214 12872 576 0,'-23'-5'25'0,"23"5"6"0,0 0-31 0,0 0 0 16,0 0 0-16,0 0 0 0,0 0 95 0,0 0 13 15,0 0 2-15,0 0 1 0,-11 5 1 0,11-5 0 16,5 20 0-16,-5-5 0 0,-17 0-64 0,17 1-12 16,6-1-2-16,5 5-1 0,-16-5 25 0,5 6 5 0,11-6 1 0,1 5 0 15,-1-10 0-15,0 5 0 0,-11-15 0 0,6 10 0 16,0 1-48-16,-6-11-8 0,0 0-8 0,0 0 9 16,11 10-9-16,-11-10 0 0,11 5-10 0,-11-5 10 15,-11 5 0-15,11-5 0 0,0 0 0 0,0 0-586 16,-11 0-111-16</inkml:trace>
  <inkml:trace contextRef="#ctx0" brushRef="#br0" timeOffset="69731.477">15345 13257 1429 0,'0'0'63'0,"0"10"13"0,0 5-60 15,6 0-16-15,5 0 0 0,-5 1 0 0,-12-1 66 16,12 0 10-16,5 5 3 0,-5-5 0 0,-12 1-35 0,6-6-8 16,12 5 0-16,-12-15-1 15,0 0-74-15,0 0-14 0,0 0-3 0</inkml:trace>
  <inkml:trace contextRef="#ctx0" brushRef="#br0" timeOffset="70965.561">15613 13520 748 0,'0'0'33'0,"0"0"7"0,-12 0-32 0,12 0-8 0,0 0 0 0,0 0 0 16,-5 0 37-16,5 0 6 0,0-10 1 0,0 0 0 16,0 5 15-16,0 5 3 0,0 0 1 0,0 0 0 15,0 0 5-15,0 0 0 0,0 0 1 0,0 0 0 16,5-10 1-16,-5 10 0 0,0 0 0 0,0 0 0 15,0 0-9-15,0 0-1 0,0 0-1 0,0 0 0 16,-11 5-7-16,11-5 0 0,0 0-1 0,0 0 0 0,0 0 1 0,0 0 0 16,0 0 0-16,0 0 0 0,0 0-9 0,0 0-2 15,0 0 0-15,0 0 0 0,0 0-12 0,0 15-2 16,0-5-1-16,0-10 0 0,0 0-9 0,0 0-1 16,0 0-1-16,0 0 0 0,-17 5-5 0,5-5-1 15,12 0 0-15,-5-5 0 0,-12 0 3 0,11 5 0 16,6 0 0-16,0 0 0 0,-11-5 3 0,5 0 1 15,0 0 0-15,6 5 0 0,0 0 0 0,0 0 0 16,-11 0 0-16,11 0 0 0,0 0-25 0,0 0-5 16,-12 5-1-16,1-5 0 0,5-10 35 0,6 10 8 15,0 0 0-15,-11 0 1 0,-6-5-19 0,5 10-10 0,12-5 10 0,0 0-10 16,-11 0 9-16,0 5-9 16,5-5 8-16,6 0-8 0,0 0 9 0,-6 10-9 0,-5 0 10 0,5 5-10 15,6-15 11-15,0 0-11 0,-17 5 12 0,11 5-12 16,1 5 9-16,5-15-9 0,0 0 0 0,-12 11 9 15,1 4-9-15,-1-5 8 0,12-10-8 0,-5 15 8 16,-18-5 1-16,17 0 0 0,6 6 0 0,0-6 0 16,-11 0 6-16,5 0 1 0,6-10 0 0,0 15 0 15,6 0-2-15,-12 1 0 0,-5-1 0 0,11 0 0 16,11 5-2-16,-5-10-1 0,-6 5 0 0,0 1 0 16,0-1 1-16,6 5 1 0,5-5 0 0,-5 6 0 15,-12-6 3-15,6 5 0 0,17-5 0 0,-6 5 0 16,-5 1 0-16,0-6 0 0,11 0 0 0,6 0 0 15,-6 1 20-15,0-6 4 0,0-5 0 0,0 5 1 16,6-10-51-16,0 0-10 0,-1 0-3 0,1 0 0 0,6-5 23 16,-1 0 0-16,1 0 0 0,-6 0 0 0,-1 0 0 0,1-11 0 15,11 6 0-15,-11-5 0 0,-11-5 21 0,10 5-1 16,1-11 0-16,6 6 0 0,-18-5-34 0,6-1-7 16,0 1-2-16,0-5 0 0,-5 4 23 0,-7-9 0 15,-10 4-9-15,5 1 9 0,0 0 0 0,-6-1 0 16,-5 6-8-16,-7 5 8 0,-4-1 0 0,-1 1 0 15,0 5-8-15,0 5 8 0,-5-5 0 0,5 5 0 16,0-1 0-16,-5 1 0 16,-6 0-136-16,5 0-21 0,1 0-4 0,10 5-1 0</inkml:trace>
  <inkml:trace contextRef="#ctx0" brushRef="#br0" timeOffset="75058.617">6217 16417 1555 0,'0'0'34'0,"0"0"7"0,0 0 2 0,0 0 1 0,0 0-36 0,0 0-8 0,0 0 0 0,0 0 0 15,0-11 54-15,17 1 9 0,-17 5 1 0,12-5 1 16,-1 0-37-16,-11 5-8 0,0 5-2 0,6-10 0 16,5 5 41-16,-11 5 8 0,0 0 1 0,0 0 1 15,17-5 12-15,-17 5 3 0,6 0 0 0,0-5 0 16,-6 5-25-16,0 0-5 0,11 0-1 0,-11 0 0 15,0 0-15-15,0 0-3 0,0 0-1 0,0 0 0 16,0 0-21-16,6-5-4 0,5 0-1 0,-11-1 0 16,0 6 3-16,6-5 0 0,0 5 0 0,-6 0 0 15,11 0 0-15,-11 0 0 0,0 0 0 0,0 0 0 16,0 0 23-16,6 0 5 0,5 0 1 0,0 0 0 16,-11 0-18-16,0 0-3 0,12-5-1 0,-7 5 0 15,-5 0-10-15,0 0-8 0,0 0 9 0,12-10-9 16,-6 5 13-16,5 0-3 0,-5 5-1 0,11-5 0 15,-17 5 2-15,0 0 0 0,0 0 0 0,5-5 0 0,7 0 5 0,-12 5 0 16,0 0 1-16,0 0 0 0,0 0-1 0,11 0-1 16,-11 0 0-16,0 0 0 0,0 0-7 0,0 0 0 15,17 0-8-15,-17 0 12 0,0 0-12 0,17 0 9 16,-5-5-9-16,11 5 8 0,-6 0-8 0,-17 0 8 16,0 0-8-16,11 0 8 0,1 5 8 0,-12-5 0 15,17 5 1-15,-17-5 0 0,17 5 4 0,-6 5 1 16,6-5 0-16,-17-5 0 0,0 0-22 0,0 0 0 15,0 0 0-15,12 15 0 0,-12-15 0 0,0 0 0 16,0 0 0-16,11 11 0 0,-11-11 0 0,6 15 0 16,-6-15 0-16,5 15 8 0,-5-15-8 0,17 15 0 15,-17 0 0-15,0-15 0 0,0 0 0 0,0 15 8 16,-11 1-8-16,5-1 0 0,1-5 0 0,-1 5 0 16,-5-5 0-16,-1 0 0 0,-5 6 0 0,6-6 0 0,-1 0 0 15,7 5 0-15,-24-5 0 0,18 0 0 0,-6 6 0 0,0-6 0 16,11 5 0-16,-11-5 0 0,0 0 0 0,5 0 8 15,12-10-8-15,0 10 0 0,-5 0 0 0,5-10 0 16,0 0 0-16,5 16 9 0,12-6-9 0,0 0 0 16,-5 5 11-16,16 0-11 0,7 0 10 0,-13 1-10 15,1-6 8-15,-6 10-8 0,6-5 0 0,-6 0 0 16,0 1 0-16,-5-1 0 0,-12 5 0 0,5 0 0 16,1 1 0-16,-12-1 0 0,1 0 0 0,-13 0 0 15,7 1 0-15,-6-1 0 0,-12-10 0 0,-10 5 0 16,-1-5 0-16,6 6-8 0,-1-6 8 0,7-10 0 15,-1 0 0-15,1 0-10 0,5-10 10 0,6-6-1032 16,0 6-200-16</inkml:trace>
  <inkml:trace contextRef="#ctx0" brushRef="#br0" timeOffset="77838.882">15932 15115 115 0,'0'0'10'0,"0"0"-10"16,0 0 0-16,0 0 0 0,-12 5 63 0,12-5 10 15,0 0 3-15,0 0 0 0,-11-5-61 0,11 5-15 16,0 0 0-16,0 0 0 0,0-10 0 0,0 10 0 16,0 0 8-16,0 0-8 0,17-5 48 0,-17 5 6 15,0 0 2-15,0 0 0 0,12-5 52 0,-12 5 12 16,0 0 1-16,0 0 1 0,0 0-46 0,0 0-10 16,0 0-2-16,0 0 0 0,-18-5-21 0,18 5-5 15,6-10-1-15,-6 10 0 0,-11-10-6 0,5-1-2 16,6 1 0-16,0 0 0 0,0 0 27 0,-6 0 4 15,1 5 2-15,10-5 0 0,1 0-50 0,-6-1-12 16,-11 1 0-16,-1 5 0 0,7-5 46 0,-1 0 6 16,-6 5 2-16,1 0 0 0,-6 0-35 0,6 0-7 15,11 5-2-15,-18-5 0 0,1 0 43 0,0 0 9 0,12 0 2 0,-12 5 0 16,-1 0-52-16,1 5-12 0,0 5 0 0,6-5 0 16,-1 0 0-16,1 5 0 0,-12 0 0 0,12 5 0 15,-1 0 54-15,1 1 8 0,-6-1 2 0,0 5 0 16,0 0-28-16,5 11-4 0,1-6-2 0,-6 11 0 15,0 4 3-15,11 1 1 0,0 4 0 0,6 1 0 16,0-6 1-16,6 1 0 0,0-1 0 0,11-4 0 16,6-1-11-16,-1-10-1 0,7 1-1 0,5-6 0 15,12-5-9-15,-1 0-1 0,-5-4-1 0,0-11 0 16,11 0-3-16,-5 0 0 0,-12-11 0 0,0-4 0 16,-11 0-8-16,11-5 0 0,0-6 0 0,1 1 0 0,-13-10 0 0,-4 4 0 15,4-4 0-15,-5-6 0 0,-5 6-12 0,-12-1 1 16,0 1 1-16,0 0 0 0,-6 4 10 15,-5 1 0-15,-6-1 8 0,-6 6-8 0,6 5 0 16,-6 0 0-16,0 4 0 0,-11 6 0 0,0 0-9 0,-6-5 0 16,6 10 0-16,-12 0-841 15,-5 0-168-15</inkml:trace>
  <inkml:trace contextRef="#ctx0" brushRef="#br0" timeOffset="79151.127">15476 15632 172 0,'17'5'16'0,"-17"-5"-16"15,0 0 0-15,0 0 0 0,0 0 193 0,0 0 36 16,0 0 7-16,0 0 2 0,0 0-138 0,6-5-27 16,5-5-5-16,-11 10-2 0,0 0-7 0,0 0-2 15,0 0 0-15,0 0 0 0,0 0-17 0,0 0-3 16,0 0-1-16,0 0 0 0,0 0 6 0,-11 5 1 15,-6 5 0-15,11 0 0 0,0 5 16 0,-5 0 3 16,-6 0 1-16,0 6 0 0,0-6-18 0,5 5-3 16,1 0-1-16,-6-4 0 0,-6 4-17 0,6-5-4 15,11-5-1-15,0-5 0 0,-11 5-9 0,6 0-2 16,11-10 0-16,0 0 0 0,0 0 3 0,0 0 0 16,0 0 0-16,0 0 0 0,23-5-1 0,-12 5 0 0,-11 0 0 15,0 0 0 1,17-5-106-16,-17 5-20 0,0 0-5 0</inkml:trace>
  <inkml:trace contextRef="#ctx0" brushRef="#br0" timeOffset="80463.253">15237 16006 115 0,'0'0'10'0,"0"0"-10"0,0 0 0 0,0 0 0 16,11 0 168-16,-11 0 31 0,0 0 6 0,0 0 2 15,17 11-91-15,-17-11-19 0,0 0-3 0,-6 10-1 16,-5 0-27-16,11-10-6 0,0 0 0 0,0 0-1 15,-23 10-23-15,12 0-4 0,11-10 0 0,0 0-1 16,-11 10-15-16,-1 0-2 0,12-10-1 0,0 0 0 16,0 0-2-16,6 10-1 0,-12 6 0 0,12-1 0 0</inkml:trace>
  <inkml:trace contextRef="#ctx0" brushRef="#br0" timeOffset="81041.246">15351 15875 748 0,'0'0'67'0,"0"10"-54"16,0-10-13-16,0 20 0 0,5-5 132 0,-5 6 24 15,-22-6 5-15,4 10 1 0,13-10-80 0,-7 11-16 16,-10-6-3-16,-7 0-1 0,1 0-20 0,5 6-4 16,6-6-1-16,-12 0 0 0,-5 0-5 0,11 1-2 15,6-6 0-15,6-5 0 0,-6 0-15 0,5 5-3 16,7-5-1-16,5-10 0 0,-6 11-3 0,6-11 0 15,0 5 0-15</inkml:trace>
  <inkml:trace contextRef="#ctx0" brushRef="#br0" timeOffset="84821.886">14815 16594 57 0,'6'-5'0'0,"-1"0"0"16,7 5 0-16,-12 0 0 0,6-10 147 0,-6-1 24 0,5 1 5 15,1 0 0-15,-6 0-49 0,6 0-11 0,-6 0-1 0,0 10-1 16,0-10-54-16,5 0-10 0,-5-1-2 0,0 11-1 16,-5-10 20-16,5 10 4 0,0-10 1 0,0 10 0 15,-6-10-20-15,-5 5-3 0,11 5-1 0,-6-10 0 16,-6 0-11-16,12 10-2 0,-17-5-1 0,0 0 0 16,0 5-9-16,0 5-1 0,0-5-1 0,0 5 0 15,0 5 3-15,0 5 1 0,5 5 0 0,-5 1 0 16,0 9 10-16,0 5 3 0,6 1 0 0,5 4 0 15,0 1 5-15,1 4 2 0,-1 1 0 0,12-5 0 16,5-6 1-16,0 5 0 0,1-4 0 0,5-6 0 16,0-4-1-16,6-6 0 0,11 0 0 0,0-5 0 15,0-15-19-15,0 0-3 0,6 0-1 0,0-10 0 0,0-10-24 16,-6 0 8-16,6-6-8 0,-6-9 0 0,-11-6 0 0,6-4 0 16,-1-1 0-16,-16 1-11 0,-12-6 11 0,-6 5 0 15,12 11 0-15,-6 0-8 0,-12-1 8 0,-5 6 0 16,0 4 0-16,-6 6 0 0,0 5 0 0,-11 0 0 15,6 0 0-15,-12 4 0 0,6 11 0 0,-1-5-8 16,-4 5 8-16,4 5-8 16,1-5-192-16,0 11-37 0,6 4-8 0</inkml:trace>
  <inkml:trace contextRef="#ctx0" brushRef="#br0" timeOffset="85196.588">14975 16938 864 0,'0'0'76'15,"0"0"-60"-15,0 0-16 0,0 0 0 0,0 0 118 0,5 10 21 16,1 6 4-16,5-1 1 0,1 0-15 0,-7 0-2 16,1 5-1-16,6 1 0 0,10 4-44 0,-5 0-9 15,-11 1-1-15,6 4-1 0,5-10-17 0,0 6-3 16,0-6-1-16,-6 0 0 0,-11 0-19 0,12 1-4 15,5-11-1-15,-6 5 0 0,-11-15-26 0,0 0 0 16,0 10 8-16,0-10-8 16,12 10-76-16,-12-10-16 0,0 0-4 0</inkml:trace>
  <inkml:trace contextRef="#ctx0" brushRef="#br0" timeOffset="85821.374">15436 17510 1094 0,'0'0'48'0,"0"0"11"0,0 0-47 0,0 0-12 16,0 0 0-16,0 0 0 0,12-5 73 0,-12 5 13 15,0 0 2-15,0 0 1 0,0 0-31 0,-12-5-6 16,-5 5-2-16,-6 0 0 0,-5 5-11 0,-1 5-3 15,12 6 0-15,-6-1 0 0,-17 0 4 0,18 10 1 0,10 1 0 0,7-1 0 16,-7 5 16-16,7-4 3 0,-1 9 1 0,12-4 0 16,5-1 10-16,-5-5 1 0,-1 6 1 0,12-6 0 15,12-5-18-15,-1 0-4 0,-5-4-1 0,0-6 0 16,0-5-14-16,5 0-4 0,1-5 0 0,-6 0 0 16,-6-10-18-16,5 0-4 0,7-11-1 0,-6 1 0 15,-1-5-1-15,-4-6 0 0,4-4 0 0,-5 0 0 16,1 4-8-16,-13-4-17 0,-5-1 4 0,0 6 1 15,-5 5 12-15,-7-1 0 0,-11 1 0 0,6 5-9 16,-6 10-72-16,-5-6-15 0,-1 11-2 0</inkml:trace>
  <inkml:trace contextRef="#ctx0" brushRef="#br0" timeOffset="86258.766">14570 16857 57 0,'11'-15'0'0,"-11"15"0"0,0 0 0 0,0 0 0 0,6-10 0 0,-6 10 0 15,0 0 292-15,0 0 52 0,0 0 12 0,0 0 1 16,0 0-200-16,0 0-40 0,0 0-8 0,0 0-1 16,-11 10-28-16,-1 5-6 0,-5 0-1 0,6 6 0 15,-1-1-11-15,-5 5-2 0,0-5-1 0,0 6 0 16,0-6-12-16,6 5-3 0,-6-4 0 0,5 4 0 15,-5-5-8-15,6 0-3 0,-1-4 0 0,1-1 0 16,-6-5-13-16,11 5-2 0,0-5-1 0,1 0 0 16,-7-5-17-16,7 1 0 0,5-6 8 0,0 0-8 15,-12 5 0-15,12-5 0 0,-5 5 0 0,5-5 0 16,-12 5 0-16,12-5-9 0,0 0 1 0,0 0 0 16,-11 5-179-16,11-5-35 0</inkml:trace>
  <inkml:trace contextRef="#ctx0" brushRef="#br0" timeOffset="86555.572">14103 17338 1292 0,'0'0'28'0,"0"0"7"0,0 0 1 0,0 0 0 0,0 0-36 0,-12 10 0 15,1-5 0-15,0 6 0 0,-12-6 39 0,6 5 1 16,0-5 0-16,5 5 0 0,-5 5 4 0,0 0 2 15,0 1 0-15,6 4 0 0,-1 0 16 0,7 0 3 16,-1 1 1-16,6 4 0 0,0-5 14 0,6 0 4 16,5 1 0-16,0-6 0 0,6 0-16 0,6 0-4 15,0-5 0-15,5-5 0 0,1 6-19 0,-1-11-4 0,7-6-1 0,5 1 0 16,-6-5-25-16,-11-10-6 0,5 0-1 0,-5-6 0 16,5-4-8-16,-11-5 0 0,0-1 0 0,1 1 8 15,-18-1-8-15,5 6 0 0,-5-1 0 0,-5 6 0 16,-13 0 0-16,1 5 0 0,0 4-8 0,-11 11 8 15,-1 0-68 1,-11 10-10-16,-5 5-2 0,-1 11-968 0</inkml:trace>
  <inkml:trace contextRef="#ctx0" brushRef="#br0" timeOffset="86852.375">13869 17602 1548 0,'0'0'34'0,"0"0"7"0,0 0 2 0,0 0 0 0,0 0-35 0,0 0-8 15,0 0 0-15,0 0 0 0,0 0 73 0,-5 15 13 16,5 0 2-16,-12 5 1 0,1-5-38 0,-1 11-8 15,1-1-2-15,-6 0 0 0,5 1-5 0,-5 4 0 16,0-5-1-16,0 1 0 0,0-6-20 0,6 5-4 16,-1-4-1-16,1-6 0 0,0 0 7 0,5 0 2 15,-6 0 0-15,7-5-676 0,-1-5-135 0</inkml:trace>
  <inkml:trace contextRef="#ctx0" brushRef="#br0" timeOffset="87164.866">13516 18098 1508 0,'0'0'67'0,"0"0"13"0,0 0-64 0,0 0-16 0,0 0 0 0,0 0 0 16,-6 10 51-16,-5 5 6 0,-1 0 2 0,-16 1 0 15,11 4-11-15,0 0-1 0,0 5-1 0,0 1 0 16,-12 4-14-16,12 6-2 0,-6-1-1 0,12 0 0 0,-6 1 22 0,17-6 4 15,-12 1 1-15,12 4 0 0,12-5 24 0,-12-9 6 16,17 4 1-16,6-5 0 0,-1-5-41 0,13-4-8 16,-18-6-2-16,11-5 0 0,1 0-10 0,5-5-2 15,-6-6-1-15,-5-4 0 0,11-5-23 0,-17 0 0 16,1-6 0-16,-1 1-8 0,-6 0 8 0,-5 0 0 16,-6-6 0-16,-6 6-8 0,-5 5 8 0,-6-1 0 15,-6 6 0-15,0 0 0 0,-11 0 0 0,0 5-8 16,5-1 0-16,-5-4-788 15,-6 10-158-15</inkml:trace>
  <inkml:trace contextRef="#ctx0" brushRef="#br0" timeOffset="91711.166">16240 15535 979 0,'0'0'87'0,"0"0"-70"0,0 0-17 0,0 0 0 16,17 11 149-16,0-6 27 0,-12 10 4 0,12 0 2 15,1 5-38-15,-1 6-7 0,0-1-1 0,-6 15-1 16,1 1-53-16,10-1-10 0,1 6-3 0,0 0 0 15,0-1-25-15,0-4-6 0,5-1-1 0,0-9 0 0,-16-1-17 0,16-5-3 16,1-4-1-16,-1-1 0 0,-11-10 8 0,-5-5 0 16,5-5 1-16,0 0-1188 15</inkml:trace>
  <inkml:trace contextRef="#ctx0" brushRef="#br0" timeOffset="94038.281">16843 16310 57 0,'0'0'0'0,"0"0"0"15,0 0 0-15,0 0 0 0,0 0 252 0,0 0 46 16,12-5 9-16,-1 5 1 0,-5-5-173 0,-6 5-35 15,0 0-8-15,11-5 0 0,12 0-33 0,-11 0-7 0,-12 5 0 0,0 0-1 16,11-5-31-16,-5 0-5 0,-6 5-2 0,-17-5 0 16,5 0-13-16,12 5 0 0,0 0 0 0,-17-5 0 15,-11 5 54-15,5-5 8 0,23 5 2 0,-17 0 0 16,-12 0-52-16,6 0-12 0,6 0 0 0,0 5 0 16,0 0 0-16,0 0 0 0,-6 0 8 0,6 10-8 15,6 0 29-15,5 5 3 0,-5 1 1 0,-1 9 0 16,7 0-3-16,5 6-1 0,5 4 0 0,1-4 0 15,5 4 19-15,6-9 4 0,18-6 1 0,-7 0 0 16,-11-4-13-16,12-11-4 0,11-5 0 0,5-5 0 16,-11-5-10-16,6-5-2 0,-6-6-1 0,6-4 0 15,-6-5-15-15,1 0-8 0,-18-6 8 0,6 6-8 16,-1-6 0-16,-10 1 0 0,-12 0 0 0,-6 4 0 0,6 1 0 0,-6 5-8 16,1 5 8-16,-12-1 0 0,-18 6 0 0,7 0-10 15,-1 5 10-15,1 5 0 16,-18 0-102-16,12 5-14 0,0 0-2 0,5 5-909 15</inkml:trace>
  <inkml:trace contextRef="#ctx0" brushRef="#br0" timeOffset="94335.05">16815 16771 979 0,'11'0'87'0,"-11"0"-70"0,0 0-17 0,0 0 0 16,0 0 55-16,0 0 7 0,0 0 2 0,0 0 0 15,-28 10 12-15,5 5 4 0,12 1 0 0,-6 4 0 16,-6 0-34-16,0 0-6 0,0 1-2 0,6 9 0 15,0-5-6-15,0 1 0 0,-6-1-1 0,6 0 0 16,6 1-15-16,-1-1-4 0,-5 0 0 0,0 1 0 16,6-1-12-16,-1 5-8 0,7-4 8 0</inkml:trace>
  <inkml:trace contextRef="#ctx0" brushRef="#br0" timeOffset="94678.662">16490 17541 403 0,'0'0'36'0,"0"0"-36"16,6-5 0-16,-6 5 0 0,-6-10 152 0,6 10 24 15,0 0 5-15,0 0 1 0,-5 5-77 0,-13 0-15 16,7 5-3-16,-6 10-1 0,0 0-20 0,0 11-4 15,0-6-1-15,5 11 0 0,1-1-11 0,-1-5-2 16,1 6-1-16,5-1 0 0,6-4 22 0,6-6 5 16,5 0 1-16,1 1 0 0,-1-11 9 0,12 0 1 15,6-5 1-15,-1 0 0 0,1-5-21 0,-1-5-4 0,12 0-1 0,0-10 0 16,-6 0-27-16,6-10-5 0,-6-6-2 0,0-9 0 16,6 0-26-16,-17-1 0 0,-12-9 0 0,1 4 0 15,5 1 0-15,-17 4 0 0,-17 11 0 0,-6-1 0 16,-11 11-10-16,0 10 10 0,-6 5 0 0,-12 5-9 15,-5-5-47-15,6 5-10 16,-6 5-2-16</inkml:trace>
  <inkml:trace contextRef="#ctx0" brushRef="#br0" timeOffset="99177.672">24723 12173 1094 0,'0'0'48'0,"12"10"11"0,-6 0-47 0,5 0-12 0,-5 0 0 0,-1 1 0 15,1-1 194-15,0 0 37 0,-6 5 7 0,0 0 2 16,0 0-106-16,-12 6-21 0,7-6-4 0,-7 10-1 0,-5 1-70 0,11-1-14 16,-5 0-4-16,5 11 0 0,-11-11 36 15,6 10 6-15,-1-9 2 0,7-1 0 0,-1-10 0 0,0 0 0 16,-5 6 0-16,5-6 0 0,6 0-52 0,-5 0-12 15,5-5 0-15,0 6 0 0,0-6 54 0,0-10 8 16,0 0 2-16,0 0 0 0,0 0-52 0,17 5-12 16,0 5 0-16,11-5 0 0,-11-10 25 0,6 0 3 15,6 0 0-15,11 5 0 0,-6 0-16 0,6-5-4 16,-6 5 0-16,6-5 0 0,-6 5-8 0,-6 0 12 16,1-5-12-16,-6-1 12 0,-6 1-12 0,0 5 0 15,0 5 0-15,0 1 8 0,-17-6-8 0,17 5 0 16,0 0 0-16,0 0 0 15,-17-5-87-15,0 0-16 0,12 0-3 0,-12 0-797 16,11-10-159-16</inkml:trace>
  <inkml:trace contextRef="#ctx0" brushRef="#br0" timeOffset="99318.195">25316 12300 691 0,'0'15'61'0,"-6"10"-49"0,6 0-12 0,-5 11 0 16,-1-1 265-16,0 11 51 0,1 4 9 0,-1 11 3 15,0-5-140-15,0 5-28 0,1 5-6 0,-1-6-1 16,6 1-57-16,0-5-12 0,0-6-3 0,0-4 0 15,6-5-39-15,-6-1-8 0,5-5-2 0,1-4 0 16,-6-11-74-16,12 0-15 0,-7-9-3 16</inkml:trace>
  <inkml:trace contextRef="#ctx0" brushRef="#br0" timeOffset="102708.039">24587 15890 57 0,'11'25'0'0,"-11"-25"0"0,0 0 0 0,0 0 0 16,0 0 284-16,0 0 51 0,-11 10 10 0,11-10 3 16,-6 11-196-16,6-11-40 0,-17 5-7 0,6 0-1 15,-7 0-8-15,18-5-2 0,0 0 0 0,0 0 0 16,0 0 14-16,0 0 4 0,0 0 0 0,0 0 0 15,0 0-8-15,0 0-2 0,0 0 0 0,18 5 0 16,-1-5-37-16,0 0-7 0,6-5-2 0,5 0 0 16,-5 0-28-16,11-6-7 0,0 1-1 0,-5 0 0 15,-1-5-9-15,1 5-3 0,5 0 0 0,0 5 0 16,-11-5-8-16,0-1 12 0,11 6-12 0,-6 0 12 0,-11 0-3 0,0 0 0 16,1-5 0-16,-1 10 0 0,0 0 1 0,-6 0 0 15,6-5 0-15,0 5 0 0,0 0-10 0,-11 0 12 16,-6 0-12-16,0 0 12 0,0 0-12 0,0 0 0 15,0 0 9-15,0 0-9 0,0 15 0 0,6 0 0 16,5 6 0-16,-5 4 8 0,-12 0-8 0,0 1 0 16,6-1 8-16,-5 5-8 0,-7 6 0 0,7 4 8 15,5 1-8-15,-6 4 0 0,6 1 0 0,-6-1 0 16,1 1 0-16,-1 5 8 0,6-11-8 0,6 6 0 16,-6-1 0-16,0 1 8 0,-12 0-8 0,12-1 0 15,6 1 0-15,-12-1 0 0,-5-4 0 0,11-6 0 16,0-4 0-16,0-1 0 0,-12-5 22 0,12 1 3 15,6-1 1-15,0-5 0 16,-6-5-43-16,0 1-9 0,-6-1-2 0,6-10 0 16,0-5-109-16,0 0-23 0,-11 5-4 0,5-15-1111 0</inkml:trace>
  <inkml:trace contextRef="#ctx0" brushRef="#br0" timeOffset="102879.855">24826 16650 1267 0,'0'0'56'0,"0"0"12"0,11-11-55 0,1-4-13 0,-1 0 0 0,1 0 0 15,5-5 148-15,0-1 28 0,11 1 4 0,-5 0 2 16,-6 5-42-16,6-1-8 0,5 1-1 0,7 5-1 16,-13 0-25-16,13 0-5 0,-7 0 0 0,12 5-1 15,0 0-39-15,5-6-8 0,12 6-2 0,-5 0 0 16,-7 5-34-16,-5-10-6 0,0 5-2 0,-11-5 0 16,-1 0-128-16,1 5-27 0</inkml:trace>
  <inkml:trace contextRef="#ctx0" brushRef="#br0" timeOffset="111503.067">24467 13560 1900 0,'29'41'84'0,"-18"-26"18"0,6 0-82 0,6 1-20 16,5-1 0-16,7-5 0 0,-1 5 192 0,0-5 35 16,0-5 6-16,12 5 2 0,-6-5-130 0,11 1-25 15,6-1-6-15,-6-5-1 0,-5 0-47 0,-6-5-10 16,5 5-1-16,1 0-1 0,-6-11-14 0,-1 6 0 16,1-5 0-16,-5 5 0 15,4-10-195-15,-10 5-41 0</inkml:trace>
  <inkml:trace contextRef="#ctx0" brushRef="#br0" timeOffset="111893.691">24627 11226 1036 0,'0'0'92'0,"11"10"-73"16,0 0-19-16,1-5 0 0,5-5 361 0,0 0 69 15,6-5 14-15,5 0 2 0,6 0-242 0,12-5-49 16,0-5-10-16,-1 0-1 0,6-1-89 0,1 1-18 16,-1 0-3-16,6 5-1 0,0-5-20 0,6 5-4 15,5-6-1-15,6 6 0 16,-17 10-33-16,6-5-7 0,-1 5-2 0</inkml:trace>
  <inkml:trace contextRef="#ctx0" brushRef="#br0" timeOffset="137465.473">27037 2177 1497 0,'0'0'133'15,"0"0"-106"-15,0 0-27 0,0 0 0 16,0 0 159-16,11-16 26 0,-5 6 6 0,-6-5 1 0,-6 5-55 0,0-5-10 16,-5 5-3-16,0 0 0 15,-1 4-64-15,1 1-12 0,-6 0-4 0,0 5 0 0,-6 0 3 16,6 0 0-16,-6 5 0 0,-5 6 0 0,5-1-11 0,0 0-3 16,6 5 0-16,-6 10 0 0,0-10-4 0,-5 6-1 15,5 4 0-15,6 0 0 0,0 6-5 0,0-6-2 16,5 5 0-16,1 11 0 0,0-6-1 0,5 1-1 15,-6-6 0-15,7-4 0 0,-1-1-2 0,0 10 0 16,12-19 0-16,0 4 0 0,-6-20-4 0,17 15-1 16,6 0 0-16,5-5 0 0,1 0-3 0,-1 1-1 15,6-6 0-15,0 5 0 0,1-5 19 0,-1 5 3 16,0 0 1-16,0-5 0 16,-5 5-47-16,-1 5-8 0,-5-4-3 0,-6 4 0 0,-6 5 27 0,1-15 0 15,-6 10 0-15,-6 6 0 0,0-1 0 0,-6 5 0 16,-6 5 0-16,-10 16 0 0,-1-5 0 0,-6-6 0 0,1 0 0 15,-1-9 0-15,1-1-18 0,-1 0-2 16,-5-14 0-16,-6 4 0 16,6-15-254-16,0-20-51 0</inkml:trace>
  <inkml:trace contextRef="#ctx0" brushRef="#br0" timeOffset="137809.144">27527 1701 1555 0,'0'0'68'0,"0"0"16"15,0 0-68-15,0 15-16 0,0-5 0 0,-6 5 0 0,-5 5 144 0,-1 6 26 16,1-1 5-16,-6 16 1 0,-6-6-56 0,6 16-10 16,0 4-2-16,0 11-1 0,5 0-30 0,1 10-5 15,5-10-2-15,6 15 0 0,-5-5-2 0,-1-15-1 16,12 4 0-16,5 1 0 0,0-10-24 0,1-5-5 16,-1-6-1-16,6-9 0 0,0-6-19 0,0 0-4 15,6-9-1-15,-6-6 0 0,6-5-13 0,-6 5 0 16,6-25 0-16,0 5 0 15,0-5-126-15,-6-16-28 0,11 1-6 0,-5-10-1122 0</inkml:trace>
  <inkml:trace contextRef="#ctx0" brushRef="#br0" timeOffset="138277.819">28205 1478 1753 0,'0'0'77'0,"0"0"17"0,0 0-75 0,0 0-19 16,0 0 0-16,0 0 0 0,0 0 124 0,0 0 20 16,0 0 5-16,0 0 1 0,0 0-81 0,0 25-16 15,-6-5-3-15,0 11-1 0,1 4-8 0,-1 1-1 16,-5 4-1-16,-1 11 0 0,1-1 1 0,-1 11 0 16,7-10 0-16,-1 10 0 0,0-1 3 0,6 1 1 15,6-5 0-15,5 5 0 0,1-11-5 0,-1-4-1 16,1-1 0-16,5 1 0 0,5-21-9 0,7 1-1 15,-6-6-1-15,5-5 0 0,1-15-11 0,-1-10-3 16,1-5 0-16,-1 5 0 0,1-16-13 0,-6-9 0 16,-1 4 0-16,-5-4 0 0,0-6-13 0,-11 6-9 15,0 0-2-15,0-6 0 0,-6 16 37 0,-12-1 7 0,1 1 2 0,-1 15 0 16,-10 0-22-16,-1-5 0 0,0 15 0 0,-5 0 0 16,-12 0 0-16,5 5-8 0,7 5 8 0,-1 0-946 15,1 0-182-15</inkml:trace>
  <inkml:trace contextRef="#ctx0" brushRef="#br0" timeOffset="138527.85">28604 1088 1555 0,'34'25'138'0,"-17"-10"-110"15,6-5-28-15,5 16 0 0,1 9 144 0,-1 6 24 16,6 9 5-16,-5 11 1 0,5 5-23 0,-5 10-5 16,-7 5-1-16,1 10 0 0,-11 0-61 0,5 6-13 15,-12-6-3-15,-10 15 0 0,-12-20-29 0,-6 5-7 16,-11-5 0-16,5 0-1 0,-11-25-23 0,-5 5-8 16,-1-15 0-16,0-1 0 15,-5-9-40-15,0-11-15 0,0-4-2 0</inkml:trace>
  <inkml:trace contextRef="#ctx0" brushRef="#br0" timeOffset="146776.16">6120 17642 759 0,'17'0'33'0,"-11"5"8"0,0-5-33 0,5 5-8 0,-5-5 0 0,11 0 0 15,-6 0 111-15,12 0 20 0,0 0 4 0,0-5 1 16,5 0-20-16,-5 5-4 0,6-10-1 0,5 5 0 16,0-10-38-16,-6 0-7 0,12-1-2 0,6 1 0 15,-6 0-33-15,0-5-7 0,-1 4-2 0,1 1-592 16,-5-5-118-16</inkml:trace>
  <inkml:trace contextRef="#ctx0" brushRef="#br0" timeOffset="149259.868">27977 4683 921 0,'0'0'40'0,"0"0"10"0,11 5-40 0,-11-5-10 0,0 0 0 16,0 0 0-16,0 0 316 0,0 0 62 0,0 0 12 0,0 0 2 16,-11 10-234-16,-1-10-47 0,-5 11-10 0,-5 4-1 15,-1-10-64-15,-6 5-13 0,-5 0-3 0,6 5 0 16,-1-5 10-16,6 6 2 0,1-6 0 0,4 0 0 16,1 0-16-16,0 0-2 0,12 0-1 0,-1 11 0 15,6-16 27-15,11 15 6 0,1-15 1 0,10 15 0 16,1-5-6-16,11 6-1 0,6-6 0 0,-5 5 0 15,4-5-18-15,-4 6-4 0,-7 9-1 0,1-5 0 0,-7-10-6 16,-5 11-2-16,1-1 0 0,-7 0 0 0,-5 1-9 0,-1-6 12 16,1 5-12-16,-6 1 12 0,0-1-12 0,-6-10 0 15,-11 5 0-15,6 1 0 0,-6 4 0 0,-6-10 0 16,0 0-8-16,0 0 8 16,1-4-120-16,-7-6-20 0,6 0-4 0</inkml:trace>
  <inkml:trace contextRef="#ctx0" brushRef="#br0" timeOffset="149509.526">28319 4324 921 0,'0'35'82'0,"5"6"-66"16,-5-1-16-16,-5 16 0 0,-1 0 378 0,0 9 72 0,-5 1 14 15,0 0 4-15,-1 5-296 0,1-5-60 0,5-5-11 0,-5-1-2 16,-1-4-63-16,7-10-12 0,5-1-2 0,5 1-1 16,1-11 4-16,5 1 1 0,1-6 0 0,11 0 0 15,-1-9-7-15,1-1-2 0,6-5 0 0,-1-5 0 16,-5 0-17-16,5-10 0 0,1 0 0 0,-1 0 0 16,-5-10-156-16,0 0-36 0,0 0-6 0</inkml:trace>
  <inkml:trace contextRef="#ctx0" brushRef="#br0" timeOffset="149900.439">28512 4612 979 0,'0'0'87'0,"12"0"-70"16,-1 0-17-16,1-5 0 0,-1 0 281 0,-5 0 53 15,-6 5 10-15,11-10 3 0,1 0-184 0,-7 0-37 16,1 5-7-16,5-10-2 0,1 4-62 0,-1 1-13 15,1 0-2-15,-7 5-1 0,7-5 9 0,-1 5 1 16,6 0 1-16,0 0 0 0,-5 5 2 0,-1 0 0 16,6 5 0-16,0 0 0 0,-11 10-10 0,0-10-2 15,5 15 0-15,-11 6 0 0,0-11-17 0,-6 5-4 16,1 11-1-16,-1-1 0 0,-6 10-10 0,1-14-8 16,0-1 9-16,-1-10-9 0,1 0 0 0,0 1 0 15,-1-6 0-15,6 5 0 0,6-15 0 0,0 0 0 16,0 0 0-16,0 0 0 0,0 0 12 0,18 5-4 15,4 0-8-15,-5 0 12 0,0 0-12 0,1 5 11 16,-1 6-11-16,0 4 10 0,-6 10-10 0,6 1 0 0,-11-1 0 0,5 0 8 16,1-4-8-16,-7-1 0 0,1-5 0 0,0 6 8 15,-6-6-8-15,0 5 0 0,-6-10 0 0,-11 1 0 16,0 4 0-16,0 0-9 0,-6-5 9 0,0 11 0 16,-5-16-99-16,-6 10-13 15,5 0-2-15,6-15-1293 0</inkml:trace>
  <inkml:trace contextRef="#ctx0" brushRef="#br0" timeOffset="150118.775">28763 4349 2649 0,'40'0'117'0,"-23"0"25"0,12 0-114 0,-1 10-28 15,6 5 0-15,1-4 0 0,-1 4 108 0,6 5 16 16,-1 10 4-16,-4 6 0 0,-7 4-52 0,6 11-9 15,-5 0-3-15,-6 9 0 0,-6 1-51 0,0 5-13 16,-6-5 0-16,1 5 0 0,-12-11 0 0,5 6 0 16,-5-10 0-16,-5-6 0 0,5 1 0 0,-12-1 0 15,6-4 0-15,-5-16 0 0,0 1 0 0,-1-6 0 16,1 0 0-16,-6-10 0 16,0-5-223-16,5 0-47 0</inkml:trace>
  <inkml:trace contextRef="#ctx0" brushRef="#br0" timeOffset="150353.067">29510 4410 1612 0,'0'0'144'0,"17"0"-116"0,0 0-28 0,-6 0 0 16,1-5 192-16,-1 0 32 0,0 5 6 0,1-10 2 15,5-1-93-15,-6 6-19 0,6-15-3 0,0 15-1 16,1-15-74-16,-1 5-15 0,0 4-3 0,5 6-1 16,-4-10-14-16,-1 10-9 0,0-5 12 0,6 5-12 15,-6 0-127-15,-6 5-32 0,0 0-6 0</inkml:trace>
  <inkml:trace contextRef="#ctx0" brushRef="#br0" timeOffset="150494.017">29606 4628 1728 0,'18'5'153'0,"-7"0"-122"15,6-5-31-15,0 0 0 0,6 0 186 0,0-5 31 16,-1 0 7-16,7-6 0 0,-6 1-112 0,0-5-22 16,5 10-5-16,-5-15-1 0,0 0-67 0,-1-1-17 15,1 6 0-15,-6-10-838 16,6 5-171-16</inkml:trace>
  <inkml:trace contextRef="#ctx0" brushRef="#br0" timeOffset="150806.154">30125 3929 2314 0,'0'0'51'0,"11"5"10"0,1-5 3 0,-1 0 1 0,6 0-52 0,-5 0-13 0,5-5 0 0,-6 0 0 15,1 5 113-15,10-16 20 0,1-4 4 0,-6 0 1 16,12 0-81-16,-1-11-16 0,6 1-3 0,1 5-1 15,4-16-13-15,1 6-2 0,-6 4-1 0,1 6 0 16,-7 0-9-16,1 4-1 0,-7 11-1 0,-4-5 0 16,-7 10 5-16,6 5 1 0,-6 0 0 0,1 10 0 15,-12 0-4-15,6 16 0 0,-1-1 0 0,-5 5 0 0,6 6-12 0,0 9 0 16,-6 6 8-16,5 0-8 0,1-11-9 0,0 6-5 16,-1 4-1-16,1 1 0 0,0-5 31 0,5 4 5 15,-5-4 2-15,5-1 0 0,1-9-23 0,-1-1 8 16,6 6-8-16,-5-16 0 15,-1 0-49-15,-5 1-15 0,-1-6-2 0,1-10-842 16,-6-10-168-16</inkml:trace>
  <inkml:trace contextRef="#ctx0" brushRef="#br0" timeOffset="150931.12">30586 4212 1440 0,'0'0'128'0,"0"0"-103"16,12-10-25-16,5 0 0 0,0 5 216 0,12-10 39 16,-1 10 7-16,6 0 2 0,0-16-67 0,1 16-13 15,4-10-2-15,7 5-1 0,-6-5-129 0,-6 5-27 16,6 0-5-16,-12-1 0 0,7 1-20 0,-13 5 0 15,1 5 0-15,-6 0-918 16,0 0-187-16</inkml:trace>
  <inkml:trace contextRef="#ctx0" brushRef="#br0" timeOffset="151634.016">28347 6628 2127 0,'0'0'94'0,"-5"10"20"0,-1 5-91 0,0-5-23 0,-5 0 0 0,-1 1 0 16,-10-1 69-16,-1 0 10 0,0 0 1 0,-6 0 1 15,7 0-27-15,-7 0-6 0,6 6 0 0,6-11-1 16,-5 0-9-16,4 0-2 0,7 5 0 0,0-5 0 0,11-5 26 0,5 15 5 16,1-5 1-16,11 5 0 15,6-4-22-15,0 4-4 0,0 0-1 0,5 5 0 16,-5 0 7-16,5 1 0 0,-5-1 1 0,-6 5 0 0,6 1-25 0,-12 4-6 15,1 5-1-15,-1-4 0 0,-5 4-6 0,-6-4-2 16,-6 4 0-16,-5-5 0 0,-1 6-9 0,-5-6 0 16,-6-4 0-16,1-6 0 0,-1 0 0 0,0 0 0 15,0-4 0-15,-5-6-11 16,5-10-58-16,-11 0-12 0,5-5-3 0,-5 0-1328 0</inkml:trace>
  <inkml:trace contextRef="#ctx0" brushRef="#br0" timeOffset="151931.135">28849 6273 2214 0,'0'0'48'0,"11"11"11"0,-5-1 1 0,-1 0 3 0,-5-10-51 0,0 15-12 0,0 0 0 0,0 5 0 15,-11 11 48-15,-6-6 8 0,0 5 0 0,0 6 1 16,-6 4-3-16,0 16-1 0,6-10 0 0,-6 4 0 16,6 1 3-16,6 5 0 0,-1-6 0 0,7 1 0 15,-1-5 12-15,6 4 4 0,6-14 0 0,5 4 0 16,1-4-19-16,10-1-3 0,7-5-1 0,-1-4 0 16,1-6-25-16,11 0-4 0,-6-10-2 0,0 1 0 15,-5-6-18-15,5 5 0 0,-12-5 8 0,1-5-8 16,0 0-43-16,0-5-12 0,-12-5-2 0,1-1-1 15,-7-4-210-15,7 0-41 0</inkml:trace>
  <inkml:trace contextRef="#ctx0" brushRef="#br0" timeOffset="152290.168">28946 6456 1440 0,'17'25'128'0,"-12"-15"-103"15,1 5-25-15,-6 11 0 0,0-1 150 0,0-5 25 16,0 6 5-16,0 9 0 0,6 0-30 0,-1-4-6 15,-5-6-2-15,6 6 0 0,-6-6-72 0,6-10-14 16,-1 5-4-16,1-5 0 0,6 1-1 0,-1-6-1 16,0-5 0-16,1 5 0 0,5-10-3 0,6 5-1 15,5-5 0-15,1 0 0 0,-7 0-20 0,7 0-4 16,-1 0-1-16,-5-10 0 0,6 0-13 0,-7 0-8 0,1 0 8 16,0-1-8-16,-6 6 0 0,6-5 0 0,-6 0 0 0,0-5 0 15,0 10 0-15,-5-10 0 0,-1 5-8 0,-5-16 8 31,-1 6-95-31,1 0-13 0,-6-6-4 0,0 1 0 16,-6 0 21-16,1-6 4 0,-1-4 1 0,0-1 0 0,-5 11 19 0,5 0 4 16,1 5 1-16,-1 4 0 0,0 11 50 0,6 5 12 0,0 0 0 0,6 15 0 15,-6 6 53-15,6 9 14 0,-1 11 2 0,1-1 1 16,5 6 4-16,-5-1 1 0,5 1 0 0,1 5 0 16,5-6-31-16,-6 1-5 0,1-6-2 0,-1 6 0 15,0-11-25-15,7 1-4 0,-7-11-8 0,0 0 11 16,1-4-48-16,-1-6-10 0,1-5-1 0,5-10-796 15,-6 0-160-15</inkml:trace>
  <inkml:trace contextRef="#ctx0" brushRef="#br0" timeOffset="152493.278">29441 6127 2278 0,'23'15'101'0,"-6"-5"21"0,0 0-98 0,6 10-24 16,5 0 0-16,7 11 0 0,-1 4 132 0,0 16 22 15,0 0 4-15,-5-1 1 16,5 11-70-16,-11 0-13 0,5 15-4 0,-5-5 0 0,-6 0-39 0,0-16-8 16,0 11-1-16,0 25-1 0,-17-20-15 0,6-5-8 15,-6 0 10-15,0-5-10 0,0-11 0 0,-6-9 0 16,1-6-8-16,5-10 8 16,-12-9-149-16,12-16-23 0,0 0-5 0</inkml:trace>
  <inkml:trace contextRef="#ctx0" brushRef="#br0" timeOffset="152665.423">30222 6243 2304 0,'17'5'204'16,"6"0"-163"-16,-1 0-33 0,7-5-8 15,-6 0 110-15,5 0 20 0,1-5 4 0,-1 0 1 16,6-5-75-16,1-5-16 0,-7 0-2 0,-5 4-1 15,0-9-116-15,-6 5-23 0,0 5-5 0</inkml:trace>
  <inkml:trace contextRef="#ctx0" brushRef="#br0" timeOffset="152805.973">30233 6557 2732 0,'46'-5'121'0,"-18"5"25"0,1 0-117 0,5 0-29 15,6 0 0-15,5-5 0 0,-5-5 76 0,6 5 10 16,-1-11 2-16,-10 6 0 0,-7-5-56 0,1 0-10 15,-7 5-2-15,1 0-935 16,-17 0-186-16</inkml:trace>
  <inkml:trace contextRef="#ctx0" brushRef="#br0" timeOffset="157288.937">30746 5848 633 0,'0'0'56'0,"0"0"-44"16,0 0-12-16,0 0 0 0,0 0 156 0,0 0 28 15,6-15 7-15,-1 5 1 0,-5 10-28 0,6 0-6 16,0-16-1-16,5 11 0 0,-5-5-53 0,11 0-10 16,0-5-2-16,0 5-1 0,6-5-29 0,0-6-6 15,-6 1 0-15,6 5-1 0,-6-10-18 0,6-1-3 0,-6 1-1 16,0 5 0-16,0-6-14 0,-6 6-3 16,1 5-1-16,5 0 0 0,-6 0-1 0,0 4 0 0,1 1 0 0,-1 5 0 15,-5-10-14-15,5 10 8 16,-5 0-8-16,0 5 0 0,-1 0 0 0,1 5 0 0,-6-5 0 0,12 10 0 15,-7 5 36-15,7 6 2 16,5-1 0-16,-6 5 0 0,1 11-18 0,5-1-4 16,-6 11-1-16,6-6 0 0,-6 6-6 0,7-1-1 15,-1-4 0-15,0 4 0 0,0-4 0 0,0-1 0 16,0-4 0-16,-6 4 0 0,7-9 0 0,-7 4 0 0,6-4 0 0,0-1 0 16,0-5-8-16,-5 1 0 0,-1-6 9 0,-5 0-9 15,5-10-60-15,0 0-16 0,-5-5-3 0,-6-5-1 16,0 0-178-16,0 0-36 0</inkml:trace>
  <inkml:trace contextRef="#ctx0" brushRef="#br0" timeOffset="157429.531">31151 6076 806 0,'0'0'72'0,"0"0"-58"15,0 0-14-15,0 0 0 0,0 0 208 0,0 0 38 16,0 0 8-16,0 0 2 0,0 0-16 0,17-5-2 16,-6-5-1-16,6 10 0 0,6-15-137 0,0 4-27 15,-1-4-5-15,7 5-2 0,5 0-45 0,-5 0-9 16,5-5-1-16,0-6-1 15,0 11-94-15,-5-5-18 0,-1 10-4 0,1 0-1056 0</inkml:trace>
  <inkml:trace contextRef="#ctx0" brushRef="#br0" timeOffset="157726.334">31720 5402 1465 0,'0'0'64'0,"12"10"15"0,-12-10-63 0,5 11-16 0,1-1 0 0,6 5 0 16,-7-5 85-16,7 5 15 0,-7 11 2 0,7-6 1 15,5 5-15-15,-6 0-4 0,6 6 0 0,0 4 0 16,-11-9-26-16,5-1-6 0,1 0 0 0,-1 1-1 0,1-6-19 0,-7 5-4 15,1-5-1-15,5 6 0 16,-5-6 10-16,0 5 3 0,0-15 0 0,-1 11 0 0,-5-6-30 0,6-5-10 16,-6-10 0-16,0 15 9 0,-6-5-9 0,6-10-16 15,0 0 4-15,-5 10-744 16,-1-4-148-16</inkml:trace>
  <inkml:trace contextRef="#ctx0" brushRef="#br0" timeOffset="157898.173">31914 5620 1789 0,'29'0'79'0,"-29"0"17"0,11 5-77 0,6-5-19 16,0 0 0-16,-5 0 0 0,-12 0 123 0,0 0 21 16,11-5 4-16,-11 5 0 0,0 0-46 0,0 0-10 15,0 0-1-15,0 0-1 0,0 0-65 0,-6 15-13 16,-11-5-2-16,6 6-1 0,-6-6-9 0,0 5 0 0,-6-5 0 0,-6 0 0 31,6 0-32-31,1 0-9 0,-1-4-2 0,0-6-725 0,0-6-146 0</inkml:trace>
  <inkml:trace contextRef="#ctx0" brushRef="#br0" timeOffset="158226.545">32034 5220 1728 0,'0'0'38'0,"0"0"8"0,0 0 2 15,5 15 0-15,1-5-39 0,-6 6-9 0,0-16 0 0,6 10 0 0,-6 5 53 16,0 0 9-16,0 0 2 0,0 0 0 0,-6-4 0 0,6 4 0 16,0-5 0-16,0-10 0 0,0 0-1 0,6 15 0 15,5-5 0-15,-5 5 0 0,-6-15 1 0,11 16 1 16,6-6 0-16,-5 5 0 0,5-15-1 0,-6 10 0 16,6-5 0-16,0 5 0 0,1-5-51 0,-1 0-13 15,0 0 0-15,0 6 0 0,0-11 0 0,-6 5 0 16,1 0 0-16,5-5 0 0,0 0 0 0,0-5 0 15,-6 5 0-15,6 0 0 0,1 0 0 0,-7-5 8 16,0-11-8-16,1 6 0 16,-1-5-104-16,-5 5-28 0,5-5-4 0,1 5-2 15,-12-11-98-15,5-4-19 0,-10 0-4 0,5-6-545 0</inkml:trace>
  <inkml:trace contextRef="#ctx0" brushRef="#br0" timeOffset="158366.936">32313 5088 403 0,'0'-15'36'0,"0"15"-36"0,0 0 0 0,0 0 0 15,0 0 256-15,0 0 45 0,11 15 9 16,1 11 2-16,-1-1-132 0,0 5-27 0,7-4-5 0,-1 14 0 15,0-4-56-15,-6 4-12 0,6 6-1 0,0-1-1 16,0 1-29-16,1 5-5 0,-1-11-2 0,0 1 0 16,-6-6-21-16,6-5-4 0,-5-4-1 0,-7-1 0 15,7 0-16-15,-7-4 0 0,1-6 8 0,0-5-8 16,-6-10-160-16,0 0-36 0</inkml:trace>
  <inkml:trace contextRef="#ctx0" brushRef="#br0" timeOffset="158585.505">32615 4916 1958 0,'34'20'87'0,"-17"-4"17"16,0 4-83-16,0 10-21 0,0 6 0 0,-5-1 0 0,5 1 40 0,-6-6 4 15,6 0 1-15,-5 1 0 16,5 4 10-16,-6-9 1 0,1-1 1 0,-1 0 0 0,-5-10-37 0,-6 6-7 15,11-6-1-15,-5 0-1 0,5 0-11 0,-5-5 0 16,0 0 0-16,-6-10 0 16,0 0-48-16,0 0-14 0,0 0-3 0</inkml:trace>
  <inkml:trace contextRef="#ctx0" brushRef="#br0" timeOffset="158726.098">32854 5114 1652 0,'0'0'73'0,"0"0"15"16,12 0-70-16,-1 0-18 0,-11 0 0 0,6 10 0 0,5-10 118 0,0 5 20 15,-5 0 4-15,0 10 1 16,-6-15-49-16,0 5-10 0,0-5-1 0,-6 20-1 0,-11-4-82 0,6-1 0 16,-6-5-12-16,5 10 0 0,-5-10 12 0,0 6 0 0,0-11 0 0,-6 15 0 31,6-20-96-31,0 10-16 0</inkml:trace>
  <inkml:trace contextRef="#ctx0" brushRef="#br0" timeOffset="158882.31">32974 4648 1670 0,'17'25'148'16,"0"0"-118"-16,0 16-30 0,6 5 0 0,0 14 144 16,-1 6 22-16,1-5 5 0,6 5 1 0,-6-5-70 0,-6-1-14 15,-12 1-2-15,12-10-1 0,1-11-63 0,-1-4-13 16,-23-11-9-16,0-5 12 16,1-10-172-16,5-10-35 0</inkml:trace>
  <inkml:trace contextRef="#ctx0" brushRef="#br0" timeOffset="159475.985">30279 7681 1382 0,'17'-15'61'0,"0"5"13"0,-6 5-59 0,12 0-15 15,0-5 0-15,0-1 0 0,11 1 229 0,-11 5 43 0,5 5 9 0,6-5 2 16,-5 0-187-16,-1-10-36 0,7 0-8 0,-13 0-2 31,1-1-77-31,6 1-15 0,-18 0-3 0,0 15-1 16,-11 0-187-16,0 0-38 0,-17 15-7 0,-5 26-2 0</inkml:trace>
  <inkml:trace contextRef="#ctx0" brushRef="#br0" timeOffset="159585.271">30581 7904 2113 0,'23'10'93'16,"-23"-10"20"-16,0 0-90 0,17 5-23 0,5 0 0 0,1-5 0 15,0-10 104-15,6 5 16 0,-7-5 3 0,1-5 1 16,0-6-76-16,5 1-16 0,-5-5-2 0,-6 10-806 16,6 5-160-16</inkml:trace>
  <inkml:trace contextRef="#ctx0" brushRef="#br0" timeOffset="165052.735">31276 7215 864 0,'0'0'38'0,"0"0"8"0,11-5-37 0,-11 5-9 0,6-5 0 0,-6 5 0 16,6-5 156-16,5 0 28 0,0 5 7 0,-5 0 1 16,-6 0-60-16,12 10-12 0,-1 0-3 0,6 5 0 15,-6 6-44-15,7 9-9 16,-7 1-1-16,6 4-1 0,0 0-25 0,0 11-5 0,-5-6 0 0,5 6-1 16,0-5-13-16,-6-1-2 0,6 1-1 0,0-1 0 15,-5-4-7-15,-1-1 0 0,1-5-8 0,-1-4 12 0,0-1-12 0,-5-5 0 16,5 1 0-16,1-6 0 15,-6-10-104-15,5 5-28 0,-11-10-4 0</inkml:trace>
  <inkml:trace contextRef="#ctx0" brushRef="#br0" timeOffset="165443.571">31680 7296 1152 0,'0'0'102'0,"0"0"-82"0,0 0-20 0,0 0 0 16,0 0 110-16,0 0 18 0,12-5 3 0,-6-10 1 15,-1 5-13-15,1-5-3 0,0-6 0 0,-1 1 0 16,1-5-44-16,5 5-10 15,-5-1-2-15,11 11 0 0,-5-15 6 0,5 15 1 0,-17 10 0 0,0 0 0 16,17 5-5-16,0 5-1 0,0 10 0 0,-6 6 0 16,-5 14-17-16,11 6-3 0,-5 4-1 0,-1 11 0 15,-5 0-20-15,5 0-4 0,0-6 0 0,1 1-1 16,5-5-2-16,-6-11 0 0,1 1 0 0,-1-11 0 16,1 0 14-16,5-9 2 0,0-1 1 0,0-5 0 15,0-5 4-15,0-5 1 0,6-5 0 0,-6-5 0 16,6 0-18-16,-1 0-3 0,1-5-1 0,0-5 0 0,-6 0-13 0,0-1 0 15,6 1 0-15,-6-5 0 16,0 5-75-16,-5 0-14 0,-1-6-3 0</inkml:trace>
  <inkml:trace contextRef="#ctx0" brushRef="#br0" timeOffset="168879.991">28444 9611 1785 0,'0'0'159'0,"0"0"-127"0,0 15-32 0,0 0 0 16,-6-5 147-16,6-10 23 0,-11 15 5 0,0-5 1 15,-12 1-90-15,0 4-18 0,6-5-3 0,-6 5-1 16,0-5 0-16,1 5 0 0,-1 6 0 0,6-6 0 16,0 5-51-16,5-5-13 0,6 0 0 0,6 1 0 15,0 4 40-15,12 0 6 0,-1 0 1 0,12 1 0 16,6-1-24-16,-1 0-5 0,6-5-1 0,0 11 0 15,6-6 15-15,-11 5 4 0,5 1 0 0,-6-1 0 16,-5 0-19-16,0 1-3 0,-6-6-1 0,0 10 0 16,-11-5-5-16,0 6-8 0,-6-1 11 0,-6 1-11 15,-5-1 0-15,-7 0 0 0,1 6 0 0,-5-6 0 16,-7 1 0-16,1-1 0 0,5-10 0 0,-6 1 0 16,1-6-75-16,-6-5-9 0,-1-10-1 0</inkml:trace>
  <inkml:trace contextRef="#ctx0" brushRef="#br0" timeOffset="169130.019">28837 9514 288 0,'6'36'12'0,"0"-11"4"0,-6 0-16 0,-6 11 0 16,6-1 0-16,-11 16 0 0,-7 5 493 0,1 4 96 15,-5 6 19-15,-1 5 4 0,6-5-429 0,0 0-87 16,0-5-16-16,5-1-4 0,1-4-27 0,5 0-5 16,6-11 0-16,0-4-1 0,11-6-10 0,1 1-1 15,11-11-1-15,-1-5 0 0,7 1-15 0,-1-11-2 16,7-5-1-16,-1-5 0 16,0-10-58-16,0-6-12 0,6-4-3 0,-6 0-816 0,-5-5-163 0</inkml:trace>
  <inkml:trace contextRef="#ctx0" brushRef="#br0" timeOffset="169567.298">29458 9636 1958 0,'0'0'174'0,"0"0"-139"16,12 10-35-16,-12-10 0 0,0 0 151 15,0 0 23-15,0 0 5 0,0 0 1 16,0 0-97-16,0 0-19 0,0-5-4 0,-12 0-1 0,1 0-39 0,0 0-8 15,-1-5-2-15,-5 5 0 0,-6-1 6 0,0 6 0 16,1-5 1-16,-1 5 0 0,0 0 7 0,6 0 0 16,0 5 1-16,-6 1 0 0,6-1 9 0,-6 5 2 15,12-5 0-15,-6 10 0 0,5-5-2 0,-5 5 0 16,12 1 0-16,-1 4 0 0,0 0-6 0,0 5 0 16,1 1-1-16,-1-1 0 0,6 5-8 0,-6-4-2 15,6-6 0-15,-5 5 0 0,5 6-5 0,0-11-2 16,0 5 0-16,5 1 0 0,-5-1-2 0,6 0 0 15,0-5 0-15,-6 1 0 0,5-6 0 0,1 5-8 16,11-5 12-16,0 1-4 0,0-6-8 0,12 0 10 16,-1-5-10-16,7 5 10 0,-1-5-10 0,-6 5 0 15,1-10 9-15,-1 10-9 0,-5-5 0 0,0-5 0 0,-6 5 0 0,-6 0 0 16,6-5 0-16,-5 0 0 0,-7 6 0 16,1 4 0-16,-6 0 0 0,0 0 0 0,-6 5 0 15,-5 10 0-15,-6 1 10 0,-6-1 1 0,6 0 0 16,-11 1 0-16,-1-6-22 0,-5 0-4 0,5-5-1 0,1-4 0 31,-1-11-105-31,1-5-22 0,5-1-4 0,0-9-1266 0</inkml:trace>
  <inkml:trace contextRef="#ctx0" brushRef="#br0" timeOffset="169739.361">29373 9449 1094 0,'34'10'48'0,"-11"-5"11"0,0 0-47 0,5 5-12 16,1 0 0-16,5 10 0 0,0-5 398 0,0 16 78 15,-5 4 15-15,5 16 3 0,-11 0-336 0,-1 9-67 16,-5 16-14-16,-5 5-2 0,-6 0-47 0,-6 5-10 16,0-10-2-16,-12 5 0 0,1-15-8 0,-1 0-8 15,-5-5 12-15,6-10-12 0,-12-6 0 0,6-9 0 16,-6-11 0-16,0-10-949 16,1-10-195-16</inkml:trace>
  <inkml:trace contextRef="#ctx0" brushRef="#br0" timeOffset="170285.896">30051 9702 2649 0,'40'10'117'0,"-23"-10"25"0,6 0-114 0,-1 0-28 16,1-10 0-16,-6 5 0 0,6-5 80 0,0-1 11 15,0-4 1-15,-6 0 1 0,6-5-57 0,5 10-11 0,-5-11-2 0,0 6-1 31,-6 5-130-31,-12 0-25 0,7 5-6 0,-12 5-1082 0</inkml:trace>
  <inkml:trace contextRef="#ctx0" brushRef="#br0" timeOffset="170410.853">30245 9985 2660 0,'0'0'59'0,"0"0"12"0,17 10 2 0,0 1 1 0,0-1-59 0,0-5-15 0,6-10 0 0,0 0 0 16,-1-6 77-16,1-4 13 0,6 0 2 0,5-5 1 15,-6 0-49-15,6-1-9 0,1-4-3 0,-13 5-1395 16</inkml:trace>
  <inkml:trace contextRef="#ctx0" brushRef="#br0" timeOffset="170973.42">30763 9211 1036 0,'17'40'46'0,"-5"-20"10"0,5 1-45 0,0 4-11 16,0 5 0-16,-6 1 0 0,1 4 309 0,5-5 60 15,-6 11 12-15,1-1 3 0,-7 1-256 0,7-6-52 16,-1 11-9-16,-5 0-3 0,5-6-64 0,-5-4-27 16,0-1 2-16,5-5 0 0,0 1 40 0,-5-6 8 15,0 0 1-15,-1-14-797 16,-5-11-160-16</inkml:trace>
  <inkml:trace contextRef="#ctx0" brushRef="#br0" timeOffset="171223.159">30934 9388 1998 0,'23'-5'88'0,"-12"0"19"0,1-6-86 0,-1 1-21 0,0 0 0 0,6-5 0 15,-5 5 126-15,-1-5 21 0,6 5 4 0,0 5 1 16,-5-1-48-16,-1 6-8 0,6 6-3 0,-5 4 0 16,-1 10-57-16,6 5-11 0,-5 6-2 0,-1 4-1 15,6 6-6-15,-5 4-2 0,-1 1 0 0,0-1 0 16,1 6 0-16,-1-5 0 0,0-6 0 0,7-10 0 15,-7 1 16-15,0-6 3 0,1-5 1 0,-1-4 0 16,6-6-8-16,-5-5-2 0,5-10 0 0,0 0 0 0,0 0-3 0,0-6-1 16,0-4 0-16,6-5 0 15,0 0-103-15,-6-6-21 0,0 1-4 0,0-5-1268 16</inkml:trace>
  <inkml:trace contextRef="#ctx0" brushRef="#br0" timeOffset="171457.539">31755 9074 2178 0,'11'10'48'0,"-5"0"9"0,-1 5 3 0,1 5 1 0,0-4-49 0,-1 4-12 15,7 0 0-15,-7 6 0 0,7-1 56 0,-6 5 9 16,-1 1 2-16,7-1 0 0,-7 0-3 0,1 1 0 0,5-6 0 15,1 11 0-15,-6-11-51 0,-1 5-13 0,7-4 0 0,-12-1 0 16,5-5 27-16,1-5 2 0,-6 0 1 0,11 1 0 31,-11-16-78-31,0 0-16 0,0 0-4 0</inkml:trace>
  <inkml:trace contextRef="#ctx0" brushRef="#br0" timeOffset="171598.626">32000 9307 2217 0,'22'20'98'0,"-10"-15"21"15,-7 5-95-15,7 0-24 0,-7 0 0 0,-5-10 0 16,0 0 105-16,0 0 17 0,0 0 3 0,-5 11 1 16,5-11-94-16,-12 10-20 0,-5-5-3 0,-5 5-1 0,-1-10-8 0,0 0 0 15,0 0 0-15,0 0-800 16,-5-5-159-16</inkml:trace>
  <inkml:trace contextRef="#ctx0" brushRef="#br0" timeOffset="171926.235">32028 8876 1036 0,'0'0'92'0,"11"-5"-73"15,1 0-19-15,5 0 0 0,-6-10 199 0,1 0 36 16,5 0 7-16,0-6 2 0,0 6-107 0,0-5-21 15,0 0-4-15,0-1 0 0,-5 6-54 0,5-5-10 16,-6 5-3-16,1 5 0 0,5-1-16 0,-6 1-3 0,-11 10-1 0,0 0 0 16,0 0-1-16,6 5-1 0,-6-5 0 0,11 10 0 15,-5 1-14-15,5 9-9 0,1 0 12 0,5 5-12 16,-12 1 20-16,12 4-4 0,1 1 0 0,-1 4 0 16,5-5 16-16,1 1 2 0,-6-6 1 0,0 0 0 15,1 6-15-15,-1-6-4 0,0-5 0 0,5 6 0 16,-10-11-16-16,-1 0 0 0,6-5 8 0,0 5-8 15,-11-5-70-15,0 6-18 0,0-1-3 0,-6 0-1114 16</inkml:trace>
  <inkml:trace contextRef="#ctx0" brushRef="#br0" timeOffset="172222.923">32301 9028 979 0,'18'10'87'0,"-13"-10"-70"15,7 5-17-15,-7-5 0 0,7 0 195 0,-1 0 35 16,1-5 7-16,-1 5 2 0,0 0-51 0,1-5-11 15,5 0-1-15,-6 0-1 0,1-5-100 0,5 5-20 16,-6 0-4-16,6-5-1 0,0 0 18 0,0-1 4 0,6-4 1 0,-6 0 0 16,0-5-65-16,0 5-8 0,-5-6-13 0,-1 6 3 31,1 0-43-31,-7 0-9 0,7-5-2 0,-1 4 0 0</inkml:trace>
  <inkml:trace contextRef="#ctx0" brushRef="#br0" timeOffset="172597.835">32894 8471 1303 0,'0'0'57'0,"0"0"13"0,0 0-56 0,0 0-14 16,0 0 0-16,0 0 0 0,0 0 75 0,0 0 12 16,0 0 2-16,6 15 1 0,-6-15-49 0,11 16-9 15,-5-1-3-15,-6 5 0 0,6-5 19 0,-6 5 4 16,11 1 1-16,0 4 0 0,1 0 7 0,5 1 0 15,-6 4 1-15,1-5 0 0,5 6-8 0,-6-1-1 16,0 1-1-16,7-6 0 0,-7 0-19 0,0 0-4 16,1-4-1-16,-1-1 0 0,-5-5-19 0,0-5-8 0,-6-10 0 0,0 0 8 31,0 0-172-31,0 0-34 0</inkml:trace>
  <inkml:trace contextRef="#ctx0" brushRef="#br0" timeOffset="172738.444">33111 8664 1267 0,'22'15'112'0,"-10"-5"-89"0,-7-5-23 0,7 5 0 16,-6 0 195-16,-1 0 34 0,-5-10 7 0,0 0 2 16,0 0-106-16,-5 10-22 0,-7 6-4 0,1-11-1 15,-6 5-78-15,5 0-16 0,-5-5-3 0,0 5-8 16,0-10 8-16,0 0-8 0,0 0 0 0,0 0 0 16,0-5-85-16,0 0-24 0,11 5-5 0</inkml:trace>
  <inkml:trace contextRef="#ctx0" brushRef="#br0" timeOffset="172910.399">33156 8274 1267 0,'23'25'112'0,"0"5"-89"16,0 6-23-16,-1 9 0 0,1 6 216 0,6 0 38 16,-1 4 8-16,-5-4 2 0,-6 5-134 0,0-6-26 15,6-9-6-15,-6-1-1 0,-11-4-72 0,-1-16-14 16,1-5-3-16,-6-15-8 15,0 0-79-15,0-10-22 0,-11-10-5 0</inkml:trace>
  <inkml:trace contextRef="#ctx0" brushRef="#br0" timeOffset="174222.523">30165 11226 806 0,'0'0'36'0,"0"0"7"0,0 0-35 0,0 0-8 0,0 0 0 0,0 0 0 15,0 0 288-15,0 0 56 0,11 0 12 0,6 0 1 16,-17 0-205-16,17 0-40 0,1-10-9 0,-1 0-2 16,0 0-55-16,0-1-11 0,6 1-3 0,-6-5 0 15,5 10-24-15,-4 0-8 0,-1 5 0 0,-6 5-759 16,-11-5-157-16</inkml:trace>
  <inkml:trace contextRef="#ctx0" brushRef="#br0" timeOffset="174347.561">30256 11494 1728 0,'11'5'153'0,"6"1"-122"15,1-6-31-15,-1 0 0 0,11 0 191 0,-5-6 32 16,5 6 6-16,1-10 2 0,-1 5-120 0,7-5-24 16,-7 0-5-16,6 0-1 0,-5 5-62 0,-1-5-19 15,1 0 8-15</inkml:trace>
  <inkml:trace contextRef="#ctx0" brushRef="#br0" timeOffset="177409.292">31065 11089 1497 0,'0'0'32'0,"0"0"8"0,0 0 0 0,0 0 4 0,0 0-36 0,0 0-8 15,0 0 0-15,0-15 0 0,-6-10 104 0,6-6 20 16,0 1 3-16,0 0 1 0,12-1-52 0,-7-9-9 15,7 4-3-15,-6 1 0 0,11 4 30 0,-6 1 6 16,0 10 0-16,1 10 1 0,5 5-23 0,-6 10-5 16,6 10-1-16,-5 15 0 0,-1 11-42 0,1 9-9 15,-7 16-1-15,7 0-1 0,-7 5 2 0,1 0 1 16,5-5 0-16,-5 5 0 0,-6-6-7 0,12-9-2 16,-12-5 0-16,5-6 0 0,1 1 19 0,5-11 3 15,-5-9 1-15,5-6 0 0,1-5 0 0,-1-10 0 16,6 0 0-16,0-10 0 0,6 0-18 0,6 0-3 15,-1 0-1-15,-5-5 0 0,11-5-14 0,-11-1 0 16,0 6 8-16,5-5-8 0,1 5 0 0,-6 0 0 16,-1 5 0-16,-5-10 0 15,12-1-91-15,-18 6-14 0,6-10-3 0,-5 0-1 16,5 0-152-16,-11-11-31 0,-1 1-5 0,1-6-2 16,5 1-25-16,1-6-6 0,-12 1-1 0,-6-1 0 0,0 11 259 0,6 0 52 0,0 9 11 0,0 1 9 15,-5 5 124-15,-1 0 33 0,0 10 7 0,6 5 0 16,0 0 30-16,0 0 6 0,0 0 0 0,12 10 1 15,-7 10-60-15,7 0-12 0,-7 1-2 0,7-1-1 16,5 5-43-16,-6-5-9 0,1 1-2 0,5-6 0 16,0 0-20-16,0-10-4 0,6 0 0 0,-6 0-1 15,0-10-9-15,0-5-2 0,0-5 0 0,-5-5 0 16,-1-11-13-16,0-4-3 0,-5-1-1 0,-6-4 0 0,0-1-11 16,-6 6-8-16,-11-1 9 0,0 11-9 0,-6 0 0 15,-11 15 0-15,-6-1 0 0,-11 11 0 0,0 16 0 16,-6 4 0-16,-17 10 0 0,0 6-1348 15</inkml:trace>
  <inkml:trace contextRef="#ctx0" brushRef="#br0" timeOffset="179705.878">28148 13560 2188 0,'28'0'97'0,"-28"0"20"0,0 0-93 0,0 0-24 0,0 0 0 0,0 0 0 15,0 16 56-15,-5-6 6 0,-1 0 2 0,-11 5 0 16,11-5 0-16,-11 0 0 0,0 1 0 0,0-1 0 16,-6 5-52-16,0-5-12 0,6 0 0 0,0 0 0 15,11 0 0-15,6-10 0 0,0 0 0 0,-5 16 0 16,10-6 51-16,12 5 10 0,1-5 3 0,10 5 0 16,1-5-8-16,5 5 0 0,0 6-1 0,0-1 0 15,6 0-27-15,-12 6-6 0,7-1-1 0,-13 0 0 16,1 1-9-16,-6-1-1 0,0 0-1 0,-5 6 0 15,-6-1-10-15,-1-5 0 0,-5 1 0 0,0-1 0 16,-11 0 0-16,-6-5 0 0,0 1 0 0,0-1 0 0,-1-5 0 0,-4-5-14 16,-1-10 5-16,6 0 1 15,-6-10-262-15,12-10-52 0</inkml:trace>
  <inkml:trace contextRef="#ctx0" brushRef="#br0" timeOffset="180064.829">28689 13236 2149 0,'17'0'47'0,"-5"5"9"0,-1 1 3 0,0-1 2 0,1 5-49 0,-1 0-12 15,-11-10 0-15,0 15 0 0,-6 0 114 0,1 5 20 16,-1 1 4-16,-11-1 1 0,6 10-111 0,-1 1-28 16,-5-1 0-16,0 1 0 0,6-1 0 0,-6 0 0 15,5-4 0-15,1-1 0 0,5 5 0 0,0-4 0 16,6-6 0-16,0 0 0 0,6 0 51 0,-6 1 5 0,11-1 0 15,-5 0 1-15,6-5-11 0,-7 6-2 0,7-6-1 0,-1-5 0 16,-5 5-14-16,-1 0-2 0,7 1-1 0,-1-1 0 16,-5 0-14-16,0-5-4 0,-1 5 0 0,1 0 0 15,0 1-8-15,-1-6 0 0,-5 5 0 0,6-5 8 16,0 5-8-16,5-5 0 0,-5 6 0 0,5-6 8 16,-5 0-8-16,5 0 8 0,-5 0-8 0,-6-10 8 15,11 10-8-15,-5 0 10 0,0-5-10 0,5 6 10 16,-11-11-10-16,0 0 0 0,6 10 0 0,-6-10 0 15,0 0 0-15,6 5 0 0,-6-5 0 0,11 0 0 16,-5 5-84-16,5 0-13 0,1-10-3 0,-12 5-1209 16</inkml:trace>
  <inkml:trace contextRef="#ctx0" brushRef="#br0" timeOffset="180392.89">29134 13216 1555 0,'22'10'138'0,"-10"0"-110"16,-1-5-28-16,1 1 0 0,-12-6 124 0,0 0 20 15,0 0 4-15,5 15 1 0,-5-5-56 0,0 5-11 16,0 0-2-16,-5 5-1 0,-7 11-57 0,6-1-11 16,-11 6-3-16,0-1 0 0,6 11 12 0,5-1 1 15,0 1 1-15,1-1 0 0,-1 1 26 0,6 0 4 16,6-1 2-16,-1-4 0 0,1-6 4 0,6 1 1 15,-1-11 0-15,6 5 0 0,6-4-23 0,0-6-4 0,-1-5 0 16,1-5-1-16,0 0-13 0,5-10-2 0,-5 0-1 0,0-5 0 16,-6 0-6-16,0 0-1 0,0 0 0 0,-5-5 0 15,-1 0-8-15,1 0 0 0,-7-6 0 16,-5 6 0-16,0 10 0 0,-5-10 0 0,-1-5 0 0,0 5 0 16,-5 0 0-16,-1 0 0 0,-5 0-8 0,-6-1 8 15,1 1-88-15,-1 0-14 0,0 0-2 16</inkml:trace>
  <inkml:trace contextRef="#ctx0" brushRef="#br0" timeOffset="180642.817">29230 12917 2379 0,'0'0'52'0,"17"16"12"0,12-1 1 0,-1 0 2 0,1 0-54 0,-1 5-13 15,-5 6 0-15,0 4 0 0,6 0 69 0,-7 11 11 16,7 5 3-16,-6 4 0 0,-1 11-42 0,1-5-8 16,-6 10-1-16,-5-1-1 0,-1 1-8 0,0 0-2 15,-5 0 0-15,0 5 0 0,-6-5-13 0,0-6-8 16,0-4 8-16,-6 0-8 0,-5-11 12 0,5-9-1 16,-5-11-1-16,-6-5 0 15,5-4-43-15,-5-11-9 0,-6-5-2 0,6-11-1208 0</inkml:trace>
  <inkml:trace contextRef="#ctx0" brushRef="#br0" timeOffset="180814.651">29926 13176 2361 0,'22'10'210'0,"7"-5"-168"0,5 0-34 0,6-5-8 16,-6-5 84-16,6 0 16 0,-6-5 2 0,0-6 1 15,-11 1-55-15,0 5-12 0,0-5-1 0,-6 5-1 16,0 0-158-16,-11 5-31 0,-6 5-6 16,0 0-2-16</inkml:trace>
  <inkml:trace contextRef="#ctx0" brushRef="#br0" timeOffset="180924.129">29971 13545 1785 0,'0'0'79'0,"23"10"17"0,5 1-77 0,1-6-19 15,5 0 0-15,0-5 0 0,-5 0 196 0,-1-5 35 16,1-6 7-16,-6-4 2 0,5 0-141 0,-11 0-28 15,0 0-6-15,6-6-888 16,-12 1-177-16</inkml:trace>
  <inkml:trace contextRef="#ctx0" brushRef="#br0" timeOffset="184407.619">30854 12998 748 0,'0'0'67'0,"0"0"-54"0,0 0-13 0,0 0 0 15,12-5 131-15,-12 5 23 0,11-10 5 0,0 0 1 16,1 0-42-16,-6-5-8 0,5 5-2 0,0-6 0 16,-5 6-45-16,5 0-10 0,1 0-1 0,-12 10-1 15,0 0-11-15,0 0-3 0,0 0 0 0,17 10 0 16,-11 5 3-16,-1 6 1 0,1 14 0 0,-6 1 0 15,6 9-30-15,-6 6-11 0,-12-1 0 0,7 6 9 16,-1 0 2-16,6-1 0 0,-6-4 0 0,12-5 0 16,-6-6 17-16,0 1 4 0,0-6 1 0,6-4 0 0,-6-6 32 0,5-5 7 15,1-10 0-15,0 5 1 0,-1-4-8 0,-5-11-1 16,0 0-1-16,17 0 0 0,1-11-41 0,-1 6-8 16,0-5-2-16,6 0 0 0,-6 0 12 0,-6 0 1 15,6-5 1-15,0-1 0 16,0 6-83-16,-5-5-17 0,-7 5-3 0,1 0-757 15,6 0-151-15</inkml:trace>
  <inkml:trace contextRef="#ctx0" brushRef="#br0" timeOffset="184657.86">31236 12958 1580 0,'0'0'35'0,"11"10"7"0,-5 0 2 0,0 10 0 0,-1-4-36 0,-5 4-8 16,6 5 0-16,-6 0 0 0,6 6 46 0,-6-1 7 15,6 6 2-15,-6-1 0 0,5 1-31 0,1-1-5 16,0 0-2-16,5-9 0 0,0-6 20 0,1 0 4 0,5 1 1 16,0-6 0-16,12-10 38 0,-1-5 8 0,1-5 2 0,-1 0 0 15,0-10-13-15,1-1-2 0,5-4-1 0,-5-5 0 16,-12-6-46-16,-6 1-10 0,6 0-2 0,-5-6 0 16,-12 6-16-16,0-1 8 0,-12 1-8 0,1 5 0 15,-6-1 0-15,-12 1 0 0,-5 5 0 0,0 0 0 16,-12 9 0-16,6 1 0 0,-5 5 0 0,5 0-1178 15</inkml:trace>
  <inkml:trace contextRef="#ctx0" brushRef="#br0" timeOffset="184938.682">31766 12695 1681 0,'28'20'74'0,"-16"-5"16"0,-7 5-72 0,7 6-18 16,-6-1 0-16,11 5 0 0,-6-4 65 0,0 4 10 16,-5-5 1-16,6 1 1 0,-7-1-17 0,1 0-4 15,0 6-1-15,5-6 0 0,-5 0-38 0,-1-10-7 16,1 11-2-16,0-11 0 0,-6 5-8 0,6-5 0 15,-1-4 0-15,1 4 0 0,-6-15 0 0,0 0 0 0,0 10 0 0,0-10-968 16</inkml:trace>
  <inkml:trace contextRef="#ctx0" brushRef="#br0" timeOffset="185079.281">32051 12927 1728 0,'17'26'153'0,"-11"-11"-122"0,-1-5-31 0,7 5 0 16,-7-5 109-16,-5-10 16 0,0 11 3 0,0-11 1 15,0 0-49-15,0 0-9 0,-11 10-3 0,-6 0 0 16,0-5-55-16,-6 0-13 0,0 0 0 0,-5-5 0 16,5 0-90-16,0 0-18 0</inkml:trace>
  <inkml:trace contextRef="#ctx0" brushRef="#br0" timeOffset="185329.249">32296 12755 1958 0,'5'16'43'0,"1"-1"9"0,6 10 1 0,-1 0 3 0,0 1-45 0,1 4-11 16,-1 0 0-16,1 1 0 0,-1-1 53 0,-5 1 9 15,5-1 2-15,0 0 0 0,-5 1-38 0,0-1-7 16,0-10-2-16,-1 1 0 0,1-6-17 0,0 0 0 16,-1 0 8-16,-5-15-8 15,0 0-113-15,0 0-27 0,0 0-4 0</inkml:trace>
  <inkml:trace contextRef="#ctx0" brushRef="#br0" timeOffset="185595.186">32353 12674 1785 0,'0'0'79'0,"17"-5"17"16,6-5-77-16,-6 5-19 0,0 0 0 0,0-5 0 15,6 5 107-15,-6 0 17 0,-17 5 4 0,17 5 1 0,0 5-72 0,0 5-14 16,-6 5-3-16,1 6-1 0,-1 9-22 0,-5 11-4 16,0-1-1-16,-1 11 0 0,-5-5-12 0,6 4 0 15,5 1 0-15,-5-5 0 0,0-1 23 0,5-14-2 16,6-1 0-16,0-9 0 0,1-1 38 0,-7-5 7 15,0-10 2-15,1 0 0 0,5 0-20 0,0-10-4 16,0 0-1-16,0-5 0 0,0-5-28 0,6 0-6 16,-12-10-1-16,1 5 0 15,-1-6-44-15,-5 1-8 0,0 0-3 0,5 0-796 16,-5-1-159-16</inkml:trace>
  <inkml:trace contextRef="#ctx0" brushRef="#br0" timeOffset="185797.927">32888 12446 1713 0,'12'16'37'0,"5"-1"8"0,-11 5 2 0,5 5 2 0,6 6-39 0,-6 4-10 0,1-4 0 0,-6-1 0 16,5 5 55-16,-5-4 9 0,5 4 1 0,-5 1 1 15,-1-11-35-15,-5 5-7 0,6 1-2 0,0-1 0 16,-1-10-12-16,-5 1-2 0,6-1-8 0,0-5 12 15,-6 0-12-15,6-5 8 0,-6 1-8 0,0-11-608 16,0 0-124-16</inkml:trace>
  <inkml:trace contextRef="#ctx0" brushRef="#br0" timeOffset="185938.511">33116 12715 979 0,'23'20'43'0,"-23"-20"9"0,11 15-41 0,-5 0-11 15,11 1 0-15,-11-6 0 0,-6-10 235 0,0 15 45 16,0-15 8-16,-6 15 3 0,-5-5-214 0,-1 5-42 15,-5-9-9-15,0 4-2 0,0-5-24 0,0 0 0 16,-6-5 0-16,6 0 0 16,0-5-80-16,6 0-22 0</inkml:trace>
  <inkml:trace contextRef="#ctx0" brushRef="#br0" timeOffset="186095.088">33173 12188 1612 0,'40'41'144'0,"-23"-21"-116"15,6 10-28-15,0 6 0 0,0 4 92 0,-1 6 13 16,1 10 3-16,-6-1 0 0,-5 6-36 0,-1 0-6 16,0-6-2-16,1 6 0 0,-1-10-49 0,-11-11-15 0,-5-4 0 15,-1-1 8 1,0-9-146-16,6-11-29 0</inkml:trace>
  <inkml:trace contextRef="#ctx0" brushRef="#br0" timeOffset="186750.789">30125 15024 1972 0,'28'10'88'0,"-16"-5"17"0,-6-5-84 0,5 5-21 15,6-5 0-15,0 0 0 0,6 0 104 0,-6 0 16 16,6 0 3-16,-6-5 1 0,6 0-74 0,-1 0-14 16,-4-5-4-16,-1 5 0 15,-6 0-180-15,0 5-37 0</inkml:trace>
  <inkml:trace contextRef="#ctx0" brushRef="#br0" timeOffset="186875.854">30136 15272 115 0,'6'10'10'0,"5"5"-10"16,1 1 0-16,-1-1 0 0,1 0 459 0,5-10 89 15,0 5 19-15,6-10 3 0,-6 5-368 0,5-5-74 16,7-5-14-16,-1 5-3 0,-5-10-83 0,6 0-16 0,5-5-3 16,0 0-1157-16</inkml:trace>
  <inkml:trace contextRef="#ctx0" brushRef="#br0" timeOffset="187969.222">30894 14857 921 0,'23'10'82'0,"-23"-10"-66"0,0 0-16 0,0 0 0 15,0 0 69-15,0 0 11 0,0 0 1 0,0 0 1 16,0 0-30-16,0-10-7 0,0-5-1 0,0 5 0 16,-6-6-33-16,1 1-11 0,-1 0 0 0,6 5 0 15,-6 0 22-15,6 10-2 0,0 0-1 0,0-10 0 16,0 10 34-16,0 0 7 0,0 0 2 0,0 0 0 0,0 0 22 0,0 0 4 15,0 0 0-15,0 0 1 0,0 0-21 0,6-11-4 16,-6 11 0-16,0 0-1 0,0 0-23 0,0 0-4 16,6-10 0-16,-6 10-1 0,11-5-9 0,-11 5-2 15,0 0 0-15,0 0 0 0,6-10 29 0,-6 10 6 16,0 0 1-16,0 0 0 0,0 0-48 0,0 0-12 16,0 0 0-16,0 0 0 0,0 0 0 0,0 0 0 15,0 0 0-15,0 0 0 0,0 0 0 0,0 0 0 16,0 0 0-16,0 0 0 0,11-5 0 0,-5 0 8 15,5-5-8-15,-5 5 8 0,5 5 3 0,-11 0 0 16,6-10 0-16,5 10 0 0,1-5 30 0,-12 5 7 16,0 0 0-16,0 0 1 0,11-5-39 0,-11 5-10 15,0 0 0-15,0 0 0 0,0 0 0 0,11-5 0 16,-11 5 0-16,0 0 0 0,0 0 9 0,0 0 0 16,12 0 0-16,-12 0 0 0,0 0-9 0,0 0 0 0,0 0 0 0,11 0 8 15,-11 0-8-15,12 0-16 0,-7 0 4 0,-5 0 1 16,0 0 23-16,12-6 4 0,-12 6 0 0,11 0 1 15,-11 0-27-15,0 0-6 0,12 0 0 0,-12 0-1 16,0 0 41-16,11 0 8 0,-11 0 1 0,0 0 1 16,11 0-3-16,-11 0-1 0,12 0 0 0,-12 0 0 15,11 0-40-15,-11 0-8 0,12 6-2 0,-1-1 0 16,0-5 20-16,-11 0 9 0,12 5-1 0,-7 0 0 16,7 0 0-16,-1 0-8 0,1 0 12 0,-7 5-4 15,-5-10-8-15,6 10 12 0,5 5-12 0,-11-5 12 16,6 6-12-16,-6-6 0 0,0 5 9 0,0 0-9 15,0 0 0-15,0 1 0 0,-6-1 0 0,6 5 8 0,0-5-8 0,-5 0 0 16,-1 1 0-16,0-1 0 0,6-5 0 0,-5 0 0 16,5 0 0-16,0-10 0 0,-12 15 0 0,12-15 0 15,0 0 0-15,0 0 0 0,0 0 0 0,6 10 0 16,-6 1 0-16,11 4 0 0,-5-5 0 0,5 0 0 16,1-5 0-16,5 5 8 0,0-5-8 0,11 5 8 15,-5 1-8-15,0-6 8 0,6 5-8 0,-7 0 0 16,-5 10 0-16,6 0 0 0,-11-4 0 0,-1-1 0 15,-5 0 0-15,-1 5 0 0,1 0 0 0,-12 6 0 16,-5-6 0-16,0 0 0 0,-12 1 0 0,-6 9 0 16,-5-5 0-16,0-4-12 0,-6-1 12 0,6-5-13 15,0-5 5-15,0-5-917 16,-6-5-183-16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7:11:33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13966 14052 414 0,'0'0'18'0,"0"0"4"0,0 0-22 0,0 0 0 0,0 0 0 0,0 0 0 15,0 0 76-15,-6 0 10 0,1-5 2 0,-1-5 1 16,0 4-19-16,1 1-4 0,-1 5-1 0,6 0 0 16,0 0 5-16,-6-5 1 0,1 5 0 0,-1 5 0 15,0 6-3-15,0-6-1 0,1 0 0 0,-1 0 0 16,0 5 5-16,6-10 0 0,-5 5 1 0,5-5 0 16,0 0-3-16,0 0-1 0,0 5 0 0,0-5 0 15,-12 5-21-15,12-5-4 0,0 0 0 0,0 0-1 16,0 0 3-16,0 0 1 0,0 0 0 0,0 0 0 0,0 0 7 0,0 0 2 15,0 0 0-15,0 0 0 0,0 0-1 0,0 0 0 16,0 0 0-16,0 0 0 0,0 0-15 0,0 0-4 16,0 0 0-16,0 0 0 0,0 0-2 0,0 10-1 15,0-10 0-15,0 0 0 0,0 0-9 0,0 0-3 16,6 10 0-16,-6-10 0 0,6 10-3 0,-1-5-1 16,7-5 0-16,5 0 0 0,-6 6 3 0,6-12 1 15,-5 1 0-15,5 5 0 0,6-5-3 0,-6 0-1 16,11 0 0-16,-5-5 0 0,5 5-4 0,1 0-1 15,5-5 0-15,-5 5 0 0,-1-5-4 0,1 0 0 16,5 4-8-16,-6-4 12 0,1 0-4 0,-1 5-8 16,1-5 11-16,-6 10-11 0,5-5 12 0,-11 0-12 15,6 5 12-15,-6 0-12 0,0-5 12 0,0 5-4 16,-5-5 0-16,-12 5-8 0,11 5 12 0,0-5-12 16,1 0 12-16,-12 0-12 0,0 0 8 0,0 0-8 0,17 0 0 0,-17 0 0 15,0 0 0-15,0 0 0 0,0 0 0 0,11-5 0 16,-11 5 0-16,0 0 0 0,0 0 0 0,17-5 0 15,-5 0 0-15,-12 5 0 0,5-11 0 0,7 1-1004 16,-6 0-196-16</inkml:trace>
  <inkml:trace contextRef="#ctx0" brushRef="#br0" timeOffset="8700.888">11932 14269 1216 0,'0'0'27'0,"0"0"5"16,0 0 2-16,0-10 0 0,0 0-34 0,0 10 0 0,6-10 0 0,-6 10 0 0,0 0 105 15,0 0 15-15,0 0 2 0,5 20 1 0,-5-4-18 0,0 14-3 16,0 10-1-16,0 11 0 0,6 0-29 0,0 4-5 16,-6-4-2-16,5 5 0 0,1-6-26 0,0 6-6 15,-6-5-1-15,11-1 0 0,1-4 0 0,-12-6-1 16,5 1 0-16,1-6 0 0,-6-9-19 0,6-1-3 16,-1-10-1-16,1 0 0 0,-6-15-23 0,0 0-5 15,0 0 0-15,12-5-712 16,-7-15-143-16</inkml:trace>
  <inkml:trace contextRef="#ctx0" brushRef="#br0" timeOffset="9903.519">11858 14067 864 0,'0'0'38'0,"0"0"8"0,0 0-37 0,11 5-9 0,-11-5 0 0,0 0 0 16,12 5 202-16,-12-5 38 0,17 0 8 0,-17-5 2 16,0 5-90-16,11 0-19 0,-5-10-3 0,5 5-1 15,-5 0-44-15,5 0-9 0,1 0-1 0,-1 0-1 16,1 5-8-16,5 0-2 0,-12 0 0 0,12 0 0 16,-5 0-16-16,5 0-4 0,-6 0-1 0,6 5 0 15,1 0-1-15,-7-5 0 0,6 5 0 0,6 0 0 16,-6 0-34-16,11 0-8 0,-16-5 0 0,11 0-8 15,-1 5 19-15,1-5-3 0,6 5-1 0,5-5 0 16,-11 0-3-16,5 0-1 0,1 0 0 0,5 0 0 0,0-5-3 0,-11 5 0 16,5-5 0-16,6 5 0 0,-5-5 11 0,-1 0 1 15,1 0 1-15,-1 5 0 0,1 0-21 0,-6 0-15 16,-1-5 3-16,1 5 0 0,0 0 12 0,0 5 0 16,0 0 0-16,-1 0 10 0,-4-5-10 0,4 5 8 15,7 0-8-15,-6 0 8 0,-1 0-8 0,1 0 0 16,6 0 9-16,-7 0-9 0,7-5 0 0,-1 0 0 15,7-5 0-15,-13 5 8 0,7 5-8 0,-1-5 0 16,1 0 0-16,-1 0 0 0,1 0 0 0,-6 0 0 16,-1 0 0-16,13 5 0 0,-24-5 0 0,12 0 0 15,5 5 0-15,6-5 8 0,-16 5-8 0,4-5 0 16,-5 6 8-16,6-6-8 0,-6 0 0 0,6 0 0 0,-6 0 0 0,6-6 0 16,-6 6 0-16,0-5 0 0,6 5 0 0,-6-5 8 15,0 5-8-15,0 0 0 0,0 0 0 16,0-5 0-16,6 5 0 0,-6 0 0 15,0 0 0-15,6 0 0 0,-6 0 0 0,6 0 0 0,-6 0 0 0,6 0 0 16,0 0 0-16,5 5 0 0,1 0 0 0,-1-5 0 16,1 0 0-16,-1 0 0 0,1 0 0 0,5 5 8 15,-6-5-8-15,-5 6 0 0,0-6 0 0,0 0 0 16,5 0 0-16,6 5 0 0,-11-10 0 0,6 5 0 16,-6 5 0-16,-1-5 0 0,1-5 0 0,6 5 0 15,-12 0 0-15,5 0 0 0,1 0 0 0,0 0 0 16,-6 0 0-16,0 0 0 0,6 5 0 0,0-5 0 15,5 0 0-15,-5 0 0 0,6 0 0 0,-7 0 0 0,1-5 0 16,6 5 0-16,-7 0 0 0,7 0 0 0,-6-6 0 0,5 1 0 16,-5 0 0-16,6 0 0 0,-7 0 0 0,7 0 0 15,-12 0 0-15,6-5 0 0,11 5 0 0,-11 0 0 16,-23 5 0-16,22 0 0 0,1-5 0 0,0 0 0 16,-23 5 0-16,11 0 0 0,1 0 0 0,-1 0 0 15,6 0 0-15,-17 0 0 0,0 0 0 0,0 0 0 16,17-5 0-16,-17 5 0 0,0 0 0 0,0 0 0 15,17 0 0-15,-5 0 0 0,-12 0 0 0,0 0 0 16,0 0 0-16,23 5 0 0,-1 0 0 0,-4 0 0 16,-13 10 0-16,1 0-8 0,5-5 8 0,1 6 0 15,-7 4-9-15,1 5 9 0,-12-5 0 0,12 1-9 16,6-1 9-16,-7 10 0 0,-10-4-9 0,5 4 9 16,11 0 0-16,-5 1-9 0,5-1 9 0,-11 0 0 15,6-4 10-15,5-1-10 0,1 0 0 0,-1 1 0 0,-5-1 0 16,-1 0 0-16,7-4 0 0,-1-1-21 0,-5 0 3 0,-1-5 1 15,7-4 1-15,-6 4 0 0,5-5 0 0,-11 0 0 16,0 0 16-16,0 0 16 0,11 0-4 0,-11-10 0 16,0 10-12-16,0 6 0 0,0-16 0 0,12 10 0 15,-7-5 0-15,-5-5 0 0,0 0 0 0,6 10 0 16,-6-10 0-16,0 0-8 0,0 0 8 0,0 0 0 16,0 0 0-16,0 0 0 0,0 0 0 0,-6 10 0 15,6-10-8-15,0 0 8 0,0 0 0 0,-17 10 0 16,6 0 0-16,-6-5-8 0,0 6 8 0,0-6 0 15,-17 10 0-15,5-5 0 0,-5 5 0 0,5 0 0 16,-5 1-9-16,-6 4 9 0,-17 0 0 0,-11-5-9 0,0 0 9 16,-12-4 0-16,0 4 0 0,0-5-8 0,6 5 8 0,-11 0 0 15,5-5 0-15,-23 6 0 0,7-1 0 0,-13 5 0 16,7-5 0-16,-12 11-8 0,17-1 8 0,0 0 0 16,0 0 0-16,-5 1-8 0,5-1 8 0,6-10 0 15,-6 1 0-15,6-1 0 0,5-10 0 0,6 0 0 16,6 0 0-16,0-5 8 0,6 0-8 0,-1-5 0 15,7 0 0-15,5 0 0 0,0 0 0 0,11 0 0 16,-5 5 0-16,0 0 8 0,11-5-8 0,6-1 0 16,-6 6 0-16,6 0 8 15,5-5-57-15,1 0-11 0,5 0-3 0</inkml:trace>
  <inkml:trace contextRef="#ctx0" brushRef="#br0" timeOffset="11043.878">18336 14923 1443 0,'0'0'64'0,"0"0"13"16,6 10-61-16,0 5-16 0,-6-5 0 0,5 0 0 15,-5-10 72-15,0 10 12 0,0-10 3 0,0 0 0 0,12 11 53 0,-12-11 12 16,5 10 1-16,7 0 1 0,-12-10-55 0,17 5-11 16,6 0-3-16,-6 0 0 0,6 0-13 15,-1 0-2-15,1-5-1 0,6 10 0 0,-1-10-14 0,12 10-3 16,0-5-1-16,6 0 0 0,5 1-19 0,6 4-4 15,0-5-1-15,5 5 0 0,13-5-11 0,10 5-3 16,12-10 0-16,0 0 0 0,-12 0-13 0,-5 0 9 16,-6-5-9-16,-6 0 8 0,-11 0-8 0,0 5 0 15,-17-10 0-15,6 5 0 0,-12-5 0 0,-6-1 0 16,-5-4 0-16,-6 0 0 16,0-5-190-16,-5 5-34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7:12:06.3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23276 2237 1062 0,'17'5'23'0,"-11"0"5"0,-6-5 0 0,0 0 3 0,0 0-31 0,0 0 0 15,0 0 0-15,0 0 0 0,0 0 80 0,0 0 9 16,0 0 3-16,0 0 0 0,0 0-13 0,0 0-3 16,0 0 0-16,0 0 0 0,0 0 4 0,0 0 1 15,0-10 0-15,11 0 0 0,1 0 37 0,-6 5 7 16,-6-5 2-16,0-10 0 0,5 15-47 0,1-16-8 16,-6 16-3-16,0-20 0 0,0 10-22 0,6 5-5 15,5-6-1-15,-5 6 0 0,-12-10-10 0,12 5-3 16,5 0 0-16,-5 5 0 0,-1-16-2 0,1 11-1 15,6 5 0-15,-1-15 0 0,6 9-3 0,-6 6-1 16,7-15 0-16,-1 10 0 0,0-5-4 0,0 4-1 16,0-9 0-16,6 15 0 0,-6-15-4 0,6 4 0 15,-1 6-1-15,1 0 0 0,6-5 0 0,-7-1 0 16,7 1 0-16,-1 5 0 0,-10-5-2 0,4 4 0 16,7-4 0-16,-1 0 0 0,-5 10 1 0,6-15 0 0,5 9 0 0,-6 6 0 15,6-15-2-15,-5 15-8 0,5-5 12 0,-5-11-4 16,-1 16-8-16,1-10 10 0,5 5-10 0,-6-1 10 15,-5-4-10-15,6 0 0 0,5 10 0 0,0-10 8 16,-6 4-8-16,1 6 0 0,5 5 0 0,0-5 0 16,0-10 0-16,1 15 8 0,5-10-8 0,-6 10 0 15,0-1 0-15,-6 6 8 0,7-15-8 0,-1 10 0 16,0 0 0-16,6 5 0 0,-12 0 8 0,7-10-8 16,-1 5 0-16,0 5 0 0,0 0 0 0,-5-5 0 15,-7 5 0-15,7 5 0 0,-1-5 8 0,7 15-8 16,-13-15 0-16,1 10 0 0,6-5 0 0,-7 5 0 0,7 1 0 15,-6 9 0-15,5 0 0 0,1 5 0 0,-1-9 0 0,6 4 0 16,-5 5 8-16,5 0-8 0,0-9 0 16,0 4 0-16,1 5 0 0,-7 6 0 0,1-6 0 0,5 0 0 15,-6 1 0-15,1-1 0 0,-1 0 0 0,-5 1 0 16,0 4 0-16,0-5 0 0,-1-10 0 0,-5 11 0 16,1-6 0-16,4 0 0 0,-5 1 0 0,1-6 0 15,-7 0 0-15,6 5 0 0,-6-10 0 0,-5 6 0 16,-6-16 0-16,0 0 0 0,11 0 0 0,-11 0 0 15,0 0 0-15,0 0 0 0,12 10 0 0,-1-10 0 16,-11 0 0-16,17 5 0 0,-17-5 0 0,0 0 0 16,6 0 0-16,-6 0 0 0,11 0 0 0,-11 0 0 15,0 0 0-15,0 0-11 16,0 0-99-16,0 0-20 0,0 0-4 0,0 0-779 16,0 0-156-16</inkml:trace>
  <inkml:trace contextRef="#ctx0" brushRef="#br0" timeOffset="359.353">25669 1939 1209 0,'0'0'108'16,"6"0"-87"-16,-6 0-21 0,0 0 0 0,6 0 135 15,-6 0 22-15,0 0 5 0,0 0 1 16,0 0-8-16,0 0-2 0,0 0 0 0,0 0 0 0,0 0-61 0,22 5-12 16,1 0-2-16,6 0-1 0,-6 5-24 0,-6 0-5 15,5 5 0-15,1-10-1 0,0 5-19 0,6 1-3 16,-12-1-1-16,5 5 0 0,1-5 16 0,0 0 4 16,-6 5 0-16,6-15 0 0,-6 10-13 0,0-10-3 15,0 6 0-15,0 4 0 0,0-20-8 0,-11 4-3 16,5-4 0-16,1 0 0 0,-1-5-9 0,-5-5-8 15,0-6 12-15,5-4-12 0,-5-5 33 0,-6-11 0 16,0 6 0-16,5-11 0 16,-10 5-51-16,5 1-10 0,0 9-3 0,-6 1 0 0,6-6 50 0,0 16 9 15,0 15 3-15,0-5 0 16,-6 5-149-16,6 10-30 0,-5 0-5 0</inkml:trace>
  <inkml:trace contextRef="#ctx0" brushRef="#br0" timeOffset="4983.535">21322 3746 802 0,'0'0'17'0,"0"0"4"0,0 0 1 0,0 0 2 0,0 0-24 0,6-10 0 16,-6 0 0-16,0 10 0 0,5-5 132 0,-5 5 23 16,0 0 4-16,0 0 1 0,12-10-12 0,-1 5-1 15,0-5-1-15,-11 10 0 0,0 0-18 0,12 0-4 16,-1-5-1-16,-11 5 0 0,12-5-47 0,-12 5-10 15,11-5-2-15,-11 5 0 0,17 0-35 0,-17 0-7 16,0 0-2-16,0 0 0 0,0 0 36 0,0 0 6 16,0 0 2-16,0 0 0 0,0 0-52 0,0 0-12 15,12 10 0-15,-12-10 0 0,0 0 0 0,5 15 0 16,1 0 0-16,-6 5 0 0,0 1 29 0,0 4 3 16,0-10 1-16,6 10 0 0,-6 1-19 0,0-1-4 0,-6 0-1 0,6 1 0 15,6 4-9-15,-6 1 0 0,-12 4 0 0,7-5 8 16,-1 1-8-16,6-1 0 0,-6 0 0 0,0 11 8 15,1-16-8-15,5 6 0 0,0-1 0 0,0 0 8 16,-6-4 3-16,6-6 0 0,6 5 0 0,-6-9 0 16,0 4-11-16,5-10 10 0,1 0-10 0,6 5 10 15,-1-10 14-15,0 0 4 0,-11-5 0 0,12 11 0 16,5-6-9-16,-6-5-2 0,-11 0 0 0,17 5 0 16,-5-5-4-16,5 10-1 0,0-10 0 0,0 0 0 15,-6 0-2-15,6 0-1 0,6 5 0 0,-6 0 0 16,6-5 0-16,-6 0 0 0,6 5 0 0,6 5 0 15,-7-10-1-15,7 0 0 0,-1 0 0 0,6 0 0 0,-5 0 1 0,5 0 0 16,0 0 0-16,6 0 0 0,-11 0-9 0,11-10 12 16,-6 5-12-16,0 5 12 0,0 0-12 0,0-5 0 15,1 0 9-15,-1 5-9 0,-6 0 0 0,-5 5 9 16,6-5-9-16,5 5 0 0,-6-5 10 0,6 5-10 16,-5 5 8-16,5-10-8 0,6 0 8 0,0 5-8 15,5-5 8-15,1 0-8 0,0 0 0 0,5-5 8 16,0 5-8-16,-5 0 0 0,-6-10 0 0,5 10 0 15,1-5 8-15,-1 5-8 0,-5 0 12 0,0 0 1 16,11 0 0-16,-11 0 0 0,0 0-13 0,0 0-16 16,-6 0 3-16,6-5 1 0,0 0 12 0,0 5 0 15,0 0 0-15,5 0 0 0,1 0 0 0,0-10 0 16,5 5 0-16,0 5 0 0,-5-11 0 0,-1 6 0 16,12 0 0-16,-6-5 0 0,-5 0 0 0,11 0 0 15,-6 0 0-15,1 0 0 0,-1 0 0 0,-6-1 0 16,12 6 0-16,-5-10 0 0,5 10 0 0,-6 0 0 15,0-5 0-15,6 10 0 0,-5-5 0 0,-1 5 0 0,0 0 0 0,6-5 0 16,6 0 0-16,-6 5 0 0,-6 0 0 0,-5 0 0 16,-1 0 0-16,1-10 0 0,-6 10 0 0,5 0 0 15,-5 0 9-15,0 0 2 0,6 0 0 0,-1 0 0 16,1 0-11-16,-1 0-16 0,7 0 4 0,-1 0 1 16,-6 0 11-16,1 0 0 0,-6 0 0 0,5 0 0 15,1-5 0-15,0 5 0 0,-6-6 0 0,5 1 0 16,1 5 0-16,-1 0 0 0,1-15 0 0,5 15 0 15,-5 0 0-15,5-5 0 0,0 5 0 0,1 0 0 0,-1 0 0 16,0 0 0-16,0 0 0 0,-5 0 0 0,-6 0 0 0,0 5 0 16,-6-5 0-16,12 0 0 0,-12 0 0 0,0 0 0 15,6 0 0-15,-6-5 0 0,0 5 0 0,-5 0 0 16,5 0 0-16,0-5 0 0,-6 5 0 0,7-5 0 16,-1 5 0-16,-6 0-8 0,1 0 8 0,5 0 0 15,-5 0 0-15,-1 0 0 0,1 0 0 0,-7 0 0 16,12 5 0-16,-5-5-8 0,-6 0 8 0,0 5 0 15,-6-5 0-15,5 5 0 0,7 0 0 0,-6-5 0 16,5 0 0-16,-5 10-8 0,0-10 8 0,-6 0 0 16,6 0 0-16,5 0 0 0,-11 0 9 0,6 0 7 15,-6 0 2-15,6 0 0 0,-6 0-31 0,-6 0-7 16,1-10 0-16,5 10-1 0,-11-5 21 0,5 5 0 16,-11 0 0-16,11 5 0 0,1-5-9 0,-12 0 9 15,11 10 0-15,1-10 0 0,-12 0-9 0,0 0 9 0,0 0 0 0,0 0-9 16,0 0 29-16,0 0 5 0,22 0 2 0,-22 0 0 31,0 0-46-31,12 0-9 0,-12 0-1 0,0 0-1 0,17 5 30 0,-17-5 0 0,0 0-8 0,0 0 8 16,0 0 0-16,11 6 0 0,-11-6 0 0,0 0 0 15,0 0-8-15,0 0 8 0,0 0 0 0,0 0-9 16,0 0 9-16,0 0 0 0,0 0 0 0,0 0 0 16,17 0 0-16,-17 0 0 0,0 0 0 0,0 0-8 15,0 0 8-15,12-6 0 0,-12 6 0 0,11-5 0 16,-11 5 0-16,6 0 0 0,-6 0 0 0,11-15 0 15,-11 15 0-15,6-5 0 0,-6 5 0 0,6-10 0 16,-1 0 0-16,-5-5-8 0,6 10 8 0,-6-11 0 0,0 6 0 16,6-15-8-16,-6 10 8 0,5-5 0 0,-5 4 0 0,0-9-8 15,0 5 8-15,0 0 0 0,6-1 0 0,-6 1 0 16,0 0 0-16,0 0-8 0,0 4 8 0,0-9 0 16,0 0 0-16,-6 4-8 0,6 1 8 0,0 0 0 15,-5-5 0-15,5-1-8 0,0 6 8 0,-6 0 0 16,6 0 0-16,0 4 0 0,0-9 0 0,0 10 0 15,6-5 0-15,-6 9 0 0,5-4 0 0,-5 5 0 16,0 0 0-16,6 5-8 0,-6-5 8 0,6 0 0 16,-6 10 0-16,6-5 0 15,-6 5-56-15,0 0-7 0,0-16-1 0,0 16-900 16,-6-5-180-16</inkml:trace>
  <inkml:trace contextRef="#ctx0" brushRef="#br0" timeOffset="9091.64">23869 4238 230 0,'0'0'10'0,"0"0"2"0,0 0-12 0,0 0 0 16,0 0 0-16,0 0 0 0,0 0 219 0,0 0 41 16,0 0 8-16,0 0 1 0,0 0-126 0,0 0-26 15,0 0-5-15,0 0 0 0,0 0-11 0,0 0-1 16,-12 5-1-16,12-5 0 0,0 0-21 0,0 0-4 0,0 0-1 16,-22 5 0-16,5 0-21 0,-1 0-4 15,1-5 0-15,6 0-1 0,-6 0-13 0,0 0-2 0,0 0-1 0,0 0 0 16,-1 0-8-16,-4-5-2 0,5 0 0 0,0 0 0 15,-1 0-6-15,-4 5-2 0,5-16 0 0,-1 6 0 16,1 0-5-16,0 5 0 0,0-5-8 0,-6 10 12 16,6-15-2-16,0 5-1 0,6-6 0 0,-6 6 0 15,0 0-9-15,-1 0-12 0,7 5 2 0,5-10 1 16,-11 5 35-16,0 0 7 0,0-1 2 0,11 1 0 16,-5 5-5-16,5-10-1 0,-5 5 0 0,5-5 0 15,6 5-29-15,-5-6 0 0,-7 6 0 0,-5-5-10 16,11 5 10-16,-5-5 0 0,11 5 10 0,-6-11-10 15,1 1 12-15,-1 5-4 0,12 0-8 0,-6 0 12 0,-6-1-12 0,0 6 9 16,6-5-9-16,0 5 8 0,6-5-8 16,-6 10 0-16,0 0 0 0,0-11 0 0,11 6 0 15,-11 0 8-15,-5 5-8 0,5-5 0 0,0 10 8 0,0 0-8 16,0 0 8-16,0-5-8 0,0 5 0 0,0-10 0 16,0 10 0-16,0 0 0 0,0-5 0 0,0 5 0 15,0 0 0-15,0 0 0 0,0 0-14 0,0-10-2 16,0 10 0-16,0-5 0 0,0 5 16 0,0 0 0 15,0 0 0-15,5-16 0 0,7 6 15 0,-12 10 5 16,-6 0 2-16,6-15 0 0,0 15-22 0,0 0 0 16,0 0 0-16,0 0 8 0,-11-5-8 0,11 5 0 15,0 0 0-15,0 0 0 0,-6-5 0 0,6 5 0 16,0 0 0-16,0 0 8 0,0 0-8 0,0 0 9 16,0 0-9-16,0 0 10 0,0 0-10 0,0 0 0 0,0 0 9 0,0 0-9 15,-6 10 0-15,-5-5 0 0,5 5 0 0,-5 0 8 16,-1 6-8-16,7-6 0 0,-1 5 0 0,-6 5 8 15,1-5-8-15,0 1 0 0,-1-1 0 16,7 5 8-16,-7-15-8 0,7 5 0 0,5-10 0 0,0 0 0 16,0 0 0-16,0 0 9 0,0 0-9 0,0 0 0 15,0 0 17-15,0 0-3 0,0 0-1 0,11-5 0 16,6-5 7-16,-6-5 0 0,12 5 1 0,-6 0 0 16,-5-1-9-16,5 6-1 0,6 5-1 0,-12-10 0 15,6 5-10-15,0 5 8 0,0 0-8 0,0 0 8 16,0 0-8-16,1 0 8 0,-7 0-8 0,6 0 8 15,0 0-8-15,0 0 0 0,0 0 0 0,-5 5 0 16,-1-5 0-16,0 0 0 0,1 0 0 0,-1 0 0 16,-11 0-127-16,6 0-24 0</inkml:trace>
  <inkml:trace contextRef="#ctx0" brushRef="#br0" timeOffset="20698.688">26900 16092 288 0,'0'0'25'0,"0"0"-25"16,0 0 0-16,0 0 0 0,6 6 134 0,-6-6 22 15,0 0 4-15,0 0 0 0,11 10-92 0,-11-10-18 16,0 0-4-16,0 0-477 16</inkml:trace>
  <inkml:trace contextRef="#ctx0" brushRef="#br0" timeOffset="47834.778">9567 12036 576 0,'0'0'51'0,"0"0"-41"16,0 0-10-16,6 15 0 0,-6-15 190 0,0 0 36 0,0 0 7 16,0 0 2-16,0 0-86 0,0 0-17 0,0 0-3 15,0 0-1-15,0 0-35 0,0 0-7 0,0 0-2 0,0 0 0 16,0 0 7-16,0 0 1 0,0 0 0 0,0 0 0 15,0 0-12-15,0 0-1 16,0 0-1-16,0 0 0 0,0 0-1 0,0 0 0 16,0 0 0-16,17 5 0 0,-11 6-26 0,5-6-6 15,-5 0-1-15,11 0 0 0,-11-5-17 0,5 0-4 0,6 0-1 0,6 0 0 16,-12-5-10-16,7 0-3 0,10 0 0 0,-17 0 0 16,7-1-1-16,4 1 0 0,7 0 0 0,-12-5 0 15,11 5 0-15,1 0 0 16,-1-5 0-16,7 5 0 0,-1-5 0 0,0 10 0 0,-6-5 0 0,7 0 0 15,-7 0 0-15,6 0-8 0,0-6 12 0,6 6-4 16,0-5-8-16,0 5 8 0,-6 5-8 0,6-10 8 16,0 0-8-16,0 5 0 0,0-10 9 0,0 10-9 15,0-6 0-15,0 6 0 0,-6-5 0 0,6 5 8 16,-6 0-8-16,6 0 0 0,-6 0 0 16,11 0 0-16,-5 5 0 0,-11 0 9 0,11-5-9 0,0 5 0 0,-6 0 10 0,-6 5-10 15,6 0 8-15,1 0-8 16,-7 0 8-16,1 0-8 0,-1-5 0 0,1 5 8 0,5 0-8 0,-6 0 0 15,1 0 0-15,11 0 8 0,-12-5-8 0,6 6 0 16,0-1 0-16,6 0 0 0,-11-5 0 0,5 5 0 16,6 0 8-16,0 0-8 0,0 0 0 0,0 5 0 15,-1-5 0-15,1 5 0 0,0-5 0 0,6 0 0 16,5 0 8-16,0 6-8 0,1-11 0 0,10 5-9 16,1 0 9-16,11-5-13 0,0-5 13 0,0 0 12 15,6-6-3-15,-6-4 0 0,0 5-9 0,0-5 0 16,-11 5 0-16,0-5 0 0,-12-6 0 0,6 6 0 0,-12 5 0 0,7 0 0 15,-12 5 0-15,-1 5 0 0,-4 0 0 0,-7 0 0 16,1 0 0-16,-7 0 0 0,-5 0 0 0,1 5-1056 16,-7 0-206-16</inkml:trace>
  <inkml:trace contextRef="#ctx0" brushRef="#br0" timeOffset="49115.777">9550 13196 57 0,'0'0'0'0,"0"0"0"16,0 0 0-16,0 0 0 0,0 0 66 0,0 5 8 16,-11 0 2-16,11-5 0 0,0 0-28 0,0 0-4 15,-11-5-2-15,5 0 0 0,0 5 40 0,6 0 8 16,-6-10 2-16,6 10 0 0,0-5 24 0,0 5 4 16,0 0 2-16,0 0 0 0,-5-10 3 0,5 10 1 15,0 0 0-15,0 0 0 0,0 0 2 0,0 0 0 16,0 0 0-16,0 0 0 0,17 0-24 0,0 0-5 15,-6 0-1-15,12 0 0 0,0 5-27 0,0-5-6 0,5 0-1 16,1-5 0-16,-1 5-24 0,12-11-6 16,0 1-1-16,6 5 0 0,5-5-6 0,-6 0-2 0,12 5 0 15,12-5 0-15,-1-10-9 0,0 9-3 0,18 1 0 0,5 0 0 16,6 0-4-16,0-5-1 0,-12 10 0 0,24-5 0 16,-13 0 0-16,-4 10-8 15,-1-6 12-15,0 1-4 0,-11 5 2 0,11 0 0 0,0 0 0 0,12 0 0 16,5 0 0-16,0 5 0 0,-5 1 0 0,16-6 0 15,-5 5-10-15,6 0 10 0,-12 0-10 0,6 0 10 16,-17-5-10-16,0 0 0 0,-23 0 0 0,6-5 8 16,-12 0-8-16,-5 0 0 0,-1-6 0 0,-5 6 0 15,0-10 0-15,6 5 0 0,-17-5-11 0,5-5-922 16,-6 4-185-16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7:13:24.2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13983 14259 806 0,'0'0'72'0,"6"0"-58"15,0 5-14-15,-6-5 0 0,0 0 113 0,11 11 20 16,-5-1 4-16,-6-10 1 0,0 0-17 0,11 0-3 16,-5 5-1-16,-6-5 0 0,0 0-43 0,0 0-9 15,0 0-1-15,0 0-1 0,5 0-19 0,-5 0-3 16,12 5-1-16,-12-5 0 0,0 0 9 0,0 0 2 15,6-5 0-15,-6 5 0 0,0 0 7 0,11 0 2 16,-5 0 0-16,5 0 0 0,-11 0-11 0,6 5-1 16,5-5-1-16,-5 5 0 0,-6-5-11 0,0 0-3 0,6 0 0 0,5 5 0 15,0-5-10-15,-11 0-3 0,0 0 0 0,12 0 0 16,-1 0 1-16,1 5 0 0,-12-5 0 0,5 0 0 16,7 0 3-16,-1 0 0 0,0 0 0 0,1 0 0 15,-6 0-6-15,11 0-1 0,-6 0 0 0,0 0 0 16,-5 0-3-16,5 0-1 0,1 0 0 0,-1 0 0 15,-5 0-5-15,5 0 0 0,1 0-8 0,5 0 12 16,-6 0-4-16,1 0-8 0,-7 0 11 0,12 0-11 16,-5 0 12-16,-1 0-12 0,-11 0 12 0,12 0-12 15,5 0 12-15,-6 0-4 0,6 5 0 0,-17-5-8 0,0 0 10 16,17 0-10-16,0 5 8 0,0-5-8 0,-17 0 8 0,12 0-8 16,5 5 0-16,0 0 8 0,0-5-8 0,-5 0 0 15,-12 0 0-15,11 0 8 0,6 5-8 0,-6-5 0 16,-11 0 0-16,18 5 8 0,-7 0-8 0,6-5 0 15,-6 0 0-15,7 5 0 0,-7-5 0 0,6 6 0 16,0-6 0-16,0 5 8 0,-5-5-8 0,5 0 0 16,0 0 0-16,6 0 0 0,-6-5 0 0,0-1 0 15,6 1 8-15,-1 0-8 0,-5 5 0 0,6-5 0 16,-6 5 0-16,6 0 0 0,-6 0 0 0,6 0 0 16,0 0 0-16,-6 0 0 0,6 0 0 0,-6 5 8 15,0 0-8-15,6 0 0 0,-6 1 0 0,0-6 0 16,-6 0 8-16,6 0-8 0,6-6 0 0,-6 12 0 15,0-6 0-15,0 5 0 0,0-10 0 0,1 5 0 16,4 0 0-16,-10 0 0 0,5 0 0 0,0-6 0 0,0 6 0 0,6 0 0 16,-6 0 0-16,6 0 0 0,-6 6 0 15,0-6 0-15,6 0 0 0,-6 0 0 0,6 0 0 0,-6 0 0 16,5 0 0-16,1 0 0 0,-6 0 0 0,0-6 0 16,1 1 0-16,-1 5 0 0,0-5 0 0,-6 5 0 15,-11 0 0-15,17-5 0 0,0 5 0 0,-5 0 0 16,-12 0 0-16,0 0 0 0,11 0 0 0,0 0 0 15,-11 0 0-15,0 0 0 0,0 0 0 0,12 0 0 16,-12 0 0-16,0 0 0 0,0 0 0 0,0 0 0 16,0 0 0-16,0 0 0 0,0 0 0 0,0 0 0 15,0 0-8-15,0 0 8 0,0 0 0 0,0 0 0 16,0 0 0-16,0 0 0 0,0 0 0 0,0 0 0 0,0 0 0 16,0 0 0-16,0 0 0 0,0 0 0 0,0 0 0 0,0 0-11 15,0 0 11-15,0 0-8 0,-12 10 8 0,1 1 0 16,0-1 0-16,-6 0 0 0,0 0 0 0,-1 0 0 15,7 5 0-15,-12 0 0 0,6-4 0 0,-6-1 0 16,1 0 0-16,4 5-8 0,-4-5 8 0,5 5 0 16,-1-5 0-16,-4 1 0 0,5-6 0 0,-1 5 0 15,1-5 0-15,6 5 0 0,0-5 0 0,-1 5 0 16,1 0 0-16,-1 0 0 0,1 6 0 0,5-6 0 16,1 5 0-16,-1 0 0 0,-5-5 0 0,5 5 0 15,0-4 0-15,-5 4 0 0,5-5 0 0,6-10 0 16,0 0 0-16,0 0 0 0,0 0 0 0,0 0 0 15,0 0 0-15,0 0 0 0,0 0 0 0,0 0 0 16,0 0 0-16,0 0 0 0,0 0 0 0,0 0 0 16,0 0 0-16,0 0 0 0,0 0 0 0,0 0 0 0,0 10 0 0,0 5 0 31,-6-5-60-31,-5 0-9 0,11 1-3 0,-11-6 0 16,-1-5-58-16,-5-5-12 0,6-6-2 0,-1 1-1 15,-5 0 57-15,0-5 12 0,11 0 3 0,1 0 0 16,-1-6 5-16,6 6 0 0,-6 5 1 0,6 0 0 0,0 0 42 0,0 5 8 0,-5-5 1 0,5 10 1 15,0 0 15-15,0 0 0 0,0 0 0 0,0 0 0 16,0 0 0-16,0 0 0 0,0 0 0 0,0 0 0 16,0 0 12-16,0 0-4 0,0 0 0 0,0 0-8 15,0 0 31-15,0 0-1 0,11 10 0 0,0-5 0 16,-11-5 10-16,0 0 3 0,0 0 0 0,17 10 0 16,1-5 5-16,-7 0 0 0,0 5 1 0,1-5 0 0,-12-5-17 0,11 15-4 15,-5-4-1-15,0 4 0 0,-1-5-11 0,-5 5-1 16,0 0-1-16,6 0 0 0,0 1-4 15,-1-1-1-15,-5 0 0 0,6 0 0 0,-6-15 3 0,6 10 0 16,-6-10 0-16,5 16 0 0,-5-16-4 0,0 0 0 16,12 5 0-16,-12-5 0 0,0 0-8 0,0 0 0 15,0 0 9-15,0 0-791 16,0 0-158-16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7:13:50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3026 5423 864 0,'0'0'76'0,"0"0"-60"0,0 0-16 0,0 0 0 15,0 0 169-15,0 0 31 0,-5-11 7 0,-1 6 1 16,6 5-34-16,-17-10-6 0,17 5-2 0,-11 0 0 16,5 0-33-16,0-5-6 0,-5 5-2 0,5 0 0 15,6 0-41-15,0 5-8 0,0 0-1 0,0 0-1 16,0 0-18-16,0 0-3 0,-17 0-1 0,17 0 0 15,0 0-10-15,0 0-2 0,0 0-1 0,0 0 0 16,0 0-9-16,0 0-2 0,0 0 0 0,0 0 0 16,0 0-6-16,0 0-2 0,0 0 0 0,0 0 0 0,0 0-4 0,17 0-2 15,0-5 0-15,-5 5 0 0,-12 0-14 0,17 0 11 16,0 0-11-16,0 0 10 0,23 5-2 0,-23-5 0 16,-17 0 0-16,0 0 0 0,17 0-8 0,6 0 0 15,-18 5 9-15,12-5-9 0,1 0 0 0,-1 0 0 16,0 0 0-16,6 0 8 0,-18-5-8 0,12 5 0 15,6-5 0-15,-6 5 0 0,0-10 0 0,6 10 0 16,6 0 0-16,-7 0 0 0,1 0 0 0,11 0 0 16,-11 0 0-16,0 0 8 0,0 0-8 0,11 5 0 15,0-5 0-15,-17 5 0 0,23 0 0 0,-17-5 0 16,11 0 0-16,-11 5 0 0,0 0 0 0,11-5 0 16,-17 0 0-16,11 0 0 0,7 0 0 0,-13 5 0 15,1-5 0-15,6 0 0 0,-1 0 0 0,1 0-12 0,-7 0 4 0,7 0 0 16,-1 0 8-16,-11 0 0 0,6 5 0 0,-6-10 0 15,-5 5 0-15,16 0 0 0,-11 0 0 0,-5 0 0 16,5 5 0-16,0 0 11 0,6-5-3 0,5 0 0 16,-16 0-8-16,16 0 0 0,-5-5 0 0,-6 5 0 15,11 0 0-15,1 5 0 0,-1-5 0 0,7 0 0 16,-13 0 0-16,13 0 0 0,-7 0 0 0,1-10 0 16,10 10 0-16,-16-5 0 0,17 0 0 0,-6-5 0 15,6 0 0-15,-6-1 0 0,12 1 0 0,-6 0 0 16,-6 10 0-16,6-15 0 15,-6 5 0-15,-5 10 0 0,5-15 0 0,0 10 0 0,-6 0 0 0,7 5 0 16,-1-11 0-16,-11 6 0 0,17 0 0 0,-6 0 0 16,-11 5 0-16,16 0-14 0,-4-15 5 0,4 10 1 15,-16 0 8-15,0 0 11 0,11 0-3 0,-17 0 0 16,6 0-8-16,-6 5 0 0,0-5 0 0,-5 5 0 16,5 0 0-16,-6-5 0 0,1 10-12 0,-1 0 12 15,-11-5-62-15,6 10-5 0,-6-10-1 0,11 10-1428 16</inkml:trace>
  <inkml:trace contextRef="#ctx0" brushRef="#br0" timeOffset="6574.516">8661 5311 1440 0,'0'0'128'0,"0"0"-103"15,0 0-25-15,18 5 0 0,-7 5 120 0,0 1 20 16,6-1 3-16,-11 0 1 0,6 0-4 0,-1-5 0 16,6 0 0-16,-6 0 0 0,7-5-47 0,4 0-9 15,-5 0-3-15,1-5 0 0,4-5-23 0,-5 5-5 16,12-5-1-16,-6 0 0 0,5-1-14 0,-5 1-3 0,11 0-1 0,6 0 0 15,0 0-7-15,-6 5-2 0,0 5 0 0,6-10 0 16,6 5-5-16,-1 0-2 0,7 0 0 0,-7 5 0 16,6 0-2-16,12 0-1 0,11 0 0 0,-17-11 0 15,12 11-6-15,5 0-1 0,0-5 0 0,0 5 0 16,11 0-8-16,-5 0 8 0,-6 0-8 0,17 0 8 16,6 0-8-16,0 0 0 0,6 0 9 0,5 0-9 15,-6 0 0-15,1 0 0 0,5-5 0 0,-11 5 0 16,0 5 0-16,-12-5 0 0,1 0 0 0,-1 5 0 15,-11 6 0-15,-5-11 0 0,-12 5 0 0,0 0 8 16,0 10-8-16,-6-10 0 0,-17 0 0 0,12 10 0 16,-6-15 0-16,-12 5-13 0,-5 0 1 0,0-5-969 15,-6 0-195-15</inkml:trace>
  <inkml:trace contextRef="#ctx0" brushRef="#br0" timeOffset="44574.545">19903 4486 1152 0,'0'0'102'0,"0"0"-82"0,0 0-20 0,0 0 0 16,0 0 240-16,0 0 43 0,0 0 9 0,0 0 1 16,0 0-113-16,-6 5-22 0,1 15-5 0,-1 5-1 15,6 1-74-15,-6-1-15 0,1 11-3 0,5 14-1 16,-6-14-17-16,6 4-3 0,0 6-1 0,0 4 0 15,0-9-18-15,0-1-3 0,0 1-1 0,0-1 0 16,11 1-16-16,-11-16 0 0,0 1 8 0,6-1-8 16,0 0-68-16,-1-15-18 0,-5 0-3 0,0-10-1231 15</inkml:trace>
  <inkml:trace contextRef="#ctx0" brushRef="#br0" timeOffset="44855.73">20741 4243 1670 0,'5'15'148'0,"7"5"-118"15,-1 0-30-15,1 6 0 0,-1-1 214 0,-5 11 37 16,5-6 7-16,-5 0 2 0,-6 11-122 0,0-6-24 15,6 6-5-15,-6-6-1 0,5 6-68 0,-5 4-15 16,-5-4-2-16,-1-11-1 0,6 1-5 0,0 4-1 0,-6-10 0 16,6 6 0-16,-6 4-8 0,6-20-8 0,0 6 12 15,6-1-12-15,-6-5 0 0,6 0 0 0,-6-15 0 0,6 10 0 32,-6-10-157-32,0 0-35 0,17 0-8 0</inkml:trace>
  <inkml:trace contextRef="#ctx0" brushRef="#br0" timeOffset="44996.319">21088 4592 1785 0,'0'0'159'0,"0"0"-127"0,0 0-32 0,0 0 0 16,0 10 221-16,-5 0 39 0,-1 1 7 0,-5-1 1 15,-7-5-126-15,-4 0-26 0,-13 0-4 0,1 0-2 16,0-5-66-16,-12 5-14 0,7-5-2 0,-7 5-1 0,0 5-1 16,1-10 0-16,5 0 0 0,0 0 0 15,-5 0-132-15,16 0-26 0</inkml:trace>
  <inkml:trace contextRef="#ctx0" brushRef="#br0" timeOffset="51432.371">22154 4547 403 0,'0'15'36'0,"11"-10"-36"16,-11 15 0-16,6-10 0 0,-6 10 347 0,-6 1 62 15,6 4 13-15,6 10 2 0,-6-4-282 0,-6 4-57 16,0 1-11-16,-5 9-2 0,5 1-16 0,1-1-2 0,5 1-1 0,-6 0 0 15,6-1-37-15,-6-9-8 0,6-6-8 0,-5 0 11 16,-1 1-11-16,6-6 0 0,-6-10 0 0,6 6 0 31,0-16-114-31,0-5-28 0,0 0-6 0,40 5 0 0</inkml:trace>
  <inkml:trace contextRef="#ctx0" brushRef="#br0" timeOffset="51822.846">23783 4496 1612 0,'12'25'72'0,"-7"-5"14"0,1 1-69 0,-6 4-17 16,0 0 0-16,0 11 0 0,6-1 100 0,-6 6 17 15,-6-6 3-15,6 1 1 0,-6-1-49 0,6 1-11 16,-5-1-1-16,-1 0-1 0,0-4-27 0,6 4-4 0,-5-4-2 0,5-1 0 15,-6-5 5-15,6 1 1 0,0-6 0 0,0-5 0 16,0 0-15-16,6 1-2 0,-6-6-1 0,0 0 0 16,0-10-14-16,0 0 11 0,0 0-11 0,0 0 10 31,0 0-133-31,0 0-26 0,0 0-6 0</inkml:trace>
  <inkml:trace contextRef="#ctx0" brushRef="#br0" timeOffset="52010.294">23914 4896 1728 0,'0'0'153'0,"0"0"-122"0,0 0-31 0,0 0 0 0,0 0 108 0,0 0 16 15,0 0 4-15,0 0 0 0,0 0-7 0,-11 15-1 16,0-10 0-16,-6 0 0 0,-1 0-70 0,-4 5-14 16,-1-10-4-16,-6 0 0 0,7 0-21 0,-7-10-11 15,1 10 10-15,-1-5-10 16,1 0-39-16,5 0-13 0,0 5-4 0,0 0-1112 15</inkml:trace>
  <inkml:trace contextRef="#ctx0" brushRef="#br0" timeOffset="52651.014">25037 4587 1170 0,'0'0'52'0,"0"0"10"0,0 0-50 0,0 0-12 16,11 0 0-16,-11 0 0 0,0 0 92 0,0 0 15 16,0 0 3-16,0 0 1 0,0 0-54 0,0 0-10 15,0 0-3-15,0 0 0 0,12-10-35 0,-12 10-9 16,-17-5 0-16,5 0 0 0,1 10 53 0,-1 0 9 16,-5 5 2-16,0 0 0 0,0 5-52 0,-6 6-12 15,6 4 0-15,0 5 0 0,0 6 50 0,0-1 7 16,6 11 2-16,5-6 0 0,0 6-11 0,0-1-1 15,12-14-1-15,0 9 0 0,11 1-18 0,0-11-4 0,0 1-1 16,12-6 0-16,-1-5 30 0,6-5 7 16,-11-4 0-16,6-1 1 0,5-10-28 0,-6-5-5 15,6-6-2-15,1-4 0 0,-7-5-12 0,6-5-2 0,0-1-1 16,-5-4 0-16,-1-5-11 0,-16 4 0 0,5 1 0 0,0-6 0 16,-6 6 0-16,-11 0 0 0,0-1 0 0,-11 1 0 15,0-1 0-15,-6 6-9 0,-6-10 9 0,0 9 0 16,0 1 0-16,0 5 0 0,-11 0 0 0,6 4 0 15,-12 1-151-15,6 10-26 0</inkml:trace>
  <inkml:trace contextRef="#ctx0" brushRef="#br0" timeOffset="77549.917">12359 10208 806 0,'0'0'17'0,"0"0"4"0,0 0 1 0,0 0 2 0,0 0-24 0,0 0 0 0,0 0 0 0,0 0 0 15,0 0 56-15,0 0 6 0,12 10 2 0,5 0 0 0,6-5 0 16,5 0 0-16,12 1 0 0,6-1 0 16,5 5-52-16,0 0-12 0,6 0 0 0,17 0 0 15,6 0 0-15,5 0 0 0,12 1 0 0,0 4 0 0,0-5 0 0,6 0 0 16,-7 0 0-16,1 0 0 0,6 0 54 0,-1 0 8 16,7-4 2-16,-1-1 0 0,-6 5-52 0,1-5-12 15,-6 5 0-15,5-5 0 0,-5 0 0 0,0 0 0 16,-6 0 0-16,6 0 0 0,-11 0 0 0,-7 5 0 15,-4 1 0-15,-13-1 0 0,1 0 0 0,-12 0 0 16,0 0 0-16,1-5 0 0</inkml:trace>
  <inkml:trace contextRef="#ctx0" brushRef="#br0" timeOffset="78783.974">17077 10335 57 0,'0'0'0'0,"0"0"0"0,0 0 0 0,0 0 0 0,0 0 0 0,0 0 0 15,0 0 107-15,0 0 16 0,-11 0 3 0,11 0 1 16,-12 0-67-16,12 0-14 0,0 0-2 0,0 0-1 16,-5 0-19-16,5 0-3 0,-12 0-1 0,12 0 0 15,0 0 8-15,0 0 0 0,0 0 1 0,0 0 0 16,0 0 6-16,0 0 1 0,0 0 0 0,0 0 0 15,0 0-4-15,0 0 0 0,0 0 0 0,0 0 0 16,12 5-14-16,-12-5-3 0,0 0-1 0,11 0 0 16,-11 0-5-16,0 0-1 0,0 0 0 0,0 0 0 15,0 0-8-15,0 0 10 0,0 0-10 0,0 0 10 0,0 0-10 16,0 0 8-16,0 0-8 0,0 0 8 0,0 0-8 0,0 0 0 16,0 0 0-16,0 0 8 0,0 0-8 0,0 0 0 15,0 0 0-15,0 0 0 0,11-5 0 0,-11 5 8 16,0 0-8-16,0 0 8 0,0 0-8 0,0 0 8 15,0 0-8-15,0 0 8 0,0 0-8 0,0 0 0 16,0 0 0-16,0 0 0 0,0 0 0 0,0 0 0 16,-11 5 0-16,5-5 8 0,-5 0-8 0,-1 0 0 15,7 0 0-15,5 0 0 0,0 0 0 0,0 0 0 16,0 0 0-16,0 0 0 0,0 0 0 0,0 0 0 16,11 5 0-16,1 0 0 0,5 0 0 0,-6 0 0 15,0 0 0-15,1-5 8 0,-12 0-8 0,11 5 0 16,1 0 0-16,-12-5 0 0,0 0 0 0,0 0-14 0,0 0 3 0,0 0-354 15,0 0-71-15</inkml:trace>
  <inkml:trace contextRef="#ctx0" brushRef="#br0" timeOffset="79690.01">16912 10304 172 0,'11'10'16'0,"-11"-10"-16"0,0 0 0 0,12 11 0 16,-1-6 112-16,0 5 19 0,1-5 4 0,-6 0 1 15,-6-5-70-15,0 0-14 0,0 0-2 0,17 5-1 16,-17-5-3-16,0 0-1 0,0 0 0 0,0 0 0 0,0 0-11 16,0 0-2-16,0 0-1 0,0 0 0 0,0 0-10 0,0 0-1 15,0 0-1-15,11 5 0 0,-11-5-1 0,0 0 0 16,11 0 0-16,-11 0 0 0,0 0 6 0,0 0 2 15,12 5 0-15,-1-5 0 0,-11 0-6 0,0 0 0 16,0 0-1-16,17 0 0 0,-17 0-3 0,12 0 0 16,-12 0 0-16,0 0 0 0,5 0-7 0,-5 0-1 15,0 0-8-15,12 0 12 0,-12 0-12 0,11 0 9 16,-11 0-9-16,12 0 8 0,5 0-8 0,-12 0 8 16,-5 0-8-16,17 5 8 0,1 0 4 0,-7-5 1 15,0 5 0-15,1 0 0 0,5-5-5 0,-6 0-8 16,6 0 11-16,-5-5-11 0,-1 5 12 0,0-5-12 0,1 5 12 0,5-5-12 15,-6 5 19-15,1-5-3 16,5 5-1-16,-6-5 0 0,1 0-5 0,-1 5-1 0,6-5 0 0,0 5 0 16,-5 0-1-16,5 0-8 0,0 0 12 0,0 0-4 15,0 0-8-15,0 0 0 0,0 0 0 0,0 0 0 16,0 0 19-16,6 0 1 0,0 0 1 0,-6 0 0 16,0 0-21-16,0 0 0 0,6 5 0 0,-6-5 0 15,0 0 9-15,12-5-9 0,-6 5 12 0,-1 0-12 16,1-5 9-16,0 5-9 0,0-5 0 0,-1 5 9 15,1 0-1-15,0 0-8 0,0-5 12 0,0 5-4 16,-1 0-8-16,7 0 0 0,-6 0 0 0,-1 5 8 16,7-5-8-16,-1 5 0 0,1 0 0 0,-1 0 0 15,12 0 0-15,-5 0 0 0,-7 0 0 0,12 0 8 16,-6 0-8-16,0 0 0 0,0 0 0 0,1-5 0 16,-7 5 0-16,1 1 0 0,-1-1 0 0,-5 0 0 0,11-5 9 0,-5-5-9 15,-1 5 10-15,-5-5-10 0,11 5 9 0,-5 0-9 16,-1 0 8-16,-5 0-8 0,5-6 8 15,1 1-8-15,-6 5 0 0,5 0 8 0,1 0-8 16,5-5 0-16,-6 5 0 0,6 0 0 0,-5 5 0 0,5 0 0 16,0-5 0-16,0 6 0 0,1-6 0 0,-1 5 0 15,-6-5 0-15,7 0 0 0,-1 0 0 0,-6 0 0 16,-5 0 0-16,0-5 8 0,0-1-8 0,-6 6 0 16,0-5 9-16,0 5-9 0,0-10 8 0,0 5-8 15,6 5 8-15,-6 0-8 0,0 0 0 0,0 0 0 16,6 5 0-16,0 5 0 0,-1-5 0 0,7 1 0 15,-1-1 0-15,1 5-8 0,-1-5 8 0,7 0 0 0,-7 5 0 16,6-5 0-16,0 0 0 0,-5 0 0 0,5-5 0 0,0 0 0 16,-5 0 0-16,-1 0 0 0,1-5 0 0,-6 5 0 15,-1 0 0-15,1-5 8 0,6 0-8 0,-7 5 0 16,-4 0 0-16,4 0 0 0,1 0 0 0,6 0 8 16,-1 5-8-16,6 0 0 0,0 5 0 0,1-5 0 15,5-5 0-15,-1 5 0 0,1 0 0 0,-5 1 0 16,-7-1 0-16,0-5 0 0,1 5 0 0,-1-5 0 15,-5 5 0-15,0-5 0 0,-6 5 0 0,0-5 8 16,-5 0-8-16,-12 0 0 0,0 0 0 0,0 0-576 16,0 0-120-16</inkml:trace>
  <inkml:trace contextRef="#ctx0" brushRef="#br0" timeOffset="83626.625">4559 10304 57 0,'-11'-5'0'0,"-1"5"0"0,7 0 0 0,5 0 0 16,-17-5 0-16,11 0 0 0,-6 0 118 0,-5 0 18 0,12 5 4 0,-12-5 1 15,11 0-56-15,-11 5-11 0,5-5-2 0,1 5-1 16,11 0-29-16,0 0-6 0,-17 0 0 0,17 0-1 16,0 0-3-16,0 0 0 0,0 0 0 0,0 0 0 15,17 5 18-15,-6 0 3 0,18-5 1 0,11 5 0 16,0 5-3-16,0-10-1 0,22 5 0 0,7-5 0 16,-1 0-10-16,6 0-1 0,6 0-1 0,0-5 0 15,11 0 3-15,6 0 1 0,5 5 0 0,6 0 0 16,6 0-8-16,6 0-2 0,-6-5 0 0,0 5 0 15,23 0-12-15,-12 5-4 0,23-5 0 0,-11 5 0 16,-17 0-16-16,11-10 0 0,5 0 0 0,-10 0 0 16,5 5 17-16,0 0 0 0,-17-5 0 0,5 0 0 15,-5-5-17-15,-11 0 0 0,17-1 0 0,-24 6 0 16,-4 5 0-16,-18 0 0 0,-6 0 0 0,0 0 0 16,-22 5 0-16,-6 0 0 0,0 1 0 0,-17 4 0 15</inkml:trace>
  <inkml:trace contextRef="#ctx0" brushRef="#br0" timeOffset="120224.363">18296 14918 172 0,'0'0'16'0,"0"0"-16"16,0 0 0-16,0 0 0 0,0 0 122 0,0 0 22 15,0 0 4-15,0 0 0 0,0 0-17 0,0 0-4 16,6 15-1-16,0 0 0 0,-6-5-14 0,5 0-2 16,-5 0-1-16,0 6 0 0,6-1-21 0,0-5-4 15,-6 5 0-15,6-5-1 0,-6-10-7 0,0 0 0 16,5 15-1-16,1-4 0 0,-6-11 0 0,11 15 0 16,1-10 0-16,5 10 0 0,0-5-15 0,0-5-4 15,6 5 0-15,0-5 0 0,5 0-14 0,1 1-3 16,-7-6-1-16,13 5 0 0,-1 0-11 0,0-5-3 15,0 5 0-15,6-5 0 0,0 0-4 0,-6-5-2 16,0 0 0-16,0 5 0 0,1 0-5 0,-1 0-1 16,-6 0 0-16,7 0 0 0,-1-5-2 0,-6 5-1 0,1 0 0 0,-1-6 0 15,1 6-9-15,-7-5 0 0,1 0 0 0,-6-5 0 32,-5 5-28-32,-7-5-12 0,1 0-1 0</inkml:trace>
  <inkml:trace contextRef="#ctx0" brushRef="#br0" timeOffset="137726.847">5556 17313 1036 0,'0'0'46'0,"0"10"10"0,0 5-45 16,6 0-11-16,-6-15 0 0,0 11 0 0,0 4 192 0,0-15 36 15,0 0 7-15,6 10 1 0,-6-10-51 0,0 0-10 16,11 10-3-16,6 0 0 0,-17-10-75 0,17 5-15 16,6-5-3-16,-6 0-1 0,0 0-11 0,12 0-3 15,5 0 0-15,0 0 0 0,12 0-23 0,5 0-5 16,17 0 0-16,12 0-1 0,34-5-15 0,0 0-4 15,17-5 0-15,-6-5 0 0,6 0-8 0,6 4-8 16,-6 1 9-16,-11 5-9 0,-6 0 11 0,-12 5-11 16,-10 0 12-16,-7 5-12 0,-11 0 13 0,-11-5-4 15,5 5-1-15,-22 5 0 0,5-4-8 0,-17 4 12 16,0-5-12-16,-5 5 12 0,-1-5-12 0,-11 0 0 16,6 0-12-16,-6 5-962 0,-5-5-192 15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7:16:29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15436 3549 1609 0,'0'0'71'0,"6"-15"15"0,0 10-69 0,-6 5-17 0,0 0 0 0,0 0 0 15,-6-5 66-15,-6 5 10 0,12 0 1 0,-17 10 1 16,-11 10-19-16,11 0-4 0,5 11-1 0,-5 4 0 15,0 1-16-15,6 9-3 0,5 6-1 0,6-1 0 16,6 1 10-16,11 5 3 0,-6-1 0 0,12 1 0 16,6-10 43-16,5-6 9 0,0-4 1 0,11-11 1 15,1 0 2-15,5-15 0 0,12-10 0 0,-6-10 0 16,-11-15-75-16,5 0-16 0,0-21-2 0,0-5-1 0,-11-4-9 0,-11-6 12 16,5-15-12-16,-11 5 12 0,0 5-12 0,-12-10 0 15,-11 16 0-15,0-6 0 0,-6 5 0 0,-11 10 0 16,-17 6 0-16,6 4 0 0,-7 11-17 0,1 10 4 15,-6 9 1-15,-11 1 0 16,5 10-36-16,1 10-6 0,-1 6-2 0,1 4 0 16,5 5-226-16,0 6-46 0</inkml:trace>
  <inkml:trace contextRef="#ctx0" brushRef="#br0" timeOffset="124.842">15396 3701 1152 0,'0'0'51'0,"12"0"10"0,-1 5-49 0,6-5-12 15,0 0 0-15,0-5 0 0,6 5 300 0,6-5 56 16,5 0 12-16,6 0 3 0,0-5-210 0,5-1-41 15,6 1-9-15,6 5-2 0,-11-15-29 0,5 15-7 0,1-15-1 0,-1 4 0 16,0 1-64-16,-5 5-8 16,-12-5-11-16,-6 5 3 15,1-5-27-15,-6 4-5 0,-6-4 0 0</inkml:trace>
  <inkml:trace contextRef="#ctx0" brushRef="#br0" timeOffset="655.893">16621 2901 1267 0,'0'0'56'0,"0"0"12"0,0 0-55 0,0 0-13 0,0 0 0 0,0 0 0 15,-11 10 160-15,-1 5 28 0,1 10 7 0,-6 11 1 16,-6 14-109-16,0 1-22 0,1 10-4 0,-7 15-1 15,1 25 4-15,5-10 0 0,0 0 0 0,6 11 0 16,6-11 0-16,5-5 0 0,6-10 0 0,6 0 0 16,-1-10-12-16,1-6-1 0,11-4-1 0,0-10 0 15,12-1-29-15,-1-14-5 0,12-6-2 0,-6 5 0 16,0-25 6-16,6 1 0 0,6-1 1 0,-18-10 0 16,-11-6-182-16,6-4-37 0,6-5-7 0</inkml:trace>
  <inkml:trace contextRef="#ctx0" brushRef="#br0" timeOffset="905.842">16923 3225 1324 0,'0'0'118'0,"6"10"-94"15,0 5-24-15,-6 10 0 0,-12-9 124 0,18 19 21 16,0 1 4-16,-1 14 1 0,-5-9-43 0,0 14-9 15,0 1-2-15,6 10 0 0,5-5-46 0,-5 10-10 16,0-16-1-16,0 6-1 0,11 0 4 0,0 0 1 16,-12-11 0-16,7-4 0 0,-1-1-25 0,1-9-5 15,-1-1-1-15,0-9 0 0,1-6-12 0,-7-5 0 0,13 0-9 0,-13-5-743 16,-5-10-149-16</inkml:trace>
  <inkml:trace contextRef="#ctx0" brushRef="#br0" timeOffset="1155.805">17311 3716 1209 0,'0'0'108'0,"0"0"-87"0,0 0-21 0,0 0 0 15,0 0 100-15,0 10 16 0,-6 5 4 0,6 6 0 16,0-6 0-16,0 5 1 0,6 0 0 0,-1 6 0 16,1-1-39-16,5 5-8 0,7 1-2 0,-1-6 0 0,5 0-13 15,7 1-3-15,-1-6-1 0,7 5 0 0,-1-15 0 0,0 1 0 16,-6-6 0-16,7-5 0 0,-1-5-17 15,-6-11-3-15,-5 1-1 0,0 0 0 0,-6-10-22 16,-6 4-4-16,1-9 0 0,-6 5-8 0,-6-6 0 0,-12 6 0 16,6 0 0-16,-16-6 0 0,-1 11 0 0,-6 0-9 15,-5 0 9-15,-6 4 0 0,0-9-12 0,1 10 4 16,10 0 0-16,-5 10 0 16,0-11-251-16,5 16-49 0</inkml:trace>
  <inkml:trace contextRef="#ctx0" brushRef="#br0" timeOffset="1546.6">17955 3863 1958 0,'11'0'43'0,"6"0"9"0,0 0 1 0,0 0 3 0,-17 0-45 0,17-15-11 0,-5 10 0 0,-1 0 0 15,-5-6 53-15,-1 1 9 0,-5 5 2 0,0 5 0 16,0 0-52-16,0 0-12 0,-11-10 0 0,0 10 0 15,-1 10 0-15,-5-10 0 0,0 15 0 0,0 6 0 16,-6-1 0-16,6 10 0 0,6 1 0 0,-1-1 0 16,-5 11 0-16,12-16 0 0,-7 5 0 0,12-4 0 15,-6 4 0-15,6-5 0 0,0-15 0 0,6 6 0 16,-6-16 54-16,0 0 8 0,12-16 2 0,-1 6 0 16,6-5-52-16,-6-10-12 0,7 0 0 0,-7 4 0 15,0-4 0-15,1 5 0 0,5-1 0 0,0 11 0 16,-17-10 0-16,11 15 0 0,1-5 0 0,5 10 0 0,-12 10 0 15,7 5 0-15,5 11 0 0,-11 9 0 0,5 5 54 0,-5 6 8 16,-1 5 2-16,1 4 0 0,-6-4-52 0,0 10-12 16,-6-5 0-16,-5-6 0 0,5 1 0 0,-5-1 0 15,0-14 0-15,-7-1 0 0,1-4 0 0,-5-11 0 16,5-5 0-16,-6-10 0 16,0-5-88-16,0-5-21 0,0-10-4 0</inkml:trace>
  <inkml:trace contextRef="#ctx0" brushRef="#br0" timeOffset="2015.197">18308 3630 1267 0,'17'20'28'0,"-11"6"5"0,-1-6 2 0,1 10 1 0,0 6-36 0,-6 4 0 0,5 6 0 0,7-6 0 16,-12-4 58-16,5 4 5 0,1-4 1 0,0 4 0 15,0-4 0-15,-6-1 0 0,5-10 0 0,1 6 0 16,0-11 24-16,-1-5 4 0,1 0 2 0,0-4 0 16,-6-11-48-16,0 0-10 0,0 0-1 0,0 0-1 15,0 0-21-15,0 0-4 0,0 0-1 0,0 0 0 0,0-11-8 0,0 6 8 16,5-20-8-16,-5 10 8 15,6-11 2-15,-6-4 0 0,6 0 0 0,0-6 0 0,-1 1-2 16,1-1-8-16,-6 6 12 0,6-11-4 0,-1 1 4 0,1 10 0 16,-6-6 0-16,6 6 0 0,-1 4 12 0,7 1 4 15,-1 0 0-15,6 10 0 0,-5-1 9 0,-1 6 3 16,0 5 0-16,7 5 0 0,4 5-2 0,1 16 0 16,-6-11 0-16,0 15 0 0,-5 10-14 0,5 11-2 15,0 5-1-15,0 4 0 0,0 6-9 0,0 5-3 16,0-10 0-16,-5-1 0 0,5-4-9 0,0 0 0 15,-11-16 9-15,11 6-9 0,-6-6 0 0,-5-10 9 16,-1 1-9-16,7-16 0 16,-6 5-63-16,-6-15-19 0,0 0-4 0,0 0-706 0,5-15-140 15</inkml:trace>
  <inkml:trace contextRef="#ctx0" brushRef="#br0" timeOffset="2202.404">18821 2850 1555 0,'39'25'138'0,"-21"-14"-110"0,10 4-28 0,1 20 0 16,10 26 147-16,1 10 24 0,12 10 5 0,-7 20 0 15,1-10-69-15,5 56-15 0,0 15-2 0,-5 0-1 16,-12-25-23-16,-17-10-5 0,-11-16-1 0,-6 0 0 16,-17-24-42-16,-6-1-9 0,-17-10-1 0,-5-6-8 15,-7-14 0-15,-5-25 0 0,0-6 0 0,12-20-1224 16</inkml:trace>
  <inkml:trace contextRef="#ctx0" brushRef="#br0" timeOffset="8576.023">16376 5833 172 0,'0'0'8'0,"0"0"1"0,0 0-9 0,0 0 0 0,12-5 0 0,5 0 0 15,-6-11 160-15,-5 1 31 0,0 5 5 0,5-5 2 16,-5 5-83-16,-1 0-17 0,-10 5-3 0,5 5-1 16,0 0-30-16,-12-5-5 0,1 0-2 0,-6 5 0 0,0 5 6 0,0 5 1 15,-1 5 0-15,-4 0 0 0,-1 0 0 16,6 0 0-16,0 11 0 0,0 4 0 0,-6 1-6 0,6-1-1 16,11 10 0-16,0 6 0 0,1-5 3 0,5-1 1 15,0 11 0-15,11 4 0 0,12-14-25 0,-6 5-6 16,6-6-1-16,5-5 0 0,6-4 28 0,1-6 6 15,-1-15 1-15,0-5 0 0,0-5-12 0,12-10-1 16,5-10-1-16,-11-5 0 0,-12-11-27 0,7-4-6 16,4-6-1-16,1-10 0 0,-11-4-8 0,-6-6-8 15,-6 5 9-15,5-5-9 0,-4 0 0 0,-13 11 0 16,-28-6 0-16,12 10 0 0,5 1 0 0,-5-1-10 16,-18 10 10-16,-5 1-8 0,-6 10 8 0,6 4 0 15,-6 1-9-15,0 5 9 16,-5 4-53-16,5 11-7 0,6 10 0 0,-6 6-1155 0</inkml:trace>
  <inkml:trace contextRef="#ctx0" brushRef="#br0" timeOffset="8779.014">16217 6177 1670 0,'23'10'148'0,"5"0"-118"0,-17 1-30 0,12 4 0 16,-6-10 172-16,6 0 29 0,-6 0 6 0,0-5 1 15,0 0-64-15,0-5-13 0,1 5-3 0,4-10 0 16,-5 10-102-16,1-15-26 0,10 4 0 0,-5-4 0 16,0 0 0-16,5 0 0 0,6-5 0 0,6 4 0 15,-11-4-32-15,-1 5-11 0,-5-5-2 0,11 10-1 16,6-6-200-16,-17 6-40 0</inkml:trace>
  <inkml:trace contextRef="#ctx0" brushRef="#br0" timeOffset="9091.411">17254 5382 1728 0,'0'0'76'0,"0"10"16"0,0 0-73 0,0 0-19 15,0 6 0-15,-6 4 0 0,0 10 51 0,1 1 6 16,-1 4 2-16,-5 31 0 0,-7-15 8 0,7 9 1 16,0 1 1-16,5 10 0 0,-5-10-4 0,5 5-1 0,6-6 0 15,6 1 0-15,-1-5-2 0,1-5-1 0,5-11 0 0,-5 6 0 16,11-6-13-16,6-4-4 0,-6-6 0 0,6-10 0 16,5 0-16-16,-5-4-4 0,11-11-1 0,-5 0 0 15,-1-5-13-15,1 5-2 0,5-10-8 0,-11 0 12 16,0-5-47-16,-1-1-9 15,-5 1-3-15,0-5 0 0,1 0-128 0,-7 0-25 0,0-11-6 16</inkml:trace>
  <inkml:trace contextRef="#ctx0" brushRef="#br0" timeOffset="9341.411">17744 5377 1771 0,'23'30'78'0,"-12"-14"17"0,0 9-76 0,1-10-19 16,-7 10 0-16,1 6 0 0,5 4 59 0,-5 6 8 15,0 4 1-15,0 6 1 0,-6 5-9 0,5-1-1 16,7 1-1-16,-1 5 0 0,-11-10-30 0,6 4-7 16,-1-9-1-16,1-1 0 0,6-4 0 0,-7-1-1 15,1-4 0-15,5-1 0 0,6-4-11 0,-11-1-8 16,-6-10 12-16,6 1-12 0,5-6 0 0,-11-15 0 15,0 5-10-15,0-5-694 16,0 0-140-16</inkml:trace>
  <inkml:trace contextRef="#ctx0" brushRef="#br0" timeOffset="9669.515">18359 5970 1497 0,'0'0'32'0,"0"0"8"0,0 0 0 0,0 0 4 0,0 0-36 0,0 0-8 0,0 0 0 0,0 0 0 15,0 0 65-15,0 0 11 0,0 0 3 0,0 0 0 16,-11 10-57-16,-1 5-11 0,7 5-3 0,-1 0 0 16,0 6 21-16,0-1 4 0,6 5 1 0,0 1 0 15,0-1-6-15,6-5 0 0,0 6-1 0,5-11 0 0,1-5 16 0,5 6 3 16,-6-11 1-16,12 0 0 0,0-5 12 0,-6-10 2 15,11-5 1-15,-5-11 0 0,0 1-28 0,-6-5-6 16,0-11 0-16,-6-4-1 0,-11-1-27 0,0 1 0 16,6-1 8-16,-12-4-8 15,-5 9 0-15,0 1 0 0,-12 5 0 0,0 14 0 0,0-9-10 0,-5 10 10 16,-1 5 0-16,1 10-9 16,5-10-115-16,-5 10-24 0,5 10-4 0</inkml:trace>
  <inkml:trace contextRef="#ctx0" brushRef="#br0" timeOffset="10107.097">18895 5995 1058 0,'0'0'47'0,"0"0"9"0,0 0-44 0,0 0-12 0,0 0 0 0,0 0 0 16,5-10 50-16,1 0 8 0,-6-6 2 0,0 1 0 16,0 0-12-16,-6 5-3 0,1-5 0 0,-1 5 0 15,-5-6-25-15,-1 11-4 0,1-10-2 0,-6 5 0 16,5 10 2-16,1 0 1 0,-12 0 0 0,6 0 0 16,0 5 10-16,-6 5 1 0,6 5 1 0,6 1 0 15,-1 9 18-15,1 5 3 0,5-4 1 0,-5 9 0 0,5-10-11 0,6 6-1 16,0-6-1-16,6 0 0 0,-1 1-3 0,1-1-1 15,0-10 0-15,5 0 0 16,1-4 2-16,5 4 1 0,0-15 0 0,6 0 0 0,-6-10-6 0,5 5-2 16,-4-6 0-16,-1 11 0 0,0-15-13 0,6 0-4 15,-6 10 0-15,0 0 0 0,0 5-4 0,0 0 0 16,0 5-8-16,0 10 12 0,0 5 4 0,-5-9 1 16,5 14 0-16,0 5 0 0,-11 11 7 0,5-1 0 15,-5 1 1-15,5-1 0 0,-5 1-5 0,-1-1 0 16,1-4-1-16,-6-1 0 0,0-9-10 0,-6-1-1 15,1-5-8-15,-7 0 12 0,1-9-12 0,0 4 0 16,-7-10 0-16,1 0 0 16,-5-5-94-16,-1-10-12 0,0-5-2 0</inkml:trace>
  <inkml:trace contextRef="#ctx0" brushRef="#br0" timeOffset="10497.328">19111 6010 230 0,'0'0'20'15,"12"5"-20"-15,-7 5 0 0,12 0 0 0,-5 6 233 16,-1-1 43-16,6 0 8 0,-11-5 1 0,5 5-134 0,-5-5-27 15,5 1-6-15,-11-11-1 0,0 0-48 0,0 0-9 16,0 0-3-16,0 0 0 0,0 0 0 0,0 0 0 16,0 0 0-16,6-11 0 0,0 1-24 0,0-10-5 15,-1 0 0-15,1-6-1 0,-6-4-3 0,11 0-1 16,-5-1 0-16,5 6 0 0,1 0-4 0,5 4-1 16,0 6 0-16,0 5 0 0,0 5 8 0,6 10 2 15,0 0 0-15,5 10 0 0,-11 6-4 0,6 4 0 16,6 5 0-16,-1 6 0 0,-5-1-12 0,0 6-4 15,-6-6 0-15,6 1 0 0,-12-1-8 0,0-5 0 16,1 1 9-16,5-11-9 0,-6 0 0 0,1-10 0 16,-1 6 0-16,-11-16-8 15,0 0-218-15,0 0-43 0</inkml:trace>
  <inkml:trace contextRef="#ctx0" brushRef="#br0" timeOffset="10731.719">19510 5448 1382 0,'11'5'123'0,"7"15"-99"0,10-5-24 0,0 11 0 16,7 4 68-16,-1 6 9 0,-6 4 2 0,1 11 0 16,-1 4 5-16,1 6 2 0,-6 10 0 0,5 0 0 15,-11 0-35-15,6 0-7 0,-12 0-2 0,6 10 0 16,-11-20-27-16,0-1-6 0,-6-9-1 0,-6 5 0 15,0-6-67-15,-11-9-13 0,0-6-4 0,-6-9 0 16</inkml:trace>
  <inkml:trace contextRef="#ctx0" brushRef="#br0" timeOffset="11091.198">18849 6020 1036 0,'0'0'46'0,"6"0"10"16,-1-10-45-16,1 0-11 0,-6 0 0 0,6-10 0 15,-6-1 0-15,-6-4 0 0,0-5 0 0,-5-6 0 0</inkml:trace>
  <inkml:trace contextRef="#ctx0" brushRef="#br0" timeOffset="11622.064">18889 6197 1008 0,'0'0'44'0,"6"0"10"0,11 0-43 0,-12 0-11 16,7 0 0-16,-1 0 0 0,-5-10 8 0,0 5 0 15,-6-5 0-15,0-5 0 0,0 0-8 0,-6-6 0 16,-5 1 0-16,5 0 0 0,-6 0 24 0,7-6 2 16,-7 1 1-16,1 0 0 0,0-6-19 0,5 6-8 15</inkml:trace>
  <inkml:trace contextRef="#ctx0" brushRef="#br0" timeOffset="36350.692">17937 10882 1958 0,'0'0'43'0,"0"0"9"0,0 0 1 16,0 0 3-16,0 0-45 0,0 0-11 0,-11-5 0 0,0 10 0 0,-6 5 97 0,-6 5 18 15,0 5 3-15,0 6 1 0,0 9-88 0,6 5-18 16,0 6-3-16,0 5-1 0,6 9 47 0,-1 1 8 15,18 5 3-15,0 5 0 0,-1-5-5 0,13-10-1 16,10-6 0-16,0-4 0 0,7-6-8 0,5-9-1 16,-6-6-1-16,6-10 0 0,0-15-15 0,-1-10-4 15,7-10 0-15,0-16 0 0,-7-9-23 0,1-6-9 16,-5-15 0-16,-1 0 9 0,-12 1-9 0,-4-1 0 16,-13 0 0-16,1 5 0 0,-12 0 0 0,1 6 0 15,-13 9-8-15,1 1 8 0,-5 4 0 0,-13 6 0 16,1 9-9-16,-11 6 9 15,-1 0-59-15,-5 15-8 0,-6 5-1 0,11 10-1272 0</inkml:trace>
  <inkml:trace contextRef="#ctx0" brushRef="#br0" timeOffset="36522.459">17618 11272 2880 0,'17'15'64'0,"6"-5"12"0,6-5 4 0,-6 5 0 0,5-10-64 0,1 5-16 0,-1-5 0 0,6-5 0 15,6 0 83-15,0 0 13 0,0-10 4 0,0 5 0 16,-6-1-76-16,0-4-14 0,-5 5-10 0,-7 0 12 16,1 0-12-16,-6 0 0 0,0 5-12 0,0 0 12 15,-17 5-189-15,12-5-31 0,5 0-5 0</inkml:trace>
  <inkml:trace contextRef="#ctx0" brushRef="#br0" timeOffset="36772.398">18638 10654 2476 0,'0'0'55'0,"0"0"11"0,17 20 2 0,-11 0 1 0,0 1-55 0,-6-1-14 16,-6 5 0-16,0 11 0 0,-5 4 89 0,-6 11 15 15,0-1 4-15,-6 11 0 0,6-5-60 0,5 5-12 16,-5-6-3-16,6 6 0 0,5-5-12 0,12-1-2 15,0-4-1-15,5-5 0 0,6-1-2 0,6-9-1 16,5-6 0-16,7-5 0 0,-1-9-3 0,6-6 0 16,0-5 0-16,5 0 0 15,-5-5-63-15,0 0-13 0,6-10-2 0</inkml:trace>
  <inkml:trace contextRef="#ctx0" brushRef="#br0" timeOffset="37647.312">18963 11120 1422 0,'17'15'63'0,"-5"-5"13"0,-7 0-61 0,1 5-15 16,5 0 0-16,-5 1 0 0,5 4 108 0,-11-5 20 15,6 10 3-15,-6-4 1 0,0-1-43 0,6 5-8 16,-12 1-1-16,6-1-1 0,0 0-24 0,-6-5-5 16,1-4-1-16,5-1 0 0,0-15 3 0,0 0 1 15,0 0 0-15,0 0 0 0,0-10-5 0,0-11-2 16,5-9 0-16,7-5 0 0,-1-6-5 0,6 1-1 16,6-6 0-16,0 0 0 0,0 6 1 0,-1-1 0 0,7 11 0 15,-1 5 0-15,1 4 2 0,-1 16 0 0,1 5 0 16,-1 5 0-16,1 11-3 0,5 4-1 0,-11 5 0 15,0 6 0-15,-1 4-19 0,-4 6-4 0,4-1-1 0,-5 1 0 16,-11 4-15-16,6-4 8 0,-7-6-8 0,1 1 0 31,0-6-21-31,-1 0-11 0,-5-4-1 0,0-6-944 0,0 0-189 0</inkml:trace>
  <inkml:trace contextRef="#ctx0" brushRef="#br0" timeOffset="38584.538">19994 10598 748 0,'12'0'33'0,"-12"0"7"0,0 0-32 0,0 0-8 0,0 0 0 0,11 0 0 15,-11 0 175-15,0 0 33 0,0 0 6 0,0 15 2 16,6 11-81-16,-6 4-16 0,6 10-3 0,-1 6-1 0,-5 5-35 0,6 4-6 16,0 6-2-16,-1 5 0 0,1-5-10 0,0 5-2 15,5-6-1-15,0 1 0 0,1-10-13 0,-1-6-2 16,1 1-1-16,-1-6 0 0,-5 1-22 0,5-11-4 16,-5-4-1-16,5-6 0 0,1-10-16 15,-1 0 0-15,-11-10 8 0,6 0-8 16,11-5-138-16,-11-10-31 0,5-5-7 0</inkml:trace>
  <inkml:trace contextRef="#ctx0" brushRef="#br0" timeOffset="38865.655">20467 10993 1152 0,'0'0'102'0,"0"15"-82"15,0-5-20-15,6 6 0 0,-6-6 112 0,0 5 17 16,0 0 4-16,0 0 1 0,-6 6-6 0,1-1 0 0,-7 0-1 15,12 5 0-15,0 6-43 0,0-6-9 0,6 5-2 0,0 6 0 16,5-6-9-16,0-4-3 0,1-1 0 0,5 0 0 16,0-10-4-16,6 1-1 0,0-6 0 0,-1-10 0 15,1-5-10-15,0-5-2 0,5-6-1 0,1-4 0 16,-12-5-25-16,6-6-5 0,0-4-1 0,-6-1 0 16,0 1-12-16,-6 0 0 0,-5-6 0 0,-6 6 0 15,0 4 0-15,-12 1 0 0,1 10 0 0,-6-6 0 16,-6 6 0-16,6 5 0 0,-17 10 0 0,5 0 0 15,-5 10-15-15,0 5 4 0,0 0 1 0,5 10 0 16,-11-5-171-16,18 6-35 0,-7-1-6 0</inkml:trace>
  <inkml:trace contextRef="#ctx0" brushRef="#br0" timeOffset="39240.569">21140 11175 1324 0,'0'0'59'0,"17"5"12"0,5 0-57 0,-4 1-14 16,-18-6 0-16,0 0 0 0,0 0 163 0,0 0 29 15,22-6 7-15,-22 6 1 0,6-10-117 0,-6 0-23 16,-6 0-5-16,1-5-1 0,-7 5-41 0,-11 0-13 16,6 0 8-16,-5-1-8 0,-1 6 10 0,-6 5-2 15,1-5 0-15,5 15 0 0,0-5 11 0,0 11 1 16,1-1 1-16,5 5 0 0,5 5 12 0,1-4 3 15,5 4 0-15,0 0 0 0,6 6 2 0,6-6 1 16,0-5 0-16,11 1 0 0,0-1-2 0,0 0 0 0,12-10 0 0,-7 0 0 16,7 0-5-16,-6-5-2 0,5 1 0 0,-5-1 0 15,-6-5-15-15,0 5-3 0,0 0-1 0,-5 0 0 16,5 5-11-16,-12 0 0 0,7 10 9 0,-12 1-9 16,0-1 11-16,-6 10-3 0,0-4 0 0,-5 9 0 15,5-10 0-15,1 6-8 0,-7-1 12 0,-5 0-4 16,6 1-8-16,-6-6 0 0,-1-5 9 0,-4 1-9 15,-1-6 0-15,0-5 0 0,0 0 0 0,-5-5 0 16,-1-5-141-16,7-5-23 0,-7-5-5 0</inkml:trace>
  <inkml:trace contextRef="#ctx0" brushRef="#br0" timeOffset="39631.169">21362 11246 1504 0,'17'36'33'0,"-6"-16"7"0,-5 0 2 0,5 6 0 0,1-1-34 0,-7 0-8 15,1-5 0-15,0 1 0 0,5-6 116 0,-11 0 22 16,0-15 4-16,0 0 1 0,0 0-49 0,0 0-10 0,0 0-1 0,6-10-1 16,0-5-42-16,-1-6-9 0,7-9-2 0,-1 0 0 15,-5-1 28-15,11 1 6 0,0-6 1 0,0 6 0 16,0 5 0-16,0 5 0 0,0 4 0 0,6 6 0 16,0 10-52-16,-6 10-12 0,0-5 0 0,6 16 0 15,-6 4 54-15,0 5 8 0,0 6 2 0,-5 9 0 16,-1-4-52-16,0 4-12 0,1 1 0 0,-6 0 0 15,-1-11 0-15,1 1 0 0,0-11 0 0,-6 0 0 16,0-5-151-16,0-20-33 0,0 0-6 0,0 0-2 16</inkml:trace>
  <inkml:trace contextRef="#ctx0" brushRef="#br0" timeOffset="39881.045">21242 11444 1152 0,'17'15'102'0,"-11"-10"-82"15,-6 0-20-15,11-5 0 0,-5 0 142 0,0-5 24 16,-1-5 5-16,1-5 1 0,6-6-58 0,-7 1-11 15,-5-15-3-15,0 4 0 0,-5-4-64 0,5-1-14 16,-6 1-2-16,0-6-1 0,0 6-19 0,1 0 0 16,-1 4 8-16,-5-4-660 0,-1 9-132 0</inkml:trace>
  <inkml:trace contextRef="#ctx0" brushRef="#br0" timeOffset="40302.907">21932 10512 1911 0,'39'5'84'0,"-21"0"19"0,4 5-83 0,7 5-20 16,5 6 0-16,6 14 0 0,0 1 135 0,0 14 22 15,-6 11 5-15,6 15 1 0,-12 0-52 0,1 5-11 16,-1 5-1-16,-11 10-1 0,0-5-44 0,-11 1-9 16,-6-6-1-16,-6 0-1 0,-11-10-27 0,0-5-6 0,-6-6-1 0,-5-4 0 15,-12-5-9-15,6-16 0 0,0-4 0 0,-1-6 0 32,-4-10-33-32,-1-9-6 0,0-11-1 0</inkml:trace>
  <inkml:trace contextRef="#ctx0" brushRef="#br0" timeOffset="64968.962">19715 13110 1771 0,'0'0'39'0,"12"5"8"0,-1 5 1 0,-11-10 2 0,0 0-40 0,0 0-10 16,0 0 0-16,-11 15 0 0,-7 5 44 0,1 6 6 15,-11-1 2-15,-1 11 0 0,1 4 18 0,-1 6 4 16,7-6 1-16,5 16 0 0,-1 0-23 0,7 4-5 15,5 1-1-15,6 0 0 0,6-5 27 0,5-6 6 16,12 1 1-16,6-6 0 0,5-9 8 0,6-11 1 16,0-10 1-16,5-10 0 0,7-5-42 0,4-15-8 15,1-15-1-15,12-11-1 0,-6-9-27 0,-1-16-11 16,-5-10 8-16,-6 0-8 0,-11 0 0 0,-11 5 0 16,-1 0 0-16,-16 5 0 0,-1 11 0 0,-17 4 0 15,-5 5 0-15,-12 11 0 0,-11 5 0 0,0 4 0 16,-12 6-9-16,1 10 9 15,-7 0-92-15,1 10-16 0,0 5-2 0</inkml:trace>
  <inkml:trace contextRef="#ctx0" brushRef="#br0" timeOffset="65109.552">19482 13566 2851 0,'34'30'126'0,"-11"-20"26"0,5 0-121 0,0-5-31 0,1-5 0 0,11 0 0 15,-6-5 97-15,6-5 14 0,-6-5 2 0,12-5 1 16,-1-6-70-16,1 1-15 0,5-10-2 0,-5 4-1 15,-6 1-26-15,-1 10 8 0,-10 9-8 0,-1 6 0 16,-5 5-96-16,-11 10-24 0</inkml:trace>
  <inkml:trace contextRef="#ctx0" brushRef="#br0" timeOffset="65671.898">21009 12968 2188 0,'0'30'195'0,"0"1"-156"16,-6 4-31-16,-11 11-8 0,0 15 113 0,0 4 22 15,-12 6 4-15,1 5 1 0,5 5-74 0,-11 0-14 16,11-5-4-16,0 0 0 0,6 0-20 0,0-10-5 16,11 0-1-16,0-5 0 0,12-6 11 0,0-9 3 15,11-6 0-15,6-4 0 0,5-11-21 0,12-5-4 16,0-4-1-16,11-6-927 16,1-5-186-16</inkml:trace>
  <inkml:trace contextRef="#ctx0" brushRef="#br0" timeOffset="66031.407">21487 12983 2412 0,'0'0'53'0,"-6"15"11"0,12 1 3 0,-6 9 0 0,0 5-54 0,0 6-13 16,6 9 0-16,-6 6 0 0,6 10 56 0,-1-1 8 15,-5 6 1-15,0 5 1 0,6-5-22 0,0-5-4 16,-6 0 0-16,0-1-1 0,5-9-15 0,1 0-4 16,0-11 0-16,-1 1 0 0,1-11-20 0,0 0 0 15,0-4 0-15,5-6 8 16,-11-10-130-16,0-10-26 0,0 0-4 0</inkml:trace>
  <inkml:trace contextRef="#ctx0" brushRef="#br0" timeOffset="66406.054">21966 13520 460 0,'11'10'41'0,"-5"-5"-33"0,5 5-8 0,-11 0 0 15,0-10 284-15,0 11 54 0,0-1 11 0,0 5 3 16,-11 5-176-16,5-10-34 0,-5 5-7 0,-1 1-2 16,-5 4-73-16,6 5-16 0,5 1-2 0,0-1-1 15,1 5 2-15,5 1 0 0,5 4 0 0,1 1 0 16,11-1 5-16,6-5 0 0,0 1 1 0,5-1 0 16,1-10 11-16,5-4 3 0,6-11 0 0,0 0 0 0,11-10-26 15,-11-5-5-15,-6-6 0 0,0-9-1 0,-5 0-22 0,-6-11-9 16,-1 1 8-16,-10-1-8 0,-1-4 0 0,-5 4 0 15,-6 1 0-15,0-1 0 0,-12 6 0 0,-5-5 0 16,0 4-9-16,-5 6 9 0,-13 5 16 0,1 4 8 16,-6 1 0-16,0 10 1 15,0 0-99-15,1 10-20 0,-1 0-4 0,11 10-1186 0</inkml:trace>
  <inkml:trace contextRef="#ctx0" brushRef="#br0" timeOffset="67015.426">22672 13596 1612 0,'0'0'144'0,"6"10"-116"0,-6-10-28 0,0 0 0 16,0 0 71-16,0 0 8 0,0 0 1 0,0 0 1 15,0 0-13-15,-6 5-2 0,-11-5-1 0,6 0 0 16,-6-5-43-16,5 5-9 0,-5-5-1 0,0 5-1 15,6-5 12-15,-1 5 2 0,1 0 1 0,0 5 0 16,-1-5 0-16,1 10 0 0,-1-5 0 0,7 5 0 16,5-10 4-16,0 21 1 0,-6-6 0 0,6 5 0 15,6-5-3-15,-6 5 0 0,5 1 0 0,-5-1 0 16,0 5-2-16,6-10-1 0,-6 6 0 0,6-11 0 16,-1 5-2-16,1 0-1 0,6-5 0 0,-12-10 0 15,0 0-7-15,0 0-2 0,0 0 0 0,11 5 0 16,0-5-1-16,1 6 0 0,-12-6 0 0,11 5 0 0,-11-5-4 0,0 0-8 15,12-5 11-15,-12 5-11 0,0 0 9 0,0 0-9 16,0 0 0-16,0 0 9 0,0 0-9 0,0 0 0 16,0 0 9-16,0 0-9 0,5-6 0 0,-5 6 0 15,12-5 0-15,-1 0 8 0,-5 0-8 0,-1-5 0 16,7 5 0-16,-1 0 0 0,-5-5 0 0,0 5 8 16,-1-5-8-16,-5 10 0 0,6-5 0 0,0-6 0 15,5 6 0-15,-11 5 8 0,0 0-8 0,6-10 0 16,-6 10 0-16,5-5 8 0,-5 5-8 0,6-5 0 15,-6 5 0-15,6-15 0 0,-6 5 0 0,6 0 0 16,-1 5 0-16,-5-5 0 0,0-6 0 0,6 6 0 16,-6-5 0-16,0 5 0 0,0-5 0 0,6 5 0 15,-6-1 0-15,0 1 0 0,0 10 0 0,11-10 0 0,-11 10 0 16,0 0 0-16,0 0 0 0,0 0 0 16,6 5 8-16,5 0-8 0,-5 5 9 0,5 1-9 15,1 9 12-15,-7 5-12 0,1 6 10 0,0-1-10 0,-6 5 8 0,5 11-8 16,-5 0 9-16,-5 4-9 0,5-4 10 0,-6 9-10 15,-5-4 12-15,-1-5-3 16,-5-1-1-16,0 6 0 0,0 0 0 0,-6-1 0 0,6-9 0 0,-6-1 0 16,-5-9-8-16,-1 4 0 0,1-10 0 0,-1-9 0 15,-5-6-64-15,6-10-16 0,-1-5-2 0</inkml:trace>
  <inkml:trace contextRef="#ctx0" brushRef="#br0" timeOffset="67484.141">23145 13545 1036 0,'0'0'46'0,"0"0"10"0,0 0-45 0,0 0-11 16,0 0 0-16,0 0 0 0,0 0 44 0,-6 15 6 15,1-4 2-15,-1 4 0 0,0 0-32 0,1 5-7 16,5-5-1-16,0 11 0 0,0-1 93 0,5-5 19 16,-10 6 3-16,10-1 1 0,1 0-2 0,0 1 0 0,-6-6 0 0,0 5 0 15,5-5-48-15,1-4-10 0,-6-16-1 0,0 0-1 16,0 0 5-16,0 0 1 0,0 0 0 0,0 0 0 15,0 0-40-15,12-16-8 0,-1 1-2 0,6-10 0 16,0 0-10-16,0-11-3 0,0 1 0 0,0-6 0 16,12 6-1-16,-6 9 0 15,-6 1 0-15,0 10 0 0,0 5 19 0,-6 5 3 0,1 0 1 0,-1 5 0 16,-5 5 9-16,11 5 3 0,-6 10 0 0,1 0 0 16,-7 6-18-16,1 4-3 0,0 0-1 0,5 11 0 15,-11-6-12-15,6 6-9 0,0-1 12 0,-6 1-12 16,0-1 8-16,5 1-8 0,-5 0 0 0,6-16 0 0,-6-5 0 15,6-5 0-15,-6 0 0 0,5 1 0 16,-5-1-84-16,6-10-21 0,-6-5-4 0,0 0-1197 16</inkml:trace>
  <inkml:trace contextRef="#ctx0" brushRef="#br0" timeOffset="67687.003">23624 12902 1555 0,'62'15'138'0,"-22"1"-110"15,6-1-28-15,5 10 0 0,-11 5 272 0,11 11 50 16,1 15 10-16,-1 9 1 0,-5 6-194 0,-12 15-39 16,-6 16-8-16,-5 14-2 0,-6-4-48 0,-6 4-10 15,-11-4-1-15,-5 14-1 0,-12-9 10 0,0-16 1 16,-12-5 1-16,-5-10 0 16,-6-15-56-16,0-10-11 0,-5-5-3 0,-1-16 0 0,0-10 28 0,7-9-8 15,-13-11 8-15,7-5-962 0,-1-15-189 0</inkml:trace>
  <inkml:trace contextRef="#ctx0" brushRef="#br0" timeOffset="91103.45">2981 15216 115 0,'0'0'10'0,"0"0"-10"0,0 0 0 0,0 0 0 15,0 0 134-15,0 0 25 0,0 0 5 0,0 0 0 16,0 0-36-16,0 0-8 0,0 0-2 0,0 0 0 16,17-5-49-16,-17 5-9 0,0 0-3 0,0 0 0 15,0 0-16-15,0 0-3 0,0 0-1 0,0 0 0 16,0 0 5-16,0 0 1 0,0 0 0 0,0 0 0 15,0 0-8-15,0 0-2 0,0 0 0 0,0 0 0 16,0 0-11-16,6 0-2 0,-6 0-1 0,0 0 0 0,0 0-11 0,0 0-8 16,0 0 12-16,0 0-12 0,11-5 0 0,-11 5 0 15,0 0 0-15,0 0 0 0,0 0 0 0,0 0 0 16,6-10 0-16,-6 10 0 0,0-5 0 0,0 5 0 16,0 0 0-16,0 0 0 0,0 0 9 0,0 0-9 15,0 0 0-15,0 0 9 0,0 0-9 0,0 0 0 16,0 0 0-16,0 0 8 0,0 0-8 0,0 0 0 15,0-5 0-15,-6 0 0 0,6 5 0 0,0 0 0 16,0-5 0-16</inkml:trace>
  <inkml:trace contextRef="#ctx0" brushRef="#br0" timeOffset="92290.592">3152 15272 691 0,'0'0'61'0,"5"5"-49"16,13 0-12-16,-18-5 0 0,0 0 85 15,0 0 15-15,17 0 2 0,-17 0 1 0,0 0 1 0,0 0 0 16,0 0 0-16,5 5 0 0,12-5-40 0,-17 0-7 15,0 0-1-15,0 0-1 0,18 0-10 0,-18 0-1 16,0 0-1-16,0 0 0 0,0 0-7 0,0 0-2 16,0 0 0-16,0 0 0 0,0 0 14 0,0 0 4 15,0 0 0-15,0 0 0 0,0 0-24 0,0 0-5 16,0 0-1-16,0 0 0 0,0 0-2 0,-12 16 0 16,12-16 0-16,0 0 0 0,0 0-2 0,0 0-1 15,-6 10 0-15,6-10 0 0,0 0 1 0,0 0 0 0,-5 15 0 0,-12-10 0 16,5 0-1-16,12-5 0 0,0 0 0 0,-5 5 0 15,-1 0-1-15,6-5 0 0,0 0 0 0,0 0 0 16,-17 0-3-16,0 0-1 0,5-5 0 0,12 5 0 16,0 0-3-16,0 0-1 0,-5-5 0 0,5 5 0 15,0 0 0-15,0 0-8 0,-6-5 12 0,-11 5-4 16,5 0-8-16,7-5 8 0,-12 5-8 0,11 0 8 16,-5 0-8-16,5 0 0 0,-17 0 0 0,12 0 0 15,11 0 24-15,0 0 7 0,-6 0 1 0,-11 0 0 16,0-5-32-16,11 5 0 0,6 0 0 0,-17-5 0 15,0 0 0-15,11 0 0 0,-11-6 0 0,0 1 0 16,0 0 0-16,11 5 0 0,-5 0 0 0,5-5 0 16,-11 0 0-16,11 5 0 0,-5-5 0 0,-6-1 0 15,11 6 0-15,0 0 0 0,-11-5 0 0,0 5 0 0,6-5 8 16,-1 5-8-16,1 0 0 0,5 0 9 0,-11-5-9 0,0 5 0 16,0-5 0-16,6 4 0 0,-1-4 0 0,-5 0 0 15,11 0 8-15,-11 0-8 0,12-5 0 0,-12 5 8 16,5 5-8-16,6-6 8 0,-16-4-8 0,10 5 8 15,7 0-8-15,-12-5 8 0,-1 5-8 0,13-6 0 16,-12 6 9-16,11-5-9 0,-11 5 8 0,5-5-8 16,7 5 10-16,5 0-10 0,-12-1 9 0,7 1-9 15,-1 0 8-15,-5 0-8 0,11 0 8 0,-6 0-8 16,-11 0 0-16,11 0 8 0</inkml:trace>
  <inkml:trace contextRef="#ctx0" brushRef="#br0" timeOffset="94368.298">2451 14735 115 0,'0'0'10'0,"0"0"-10"0,0 0 0 0,0 0 0 16,0 0 109-16,0 0 20 0,0 0 4 0,0 0 1 15,0 0-80-15,0 0-16 0,0 0-3 0,0 0-1 16,0 0 11-16,0 0 3 0,0 0 0 0,0 0 0 16,0 0-22-16,0 0-4 0,0 0-1 0,0 0 0 15,0 0-13-15,0 0-8 0,0 0 8 0,0 0-8 16,0 0 12-16,0 0-3 0,0 0 0 0,0 0 0 15,0 0 38-15,0 0 7 0,0 0 2 0,0 16 0 16,0-16-1-16,0 15 0 0,0 5 0 0,0-10 0 16,0-10-33-16,0 0-6 0,0 0-2 0,6 15 0 15,-1-5-14-15,-5-10 9 0,0 0-9 0,0 0 8 16,12 11-8-16,-12-11 8 0,0 0-8 0,0 15 8 16,0-15-8-16,0 0 0 0,0 0 0 0,-12 15-11 15,12-15 11-15,0 15 0 0,0-15 0 0,0 0 0 0,0 0 0 0,0 0 0 16,0 0 0-16,12 15-8 0,-12-5 8 0,0-10 0 15,0 0 0-15,5 16-8 0,7-6 8 0,-12-10 0 16,0 0 0-16,6 15-8 0,-6-15 8 0,0 15 11 16,0-15-3-16,0 0 0 0,0 0 13 0,0 0 3 15,5 10 0-15,-5-10 0 0,0 0 6 0,0 0 2 16,0 0 0-16,0 0 0 0,0 0 2 0,0 0 1 16,0 0 0-16,0 0 0 0,0 0-4 0,0 0-1 15,0 0 0-15,0 0 0 0,0 0-1 0,0 0 0 16,0 0 0-16,0 0 0 0,0 0-17 0,0 0-4 15,-5-5-8-15,-1-5 12 0,-6 0-12 0,7 0 9 0,5 10-9 16,-12-5 8-16,7-5 14 0,5 0 2 0,-6-1 1 0,6 11 0 16,0 0 1-16,-11-10 0 0,5 0 0 0,6 0 0 15,0 10-7-15,0-10-2 0,-12 0 0 0,7 5 0 16,5-5-6-16,-12-1-2 0,7 6 0 0,-1-5 0 16,-5 0-9-16,5 0 0 0,-6 5 0 0,7-5 0 15,-1 0 8-15,-11 0-8 0,0-1 0 0,5 1 8 16,1 0 1-16,0 0 0 0,5-5 0 0,-5 5 0 15,5-5 0-15,-11-1 0 0,11 1 0 0,-11-5 0 16,6 0-1-16,5-1-8 0,-11 1 12 0,0-5-4 16,11-1-8-16,-11 1 0 0,11-5 9 0,-11-1-9 15,0 6 0-15,0-10 9 0,11 4-9 0,-11-4 0 16,11 9 11-16,-11-4-11 0,0 5 10 0,6-6-10 16,0-4 9-16,-1 5-9 0,6-6 8 0,-11 1-8 15,12-6 9-15,-12 6-9 0,5-1 10 0,6-4-10 0,-11-1 8 16,12-4-8-16,-12 4 0 0,5-4 0 0,6-1 8 0,1 0-8 15,5 1 0-15,-12-6 9 0,7 11-9 0,5-11 8 16,-12 0-8-16,7 1 8 0,5-1-8 0,0 6 8 16,-12-6-8-16,12 5 8 0,0 6-8 0,-6-1 8 15,6 6-8-15,0-1 8 0,0 1-8 0,-5-1 0 16,10 1 0-16,-5 5 0 0,6-1 0 0,-6 1 0 16,12-6 0-16,-12 6 8 0,0 0-8 0,0-1 0 15,5-9 0-15,7 9 0 0,-12-4 0 0,0-1 0 16,5 1 8-16,-5 0-8 0,-5-6 0 0,5 1 0 15,0-6 0-15,-12 11 0 0,7-6 0 0,-7 1 0 16,1 4 0-16,-1-4 0 0,7 4 0 0,-12 1 0 16,11-1 0-16,-11 1 0 0,5-1 0 0,1 1 0 0,-6-1 0 0,6 1 0 15,5 0 0-15,-11-1 0 0,11-4 0 0,-5 9 0 16,5-4 0-16,-11 4 0 0,11 1 0 0,-5-5 0 16,5 4 0-16,-5 1 0 0,5-6 0 0,-5 6 0 15,11-6 0-15,-6 1 0 0,0 5 0 0,-5-1 0 16,5-4 0-16,-5 4 0 0,5-4 0 0,0 0 0 15,-11 4 0-15,17-4 0 0,-17-1 0 0,17-4 0 16,-17-1 0-16,11 6 0 0,-5-6 0 0,5 6 0 16,-11-6 0-16,11 6 0 0,-5-6 0 0,11 1 0 15,-6 9 0-15,-5-4 0 0,5 0 0 0,-5-1 0 16,5 6 0-16,6-6 0 0,-6 6 0 0,-5 0 0 16,11-1 0-16,-6 1 0 0,6-1 9 0,0 1-9 15,-17 0 0-15,17-1 9 0,0 1-9 0,0-1 0 16,-5 1 10-16,-7 0-10 0,6-1 8 0,6 1-8 0,0-6 9 0,-11 6-9 15,11-10 10-15,0 9-10 0,0-4 0 0,0 9 8 16,-6-4-8-16,6 0 0 0,-11-1 0 0,11 1 0 16,0-1 8-16,0 6-8 0,-6 0 0 0,6 0 0 15,0-1 0-15,-5 1 0 0,-7 0 8 0,6-6-8 16,6 1 0-16,0 4 0 0,0-9 9 0,0 5-9 16,0-1 8-16,0 1-8 0,0-1 8 0,0 1-8 15,0-5 8-15,0 4-8 0,0 6 10 0,-11 0-10 16,22-6 12-16,-22 6-12 0,11-5 11 0,-6 4-11 15,6 6 10-15,0-5-10 0,-5-1 8 0,-7 1-8 16,12 0 0-16,-5 4 9 0,5-4-9 0,-12 0 0 16,12-1 0-16,-5 1 0 0,5 0 8 0,0-6-8 0,0 1 0 15,0 5 8-15,0-6-8 0,0 1 0 0,0 0 0 16,0 4 8-16,0 1-8 0,5 5 0 0,7-11 9 16,-12 6-9-16,-12 0 0 0,12-1 8 0,0 1-8 0,0-10 0 15,0 9 0-15,12-4 0 0,-12 5 0 0,0-6 8 16,5 1-8-16,7-1 8 0,-7-4-8 0,-5-6 8 15,17 6-8-15,-11 0 0 0,6-6 8 0,-7 6-840 16,1-6-169-16</inkml:trace>
  <inkml:trace contextRef="#ctx0" brushRef="#br0" timeOffset="96024.116">1346 8183 288 0,'5'20'12'0,"-5"-20"4"0,0 0-16 0,0 0 0 15,0 0 0-15,0 0 0 0,0 0 171 0,0 0 31 16,0 0 6-16,0 0 2 0,0 0-109 0,0 0-21 0,0 0-5 0,0-15-1 16,0-1-23-16,0 1-5 0,0 0-1 0,0 5 0 15,-5-5 4-15,-7-1 1 0,6-4 0 0,6 0 0 16,-11-10-1-16,11 4 0 0,-6-9 0 0,6-1 0 15,-11-4-3-15,11-1-1 0,0-4 0 0,-6-6 0 16,6-5-7-16,0-4-2 0,0-6 0 0,-5 0 0 16,5-10-8-16,-12 5-3 0,12 0 0 0,0 0 0 15,-6 6-9-15,6-6-1 0,0 10-1 0,6 0 0 16,-12 0-2-16,12 1 0 0,-6 4 0 0,12 0 0 16,-12 6 0-16,0-1-1 0,0 0 0 0,5 1 0 15,-5 4 1-15,0-5 1 0,0 6 0 0,0-6 0 16,6 6-1-16,-6-1 0 0,11 5 0 0,-5-4 0 15,-6 4 0-15,11 6-1 0,-5 0 0 0,6-1 0 0,-12-4 1 16,5 4 1-16,1 6 0 0,5-1 0 0,-11 6-1 0,6-10 0 16,5 9 0-16,-5-4 0 0,0 5-2 0,5-1-1 15,-11 6 0-15,6-5 0 0,5-1 1 0,-5 6 0 16,-6 0 0-16,11-6 0 0,-5 6 1 0,-6 0 0 16,17-5 0-16,-11 4 0 0,5-4 2 0,-5 5 1 15,11-6 0-15,-11 6 0 0,5 0-4 0,-11 0-1 16,17-1 0-16,-11 1 0 0,11 5-1 0,-11-5 0 15,5 5 0-15,1-11 0 0,5 11-8 0,-6-5 12 16,6 0-12-16,-5 4 12 0,5 1-12 0,0-5 8 16,0 0-8-16,0 10 8 0,6-16-8 0,-6 11 10 15,0 5-10-15,-6-10 10 0,6 10-10 0,0-6 10 16,6 6-10-16,-6-5 10 0,0 5-10 0,1 5 0 0,-1-10 9 16,-12 4-9-16,12 1 0 0,1 5 9 0,-1-5-9 0,-12 10 0 15,12-15 8-15,1 10-8 0,-13 0 0 0,12 5 0 16,-11-10 0-16,5 5 0 0,12 5 0 0,-17 0 0 15,-6 0 8-15,11-5-8 0,-5 0 0 0,11 5 0 16,-11 0 8-16,-6 0-8 0,0 0 0 0,0 0 0 16,11-11 0-16,-5 6 0 0,-6 5 0 0,11 0 0 15,-11 0 8-15,0 0-8 0,0 0 0 0,0 0 0 16,0 0 0-16,0 0 0 0,17-5 0 0,-17 5 0 16,0 0 8-16,0 0-8 0,0 0 0 0,0 0 0 15,0 0 8-15,0 0-8 0,0 0 0 0,0 0 0 16,0 0 0-16,0 0 0 0,0 0 0 0,0 0 0 15,0 0 0-15,0 0 0 0,0 0 0 0,0 0 0 16,0 0 0-16,0 0 0 0,0 0 0 0,0 0 0 16,0 0 0-16,0 0 0 0,0 0 0 0,0 0 0 0,0 0 0 0,0 0 0 15,0 0 0-15,0 0 0 0,0 0 0 0,0 0 0 16,0 0 0-16,0 0 0 0,0 0 0 0,0 0 10 16,0 0-2-16,0 0 0 15,0 0-8-15,0 0-11 0,0 0 3 0,0 0 0 0,-17 0 8 0,17 0 0 16,0 0 0-16,0 0 0 0,-11 0 0 0,11 0 0 15,-6 0 0-15,-11 0 0 0,11-5 0 0,6 5 0 16,0 0 0-16,-17 0 0 0,6 0 0 0,5-5 0 16,0 5 0-16,-11-5 0 0,0 5 0 0,6 0 0 15,0-5 0-15,-7 5 0 0,7-5 0 0,0 5 0 16,-6-5 0-16,-1 5 0 0,7 0 0 0,0 0 0 0,-6 0 0 16,5-5 0-16,1 5 0 0,-6 0 0 0,5 5 0 15,-5 0 0-15,6-5 0 0,-6 0 0 0,5-5 0 0,7 5 0 16,-12 0 0-16,-1 0 0 0,7 0 0 0,-6 0 0 15,6 0 0-15,5 0 0 0,-11 0 0 0,11 0 0 16,-5 0 0-16,5 0 0 0,-5-5 0 0,5 5 0 16,0 0 0-16,6 0 0 0,0 0 0 0,0 0 0 15,0 0 0-15,0 0 0 0,0 0 0 0,0 0 8 16,0 0-8-16,0 0 11 0,12 0-11 0,16 0 12 16,-5-5-4-16,11 0-8 0,-5 5 12 0,10-10-4 15,18-1 0-15,0 1 0 0,0-5 0 0,0 0 0 16,0 10-8-16,-17 0 0 0,17 5 0 0,-17 5 0 15,-6 15 8-15,-5-5-8 0,5 16 0 0,-11 4 8 16,-1 11-8-16,-4 4 0 0,-7 11 9 0,0 5-9 16,1 5 0-16,-12-15 0 0,0 9 0 0,-12 1 0 15,12-10 0-15,-11 0 0 0,-6-6 0 0,-6-14-892 16,6-1-180-16</inkml:trace>
  <inkml:trace contextRef="#ctx0" brushRef="#br0" timeOffset="97867.405">9801 14670 1814 0,'-6'10'80'0,"1"-5"17"0,-12 0-77 0,-1 0-20 15,7 10 0-15,-17 10 0 0,-1 1 78 0,6 4 12 16,6 5 2-16,0 11 1 0,-6 0-25 0,6 4-4 16,17 1-2-16,0 0 0 0,-11-6 3 0,22 1 1 15,1-11 0-15,5 1 0 0,11-11 22 0,12-5 5 0,0-10 1 0,6-5 0 16,5-15-55-16,6-10-11 0,-12-5-3 0,12-16 0 16,0-9-16-16,0-11-9 0,-5-15 10 0,-1 5-10 15,-11 0 0-15,-12 5 0 0,1 0 0 0,-18 1 0 16,-5-1 0-16,-6 10 0 0,-6 5 0 0,-17 11 0 15,-5 9-8-15,-6 11 8 0,-12 10 0 0,1 10 0 16,-12 10-92-16,0 10-12 16,-6 11-3-16</inkml:trace>
  <inkml:trace contextRef="#ctx0" brushRef="#br0" timeOffset="98039.24">9505 15100 2016 0,'23'5'179'0,"-1"-5"-143"15,1-5-36-15,6 0 0 0,5 5 163 16,-6-10 25-16,6 0 6 0,1-1 1 0,-1-4-86 0,0 0-17 16,6 0-3-16,6 0-1 0,-12 0-64 0,6-1-14 15,-6-4-2-15,6 5-8 0,0 5 0 0,-12 0 0 16,-5 5 0-16,0 0-9 16,-1-1-255-16,-5 6-52 0</inkml:trace>
  <inkml:trace contextRef="#ctx0" brushRef="#br0" timeOffset="98320.423">10889 14396 1555 0,'0'0'68'0,"0"0"16"0,0 0-68 0,0 0-16 0,0 0 0 0,0 0 0 16,0 15 159-16,-11 0 28 0,0 11 5 0,-7 4 2 15,-4 11-73-15,-1 9-14 0,0 1-3 0,0 10-1 16,0-1-40-16,6 1-8 0,0-5-2 0,0 5 0 16,6-1-10-16,-1-4-3 0,7 0 0 0,5 0 0 15,0-6-10-15,0-4-2 0,17-6-1 0,6-4 0 16,-1-6-13-16,13-5-2 0,-7 1-1 0,1-11 0 16,10-5-11-16,1-5-12 0,-5 0 2 0,-1-5 1 15,-6-5-112-15,1-10-23 0,-1 0-4 0</inkml:trace>
  <inkml:trace contextRef="#ctx0" brushRef="#br0" timeOffset="98554.743">11277 14437 1731 0,'0'0'76'0,"11"15"17"0,-5 5-74 0,0 5-19 15,-1 1 0-15,-5-1 0 0,6 10 105 0,-6 6 18 16,0-1 3-16,6 6 1 0,-12 0-41 0,6-1-8 16,0 6-2-16,0 5 0 0,-6-6-32 0,6 1-6 0,-5-6-2 0,5-4 0 15,0-6-20-15,0-4-4 0,0-1 0 0,0-5-1 16,0-9-11-16,5-1 8 0,-5-15-8 0,0 0 8 31,0 0-195-31,17-5-39 0</inkml:trace>
  <inkml:trace contextRef="#ctx0" brushRef="#br0" timeOffset="98851.549">11670 14887 1764 0,'0'0'39'15,"0"0"8"-15,0 0 1 0,0 0 1 0,0 0-39 0,0 0-10 0,6 15 0 0,-1-4 0 16,-10 4 86-16,5 5 15 0,-6 5 3 0,6 1 1 15,-6 4-48-15,6 0-9 0,6 6-3 0,0-6 0 16,-1 6-9-16,7-6-3 0,-1 6 0 0,0-6 0 0,12-5 8 0,6-4 2 16,5-6 0-16,-11-5 0 0,11-5 4 0,-6 0 1 15,1-10 0-15,-1-5 0 0,1-10-22 0,-6-1-4 16,-6-9-1-16,0-6 0 0,0 1-12 0,-11-6-9 16,-6 1 12-16,0 4-12 0,-12 1 0 0,-5 0 0 15,0 9 0-15,-6 1 0 0,-11 5-12 0,0 5 3 16,0 4 1-16,-6 6 0 15,0 5-89-15,0 5-18 0,-6 0-3 0</inkml:trace>
  <inkml:trace contextRef="#ctx0" brushRef="#br0" timeOffset="99242.151">12302 15009 1152 0,'35'15'51'0,"-24"-10"10"0,-11-5-49 0,11 5-12 0,1-5 0 0,-12 0 0 16,11-5 95-16,-5 0 16 0,0 0 3 0,-1-5 1 15,-5-5-67-15,0 4-14 0,0 1-2 0,-5-5-1 16,-7 5-10-16,12-5-1 0,-17 5-1 0,6-5 0 16,-6 4 3-16,-1 1 1 0,7 0 0 0,-6 5 0 15,0 5 30-15,-6 5 7 0,6 5 0 0,-6 5 1 16,0 6-5-16,1 4-2 0,5 10 0 0,5 1 0 15,-5-6-14-15,0 1-4 0,11 4 0 0,1-4 0 0,5-6 3 0,0 0 0 16,0 0 0-16,11-9 0 0,-5-6-18 0,16 0-3 16,-4-10-1-16,10 0 0 0,-5 0 17 0,5-5 3 15,1 0 1-15,-1 0 0 0,1-5-29 0,-1 5-9 16,1-1 0-16,-6 1 0 0,-6 5 13 0,0 5-4 16,-6 6-1-16,6 4 0 0,-5 0 4 0,-1 10 0 15,-22 6 0-15,11 4 0 0,-12 1-1 0,6-1 0 16,-11 6 0-16,0-6 0 0,0 0-11 0,0-9 0 15,-6-1 0-15,6-5 0 0,0 1 0 0,0-11 0 16,-6-5 0-16,6-5 0 16,0-5-120-16,0-10-24 0,6-6-4 0</inkml:trace>
  <inkml:trace contextRef="#ctx0" brushRef="#br0" timeOffset="99632.677">12673 14978 748 0,'11'21'33'0,"-11"-6"7"0,6 0-32 0,-6 0-8 0,11 5 0 0,-11 1 0 15,0 4 168-15,0 0 31 0,0-4 6 0,0 4 2 16,0-5-80-16,0 0-16 0,0 6-3 0,0-11-1 15,-5 0-3-15,5-15-1 0,0 15 0 0,0-15 0 16,0 0-12-16,0 0-3 0,11-10 0 0,-5-5 0 0,5-5-23 0,0-11-5 16,6-4 0-16,1-6-1 0,-1 1-38 0,5-1-7 15,-4 1-2-15,4 10 0 0,1 4 12 0,0 11 1 16,0 0 1-16,0 15 0 0,-1 5 9 0,1 10 1 16,6 5 1-16,-7 11 0 0,-5 4-11 0,1 11-2 15,-1 4-1-15,-6-4 0 0,0 10-15 0,1-1-8 16,-6 1 8-16,-1-10-8 0,7 4 11 0,-12-9-3 15,5-1 0-15,1-4 0 0,0-6-8 0,-1-5-12 16,-5-4 2-16,6-6 1 16,-6-15-56-16,0 0-11 0,0 0-3 0,0 0-805 15,0-20-160-15</inkml:trace>
  <inkml:trace contextRef="#ctx0" brushRef="#br0" timeOffset="99820.141">13356 14487 2084 0,'57'46'92'0,"-34"-21"20"0,0 5-90 0,5 16-22 0,-5 10 0 0,6 15 0 16,-6 5 83-16,5 15 12 0,-5 10 2 0,0 0 1 15,-6-4-24-15,-6-1-5 0,-5-10-1 0,0 0 0 16,-1-10-49-16,-10 0-11 0,-1-15-8 0,-6-6 12 16,1-9-12-16,-12-16 0 0,0 1-12 0,-11-11 12 15,0-10-210-15,-6-5-34 0</inkml:trace>
  <inkml:trace contextRef="#ctx0" brushRef="#br0" timeOffset="100117.258">12456 15181 1825 0,'23'10'80'0,"-17"-5"18"0,-6-5-78 0,0 0-20 0,5-5 0 0,-5-5 0 15,0 0 0-15,6-5 0 0,-12-6 0 0,6-4 0 16,-5 0 15-16,-1-6 2 0,-5-9 1 0,-1-1-846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16:47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3004 7757 1494 0,'-6'0'32'0,"12"-5"8"0,5 5 0 0,-11-10 3 0,0 5-35 0,0 5-8 0,0 0 0 0,0 0 0 16,0 0 95-16,0 0 17 0,0 0 3 0,0 5 1 15,0 5-16-15,-11 5-4 0,-6 6 0 0,5 4 0 16,-16 5-58-16,5 11-12 0,0 4-2 0,0 6-1 16,-5 0 14-16,5 9 3 0,0-4 1 0,6 5 0 15,0 0-23-15,11-1-5 0,-11 1-1 0,6-5 0 16,5 0 32-16,6-6 7 0,0-4 1 0,0-1 0 15,6-4-23-15,5-6-4 0,-5 1-1 0,5-6 0 16,-5-5 13-16,11-4 3 0,-11-1 0 0,5-5 0 16,-11-5-32-16,0-10-8 0,0 0 0 0,0 0 0 15,0 0 0-15,0 0 0 0,-11-5 0 0,-1-10 0 16,-5-10 0-16,-11-6 0 0,5 1 0 0,0-11 0 16,0-4 0-16,-11-1 0 0,0-4 0 0,6-6 0 15,-12 0 0-15,0 1 0 0,-11 4 0 0,5 5 0 16,-5 1-15-16,11 9-4 0,0 1-1 0,0 4 0 0,0 6 20 0,6 5 0 15,11 5 0-15,0 5 0 0,-5 4 12 0,16 6 7 16,-5 6 1-16,17 4 0 0,0 0-20 0,0 5-16 16,0-5 4-16,0 10 0 0,17 1 24 0,-5-6 4 15,5 5 2-15,0 0 0 0,6 6 8 0,11-11 2 16,0 0 0-16,6 0 0 0,0 0-15 0,0-4-2 16,17-6-1-16,6-5 0 0,-1 0-10 0,24-5 0 15,-7-11 9-15,1 6-9 0,-6 0 0 0,-5 0 8 16,-1-5-8-16,-11 10 0 0,6 0 14 0,-18 0-2 15,1 10 0-15,-18-5 0 0,7 5-12 0,-13 0 0 16,-5 0 0-16,-17-5 0 0,0 0 0 0,0 20 0 0,0 0 0 16,-22 6 0-16,-18 9 0 0,0 11 0 0,-17-1 0 0,-11 1 0 15,5-1-8-15,-17 1-8 0,0-5-2 0,-5-6 0 16,16-5 18-16,-5-9 0 0,-5-6 0 16,5-5 0-16,11-5-16 0,6-5 4 0,0 0 1 0,23-5 0 15,5 0 11-15,1 5 12 0,22-10-2 0,6 10-1 16,0-10-1-16,23-11-8 0,0-4 12 0,22-10-4 15,-5-1-8-15,17-4 10 0,6-21-10 0,11 0 10 16,6-5-10-16,5-5 0 0,-11-5 0 0,0 6 0 31,0-1-56-31,-22 5-17 0,-1 0-3 0</inkml:trace>
  <inkml:trace contextRef="#ctx0" brushRef="#br0" timeOffset="30428.47">28552 16867 979 0,'0'0'87'0,"0"0"-70"0,0 0-17 0,0 0 0 0,0 0 88 0,0 0 15 15,0 0 2-15,0 0 1 0,0 0-1 0,0 0 0 16,0 0 0-16,0 0 0 0,0 0-49 0,0 0-9 16,0 0-3-16,0 0 0 0,-11 5 17 0,0 5 3 15,-1 1 1-15,1 4 0 0,-1 5 5 0,7 0 1 16,-1 1 0-16,0 4 0 0,1 0-9 0,5 6-2 15,0-6 0-15,5 5 0 0,7-9-4 0,-1-1-2 16,6-5 0-16,6 0 0 0,-6-5-4 0,12-10-1 16,-7 5 0-16,1-10 0 0,0 0-26 0,5-5-6 15,-5-10-1-15,0 5 0 0,-6-1-16 0,0-4 0 16,0 0 0-16,-11-5 0 0,0 4 0 0,-6 6 0 16,-6-10 0-16,0 0 0 0,-5 4 0 0,-6-4 0 15,-6 5 0-15,0-1 0 0,0 1 0 0,-5 0 0 16,5-10-12-16</inkml:trace>
  <inkml:trace contextRef="#ctx0" brushRef="#br0" timeOffset="36927.14">25498 16432 1382 0,'0'0'61'0,"0"0"13"0,-11 15-59 0,5-10-15 15,6-5 0-15,0 0 0 0,0 0 142 0,0 0 26 16,0 0 4-16,0 0 2 0,0 0-7 0,0 0-2 15,0 0 0-15,0 0 0 0,12-5-70 0,5 0-15 16,0-5-2-16,0 5-1 0,6 0-61 0,-6-5-16 16,0 4 0-16,0-4 0 0,6 5 40 0,0 0 6 15,-1-5 1-15,1 5 0 0,-6 5-24 0,6-5-5 16,-6 5-1-16,12-5 0 0,-12 5-17 0,0-5 0 16,0 5 0-16,0-5 0 31,0 5-144-31,0-5-32 0,0 0-6 0</inkml:trace>
  <inkml:trace contextRef="#ctx0" brushRef="#br0" timeOffset="37067.48">26137 16052 1036 0,'5'25'92'0,"1"-10"-73"0,0 11-19 0,-1 4 0 0,1 6 189 0,0-1 35 0,-6 11 6 0,0-1 2 0,0 1-97 0,5 4-19 0,-5-4-4 0,0 0-1 31,0-6-68-31,6 1-14 0,0-16-2 0,5 0-715 16,-5-4-144-16</inkml:trace>
  <inkml:trace contextRef="#ctx0" brushRef="#br0" timeOffset="51120.77">28000 14188 115 0,'0'0'10'0,"0"0"-10"0,0 0 0 0,0 0 0 0,0 0 159 0,0 0 29 16,0 0 7-16,0 0 1 0,0 0-80 0,0 0-15 15,0 0-3-15,0 0-1 0,0 0-25 0,0 0-4 16,0 0-2-16,0 0 0 0,5 16-6 0,-5-6 0 16,0 5-1-16,6 5 0 0,-12-5-5 0,6 6-1 15,6 4 0-15,-12 5 0 0,6-4-12 0,0-6-2 16,0 5-1-16,0 1 0 0,6-6-9 0,-6 5-1 15,0-10-1-15,0 6 0 0,6-6-8 0,-6-5-2 16,0-5 0-16,0-5 0 0,0 0-9 0,0 0-8 16,0 0 9-16,0 0-9 0,0 0 0 0,0 0 0 15,0 0 0-15,0 0 0 0,0 0 0 0,0 0 0 16,-6-15 0-16,0 0 0 0,1-1 0 0,-1 1 0 16,6-5 0-16,0 0 0 0,0-1 0 0,0 1 0 15,-6-5 0-15,6 0 0 0,-5 4 8 0,5-4-8 16,-6 0 0-16,12 4 0 0,-6 1 10 0,0 5-10 15,0-5 10-15,0 10-10 0,0-1 13 0,0 11-3 0,0 0-1 0,5-10 0 16,1 5-9-16,-6-5 0 0,0 10 0 0,11-5 8 31,1 0-89-31,-7 0-19 0</inkml:trace>
  <inkml:trace contextRef="#ctx0" brushRef="#br0" timeOffset="53516.159">24929 14325 115 0,'0'0'10'0,"0"0"-10"0,0 0 0 0,0 0 0 15,0 0 292-15,0 0 57 0,-6 10 11 0,-11 0 3 16,5 6-196-16,-10-1-39 0,-1 10-8 0,0 0-2 16,0 6-42-16,6-1-8 0,0 6-1 0,6-1-1 15,-1 1 2-15,12-6 1 0,6 5 0 0,0-4 0 16,5-11 8-16,6 0 2 0,6-5 0 0,0 1 0 16,0-11-28-16,5-5-6 0,0 0-1 0,1-5 0 0,-1-11-12 0,1 6-2 15,-6-10-1-15,0 0 0 0,-1 0-29 0,-5-1-21 16,-5-4 3-16,-6 0 1 0,5 4 17 0,-5-4 0 15,-6 0-8-15,-6-1 8 0,-11 6 0 0,0 0-12 16,-6-5 12-16,-6 4-10 0,-10 1 10 0,-1 0 0 16,-6 5 0-16,6-6-1246 15</inkml:trace>
  <inkml:trace contextRef="#ctx0" brushRef="#br0" timeOffset="59079.02">27174 11743 702 0,'0'0'15'0,"0"0"3"0,0 0 1 0,0 0 1 0,0 0-20 0,0 0 0 0,0 0 0 0,0 0 0 16,0 0 71-16,0 0 9 0,0 0 3 0,0 0 0 15,0 0 12-15,0 0 2 0,0 0 1 0,0 0 0 16,0 0-18-16,0 0-3 0,0 0-1 0,0 0 0 0,0 0-6 0,0 0-2 15,0 0 0-15,0 0 0 0,0 0-11 0,0 0-2 16,0 0-1-16,0 0 0 0,0 0-9 0,0-6-1 16,0-9-1-16,0 10 0 0,0 5 1 0,5-10 0 15,-5 0 0-15,6 0 0 0,0 0 1 0,-1 0 1 16,7-1 0-16,-7 6 0 0,7-10-14 0,-7 5-2 16,1 0-1-16,6 5 0 0,-7-5 19 0,12 5 4 15,0 0 1-15,-5 5 0 0,5 0-16 0,-6 10-3 16,1-5-1-16,-1 10 0 0,-5 0-6 0,0 5-2 15,-6 1 0-15,-6-1 0 0,0 10-9 0,0 6-1 16,-5-1-1-16,0 6 0 0,-1-6-14 0,1-4 8 16,5-1-8-16,0 0 0 0,1-4 13 0,5-6-3 15,0 0-1-15,11-5 0 0,-11-5 15 0,12-4 4 16,5-6 0-16,5 0 0 0,1 0-2 0,0-6 0 0,6 1 0 0,-1-5 0 16,0 0-18-16,1 0-8 15,-6 0 8-15,0 0-8 0,5 0 0 0,-11 5 0 0,6-6 0 16,-6 6 0-1,-6 0-54-15,7 0-16 0,-7 0-3 0</inkml:trace>
  <inkml:trace contextRef="#ctx0" brushRef="#br0" timeOffset="63109.36">23424 14421 1486 0,'0'0'66'0,"0"0"14"0,0 0-64 0,0 0-16 0,-5 5 0 0,-7 0 0 16,1 1 62-16,-1 4 10 0,7 0 1 0,-7 5 1 16,1 0 4-16,5 5 1 0,6 1 0 0,0-1 0 15,0 5-23-15,0 1-5 0,0-1-1 0,12-5 0 16,-1 0 31-16,12 1 7 0,-6-11 0 0,6 5 1 0,5-15-18 16,-5 0-4-16,0-5-1 0,5-5 0 0,-5 0-34 0,0-11-6 15,0 1-2-15,0 0 0 0,-12-5-14 0,0-1-10 16,1 1 12-16,-12 5-12 0,-6-1 8 0,0 1-8 15,-11 5 0-15,0 0 0 0,-6 10 0 0,-5 0 0 16,-1 0 0-16,-5 0-852 16,0 5-173-16</inkml:trace>
  <inkml:trace contextRef="#ctx0" brushRef="#br0" timeOffset="64109.43">23897 11991 345 0,'12'10'31'0,"-12"-10"-31"15,0 0 0-15,11 10 0 0,-11-10 324 0,6 10 60 16,-6-10 11-16,0 15 2 0,-6 0-246 0,6 6-50 15,-6-6-9-15,-5 0-3 0,5 5-55 0,-5 1-11 16,0-1-3-16,-1-5 0 0,6 5-12 0,-5-5-8 16,5-4 10-16,1 4-10 0,5-15 0 0,0 0 0 15,0 0 0-15,0 0 0 0,0 0 0 0,0 0 0 16,5-10 0-16,-5 0 0 0,6-1 0 0,-6-4 0 0,6 0 0 0,-1 0 0 16,-5 0 0-16,6-1 0 0,-12 1 0 0,6 0 0 15,-5 5 0-15,-1-5 0 0,0 0 0 0,6 4 0 16,-5 1 0-16,5 0 0 0,-6 0 0 0,0 0 0 15,6 0 0-15,0 5 0 0,0-5 0 0,6-1 0 16,0-4 15-16,-6 5-3 0,5-5-1 0</inkml:trace>
  <inkml:trace contextRef="#ctx0" brushRef="#br0" timeOffset="71815.63">25760 9216 1008 0,'0'0'44'0,"0"0"10"0,0 0-43 0,0 0-11 16,0 0 0-16,0 0 0 0,0 0 60 0,0 0 9 15,0 0 3-15,0 0 0 0,0 0 44 0,0 0 10 16,0 0 2-16,0 0 0 0,-5 5-19 0,5-5-3 16,0 0-1-16,0 0 0 0,0 0-14 0,0 0-3 15,0 0-1-15,0 0 0 0,0 0-19 0,0 0-3 16,0-10-1-16,5-1 0 0,1 6-15 0,0 0-3 16,-6 5-1-16,6-10 0 0,-1 0-21 0,-5 10-4 15,6-5 0-15,5 0-1 0,-5-5 17 0,5 5 4 16,-11 5 1-16,12-5 0 0,-1 5-6 0,1-5-2 15,-1 5 0-15,0 0 0 0,7 0-5 0,-1 0-2 16,-6-6 0-16,6 6 0 0,0 6-7 0,0-1-2 0,0 0 0 16,-5 5 0-16,-1 0-6 0,1-5-2 0,-1 5 0 0,0 0 0 15,-5 0-9-15,0 6 10 0,-1-6-10 0,1 5 10 16,-6 0-10-16,0 5 0 0,0-4 0 0,0-1 8 16,0 0-8-16,0 0 0 0,0-15 0 0,0 15 8 15,0 0-8-15,-6-4 0 0,6 4 0 0,0-15 0 16,0 0 0-16,6 15 0 0,0-5 0 0,0 0 0 15,5 0 0-15,-5 6 0 0,5-11 9 0,-5 5-9 16,5 0 0-16,-11-10 0 0,0 15 0 0,12 0 8 16,-7-5-8-16,-5 1 0 0,0-11 0 0,0 20 8 15,-5-10-8-15,-1 5 0 0,0 0 8 0,6-15-8 0,-11 10 0 16,5 6 0-16,-11-6 0 0,17-10 0 0,-11 0-8 0,11 0-7 16,-12 0-1-16,1-5 0 15,5-5-47-15,0-6-9 0,6-4-3 0</inkml:trace>
  <inkml:trace contextRef="#ctx0" brushRef="#br0" timeOffset="73112.56">20952 14513 1324 0,'0'35'118'0,"0"-35"-94"0,0 0-24 0,-12 10 0 0,1-10 73 0,-1 5 11 16,1 0 1-16,0 5 1 0,5 0-2 0,-6 1-1 16,7-1 0-16,-7 5 0 0,7-5-16 0,5 5-3 15,0-15-1-15,0 21 0 0,11-6 29 0,0 0 7 16,7-5 1-16,-1 0 0 0,5 0-11 0,7-5-1 16,-6 0-1-16,5-5 0 0,1-5-39 0,-6 0-8 15,-6-5-2-15,0 0 0 0,-6-5-25 0,0 5-5 16,-11-5 0-16,0-1-8 0,-5 6 0 0,-1-5 0 15,-5 0 0-15,-12 5 0 0,0 0 0 0,-5-6 0 16,-1 6-10-16,1-5 10 16,-1 5-67-16,1-5-9 0,-7-6-1 0</inkml:trace>
  <inkml:trace contextRef="#ctx0" brushRef="#br0" timeOffset="73533.97">20387 12294 1612 0,'0'0'144'0,"0"0"-116"16,6 16-28-16,0-1 0 0,-6 0 134 0,0 5 21 16,0 6 4-16,0-6 1 0,6 5-25 0,-6 1-5 15,0-1-1-15,0 5 0 0,0-4-104 0,0-1-25 16,0 0 0-16,0-5 0 0,0 1 0 0,5-6 0 0,1-5 0 16</inkml:trace>
  <inkml:trace contextRef="#ctx0" brushRef="#br0" timeOffset="74330.92">17738 14295 1324 0,'0'0'118'0,"0"0"-94"16,0 0-24-16,0 0 0 0,0 0 94 0,0 0 14 16,-6 5 4-16,1 5 0 0,-7 5 12 0,7 0 4 15,-7 6 0-15,6-1 0 0,-5 10-59 0,0-4-11 16,5-1-2-16,0 5-1 0,6 1 14 0,0-6 3 15,12 5 1-15,-1 1 0 0,0-11-7 0,12 0-2 16,0-5 0-16,0 1 0 0,0-11-20 0,-1 0-4 16,-5-5 0-16,6-5-1 0,11-5-12 0,-11-6-3 15,-6 1 0-15,-5 0 0 0,-1-5-24 0,-5-1 0 16,0 1 0-16,-12-5 0 0,0 5 0 0,-5-6 0 16,-1 6 0-16,-5 0 0 0,-17 0-9 0,6 4 9 15,-7-4 0-15,-4 5 0 16,-1 5-156-16,0-5-25 0</inkml:trace>
  <inkml:trace contextRef="#ctx0" brushRef="#br0" timeOffset="74705.56">17180 12021 1612 0,'0'0'144'0,"0"0"-116"15,5 15-28-15,-5 0 0 0,0-4 134 0,0 9 21 16,6 0 4-16,-6 5 1 0,6 6 6 0,-6-1 2 16,0 1 0-16,5 4 0 0,-5 0-100 0,0 1-19 15,0-6-4-15,0 1-1 0,0-6-30 0,0-5-6 16,6-5-8-16,0 1-873 0,0-6-181 0</inkml:trace>
  <inkml:trace contextRef="#ctx0" brushRef="#br0" timeOffset="79863.45">19806 9059 961 0,'0'0'42'0,"0"0"10"0,-5 5-42 0,5-5-10 16,0 0 0-16,0 0 0 0,-6-5 123 0,6 5 22 16,0 0 5-16,0 0 1 0,-11-5-20 0,11 5-4 0,0 0-1 0,-6-16 0 15,6 1 44-15,0 0 9 0,6 0 1 0,5 0 1 16,-5 4-50-16,5-4-11 0,-11 15-1 0,0 0-1 15,11 0-47-15,6 5-10 0,-11 5-1 0,6 6-1 16,-7 9-28-16,1 5-6 0,-6 6-1 0,6 4 0 16,-6 6-13-16,0-1-3 0,5 1-8 0,-5-5 12 15,0-11-12-15,6-5 11 0,5-5-11 0,-5 1 10 16,6-6 4-16,-1-5 1 0,6-5 0 0,0-5 0 16,0-5-2-16,12 0 0 0,-1 0 0 0,-5-5 0 15,0 0-13-15,0-6 0 0,-6 6 8 0,5 0-8 0,-10 0 0 16,-1 5 0-16,1 0 0 0,-7 0 0 15,-5 5-51-15,0 0-13 0,6-5-2 0,-6 5-1416 16</inkml:trace>
  <inkml:trace contextRef="#ctx0" brushRef="#br0" timeOffset="88772.6">22786 6491 1540 0,'0'0'68'0,"0"15"15"16,0-15-67-16,6 16-16 0,-6-1 0 0,-6 0 0 15,1-5 59-15,-7 10 8 0,1 1 1 0,5-1 1 16,-5 0-5-16,-1 0-2 0,1 1 0 0,5-1 0 0,-5-10-13 0,5 5-2 15,0-5-1-15,1 0 0 0,5-10 32 16,5 11 6-16,-5-11 2 0,6 10 0 16,11-10 0-16,-5 0 0 0,5 0 0 0,5 0 0 0,1 0-26 0,0 0-4 15,-6 0-2-15,12 0 0 0,-12 0-26 0,5 5-4 16,7-5-2-16,-12 10 0 0,6-10-14 0,0 0-8 16,-6 0 8-16,0 0-8 0,0 0 0 0,6 0-16 15,-6-15 2-15,-6 10 1 16,1-11-51-16,-1 1-9 0,0 0-3 0,1 0 0 15,-1 0 23-15,-5 5 4 0,0-1 1 0,-6 11 0 0,0 0 48 0,11 5 16 16,0 6 0-16,1 9 0 0,-1 0-7 0,-11 5-1 16,6 11 0-16,0-1 0 0,-1 6 12 0,-5-1 1 15,6 6 1-15,-6-16 0 0,0 11-10 0,0-1-3 16,0-4 0-16,6-11 0 16,-12-5-125-16,6-20-26 0</inkml:trace>
  <inkml:trace contextRef="#ctx0" brushRef="#br0" timeOffset="91099.85">27829 6182 2055 0,'28'76'91'0,"-11"-40"19"0,0 4-88 0,1-4-22 16,4-6 0-16,1-5 0 0,6-10 109 0,-1-4 18 16,1-16 3-16,-1-11 1 0,6-4-10 0,-5-31-1 15,5-4-1-15,0-6 0 0,12-15-69 0,5-10-14 16,-5-5-2-16,16-21-1 0,12 1-1 0,12 5-1 15,5-16 0-15,23 6 0 0,-12 4-18 0,7 11-3 16,-7 15-1-16,12-5-958 0,-23 20-192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22:15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17168 5007 1324 0,'0'0'118'0,"12"0"-94"15,5 5-24-15,-6-5 0 16,6 6 116-16,-5-6 20 0,-12 0 3 0,11 0 1 0,6 0-39 0,-11-6-7 15,-6 6-2-15,0 0 0 0,0 0 17 0,0 0 3 16,0 0 1-16,0 0 0 0,0 0-37 0,0 0-8 16,0 0-2-16,0 0 0 0,0 0-14 0,0 0-4 15,0 0 0-15,0 0 0 0,0 0-25 0,0 16-6 16,0-16-1-16,0 20 0 0,0-20-1 0,-12 5-1 16,1 5 0-16,5 0 0 0,6-10-14 0,-11 5 0 15,0 5-12-15,-7 1 12 0,7-11 0 0,-6 5 0 16,6 0 0-16,-7 0 0 0,-4-5 0 0,10 10 14 15,-5-10-1-15,6 5 0 0,-12 0-1 0,6 0 0 16,5 5 0-16,1 0 0 0,-6 5 2 0,6 1 0 0,-12-1 0 16,11 0 0-16,-5 5-6 0,6 1-8 0,-23-6 11 15,11 5-11-15,12 0 8 0,-12 1-8 0,-6-1 0 0,1 0 0 16,-6-5 0-16,11 5 0 0,0 1 0 0,-5-1 0 16,-1 0 8-16,1-5-8 0,10 1 0 15,-4-1 0-15,-1 5 0 0,-6 0 0 0,7 1 0 0,-1 9 0 16,6-20 0-16,-6 10 0 0,-6 1 0 0,1 4 0 15,5-5 9-15,0 0-9 0,-5 1 0 0,-1-1 9 16,1 0-9-16,-1 0 8 0,7 6-8 0,-13-6 8 16,-4 0 0-16,10 1-8 0,6-1 12 0,0-5-4 15,-16 5 0-15,4-5-8 0,18 1 12 0,0-1-4 16,0 0-8-16,-6 10 10 0,-11-20-10 0,11 16 10 16,6-16-10-16,-6 5 0 0,-5 5 0 0,-6-5 0 15,5 0 0-15,7 0 0 0,-13 1 0 0,7-1 0 16,-6 5 0-16,11-5 0 0,6 0 0 0,-6 10 0 0,-11-9 0 15,11 4 0-15,12-5 0 0,-12 5 0 0,6-5 0 0,-6 5 0 16,6 1 8-16,-6-1-8 0,12-5 15 0,-12 5 1 16,-11-5 0-16,5 5 0 0,6 1-26 0,-5-1-5 15,-12 0-1-15,-6 0 0 0,7-5 16 0,4 5 0 16,-5-4 0-16,-5 4 0 0,-12 0 0 0,11-5 0 16,6 5 0-16,-5-5 0 0,5-4 0 0,0 4 0 15,0 5 0-15,6-5 0 0,-6 5 0 0,0 10 0 16,0-14 0-16,1 9 0 0,-13-5 0 0,1 5 0 15,5 1 0-15,6-1 0 0,-11 5 0 0,6-5 0 16,-1 1 0-16,-5-1 0 0,5 0 0 0,1 0 0 16,-1-4 0-16,6 4 0 0,-5-5 0 0,-1 5 0 15,0-4 0-15,1 4 0 0,-1 0 0 0,-5-5 0 0,5 5 0 0,-5-4 0 16,-6 4 0-16,6 0 0 0,-6 0 0 0,6 6 0 31,-12-6 0-31,6 0 0 0,6 6 0 0,-6-1 0 0,0 0 0 0,0 6 0 0,0-6 0 0,0 0 0 31,5 6 0-31,-10-1 0 0,-1-5 0 0,-5 6 0 0,5-1 0 0,-11 0 0 0,6-4 0 0,-12 9 0 0,6-9 0 0,-6-1 0 16,6 0 0-16,-6 1 0 0,0-11 0 0,1 5 0 16,-7 0 0-16,1 6 0 0,-1-11 0 0,1 10 0 15,5-5 0-15,12 6 0 0,-12-1 0 0,11 5 0 16,1 1 0-16,0-1 0 0,5 1 0 0,-5 9 0 16,-1-5 0-16,1 6 0 0,0-1 8 0,11 1-8 15,-17-11 0-15,11 6 0 0,-6-1 0 0,1 1 0 16,0-1 0-16,5-4 0 0,0-1 0 0,6 0 0 15,-17 1 0-15,12-1 0 0,5 0 0 0,0 1 0 32,-6-1 0-32,6 1 0 0,0 4 8 0,6-5-8 0,5 6 0 0,-11-6 0 0,6 6 8 0,5-1-8 15,6 6 0-15,-11-6 0 0,6 1 8 0,-7-1-8 16,7 6 0-16,-1-6 0 0,-5 0 0 0,-6-4 0 0,6-1 0 0,5 1 0 16,6-1 8-16,-11 0-8 0,11 1 0 0,-6-1 0 15,1 1 0-15,-1-6 0 0,6 0 8 0,0 0-8 16,6 1 0-16,0-1 0 0,0 0 8 0,0-4-8 15,0-1 0-15,-1 0 0 0,7 6 0 0,-6-6 0 16,0 5 8-16,5-10-8 0,1 6 0 0,-7-1 0 31,7 0 0-31,-1 0 0 0,1 1 0 0,-1-1 0 16,1-5 10-16,-1 0-10 0,1 5 8 0,-1-4-8 16,-5 4 0-16,0-5 0 0,6 5 0 0,-12-4 0 15,6-6 0-15,11 5 0 0,-11 0 0 0,-1 0 0 0,13-5 0 0,-7 6 0 0,12-6 0 0,-12 0 0 16,7-5 0-16,-1 5 0 0,6-5 0 0,-6 5 0 15,0 0 0-15,6 0 0 0,0 1 0 0,0-1 0 0,0 0 0 0,5 0 0 16,1 0 0-16,-6 5 0 16,6-10 0-16,-7 6 0 0,1-1 0 0,0 0 0 0,-6 0 0 15,6 0 0-15,6 0 0 0,0-5 0 0,-6 5 0 0,5-5 0 16,1 6 0-16,-1-6 0 0,7 0 0 0,-7 0 0 16,1-5 0-16,5 5 0 0,6-5 0 0,-11 5 0 31,11-5 0-31,-17 10 0 0,17-10 0 0,0 5 0 15,-12 0 0-15,7 0 0 0,5-5 0 0,-6 10 0 16,6 0 0-16,0-10 0 0,0 5 0 0,0-5 0 16,-12 11 0-16,12 4 0 0,-5-10 0 0,5-5 0 0,0 0 0 0,-12 10 0 0,7 0 0 0,5-10 0 15,-6 10 0-15,6-10 0 0,0 0-9 0,0 0 9 16,-6 15 0-16,6-15 0 0,0 11 0 0,0-1-8 0,0-10 8 0,-5 10 0 16,5-10 0-16,0 0 0 0,0 0-8 0,-6 10 8 15,-6 0 0-15,12-10 0 0,0 0 0 0,0 0 0 16,-5 15 0-16,5-15 0 0,0 0 0 0,0 10 0 15,0-10 0-15,0 0 0 0,-12 11 0 0,12-11 0 32,-5 15 0-32,5-15 0 0,-6 10 0 0,6-10 0 0,0 0 0 0,0 0 0 0,0 0 0 0,0 0 0 15,0 0-8-15,0 0 8 0,-11 10 0 0,11-10 0 16,0 0 0-16,0 0 0 0,0 0 0 0,0 0 0 16,-6 10 0-16,6-10 0 0,0 0 0 0,0 0 0 31,0 0 0-31,0 0 0 0,-23 5 0 0,23-5 0 15,0 0 0-15,0 0 0 0,-17 10 0 0,17-10 0 0,-11 5 0 0,11-5 0 0,0 0 0 0,0 0 0 16,-6 5 0-16,6-5-8 0,0 0 8 0,0 0 0 0,0 0 0 16,0 0 0-16,0 0 0 0,0 0 0 0,0 0 0 0,0 0 0 15,0 0 0-15,0 0 0 0,0 0 0 0,0 0 0 32,-23 6 0-32,23-6 0 0,0 0 0 0,0 0 0 0,0 10 0 0,0-10 0 0,0 0 0 0,0 0 0 15,0 0 0-15,0 0 0 0,-17 10 0 0,17-10 0 16,0 0 0-16,0 0 0 15,-11 5 0-15,11-5 0 16,0 0 0-16,0 0 0 0,0 0 0 0,0 0 0 16,0 0 0-16,-12 10 0 0,12-10 0 0,0 0 0 15,-5 10 0-15,5-10 0 0,0 0 0 0,0 0 0 16,-6 10 0-16,6-10 0 0,0 0 0 0,0 0 0 16,0 0 0-16,0 0 0 0,0 0 0 0,-6 5 0 0,6-5 0 0,0 0 0 15,0 0 0-15,0 0 0 0,-17 5 0 0,6 0 0 16,5 6 0-16,6-11 0 0,-6 5 0 0,6-5 0 15,-11 15 0-15,5-5 0 0,-5 0 0 0,-1-5 0 16,1 0 0-16,5 0 0 0,-5 0 0 0,11-5 0 16,-6 5 0-16,-5 0 0 0,11-5 0 0,-12 5 0 15,12-5 0-15,0 0 0 0,0 0 0 0,0 0 9 16,0 0-9-16,0 0 0 0,0 0 0 0,0 0 0 16,0 0 0-16,-17 6 0 0,17-1 0 0,-11-5 0 15,0 5 0-15,11-5 0 0,0 0 0 0,-6 0 8 16,-6 5-8-16,12 0 0 0,0-5 0 0,-11 5 0 15,11-5 0-15,-6 0 0 0,6 0 0 0,0 0 0 16,0 0 0-16,0 0 0 0,-11 0 0 0,11 0 0 0,0 0 0 0,0 0 0 16,0 0 0-16,0 0 0 15,0 0 0-15,0 0 12 0,0 0-12 0,0 0 12 0,-6 0-12 0,6 0 0 16,0 0 0-16,0 0-11 0,-5 0 11 0,5 0 0 16,0 0 8-16,0 0-8 0,0 0 0 0,0 0 0 15,0 0 0-15,0 0-8 0,0 0 8 0,0 0 0 16,0 0 0-16,0 0 0 0,0 0 0 0,0 0 0 15,0 0 0-15,0 0 0 0,0 0 0 0,0 0 0 16,0 0 0-16,0 0 0 0,0 0 0 0,0 0 0 16,0 0 0-16,0 0 0 0,0 0 0 0,0 0 0 15,0 0 0-15,0 0 0 0,0 0 0 0,0 0 0 16,0 0 0-16,0 0 8 0,0 0-8 0,0 0 0 16,0 0 0-16,0 0 0 0,0 0 0 0,11 10 0 0,-11-10 0 0,0 0 8 15,0 0-8-15,0 0 0 0,11 10 0 0,-11-10 0 16,0 0 0-16,0 0 0 0,0 0 0 0,0 0 0 15,0 0 0-15,17 10 0 0,-17-10 0 0,0 0 0 16,6 5 0-16,-6-5 0 0,0 0 0 0,0 0 0 16,12 5 0-16,-12-5 0 0,0 0 0 0,0 0 0 15,0 0 0-15,0 0 0 0,0 0 0 0,0 0 0 16,0 0 0-16,0 0 0 0,11 11-8 0,-11-11 8 16,0 0 0-16,0 0 0 0,0 0 0 0,17 5 0 15,-17-5 0-15,0 0 0 0,11 5 0 0,-11-5 0 16,0 0 0-16,0 0 0 0,6 10 0 0,-6-10 0 15,0 0 0-15,0 0 0 0,6 10 0 0,-6-10 0 16,0 0 0-16,0 0 0 0,0 0 0 0,0 0-8 16,0 0-1-16,0 0 0 0,0 10 0 0,0-10 0 15,0 0-15-15,0 0-4 0,0-10 0 0,0-5 0 16,11-11-152-16,-5-9-30 0,11-6-6 0</inkml:trace>
  <inkml:trace contextRef="#ctx0" brushRef="#br0" timeOffset="4745.51">6662 10502 1036 0,'0'0'92'0,"5"-10"-73"0,12 5-19 0,0 0 0 16,1 0 156-16,-13 5 28 0,12-6 6 0,0 1 1 15,-17 5-133-15,6 0-26 0,6 0-6 0,-12 0-1 16,11 5 34-16,-11-5 6 0,0 0 2 0,0 0 0 15,0 0-45-15,0 0-9 0,0 0-1 0,0 0-1 16,-6 11 19-16,6-11 4 0,-5 15 1 0,-1 0 0 16,0 0 0-16,0-5 0 0,-5 5 0 0,5 1 0 15,-11-6-13-15,12 0-2 0,-7 5-1 0,6-5 0 16,-5 5-3-16,5 6-1 0,-5-6 0 0,5-5 0 16,1 10 9-16,5 1 3 0,-18-6 0 0,7 5 0 15,0-5 7-15,11 5 2 0,0-4 0 0,-12 9 0 16,7-5-13-16,-12 0-3 0,11 1 0 0,0-6 0 15,-5 5-9-15,11 0-3 0,-17-4 0 0,17 4 0 16,-12-5 0-16,7 5 0 0,-1-5 0 0,-6 6 0 16,7-6 10-16,5 0 2 0,-17 5 0 0,5-4 0 0,1-1-5 15,-1 0-1-15,-5 0 0 0,6 0 0 0,-6 1-6 0,0-1-8 16,5-5 11-16,1 5-11 0,-6 0 8 0,17 0-8 16,-11-4 0-16,-1 4 0 0,1-5 0 0,5 0 0 15,-5 0 0-15,11 0 0 0,-12 0 0 0,12 6 0 16,-17-1 0-16,17-5 0 0,-11 5 0 0,11-15 0 15,-6 15 0-15,-5 0 0 0,-1 1 0 0,1-1 0 16,5 0 0-16,-17 0 0 0,23-5 0 0,-17 6 10 16,0-1-10-16,6 0 8 0,-1-5-8 0,-5 5 0 15,0 6 0-15,12-6 0 0,-13 0 0 0,7 0 0 16,-6 5 0-16,6-4-11 0,-1-1 11 0,6 5 0 0,-5-5 0 16,0 0 0-16,-1 1 0 0,7 4 0 0,-18-5 0 0,17 0 0 15,-5 5 0-15,-1-4 0 0,7-6 0 0,-7 0 0 16,1 5 0-16,-1 0 0 0,7 0 0 15,-12 1 0-15,-1-6 0 0,13 5 8 0,-12-5-8 0,0 5 0 16,0-5 0-16,-1 6 0 0,-4-1 0 0,5-5-8 16,-12 5 8-16,12-5 0 0,-12 0 0 0,7 6 0 15,5-6 0-15,-6 0 0 0,0 0 0 0,0 5 0 16,6-5 0-16,-6-5 0 0,6 6 0 0,6-6 0 16,-1 0 0-16,7-5 0 0,-1 5 8 0,6-5-8 15,0 0 8-15,0 0-8 0,0 0 8 0,0 0-8 16,0 0 8-16,0 0-8 0,0 0 10 0,0 0-10 15,0 0 11-15,0 0-11 0,0 0 12 0,0 0-12 16,0 0 0-16,11 10 0 0,12-5 0 0,-23-5 0 16,17 5 0-16,-5 0 0 0,5 0 0 0,0 0 0 0,0-5-9 15,6 0 9-15,-6 0-8 0,6 0 8 0,-1 0 0 0,7 0-8 16,-12 0 8-16,12 0 0 0,-7 0 0 0,7 0 0 16,-6-5 0-16,11 5 0 0,-17 5 0 0,11-5 0 15,7 0 0-15,-13 5 0 0,13-5 0 0,-13 0 0 16,13 0 0-16,4 0 8 0,-16 5-8 0,11-5 0 15,6 5 0-15,0 0 0 0,-11-5 8 0,5 5 0 16,0 1 0-16,6-1 0 0,-6-5-8 0,6 5 0 16,-12 0-8-16,7 0 8 0,-1-5 0 0,6 5 0 15,-23-10 0-15,11 5 0 0,-5 5 0 0,6 0 0 16,-7-5 0-16,13-5-8 0,-13 0 8 0,-5 5 0 16,6-5 0-16,11 5 0 0,-11-5 0 0,0 0 0 15,11 5 0-15,-11 0 0 0,0 0 0 0,5 0 8 0,12 0-8 16,-17 0 11-16,11 0-11 0,-5 5 0 0,5-5 0 0,-11 5 8 15,-1-5-8-15,7 5 0 0,-1-5 0 0,1 0 0 16,-1 5 0-16,7-5 8 0,-7 0-8 0,6-5 8 16,0 5-8-16,-5 0 0 0,-1 0 0 0,12-5 0 15,-11-5 0-15,11 10 0 0,-6-5 9 0,6-1-1 16,11 6-8-16,-17 6 9 0,6-1-9 0,6-5 10 16,5 5-10-16,-6 5 12 0,7-10-12 0,-12 5 12 15,5 5-12-15,-5-5 0 0,11 5 0 0,-11-5 8 16,6 5-8-16,5-5 0 0,-11 0 0 0,6 1 0 15,5-1 0-15,-6 0 0 0,7-5 0 0,5 5 0 16,0-5 0-16,-6 5 8 0,6 0-8 0,0-5 8 16,11 0-8-16,-11 0 12 0,-5 0-12 0,5 5 12 15,0-5-12-15,-1 5 10 0,1-5-10 0,0 5 10 0,-5 0-10 16,-1 0 0-16,6-5 9 0,0 5-9 0,-6 0 0 0,6 5 0 16,0 1 0-16,-6-6 0 0,12 5 0 0,0 0 0 15,-6-5 0-15,0 0 0 0,0 0-9 0,5-5 9 16,1 5-10-16,5-5 10 0,12 0 0 0,-6 0 8 15,17-5 1-15,6 0 0 0,6 0 11 0,17 0 3 16,-18 0 0-16,12 0 0 0,0 0 1 0,17 10 0 16,-6 0 0-16,6 0 0 0,6 0-3 0,-11 10 0 15,-7 5 0-15,7-4 0 0,10-1-9 0,-10 0-3 16,-1 5 0-16,-11 6 0 0,0-6-9 0,-6-5 0 16,-5 5 9-16,-6-5-9 0,-1 1 0 0,7-6 0 0,-17 0 0 15,-7-5-12-15,1 5 12 0,-12-10-13 0,6 0 5 0,-22 0 8 16,5-10-12-16,0 5 12 15,0-5-10-15,-6 5 10 0,6-5 0 0,0-1 0 0,0 6 0 0,6 0 0 16,-6 5 10-16,0-5 2 0,0 5 0 0,0 5 0 16,-6 0-12-16,0 6 0 0,-5-1 0 0,-6-5 0 15,-1 5 0-15,1 0 0 0,0 0 0 0,-6-5 0 16,6 5 0-16,-6 0 0 0,1 1 0 0,5-6 0 16,-1-5 0-16,7 5 0 0,-6-5 0 0,5 0 0 15,-10-5 0-15,5 5 0 0,11 0 0 0,-11-5 0 16,-6 5 0-16,6-6 0 0,11 1 0 0,0-5-11 15,1 10 11-15,-1-5 0 0,0-5 0 0,6 0 0 16,6 5 0-16,-6-5 0 0,-6 10 0 0,12-10 0 16,17 5 0-16,-12-6 0 0,-17 6 0 0,6 0 0 15,6 0 0-15,5 0 0 0,-5 5 0 0,0 0 0 0,-12-5 0 16,6 5 0-16,17 0 0 0,0-5 0 0,-11 0 0 0,5-5 0 16,0 5 0-16,6 0 0 0,0 5 0 0,1-5 0 15,-13 0 0-15,1 0 0 0,5-1 0 16,1 1 0-16,-7 0 0 0,1 0 0 0,5 0 0 0,-5-5 0 15,5 0 0-15,-5 0 0 0,0 0 0 0,-6 0 0 16,0-6 0-16,-6 6 8 0,0 0-8 0,1 5 0 16,-13-10 0-16,1 5 0 0,-11 0 0 0,5 0 0 15,0 4 0-15,-5-4 0 0,-1 0 0 0,6 5 0 16,-5-5 0-16,5 5 0 0,-5 0 0 0,5 0 0 16,6 5 0-16,-6-5 0 0,6 0 0 0,-6 5 0 15,6 0 0-15,0 0 0 0,0 0 0 0,-1-5 0 16,1 5 0-16,6 0 0 0,-6 5 0 0,5-5 0 0,-5-5 0 15,6 0 0-15,-6 5 0 0,11 0 0 0,-5 0 0 0,5 0 0 16,0 0 0-16,6 0 8 0,11 0-8 0,1 0 0 16,-12 0 0-16,11 0 0 0,-5 5 0 0,5 0 0 15,-11 0 0-15,6 0 8 0,-6 0-8 0,6 5 0 16,-1 0 0-16,7 0 0 0,-7-5 0 0,7 11 0 16,-1-6 0-16,6-5 0 0,6 5 0 0,0-10 0 15,-1 5 0-15,1 0 0 0,0 5 0 0,5-5-8 16,1 0 8-16,5 0 0 0,0-5 0 0,12 0 0 15,-6 0 0-15,5 5 9 0,-5 0-9 0,6-5 0 16,-1 11 8-16,-5-6-8 0,11 5 0 0,1-10 0 16,4 5 0-16,1-5 0 0,-5 5 0 0,-1 0 0 15,0-5 0-15,6 0 0 0,12 5 0 0,-1-5-9 16,6-5 9-16,0 0 0 0,-6 0 0 0,18 0 0 0,-1-5-9 16,12 5 9-16,0-6-10 0,0 6 10 0,0-5-10 0,5 5 10 15,6 0-10-15,6 0 10 0,-6 0-9 0,1 5 9 16,5 0-8-16,0 5 8 0,5 5-8 0,1 5 8 15,-1-5-8-15,1 11 8 0,5-6-14 0,-5 5 2 16,-6 0 1-16,-6 6 0 16,0-6-17-16,1 5-3 0,10-4-1 0,-5 4 0 0,-5 0 12 0,-7 1 1 15,1 4 1-15,-12 0 0 0,6 6 4 0,-6-1 1 16,-12 1 0-16,1-1 0 0,0 1 13 0,-6-1 8 16,-6 6 0-16,-11-1-8 0,-11-10 0 0,-6 6 0 15,0-1 0-15,-12 1 0 0,-5-1 8 0,0-4-8 16,-6-6 12-16,-6-5-12 0,-17-5 0 0,6-5 0 15,-5-4 0-15,-13-1-9 0,1 0-2 0,-11-5 0 0,-1 0 0 16,-11 0 0-16,0-5 11 0,-5-6-12 0,-1-9 12 0,-11 5-12 16,-5 5 0-16,-7-5-1 0,1-11 0 0,-12 6 0 15,-5-5 1-15,-7-6 1 0,-5 1 0 0,-11-5 0 16,0-1 11-16,-12-4-12 0,1-6 12 0,5 0-12 16,-12-4 12-16,-5-6 0 0,-6-5-9 0,1-4 9 15,-13-6 0-15,-4-5 0 0,-13 0-9 0,7 0 9 16,-1-10 0-16,-5 5 0 0,5-5 0 0,-11-6 0 15,0 1 0-15,0-5 0 0,-5 0 0 0,-1 0 0 16,6-1 0-16,0 6 0 0,-5 0 0 0,-7-5 0 16,1 0 0-16,5-6 0 0,-5 1 0 0,0 0 0 15,-1 0 0-15,-5-1 0 0,0-4 0 0,-6 5 0 16,-5-1 0-16,-1-9 0 0,1 0 0 0,0-1 0 0,-7 1 0 16,-4-1 0-16,4 1 0 0,7-1 0 0,0-4 0 15,-1 5 0-15,-5-1 0 0,0 6 0 16,5-6 0-16,7 6 0 0,-1 5 0 0,0 0 0 0,-5-1 0 15,5 6 0-15,0 0 0 0,6 5 0 0,12 0 0 0,-7 4 0 16,1 6 0-16,-1 0 0 0,1 0 0 0,5 5 0 16,1 0 8-16,5 0-8 0,6 1 0 0,-1-1 0 15,-5-5 0-15,6 0 0 0,0 10 0 0,5-10 0 16,1 10 0-16,5 0 0 0,0 0 0 0,6 5 0 16,-6-5 0-16,0 0 0 0,6-5 0 0,-6 11 0 15,6-1 0-15,0 0 0 0,0 10 0 0,11-5 9 16,-6 16-9-16,7-11 8 0,5 16-8 0,0-6 0 15,-1 5 0-15,1 1-11 0,6-1 11 0,5 6 0 0,1-5 0 0,5 4 0 16,-6-4 0-16,6 4 0 0,6-4 0 0,5 4 8 16,-5-15-8-16,5 1 0 0,1-1 8 0,-1 6-8 15,1-16 0-15,-1 5 8 0,-5 0-8 0,-1 6 0 16,7-1 0-16,5 6 8 0,-11-1-8 0,5 0 0 16,0 6 0-16,1-1 8 0,5 6-8 0,0 0 0 15,0-1 8-15,6 6-8 0,0-6 8 0,0 1-8 16,5 9 8-16,1-14-8 0,5 5 10 0,-6-1-10 15,7 6 15-15,-1-6-3 0,-6 6-1 0,7-1 0 16,4 6 2-16,1-5 1 0,-5-1 0 0,-1 6 0 16,0 0-2-16,0-1 0 0,6 6 0 0,0-5 0 15,-6 0-12-15,0-1 0 0,1 1 0 0,-1 10 0 16,-6-11-32-16,1 1-13 0,5-10-3 0,0 4-1334 16</inkml:trace>
  <inkml:trace contextRef="#ctx0" brushRef="#br0" timeOffset="7462.12">13869 11743 748 0,'0'0'33'0,"0"0"7"0,0 0-32 0,0 0-8 0,0 0 0 0,17 5 0 16,6 5 291-16,0 10 56 0,0 5 11 0,11 6 2 15,0 4-196-15,0-5-40 0,0 6-8 0,6-1-2 16,-5 1-76-16,4-1-15 0,1 1-3 0,-6-6-1 16,1 1-112-16,-7-1-23 0,6-5-4 0,-5-5 0 15</inkml:trace>
  <inkml:trace contextRef="#ctx0" brushRef="#br0" timeOffset="9779.27">11180 8426 1324 0,'0'0'118'0,"0"0"-94"0,0 0-24 0,11 5 0 16,-5-5 145-16,5 5 25 0,-11-5 5 0,12 5 1 15,-12-5-39-15,11 10-7 0,6-5-2 0,-5 5 0 0,5 0-57 0,-17 5-12 16,11 6-3-16,1-1 0 16,-7 5-38-16,1 1-8 0,5 9-2 0,-5-5 0 0,0 1 45 0,-6-1 9 15,5-5 2-15,1-4 0 0,-6-11-15 0,0 5-2 16,0-15-1-16,0 0 0 0,0 0-24 0,0 0-5 16,0 0-1-16,29-5 0 0,-29 5-16 0,11-10 0 15,18 0 0-15,-24 0-1380 16</inkml:trace>
  <inkml:trace contextRef="#ctx0" brushRef="#br0" timeOffset="-196763.18">9345 10340 57 0,'0'0'0'0,"0"0"0"15,0 0 0-15,0 0 0 0,0 0 118 0,0 0 18 16,0 0 4-16,0 0 1 0,0 0-26 0,0 0-6 16,0 0-1-16,0 0 0 0,-11 5 26 0,11-5 5 15,-12 0 1-15,12 0 0 0,0 0-15 0,0 0-2 16,0 0-1-16,0 0 0 0,0 0-8 0,0 0-2 16,-5 10 0-16,5-10 0 15,0 0-24-15,0 0-6 0,0 0-1 0,0 0 0 0,0 0-22 0,0 0-5 16,0 0-1-16,5 10 0 0,-5-10-15 0,0 0-3 15,0 0-1-15,6 5 0 0,6 0-6 0,5 0-2 0,-17 0 0 0,17-5 0 16,6 0-6-16,-18-5-2 0,7 5 0 0,5-5 0 16,5 5-4-16,-16-5-1 0,11 0 0 0,0 5 0 15,-11-5-5-15,5 5 0 0,1-5-8 0,-12 5 12 16,0 0-4-16,11-5-8 0,6 5 11 0,-17 0-11 16,12 0 12-16,-12 0-12 0,0 0 12 0,0 0-12 15,0 0 8-15,0 0-8 0,0 0 0 0,0 0 0 16,0 0 0-16,-6 15 0 0,0-5 0 0,6 5 0 15,-11 1 8-15,-6-1-8 0,5 0 0 0,7-5 0 16,-7 5 0-16,12 1 0 0,-17-1 0 0,6 0 0 16,-1 0 0-16,12 0 0 0,-11 0 0 0,5 1 0 15,1-1 9-15,5-5-9 0,0-10 0 0,0 15 9 16,0-5-1-16,11 0-8 0,0 1 12 0,-5-1-4 16,6-5 4-16,-1 5 0 0,0-10 0 0,6 10 0 15,-5-5-4-15,-1 5 0 0,6 0 0 0,-11-5 0 0,5 6-8 0,-5 4 0 16,11 0 9-16,-17 5-9 0,6-10 8 0,0 11-8 15,-1-6 8-15,-5 5-8 0,0 0 0 0,0 1 0 16,0-1 0-16,-5 0 0 0,5-20 0 0,0 0 0 16,-6 10 0-16,6-10-1479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24:04.8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27390 3812 748 0,'0'0'67'0,"0"0"-54"15,0 0-13-15,0 0 0 0,0 0 88 0,0 0 16 16,0 0 2-16,0 0 1 0,0 0 10 0,6-15 3 0,-1 10 0 0,-5 5 0 16,0 0-36-16,0 0-6 0,0 0-2 0,6-5 0 15,-6 5-34-15,0 0-7 0,0 0-2 0,0-15 0 16,0 15 40-16,6-5 8 0,-6 5 2 0,0-5 0 15,0 5-47-15,0 0-8 0,6-16-3 0,-6 16 0 16,5-5-5-16,-5 5 0 0,0 0-1 0,0 0 0 16,6-5 1-16,-6 5 0 0,0 0 0 0,11 0 0 15,-11 0-4-15,0 0 0 0,6-10 0 0,-6 10 0 16,0 0-4-16,0 0-2 0,11 0 0 0,-11 0 0 16,0 0-2-16,0 0-8 0,0 0 12 0,0 0-4 15,12 10-8-15,-12-10 0 0,0 0 0 0,0 0 0 16,0 0 0-16,0 0 0 0,0 0 0 0,0 0 0 0,0 0 8 0,0 0-8 15,11 0 0-15,-11 0 8 0,0 0 0 0,12 10 0 16,-1-4 0-16,-11-6 0 16,0 0 4-16,11 10 0 0,1-10 0 0,5 10 0 0,-6-5-1 0,1 5 0 15,-1-5 0-15,6 0 0 0,6 10-11 0,-6-15 12 16,-6 10-12-16,7 6 12 0,-7-6-12 0,6 5 10 16,0-5-10-16,-6 5 10 0,1 0-10 0,-1 6 0 15,1-6 0-15,-7 5 0 0,-5 5 0 0,6-9 0 16,-6 9 0-16,0 0 0 0,-6 6 0 0,6-1 0 15,-5-5 0-15,-1 1 0 0,0-1 0 0,-5 5 0 16,-1-4 0-16,7-6 0 16,-7 0-30-16,7-5-2 0,-7-4 0 0,7 4 0 0,5-15 49 0,-12 5 10 15,12-5 1-15,0 0 1 0,0 0-29 0,0 0 0 16,0 0 0-16,0 0 0 0,0 0 13 0,0 0-3 16,0 0-1-16,0 0 0 0,6 5-9 0,0 10 12 0,-1-5-12 15,7 5 12-15,-1-4-12 0,-5 4 0 0,-1 0 0 0,-5 0 0 16,12 10 0-16,-12 6 0 0,0-6 0 0,0 0 0 15,0 1 0-15,0-1 0 0,0-5 0 16,0 11 0-16,0-6 0 0,0-5 0 0,0 6 0 0,0-6 0 16,0 0 0-16,0-5 0 0,6-5 0 0,-6 6 0 15,5-6 0-15,-5 0 0 0,0-10 0 0,12 10 0 16,-12-10 0-16,0 10 0 0,0-10 0 0,-6 15 0 16,0 1-19-16,-5-6 4 0,5 5 1 0,-5 0 0 15,-6 0-215-15,-6 5-43 0,6-14-9 0</inkml:trace>
  <inkml:trace contextRef="#ctx0" brushRef="#br0" timeOffset="437.4">28319 3949 1620 0,'0'0'36'0,"11"0"7"0,1-10 1 0,-1 10 1 0,-11 0-36 0,11 10-9 15,-5-10 0-15,5 0 0 0,1 10 54 0,-6 5 9 16,-1-10 1-16,1 16 1 0,0-11-29 0,-1 10-5 16,1 0-2-16,0 6 0 0,-6-1 11 0,11 0 3 15,-5 1 0-15,5-6 0 0,-5 0-9 0,5 0-2 16,-5-10 0-16,0 6 0 0,-1-11-6 0,1 5-2 0,5-5 0 0,-11-5 0 15,0 0-12-15,0 0-2 0,0 0-1 0,0 0 0 16,0 0-9-16,-17 5 0 0,-5 0-12 0,-1 5 12 16,0 0 0-16,0 5 0 0,0 6 0 0,1-6 0 15,5 5 0-15,-6 6 16 0,6 4 0 0,5-5-1 16,1-5 26-16,5 6 6 0,0 4 1 0,6 1 0 16,6-6 13-16,0-5 3 0,11 0 1 0,0 1 0 15,6-1-14-15,5 0-3 0,1-10-1 0,-6 5 0 16,5-15-24-16,1 6-5 0,-7-1-1 0,1-5 0 15,6 0-17-15,-1 0 0 0,-5-5 0 0,0-1 0 16,-6-4-81-16,-6-5-23 0,6 0-5 0,-11 0-1 16,5-5-134-16,-11-1-26 0</inkml:trace>
  <inkml:trace contextRef="#ctx0" brushRef="#br0" timeOffset="734.2">28968 4238 748 0,'46'0'67'0,"-46"0"-54"16,23-16-13-16,-6 11 0 0,6 0 128 0,-6-5 22 15,0 0 5-15,-6 5 1 0,-11 5-32 0,0 0-5 16,0 0-2-16,0 0 0 0,0 0-59 0,0 0-12 16,-6 0-2-16,-11 10-1 0,0 5-21 0,0 1-4 15,-6 4-1-15,1 5 0 0,-1 5-17 0,0-4 8 16,6 4-8-16,0-4 0 0,0-1 43 0,11-5 1 16,6 0 1-16,-6 1 0 0,6-6-9 0,0-15-3 15,0 0 0-15,12 10 0 0,-1-10 7 0,1 0 0 16,5-10 1-16,5 0 0 0,-5-6-22 0,1 1-5 15,-1-10-1-15,0 10 0 0,6-5-13 0,-6 9 0 16,-6-4 0-16,0 5 0 0,1 0 0 0,-1 5 9 0,1 5-9 0,-7 15 8 16,1-15 2-16,0 15 0 0,5 0 0 0,1 6 0 15,-1-6-10-15,-5 5 0 0,-1 0 9 0,1 1-9 16,5-1 0-16,-5-5 0 0,5-10 0 0,-11-5 0 16,0 0-128-16,0 0-31 15,0 0-5-15,6-5-779 0</inkml:trace>
  <inkml:trace contextRef="#ctx0" brushRef="#br0" timeOffset="906.04">29225 3686 1497 0,'0'0'66'0,"0"0"14"0,0 0-64 0,17 10-16 15,6 5 0-15,-1 10 0 0,-5-15 98 0,-5 16 16 16,5-1 3-16,0 0 1 0,6 6-42 0,-6 4-9 16,-6 1-2-16,1 14 0 0,11-9-45 0,-12 4-8 15,-5 6-3-15,-1-16 0 0,1 11 13 0,0 0 2 16,5-16 1-16,-5 11 0 0,-1-1-40 0,7-15-8 15,-6 1-1-15,5-1-964 16</inkml:trace>
  <inkml:trace contextRef="#ctx0" brushRef="#br0" timeOffset="1046.609">29618 3934 1803 0,'0'0'80'0,"0"0"16"0,0 0-76 0,0 0-20 16,17 0 0-16,-17 0 0 0,0 0 89 0,0 0 15 15,0 0 2-15,0 0 1 0,0 0-51 0,-11 0-9 16,-7 0-3-16,1-5 0 0,-11 0-36 0,-1-5-8 15,1-6 0-15,-1 1 0 0,7 0-10 0,-7 10-2 0,-5-10 0 16,5 5-1017-16</inkml:trace>
  <inkml:trace contextRef="#ctx0" brushRef="#br0" timeOffset="1343.83">29749 3721 1267 0,'34'20'112'0,"-23"-15"-89"0,7 11-23 0,-13-11 0 16,-5-5 83-16,6 20 12 0,0-10 2 0,-12 5 1 0,0-5-61 0,-5 11-12 15,5-1-2-15,-5 5-1 0,-1 11-5 0,1-11-1 16,0 0 0-16,-1-9 0 0,6 9-8 0,6-10-8 16,0 5 12-16,0-10-12 0,0 6 14 0,0-6-4 15,12 0-1-15,-1-10 0 0,1 0 24 0,10 0 5 16,7 0 1-16,-1 0 0 0,-10 0 22 0,4 5 5 15,13 5 1-15,4 0 0 0,1 5-2 0,-6 11 0 16,6-16 0-16,-11 10 0 0,5 0-25 0,-11-4-4 16,0-1-2-16,-1-5 0 0,-4-5-23 0,-1 0-11 15,0 0 10-15,-6-5-10 16,-5 0-86-16,-1-5-23 0,-5-5-5 0,0-15-1 0</inkml:trace>
  <inkml:trace contextRef="#ctx0" brushRef="#br0" timeOffset="1858.93">27669 4324 1036 0,'0'0'23'0,"0"0"5"0,0 0 0 0,0 0 1 0,0 0-29 0,0 0 0 0,0 0 0 0,0 0 0 15,0 0 84-15,0 10 10 0,-5 5 2 0,-7-5 1 16,6 5-66-16,-5 1-14 0,0-1-2 0,-1 0-645 16</inkml:trace>
  <inkml:trace contextRef="#ctx0" brushRef="#br0" timeOffset="2421.3">29812 3959 288 0,'22'-10'12'0,"-22"10"4"0,0 0-16 0,0 0 0 16,17-10 0-16,-11 5 0 0,-6 5 219 0,0 0 41 15,0 0 8-15,17 5 1 0,-5 5-141 16,-1-10-28-16,-5 10-5 0,5 10-2 0,-5 1-51 0,0 4-10 15,-6 0-3-15,5-4 0 0,-5 4-18 0,6-5-11 16,5 0 12-16,-5 6-12 0,-6-11 0 0,6 0-17 16,5 5 1-16</inkml:trace>
  <inkml:trace contextRef="#ctx0" brushRef="#br0" timeOffset="3577.37">25413 6937 1440 0,'0'0'128'0,"0"0"-103"16,0 0-25-16,0 0 0 0,0 0 128 0,0 0 20 16,17 10 4-16,-17-10 0 0,0 0 2 0,23 5 0 15,5-5 0-15,-5 0 0 0,6 0-73 0,-1-5-14 16,1-5-3-16,5 5-1 0,0-5-27 0,11 5-4 15,1-1-2-15,5 1 0 0,-5 0 18 0,11 0 3 16,0 0 1-16,11 0 0 0,-5 0-23 0,5 5-4 16,1 0-1-16,-7 0 0 0,1 5-2 0,-12 0-1 15,6-5 0-15,-11 5 0 0,-6 0-5 0,0 0-2 16,0-5 0-16,-12 11 0 0,0-11-14 0,-5 0 11 0,-6 5-11 16,6-5 10-16,-11 5-10 0,5-5 0 15,-6 0 0-15,-11 0 0 0,0 0 0 0,0 0 0 0,0 0 0 16,0 0 0-16,0 0 0 0,0 0 0 0,0 0 0 0,0 0 0 15,0 0-9-15,0 0 9 0,0 0 0 0,-17 5 0 16,0 10-8-16,-6-5 8 0,-11 10 0 0,-6-5 0 16,0 11-8-16,-5-1 8 0,-12 5 0 0,0 1 0 15,0-1 0-15,0-9-8 0,-6 4 8 0,6-5 0 16,11 0 0-16,1-4 0 0,5-1 0 0,6-5 0 16,11 5 0-16,6-5 0 0,0-5 0 0,5 10 0 0,12 1 0 15,0-11 0-15,0 5 11 0,12 0-11 16,5-5 14-16,6 5-4 0,5 0-1 0,1 0 0 0,-1 1-9 15,1-1 12-15,-7 0-12 0,1 5 12 0,0 0-12 0,-6 0 0 16,-6 1 0-16,7 4 8 0,-13 0-8 0,7-5 0 16,-1 0 0-16,-5-4 0 0,-6-11 0 0,0 0 0 15,0 0 0-15,0 0 0 16,0 0-95-16,0 0-14 0,0 0-3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26:16.3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27265 6233 633 0,'11'0'56'0,"-11"0"-44"0,0 0-12 0,11-5 0 16,1 0 179-16,-6 5 33 0,5 0 8 0,-11 0 0 16,0 0-54-16,0 0-11 0,6-15-3 0,-6 15 0 15,0 0-74-15,5-6-15 0,-5 6-3 0,0 0-1 16,-5-5-22-16,5 5-4 0,-12-15-1 0,1 10 0 15,-6-5-12-15,0 0-2 0,-6 5-1 0,0 0 0 16,-5 0-1-16,-7 0-1 0,1 5 0 0,6 0 0 16,-12-5 11-16,6 5 2 0,-1 0 1 0,-4 0 0 15,-1 0 5-15,0 5 1 0,-6-5 0 0,-5 5 0 16,0 0-35-16,-1 0 0 0,-10 0-15 0,-7 0 5 16,-5 0 10-16,0 0 12 0,0 5-2 0,-6 5-1 15,6-15-9-15,6 16 0 0,-6-1 0 0,0 5 0 0,-6-5 14 0,0 6 1 16,6 4 0-16,-6-5 0 0,12 0-6 0,0 1-1 15,5 4 0-15,6 0 0 0,0-5 27 0,6 6 5 16,-1-1 0-16,7 6 1 0,-1-1-22 0,1 5-5 16,-1 1-1-16,1 9 0 0,5 1 31 0,5 5 5 15,-4-1 2-15,10 11 0 0,6 10-19 0,12-15-3 16,0 14-1-16,-1 1 0 0,6-10-7 0,6 5-1 16,6-10-1-16,6 4 0 0,5-4-5 0,5-5-1 15,7-6 0-15,11 1 0 0,5-6 2 0,1-4 0 16,0-1 0-16,11-4 0 0,-6 4-7 0,11-4-8 15,18-6 11-15,6 0-11 0,-1 1 9 0,6-11-9 16,1-5 0-16,-1 0 9 0,0 0-9 0,11 0 0 16,1-5 9-16,17-5-9 0,-24-10 0 0,13-5 8 0,-7 0-8 0,-5-11 0 15,-6 1 0-15,-5-10 0 0,-1-1 0 0,-5-4 0 16,0-6 0-16,-6 1 0 0,0-11 0 16,-11 0 0-16,-6 0 0 0,-6 6 0 0,-6-11 0 0,-5 0 0 15,0 1 0-15,-11-6-8 0,-1 0 8 0,-5 0 0 16,-6 0 0-16,-11-5-8 0,5-5 8 0,-11 11 0 15,-11-6 0-15,5 5-10 0,-11 0 10 0,-12-5 0 16,-5 10-19-16,0 6 3 0,-6-6 1 0,-11 5 0 16,-6 11 15-16,-6-1 12 0,-5 0-3 0,-6 11 0 15,-6 15-9-15,0-6 0 0,-5 6 0 0,-18 15 0 16,-11 5 0-16,0 0 0 0,0 5 0 0,-5 15 0 16,11-9-8-16,-1 9 8 0,1 10 0 0,-12 6 0 0,18-6 0 0,5 5 0 15,6 11 0-15,17 5 0 0,5-6 0 0,7 11 0 16,-7 0 0-16,7 4 0 0,10 1 0 0,1 0-9 15,-6 5 9-15,-6 0-13 0,18-1 22 0,5 1 5 16,6 0 1-16,11 5 0 0,0 0-24 0,12-5-5 16,5 0-1-16,6-1 0 0,0-4 63 0,11-5 13 15,12 5 3-15,6-6 0 0,11 1-52 0,5-10-12 16,6-1 0-16,6-4 0 0,0-6-16 0,6 1-7 16,5-11-1-16,12 5 0 0,0-9 24 0,11-6 0 15,6-5 0-15,6 0 0 0,-12-10 0 0,11 0 0 16,18-5 8-16,11-10-8 0,-11 0 0 0,-1-11 0 15,-5-4 0-15,6-11 0 0,-23 1 0 0,0-11 0 16,-6 1 0-16,0-11 0 0,-17 5 0 0,-6-5 0 16,-11 6 0-16,-11-6 0 0,-12 0 13 0,0 0 7 15,-11 6 2-15,-6-6 0 16,-5 0-39-16,-7 0-8 0,1 1-2 0,-17-6 0 0,-12 0 43 0,-17 5 9 0,-6 5 2 0,-16-4 0 31,-7 14-51-31,-10 0-9 0,-7 11-3 0,-22 5 0 0,-12 14 26 0,-5 11 10 0,-12 5-8 0,-11 10 8 16,23 6 0-16,-6 9-10 0,5 0 10 0,7 6 0 15,5 4 0-15,17-4 0 0,17 9 0 0,6-4 0 16,11-6-36-16,12 0-1 0,11-4 0 16,17-6-1445-16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11T16:46:18.0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29191 1452 633 0,'0'0'56'0,"0"0"-44"0,11-15-12 0,-5 5 0 16,-1-15 138-16,1 10 26 0,5 4 4 0,-5-9 2 16,-6 5-60-16,6 0-12 0,-1 5-2 0,-5-5-1 15,6-6-23-15,0 6-4 0,-6 0 0 0,0 5-1 32,0 0-3-32,0 10-1 0,6-10 0 0,-6 10 0 15,5-6 7-15,-5 6 2 0,0 0 0 0,0 0 0 0,0 0-16 0,0 0-4 0,0 0 0 0,0 0 0 16,0 0-24-16,0 0-4 0,0 0-2 0,6 0 0 15,5 6-10-15,-11-6-1 0,0 0-1 0,0 0 0 0,6 10-10 0,-6-10 8 16,0 15-8-16,0 5 8 0,-6-10-8 0,6 16 8 16,-5-1-8-16,-7 0 8 0,-5 11-8 0,0 4 10 15,-11 21-10-15,-1 5 10 0,1 5-10 0,-12 10 0 16,0 5 0-16,-11 10-11 0,-1 5 21 0,-5 11 4 16,-5-11 1-16,5 15 0 0,11-9-15 0,-5-6 0 15,0-10 8-15,-6 5-8 0,17-4 0 0,5-22 0 31,1 6 0-31,6 0 0 0,-6 10 15 0,-1-20-3 0,1 5-1 0,6-15 0 0,-1 0 7 0,-5 9 2 16,-6-4 0-16,6-10 0 0,0-1-9 0,5-4-2 16,7-5 0-16,-7-1 0 0,6 6 5 0,0-16 1 15,1 16 0-15,5-16 0 0,-1 5-1 0,1 1 0 32,6-1 0-32,0-19 0 0,-1-1 2 0,7 5 0 15,-7-10 0-15,12 15 0 0,-6 1 3 0,6-1 1 0,0-10 0 0,0 5 0 0,6-4 4 0,6-1 0 0,10 0 1 16,1 5 0-16,6-15 0 0,10 0 0 0,13 1 0 0,5-6 0 15,5-6-13-15,12 6-4 0,6-10 0 0,23 10 0 16,5-15-8-16,6 5 0 0,11 10 9 0,12-15-9 16,-12 5 0-16,-5 10 8 0,0 0-8 0,11 10 0 15,0 5 0-15,-11-10 0 0,-1 5 0 0,7 0 0 16,-24 0 0-16,6 6 0 0,1-1 0 0,-1 0 0 31,-11 0 0-31,0 0 0 0,-6-4 0 0,0-6 8 16,-11 5-8-16,-6-10 0 0,-12 0 0 0,1 0 0 0,-12 0 0 0,-5 0 0 0,-6-10 0 0,0 5 0 15,-6-6 0-15,-11 1 0 0,-1-5 0 0,-4-5 0 16,-1 5 0-16,-6-6 0 0,0-4 0 0,-11-5 0 16,0-11 0-16,0-9 0 0,-11-11-9 0,-6-25 9 0,0 10 0 0,-17-10 0 15,-6 0 0-15,-17-26 0 0,0-14-8 0,-17-11 8 16,-17-10 0-16,-12-15 0 0,1 5 0 0,-7-5 0 16,-5-10 0-16,-5-16 0 0,10 52 0 0,24 19 0 15,5 6 0-15,0 4 0 0,6 16 0 0,12 5 0 16,10 15 0-16,7 16 0 0,11 4 0 0,-1-5 0 15,7 26 0-15,5-6 0 16,12 21-44-16,-1-10-5 0,1 15-1 0,0 10-898 16,-1-10-180-16</inkml:trace>
  <inkml:trace contextRef="#ctx0" brushRef="#br0" timeOffset="796.658">27880 4400 1353 0,'0'0'60'0,"17"-10"12"0,-5 5-57 0,-1-6-15 15,0 1 0-15,1 5 0 0,-1-5 129 0,-11 10 23 0,0 0 5 0,0 0 1 16,0 0-54-16,0 0-10 0,0 0-2 0,-17 15-1 16,0 6-27-16,-6 9-4 0,-5 10-2 0,-7 16 0 15,-4 10-11-15,-7 5-3 0,-5 15 0 0,-1 10 0 16,1-5-12-16,0-5-4 0,11 6 0 0,-6-6 0 16,1 0 0-16,-1-5-1 0,6 0 0 0,0-5 0 15,6-5 9-15,0-11 1 0,6 1 1 0,-1-5 0 16,6-16-14-16,1 1-4 0,10-6 0 0,1-14 0 15,-1-6-9-15,12-5-3 0,0-10 0 0,0 0 0 16,0 0-8-16,0 0 0 0,6-10 9 0,0-5-9 16,-1-6 0-16,1-4-15 0,6-16 3 0,-7 6 0 15,-5 5-25-15,6-6-5 0,-12-4-1 0,1 9 0 16,-1-9-2-16,0 14-1 0,-5 1 0 0,-6 5 0 0,0 10 25 0,5 0 5 16,-5 5 0-16,6 10 1 0,-6 0 15 0,5 15-9 15,-5 5 9-15,6 11-8 0,5-1 8 0,-5 6 11 16,5 4-3-16,0 1 0 0,6-6 19 0,0 1 3 15,0-1 1-15,0-4 0 0,6-6 18 0,5-4 4 16,1-11 1-16,5 0 0 0,0-5-8 0,0 0-2 16,6-10 0-16,0-5 0 0,-1 0-25 0,13-15-6 15,-7 0-1-15,1-1 0 16,-1 1-12-16,0-10 0 0,1 4 0 0,-1 1 0 16,-5-21-78-16,6 6-15 0,-1-6-3 0,18-9-1214 0</inkml:trace>
  <inkml:trace contextRef="#ctx0" brushRef="#br0" timeOffset="1390.654">31088 4324 1724 0,'6'15'38'0,"-1"5"8"0,7 6 2 0,-7-1 0 0,7 10-39 0,-7 6-9 15,7-6 0-15,-1 16 0 0,6 10 105 0,-5-11 19 16,5 6 4-16,6 10 1 0,-6 5-52 0,11 0-10 16,-5 0-3-16,11-1 0 0,0-4 0 0,12 25 0 15,0-5 0-15,-1 6 0 0,1-6 0 0,-12-5 0 16,0-5 0-16,0-5 0 0,-5-11-21 0,-6-4-5 15,-1-10-1-15,-5-6 0 0,1-9-21 0,-7-6-5 16,0 0-1-16,1-10 0 0,-7-10-10 0,-5 6 0 0,0-1 0 16,0-10 0-16,0 0 0 0,-11 0 0 0,-6-10 0 0,-12-6 0 15,7-4 16-15,-13-5 0 0,7 5 1 0,-12-1 0 16,6-4-27-16,0 5-6 0,11 10 0 0,0-1-1 16,6 6 17-16,17 5-10 0,0 0 10 0,0 0-8 15,11 16 8-15,12-1 11 0,0 5-3 0,11 0 0 16,6 1 16-16,0-6 4 0,0 0 0 0,0 5 0 15,5-5 4-15,-5 1 2 0,0-6 0 0,-6-5 0 16,0-5-18-16,-5 0-3 0,-1 0-1 0,1-5 0 16,-6-5-12-16,-6-1 0 0,0-4 8 0,-6 5-8 15,-11-5 0-15,0 0-8 0,0 0 8 0,-11-6-991 16,-6 1-190-16</inkml:trace>
  <inkml:trace contextRef="#ctx0" brushRef="#br0" timeOffset="57525.395">21242 14290 691 0,'-6'10'61'0,"-5"0"-49"16,5 0-12-16,-5-5 0 0,0 0 104 0,-7 0 19 16,7 5 3-16,0 1 1 0,-6-6-1 0,-1-5 0 15,1 5 0-15,-5 0 0 0,5-5-18 0,-6 5-3 16,0 0-1-16,6 0 0 0,0-5 25 0,0 5 5 16,5 0 1-16,1 0 0 0,-1 0-22 0,12-5-4 0,0 0-1 0,0 0 0 15,0 0-16-15,18 10-3 0,-1-5-1 0,11 0 0 16,6 0-31-16,6-5-6 0,0 6-2 0,17-12 0 15,11 6-25-15,1-5-4 0,-7 0-2 0,1 0 0 16,6 0-18-16,-7-10 10 0,7 5-10 0,-1-5 8 16,-5 10-8-16,-1-5 0 0,-5-6 0 0,-5 6 0 15,-7-5 0-15,-5 10 0 0,-11-5 0 0,-1 5 0 16,-28 5-32-16,0 0-8 0,0 0-1 0,23 0-1439 16</inkml:trace>
  <inkml:trace contextRef="#ctx0" brushRef="#br0" timeOffset="58243.946">30267 14178 2545 0,'0'5'56'0,"6"5"11"0,0-4 2 0,5 4 3 0,1-5-57 0,5 0-15 0,5 0 0 0,7-5 0 16,-1 5 104-16,12-5 19 0,0 5 3 15,17-5 1-15,0 0-70 0,0 0-13 0,-6-10-4 0,6 5 0 16,0-5-27-16,0 0-5 0,-5-6-8 0,-1 6 11 31,-6-5-124-31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7-08T17:27:25.7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11750 3686 806 0,'0'0'36'0,"0"0"7"0,0 0-35 0,0 0-8 0,0 0 0 0,0 0 0 16,0 0 76-16,0 0 14 0,0 0 2 0,0 0 1 16,0 0-46-16,11-10-10 0,-11 10-1 0,0 0-1 15,0-16 66-15,0 16 14 0,0-10 2 0,0 0 1 16,0 10 16-16,0 0 3 0,0-10 1 0,0 10 0 15,0 0-50-15,0 0-11 0,0-5-1 0,0 5-1 16,0 0-13-16,0 0-2 0,0 0-1 0,0 0 0 0,0 0-23 0,0 0-4 16,0 0 0-16,-11 0-1 0,-6 0-12 0,5 0-3 15,6 5 0-15,-5 0 0 0,0-5-4 0,-6 5 0 16,5 5-1-16,1-10 0 0,-1 10-11 0,7-5 0 16,-7 6 0-16,1-1 0 0,5 0 23 0,-11 0 2 15,6 5 1-15,-1 0 0 0,-10 1-7 0,4 4-2 16,7-5 0-16,-6 10 0 0,0-10-2 0,5 6-1 15,-5-1 0-15,0 5 0 0,6 6-1 0,0-6 0 16,-12 0 0-16,11 1 0 0,7 9-2 0,-18 1-1 16,11 4 0-16,7-5 0 0,-1 6 4 0,0-6 1 15,1 1 0-15,5 4 0 0,5-9-1 0,1-1 0 16,5 1 0-16,1-1 0 0,11-5 0 0,-6 1 0 16,11-6 0-16,1 0 0 0,-1-5-14 0,6-5 11 0,-5 1-11 15,5-6 10-15,6-5-10 0,-6 0 0 16,6-5 0-16,0-6 0 0,-6-4 0 0,6 5 12 0,-12-10-12 15,1 0 12-15,-6-6-12 0,-6 1 0 0,0 5-12 0,-6-1 12 16,-5 1-8-16,0 0 8 0,-1 5 0 0,-10 0 0 16,-7 4 0-16,1-4-9 0,0 0 9 0,-7 10 0 15,-10 0 0-15,-6 0 0 0,0 0 0 0,5 10 0 16,-17 0 0-16,7 0 0 0,4 0 0 0,1 5 0 16,-6-5 0-16,12 10 0 0,-1-15 0 0,-5 11 0 15,6-6 9-15,5 5-9 0,0-10 8 0,6 5-8 16,6 0-149-16,-1 0-35 0</inkml:trace>
  <inkml:trace contextRef="#ctx0" brushRef="#br0" timeOffset="3093.05">11106 4901 1652 0,'17'-15'73'0,"-17"15"15"0,0 0-70 0,0 0-18 0,6-20 0 0,-6 20 0 0,0 0 112 0,0 0 18 0,0 0 4 0,0 0 1 31,0 0-15-31,0 0-2 0,-6 10-1 0,-5 5 0 0,-7 5-51 0,7 5-10 0,-17-9-3 0,5 14 0 15,-6 0-25-15,12 6-6 0,-17-6-1 0,6 6 0 32,-1-1 15-32,1-15 2 0,10 11 1 0,-10 4 0 15,5-9-19-15,17 4-3 0,-16-5-1 0,16 1 0 0,0 4 1 0,1-5 0 0,5 1 0 0,-12-1 0 16,12-10-17-16,12 5 10 0,-12-4-10 0,0-6 8 16,0-10-143-16,0 0-29 0,0 0-5 0,0 0-1038 15</inkml:trace>
  <inkml:trace contextRef="#ctx0" brushRef="#br0" timeOffset="3296.14">10718 5185 1094 0,'-17'25'48'0,"12"-10"11"0,-7 5-47 0,1 1-12 15,-6 9 0-15,5-5 0 0,1 11 184 0,5-6 34 16,-5 6 7-16,5 4 2 0,0-4-66 0,1-6-13 31,5 0-2-31,5 1-1 0,-5-11-33 0,6 5-8 0,11-15 0 0,0 6-1 0,6-16-29 0,6 5-6 16,-7-5 0-16,13-5-1 0,-13-11-24 0,13 6-5 15,4-10-1-15,-10 0 0 0,5 0-37 0,-5-1 0 0,-1-4 0 16,1 5 0 15,-12-1-141-31,5 6-33 0</inkml:trace>
  <inkml:trace contextRef="#ctx0" brushRef="#br0" timeOffset="4577.05">10114 6162 1317 0,'0'0'58'0,"0"0"13"0,0 0-57 0,0 0-14 0,0 0 0 0,0 0 0 0,0 0 63 0,0 0 9 16,0 0 3-16,0 0 0 0,0 0-10 0,0 0-1 0,0 0-1 0,0 0 0 15,-11-5 9-15,11 5 3 0,0-10 0 0,0 10 0 16,11-5 15-16,-11 5 3 0,-11-10 1 0,11 10 0 15,11-11-11-15,-11 6-3 32,0 5 0-32,0 0 0 0,0 0-28 0,0-10-7 15,6 0-1-15,-6 5 0 0,0-5-19 0,6 5-4 0,-6-5-1 0,0 10 0 0,0-5-10 0,0 5-2 0,0 0-8 0,6-10 12 16,5 5-4-16,-11 5 0 0,6-11-8 0,-6 11 12 16,0 0 3-16,0 0 0 0,0 0 0 0,11-15 0 15,-11 15 1-15,11-10 1 16,-11 10 0-16,0 0 0 0,0 0-5 0,0 0-2 15,0 0 0-15,0 0 0 0,0 0-10 0,0 0 10 0,6-10-10 0,-6 10 10 0,0 0-10 16,0 0 10-16,11-5-10 0,-11 5 10 16,12-5 1-16,-1 0 0 0,-11 5 0 0,0 0 0 0,0 0 3 0,0 0 1 15,6 0 0-15,5 0 0 0,1 0-1 0,-7 0 0 16,-5 0 0-16,23-5 0 0,-23 5-3 0,0 0-1 16,12 0 0-16,-1 0 0 0,6 5 2 0,-11-5 0 15,5 5 0-15,1 0 0 16,-1-5 1-16,6 5 1 0,-17 5 0 0,12-5 0 15,-1 0-2-15,6 10-1 0,-11-15 0 0,5 11 0 0,-5-6-11 0,5 5 10 16,-11-10-10-16,6 5 10 0,-6-5-10 0,0 15 0 16,0-15 0-16,0 10 0 0,0-10 0 0,-6 15 0 15,6-5 0-15,0-10 0 16,-6 16 0-16,6-16 0 0,-11 15 0 0,11-15 0 16,0 10 0-16,0-10 0 0,0 0 0 0,0 15 0 0,6 0 0 15,-1-5 0-15,1 1 0 0,6 4 0 0,5-10 8 0,-6 10-8 16,0-5 0-16,7 5 8 0,-7 1-8 0,0-1 0 15,1 0 0-15,-7 5 0 0,7 0 0 0,-12-4 0 0,0 9 0 16,0-5 0-16,-12 0 0 0,1 1 0 16,-6-1 0-16,0 0 0 0,0 0 0 0,-6 1 0 0,0-1 0 0,0-5 0 15,1 0 0-15,-1-5 0 16,6-4 0-16,0-6 0 0,0 0-88 0</inkml:trace>
  <inkml:trace contextRef="#ctx0" brushRef="#br0" timeOffset="5248.76">10428 6187 1162 0,'0'0'52'0,"0"0"10"16,0 0-50-16,0 0-12 0,0 0 0 0,0 0 0 0,-6 15 134 0,6 6 24 0,0-21 5 0,-11 10 1 16,5 0-78-16,-5 0-15 15,-1-5-3-15,1 5-1 0,5 0-43 0,-17-4-8 0,12-1-1 0,0 0-915 16</inkml:trace>
  <inkml:trace contextRef="#ctx0" brushRef="#br0" timeOffset="26150.08">10160 6856 1720 0,'0'0'76'0,"11"0"16"0,-11 0-73 0,12 5-19 16,-12-5 0-16,11 5 0 0,-11-5 117 0,6 15 20 16,-6-5 4-16,-6 5 1 0,0 6-46 0,-11-1-8 15,6 5-3-15,-12 1 0 0,0 4-53 0,-5 10-12 16,-6-4-1-16,0 4-1 0,5 1 3 0,-5-1 1 16,17 1 0-16,-17-1 0 0,11-9 5 0,-6 4 1 0,18-4 0 0,-6 4 0 15,-6-10-7-15,12 1-1 0,5-6 0 0,-5 0 0 16,5-5-9-16,0 1-3 0,12-6 0 0,0 0 0 31,-6-10-55-31,0 0-11 0,0 0-2 0,11-5-1 16,-5-5-209-16,-1 5-42 0</inkml:trace>
  <inkml:trace contextRef="#ctx0" brushRef="#br0" timeOffset="26400.02">9733 7220 1479 0,'-17'10'65'0,"11"1"15"16,0 4-64-16,-5 5-16 0,5 0 0 0,-17 6 0 15,12 4 139-15,-6 5 25 0,0 1 4 0,-6 4 2 16,6 6-45-16,0-5-9 0,5-6-1 0,-10 5-1 0,10-4-34 0,1-1-8 16,5-4 0-16,0-6-1 0,6 0-3 0,6-4-1 15,0-6 0-15,5-5 0 0,6-5-8 0,0 0-2 16,12 0 0-16,-1-5 0 0,1-5-25 0,-1 0-6 16,6-5-1-16,1 0 0 0,-7 0-11 0,6 0-2 15,-5-1-1-15,-6 1 0 0,11-5-11 0,-17 5 0 16,6 0 9-16,-6 0-9 0,0-6 0 0,-6 6 0 15,6 0 0-15,0-5-993 16,1 0-194-16</inkml:trace>
  <inkml:trace contextRef="#ctx0" brushRef="#br0" timeOffset="26915.69">9425 8466 2487 0,'0'0'55'0,"6"10"11"0,5 10 2 0,0 1 2 0,-11 9-56 0,0 1-14 15,0 4 0-15,0 0 0 0,0 1 65 0,0-1 11 0,-11 1 1 0,5-1 1 16,1-4-58-16,-1-1-11 0,0-5-9 0,1-4 12 15,5-1-12-15,-6-5 0 0,6-5 0 0,0-10 0 32,0 0-170-32,0 0-36 0,23-15-7 0,5 5-2 0</inkml:trace>
  <inkml:trace contextRef="#ctx0" brushRef="#br0" timeOffset="35671.32">11824 4972 565 0,'0'0'24'0,"0"0"7"0,0 0-31 0,0 0 0 15,0 0 0-15,0 0 0 0,0 0 54 0,0 0 5 0,0 0 1 0,0 0 0 0,0 0 12 0,0 0 2 32,0 0 1-32,0 0 0 0,0 0 1 0,0 0 0 15,0 0 0-15,0 0 0 0,-6 10-33 0,6-10-7 0,0 0 0 0,0 0-1 0,0 0 5 0,0 0 2 32,0 0 0-32,0 0 0 0,0 0-2 0,0 0 0 0,0 0 0 0,0 0 0 0,0 0 4 0,0 0 0 31,0 0 0-31,0 0 0 0,0 0-10 0,0 0-2 15,0 0 0-15,0 0 0 0,0 0-13 0,0 0-3 0,0 0-1 0,0 0 0 0,-6 10-7 0,6-10-8 16,0 0 11-16,0 0-11 0,0 0 14 0,0 0-4 31,-11 15-1-31,11-15 0 0,0 0-1 0,0 0 0 0,0 0 0 0,0 0 0 0,0 0-8 0,0 0 8 0,0 0-8 0,0 0 8 32,0 0-8-32,0 0 8 0,0 0-8 0,0 0 8 15,0 0-8-15,0 0 0 0,0 0 0 0,0 0 0 16,0 0 0-16,0 0 0 0,0 0 0 0,0 0 8 15,0 0-8-15,0 0 0 0,0 0 0 0,0 0 0 16,0 0 0-16,0 0 0 0,0 0 0 0,0 0 0 16,0 0 0-16,0 0 0 0,0 0 0 0,6 11 0 15,-6-11-80-15,0 0-19 0,0 0-3 0</inkml:trace>
  <inkml:trace contextRef="#ctx0" brushRef="#br0" timeOffset="40663.18">12126 3508 1274 0,'0'0'56'0,"0"0"12"0,0 0-54 0,11 0-14 0,-11 0 0 0,12-5 0 16,-1 0 97-16,-11 5 17 0,0 0 3 0,0 0 1 15,0 0-41-15,0-10-8 0,0 0-1 0,0 0-1 16,-6 5-22-16,1-10-4 0,5 5-1 0,-12-11 0 15,1 6 6-15,5 0 1 0,-5 0 0 0,-6 5 0 16,5-1-2-16,-5 1 0 0,6 0 0 0,-1 5 0 16,1-5-4-16,-6 5-1 0,0-5 0 0,5 10 0 15,-5-15-11-15,6 15-2 0,-6-5-1 0,0-1 0 16,-6 6-10-16,6-10-1 0,0 5-1 0,0 0 0 16,-12 0-4-16,1-5-1 0,10 5 0 0,-10 0 0 15,-1 5-9-15,-5-5 12 0,17 5-12 0,-11-10 12 16,5 10-34-16,-6 10-6 0,12-10-2 0,-17 0 0 0,11 5 65 15,-5 0 13-15,5 10 2 0,0-5 1 0,1 5-20 0,-1-4-4 16,6 4-1-16,-12 0 0 0,6 0-8 0,6 5-2 16,-6 1 0-16,6-1 0 0,-5 0-1 15,4 6-1-15,1-16 0 0,0 15 0 0,6-5-4 0,-12 0-1 16,6 1 0-16,6 4 0 0,-1-5 3 0,-5 6 1 16,0-6 0-16,6 5 0 0,-6 1-13 0,5-1 0 15,-11 0 0-15,12 11 0 0,-6-11 29 0,0 0 7 16,5 6 0-16,1-6 1 0,-6 5-17 0,6-4-3 15,5 4-1-15,-6 0 0 0,7 11-2 0,-7-11-1 16,12 6 0-16,0 9 0 0,0-9-3 0,0 4-1 16,6-4 0-16,5 14 0 0,7-14-1 0,-1 4-8 15,0 1 12-15,0-1-4 0,6 1 0 0,-1-1 0 16,1 1 0-16,17-1 0 0,-23-4-8 0,17-1 0 16,1 1 0-16,-1-6 0 0,6-5 0 0,5-4 10 15,1-1-10-15,5-5 10 0,0 0-10 0,6 1 0 0,0-6 9 0,6 0-9 16,0-10 0-16,-6-10 0 0,0 0 0 0,5 5 0 15,-5-6 0-15,0-4 0 0,0 0 0 0,0-10 0 16,-11 4 0-16,16-4 0 0,-16 0 0 0,5-16 0 16,-17 1 0-16,6-1 0 0,-5 1 0 0,-1-11 0 15,-12 6 0-15,7-6-10 0,-12 0 10 0,-6-4 0 16,-5 4-9-16,0-5 9 0,-6 0 0 0,-6 1-9 16,0-1-13-16,1-5-2 0,-12 11-1 0,0-11 0 15,-12 10 36-15,1 1 7 0,-1-6 2 0,-16 5 0 16,-1 6-20-16,0-6 0 0,6 11 0 0,-5-1 0 15,-1 11 0-15,-5-6 0 0,11 11 0 0,-11 0 0 16,5 4-20-16,-5 11 3 0,-6 5 0 0,11 5 0 0,-5 0 26 16,6 0 6-16,-7 0 1 0,1 10 0 0,0 5-16 0,-1 1 0 15,7 4 0-15,-6 5 0 0,5 1-12 0,6-1-3 16,6-10 0-16,0 10 0 0,-6 1 15 0,11 4 0 16,7-5 0-16,-7 16 0 0,1-16 0 0,5 11 0 15,6-6 0-15,0 6 0 0,0-1 0 0,5 5 0 16,-5 1 0-16,6-1 0 0,5 1 14 0,0 10 6 15,1-11 0-15,5 11 1 0,0-1-21 0,5 1 9 16,7 0-9-16,5 4 0 0,-6-4 12 0,12 0-4 16,5-6 0-16,7 6-8 0,-7 0 0 0,6-6 0 15,1-4 0-15,10-1 0 0,6-4 0 0,6-6 0 16,0 5 0-16,6-19 0 0,5 4 8 0,-11-5-8 0,6-5 0 0,11 0 0 16,-11-10 0-16,-1-5 0 0,-5-5 0 0,0 5 0 15,-5-5 0-15,-7-5 0 0,7-6 0 0,-7 1 0 16,6-5 0-16,-16-5 0 0,4-1 0 0,-4-4-9 15,5-1 9-15,-12-4 0 0,-5-1-9 0,0-4 9 16,-1-1 0-16,-10 1-9 0,-1-6 9 0,1 0 0 16,-1-4-9-16,-11-1 9 0,0-5 0 0,0 0-9 15,-11 11 9-15,-7-16 0 0,1 5 0 0,-5 0 0 16,-7 1-20-16,-5-1 2 0,-6 5 0 0,0 0 0 16,-5 6 18-16,-1-1 0 0,-5 11 0 0,-1 4 0 15,-5 1 0-15,0 4 11 0,-5 6-2 0,-1 15 0 16,0-5-9-16,-5 15-12 0,0 5 2 0,-1 10 1 15,-10 5 9-15,10-5 0 0,1 16 0 0,-1 9 0 16,7-9 0-16,-1 4 9 0,6 6-1 0,0-1-8 16,12 11 8-16,-7-1-8 0,12 6 0 0,1 5 0 15,10 0 10-15,6-1-10 0,6 16 8 0,11 0-8 0,-5-10 9 0,22 10-9 16,-5-5 10-16,17 15-10 0,5-15 10 0,12 5-10 16,0-5 10-16,17 5-10 0,-17-10 9 0,17-1-9 15,-6-19 8-15,23 5-8 0,0-6 0 0,18-9 0 16,4-6 8-16,13-15-8 0,-7-5 0 0,7-15 0 15,-13-5-10-15,1-15 10 0,-11-6-15 0,-1-4 3 16,-11-5 1-16,-5-1 0 16,-7-5-44-16,-10-4-9 0,-1 4-1 0,-6-4-1373 0</inkml:trace>
  <inkml:trace contextRef="#ctx0" brushRef="#br0" timeOffset="71015.28">9795 5686 1666 0,'12'5'36'0,"-7"5"8"0,7-5 2 0,-12 5 2 0,0-10-39 0,6 5-9 16,5 0 0-16,-11 1 0 0,6 4 133 0,-1 0 25 16,1-5 5-16,-6-5 1 0,0 0-64 0,0 0-13 15,0 0-3-15,0 0 0 0,0 0-24 0,0 0-4 16,0 0-2-16,0 0 0 0,0 0-16 0,0 0-3 15,0 0-1-15,6-10 0 0,-6 10-9 0,5-10-1 16,-5-6-1-16,0 6 0 0,0-5-8 0,0 5-2 16,0 10 0-16,0-15 0 0,-5-5-5 0,-1 4-8 15,6 1 11-15,-6 5-11 0,-5-10 8 0,11-1-8 0,0 6 0 0,-11-5 0 16,5 5 8-16,-6-5-8 0,1-1 0 0,5 1 0 16,-5 0 0-16,0 5 0 0,-1-11 0 0,6 6 0 15,-5 0 8-15,-6 0-8 0,6-6 0 0,-1 6 0 16,1 0 0-16,5-1 0 0,-11-4 0 0,6 5 0 15,-1 0 0-15,1-6 0 0,5 6 0 0,-11 5 0 16,6-10 0-16,-1-1 0 0,12 1 8 0,-17-5-8 16,6 9 16-16,-1-4 0 0,1 0 0 0,5 14 0 15,1-14-16-15,-7 10 0 0,1-10 0 0,5 4 0 16,0-4 0-16,-11 5 0 0,12-6 0 0,-7-4 0 16,6 5 0-16,6-1 0 0,-11 1 0 0,11-5 0 15,-6 10 0-15,1-1 0 0,5 6 0 0,0-10 0 16,-6-1 0-16,6 11 0 0,0-5 0 0,0 5 0 0,0-11 0 15,0 6 0-15,0 5 0 0,0 0 0 0,0-5 0 16,0 4 0-16,0 6 0 0,0 0 0 0,0 5 32 0,0-15 4 16,0 15 0-16,6-10 0 0,-6 4-20 0,0-4-3 15,11 0-1-15,0 0 0 0,-11 0 0 0,0-1 0 16,12-4 0-16,-1 5 0 0,6-10-1 0,-11-1-1 16,5 1 0-16,1-5 0 0,-1-1-2 0,6 6-8 15,-5 0 12-15,5-11-4 0,-6 11-8 0,1 0 12 16,5-1-12-16,-6 6 12 0,6-5-12 0,0 4 12 15,6 1-12-15,-12 5 12 0,7-10-12 0,-1 4 0 16,0 1 0-16,0 0 8 16,0 5-28-16,0 5-5 0,6-6-2 0,-6 6 0 0,-6-5 47 0,6 5 8 15,-5 0 3-15,5 5 0 0,-6-5-22 0,6-1-9 0,-17 11 8 0,17-5-8 16,1 0 8-16,-1 0-8 0,-12-5 0 0,7 5 8 16,11 0-8-16,-23 5 0 0,0 0 0 0,11-5 0 15,0-5 25-15,-11 10 0 0,17-5 0 0,1 0 0 16,-13-5-33-16,-5 10-8 0,0 0 0 0,0 0-1 15,17-11 17-15,0 6 0 0,-17 5 0 0,0 0 0 16,0 0 10-16,0 0 6 0,0 0 0 0,0 0 1 16,0 0-17-16,0 0 0 0,0 0 0 0,0 0 0 15,0 0 0-15,0 0 0 0,0-5 0 0,0-5 0 16,0 10 0-16,0-15 0 0,0 15 0 0,0-5 0 16,-11 0 0-16,5 5 0 0,-5-10 0 0,0 10 0 15,11-5 0-15,-18 0 0 0,1 5 0 0,6-5 0 16,0 5-18-16,-7 0-7 0,7 0-2 0,0 0 0 15,-12-11 27-15,11 11 0 0,7-5 0 0,-12 5 0 16,0 0 0-16,0-5 0 0,11 5 0 0,-17 0 0 16,6-5 0-16,6 5 0 0,-7 0 0 0,1 0 0 0,6 0 0 0,-12 0 0 15,6 0 0-15,0 0 0 0,6 0 0 0,-7 5 0 16,7-5 0-16,0 5 0 0,-6 0 0 0,5 6 0 16,1-11 0-16,5 0 0 0,-11 5 0 0,6 0 0 15,5 0 0-15,0-5 0 0,-5 0 0 0,5 10 0 16,0-10 0-16,1 0 8 0,-1 0-8 0,6 0 0 15,0 0 8-15,0 0-8 0,0 0 9 0,0 0-9 16,0 0 12-16,0 0-12 0,0 0 12 0,0 0-4 16,0 0 0-16,0 0-8 0,0 0 12 0,0 0-12 15,23 10 12-15,-6-10-12 0,-17 0 9 0,23 5-9 16,-6-5 0-16,6 0 9 0,5-5-9 0,-17 5 0 0,18 0 0 0,-12 0 8 16,12-5-8-16,-1 0 0 0,12 5 0 0,-17 0 8 15,11-15-8-15,-6 10 0 0,12 0 0 0,-11 5 0 16,-1-11 0-16,1 11 0 0,-1-5 0 0,-5 5 0 15,-6 5 0-15,6 6 0 0,-6-11 0 0,-17 0 0 16,17 10 0-16,-6 5 0 0,12 0 0 0,-17 5 0 16,0 1 0-16,-6 9 0 0,0-5 0 0,-6-10 0 15,6 11 0-15,0-1 0 0,-6 11 0 0,-5-11 0 16,11 10 0-16,-12-4 0 0,7 4 0 0,-1 1 0 16,0-6 0-16,-5-5 0 0,5 6 0 0,1-6 0 15,-1-10 0-15,6 0 0 0,0-4 0 0,0-1 0 16,0-10 0-16,0 0 0 0,0 0 0 0,0 0 0 15,0 0-42-15,0 0-4 0,0 0-1 0,17-10-1500 16</inkml:trace>
  <inkml:trace contextRef="#ctx0" brushRef="#br0" timeOffset="79582.59">19618 4309 1440 0,'0'0'128'0,"0"0"-103"16,0 0-25-16,17 0 0 0,-17 0 96 0,12 0 13 15,5 0 3-15,-6 0 1 0,-11 0-14 0,0 0-3 16,0 0-1-16,12-11 0 0,-7 11-25 0,-5 0-5 16,0 0-1-16,12-10 0 0,-12 0-6 0,5 5-2 15,1-5 0-15,-6 10 0 0,0 0-8 0,6-10-1 0,0 0-1 16,-1 5 0-16,-5-5-1 0,12 4 0 0,-7-4 0 0,7 10 0 16,-7-10-8-16,1 5-1 0,0-5-1 0,0 10 0 15,5-10-20-15,0 5-4 0,-11 5-1 0,12-5 0 16,5 0 43-16,-12 5 9 0,1-16 2 0,-6 16 0 15,12-5-52-15,-1 5-12 0,0 0 0 0,6 0 0 16,-11-5 13-16,6 5 3 0,-1 0 1 0,0 0 0 16,6 5-4-16,-5-5-1 0,-1 0 0 0,6 0 0 15,-5 0-3-15,-1 5-1 0,6-5 0 0,0 0 0 16,-5 0-8-16,5 6 8 0,0-6-8 0,0 10 8 16,-6-10-8-16,6 5 10 0,1 0-10 0,-1 0 10 15,-6 5-10-15,0-5 10 0,7 0-10 0,-7 10 10 16,0-5-10-16,1 6 8 0,5-1-8 0,-11 0 8 15,5 0-8-15,-5 5 0 0,-1 1 0 0,-5-11 8 0,0 10 0 0,0 0 0 16,-5 6 0-16,-1-16 0 0,0 10-8 0,1 0 0 16,5 1 0-16,-6-6 0 0,-6 0 0 0,7 0-14 15,-1-5 3-15,0 5 1 0,6-15 10 0,0 0 0 16,0 0 0-16,0 0 0 0,0 11 0 0,6-1 0 16,5 0 0-16,1 5 0 0,-1-5 0 0,6 0 0 15,0 0 8-15,0 1-8 0,6 4 0 0,-6 0 8 16,0 0-8-16,1 0 0 0,-1 6 0 0,-6-6 0 15,0 10 0-15,-5 0 0 0,0-4 0 0,0 4 0 16,-6 0 0-16,-6 6 0 0,0 4 0 0,-5-10 0 16,-1 1 0-16,-5 4 0 0,-6-4 0 0,-5 4 0 15,-1-15 0-15,-5 10-8 0,6-9 8 0,-6 4 0 16,5-20 0-16,-5 5 0 16,0-5-112-16,0-5-16 0,-1 5-4 0</inkml:trace>
  <inkml:trace contextRef="#ctx0" brushRef="#br0" timeOffset="80285.83">20877 5377 1497 0,'0'0'66'0,"0"0"14"0,0 0-64 0,0 0-16 16,18 10 0-16,-1-5 0 0,0 10 118 0,0 1 20 15,6-6 4-15,-6 5 1 0,6 10-18 0,-1 1-3 16,13 4-1-16,-1 0 0 0,-12 6-47 0,7 4-10 16,-1-14-1-16,1 9-1 0,5 1-13 0,0 9-2 15,1 1-1-15,4-11 0 0,-10 1-27 0,5-1-6 16,-11 6-1-16,0-1 0 0,-1-15 16 0,1 1 4 15,-6-6 0-15,0 0 0 0,-11 0-32 0,6 1 0 16,-7-6 0-16,1-5 0 16,-6 0-44-16,0-10-11 0,-6 5-2 0,1-10-1 15,-1 0-210-15,0-5-43 0</inkml:trace>
  <inkml:trace contextRef="#ctx0" brushRef="#br0" timeOffset="80598.03">21521 5732 1652 0,'0'0'73'0,"12"5"15"0,-12-5-70 0,11 10-18 0,1 0 0 0,-1-5 0 16,-11-5 48-16,0 0 7 0,6 15 1 0,-1 0 0 16,1-5 9-16,0 11 3 0,-6-6 0 0,11 5 0 15,-5 0-19-15,5 1-3 0,-5-1-1 0,5 5 0 16,-5 1-1-16,5-6 0 0,1 0 0 0,-1 5 0 15,1 1 30-15,-7-6 6 0,7 0 0 0,-1 6 1 0,-5-6-31 16,-6 5-6-16,0 0-2 0,5-9 0 0,-10 4-19 0,-1-5-4 16,0 5-1-16,-5-4 0 0,0 4-10 0,-1-5-8 15,-11 5 9-15,1-5-9 0,-1 1 8 0,-11-1-8 16,5-5 0-16,-16 5 0 0,5-15 0 0,0 0 8 16,0 0-8-16,0-10 0 15,0 0-72-15,0-5-16 0</inkml:trace>
  <inkml:trace contextRef="#ctx0" brushRef="#br0" timeOffset="81473.19">22211 7008 1209 0,'0'0'108'0,"0"0"-87"0,0 0-21 0,23-5 0 0,-23 5 82 16,0 0 12-16,0 0 2 0,0 0 1 0,0 0 11 0,0 0 3 15,0 0 0-15,0 0 0 16,-6 5-51-16,-6 5-9 0,1 10-3 0,-6 0 0 0,0 6-25 0,-12 4-6 16,7 11-1-16,-1-1 0 0,-6 6 54 0,12-1 10 15,0 1 3-15,6-1 0 0,5 11-17 0,0 0-3 16,12-11-1-16,5 1 0 0,7 5 4 0,10-16 1 15,0 0 0-15,7-9 0 0,5-6-18 0,-1-5-3 16,1-5-1-16,-5-5 0 0,-1-5-23 0,0-5-5 16,0-10-1-16,-11 0 0 0,-12 0-16 0,6-11 0 15,-5 6 0-15,-7-5 0 0,-10 0 0 0,-1 4 0 16,-5-4 0-16,-12 10-9 0,0 0 9 0,0 15-10 16,-11 0 10-16,-6 0-10 15,-5 5-25-15,-7 0-5 0,1-5 0 0,0 0-1 16,0 0-207-16,-12-10-42 0</inkml:trace>
  <inkml:trace contextRef="#ctx0" brushRef="#br0" timeOffset="82910">19510 5514 1594 0,'0'0'71'0,"0"0"14"15,0 0-68-15,0 0-17 0,0 0 0 0,0 0 0 16,0 10 115-16,0 5 19 0,6 0 4 0,-12 11 1 16,-5 4-21-16,-6-5-4 0,-1 1-1 0,-4 9 0 0,-1 1-61 0,-6 4-12 15,-5 1-2-15,6-1-1 0,-12 1-9 0,11-1-1 16,-5-4-1-16,0 4 0 0,11-15-6 0,0 1-2 15,6-1 0-15,0 0 0 0,0-4 4 0,11-6 1 16,1 0 0-16,-7 5 0 0,7-5-14 0,5-15-9 16,0 0 12-16,0 11-12 15,0-11-101-15,0 0-27 0,0 0-6 0</inkml:trace>
  <inkml:trace contextRef="#ctx0" brushRef="#br0" timeOffset="83144.25">18849 6157 518 0,'0'30'23'0,"6"-15"5"0,-1 6-28 0,-5 4 0 15,0 5 0-15,-5 11 0 0,-7-1 384 0,7 1 71 16,-7-1 14-16,1 1 3 0,5-6-282 0,-5 6-57 0,5-1-11 0,0-9-2 16,6-6-43-16,0 1-8 0,6-11-1 0,0-5-1 15,11-5-4-15,-6-5-1 0,6-5 0 0,0 0 0 16,12-5-28-16,-6-6-6 0,5 1 0 0,6-5-1 15,1 0-27-15,-7-1 8 0,6 6-8 0,-11-5 0 16,6 10-37-16,-12 0-13 0,-6 0-2 0,-11 10-870 16,0 0-174-16</inkml:trace>
  <inkml:trace contextRef="#ctx0" brushRef="#br0" timeOffset="83581.68">18467 6906 921 0,'12'16'82'0,"-7"-6"-66"0,7 5-16 0,-6-5 0 16,-1 5 216-16,7 5 40 0,-12 1 8 0,0 9 2 16,0 0-121-16,0 6-24 0,5 10-5 0,-5 4 0 15,-5-4-45-15,5-1-9 0,0 1-2 0,0 5 0 16,-6-1-36-16,6-4-8 0,0-6-2 0,0-9 0 16,0-1-14-16,0-5-8 0,6-9 8 0,-6-1-1137 15</inkml:trace>
  <inkml:trace contextRef="#ctx0" brushRef="#br0" timeOffset="83863.16">18484 6972 1958 0,'0'0'43'0,"0"0"9"0,0 0 1 0,6 5 3 0,0 10-45 0,-6 1-11 0,0-6 0 0,0 5 0 16,-12-5 104-16,7 5 20 0,-12 0 3 0,5 6 1 15,-11-11-103-15,1 10-25 0,-1 0 0 0,0 1 0 16,0-1 0-16,-5-5 0 0,5 5 0 0,-5 1-712 15,5-1-147-15</inkml:trace>
  <inkml:trace contextRef="#ctx0" brushRef="#br0" timeOffset="84019.05">18091 7772 2401 0,'40'21'106'0,"-23"-16"22"16,6-5-102-16,0 0-26 0,0 0 0 0,5 5 0 0,1-5 50 0,-1 0 5 15,6 5 1-15,0-10 0 0,6 5-34 0,6-5-6 16,5 0-2-16,0-6-794 16,1-4-158-16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21E39-C4B7-D94E-AFFA-275D0669E4A9}" type="datetime1">
              <a:rPr lang="en-US" smtClean="0"/>
              <a:t>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458B-D416-493C-9E51-8D0887369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85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06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5DA794-ECF1-4FEC-B722-1CD7AA112B6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68980-2808-433F-8F02-FD67F8AC7A09}" type="slidenum">
              <a:rPr lang="en-US"/>
              <a:pPr/>
              <a:t>12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9900" cy="38369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417" y="4861781"/>
            <a:ext cx="5210467" cy="460286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Here’s a revision of that tree that’s balanced. (Same values, similar tree)</a:t>
            </a:r>
          </a:p>
          <a:p>
            <a:pPr eaLnBrk="1" hangingPunct="1"/>
            <a:r>
              <a:rPr lang="en-US">
                <a:latin typeface="Arial" charset="0"/>
              </a:rPr>
              <a:t>This one _is_ an AVL tree (and isn’t leftist).</a:t>
            </a:r>
          </a:p>
          <a:p>
            <a:pPr eaLnBrk="1" hangingPunct="1"/>
            <a:r>
              <a:rPr lang="en-US">
                <a:latin typeface="Arial" charset="0"/>
              </a:rPr>
              <a:t>I also have here how we might </a:t>
            </a:r>
            <a:r>
              <a:rPr lang="en-US" b="1">
                <a:latin typeface="Arial" charset="0"/>
              </a:rPr>
              <a:t>store the nodes </a:t>
            </a:r>
            <a:r>
              <a:rPr lang="en-US">
                <a:latin typeface="Arial" charset="0"/>
              </a:rPr>
              <a:t>in the AVL tree.</a:t>
            </a:r>
          </a:p>
          <a:p>
            <a:pPr eaLnBrk="1" hangingPunct="1"/>
            <a:r>
              <a:rPr lang="en-US">
                <a:latin typeface="Arial" charset="0"/>
              </a:rPr>
              <a:t>Notice that I’m going to keep </a:t>
            </a:r>
            <a:r>
              <a:rPr lang="en-US" b="1">
                <a:latin typeface="Arial" charset="0"/>
              </a:rPr>
              <a:t>track of height all the time</a:t>
            </a:r>
            <a:r>
              <a:rPr lang="en-US">
                <a:latin typeface="Arial" charset="0"/>
              </a:rPr>
              <a:t>. </a:t>
            </a:r>
            <a:r>
              <a:rPr lang="en-US" b="1">
                <a:latin typeface="Arial" charset="0"/>
              </a:rPr>
              <a:t>WHY?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566341-4B5C-472E-A647-BFAC6647D06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C03FF-3F48-4FE9-8DEA-1E3B53543B3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But, let’s start over…</a:t>
            </a:r>
          </a:p>
          <a:p>
            <a:pPr eaLnBrk="1" hangingPunct="1"/>
            <a:r>
              <a:rPr lang="en-US">
                <a:latin typeface="Arial" charset="0"/>
              </a:rPr>
              <a:t>Insert [SMALL]</a:t>
            </a:r>
          </a:p>
          <a:p>
            <a:pPr eaLnBrk="1" hangingPunct="1"/>
            <a:r>
              <a:rPr lang="en-US">
                <a:latin typeface="Arial" charset="0"/>
              </a:rPr>
              <a:t>Now, [MIDDLE].</a:t>
            </a:r>
          </a:p>
          <a:p>
            <a:pPr eaLnBrk="1" hangingPunct="1"/>
            <a:r>
              <a:rPr lang="en-US">
                <a:latin typeface="Arial" charset="0"/>
              </a:rPr>
              <a:t>Now, [TALL].</a:t>
            </a:r>
          </a:p>
          <a:p>
            <a:pPr eaLnBrk="1" hangingPunct="1"/>
            <a:r>
              <a:rPr lang="en-US">
                <a:latin typeface="Arial" charset="0"/>
              </a:rPr>
              <a:t>Is this tree balanced?</a:t>
            </a:r>
          </a:p>
          <a:p>
            <a:pPr eaLnBrk="1" hangingPunct="1"/>
            <a:r>
              <a:rPr lang="en-US">
                <a:latin typeface="Arial" charset="0"/>
              </a:rPr>
              <a:t>NO!</a:t>
            </a:r>
          </a:p>
          <a:p>
            <a:pPr eaLnBrk="1" hangingPunct="1"/>
            <a:r>
              <a:rPr lang="en-US">
                <a:latin typeface="Arial" charset="0"/>
              </a:rPr>
              <a:t>Who do we need at the root?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[MIDDLE!]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Alright, let’s pull </a:t>
            </a:r>
            <a:r>
              <a:rPr lang="en-US" err="1">
                <a:latin typeface="Arial" charset="0"/>
              </a:rPr>
              <a:t>er</a:t>
            </a:r>
            <a:r>
              <a:rPr lang="en-US">
                <a:latin typeface="Arial" charset="0"/>
              </a:rPr>
              <a:t> up.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73BC-11EB-4B90-B25C-DBEAF89A79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77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C082CB-C138-4A58-9EEB-9101AF330CC6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9350A-2B33-46CF-A2DA-8D2BC35D7FF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DRAW NEXT STEPS BY HAND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3151A-9768-4314-825B-52E5B1C0830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3151A-9768-4314-825B-52E5B1C0830A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89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3FA04-AD61-4B7A-9B27-1E5FF15DB188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7EB9E-5292-4EE2-84DE-BCD87FA68B22}" type="slidenum">
              <a:rPr lang="en-US"/>
              <a:pPr/>
              <a:t>3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500" y="4861781"/>
            <a:ext cx="5204305" cy="460456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3FA04-AD61-4B7A-9B27-1E5FF15DB188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70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05D2D-68BE-4151-AE50-C7088EF2B874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Give students chance to try by themselves for a minute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EEFD7-978E-4EA4-8090-E3A485EF4710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DRAW BY HAND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D20BA-6184-4603-AA79-698B0ECF4115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7D20BA-6184-4603-AA79-698B0ECF4115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36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7066F-FE8E-4FDF-8EC5-96536DECDC78}" type="slidenum">
              <a:rPr lang="en-US"/>
              <a:pPr/>
              <a:t>27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9900" cy="3836987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419" y="4861781"/>
            <a:ext cx="5210467" cy="4602868"/>
          </a:xfrm>
        </p:spPr>
        <p:txBody>
          <a:bodyPr/>
          <a:lstStyle/>
          <a:p>
            <a:r>
              <a:rPr lang="en-US"/>
              <a:t>Here’s code for one of the two single rotate cases.</a:t>
            </a:r>
          </a:p>
          <a:p>
            <a:endParaRPr lang="en-US"/>
          </a:p>
          <a:p>
            <a:r>
              <a:rPr lang="en-US"/>
              <a:t>RotateRight brings up the right child.</a:t>
            </a:r>
          </a:p>
          <a:p>
            <a:endParaRPr lang="en-US"/>
          </a:p>
          <a:p>
            <a:r>
              <a:rPr lang="en-US"/>
              <a:t>We’ve inserted into Z, and now we want to fix it.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There’s </a:t>
            </a:r>
            <a:r>
              <a:rPr lang="en-US" b="1">
                <a:latin typeface="Arial" charset="0"/>
              </a:rPr>
              <a:t>another bad case</a:t>
            </a:r>
            <a:r>
              <a:rPr lang="en-US">
                <a:latin typeface="Arial" charset="0"/>
              </a:rPr>
              <a:t>, though.</a:t>
            </a:r>
          </a:p>
          <a:p>
            <a:pPr eaLnBrk="1" hangingPunct="1"/>
            <a:r>
              <a:rPr lang="en-US">
                <a:latin typeface="Arial" charset="0"/>
              </a:rPr>
              <a:t>What if we insert:</a:t>
            </a:r>
          </a:p>
          <a:p>
            <a:pPr eaLnBrk="1" hangingPunct="1"/>
            <a:r>
              <a:rPr lang="en-US">
                <a:latin typeface="Arial" charset="0"/>
              </a:rPr>
              <a:t>[SMALL] [TALL] [MIDDLE]</a:t>
            </a:r>
          </a:p>
          <a:p>
            <a:pPr eaLnBrk="1" hangingPunct="1"/>
            <a:r>
              <a:rPr lang="en-US">
                <a:latin typeface="Arial" charset="0"/>
              </a:rPr>
              <a:t>Now, is the tree imbalanced?</a:t>
            </a:r>
          </a:p>
          <a:p>
            <a:pPr eaLnBrk="1" hangingPunct="1"/>
            <a:r>
              <a:rPr lang="en-US" b="1">
                <a:latin typeface="Arial" charset="0"/>
              </a:rPr>
              <a:t>Will a single rotation fix it</a:t>
            </a:r>
            <a:r>
              <a:rPr lang="en-US">
                <a:latin typeface="Arial" charset="0"/>
              </a:rPr>
              <a:t>?</a:t>
            </a:r>
          </a:p>
          <a:p>
            <a:pPr eaLnBrk="1" hangingPunct="1"/>
            <a:r>
              <a:rPr lang="en-US">
                <a:latin typeface="Arial" charset="0"/>
              </a:rPr>
              <a:t>(Try it by bringing up tall; doesn’t work!)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73BC-11EB-4B90-B25C-DBEAF89A79F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549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8A536-F42D-4045-B104-DFC4D8FACFF4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107A7-DFC2-4C21-802D-3CD535407557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2DC45-55C6-4C13-91CF-6F39A2184BF7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32A91-F8E8-475A-A319-15FEB61B56A7}" type="slidenum">
              <a:rPr lang="en-US"/>
              <a:pPr/>
              <a:t>4</a:t>
            </a:fld>
            <a:endParaRPr lang="en-US"/>
          </a:p>
        </p:txBody>
      </p:sp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4021089" y="9723561"/>
            <a:ext cx="307821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579" tIns="48289" rIns="96579" bIns="48289" anchor="b"/>
          <a:lstStyle/>
          <a:p>
            <a:pPr algn="r" defTabSz="957263"/>
            <a:fld id="{0EE3373C-DAE6-491F-A58F-F6CE3FD32C13}" type="slidenum">
              <a:rPr lang="en-US" sz="1200"/>
              <a:pPr algn="r" defTabSz="957263"/>
              <a:t>4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9900" cy="38369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7" cy="4602868"/>
          </a:xfrm>
        </p:spPr>
        <p:txBody>
          <a:bodyPr lIns="96579" tIns="48289" rIns="96579" bIns="4828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chemeClr val="accent2"/>
                </a:solidFill>
              </a:rPr>
              <a:t>Note:  height of a null tree is -1, height of tree with a single node is 0 </a:t>
            </a:r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r>
              <a:rPr lang="en-US">
                <a:latin typeface="Arial" charset="0"/>
              </a:rPr>
              <a:t>So, </a:t>
            </a:r>
            <a:r>
              <a:rPr lang="en-US" b="1">
                <a:latin typeface="Arial" charset="0"/>
              </a:rPr>
              <a:t>AVL trees will be Binary Search Trees </a:t>
            </a:r>
            <a:r>
              <a:rPr lang="en-US">
                <a:latin typeface="Arial" charset="0"/>
              </a:rPr>
              <a:t>with </a:t>
            </a:r>
            <a:r>
              <a:rPr lang="en-US" b="1">
                <a:latin typeface="Arial" charset="0"/>
              </a:rPr>
              <a:t>one extra feature</a:t>
            </a:r>
            <a:r>
              <a:rPr lang="en-US">
                <a:latin typeface="Arial" charset="0"/>
              </a:rPr>
              <a:t>:</a:t>
            </a:r>
          </a:p>
          <a:p>
            <a:pPr eaLnBrk="1" hangingPunct="1"/>
            <a:r>
              <a:rPr lang="en-US" b="1">
                <a:latin typeface="Arial" charset="0"/>
              </a:rPr>
              <a:t>They balance themselves</a:t>
            </a:r>
            <a:r>
              <a:rPr lang="en-US">
                <a:latin typeface="Arial" charset="0"/>
              </a:rPr>
              <a:t>!</a:t>
            </a:r>
          </a:p>
          <a:p>
            <a:pPr eaLnBrk="1" hangingPunct="1"/>
            <a:r>
              <a:rPr lang="en-US">
                <a:latin typeface="Arial" charset="0"/>
              </a:rPr>
              <a:t>The result is that</a:t>
            </a:r>
            <a:r>
              <a:rPr lang="en-US" b="1">
                <a:latin typeface="Arial" charset="0"/>
              </a:rPr>
              <a:t> all AVL trees at any point </a:t>
            </a:r>
            <a:r>
              <a:rPr lang="en-US">
                <a:latin typeface="Arial" charset="0"/>
              </a:rPr>
              <a:t>will have a </a:t>
            </a:r>
            <a:r>
              <a:rPr lang="en-US" b="1">
                <a:latin typeface="Arial" charset="0"/>
              </a:rPr>
              <a:t>logarithmic asymptotic bound </a:t>
            </a:r>
            <a:r>
              <a:rPr lang="en-US">
                <a:latin typeface="Arial" charset="0"/>
              </a:rPr>
              <a:t>on their depths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7B1E8-44E4-4946-8D61-8F1A5AC15742}" type="slidenum">
              <a:rPr lang="en-US"/>
              <a:pPr/>
              <a:t>32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500" y="4861781"/>
            <a:ext cx="5204305" cy="4604560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603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7B1E8-44E4-4946-8D61-8F1A5AC15742}" type="slidenum">
              <a:rPr lang="en-US"/>
              <a:pPr/>
              <a:t>33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500" y="4861781"/>
            <a:ext cx="5204305" cy="4604560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183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7B1E8-44E4-4946-8D61-8F1A5AC15742}" type="slidenum">
              <a:rPr lang="en-US"/>
              <a:pPr/>
              <a:t>34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500" y="4861781"/>
            <a:ext cx="5204305" cy="4604560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440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F2E51-0E25-40A8-8020-F7E87CAC6DC4}" type="slidenum">
              <a:rPr lang="en-US"/>
              <a:pPr/>
              <a:t>35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9900" cy="38369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417" y="4861781"/>
            <a:ext cx="5210467" cy="4602868"/>
          </a:xfrm>
        </p:spPr>
        <p:txBody>
          <a:bodyPr/>
          <a:lstStyle/>
          <a:p>
            <a:r>
              <a:rPr lang="en-US"/>
              <a:t>Here’s the double rotation code.</a:t>
            </a:r>
          </a:p>
          <a:p>
            <a:r>
              <a:rPr lang="en-US"/>
              <a:t>Pretty tough, eh?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4EF9D-6909-4B7B-89BB-C9A5225695B3}" type="slidenum">
              <a:rPr lang="en-US"/>
              <a:pPr/>
              <a:t>36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9900" cy="3836987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417" y="4861781"/>
            <a:ext cx="5210467" cy="460286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8C32F-0CD2-4A5B-B656-8C219C4E45FB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8C32F-0CD2-4A5B-B656-8C219C4E45FB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6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3D2AC-08ED-4BF7-9086-FB4C71C1CDAB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22FB0-6EC0-476D-9C34-4F938A58944A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7B1E8-44E4-4946-8D61-8F1A5AC15742}" type="slidenum">
              <a:rPr lang="en-US"/>
              <a:pPr/>
              <a:t>41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500" y="4861781"/>
            <a:ext cx="5204305" cy="4604560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9B7B3-9AB0-4F3B-AFB0-F9315868E61C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7B1E8-44E4-4946-8D61-8F1A5AC15742}" type="slidenum">
              <a:rPr lang="en-US"/>
              <a:pPr/>
              <a:t>42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500" y="4861781"/>
            <a:ext cx="5204305" cy="4604560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3163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7B1E8-44E4-4946-8D61-8F1A5AC15742}" type="slidenum">
              <a:rPr lang="en-US"/>
              <a:pPr/>
              <a:t>43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500" y="4861781"/>
            <a:ext cx="5204305" cy="4604560"/>
          </a:xfrm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3165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5051D-30BD-4565-962E-3A297238162E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6285F-E1E9-435B-9ACE-C17F8C56D978}" type="slidenum">
              <a:rPr lang="en-US"/>
              <a:pPr/>
              <a:t>45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500" y="4861781"/>
            <a:ext cx="5204305" cy="460456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Problem node is e!!!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B1E4-1DF8-4B16-8100-EF1EF863A76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797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BB1E4-1DF8-4B16-8100-EF1EF863A76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797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h is a min-size AVL tree, it has to have this structure (diagram)  (okay to switch left-right subtrees).  Ask why.</a:t>
            </a:r>
          </a:p>
          <a:p>
            <a:r>
              <a:rPr lang="en-US"/>
              <a:t>Note that each subtree is an AVL tree, by definition.  Since the goal is to minimize the size of the tree, might as well choose the minimum h-2 and h-1 trees.</a:t>
            </a:r>
          </a:p>
          <a:p>
            <a:endParaRPr lang="en-US"/>
          </a:p>
          <a:p>
            <a:r>
              <a:rPr lang="en-US"/>
              <a:t>m(h) = m(h-1) + m(h-2) + 1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73BC-11EB-4B90-B25C-DBEAF89A79F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8032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4098A-BE6F-4399-9B93-03C8DD1B9454}" type="slidenum">
              <a:rPr lang="en-US"/>
              <a:pPr/>
              <a:t>55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HIDE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79B7B3-9AB0-4F3B-AFB0-F9315868E61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Delete may require a rotation at every level: https://</a:t>
            </a:r>
            <a:r>
              <a:rPr lang="en-US" err="1"/>
              <a:t>webdocs.cs.ualberta.ca</a:t>
            </a:r>
            <a:r>
              <a:rPr lang="en-US"/>
              <a:t>/~</a:t>
            </a:r>
            <a:r>
              <a:rPr lang="en-US" err="1"/>
              <a:t>holte</a:t>
            </a:r>
            <a:r>
              <a:rPr lang="en-US"/>
              <a:t>/T26/tree-</a:t>
            </a:r>
            <a:r>
              <a:rPr lang="en-US" err="1"/>
              <a:t>deletion.html</a:t>
            </a:r>
            <a:endParaRPr lang="en-US"/>
          </a:p>
          <a:p>
            <a:r>
              <a:rPr lang="en-US"/>
              <a:t>So delete is still O(log(n)) but with heavier constant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5/27/2022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C458B-D416-493C-9E51-8D088736964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1174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Let’s insert 3.</a:t>
            </a:r>
          </a:p>
          <a:p>
            <a:pPr eaLnBrk="1" hangingPunct="1"/>
            <a:r>
              <a:rPr lang="en-US">
                <a:latin typeface="Arial" charset="0"/>
              </a:rPr>
              <a:t>This is easy!</a:t>
            </a:r>
          </a:p>
          <a:p>
            <a:pPr eaLnBrk="1" hangingPunct="1"/>
            <a:r>
              <a:rPr lang="en-US">
                <a:latin typeface="Arial" charset="0"/>
              </a:rPr>
              <a:t>It just goes under 2 (to the right).</a:t>
            </a:r>
          </a:p>
          <a:p>
            <a:pPr eaLnBrk="1" hangingPunct="1"/>
            <a:r>
              <a:rPr lang="en-US">
                <a:latin typeface="Arial" charset="0"/>
              </a:rPr>
              <a:t>Update the balances:</a:t>
            </a:r>
          </a:p>
          <a:p>
            <a:pPr eaLnBrk="1" hangingPunct="1"/>
            <a:r>
              <a:rPr lang="en-US">
                <a:latin typeface="Arial" charset="0"/>
              </a:rPr>
              <a:t>any imbalance?</a:t>
            </a:r>
          </a:p>
          <a:p>
            <a:pPr eaLnBrk="1" hangingPunct="1"/>
            <a:r>
              <a:rPr lang="en-US">
                <a:latin typeface="Arial" charset="0"/>
              </a:rPr>
              <a:t>NO!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73BC-11EB-4B90-B25C-DBEAF89A79F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80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Now, let’s insert 33.</a:t>
            </a:r>
          </a:p>
          <a:p>
            <a:pPr eaLnBrk="1" hangingPunct="1"/>
            <a:r>
              <a:rPr lang="en-US">
                <a:latin typeface="Arial" charset="0"/>
              </a:rPr>
              <a:t>Where does it go?</a:t>
            </a:r>
          </a:p>
          <a:p>
            <a:pPr eaLnBrk="1" hangingPunct="1"/>
            <a:r>
              <a:rPr lang="en-US">
                <a:latin typeface="Arial" charset="0"/>
              </a:rPr>
              <a:t>Right of 30.</a:t>
            </a:r>
          </a:p>
          <a:p>
            <a:pPr eaLnBrk="1" hangingPunct="1"/>
            <a:endParaRPr lang="en-US">
              <a:latin typeface="Arial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73BC-11EB-4B90-B25C-DBEAF89A79F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079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80929B-B539-4A1B-92A4-6CB3013DA087}" type="slidenum">
              <a:rPr lang="en-US"/>
              <a:pPr/>
              <a:t>65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9900" cy="3836987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7" cy="460286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Here’s the tree with the balances updated.</a:t>
            </a:r>
          </a:p>
          <a:p>
            <a:pPr eaLnBrk="1" hangingPunct="1"/>
            <a:r>
              <a:rPr lang="en-US">
                <a:latin typeface="Arial" charset="0"/>
              </a:rPr>
              <a:t>Now, node 15 is bad!</a:t>
            </a:r>
          </a:p>
          <a:p>
            <a:pPr eaLnBrk="1" hangingPunct="1"/>
            <a:r>
              <a:rPr lang="en-US">
                <a:latin typeface="Arial" charset="0"/>
              </a:rPr>
              <a:t>Since the </a:t>
            </a:r>
            <a:r>
              <a:rPr lang="en-US" b="1">
                <a:latin typeface="Arial" charset="0"/>
              </a:rPr>
              <a:t>problem is in the left subtree of the left child</a:t>
            </a:r>
            <a:r>
              <a:rPr lang="en-US">
                <a:latin typeface="Arial" charset="0"/>
              </a:rPr>
              <a:t>, we can </a:t>
            </a:r>
            <a:r>
              <a:rPr lang="en-US" b="1">
                <a:latin typeface="Arial" charset="0"/>
              </a:rPr>
              <a:t>fix it with a single rotation</a:t>
            </a:r>
            <a:r>
              <a:rPr lang="en-US">
                <a:latin typeface="Arial" charset="0"/>
              </a:rPr>
              <a:t>.</a:t>
            </a:r>
          </a:p>
          <a:p>
            <a:pPr eaLnBrk="1" hangingPunct="1"/>
            <a:r>
              <a:rPr lang="en-US">
                <a:latin typeface="Arial" charset="0"/>
              </a:rPr>
              <a:t>We pull 20 up.</a:t>
            </a:r>
          </a:p>
          <a:p>
            <a:pPr eaLnBrk="1" hangingPunct="1"/>
            <a:r>
              <a:rPr lang="en-US">
                <a:latin typeface="Arial" charset="0"/>
              </a:rPr>
              <a:t>Hang 15 to the left.</a:t>
            </a:r>
          </a:p>
          <a:p>
            <a:pPr eaLnBrk="1" hangingPunct="1"/>
            <a:r>
              <a:rPr lang="en-US">
                <a:latin typeface="Arial" charset="0"/>
              </a:rPr>
              <a:t>Pass 17 to 15.</a:t>
            </a:r>
          </a:p>
          <a:p>
            <a:pPr eaLnBrk="1" hangingPunct="1"/>
            <a:r>
              <a:rPr lang="en-US">
                <a:latin typeface="Arial" charset="0"/>
              </a:rPr>
              <a:t>And, we’re done!</a:t>
            </a:r>
          </a:p>
          <a:p>
            <a:pPr eaLnBrk="1" hangingPunct="1"/>
            <a:r>
              <a:rPr lang="en-US">
                <a:latin typeface="Arial" charset="0"/>
              </a:rPr>
              <a:t>Notice that I </a:t>
            </a:r>
            <a:r>
              <a:rPr lang="en-US" b="1">
                <a:latin typeface="Arial" charset="0"/>
              </a:rPr>
              <a:t>didn’t update 10’s height </a:t>
            </a:r>
            <a:r>
              <a:rPr lang="en-US">
                <a:latin typeface="Arial" charset="0"/>
              </a:rPr>
              <a:t>until we checked 15. Did it change after all?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Now,  let’s back up to before 33 and insert 18 instead.</a:t>
            </a:r>
          </a:p>
          <a:p>
            <a:pPr eaLnBrk="1" hangingPunct="1"/>
            <a:r>
              <a:rPr lang="en-US">
                <a:latin typeface="Arial" charset="0"/>
              </a:rPr>
              <a:t>Goes right of 17.</a:t>
            </a:r>
          </a:p>
          <a:p>
            <a:pPr eaLnBrk="1" hangingPunct="1"/>
            <a:r>
              <a:rPr lang="en-US">
                <a:latin typeface="Arial" charset="0"/>
              </a:rPr>
              <a:t>Again, there’s imbalance.</a:t>
            </a:r>
          </a:p>
          <a:p>
            <a:pPr eaLnBrk="1" hangingPunct="1"/>
            <a:r>
              <a:rPr lang="en-US">
                <a:latin typeface="Arial" charset="0"/>
              </a:rPr>
              <a:t>But, this time, it’s a zig-zag!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D73BC-11EB-4B90-B25C-DBEAF89A79F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2904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FC274-378F-4142-B961-5483F02B09C1}" type="slidenum">
              <a:rPr lang="en-US"/>
              <a:pPr/>
              <a:t>67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9900" cy="3836987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7" cy="460286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We can try a </a:t>
            </a:r>
            <a:r>
              <a:rPr lang="en-US" b="1">
                <a:latin typeface="Arial" charset="0"/>
              </a:rPr>
              <a:t>single rotation</a:t>
            </a:r>
            <a:r>
              <a:rPr lang="en-US">
                <a:latin typeface="Arial" charset="0"/>
              </a:rPr>
              <a:t>,</a:t>
            </a:r>
          </a:p>
          <a:p>
            <a:pPr eaLnBrk="1" hangingPunct="1"/>
            <a:r>
              <a:rPr lang="en-US">
                <a:latin typeface="Arial" charset="0"/>
              </a:rPr>
              <a:t> but we </a:t>
            </a:r>
            <a:r>
              <a:rPr lang="en-US" b="1">
                <a:latin typeface="Arial" charset="0"/>
              </a:rPr>
              <a:t>end up with another zig-zag</a:t>
            </a:r>
            <a:r>
              <a:rPr lang="en-US">
                <a:latin typeface="Arial" charset="0"/>
              </a:rPr>
              <a:t>!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F964B-8196-427F-B160-8F862B9E8999}" type="slidenum">
              <a:rPr lang="en-US"/>
              <a:pPr/>
              <a:t>68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9900" cy="3836987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7" cy="460286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So, we’ll double rotate.</a:t>
            </a:r>
          </a:p>
          <a:p>
            <a:pPr eaLnBrk="1" hangingPunct="1"/>
            <a:r>
              <a:rPr lang="en-US">
                <a:latin typeface="Arial" charset="0"/>
              </a:rPr>
              <a:t>Start by moving the offending grand-child up.</a:t>
            </a:r>
          </a:p>
          <a:p>
            <a:pPr eaLnBrk="1" hangingPunct="1"/>
            <a:r>
              <a:rPr lang="en-US">
                <a:latin typeface="Arial" charset="0"/>
              </a:rPr>
              <a:t>We get an even more imbalanced tree. </a:t>
            </a:r>
          </a:p>
          <a:p>
            <a:pPr eaLnBrk="1" hangingPunct="1"/>
            <a:r>
              <a:rPr lang="en-US">
                <a:latin typeface="Arial" charset="0"/>
              </a:rPr>
              <a:t>BUT, it’s imbalanced like a zig-zig tree now!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DAB27-31AB-4410-AE58-8A2C47333D0F}" type="slidenum">
              <a:rPr lang="en-US"/>
              <a:pPr/>
              <a:t>69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9900" cy="3836987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1781"/>
            <a:ext cx="5207387" cy="4602868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So, let’s pull 17 up again.</a:t>
            </a:r>
          </a:p>
          <a:p>
            <a:pPr eaLnBrk="1" hangingPunct="1"/>
            <a:r>
              <a:rPr lang="en-US">
                <a:latin typeface="Arial" charset="0"/>
              </a:rPr>
              <a:t>Now, we get a balanced tree.</a:t>
            </a:r>
          </a:p>
          <a:p>
            <a:pPr eaLnBrk="1" hangingPunct="1"/>
            <a:r>
              <a:rPr lang="en-US">
                <a:latin typeface="Arial" charset="0"/>
              </a:rPr>
              <a:t>And, again, 10’s height didn’t need to change.</a:t>
            </a:r>
          </a:p>
          <a:p>
            <a:pPr eaLnBrk="1" hangingPunct="1"/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F5760-C452-415B-A8C6-B7F4FA463D96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HIDE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F5760-C452-415B-A8C6-B7F4FA463D9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F5760-C452-415B-A8C6-B7F4FA463D9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F5760-C452-415B-A8C6-B7F4FA463D96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7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BEC8-06C5-48F7-AC7D-9FC50E909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1A070-5548-40ED-8539-75549F7EBE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B6AB2-392A-47C1-B19A-0EAB6BA37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1C6C6-F3B9-491A-B715-13D22AFF4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6CAED-B319-487E-8C45-6F26F26DA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9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ED3E7-AC37-4F50-AEAA-BE222326F1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31235"/>
            <a:ext cx="10515600" cy="4745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C885BB-B751-44FB-ACAD-78FB20727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EE44-1CEC-4F3A-8CAB-8B926B614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F07C0-5744-4C2F-BFFC-A394100EC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60639E-DB75-3D4E-B5E4-752F03B0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286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5F19F3-B187-46D9-B5E0-C834CE6F6F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82DEC3-EF12-48C7-9320-4F186A3A4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C188C-5EAE-40F4-89C6-071104963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29FED-5EC1-4A50-9D00-15D98B2D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FD6B0-1847-4B67-AA26-5843BF7C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64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7091-12D0-42E7-9F89-3B2FF4280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751EA-8B4B-40D0-B201-2C7FD8B4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296"/>
            <a:ext cx="10515600" cy="47556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5978A-6D01-4F4D-BC08-396415F26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E594D-9C3E-4D4E-9BC7-22716F31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DF544-DD0B-4354-AFED-2EB337279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4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A1FF6-C226-4109-A4A5-FA74CF81C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334BC-F7CA-42B1-8BCB-15998D05E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38C264-DD17-422E-A5DE-FA7F1881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26C-7FBD-4DA8-801C-F3F8FC02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22B55-A5EA-4A5E-908C-C5BF3974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5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12DB3-74DB-4523-8CB7-D96504030A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975ABE-5593-4E43-838F-773A22E0A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1235"/>
            <a:ext cx="5181600" cy="4745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8066F-9C13-4BB5-8045-81A5AF14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A9D96-7987-4CCD-A7C6-302E1164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FCA72-8B1C-412A-AA30-5453EAC1E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78BCD0-A282-5A48-9867-7012879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363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9E141-F3E5-4C8A-B38E-1B34A1004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693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61E0C3-0937-4BFC-8702-5CA64B386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93235"/>
            <a:ext cx="5157787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6524D-625A-4991-901D-DF5CE1B7B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693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3EBD1B-EAC1-4275-A949-9EBD0A921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93235"/>
            <a:ext cx="5183188" cy="3996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BE158-B00D-4019-9C75-EF2328C61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2595F-49DB-4A11-BE41-9BB23405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87C535-7EA7-475B-A845-DB679F7D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F96E24-9B27-2C41-9DDD-0BF511F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95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0380C-85D9-4DBC-8E6F-E88F823F2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10B18-0F49-4AC6-9D70-B29C8C01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4D5E8-CD8C-4160-94B2-6A6119C8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E96B0B-0394-E24C-8CF6-F3977B68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C1ABE0-655C-4156-A534-0C132519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F242A9-7C68-4ADC-AD86-9931FF71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6E720-C679-4130-B1EA-E37BA588A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1FED-BF31-4FFE-845F-47E3E2DC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7BDA7-2CBD-4ABA-BE85-CC383218C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D0659-7924-4BD0-9EF1-F670AAB95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41EE3-E357-49C0-A032-D96D5BFE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AB8C4-C544-499B-AC12-4D567D752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9032FE-77F4-4848-9A2C-4E4098D6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C37FA-7D60-4F11-8C27-93EC57DB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C7878C-3DFB-467F-AC42-32FAC12A0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F428E-0343-4424-B422-21E35FD10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D5E61-FB95-450F-8A34-D75166D8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9A34B-5D36-410D-A75D-CD51CA81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6B5FB-AC6F-4195-BD31-306C27B3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55DFF-0604-42D0-9FB7-DC9866A0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7ACA4-A2AE-466D-9B3B-2DC4421F2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85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9A8D1-2EED-4AB7-82D6-124221DCB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7/08/2022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A49E-0D5F-4C97-A4C9-8A139D5710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C6D94-8A28-4A15-ACB2-2EB462A9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F018D-A113-44B2-BA5D-E3BD5C94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tags" Target="../tags/tag166.xml"/><Relationship Id="rId26" Type="http://schemas.openxmlformats.org/officeDocument/2006/relationships/tags" Target="../tags/tag174.xml"/><Relationship Id="rId3" Type="http://schemas.openxmlformats.org/officeDocument/2006/relationships/tags" Target="../tags/tag151.xml"/><Relationship Id="rId21" Type="http://schemas.openxmlformats.org/officeDocument/2006/relationships/tags" Target="../tags/tag169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tags" Target="../tags/tag165.xml"/><Relationship Id="rId25" Type="http://schemas.openxmlformats.org/officeDocument/2006/relationships/tags" Target="../tags/tag173.xml"/><Relationship Id="rId2" Type="http://schemas.openxmlformats.org/officeDocument/2006/relationships/tags" Target="../tags/tag150.xml"/><Relationship Id="rId16" Type="http://schemas.openxmlformats.org/officeDocument/2006/relationships/tags" Target="../tags/tag164.xml"/><Relationship Id="rId20" Type="http://schemas.openxmlformats.org/officeDocument/2006/relationships/tags" Target="../tags/tag168.xml"/><Relationship Id="rId29" Type="http://schemas.openxmlformats.org/officeDocument/2006/relationships/tags" Target="../tags/tag177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24" Type="http://schemas.openxmlformats.org/officeDocument/2006/relationships/tags" Target="../tags/tag172.xml"/><Relationship Id="rId5" Type="http://schemas.openxmlformats.org/officeDocument/2006/relationships/tags" Target="../tags/tag153.xml"/><Relationship Id="rId15" Type="http://schemas.openxmlformats.org/officeDocument/2006/relationships/tags" Target="../tags/tag163.xml"/><Relationship Id="rId23" Type="http://schemas.openxmlformats.org/officeDocument/2006/relationships/tags" Target="../tags/tag171.xml"/><Relationship Id="rId28" Type="http://schemas.openxmlformats.org/officeDocument/2006/relationships/tags" Target="../tags/tag176.xml"/><Relationship Id="rId10" Type="http://schemas.openxmlformats.org/officeDocument/2006/relationships/tags" Target="../tags/tag158.xml"/><Relationship Id="rId19" Type="http://schemas.openxmlformats.org/officeDocument/2006/relationships/tags" Target="../tags/tag167.xml"/><Relationship Id="rId31" Type="http://schemas.openxmlformats.org/officeDocument/2006/relationships/notesSlide" Target="../notesSlides/notesSlide9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tags" Target="../tags/tag162.xml"/><Relationship Id="rId22" Type="http://schemas.openxmlformats.org/officeDocument/2006/relationships/tags" Target="../tags/tag170.xml"/><Relationship Id="rId27" Type="http://schemas.openxmlformats.org/officeDocument/2006/relationships/tags" Target="../tags/tag175.xml"/><Relationship Id="rId30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0.xml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image" Target="../media/image6.png"/><Relationship Id="rId1" Type="http://schemas.openxmlformats.org/officeDocument/2006/relationships/tags" Target="../tags/tag178.x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10" Type="http://schemas.openxmlformats.org/officeDocument/2006/relationships/tags" Target="../tags/tag187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9" Type="http://schemas.openxmlformats.org/officeDocument/2006/relationships/tags" Target="../tags/tag233.xml"/><Relationship Id="rId21" Type="http://schemas.openxmlformats.org/officeDocument/2006/relationships/tags" Target="../tags/tag215.xml"/><Relationship Id="rId34" Type="http://schemas.openxmlformats.org/officeDocument/2006/relationships/tags" Target="../tags/tag228.xml"/><Relationship Id="rId42" Type="http://schemas.openxmlformats.org/officeDocument/2006/relationships/tags" Target="../tags/tag236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9" Type="http://schemas.openxmlformats.org/officeDocument/2006/relationships/tags" Target="../tags/tag223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tags" Target="../tags/tag226.xml"/><Relationship Id="rId37" Type="http://schemas.openxmlformats.org/officeDocument/2006/relationships/tags" Target="../tags/tag231.xml"/><Relationship Id="rId40" Type="http://schemas.openxmlformats.org/officeDocument/2006/relationships/tags" Target="../tags/tag234.xml"/><Relationship Id="rId45" Type="http://schemas.openxmlformats.org/officeDocument/2006/relationships/customXml" Target="../ink/ink6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36" Type="http://schemas.openxmlformats.org/officeDocument/2006/relationships/tags" Target="../tags/tag230.xml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tags" Target="../tags/tag225.xml"/><Relationship Id="rId44" Type="http://schemas.openxmlformats.org/officeDocument/2006/relationships/notesSlide" Target="../notesSlides/notesSlide11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Relationship Id="rId35" Type="http://schemas.openxmlformats.org/officeDocument/2006/relationships/tags" Target="../tags/tag229.xml"/><Relationship Id="rId43" Type="http://schemas.openxmlformats.org/officeDocument/2006/relationships/slideLayout" Target="../slideLayouts/slideLayout4.xml"/><Relationship Id="rId8" Type="http://schemas.openxmlformats.org/officeDocument/2006/relationships/tags" Target="../tags/tag202.xml"/><Relationship Id="rId3" Type="http://schemas.openxmlformats.org/officeDocument/2006/relationships/tags" Target="../tags/tag197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tags" Target="../tags/tag227.xml"/><Relationship Id="rId38" Type="http://schemas.openxmlformats.org/officeDocument/2006/relationships/tags" Target="../tags/tag232.xml"/><Relationship Id="rId46" Type="http://schemas.openxmlformats.org/officeDocument/2006/relationships/image" Target="../media/image7.png"/><Relationship Id="rId20" Type="http://schemas.openxmlformats.org/officeDocument/2006/relationships/tags" Target="../tags/tag214.xml"/><Relationship Id="rId41" Type="http://schemas.openxmlformats.org/officeDocument/2006/relationships/tags" Target="../tags/tag2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tags" Target="../tags/tag25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43.xml"/><Relationship Id="rId21" Type="http://schemas.openxmlformats.org/officeDocument/2006/relationships/customXml" Target="../ink/ink8.xml"/><Relationship Id="rId7" Type="http://schemas.openxmlformats.org/officeDocument/2006/relationships/tags" Target="../tags/tag247.xml"/><Relationship Id="rId12" Type="http://schemas.openxmlformats.org/officeDocument/2006/relationships/tags" Target="../tags/tag252.xml"/><Relationship Id="rId17" Type="http://schemas.openxmlformats.org/officeDocument/2006/relationships/tags" Target="../tags/tag257.xml"/><Relationship Id="rId2" Type="http://schemas.openxmlformats.org/officeDocument/2006/relationships/tags" Target="../tags/tag242.xml"/><Relationship Id="rId16" Type="http://schemas.openxmlformats.org/officeDocument/2006/relationships/tags" Target="../tags/tag256.xml"/><Relationship Id="rId20" Type="http://schemas.openxmlformats.org/officeDocument/2006/relationships/image" Target="../media/image8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tags" Target="../tags/tag251.xml"/><Relationship Id="rId5" Type="http://schemas.openxmlformats.org/officeDocument/2006/relationships/tags" Target="../tags/tag245.xml"/><Relationship Id="rId15" Type="http://schemas.openxmlformats.org/officeDocument/2006/relationships/tags" Target="../tags/tag255.xml"/><Relationship Id="rId10" Type="http://schemas.openxmlformats.org/officeDocument/2006/relationships/tags" Target="../tags/tag250.xml"/><Relationship Id="rId19" Type="http://schemas.openxmlformats.org/officeDocument/2006/relationships/customXml" Target="../ink/ink7.xml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tags" Target="../tags/tag254.xml"/><Relationship Id="rId2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18" Type="http://schemas.openxmlformats.org/officeDocument/2006/relationships/tags" Target="../tags/tag279.xml"/><Relationship Id="rId3" Type="http://schemas.openxmlformats.org/officeDocument/2006/relationships/tags" Target="../tags/tag264.xml"/><Relationship Id="rId21" Type="http://schemas.openxmlformats.org/officeDocument/2006/relationships/notesSlide" Target="../notesSlides/notesSlide15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tags" Target="../tags/tag278.xml"/><Relationship Id="rId2" Type="http://schemas.openxmlformats.org/officeDocument/2006/relationships/tags" Target="../tags/tag263.xml"/><Relationship Id="rId16" Type="http://schemas.openxmlformats.org/officeDocument/2006/relationships/tags" Target="../tags/tag27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tags" Target="../tags/tag276.xml"/><Relationship Id="rId23" Type="http://schemas.openxmlformats.org/officeDocument/2006/relationships/image" Target="../media/image10.png"/><Relationship Id="rId10" Type="http://schemas.openxmlformats.org/officeDocument/2006/relationships/tags" Target="../tags/tag271.xml"/><Relationship Id="rId19" Type="http://schemas.openxmlformats.org/officeDocument/2006/relationships/tags" Target="../tags/tag280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Relationship Id="rId22" Type="http://schemas.openxmlformats.org/officeDocument/2006/relationships/customXml" Target="../ink/ink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tags" Target="../tags/tag293.xml"/><Relationship Id="rId18" Type="http://schemas.openxmlformats.org/officeDocument/2006/relationships/tags" Target="../tags/tag298.xml"/><Relationship Id="rId26" Type="http://schemas.openxmlformats.org/officeDocument/2006/relationships/tags" Target="../tags/tag306.xml"/><Relationship Id="rId3" Type="http://schemas.openxmlformats.org/officeDocument/2006/relationships/tags" Target="../tags/tag283.xml"/><Relationship Id="rId21" Type="http://schemas.openxmlformats.org/officeDocument/2006/relationships/tags" Target="../tags/tag301.xml"/><Relationship Id="rId7" Type="http://schemas.openxmlformats.org/officeDocument/2006/relationships/tags" Target="../tags/tag287.xml"/><Relationship Id="rId12" Type="http://schemas.openxmlformats.org/officeDocument/2006/relationships/tags" Target="../tags/tag292.xml"/><Relationship Id="rId17" Type="http://schemas.openxmlformats.org/officeDocument/2006/relationships/tags" Target="../tags/tag297.xml"/><Relationship Id="rId25" Type="http://schemas.openxmlformats.org/officeDocument/2006/relationships/tags" Target="../tags/tag305.xml"/><Relationship Id="rId2" Type="http://schemas.openxmlformats.org/officeDocument/2006/relationships/tags" Target="../tags/tag282.xml"/><Relationship Id="rId16" Type="http://schemas.openxmlformats.org/officeDocument/2006/relationships/tags" Target="../tags/tag296.xml"/><Relationship Id="rId20" Type="http://schemas.openxmlformats.org/officeDocument/2006/relationships/tags" Target="../tags/tag300.xml"/><Relationship Id="rId29" Type="http://schemas.openxmlformats.org/officeDocument/2006/relationships/customXml" Target="../ink/ink11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tags" Target="../tags/tag291.xml"/><Relationship Id="rId24" Type="http://schemas.openxmlformats.org/officeDocument/2006/relationships/tags" Target="../tags/tag304.xml"/><Relationship Id="rId5" Type="http://schemas.openxmlformats.org/officeDocument/2006/relationships/tags" Target="../tags/tag285.xml"/><Relationship Id="rId15" Type="http://schemas.openxmlformats.org/officeDocument/2006/relationships/tags" Target="../tags/tag295.xml"/><Relationship Id="rId23" Type="http://schemas.openxmlformats.org/officeDocument/2006/relationships/tags" Target="../tags/tag303.xml"/><Relationship Id="rId28" Type="http://schemas.openxmlformats.org/officeDocument/2006/relationships/notesSlide" Target="../notesSlides/notesSlide16.xml"/><Relationship Id="rId10" Type="http://schemas.openxmlformats.org/officeDocument/2006/relationships/tags" Target="../tags/tag290.xml"/><Relationship Id="rId19" Type="http://schemas.openxmlformats.org/officeDocument/2006/relationships/tags" Target="../tags/tag299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tags" Target="../tags/tag294.xml"/><Relationship Id="rId22" Type="http://schemas.openxmlformats.org/officeDocument/2006/relationships/tags" Target="../tags/tag302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14.xml"/><Relationship Id="rId13" Type="http://schemas.openxmlformats.org/officeDocument/2006/relationships/tags" Target="../tags/tag319.xml"/><Relationship Id="rId18" Type="http://schemas.openxmlformats.org/officeDocument/2006/relationships/tags" Target="../tags/tag324.xml"/><Relationship Id="rId3" Type="http://schemas.openxmlformats.org/officeDocument/2006/relationships/tags" Target="../tags/tag309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313.xml"/><Relationship Id="rId12" Type="http://schemas.openxmlformats.org/officeDocument/2006/relationships/tags" Target="../tags/tag318.xml"/><Relationship Id="rId17" Type="http://schemas.openxmlformats.org/officeDocument/2006/relationships/tags" Target="../tags/tag323.xml"/><Relationship Id="rId2" Type="http://schemas.openxmlformats.org/officeDocument/2006/relationships/tags" Target="../tags/tag308.xml"/><Relationship Id="rId16" Type="http://schemas.openxmlformats.org/officeDocument/2006/relationships/tags" Target="../tags/tag322.xml"/><Relationship Id="rId20" Type="http://schemas.openxmlformats.org/officeDocument/2006/relationships/tags" Target="../tags/tag326.xml"/><Relationship Id="rId1" Type="http://schemas.openxmlformats.org/officeDocument/2006/relationships/tags" Target="../tags/tag307.xml"/><Relationship Id="rId6" Type="http://schemas.openxmlformats.org/officeDocument/2006/relationships/tags" Target="../tags/tag312.xml"/><Relationship Id="rId11" Type="http://schemas.openxmlformats.org/officeDocument/2006/relationships/tags" Target="../tags/tag317.xml"/><Relationship Id="rId24" Type="http://schemas.openxmlformats.org/officeDocument/2006/relationships/image" Target="../media/image11.png"/><Relationship Id="rId5" Type="http://schemas.openxmlformats.org/officeDocument/2006/relationships/tags" Target="../tags/tag311.xml"/><Relationship Id="rId15" Type="http://schemas.openxmlformats.org/officeDocument/2006/relationships/tags" Target="../tags/tag321.xml"/><Relationship Id="rId23" Type="http://schemas.openxmlformats.org/officeDocument/2006/relationships/customXml" Target="../ink/ink12.xml"/><Relationship Id="rId10" Type="http://schemas.openxmlformats.org/officeDocument/2006/relationships/tags" Target="../tags/tag316.xml"/><Relationship Id="rId19" Type="http://schemas.openxmlformats.org/officeDocument/2006/relationships/tags" Target="../tags/tag325.xml"/><Relationship Id="rId4" Type="http://schemas.openxmlformats.org/officeDocument/2006/relationships/tags" Target="../tags/tag310.xml"/><Relationship Id="rId9" Type="http://schemas.openxmlformats.org/officeDocument/2006/relationships/tags" Target="../tags/tag315.xml"/><Relationship Id="rId14" Type="http://schemas.openxmlformats.org/officeDocument/2006/relationships/tags" Target="../tags/tag320.xml"/><Relationship Id="rId2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39.xml"/><Relationship Id="rId18" Type="http://schemas.openxmlformats.org/officeDocument/2006/relationships/tags" Target="../tags/tag344.xml"/><Relationship Id="rId26" Type="http://schemas.openxmlformats.org/officeDocument/2006/relationships/tags" Target="../tags/tag352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347.xml"/><Relationship Id="rId34" Type="http://schemas.openxmlformats.org/officeDocument/2006/relationships/tags" Target="../tags/tag360.xml"/><Relationship Id="rId7" Type="http://schemas.openxmlformats.org/officeDocument/2006/relationships/tags" Target="../tags/tag333.xml"/><Relationship Id="rId12" Type="http://schemas.openxmlformats.org/officeDocument/2006/relationships/tags" Target="../tags/tag338.xml"/><Relationship Id="rId17" Type="http://schemas.openxmlformats.org/officeDocument/2006/relationships/tags" Target="../tags/tag343.xml"/><Relationship Id="rId25" Type="http://schemas.openxmlformats.org/officeDocument/2006/relationships/tags" Target="../tags/tag351.xml"/><Relationship Id="rId33" Type="http://schemas.openxmlformats.org/officeDocument/2006/relationships/tags" Target="../tags/tag359.xml"/><Relationship Id="rId38" Type="http://schemas.openxmlformats.org/officeDocument/2006/relationships/tags" Target="../tags/tag364.xml"/><Relationship Id="rId2" Type="http://schemas.openxmlformats.org/officeDocument/2006/relationships/tags" Target="../tags/tag328.xml"/><Relationship Id="rId16" Type="http://schemas.openxmlformats.org/officeDocument/2006/relationships/tags" Target="../tags/tag342.xml"/><Relationship Id="rId20" Type="http://schemas.openxmlformats.org/officeDocument/2006/relationships/tags" Target="../tags/tag346.xml"/><Relationship Id="rId29" Type="http://schemas.openxmlformats.org/officeDocument/2006/relationships/tags" Target="../tags/tag355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11" Type="http://schemas.openxmlformats.org/officeDocument/2006/relationships/tags" Target="../tags/tag337.xml"/><Relationship Id="rId24" Type="http://schemas.openxmlformats.org/officeDocument/2006/relationships/tags" Target="../tags/tag350.xml"/><Relationship Id="rId32" Type="http://schemas.openxmlformats.org/officeDocument/2006/relationships/tags" Target="../tags/tag358.xml"/><Relationship Id="rId37" Type="http://schemas.openxmlformats.org/officeDocument/2006/relationships/tags" Target="../tags/tag363.xml"/><Relationship Id="rId40" Type="http://schemas.openxmlformats.org/officeDocument/2006/relationships/notesSlide" Target="../notesSlides/notesSlide18.xml"/><Relationship Id="rId5" Type="http://schemas.openxmlformats.org/officeDocument/2006/relationships/tags" Target="../tags/tag331.xml"/><Relationship Id="rId15" Type="http://schemas.openxmlformats.org/officeDocument/2006/relationships/tags" Target="../tags/tag341.xml"/><Relationship Id="rId23" Type="http://schemas.openxmlformats.org/officeDocument/2006/relationships/tags" Target="../tags/tag349.xml"/><Relationship Id="rId28" Type="http://schemas.openxmlformats.org/officeDocument/2006/relationships/tags" Target="../tags/tag354.xml"/><Relationship Id="rId36" Type="http://schemas.openxmlformats.org/officeDocument/2006/relationships/tags" Target="../tags/tag362.xml"/><Relationship Id="rId10" Type="http://schemas.openxmlformats.org/officeDocument/2006/relationships/tags" Target="../tags/tag336.xml"/><Relationship Id="rId19" Type="http://schemas.openxmlformats.org/officeDocument/2006/relationships/tags" Target="../tags/tag345.xml"/><Relationship Id="rId31" Type="http://schemas.openxmlformats.org/officeDocument/2006/relationships/tags" Target="../tags/tag357.xml"/><Relationship Id="rId4" Type="http://schemas.openxmlformats.org/officeDocument/2006/relationships/tags" Target="../tags/tag330.xml"/><Relationship Id="rId9" Type="http://schemas.openxmlformats.org/officeDocument/2006/relationships/tags" Target="../tags/tag335.xml"/><Relationship Id="rId14" Type="http://schemas.openxmlformats.org/officeDocument/2006/relationships/tags" Target="../tags/tag340.xml"/><Relationship Id="rId22" Type="http://schemas.openxmlformats.org/officeDocument/2006/relationships/tags" Target="../tags/tag348.xml"/><Relationship Id="rId27" Type="http://schemas.openxmlformats.org/officeDocument/2006/relationships/tags" Target="../tags/tag353.xml"/><Relationship Id="rId30" Type="http://schemas.openxmlformats.org/officeDocument/2006/relationships/tags" Target="../tags/tag356.xml"/><Relationship Id="rId35" Type="http://schemas.openxmlformats.org/officeDocument/2006/relationships/tags" Target="../tags/tag361.xml"/><Relationship Id="rId8" Type="http://schemas.openxmlformats.org/officeDocument/2006/relationships/tags" Target="../tags/tag334.xml"/><Relationship Id="rId3" Type="http://schemas.openxmlformats.org/officeDocument/2006/relationships/tags" Target="../tags/tag3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3" Type="http://schemas.openxmlformats.org/officeDocument/2006/relationships/tags" Target="../tags/tag367.xml"/><Relationship Id="rId21" Type="http://schemas.openxmlformats.org/officeDocument/2006/relationships/tags" Target="../tags/tag385.xml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image" Target="../media/image12.png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tags" Target="../tags/tag384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customXml" Target="../ink/ink13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notesSlide" Target="../notesSlides/notesSlide19.xml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26" Type="http://schemas.openxmlformats.org/officeDocument/2006/relationships/tags" Target="../tags/tag411.xml"/><Relationship Id="rId39" Type="http://schemas.openxmlformats.org/officeDocument/2006/relationships/tags" Target="../tags/tag424.xml"/><Relationship Id="rId21" Type="http://schemas.openxmlformats.org/officeDocument/2006/relationships/tags" Target="../tags/tag406.xml"/><Relationship Id="rId34" Type="http://schemas.openxmlformats.org/officeDocument/2006/relationships/tags" Target="../tags/tag419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392.xml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9" Type="http://schemas.openxmlformats.org/officeDocument/2006/relationships/tags" Target="../tags/tag414.xml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tags" Target="../tags/tag409.xml"/><Relationship Id="rId32" Type="http://schemas.openxmlformats.org/officeDocument/2006/relationships/tags" Target="../tags/tag417.xml"/><Relationship Id="rId37" Type="http://schemas.openxmlformats.org/officeDocument/2006/relationships/tags" Target="../tags/tag422.xml"/><Relationship Id="rId40" Type="http://schemas.openxmlformats.org/officeDocument/2006/relationships/tags" Target="../tags/tag425.xml"/><Relationship Id="rId45" Type="http://schemas.openxmlformats.org/officeDocument/2006/relationships/image" Target="../media/image13.png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tags" Target="../tags/tag408.xml"/><Relationship Id="rId28" Type="http://schemas.openxmlformats.org/officeDocument/2006/relationships/tags" Target="../tags/tag413.xml"/><Relationship Id="rId36" Type="http://schemas.openxmlformats.org/officeDocument/2006/relationships/tags" Target="../tags/tag421.xml"/><Relationship Id="rId10" Type="http://schemas.openxmlformats.org/officeDocument/2006/relationships/tags" Target="../tags/tag395.xml"/><Relationship Id="rId19" Type="http://schemas.openxmlformats.org/officeDocument/2006/relationships/tags" Target="../tags/tag404.xml"/><Relationship Id="rId31" Type="http://schemas.openxmlformats.org/officeDocument/2006/relationships/tags" Target="../tags/tag416.xml"/><Relationship Id="rId44" Type="http://schemas.openxmlformats.org/officeDocument/2006/relationships/customXml" Target="../ink/ink14.xml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tags" Target="../tags/tag407.xml"/><Relationship Id="rId27" Type="http://schemas.openxmlformats.org/officeDocument/2006/relationships/tags" Target="../tags/tag412.xml"/><Relationship Id="rId30" Type="http://schemas.openxmlformats.org/officeDocument/2006/relationships/tags" Target="../tags/tag415.xml"/><Relationship Id="rId35" Type="http://schemas.openxmlformats.org/officeDocument/2006/relationships/tags" Target="../tags/tag420.xml"/><Relationship Id="rId43" Type="http://schemas.openxmlformats.org/officeDocument/2006/relationships/notesSlide" Target="../notesSlides/notesSlide20.xml"/><Relationship Id="rId8" Type="http://schemas.openxmlformats.org/officeDocument/2006/relationships/tags" Target="../tags/tag393.xml"/><Relationship Id="rId3" Type="http://schemas.openxmlformats.org/officeDocument/2006/relationships/tags" Target="../tags/tag388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tags" Target="../tags/tag410.xml"/><Relationship Id="rId33" Type="http://schemas.openxmlformats.org/officeDocument/2006/relationships/tags" Target="../tags/tag418.xml"/><Relationship Id="rId38" Type="http://schemas.openxmlformats.org/officeDocument/2006/relationships/tags" Target="../tags/tag423.xml"/><Relationship Id="rId20" Type="http://schemas.openxmlformats.org/officeDocument/2006/relationships/tags" Target="../tags/tag405.xml"/><Relationship Id="rId41" Type="http://schemas.openxmlformats.org/officeDocument/2006/relationships/tags" Target="../tags/tag42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34.xml"/><Relationship Id="rId13" Type="http://schemas.openxmlformats.org/officeDocument/2006/relationships/tags" Target="../tags/tag439.xml"/><Relationship Id="rId18" Type="http://schemas.openxmlformats.org/officeDocument/2006/relationships/tags" Target="../tags/tag444.xml"/><Relationship Id="rId26" Type="http://schemas.openxmlformats.org/officeDocument/2006/relationships/tags" Target="../tags/tag452.xml"/><Relationship Id="rId3" Type="http://schemas.openxmlformats.org/officeDocument/2006/relationships/tags" Target="../tags/tag429.xml"/><Relationship Id="rId21" Type="http://schemas.openxmlformats.org/officeDocument/2006/relationships/tags" Target="../tags/tag447.xml"/><Relationship Id="rId7" Type="http://schemas.openxmlformats.org/officeDocument/2006/relationships/tags" Target="../tags/tag433.xml"/><Relationship Id="rId12" Type="http://schemas.openxmlformats.org/officeDocument/2006/relationships/tags" Target="../tags/tag438.xml"/><Relationship Id="rId17" Type="http://schemas.openxmlformats.org/officeDocument/2006/relationships/tags" Target="../tags/tag443.xml"/><Relationship Id="rId25" Type="http://schemas.openxmlformats.org/officeDocument/2006/relationships/tags" Target="../tags/tag451.xml"/><Relationship Id="rId2" Type="http://schemas.openxmlformats.org/officeDocument/2006/relationships/tags" Target="../tags/tag428.xml"/><Relationship Id="rId16" Type="http://schemas.openxmlformats.org/officeDocument/2006/relationships/tags" Target="../tags/tag442.xml"/><Relationship Id="rId20" Type="http://schemas.openxmlformats.org/officeDocument/2006/relationships/tags" Target="../tags/tag446.xml"/><Relationship Id="rId29" Type="http://schemas.openxmlformats.org/officeDocument/2006/relationships/customXml" Target="../ink/ink15.xml"/><Relationship Id="rId1" Type="http://schemas.openxmlformats.org/officeDocument/2006/relationships/tags" Target="../tags/tag427.xml"/><Relationship Id="rId6" Type="http://schemas.openxmlformats.org/officeDocument/2006/relationships/tags" Target="../tags/tag432.xml"/><Relationship Id="rId11" Type="http://schemas.openxmlformats.org/officeDocument/2006/relationships/tags" Target="../tags/tag437.xml"/><Relationship Id="rId24" Type="http://schemas.openxmlformats.org/officeDocument/2006/relationships/tags" Target="../tags/tag450.xml"/><Relationship Id="rId5" Type="http://schemas.openxmlformats.org/officeDocument/2006/relationships/tags" Target="../tags/tag431.xml"/><Relationship Id="rId15" Type="http://schemas.openxmlformats.org/officeDocument/2006/relationships/tags" Target="../tags/tag441.xml"/><Relationship Id="rId23" Type="http://schemas.openxmlformats.org/officeDocument/2006/relationships/tags" Target="../tags/tag449.xml"/><Relationship Id="rId28" Type="http://schemas.openxmlformats.org/officeDocument/2006/relationships/notesSlide" Target="../notesSlides/notesSlide21.xml"/><Relationship Id="rId10" Type="http://schemas.openxmlformats.org/officeDocument/2006/relationships/tags" Target="../tags/tag436.xml"/><Relationship Id="rId19" Type="http://schemas.openxmlformats.org/officeDocument/2006/relationships/tags" Target="../tags/tag445.xml"/><Relationship Id="rId4" Type="http://schemas.openxmlformats.org/officeDocument/2006/relationships/tags" Target="../tags/tag430.xml"/><Relationship Id="rId9" Type="http://schemas.openxmlformats.org/officeDocument/2006/relationships/tags" Target="../tags/tag435.xml"/><Relationship Id="rId14" Type="http://schemas.openxmlformats.org/officeDocument/2006/relationships/tags" Target="../tags/tag440.xml"/><Relationship Id="rId22" Type="http://schemas.openxmlformats.org/officeDocument/2006/relationships/tags" Target="../tags/tag448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65.xml"/><Relationship Id="rId18" Type="http://schemas.openxmlformats.org/officeDocument/2006/relationships/tags" Target="../tags/tag470.xml"/><Relationship Id="rId26" Type="http://schemas.openxmlformats.org/officeDocument/2006/relationships/tags" Target="../tags/tag478.xml"/><Relationship Id="rId39" Type="http://schemas.openxmlformats.org/officeDocument/2006/relationships/tags" Target="../tags/tag491.xml"/><Relationship Id="rId21" Type="http://schemas.openxmlformats.org/officeDocument/2006/relationships/tags" Target="../tags/tag473.xml"/><Relationship Id="rId34" Type="http://schemas.openxmlformats.org/officeDocument/2006/relationships/tags" Target="../tags/tag486.xml"/><Relationship Id="rId42" Type="http://schemas.openxmlformats.org/officeDocument/2006/relationships/tags" Target="../tags/tag494.xml"/><Relationship Id="rId47" Type="http://schemas.openxmlformats.org/officeDocument/2006/relationships/tags" Target="../tags/tag499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459.xml"/><Relationship Id="rId2" Type="http://schemas.openxmlformats.org/officeDocument/2006/relationships/tags" Target="../tags/tag454.xml"/><Relationship Id="rId16" Type="http://schemas.openxmlformats.org/officeDocument/2006/relationships/tags" Target="../tags/tag468.xml"/><Relationship Id="rId29" Type="http://schemas.openxmlformats.org/officeDocument/2006/relationships/tags" Target="../tags/tag481.xml"/><Relationship Id="rId11" Type="http://schemas.openxmlformats.org/officeDocument/2006/relationships/tags" Target="../tags/tag463.xml"/><Relationship Id="rId24" Type="http://schemas.openxmlformats.org/officeDocument/2006/relationships/tags" Target="../tags/tag476.xml"/><Relationship Id="rId32" Type="http://schemas.openxmlformats.org/officeDocument/2006/relationships/tags" Target="../tags/tag484.xml"/><Relationship Id="rId37" Type="http://schemas.openxmlformats.org/officeDocument/2006/relationships/tags" Target="../tags/tag489.xml"/><Relationship Id="rId40" Type="http://schemas.openxmlformats.org/officeDocument/2006/relationships/tags" Target="../tags/tag492.xml"/><Relationship Id="rId45" Type="http://schemas.openxmlformats.org/officeDocument/2006/relationships/tags" Target="../tags/tag497.xml"/><Relationship Id="rId5" Type="http://schemas.openxmlformats.org/officeDocument/2006/relationships/tags" Target="../tags/tag457.xml"/><Relationship Id="rId15" Type="http://schemas.openxmlformats.org/officeDocument/2006/relationships/tags" Target="../tags/tag467.xml"/><Relationship Id="rId23" Type="http://schemas.openxmlformats.org/officeDocument/2006/relationships/tags" Target="../tags/tag475.xml"/><Relationship Id="rId28" Type="http://schemas.openxmlformats.org/officeDocument/2006/relationships/tags" Target="../tags/tag480.xml"/><Relationship Id="rId36" Type="http://schemas.openxmlformats.org/officeDocument/2006/relationships/tags" Target="../tags/tag488.xml"/><Relationship Id="rId49" Type="http://schemas.openxmlformats.org/officeDocument/2006/relationships/tags" Target="../tags/tag501.xml"/><Relationship Id="rId10" Type="http://schemas.openxmlformats.org/officeDocument/2006/relationships/tags" Target="../tags/tag462.xml"/><Relationship Id="rId19" Type="http://schemas.openxmlformats.org/officeDocument/2006/relationships/tags" Target="../tags/tag471.xml"/><Relationship Id="rId31" Type="http://schemas.openxmlformats.org/officeDocument/2006/relationships/tags" Target="../tags/tag483.xml"/><Relationship Id="rId44" Type="http://schemas.openxmlformats.org/officeDocument/2006/relationships/tags" Target="../tags/tag496.xml"/><Relationship Id="rId4" Type="http://schemas.openxmlformats.org/officeDocument/2006/relationships/tags" Target="../tags/tag456.xml"/><Relationship Id="rId9" Type="http://schemas.openxmlformats.org/officeDocument/2006/relationships/tags" Target="../tags/tag461.xml"/><Relationship Id="rId14" Type="http://schemas.openxmlformats.org/officeDocument/2006/relationships/tags" Target="../tags/tag466.xml"/><Relationship Id="rId22" Type="http://schemas.openxmlformats.org/officeDocument/2006/relationships/tags" Target="../tags/tag474.xml"/><Relationship Id="rId27" Type="http://schemas.openxmlformats.org/officeDocument/2006/relationships/tags" Target="../tags/tag479.xml"/><Relationship Id="rId30" Type="http://schemas.openxmlformats.org/officeDocument/2006/relationships/tags" Target="../tags/tag482.xml"/><Relationship Id="rId35" Type="http://schemas.openxmlformats.org/officeDocument/2006/relationships/tags" Target="../tags/tag487.xml"/><Relationship Id="rId43" Type="http://schemas.openxmlformats.org/officeDocument/2006/relationships/tags" Target="../tags/tag495.xml"/><Relationship Id="rId48" Type="http://schemas.openxmlformats.org/officeDocument/2006/relationships/tags" Target="../tags/tag500.xml"/><Relationship Id="rId8" Type="http://schemas.openxmlformats.org/officeDocument/2006/relationships/tags" Target="../tags/tag460.xml"/><Relationship Id="rId51" Type="http://schemas.openxmlformats.org/officeDocument/2006/relationships/notesSlide" Target="../notesSlides/notesSlide22.xml"/><Relationship Id="rId3" Type="http://schemas.openxmlformats.org/officeDocument/2006/relationships/tags" Target="../tags/tag455.xml"/><Relationship Id="rId12" Type="http://schemas.openxmlformats.org/officeDocument/2006/relationships/tags" Target="../tags/tag464.xml"/><Relationship Id="rId17" Type="http://schemas.openxmlformats.org/officeDocument/2006/relationships/tags" Target="../tags/tag469.xml"/><Relationship Id="rId25" Type="http://schemas.openxmlformats.org/officeDocument/2006/relationships/tags" Target="../tags/tag477.xml"/><Relationship Id="rId33" Type="http://schemas.openxmlformats.org/officeDocument/2006/relationships/tags" Target="../tags/tag485.xml"/><Relationship Id="rId38" Type="http://schemas.openxmlformats.org/officeDocument/2006/relationships/tags" Target="../tags/tag490.xml"/><Relationship Id="rId46" Type="http://schemas.openxmlformats.org/officeDocument/2006/relationships/tags" Target="../tags/tag498.xml"/><Relationship Id="rId20" Type="http://schemas.openxmlformats.org/officeDocument/2006/relationships/tags" Target="../tags/tag472.xml"/><Relationship Id="rId41" Type="http://schemas.openxmlformats.org/officeDocument/2006/relationships/tags" Target="../tags/tag493.xml"/><Relationship Id="rId1" Type="http://schemas.openxmlformats.org/officeDocument/2006/relationships/tags" Target="../tags/tag453.xml"/><Relationship Id="rId6" Type="http://schemas.openxmlformats.org/officeDocument/2006/relationships/tags" Target="../tags/tag45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09.xml"/><Relationship Id="rId13" Type="http://schemas.openxmlformats.org/officeDocument/2006/relationships/tags" Target="../tags/tag514.xml"/><Relationship Id="rId18" Type="http://schemas.openxmlformats.org/officeDocument/2006/relationships/tags" Target="../tags/tag519.xml"/><Relationship Id="rId3" Type="http://schemas.openxmlformats.org/officeDocument/2006/relationships/tags" Target="../tags/tag504.xml"/><Relationship Id="rId21" Type="http://schemas.openxmlformats.org/officeDocument/2006/relationships/tags" Target="../tags/tag522.xml"/><Relationship Id="rId7" Type="http://schemas.openxmlformats.org/officeDocument/2006/relationships/tags" Target="../tags/tag508.xml"/><Relationship Id="rId12" Type="http://schemas.openxmlformats.org/officeDocument/2006/relationships/tags" Target="../tags/tag513.xml"/><Relationship Id="rId17" Type="http://schemas.openxmlformats.org/officeDocument/2006/relationships/tags" Target="../tags/tag518.xml"/><Relationship Id="rId2" Type="http://schemas.openxmlformats.org/officeDocument/2006/relationships/tags" Target="../tags/tag503.xml"/><Relationship Id="rId16" Type="http://schemas.openxmlformats.org/officeDocument/2006/relationships/tags" Target="../tags/tag517.xml"/><Relationship Id="rId20" Type="http://schemas.openxmlformats.org/officeDocument/2006/relationships/tags" Target="../tags/tag521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11" Type="http://schemas.openxmlformats.org/officeDocument/2006/relationships/tags" Target="../tags/tag512.xml"/><Relationship Id="rId5" Type="http://schemas.openxmlformats.org/officeDocument/2006/relationships/tags" Target="../tags/tag506.xml"/><Relationship Id="rId15" Type="http://schemas.openxmlformats.org/officeDocument/2006/relationships/tags" Target="../tags/tag516.xml"/><Relationship Id="rId23" Type="http://schemas.openxmlformats.org/officeDocument/2006/relationships/notesSlide" Target="../notesSlides/notesSlide23.xml"/><Relationship Id="rId10" Type="http://schemas.openxmlformats.org/officeDocument/2006/relationships/tags" Target="../tags/tag511.xml"/><Relationship Id="rId19" Type="http://schemas.openxmlformats.org/officeDocument/2006/relationships/tags" Target="../tags/tag520.xml"/><Relationship Id="rId4" Type="http://schemas.openxmlformats.org/officeDocument/2006/relationships/tags" Target="../tags/tag505.xml"/><Relationship Id="rId9" Type="http://schemas.openxmlformats.org/officeDocument/2006/relationships/tags" Target="../tags/tag510.xml"/><Relationship Id="rId14" Type="http://schemas.openxmlformats.org/officeDocument/2006/relationships/tags" Target="../tags/tag515.xml"/><Relationship Id="rId2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535.xml"/><Relationship Id="rId18" Type="http://schemas.openxmlformats.org/officeDocument/2006/relationships/tags" Target="../tags/tag540.xml"/><Relationship Id="rId26" Type="http://schemas.openxmlformats.org/officeDocument/2006/relationships/tags" Target="../tags/tag548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43.xml"/><Relationship Id="rId34" Type="http://schemas.openxmlformats.org/officeDocument/2006/relationships/tags" Target="../tags/tag556.xml"/><Relationship Id="rId42" Type="http://schemas.openxmlformats.org/officeDocument/2006/relationships/image" Target="../media/image15.png"/><Relationship Id="rId7" Type="http://schemas.openxmlformats.org/officeDocument/2006/relationships/tags" Target="../tags/tag529.xml"/><Relationship Id="rId2" Type="http://schemas.openxmlformats.org/officeDocument/2006/relationships/tags" Target="../tags/tag524.xml"/><Relationship Id="rId16" Type="http://schemas.openxmlformats.org/officeDocument/2006/relationships/tags" Target="../tags/tag538.xml"/><Relationship Id="rId20" Type="http://schemas.openxmlformats.org/officeDocument/2006/relationships/tags" Target="../tags/tag542.xml"/><Relationship Id="rId29" Type="http://schemas.openxmlformats.org/officeDocument/2006/relationships/tags" Target="../tags/tag551.xml"/><Relationship Id="rId41" Type="http://schemas.openxmlformats.org/officeDocument/2006/relationships/customXml" Target="../ink/ink16.xml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24" Type="http://schemas.openxmlformats.org/officeDocument/2006/relationships/tags" Target="../tags/tag546.xml"/><Relationship Id="rId32" Type="http://schemas.openxmlformats.org/officeDocument/2006/relationships/tags" Target="../tags/tag554.xml"/><Relationship Id="rId37" Type="http://schemas.openxmlformats.org/officeDocument/2006/relationships/tags" Target="../tags/tag559.xml"/><Relationship Id="rId40" Type="http://schemas.openxmlformats.org/officeDocument/2006/relationships/notesSlide" Target="../notesSlides/notesSlide24.xml"/><Relationship Id="rId5" Type="http://schemas.openxmlformats.org/officeDocument/2006/relationships/tags" Target="../tags/tag527.xml"/><Relationship Id="rId15" Type="http://schemas.openxmlformats.org/officeDocument/2006/relationships/tags" Target="../tags/tag537.xml"/><Relationship Id="rId23" Type="http://schemas.openxmlformats.org/officeDocument/2006/relationships/tags" Target="../tags/tag545.xml"/><Relationship Id="rId28" Type="http://schemas.openxmlformats.org/officeDocument/2006/relationships/tags" Target="../tags/tag550.xml"/><Relationship Id="rId36" Type="http://schemas.openxmlformats.org/officeDocument/2006/relationships/tags" Target="../tags/tag558.xml"/><Relationship Id="rId10" Type="http://schemas.openxmlformats.org/officeDocument/2006/relationships/tags" Target="../tags/tag532.xml"/><Relationship Id="rId19" Type="http://schemas.openxmlformats.org/officeDocument/2006/relationships/tags" Target="../tags/tag541.xml"/><Relationship Id="rId31" Type="http://schemas.openxmlformats.org/officeDocument/2006/relationships/tags" Target="../tags/tag553.xml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tags" Target="../tags/tag536.xml"/><Relationship Id="rId22" Type="http://schemas.openxmlformats.org/officeDocument/2006/relationships/tags" Target="../tags/tag544.xml"/><Relationship Id="rId27" Type="http://schemas.openxmlformats.org/officeDocument/2006/relationships/tags" Target="../tags/tag549.xml"/><Relationship Id="rId30" Type="http://schemas.openxmlformats.org/officeDocument/2006/relationships/tags" Target="../tags/tag552.xml"/><Relationship Id="rId35" Type="http://schemas.openxmlformats.org/officeDocument/2006/relationships/tags" Target="../tags/tag557.xml"/><Relationship Id="rId8" Type="http://schemas.openxmlformats.org/officeDocument/2006/relationships/tags" Target="../tags/tag530.xml"/><Relationship Id="rId3" Type="http://schemas.openxmlformats.org/officeDocument/2006/relationships/tags" Target="../tags/tag525.xml"/><Relationship Id="rId12" Type="http://schemas.openxmlformats.org/officeDocument/2006/relationships/tags" Target="../tags/tag534.xml"/><Relationship Id="rId17" Type="http://schemas.openxmlformats.org/officeDocument/2006/relationships/tags" Target="../tags/tag539.xml"/><Relationship Id="rId25" Type="http://schemas.openxmlformats.org/officeDocument/2006/relationships/tags" Target="../tags/tag547.xml"/><Relationship Id="rId33" Type="http://schemas.openxmlformats.org/officeDocument/2006/relationships/tags" Target="../tags/tag555.xml"/><Relationship Id="rId38" Type="http://schemas.openxmlformats.org/officeDocument/2006/relationships/tags" Target="../tags/tag56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68.xml"/><Relationship Id="rId13" Type="http://schemas.openxmlformats.org/officeDocument/2006/relationships/tags" Target="../tags/tag573.xml"/><Relationship Id="rId18" Type="http://schemas.openxmlformats.org/officeDocument/2006/relationships/tags" Target="../tags/tag578.xml"/><Relationship Id="rId3" Type="http://schemas.openxmlformats.org/officeDocument/2006/relationships/tags" Target="../tags/tag563.xml"/><Relationship Id="rId21" Type="http://schemas.openxmlformats.org/officeDocument/2006/relationships/customXml" Target="../ink/ink17.xml"/><Relationship Id="rId7" Type="http://schemas.openxmlformats.org/officeDocument/2006/relationships/tags" Target="../tags/tag567.xml"/><Relationship Id="rId12" Type="http://schemas.openxmlformats.org/officeDocument/2006/relationships/tags" Target="../tags/tag572.xml"/><Relationship Id="rId17" Type="http://schemas.openxmlformats.org/officeDocument/2006/relationships/tags" Target="../tags/tag577.xml"/><Relationship Id="rId2" Type="http://schemas.openxmlformats.org/officeDocument/2006/relationships/tags" Target="../tags/tag562.xml"/><Relationship Id="rId16" Type="http://schemas.openxmlformats.org/officeDocument/2006/relationships/tags" Target="../tags/tag576.xml"/><Relationship Id="rId20" Type="http://schemas.openxmlformats.org/officeDocument/2006/relationships/notesSlide" Target="../notesSlides/notesSlide25.xml"/><Relationship Id="rId1" Type="http://schemas.openxmlformats.org/officeDocument/2006/relationships/tags" Target="../tags/tag561.xml"/><Relationship Id="rId6" Type="http://schemas.openxmlformats.org/officeDocument/2006/relationships/tags" Target="../tags/tag566.xml"/><Relationship Id="rId11" Type="http://schemas.openxmlformats.org/officeDocument/2006/relationships/tags" Target="../tags/tag571.xml"/><Relationship Id="rId5" Type="http://schemas.openxmlformats.org/officeDocument/2006/relationships/tags" Target="../tags/tag565.xml"/><Relationship Id="rId15" Type="http://schemas.openxmlformats.org/officeDocument/2006/relationships/tags" Target="../tags/tag575.xml"/><Relationship Id="rId10" Type="http://schemas.openxmlformats.org/officeDocument/2006/relationships/tags" Target="../tags/tag570.xml"/><Relationship Id="rId19" Type="http://schemas.openxmlformats.org/officeDocument/2006/relationships/slideLayout" Target="../slideLayouts/slideLayout4.xml"/><Relationship Id="rId4" Type="http://schemas.openxmlformats.org/officeDocument/2006/relationships/tags" Target="../tags/tag564.xml"/><Relationship Id="rId9" Type="http://schemas.openxmlformats.org/officeDocument/2006/relationships/tags" Target="../tags/tag569.xml"/><Relationship Id="rId14" Type="http://schemas.openxmlformats.org/officeDocument/2006/relationships/tags" Target="../tags/tag574.xml"/><Relationship Id="rId2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4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88.xml"/><Relationship Id="rId13" Type="http://schemas.openxmlformats.org/officeDocument/2006/relationships/tags" Target="../tags/tag593.xml"/><Relationship Id="rId18" Type="http://schemas.openxmlformats.org/officeDocument/2006/relationships/tags" Target="../tags/tag598.xml"/><Relationship Id="rId26" Type="http://schemas.openxmlformats.org/officeDocument/2006/relationships/image" Target="../media/image17.png"/><Relationship Id="rId3" Type="http://schemas.openxmlformats.org/officeDocument/2006/relationships/tags" Target="../tags/tag583.xml"/><Relationship Id="rId21" Type="http://schemas.openxmlformats.org/officeDocument/2006/relationships/tags" Target="../tags/tag601.xml"/><Relationship Id="rId7" Type="http://schemas.openxmlformats.org/officeDocument/2006/relationships/tags" Target="../tags/tag587.xml"/><Relationship Id="rId12" Type="http://schemas.openxmlformats.org/officeDocument/2006/relationships/tags" Target="../tags/tag592.xml"/><Relationship Id="rId17" Type="http://schemas.openxmlformats.org/officeDocument/2006/relationships/tags" Target="../tags/tag597.xml"/><Relationship Id="rId25" Type="http://schemas.openxmlformats.org/officeDocument/2006/relationships/customXml" Target="../ink/ink18.xml"/><Relationship Id="rId2" Type="http://schemas.openxmlformats.org/officeDocument/2006/relationships/tags" Target="../tags/tag582.xml"/><Relationship Id="rId16" Type="http://schemas.openxmlformats.org/officeDocument/2006/relationships/tags" Target="../tags/tag596.xml"/><Relationship Id="rId20" Type="http://schemas.openxmlformats.org/officeDocument/2006/relationships/tags" Target="../tags/tag600.xml"/><Relationship Id="rId1" Type="http://schemas.openxmlformats.org/officeDocument/2006/relationships/tags" Target="../tags/tag581.xml"/><Relationship Id="rId6" Type="http://schemas.openxmlformats.org/officeDocument/2006/relationships/tags" Target="../tags/tag586.xml"/><Relationship Id="rId11" Type="http://schemas.openxmlformats.org/officeDocument/2006/relationships/tags" Target="../tags/tag591.xml"/><Relationship Id="rId24" Type="http://schemas.openxmlformats.org/officeDocument/2006/relationships/notesSlide" Target="../notesSlides/notesSlide27.xml"/><Relationship Id="rId5" Type="http://schemas.openxmlformats.org/officeDocument/2006/relationships/tags" Target="../tags/tag585.xml"/><Relationship Id="rId15" Type="http://schemas.openxmlformats.org/officeDocument/2006/relationships/tags" Target="../tags/tag595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90.xml"/><Relationship Id="rId19" Type="http://schemas.openxmlformats.org/officeDocument/2006/relationships/tags" Target="../tags/tag599.xml"/><Relationship Id="rId4" Type="http://schemas.openxmlformats.org/officeDocument/2006/relationships/tags" Target="../tags/tag584.xml"/><Relationship Id="rId9" Type="http://schemas.openxmlformats.org/officeDocument/2006/relationships/tags" Target="../tags/tag589.xml"/><Relationship Id="rId14" Type="http://schemas.openxmlformats.org/officeDocument/2006/relationships/tags" Target="../tags/tag594.xml"/><Relationship Id="rId22" Type="http://schemas.openxmlformats.org/officeDocument/2006/relationships/tags" Target="../tags/tag60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610.xml"/><Relationship Id="rId13" Type="http://schemas.openxmlformats.org/officeDocument/2006/relationships/tags" Target="../tags/tag615.xml"/><Relationship Id="rId18" Type="http://schemas.openxmlformats.org/officeDocument/2006/relationships/tags" Target="../tags/tag620.xml"/><Relationship Id="rId3" Type="http://schemas.openxmlformats.org/officeDocument/2006/relationships/tags" Target="../tags/tag605.xml"/><Relationship Id="rId21" Type="http://schemas.openxmlformats.org/officeDocument/2006/relationships/tags" Target="../tags/tag623.xml"/><Relationship Id="rId7" Type="http://schemas.openxmlformats.org/officeDocument/2006/relationships/tags" Target="../tags/tag609.xml"/><Relationship Id="rId12" Type="http://schemas.openxmlformats.org/officeDocument/2006/relationships/tags" Target="../tags/tag614.xml"/><Relationship Id="rId17" Type="http://schemas.openxmlformats.org/officeDocument/2006/relationships/tags" Target="../tags/tag619.xml"/><Relationship Id="rId2" Type="http://schemas.openxmlformats.org/officeDocument/2006/relationships/tags" Target="../tags/tag604.xml"/><Relationship Id="rId16" Type="http://schemas.openxmlformats.org/officeDocument/2006/relationships/tags" Target="../tags/tag618.xml"/><Relationship Id="rId20" Type="http://schemas.openxmlformats.org/officeDocument/2006/relationships/tags" Target="../tags/tag622.xml"/><Relationship Id="rId1" Type="http://schemas.openxmlformats.org/officeDocument/2006/relationships/tags" Target="../tags/tag603.xml"/><Relationship Id="rId6" Type="http://schemas.openxmlformats.org/officeDocument/2006/relationships/tags" Target="../tags/tag608.xml"/><Relationship Id="rId11" Type="http://schemas.openxmlformats.org/officeDocument/2006/relationships/tags" Target="../tags/tag613.xml"/><Relationship Id="rId5" Type="http://schemas.openxmlformats.org/officeDocument/2006/relationships/tags" Target="../tags/tag607.xml"/><Relationship Id="rId15" Type="http://schemas.openxmlformats.org/officeDocument/2006/relationships/tags" Target="../tags/tag617.xml"/><Relationship Id="rId23" Type="http://schemas.openxmlformats.org/officeDocument/2006/relationships/notesSlide" Target="../notesSlides/notesSlide28.xml"/><Relationship Id="rId10" Type="http://schemas.openxmlformats.org/officeDocument/2006/relationships/tags" Target="../tags/tag612.xml"/><Relationship Id="rId19" Type="http://schemas.openxmlformats.org/officeDocument/2006/relationships/tags" Target="../tags/tag621.xml"/><Relationship Id="rId4" Type="http://schemas.openxmlformats.org/officeDocument/2006/relationships/tags" Target="../tags/tag606.xml"/><Relationship Id="rId9" Type="http://schemas.openxmlformats.org/officeDocument/2006/relationships/tags" Target="../tags/tag611.xml"/><Relationship Id="rId14" Type="http://schemas.openxmlformats.org/officeDocument/2006/relationships/tags" Target="../tags/tag616.xml"/><Relationship Id="rId2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tags" Target="../tags/tag636.xml"/><Relationship Id="rId18" Type="http://schemas.openxmlformats.org/officeDocument/2006/relationships/tags" Target="../tags/tag641.xml"/><Relationship Id="rId26" Type="http://schemas.openxmlformats.org/officeDocument/2006/relationships/tags" Target="../tags/tag649.xml"/><Relationship Id="rId3" Type="http://schemas.openxmlformats.org/officeDocument/2006/relationships/tags" Target="../tags/tag626.xml"/><Relationship Id="rId21" Type="http://schemas.openxmlformats.org/officeDocument/2006/relationships/tags" Target="../tags/tag644.xml"/><Relationship Id="rId34" Type="http://schemas.openxmlformats.org/officeDocument/2006/relationships/notesSlide" Target="../notesSlides/notesSlide29.xml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tags" Target="../tags/tag648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tags" Target="../tags/tag643.xml"/><Relationship Id="rId29" Type="http://schemas.openxmlformats.org/officeDocument/2006/relationships/tags" Target="../tags/tag652.xml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tags" Target="../tags/tag647.xml"/><Relationship Id="rId32" Type="http://schemas.openxmlformats.org/officeDocument/2006/relationships/tags" Target="../tags/tag655.xml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tags" Target="../tags/tag646.xml"/><Relationship Id="rId28" Type="http://schemas.openxmlformats.org/officeDocument/2006/relationships/tags" Target="../tags/tag651.xml"/><Relationship Id="rId36" Type="http://schemas.openxmlformats.org/officeDocument/2006/relationships/image" Target="../media/image18.png"/><Relationship Id="rId10" Type="http://schemas.openxmlformats.org/officeDocument/2006/relationships/tags" Target="../tags/tag633.xml"/><Relationship Id="rId19" Type="http://schemas.openxmlformats.org/officeDocument/2006/relationships/tags" Target="../tags/tag642.xml"/><Relationship Id="rId31" Type="http://schemas.openxmlformats.org/officeDocument/2006/relationships/tags" Target="../tags/tag654.xml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tags" Target="../tags/tag645.xml"/><Relationship Id="rId27" Type="http://schemas.openxmlformats.org/officeDocument/2006/relationships/tags" Target="../tags/tag650.xml"/><Relationship Id="rId30" Type="http://schemas.openxmlformats.org/officeDocument/2006/relationships/tags" Target="../tags/tag653.xml"/><Relationship Id="rId35" Type="http://schemas.openxmlformats.org/officeDocument/2006/relationships/customXml" Target="../ink/ink19.xml"/><Relationship Id="rId8" Type="http://schemas.openxmlformats.org/officeDocument/2006/relationships/tags" Target="../tags/tag6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663.xml"/><Relationship Id="rId13" Type="http://schemas.openxmlformats.org/officeDocument/2006/relationships/tags" Target="../tags/tag668.xml"/><Relationship Id="rId18" Type="http://schemas.openxmlformats.org/officeDocument/2006/relationships/image" Target="../media/image19.png"/><Relationship Id="rId3" Type="http://schemas.openxmlformats.org/officeDocument/2006/relationships/tags" Target="../tags/tag658.xml"/><Relationship Id="rId7" Type="http://schemas.openxmlformats.org/officeDocument/2006/relationships/tags" Target="../tags/tag662.xml"/><Relationship Id="rId12" Type="http://schemas.openxmlformats.org/officeDocument/2006/relationships/tags" Target="../tags/tag667.xml"/><Relationship Id="rId17" Type="http://schemas.openxmlformats.org/officeDocument/2006/relationships/customXml" Target="../ink/ink20.xml"/><Relationship Id="rId2" Type="http://schemas.openxmlformats.org/officeDocument/2006/relationships/tags" Target="../tags/tag657.xml"/><Relationship Id="rId16" Type="http://schemas.openxmlformats.org/officeDocument/2006/relationships/notesSlide" Target="../notesSlides/notesSlide30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11" Type="http://schemas.openxmlformats.org/officeDocument/2006/relationships/tags" Target="../tags/tag666.xml"/><Relationship Id="rId5" Type="http://schemas.openxmlformats.org/officeDocument/2006/relationships/tags" Target="../tags/tag66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65.xml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4" Type="http://schemas.openxmlformats.org/officeDocument/2006/relationships/tags" Target="../tags/tag66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77.xml"/><Relationship Id="rId13" Type="http://schemas.openxmlformats.org/officeDocument/2006/relationships/tags" Target="../tags/tag682.xml"/><Relationship Id="rId18" Type="http://schemas.openxmlformats.org/officeDocument/2006/relationships/image" Target="../media/image20.png"/><Relationship Id="rId3" Type="http://schemas.openxmlformats.org/officeDocument/2006/relationships/tags" Target="../tags/tag672.xml"/><Relationship Id="rId7" Type="http://schemas.openxmlformats.org/officeDocument/2006/relationships/tags" Target="../tags/tag676.xml"/><Relationship Id="rId12" Type="http://schemas.openxmlformats.org/officeDocument/2006/relationships/tags" Target="../tags/tag681.xml"/><Relationship Id="rId17" Type="http://schemas.openxmlformats.org/officeDocument/2006/relationships/customXml" Target="../ink/ink21.xml"/><Relationship Id="rId2" Type="http://schemas.openxmlformats.org/officeDocument/2006/relationships/tags" Target="../tags/tag671.xml"/><Relationship Id="rId16" Type="http://schemas.openxmlformats.org/officeDocument/2006/relationships/notesSlide" Target="../notesSlides/notesSlide31.xml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11" Type="http://schemas.openxmlformats.org/officeDocument/2006/relationships/tags" Target="../tags/tag680.xml"/><Relationship Id="rId5" Type="http://schemas.openxmlformats.org/officeDocument/2006/relationships/tags" Target="../tags/tag67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79.xml"/><Relationship Id="rId4" Type="http://schemas.openxmlformats.org/officeDocument/2006/relationships/tags" Target="../tags/tag673.xml"/><Relationship Id="rId9" Type="http://schemas.openxmlformats.org/officeDocument/2006/relationships/tags" Target="../tags/tag678.xml"/><Relationship Id="rId14" Type="http://schemas.openxmlformats.org/officeDocument/2006/relationships/tags" Target="../tags/tag68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691.xml"/><Relationship Id="rId13" Type="http://schemas.openxmlformats.org/officeDocument/2006/relationships/tags" Target="../tags/tag696.xml"/><Relationship Id="rId3" Type="http://schemas.openxmlformats.org/officeDocument/2006/relationships/tags" Target="../tags/tag686.xml"/><Relationship Id="rId7" Type="http://schemas.openxmlformats.org/officeDocument/2006/relationships/tags" Target="../tags/tag690.xml"/><Relationship Id="rId12" Type="http://schemas.openxmlformats.org/officeDocument/2006/relationships/tags" Target="../tags/tag695.xml"/><Relationship Id="rId2" Type="http://schemas.openxmlformats.org/officeDocument/2006/relationships/tags" Target="../tags/tag685.xml"/><Relationship Id="rId16" Type="http://schemas.openxmlformats.org/officeDocument/2006/relationships/notesSlide" Target="../notesSlides/notesSlide32.xml"/><Relationship Id="rId1" Type="http://schemas.openxmlformats.org/officeDocument/2006/relationships/tags" Target="../tags/tag684.xml"/><Relationship Id="rId6" Type="http://schemas.openxmlformats.org/officeDocument/2006/relationships/tags" Target="../tags/tag689.xml"/><Relationship Id="rId11" Type="http://schemas.openxmlformats.org/officeDocument/2006/relationships/tags" Target="../tags/tag694.xml"/><Relationship Id="rId5" Type="http://schemas.openxmlformats.org/officeDocument/2006/relationships/tags" Target="../tags/tag68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93.xml"/><Relationship Id="rId4" Type="http://schemas.openxmlformats.org/officeDocument/2006/relationships/tags" Target="../tags/tag687.xml"/><Relationship Id="rId9" Type="http://schemas.openxmlformats.org/officeDocument/2006/relationships/tags" Target="../tags/tag692.xml"/><Relationship Id="rId14" Type="http://schemas.openxmlformats.org/officeDocument/2006/relationships/tags" Target="../tags/tag697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710.xml"/><Relationship Id="rId18" Type="http://schemas.openxmlformats.org/officeDocument/2006/relationships/tags" Target="../tags/tag715.xml"/><Relationship Id="rId26" Type="http://schemas.openxmlformats.org/officeDocument/2006/relationships/tags" Target="../tags/tag723.xml"/><Relationship Id="rId39" Type="http://schemas.openxmlformats.org/officeDocument/2006/relationships/tags" Target="../tags/tag736.xml"/><Relationship Id="rId21" Type="http://schemas.openxmlformats.org/officeDocument/2006/relationships/tags" Target="../tags/tag718.xml"/><Relationship Id="rId34" Type="http://schemas.openxmlformats.org/officeDocument/2006/relationships/tags" Target="../tags/tag731.xml"/><Relationship Id="rId42" Type="http://schemas.openxmlformats.org/officeDocument/2006/relationships/customXml" Target="../ink/ink22.xml"/><Relationship Id="rId7" Type="http://schemas.openxmlformats.org/officeDocument/2006/relationships/tags" Target="../tags/tag704.xml"/><Relationship Id="rId2" Type="http://schemas.openxmlformats.org/officeDocument/2006/relationships/tags" Target="../tags/tag699.xml"/><Relationship Id="rId16" Type="http://schemas.openxmlformats.org/officeDocument/2006/relationships/tags" Target="../tags/tag713.xml"/><Relationship Id="rId20" Type="http://schemas.openxmlformats.org/officeDocument/2006/relationships/tags" Target="../tags/tag717.xml"/><Relationship Id="rId29" Type="http://schemas.openxmlformats.org/officeDocument/2006/relationships/tags" Target="../tags/tag726.xml"/><Relationship Id="rId41" Type="http://schemas.openxmlformats.org/officeDocument/2006/relationships/notesSlide" Target="../notesSlides/notesSlide33.xml"/><Relationship Id="rId1" Type="http://schemas.openxmlformats.org/officeDocument/2006/relationships/tags" Target="../tags/tag698.xml"/><Relationship Id="rId6" Type="http://schemas.openxmlformats.org/officeDocument/2006/relationships/tags" Target="../tags/tag703.xml"/><Relationship Id="rId11" Type="http://schemas.openxmlformats.org/officeDocument/2006/relationships/tags" Target="../tags/tag708.xml"/><Relationship Id="rId24" Type="http://schemas.openxmlformats.org/officeDocument/2006/relationships/tags" Target="../tags/tag721.xml"/><Relationship Id="rId32" Type="http://schemas.openxmlformats.org/officeDocument/2006/relationships/tags" Target="../tags/tag729.xml"/><Relationship Id="rId37" Type="http://schemas.openxmlformats.org/officeDocument/2006/relationships/tags" Target="../tags/tag734.xml"/><Relationship Id="rId40" Type="http://schemas.openxmlformats.org/officeDocument/2006/relationships/slideLayout" Target="../slideLayouts/slideLayout4.xml"/><Relationship Id="rId5" Type="http://schemas.openxmlformats.org/officeDocument/2006/relationships/tags" Target="../tags/tag702.xml"/><Relationship Id="rId15" Type="http://schemas.openxmlformats.org/officeDocument/2006/relationships/tags" Target="../tags/tag712.xml"/><Relationship Id="rId23" Type="http://schemas.openxmlformats.org/officeDocument/2006/relationships/tags" Target="../tags/tag720.xml"/><Relationship Id="rId28" Type="http://schemas.openxmlformats.org/officeDocument/2006/relationships/tags" Target="../tags/tag725.xml"/><Relationship Id="rId36" Type="http://schemas.openxmlformats.org/officeDocument/2006/relationships/tags" Target="../tags/tag733.xml"/><Relationship Id="rId10" Type="http://schemas.openxmlformats.org/officeDocument/2006/relationships/tags" Target="../tags/tag707.xml"/><Relationship Id="rId19" Type="http://schemas.openxmlformats.org/officeDocument/2006/relationships/tags" Target="../tags/tag716.xml"/><Relationship Id="rId31" Type="http://schemas.openxmlformats.org/officeDocument/2006/relationships/tags" Target="../tags/tag728.xml"/><Relationship Id="rId4" Type="http://schemas.openxmlformats.org/officeDocument/2006/relationships/tags" Target="../tags/tag701.xml"/><Relationship Id="rId9" Type="http://schemas.openxmlformats.org/officeDocument/2006/relationships/tags" Target="../tags/tag706.xml"/><Relationship Id="rId14" Type="http://schemas.openxmlformats.org/officeDocument/2006/relationships/tags" Target="../tags/tag711.xml"/><Relationship Id="rId22" Type="http://schemas.openxmlformats.org/officeDocument/2006/relationships/tags" Target="../tags/tag719.xml"/><Relationship Id="rId27" Type="http://schemas.openxmlformats.org/officeDocument/2006/relationships/tags" Target="../tags/tag724.xml"/><Relationship Id="rId30" Type="http://schemas.openxmlformats.org/officeDocument/2006/relationships/tags" Target="../tags/tag727.xml"/><Relationship Id="rId35" Type="http://schemas.openxmlformats.org/officeDocument/2006/relationships/tags" Target="../tags/tag732.xml"/><Relationship Id="rId43" Type="http://schemas.openxmlformats.org/officeDocument/2006/relationships/image" Target="../media/image21.png"/><Relationship Id="rId8" Type="http://schemas.openxmlformats.org/officeDocument/2006/relationships/tags" Target="../tags/tag705.xml"/><Relationship Id="rId3" Type="http://schemas.openxmlformats.org/officeDocument/2006/relationships/tags" Target="../tags/tag700.xml"/><Relationship Id="rId12" Type="http://schemas.openxmlformats.org/officeDocument/2006/relationships/tags" Target="../tags/tag709.xml"/><Relationship Id="rId17" Type="http://schemas.openxmlformats.org/officeDocument/2006/relationships/tags" Target="../tags/tag714.xml"/><Relationship Id="rId25" Type="http://schemas.openxmlformats.org/officeDocument/2006/relationships/tags" Target="../tags/tag722.xml"/><Relationship Id="rId33" Type="http://schemas.openxmlformats.org/officeDocument/2006/relationships/tags" Target="../tags/tag730.xml"/><Relationship Id="rId38" Type="http://schemas.openxmlformats.org/officeDocument/2006/relationships/tags" Target="../tags/tag735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749.xml"/><Relationship Id="rId18" Type="http://schemas.openxmlformats.org/officeDocument/2006/relationships/tags" Target="../tags/tag754.xml"/><Relationship Id="rId26" Type="http://schemas.openxmlformats.org/officeDocument/2006/relationships/tags" Target="../tags/tag762.xml"/><Relationship Id="rId39" Type="http://schemas.openxmlformats.org/officeDocument/2006/relationships/slideLayout" Target="../slideLayouts/slideLayout4.xml"/><Relationship Id="rId21" Type="http://schemas.openxmlformats.org/officeDocument/2006/relationships/tags" Target="../tags/tag757.xml"/><Relationship Id="rId34" Type="http://schemas.openxmlformats.org/officeDocument/2006/relationships/tags" Target="../tags/tag770.xml"/><Relationship Id="rId7" Type="http://schemas.openxmlformats.org/officeDocument/2006/relationships/tags" Target="../tags/tag743.xml"/><Relationship Id="rId12" Type="http://schemas.openxmlformats.org/officeDocument/2006/relationships/tags" Target="../tags/tag748.xml"/><Relationship Id="rId17" Type="http://schemas.openxmlformats.org/officeDocument/2006/relationships/tags" Target="../tags/tag753.xml"/><Relationship Id="rId25" Type="http://schemas.openxmlformats.org/officeDocument/2006/relationships/tags" Target="../tags/tag761.xml"/><Relationship Id="rId33" Type="http://schemas.openxmlformats.org/officeDocument/2006/relationships/tags" Target="../tags/tag769.xml"/><Relationship Id="rId38" Type="http://schemas.openxmlformats.org/officeDocument/2006/relationships/tags" Target="../tags/tag774.xml"/><Relationship Id="rId2" Type="http://schemas.openxmlformats.org/officeDocument/2006/relationships/tags" Target="../tags/tag738.xml"/><Relationship Id="rId16" Type="http://schemas.openxmlformats.org/officeDocument/2006/relationships/tags" Target="../tags/tag752.xml"/><Relationship Id="rId20" Type="http://schemas.openxmlformats.org/officeDocument/2006/relationships/tags" Target="../tags/tag756.xml"/><Relationship Id="rId29" Type="http://schemas.openxmlformats.org/officeDocument/2006/relationships/tags" Target="../tags/tag765.xml"/><Relationship Id="rId1" Type="http://schemas.openxmlformats.org/officeDocument/2006/relationships/tags" Target="../tags/tag737.xml"/><Relationship Id="rId6" Type="http://schemas.openxmlformats.org/officeDocument/2006/relationships/tags" Target="../tags/tag742.xml"/><Relationship Id="rId11" Type="http://schemas.openxmlformats.org/officeDocument/2006/relationships/tags" Target="../tags/tag747.xml"/><Relationship Id="rId24" Type="http://schemas.openxmlformats.org/officeDocument/2006/relationships/tags" Target="../tags/tag760.xml"/><Relationship Id="rId32" Type="http://schemas.openxmlformats.org/officeDocument/2006/relationships/tags" Target="../tags/tag768.xml"/><Relationship Id="rId37" Type="http://schemas.openxmlformats.org/officeDocument/2006/relationships/tags" Target="../tags/tag773.xml"/><Relationship Id="rId40" Type="http://schemas.openxmlformats.org/officeDocument/2006/relationships/notesSlide" Target="../notesSlides/notesSlide34.xml"/><Relationship Id="rId5" Type="http://schemas.openxmlformats.org/officeDocument/2006/relationships/tags" Target="../tags/tag741.xml"/><Relationship Id="rId15" Type="http://schemas.openxmlformats.org/officeDocument/2006/relationships/tags" Target="../tags/tag751.xml"/><Relationship Id="rId23" Type="http://schemas.openxmlformats.org/officeDocument/2006/relationships/tags" Target="../tags/tag759.xml"/><Relationship Id="rId28" Type="http://schemas.openxmlformats.org/officeDocument/2006/relationships/tags" Target="../tags/tag764.xml"/><Relationship Id="rId36" Type="http://schemas.openxmlformats.org/officeDocument/2006/relationships/tags" Target="../tags/tag772.xml"/><Relationship Id="rId10" Type="http://schemas.openxmlformats.org/officeDocument/2006/relationships/tags" Target="../tags/tag746.xml"/><Relationship Id="rId19" Type="http://schemas.openxmlformats.org/officeDocument/2006/relationships/tags" Target="../tags/tag755.xml"/><Relationship Id="rId31" Type="http://schemas.openxmlformats.org/officeDocument/2006/relationships/tags" Target="../tags/tag767.xml"/><Relationship Id="rId4" Type="http://schemas.openxmlformats.org/officeDocument/2006/relationships/tags" Target="../tags/tag740.xml"/><Relationship Id="rId9" Type="http://schemas.openxmlformats.org/officeDocument/2006/relationships/tags" Target="../tags/tag745.xml"/><Relationship Id="rId14" Type="http://schemas.openxmlformats.org/officeDocument/2006/relationships/tags" Target="../tags/tag750.xml"/><Relationship Id="rId22" Type="http://schemas.openxmlformats.org/officeDocument/2006/relationships/tags" Target="../tags/tag758.xml"/><Relationship Id="rId27" Type="http://schemas.openxmlformats.org/officeDocument/2006/relationships/tags" Target="../tags/tag763.xml"/><Relationship Id="rId30" Type="http://schemas.openxmlformats.org/officeDocument/2006/relationships/tags" Target="../tags/tag766.xml"/><Relationship Id="rId35" Type="http://schemas.openxmlformats.org/officeDocument/2006/relationships/tags" Target="../tags/tag771.xml"/><Relationship Id="rId8" Type="http://schemas.openxmlformats.org/officeDocument/2006/relationships/tags" Target="../tags/tag744.xml"/><Relationship Id="rId3" Type="http://schemas.openxmlformats.org/officeDocument/2006/relationships/tags" Target="../tags/tag73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782.xml"/><Relationship Id="rId13" Type="http://schemas.openxmlformats.org/officeDocument/2006/relationships/tags" Target="../tags/tag787.xml"/><Relationship Id="rId18" Type="http://schemas.openxmlformats.org/officeDocument/2006/relationships/tags" Target="../tags/tag792.xml"/><Relationship Id="rId26" Type="http://schemas.openxmlformats.org/officeDocument/2006/relationships/notesSlide" Target="../notesSlides/notesSlide35.xml"/><Relationship Id="rId3" Type="http://schemas.openxmlformats.org/officeDocument/2006/relationships/tags" Target="../tags/tag777.xml"/><Relationship Id="rId21" Type="http://schemas.openxmlformats.org/officeDocument/2006/relationships/tags" Target="../tags/tag795.xml"/><Relationship Id="rId7" Type="http://schemas.openxmlformats.org/officeDocument/2006/relationships/tags" Target="../tags/tag781.xml"/><Relationship Id="rId12" Type="http://schemas.openxmlformats.org/officeDocument/2006/relationships/tags" Target="../tags/tag786.xml"/><Relationship Id="rId17" Type="http://schemas.openxmlformats.org/officeDocument/2006/relationships/tags" Target="../tags/tag791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776.xml"/><Relationship Id="rId16" Type="http://schemas.openxmlformats.org/officeDocument/2006/relationships/tags" Target="../tags/tag790.xml"/><Relationship Id="rId20" Type="http://schemas.openxmlformats.org/officeDocument/2006/relationships/tags" Target="../tags/tag794.xml"/><Relationship Id="rId1" Type="http://schemas.openxmlformats.org/officeDocument/2006/relationships/tags" Target="../tags/tag775.xml"/><Relationship Id="rId6" Type="http://schemas.openxmlformats.org/officeDocument/2006/relationships/tags" Target="../tags/tag780.xml"/><Relationship Id="rId11" Type="http://schemas.openxmlformats.org/officeDocument/2006/relationships/tags" Target="../tags/tag785.xml"/><Relationship Id="rId24" Type="http://schemas.openxmlformats.org/officeDocument/2006/relationships/tags" Target="../tags/tag798.xml"/><Relationship Id="rId5" Type="http://schemas.openxmlformats.org/officeDocument/2006/relationships/tags" Target="../tags/tag779.xml"/><Relationship Id="rId15" Type="http://schemas.openxmlformats.org/officeDocument/2006/relationships/tags" Target="../tags/tag789.xml"/><Relationship Id="rId23" Type="http://schemas.openxmlformats.org/officeDocument/2006/relationships/tags" Target="../tags/tag797.xml"/><Relationship Id="rId28" Type="http://schemas.openxmlformats.org/officeDocument/2006/relationships/image" Target="../media/image22.png"/><Relationship Id="rId10" Type="http://schemas.openxmlformats.org/officeDocument/2006/relationships/tags" Target="../tags/tag784.xml"/><Relationship Id="rId19" Type="http://schemas.openxmlformats.org/officeDocument/2006/relationships/tags" Target="../tags/tag793.xml"/><Relationship Id="rId4" Type="http://schemas.openxmlformats.org/officeDocument/2006/relationships/tags" Target="../tags/tag778.xml"/><Relationship Id="rId9" Type="http://schemas.openxmlformats.org/officeDocument/2006/relationships/tags" Target="../tags/tag783.xml"/><Relationship Id="rId14" Type="http://schemas.openxmlformats.org/officeDocument/2006/relationships/tags" Target="../tags/tag788.xml"/><Relationship Id="rId22" Type="http://schemas.openxmlformats.org/officeDocument/2006/relationships/tags" Target="../tags/tag796.xml"/><Relationship Id="rId27" Type="http://schemas.openxmlformats.org/officeDocument/2006/relationships/customXml" Target="../ink/ink23.xml"/></Relationships>
</file>

<file path=ppt/slides/_rels/slide38.xml.rels><?xml version="1.0" encoding="UTF-8" standalone="yes"?>
<Relationships xmlns="http://schemas.openxmlformats.org/package/2006/relationships"><Relationship Id="rId26" Type="http://schemas.openxmlformats.org/officeDocument/2006/relationships/tags" Target="../tags/tag824.xml"/><Relationship Id="rId21" Type="http://schemas.openxmlformats.org/officeDocument/2006/relationships/tags" Target="../tags/tag819.xml"/><Relationship Id="rId42" Type="http://schemas.openxmlformats.org/officeDocument/2006/relationships/tags" Target="../tags/tag840.xml"/><Relationship Id="rId47" Type="http://schemas.openxmlformats.org/officeDocument/2006/relationships/tags" Target="../tags/tag845.xml"/><Relationship Id="rId63" Type="http://schemas.openxmlformats.org/officeDocument/2006/relationships/tags" Target="../tags/tag861.xml"/><Relationship Id="rId68" Type="http://schemas.openxmlformats.org/officeDocument/2006/relationships/tags" Target="../tags/tag866.xml"/><Relationship Id="rId2" Type="http://schemas.openxmlformats.org/officeDocument/2006/relationships/tags" Target="../tags/tag800.xml"/><Relationship Id="rId16" Type="http://schemas.openxmlformats.org/officeDocument/2006/relationships/tags" Target="../tags/tag814.xml"/><Relationship Id="rId29" Type="http://schemas.openxmlformats.org/officeDocument/2006/relationships/tags" Target="../tags/tag827.xml"/><Relationship Id="rId11" Type="http://schemas.openxmlformats.org/officeDocument/2006/relationships/tags" Target="../tags/tag809.xml"/><Relationship Id="rId24" Type="http://schemas.openxmlformats.org/officeDocument/2006/relationships/tags" Target="../tags/tag822.xml"/><Relationship Id="rId32" Type="http://schemas.openxmlformats.org/officeDocument/2006/relationships/tags" Target="../tags/tag830.xml"/><Relationship Id="rId37" Type="http://schemas.openxmlformats.org/officeDocument/2006/relationships/tags" Target="../tags/tag835.xml"/><Relationship Id="rId40" Type="http://schemas.openxmlformats.org/officeDocument/2006/relationships/tags" Target="../tags/tag838.xml"/><Relationship Id="rId45" Type="http://schemas.openxmlformats.org/officeDocument/2006/relationships/tags" Target="../tags/tag843.xml"/><Relationship Id="rId53" Type="http://schemas.openxmlformats.org/officeDocument/2006/relationships/tags" Target="../tags/tag851.xml"/><Relationship Id="rId58" Type="http://schemas.openxmlformats.org/officeDocument/2006/relationships/tags" Target="../tags/tag856.xml"/><Relationship Id="rId66" Type="http://schemas.openxmlformats.org/officeDocument/2006/relationships/tags" Target="../tags/tag864.xml"/><Relationship Id="rId74" Type="http://schemas.openxmlformats.org/officeDocument/2006/relationships/tags" Target="../tags/tag872.xml"/><Relationship Id="rId5" Type="http://schemas.openxmlformats.org/officeDocument/2006/relationships/tags" Target="../tags/tag803.xml"/><Relationship Id="rId61" Type="http://schemas.openxmlformats.org/officeDocument/2006/relationships/tags" Target="../tags/tag859.xml"/><Relationship Id="rId19" Type="http://schemas.openxmlformats.org/officeDocument/2006/relationships/tags" Target="../tags/tag817.xml"/><Relationship Id="rId14" Type="http://schemas.openxmlformats.org/officeDocument/2006/relationships/tags" Target="../tags/tag812.xml"/><Relationship Id="rId22" Type="http://schemas.openxmlformats.org/officeDocument/2006/relationships/tags" Target="../tags/tag820.xml"/><Relationship Id="rId27" Type="http://schemas.openxmlformats.org/officeDocument/2006/relationships/tags" Target="../tags/tag825.xml"/><Relationship Id="rId30" Type="http://schemas.openxmlformats.org/officeDocument/2006/relationships/tags" Target="../tags/tag828.xml"/><Relationship Id="rId35" Type="http://schemas.openxmlformats.org/officeDocument/2006/relationships/tags" Target="../tags/tag833.xml"/><Relationship Id="rId43" Type="http://schemas.openxmlformats.org/officeDocument/2006/relationships/tags" Target="../tags/tag841.xml"/><Relationship Id="rId48" Type="http://schemas.openxmlformats.org/officeDocument/2006/relationships/tags" Target="../tags/tag846.xml"/><Relationship Id="rId56" Type="http://schemas.openxmlformats.org/officeDocument/2006/relationships/tags" Target="../tags/tag854.xml"/><Relationship Id="rId64" Type="http://schemas.openxmlformats.org/officeDocument/2006/relationships/tags" Target="../tags/tag862.xml"/><Relationship Id="rId69" Type="http://schemas.openxmlformats.org/officeDocument/2006/relationships/tags" Target="../tags/tag867.xml"/><Relationship Id="rId8" Type="http://schemas.openxmlformats.org/officeDocument/2006/relationships/tags" Target="../tags/tag806.xml"/><Relationship Id="rId51" Type="http://schemas.openxmlformats.org/officeDocument/2006/relationships/tags" Target="../tags/tag849.xml"/><Relationship Id="rId72" Type="http://schemas.openxmlformats.org/officeDocument/2006/relationships/tags" Target="../tags/tag870.xml"/><Relationship Id="rId3" Type="http://schemas.openxmlformats.org/officeDocument/2006/relationships/tags" Target="../tags/tag801.xml"/><Relationship Id="rId12" Type="http://schemas.openxmlformats.org/officeDocument/2006/relationships/tags" Target="../tags/tag810.xml"/><Relationship Id="rId17" Type="http://schemas.openxmlformats.org/officeDocument/2006/relationships/tags" Target="../tags/tag815.xml"/><Relationship Id="rId25" Type="http://schemas.openxmlformats.org/officeDocument/2006/relationships/tags" Target="../tags/tag823.xml"/><Relationship Id="rId33" Type="http://schemas.openxmlformats.org/officeDocument/2006/relationships/tags" Target="../tags/tag831.xml"/><Relationship Id="rId38" Type="http://schemas.openxmlformats.org/officeDocument/2006/relationships/tags" Target="../tags/tag836.xml"/><Relationship Id="rId46" Type="http://schemas.openxmlformats.org/officeDocument/2006/relationships/tags" Target="../tags/tag844.xml"/><Relationship Id="rId59" Type="http://schemas.openxmlformats.org/officeDocument/2006/relationships/tags" Target="../tags/tag857.xml"/><Relationship Id="rId67" Type="http://schemas.openxmlformats.org/officeDocument/2006/relationships/tags" Target="../tags/tag865.xml"/><Relationship Id="rId20" Type="http://schemas.openxmlformats.org/officeDocument/2006/relationships/tags" Target="../tags/tag818.xml"/><Relationship Id="rId41" Type="http://schemas.openxmlformats.org/officeDocument/2006/relationships/tags" Target="../tags/tag839.xml"/><Relationship Id="rId54" Type="http://schemas.openxmlformats.org/officeDocument/2006/relationships/tags" Target="../tags/tag852.xml"/><Relationship Id="rId62" Type="http://schemas.openxmlformats.org/officeDocument/2006/relationships/tags" Target="../tags/tag860.xml"/><Relationship Id="rId70" Type="http://schemas.openxmlformats.org/officeDocument/2006/relationships/tags" Target="../tags/tag868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799.xml"/><Relationship Id="rId6" Type="http://schemas.openxmlformats.org/officeDocument/2006/relationships/tags" Target="../tags/tag804.xml"/><Relationship Id="rId15" Type="http://schemas.openxmlformats.org/officeDocument/2006/relationships/tags" Target="../tags/tag813.xml"/><Relationship Id="rId23" Type="http://schemas.openxmlformats.org/officeDocument/2006/relationships/tags" Target="../tags/tag821.xml"/><Relationship Id="rId28" Type="http://schemas.openxmlformats.org/officeDocument/2006/relationships/tags" Target="../tags/tag826.xml"/><Relationship Id="rId36" Type="http://schemas.openxmlformats.org/officeDocument/2006/relationships/tags" Target="../tags/tag834.xml"/><Relationship Id="rId49" Type="http://schemas.openxmlformats.org/officeDocument/2006/relationships/tags" Target="../tags/tag847.xml"/><Relationship Id="rId57" Type="http://schemas.openxmlformats.org/officeDocument/2006/relationships/tags" Target="../tags/tag855.xml"/><Relationship Id="rId10" Type="http://schemas.openxmlformats.org/officeDocument/2006/relationships/tags" Target="../tags/tag808.xml"/><Relationship Id="rId31" Type="http://schemas.openxmlformats.org/officeDocument/2006/relationships/tags" Target="../tags/tag829.xml"/><Relationship Id="rId44" Type="http://schemas.openxmlformats.org/officeDocument/2006/relationships/tags" Target="../tags/tag842.xml"/><Relationship Id="rId52" Type="http://schemas.openxmlformats.org/officeDocument/2006/relationships/tags" Target="../tags/tag850.xml"/><Relationship Id="rId60" Type="http://schemas.openxmlformats.org/officeDocument/2006/relationships/tags" Target="../tags/tag858.xml"/><Relationship Id="rId65" Type="http://schemas.openxmlformats.org/officeDocument/2006/relationships/tags" Target="../tags/tag863.xml"/><Relationship Id="rId73" Type="http://schemas.openxmlformats.org/officeDocument/2006/relationships/tags" Target="../tags/tag871.xml"/><Relationship Id="rId4" Type="http://schemas.openxmlformats.org/officeDocument/2006/relationships/tags" Target="../tags/tag802.xml"/><Relationship Id="rId9" Type="http://schemas.openxmlformats.org/officeDocument/2006/relationships/tags" Target="../tags/tag807.xml"/><Relationship Id="rId13" Type="http://schemas.openxmlformats.org/officeDocument/2006/relationships/tags" Target="../tags/tag811.xml"/><Relationship Id="rId18" Type="http://schemas.openxmlformats.org/officeDocument/2006/relationships/tags" Target="../tags/tag816.xml"/><Relationship Id="rId39" Type="http://schemas.openxmlformats.org/officeDocument/2006/relationships/tags" Target="../tags/tag837.xml"/><Relationship Id="rId34" Type="http://schemas.openxmlformats.org/officeDocument/2006/relationships/tags" Target="../tags/tag832.xml"/><Relationship Id="rId50" Type="http://schemas.openxmlformats.org/officeDocument/2006/relationships/tags" Target="../tags/tag848.xml"/><Relationship Id="rId55" Type="http://schemas.openxmlformats.org/officeDocument/2006/relationships/tags" Target="../tags/tag853.xml"/><Relationship Id="rId76" Type="http://schemas.openxmlformats.org/officeDocument/2006/relationships/notesSlide" Target="../notesSlides/notesSlide36.xml"/><Relationship Id="rId7" Type="http://schemas.openxmlformats.org/officeDocument/2006/relationships/tags" Target="../tags/tag805.xml"/><Relationship Id="rId71" Type="http://schemas.openxmlformats.org/officeDocument/2006/relationships/tags" Target="../tags/tag869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885.xml"/><Relationship Id="rId18" Type="http://schemas.openxmlformats.org/officeDocument/2006/relationships/tags" Target="../tags/tag890.xml"/><Relationship Id="rId26" Type="http://schemas.openxmlformats.org/officeDocument/2006/relationships/tags" Target="../tags/tag898.xml"/><Relationship Id="rId39" Type="http://schemas.openxmlformats.org/officeDocument/2006/relationships/tags" Target="../tags/tag911.xml"/><Relationship Id="rId21" Type="http://schemas.openxmlformats.org/officeDocument/2006/relationships/tags" Target="../tags/tag893.xml"/><Relationship Id="rId34" Type="http://schemas.openxmlformats.org/officeDocument/2006/relationships/tags" Target="../tags/tag906.xml"/><Relationship Id="rId42" Type="http://schemas.openxmlformats.org/officeDocument/2006/relationships/tags" Target="../tags/tag914.xml"/><Relationship Id="rId47" Type="http://schemas.openxmlformats.org/officeDocument/2006/relationships/tags" Target="../tags/tag919.xml"/><Relationship Id="rId50" Type="http://schemas.openxmlformats.org/officeDocument/2006/relationships/tags" Target="../tags/tag922.xml"/><Relationship Id="rId7" Type="http://schemas.openxmlformats.org/officeDocument/2006/relationships/tags" Target="../tags/tag879.xml"/><Relationship Id="rId2" Type="http://schemas.openxmlformats.org/officeDocument/2006/relationships/tags" Target="../tags/tag874.xml"/><Relationship Id="rId16" Type="http://schemas.openxmlformats.org/officeDocument/2006/relationships/tags" Target="../tags/tag888.xml"/><Relationship Id="rId29" Type="http://schemas.openxmlformats.org/officeDocument/2006/relationships/tags" Target="../tags/tag901.xml"/><Relationship Id="rId11" Type="http://schemas.openxmlformats.org/officeDocument/2006/relationships/tags" Target="../tags/tag883.xml"/><Relationship Id="rId24" Type="http://schemas.openxmlformats.org/officeDocument/2006/relationships/tags" Target="../tags/tag896.xml"/><Relationship Id="rId32" Type="http://schemas.openxmlformats.org/officeDocument/2006/relationships/tags" Target="../tags/tag904.xml"/><Relationship Id="rId37" Type="http://schemas.openxmlformats.org/officeDocument/2006/relationships/tags" Target="../tags/tag909.xml"/><Relationship Id="rId40" Type="http://schemas.openxmlformats.org/officeDocument/2006/relationships/tags" Target="../tags/tag912.xml"/><Relationship Id="rId45" Type="http://schemas.openxmlformats.org/officeDocument/2006/relationships/tags" Target="../tags/tag917.xml"/><Relationship Id="rId5" Type="http://schemas.openxmlformats.org/officeDocument/2006/relationships/tags" Target="../tags/tag877.xml"/><Relationship Id="rId15" Type="http://schemas.openxmlformats.org/officeDocument/2006/relationships/tags" Target="../tags/tag887.xml"/><Relationship Id="rId23" Type="http://schemas.openxmlformats.org/officeDocument/2006/relationships/tags" Target="../tags/tag895.xml"/><Relationship Id="rId28" Type="http://schemas.openxmlformats.org/officeDocument/2006/relationships/tags" Target="../tags/tag900.xml"/><Relationship Id="rId36" Type="http://schemas.openxmlformats.org/officeDocument/2006/relationships/tags" Target="../tags/tag908.xml"/><Relationship Id="rId49" Type="http://schemas.openxmlformats.org/officeDocument/2006/relationships/tags" Target="../tags/tag921.xml"/><Relationship Id="rId10" Type="http://schemas.openxmlformats.org/officeDocument/2006/relationships/tags" Target="../tags/tag882.xml"/><Relationship Id="rId19" Type="http://schemas.openxmlformats.org/officeDocument/2006/relationships/tags" Target="../tags/tag891.xml"/><Relationship Id="rId31" Type="http://schemas.openxmlformats.org/officeDocument/2006/relationships/tags" Target="../tags/tag903.xml"/><Relationship Id="rId44" Type="http://schemas.openxmlformats.org/officeDocument/2006/relationships/tags" Target="../tags/tag916.xml"/><Relationship Id="rId52" Type="http://schemas.openxmlformats.org/officeDocument/2006/relationships/notesSlide" Target="../notesSlides/notesSlide37.xml"/><Relationship Id="rId4" Type="http://schemas.openxmlformats.org/officeDocument/2006/relationships/tags" Target="../tags/tag876.xml"/><Relationship Id="rId9" Type="http://schemas.openxmlformats.org/officeDocument/2006/relationships/tags" Target="../tags/tag881.xml"/><Relationship Id="rId14" Type="http://schemas.openxmlformats.org/officeDocument/2006/relationships/tags" Target="../tags/tag886.xml"/><Relationship Id="rId22" Type="http://schemas.openxmlformats.org/officeDocument/2006/relationships/tags" Target="../tags/tag894.xml"/><Relationship Id="rId27" Type="http://schemas.openxmlformats.org/officeDocument/2006/relationships/tags" Target="../tags/tag899.xml"/><Relationship Id="rId30" Type="http://schemas.openxmlformats.org/officeDocument/2006/relationships/tags" Target="../tags/tag902.xml"/><Relationship Id="rId35" Type="http://schemas.openxmlformats.org/officeDocument/2006/relationships/tags" Target="../tags/tag907.xml"/><Relationship Id="rId43" Type="http://schemas.openxmlformats.org/officeDocument/2006/relationships/tags" Target="../tags/tag915.xml"/><Relationship Id="rId48" Type="http://schemas.openxmlformats.org/officeDocument/2006/relationships/tags" Target="../tags/tag920.xml"/><Relationship Id="rId8" Type="http://schemas.openxmlformats.org/officeDocument/2006/relationships/tags" Target="../tags/tag880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875.xml"/><Relationship Id="rId12" Type="http://schemas.openxmlformats.org/officeDocument/2006/relationships/tags" Target="../tags/tag884.xml"/><Relationship Id="rId17" Type="http://schemas.openxmlformats.org/officeDocument/2006/relationships/tags" Target="../tags/tag889.xml"/><Relationship Id="rId25" Type="http://schemas.openxmlformats.org/officeDocument/2006/relationships/tags" Target="../tags/tag897.xml"/><Relationship Id="rId33" Type="http://schemas.openxmlformats.org/officeDocument/2006/relationships/tags" Target="../tags/tag905.xml"/><Relationship Id="rId38" Type="http://schemas.openxmlformats.org/officeDocument/2006/relationships/tags" Target="../tags/tag910.xml"/><Relationship Id="rId46" Type="http://schemas.openxmlformats.org/officeDocument/2006/relationships/tags" Target="../tags/tag918.xml"/><Relationship Id="rId20" Type="http://schemas.openxmlformats.org/officeDocument/2006/relationships/tags" Target="../tags/tag892.xml"/><Relationship Id="rId41" Type="http://schemas.openxmlformats.org/officeDocument/2006/relationships/tags" Target="../tags/tag913.xml"/><Relationship Id="rId1" Type="http://schemas.openxmlformats.org/officeDocument/2006/relationships/tags" Target="../tags/tag873.xml"/><Relationship Id="rId6" Type="http://schemas.openxmlformats.org/officeDocument/2006/relationships/tags" Target="../tags/tag878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26" Type="http://schemas.openxmlformats.org/officeDocument/2006/relationships/tags" Target="../tags/tag31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34" Type="http://schemas.openxmlformats.org/officeDocument/2006/relationships/image" Target="../media/image4.png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5" Type="http://schemas.openxmlformats.org/officeDocument/2006/relationships/tags" Target="../tags/tag30.xml"/><Relationship Id="rId33" Type="http://schemas.openxmlformats.org/officeDocument/2006/relationships/customXml" Target="../ink/ink4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29" Type="http://schemas.openxmlformats.org/officeDocument/2006/relationships/tags" Target="../tags/tag34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24" Type="http://schemas.openxmlformats.org/officeDocument/2006/relationships/tags" Target="../tags/tag29.xml"/><Relationship Id="rId32" Type="http://schemas.openxmlformats.org/officeDocument/2006/relationships/notesSlide" Target="../notesSlides/notesSlide3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23" Type="http://schemas.openxmlformats.org/officeDocument/2006/relationships/tags" Target="../tags/tag28.xml"/><Relationship Id="rId28" Type="http://schemas.openxmlformats.org/officeDocument/2006/relationships/tags" Target="../tags/tag33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31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tags" Target="../tags/tag27.xml"/><Relationship Id="rId27" Type="http://schemas.openxmlformats.org/officeDocument/2006/relationships/tags" Target="../tags/tag32.xml"/><Relationship Id="rId30" Type="http://schemas.openxmlformats.org/officeDocument/2006/relationships/tags" Target="../tags/tag35.xml"/><Relationship Id="rId8" Type="http://schemas.openxmlformats.org/officeDocument/2006/relationships/tags" Target="../tags/tag13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tags" Target="../tags/tag935.xml"/><Relationship Id="rId18" Type="http://schemas.openxmlformats.org/officeDocument/2006/relationships/tags" Target="../tags/tag940.xml"/><Relationship Id="rId26" Type="http://schemas.openxmlformats.org/officeDocument/2006/relationships/tags" Target="../tags/tag948.xml"/><Relationship Id="rId39" Type="http://schemas.openxmlformats.org/officeDocument/2006/relationships/tags" Target="../tags/tag961.xml"/><Relationship Id="rId21" Type="http://schemas.openxmlformats.org/officeDocument/2006/relationships/tags" Target="../tags/tag943.xml"/><Relationship Id="rId34" Type="http://schemas.openxmlformats.org/officeDocument/2006/relationships/tags" Target="../tags/tag956.xml"/><Relationship Id="rId42" Type="http://schemas.openxmlformats.org/officeDocument/2006/relationships/tags" Target="../tags/tag964.xml"/><Relationship Id="rId47" Type="http://schemas.openxmlformats.org/officeDocument/2006/relationships/tags" Target="../tags/tag969.xml"/><Relationship Id="rId50" Type="http://schemas.openxmlformats.org/officeDocument/2006/relationships/tags" Target="../tags/tag972.xml"/><Relationship Id="rId7" Type="http://schemas.openxmlformats.org/officeDocument/2006/relationships/tags" Target="../tags/tag929.xml"/><Relationship Id="rId2" Type="http://schemas.openxmlformats.org/officeDocument/2006/relationships/tags" Target="../tags/tag924.xml"/><Relationship Id="rId16" Type="http://schemas.openxmlformats.org/officeDocument/2006/relationships/tags" Target="../tags/tag938.xml"/><Relationship Id="rId29" Type="http://schemas.openxmlformats.org/officeDocument/2006/relationships/tags" Target="../tags/tag951.xml"/><Relationship Id="rId11" Type="http://schemas.openxmlformats.org/officeDocument/2006/relationships/tags" Target="../tags/tag933.xml"/><Relationship Id="rId24" Type="http://schemas.openxmlformats.org/officeDocument/2006/relationships/tags" Target="../tags/tag946.xml"/><Relationship Id="rId32" Type="http://schemas.openxmlformats.org/officeDocument/2006/relationships/tags" Target="../tags/tag954.xml"/><Relationship Id="rId37" Type="http://schemas.openxmlformats.org/officeDocument/2006/relationships/tags" Target="../tags/tag959.xml"/><Relationship Id="rId40" Type="http://schemas.openxmlformats.org/officeDocument/2006/relationships/tags" Target="../tags/tag962.xml"/><Relationship Id="rId45" Type="http://schemas.openxmlformats.org/officeDocument/2006/relationships/tags" Target="../tags/tag967.xml"/><Relationship Id="rId53" Type="http://schemas.openxmlformats.org/officeDocument/2006/relationships/customXml" Target="../ink/ink24.xml"/><Relationship Id="rId5" Type="http://schemas.openxmlformats.org/officeDocument/2006/relationships/tags" Target="../tags/tag927.xml"/><Relationship Id="rId10" Type="http://schemas.openxmlformats.org/officeDocument/2006/relationships/tags" Target="../tags/tag932.xml"/><Relationship Id="rId19" Type="http://schemas.openxmlformats.org/officeDocument/2006/relationships/tags" Target="../tags/tag941.xml"/><Relationship Id="rId31" Type="http://schemas.openxmlformats.org/officeDocument/2006/relationships/tags" Target="../tags/tag953.xml"/><Relationship Id="rId44" Type="http://schemas.openxmlformats.org/officeDocument/2006/relationships/tags" Target="../tags/tag966.xml"/><Relationship Id="rId52" Type="http://schemas.openxmlformats.org/officeDocument/2006/relationships/notesSlide" Target="../notesSlides/notesSlide38.xml"/><Relationship Id="rId4" Type="http://schemas.openxmlformats.org/officeDocument/2006/relationships/tags" Target="../tags/tag926.xml"/><Relationship Id="rId9" Type="http://schemas.openxmlformats.org/officeDocument/2006/relationships/tags" Target="../tags/tag931.xml"/><Relationship Id="rId14" Type="http://schemas.openxmlformats.org/officeDocument/2006/relationships/tags" Target="../tags/tag936.xml"/><Relationship Id="rId22" Type="http://schemas.openxmlformats.org/officeDocument/2006/relationships/tags" Target="../tags/tag944.xml"/><Relationship Id="rId27" Type="http://schemas.openxmlformats.org/officeDocument/2006/relationships/tags" Target="../tags/tag949.xml"/><Relationship Id="rId30" Type="http://schemas.openxmlformats.org/officeDocument/2006/relationships/tags" Target="../tags/tag952.xml"/><Relationship Id="rId35" Type="http://schemas.openxmlformats.org/officeDocument/2006/relationships/tags" Target="../tags/tag957.xml"/><Relationship Id="rId43" Type="http://schemas.openxmlformats.org/officeDocument/2006/relationships/tags" Target="../tags/tag965.xml"/><Relationship Id="rId48" Type="http://schemas.openxmlformats.org/officeDocument/2006/relationships/tags" Target="../tags/tag970.xml"/><Relationship Id="rId8" Type="http://schemas.openxmlformats.org/officeDocument/2006/relationships/tags" Target="../tags/tag930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925.xml"/><Relationship Id="rId12" Type="http://schemas.openxmlformats.org/officeDocument/2006/relationships/tags" Target="../tags/tag934.xml"/><Relationship Id="rId17" Type="http://schemas.openxmlformats.org/officeDocument/2006/relationships/tags" Target="../tags/tag939.xml"/><Relationship Id="rId25" Type="http://schemas.openxmlformats.org/officeDocument/2006/relationships/tags" Target="../tags/tag947.xml"/><Relationship Id="rId33" Type="http://schemas.openxmlformats.org/officeDocument/2006/relationships/tags" Target="../tags/tag955.xml"/><Relationship Id="rId38" Type="http://schemas.openxmlformats.org/officeDocument/2006/relationships/tags" Target="../tags/tag960.xml"/><Relationship Id="rId46" Type="http://schemas.openxmlformats.org/officeDocument/2006/relationships/tags" Target="../tags/tag968.xml"/><Relationship Id="rId20" Type="http://schemas.openxmlformats.org/officeDocument/2006/relationships/tags" Target="../tags/tag942.xml"/><Relationship Id="rId41" Type="http://schemas.openxmlformats.org/officeDocument/2006/relationships/tags" Target="../tags/tag963.xml"/><Relationship Id="rId54" Type="http://schemas.openxmlformats.org/officeDocument/2006/relationships/image" Target="../media/image23.png"/><Relationship Id="rId1" Type="http://schemas.openxmlformats.org/officeDocument/2006/relationships/tags" Target="../tags/tag923.xml"/><Relationship Id="rId6" Type="http://schemas.openxmlformats.org/officeDocument/2006/relationships/tags" Target="../tags/tag928.xml"/><Relationship Id="rId15" Type="http://schemas.openxmlformats.org/officeDocument/2006/relationships/tags" Target="../tags/tag937.xml"/><Relationship Id="rId23" Type="http://schemas.openxmlformats.org/officeDocument/2006/relationships/tags" Target="../tags/tag945.xml"/><Relationship Id="rId28" Type="http://schemas.openxmlformats.org/officeDocument/2006/relationships/tags" Target="../tags/tag950.xml"/><Relationship Id="rId36" Type="http://schemas.openxmlformats.org/officeDocument/2006/relationships/tags" Target="../tags/tag958.xml"/><Relationship Id="rId49" Type="http://schemas.openxmlformats.org/officeDocument/2006/relationships/tags" Target="../tags/tag97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980.xml"/><Relationship Id="rId13" Type="http://schemas.openxmlformats.org/officeDocument/2006/relationships/tags" Target="../tags/tag985.xml"/><Relationship Id="rId18" Type="http://schemas.openxmlformats.org/officeDocument/2006/relationships/tags" Target="../tags/tag990.xml"/><Relationship Id="rId3" Type="http://schemas.openxmlformats.org/officeDocument/2006/relationships/tags" Target="../tags/tag97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979.xml"/><Relationship Id="rId12" Type="http://schemas.openxmlformats.org/officeDocument/2006/relationships/tags" Target="../tags/tag984.xml"/><Relationship Id="rId17" Type="http://schemas.openxmlformats.org/officeDocument/2006/relationships/tags" Target="../tags/tag989.xml"/><Relationship Id="rId2" Type="http://schemas.openxmlformats.org/officeDocument/2006/relationships/tags" Target="../tags/tag974.xml"/><Relationship Id="rId16" Type="http://schemas.openxmlformats.org/officeDocument/2006/relationships/tags" Target="../tags/tag988.xml"/><Relationship Id="rId20" Type="http://schemas.openxmlformats.org/officeDocument/2006/relationships/tags" Target="../tags/tag992.xml"/><Relationship Id="rId1" Type="http://schemas.openxmlformats.org/officeDocument/2006/relationships/tags" Target="../tags/tag973.xml"/><Relationship Id="rId6" Type="http://schemas.openxmlformats.org/officeDocument/2006/relationships/tags" Target="../tags/tag978.xml"/><Relationship Id="rId11" Type="http://schemas.openxmlformats.org/officeDocument/2006/relationships/tags" Target="../tags/tag983.xml"/><Relationship Id="rId24" Type="http://schemas.openxmlformats.org/officeDocument/2006/relationships/image" Target="../media/image24.png"/><Relationship Id="rId5" Type="http://schemas.openxmlformats.org/officeDocument/2006/relationships/tags" Target="../tags/tag977.xml"/><Relationship Id="rId15" Type="http://schemas.openxmlformats.org/officeDocument/2006/relationships/tags" Target="../tags/tag987.xml"/><Relationship Id="rId23" Type="http://schemas.openxmlformats.org/officeDocument/2006/relationships/customXml" Target="../ink/ink25.xml"/><Relationship Id="rId10" Type="http://schemas.openxmlformats.org/officeDocument/2006/relationships/tags" Target="../tags/tag982.xml"/><Relationship Id="rId19" Type="http://schemas.openxmlformats.org/officeDocument/2006/relationships/tags" Target="../tags/tag991.xml"/><Relationship Id="rId4" Type="http://schemas.openxmlformats.org/officeDocument/2006/relationships/tags" Target="../tags/tag976.xml"/><Relationship Id="rId9" Type="http://schemas.openxmlformats.org/officeDocument/2006/relationships/tags" Target="../tags/tag981.xml"/><Relationship Id="rId14" Type="http://schemas.openxmlformats.org/officeDocument/2006/relationships/tags" Target="../tags/tag986.xml"/><Relationship Id="rId2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000.xml"/><Relationship Id="rId13" Type="http://schemas.openxmlformats.org/officeDocument/2006/relationships/tags" Target="../tags/tag1005.xml"/><Relationship Id="rId18" Type="http://schemas.openxmlformats.org/officeDocument/2006/relationships/tags" Target="../tags/tag1010.xml"/><Relationship Id="rId3" Type="http://schemas.openxmlformats.org/officeDocument/2006/relationships/tags" Target="../tags/tag99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999.xml"/><Relationship Id="rId12" Type="http://schemas.openxmlformats.org/officeDocument/2006/relationships/tags" Target="../tags/tag1004.xml"/><Relationship Id="rId17" Type="http://schemas.openxmlformats.org/officeDocument/2006/relationships/tags" Target="../tags/tag1009.xml"/><Relationship Id="rId2" Type="http://schemas.openxmlformats.org/officeDocument/2006/relationships/tags" Target="../tags/tag994.xml"/><Relationship Id="rId16" Type="http://schemas.openxmlformats.org/officeDocument/2006/relationships/tags" Target="../tags/tag1008.xml"/><Relationship Id="rId20" Type="http://schemas.openxmlformats.org/officeDocument/2006/relationships/tags" Target="../tags/tag1012.xml"/><Relationship Id="rId1" Type="http://schemas.openxmlformats.org/officeDocument/2006/relationships/tags" Target="../tags/tag993.xml"/><Relationship Id="rId6" Type="http://schemas.openxmlformats.org/officeDocument/2006/relationships/tags" Target="../tags/tag998.xml"/><Relationship Id="rId11" Type="http://schemas.openxmlformats.org/officeDocument/2006/relationships/tags" Target="../tags/tag1003.xml"/><Relationship Id="rId24" Type="http://schemas.openxmlformats.org/officeDocument/2006/relationships/image" Target="../media/image25.png"/><Relationship Id="rId5" Type="http://schemas.openxmlformats.org/officeDocument/2006/relationships/tags" Target="../tags/tag997.xml"/><Relationship Id="rId15" Type="http://schemas.openxmlformats.org/officeDocument/2006/relationships/tags" Target="../tags/tag1007.xml"/><Relationship Id="rId23" Type="http://schemas.openxmlformats.org/officeDocument/2006/relationships/customXml" Target="../ink/ink26.xml"/><Relationship Id="rId10" Type="http://schemas.openxmlformats.org/officeDocument/2006/relationships/tags" Target="../tags/tag1002.xml"/><Relationship Id="rId19" Type="http://schemas.openxmlformats.org/officeDocument/2006/relationships/tags" Target="../tags/tag1011.xml"/><Relationship Id="rId4" Type="http://schemas.openxmlformats.org/officeDocument/2006/relationships/tags" Target="../tags/tag996.xml"/><Relationship Id="rId9" Type="http://schemas.openxmlformats.org/officeDocument/2006/relationships/tags" Target="../tags/tag1001.xml"/><Relationship Id="rId14" Type="http://schemas.openxmlformats.org/officeDocument/2006/relationships/tags" Target="../tags/tag1006.xml"/><Relationship Id="rId2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1020.xml"/><Relationship Id="rId13" Type="http://schemas.openxmlformats.org/officeDocument/2006/relationships/tags" Target="../tags/tag1025.xml"/><Relationship Id="rId18" Type="http://schemas.openxmlformats.org/officeDocument/2006/relationships/tags" Target="../tags/tag1030.xml"/><Relationship Id="rId3" Type="http://schemas.openxmlformats.org/officeDocument/2006/relationships/tags" Target="../tags/tag1015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019.xml"/><Relationship Id="rId12" Type="http://schemas.openxmlformats.org/officeDocument/2006/relationships/tags" Target="../tags/tag1024.xml"/><Relationship Id="rId17" Type="http://schemas.openxmlformats.org/officeDocument/2006/relationships/tags" Target="../tags/tag1029.xml"/><Relationship Id="rId2" Type="http://schemas.openxmlformats.org/officeDocument/2006/relationships/tags" Target="../tags/tag1014.xml"/><Relationship Id="rId16" Type="http://schemas.openxmlformats.org/officeDocument/2006/relationships/tags" Target="../tags/tag1028.xml"/><Relationship Id="rId20" Type="http://schemas.openxmlformats.org/officeDocument/2006/relationships/tags" Target="../tags/tag1032.xml"/><Relationship Id="rId1" Type="http://schemas.openxmlformats.org/officeDocument/2006/relationships/tags" Target="../tags/tag1013.xml"/><Relationship Id="rId6" Type="http://schemas.openxmlformats.org/officeDocument/2006/relationships/tags" Target="../tags/tag1018.xml"/><Relationship Id="rId11" Type="http://schemas.openxmlformats.org/officeDocument/2006/relationships/tags" Target="../tags/tag1023.xml"/><Relationship Id="rId5" Type="http://schemas.openxmlformats.org/officeDocument/2006/relationships/tags" Target="../tags/tag1017.xml"/><Relationship Id="rId15" Type="http://schemas.openxmlformats.org/officeDocument/2006/relationships/tags" Target="../tags/tag1027.xml"/><Relationship Id="rId10" Type="http://schemas.openxmlformats.org/officeDocument/2006/relationships/tags" Target="../tags/tag1022.xml"/><Relationship Id="rId19" Type="http://schemas.openxmlformats.org/officeDocument/2006/relationships/tags" Target="../tags/tag1031.xml"/><Relationship Id="rId4" Type="http://schemas.openxmlformats.org/officeDocument/2006/relationships/tags" Target="../tags/tag1016.xml"/><Relationship Id="rId9" Type="http://schemas.openxmlformats.org/officeDocument/2006/relationships/tags" Target="../tags/tag1021.xml"/><Relationship Id="rId14" Type="http://schemas.openxmlformats.org/officeDocument/2006/relationships/tags" Target="../tags/tag1026.xml"/><Relationship Id="rId2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1040.xml"/><Relationship Id="rId13" Type="http://schemas.openxmlformats.org/officeDocument/2006/relationships/tags" Target="../tags/tag1045.xml"/><Relationship Id="rId18" Type="http://schemas.openxmlformats.org/officeDocument/2006/relationships/tags" Target="../tags/tag1050.xml"/><Relationship Id="rId3" Type="http://schemas.openxmlformats.org/officeDocument/2006/relationships/tags" Target="../tags/tag1035.xml"/><Relationship Id="rId21" Type="http://schemas.openxmlformats.org/officeDocument/2006/relationships/notesSlide" Target="../notesSlides/notesSlide42.xml"/><Relationship Id="rId7" Type="http://schemas.openxmlformats.org/officeDocument/2006/relationships/tags" Target="../tags/tag1039.xml"/><Relationship Id="rId12" Type="http://schemas.openxmlformats.org/officeDocument/2006/relationships/tags" Target="../tags/tag1044.xml"/><Relationship Id="rId17" Type="http://schemas.openxmlformats.org/officeDocument/2006/relationships/tags" Target="../tags/tag1049.xml"/><Relationship Id="rId2" Type="http://schemas.openxmlformats.org/officeDocument/2006/relationships/tags" Target="../tags/tag1034.xml"/><Relationship Id="rId16" Type="http://schemas.openxmlformats.org/officeDocument/2006/relationships/tags" Target="../tags/tag1048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033.xml"/><Relationship Id="rId6" Type="http://schemas.openxmlformats.org/officeDocument/2006/relationships/tags" Target="../tags/tag1038.xml"/><Relationship Id="rId11" Type="http://schemas.openxmlformats.org/officeDocument/2006/relationships/tags" Target="../tags/tag1043.xml"/><Relationship Id="rId5" Type="http://schemas.openxmlformats.org/officeDocument/2006/relationships/tags" Target="../tags/tag1037.xml"/><Relationship Id="rId15" Type="http://schemas.openxmlformats.org/officeDocument/2006/relationships/tags" Target="../tags/tag1047.xml"/><Relationship Id="rId23" Type="http://schemas.openxmlformats.org/officeDocument/2006/relationships/image" Target="../media/image26.png"/><Relationship Id="rId10" Type="http://schemas.openxmlformats.org/officeDocument/2006/relationships/tags" Target="../tags/tag1042.xml"/><Relationship Id="rId19" Type="http://schemas.openxmlformats.org/officeDocument/2006/relationships/tags" Target="../tags/tag1051.xml"/><Relationship Id="rId4" Type="http://schemas.openxmlformats.org/officeDocument/2006/relationships/tags" Target="../tags/tag1036.xml"/><Relationship Id="rId9" Type="http://schemas.openxmlformats.org/officeDocument/2006/relationships/tags" Target="../tags/tag1041.xml"/><Relationship Id="rId14" Type="http://schemas.openxmlformats.org/officeDocument/2006/relationships/tags" Target="../tags/tag1046.xml"/><Relationship Id="rId22" Type="http://schemas.openxmlformats.org/officeDocument/2006/relationships/customXml" Target="../ink/ink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1054.xml"/><Relationship Id="rId7" Type="http://schemas.openxmlformats.org/officeDocument/2006/relationships/image" Target="../media/image27.png"/><Relationship Id="rId2" Type="http://schemas.openxmlformats.org/officeDocument/2006/relationships/tags" Target="../tags/tag1053.xml"/><Relationship Id="rId1" Type="http://schemas.openxmlformats.org/officeDocument/2006/relationships/tags" Target="../tags/tag1052.xml"/><Relationship Id="rId6" Type="http://schemas.openxmlformats.org/officeDocument/2006/relationships/customXml" Target="../ink/ink28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tags" Target="../tags/tag1057.xml"/><Relationship Id="rId7" Type="http://schemas.openxmlformats.org/officeDocument/2006/relationships/image" Target="../media/image170.png"/><Relationship Id="rId2" Type="http://schemas.openxmlformats.org/officeDocument/2006/relationships/tags" Target="../tags/tag1056.xml"/><Relationship Id="rId1" Type="http://schemas.openxmlformats.org/officeDocument/2006/relationships/tags" Target="../tags/tag1055.xml"/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8.xml"/><Relationship Id="rId9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061.xml"/><Relationship Id="rId7" Type="http://schemas.openxmlformats.org/officeDocument/2006/relationships/customXml" Target="../ink/ink30.xml"/><Relationship Id="rId2" Type="http://schemas.openxmlformats.org/officeDocument/2006/relationships/tags" Target="../tags/tag1060.xml"/><Relationship Id="rId1" Type="http://schemas.openxmlformats.org/officeDocument/2006/relationships/tags" Target="../tags/tag1059.xml"/><Relationship Id="rId6" Type="http://schemas.openxmlformats.org/officeDocument/2006/relationships/image" Target="../media/image180.png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064.xml"/><Relationship Id="rId2" Type="http://schemas.openxmlformats.org/officeDocument/2006/relationships/tags" Target="../tags/tag1063.xml"/><Relationship Id="rId1" Type="http://schemas.openxmlformats.org/officeDocument/2006/relationships/tags" Target="../tags/tag106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tags" Target="../tags/tag50.xml"/><Relationship Id="rId10" Type="http://schemas.openxmlformats.org/officeDocument/2006/relationships/tags" Target="../tags/tag4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106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67.xml"/><Relationship Id="rId1" Type="http://schemas.openxmlformats.org/officeDocument/2006/relationships/tags" Target="../tags/tag1066.xml"/><Relationship Id="rId6" Type="http://schemas.openxmlformats.org/officeDocument/2006/relationships/tags" Target="../tags/tag1071.xml"/><Relationship Id="rId5" Type="http://schemas.openxmlformats.org/officeDocument/2006/relationships/tags" Target="../tags/tag1070.xml"/><Relationship Id="rId4" Type="http://schemas.openxmlformats.org/officeDocument/2006/relationships/tags" Target="../tags/tag106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tags" Target="../tags/tag1079.xml"/><Relationship Id="rId3" Type="http://schemas.openxmlformats.org/officeDocument/2006/relationships/tags" Target="../tags/tag1074.xml"/><Relationship Id="rId7" Type="http://schemas.openxmlformats.org/officeDocument/2006/relationships/tags" Target="../tags/tag1078.xml"/><Relationship Id="rId2" Type="http://schemas.openxmlformats.org/officeDocument/2006/relationships/tags" Target="../tags/tag1073.xml"/><Relationship Id="rId1" Type="http://schemas.openxmlformats.org/officeDocument/2006/relationships/tags" Target="../tags/tag1072.xml"/><Relationship Id="rId6" Type="http://schemas.openxmlformats.org/officeDocument/2006/relationships/tags" Target="../tags/tag107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076.xml"/><Relationship Id="rId10" Type="http://schemas.openxmlformats.org/officeDocument/2006/relationships/tags" Target="../tags/tag1081.xml"/><Relationship Id="rId4" Type="http://schemas.openxmlformats.org/officeDocument/2006/relationships/tags" Target="../tags/tag1075.xml"/><Relationship Id="rId9" Type="http://schemas.openxmlformats.org/officeDocument/2006/relationships/tags" Target="../tags/tag1080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tags" Target="../tags/tag1089.xml"/><Relationship Id="rId13" Type="http://schemas.openxmlformats.org/officeDocument/2006/relationships/tags" Target="../tags/tag1094.xml"/><Relationship Id="rId3" Type="http://schemas.openxmlformats.org/officeDocument/2006/relationships/tags" Target="../tags/tag1084.xml"/><Relationship Id="rId7" Type="http://schemas.openxmlformats.org/officeDocument/2006/relationships/tags" Target="../tags/tag1088.xml"/><Relationship Id="rId12" Type="http://schemas.openxmlformats.org/officeDocument/2006/relationships/tags" Target="../tags/tag109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83.xml"/><Relationship Id="rId16" Type="http://schemas.openxmlformats.org/officeDocument/2006/relationships/tags" Target="../tags/tag1097.xml"/><Relationship Id="rId1" Type="http://schemas.openxmlformats.org/officeDocument/2006/relationships/tags" Target="../tags/tag1082.xml"/><Relationship Id="rId6" Type="http://schemas.openxmlformats.org/officeDocument/2006/relationships/tags" Target="../tags/tag1087.xml"/><Relationship Id="rId11" Type="http://schemas.openxmlformats.org/officeDocument/2006/relationships/tags" Target="../tags/tag1092.xml"/><Relationship Id="rId5" Type="http://schemas.openxmlformats.org/officeDocument/2006/relationships/tags" Target="../tags/tag1086.xml"/><Relationship Id="rId15" Type="http://schemas.openxmlformats.org/officeDocument/2006/relationships/tags" Target="../tags/tag1096.xml"/><Relationship Id="rId10" Type="http://schemas.openxmlformats.org/officeDocument/2006/relationships/tags" Target="../tags/tag1091.xml"/><Relationship Id="rId4" Type="http://schemas.openxmlformats.org/officeDocument/2006/relationships/tags" Target="../tags/tag1085.xml"/><Relationship Id="rId9" Type="http://schemas.openxmlformats.org/officeDocument/2006/relationships/tags" Target="../tags/tag1090.xml"/><Relationship Id="rId14" Type="http://schemas.openxmlformats.org/officeDocument/2006/relationships/tags" Target="../tags/tag109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105.xml"/><Relationship Id="rId13" Type="http://schemas.openxmlformats.org/officeDocument/2006/relationships/tags" Target="../tags/tag1110.xml"/><Relationship Id="rId18" Type="http://schemas.openxmlformats.org/officeDocument/2006/relationships/tags" Target="../tags/tag1115.xml"/><Relationship Id="rId26" Type="http://schemas.openxmlformats.org/officeDocument/2006/relationships/tags" Target="../tags/tag1123.xml"/><Relationship Id="rId3" Type="http://schemas.openxmlformats.org/officeDocument/2006/relationships/tags" Target="../tags/tag1100.xml"/><Relationship Id="rId21" Type="http://schemas.openxmlformats.org/officeDocument/2006/relationships/tags" Target="../tags/tag1118.xml"/><Relationship Id="rId7" Type="http://schemas.openxmlformats.org/officeDocument/2006/relationships/tags" Target="../tags/tag1104.xml"/><Relationship Id="rId12" Type="http://schemas.openxmlformats.org/officeDocument/2006/relationships/tags" Target="../tags/tag1109.xml"/><Relationship Id="rId17" Type="http://schemas.openxmlformats.org/officeDocument/2006/relationships/tags" Target="../tags/tag1114.xml"/><Relationship Id="rId25" Type="http://schemas.openxmlformats.org/officeDocument/2006/relationships/tags" Target="../tags/tag1122.xml"/><Relationship Id="rId2" Type="http://schemas.openxmlformats.org/officeDocument/2006/relationships/tags" Target="../tags/tag1099.xml"/><Relationship Id="rId16" Type="http://schemas.openxmlformats.org/officeDocument/2006/relationships/tags" Target="../tags/tag1113.xml"/><Relationship Id="rId20" Type="http://schemas.openxmlformats.org/officeDocument/2006/relationships/tags" Target="../tags/tag1117.xml"/><Relationship Id="rId1" Type="http://schemas.openxmlformats.org/officeDocument/2006/relationships/tags" Target="../tags/tag1098.xml"/><Relationship Id="rId6" Type="http://schemas.openxmlformats.org/officeDocument/2006/relationships/tags" Target="../tags/tag1103.xml"/><Relationship Id="rId11" Type="http://schemas.openxmlformats.org/officeDocument/2006/relationships/tags" Target="../tags/tag1108.xml"/><Relationship Id="rId24" Type="http://schemas.openxmlformats.org/officeDocument/2006/relationships/tags" Target="../tags/tag1121.xml"/><Relationship Id="rId5" Type="http://schemas.openxmlformats.org/officeDocument/2006/relationships/tags" Target="../tags/tag1102.xml"/><Relationship Id="rId15" Type="http://schemas.openxmlformats.org/officeDocument/2006/relationships/tags" Target="../tags/tag1112.xml"/><Relationship Id="rId23" Type="http://schemas.openxmlformats.org/officeDocument/2006/relationships/tags" Target="../tags/tag1120.xml"/><Relationship Id="rId10" Type="http://schemas.openxmlformats.org/officeDocument/2006/relationships/tags" Target="../tags/tag1107.xml"/><Relationship Id="rId19" Type="http://schemas.openxmlformats.org/officeDocument/2006/relationships/tags" Target="../tags/tag1116.xml"/><Relationship Id="rId4" Type="http://schemas.openxmlformats.org/officeDocument/2006/relationships/tags" Target="../tags/tag1101.xml"/><Relationship Id="rId9" Type="http://schemas.openxmlformats.org/officeDocument/2006/relationships/tags" Target="../tags/tag1106.xml"/><Relationship Id="rId14" Type="http://schemas.openxmlformats.org/officeDocument/2006/relationships/tags" Target="../tags/tag1111.xml"/><Relationship Id="rId22" Type="http://schemas.openxmlformats.org/officeDocument/2006/relationships/tags" Target="../tags/tag1119.xml"/><Relationship Id="rId27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1131.xml"/><Relationship Id="rId3" Type="http://schemas.openxmlformats.org/officeDocument/2006/relationships/tags" Target="../tags/tag1126.xml"/><Relationship Id="rId7" Type="http://schemas.openxmlformats.org/officeDocument/2006/relationships/tags" Target="../tags/tag1130.xml"/><Relationship Id="rId12" Type="http://schemas.openxmlformats.org/officeDocument/2006/relationships/image" Target="../media/image30.png"/><Relationship Id="rId2" Type="http://schemas.openxmlformats.org/officeDocument/2006/relationships/tags" Target="../tags/tag1125.xml"/><Relationship Id="rId1" Type="http://schemas.openxmlformats.org/officeDocument/2006/relationships/tags" Target="../tags/tag1124.xml"/><Relationship Id="rId6" Type="http://schemas.openxmlformats.org/officeDocument/2006/relationships/tags" Target="../tags/tag1129.xml"/><Relationship Id="rId11" Type="http://schemas.openxmlformats.org/officeDocument/2006/relationships/customXml" Target="../ink/ink31.xml"/><Relationship Id="rId5" Type="http://schemas.openxmlformats.org/officeDocument/2006/relationships/tags" Target="../tags/tag1128.xml"/><Relationship Id="rId10" Type="http://schemas.openxmlformats.org/officeDocument/2006/relationships/notesSlide" Target="../notesSlides/notesSlide46.xml"/><Relationship Id="rId4" Type="http://schemas.openxmlformats.org/officeDocument/2006/relationships/tags" Target="../tags/tag1127.xml"/><Relationship Id="rId9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1138.xml"/><Relationship Id="rId13" Type="http://schemas.openxmlformats.org/officeDocument/2006/relationships/image" Target="../media/image31.wmf"/><Relationship Id="rId3" Type="http://schemas.openxmlformats.org/officeDocument/2006/relationships/tags" Target="../tags/tag1133.xml"/><Relationship Id="rId7" Type="http://schemas.openxmlformats.org/officeDocument/2006/relationships/tags" Target="../tags/tag1137.xml"/><Relationship Id="rId12" Type="http://schemas.openxmlformats.org/officeDocument/2006/relationships/oleObject" Target="../embeddings/oleObject1.bin"/><Relationship Id="rId2" Type="http://schemas.openxmlformats.org/officeDocument/2006/relationships/tags" Target="../tags/tag1132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1.vml"/><Relationship Id="rId6" Type="http://schemas.openxmlformats.org/officeDocument/2006/relationships/tags" Target="../tags/tag1136.xml"/><Relationship Id="rId11" Type="http://schemas.openxmlformats.org/officeDocument/2006/relationships/image" Target="../media/image32.png"/><Relationship Id="rId5" Type="http://schemas.openxmlformats.org/officeDocument/2006/relationships/tags" Target="../tags/tag1135.xml"/><Relationship Id="rId15" Type="http://schemas.openxmlformats.org/officeDocument/2006/relationships/customXml" Target="../ink/ink32.xml"/><Relationship Id="rId10" Type="http://schemas.openxmlformats.org/officeDocument/2006/relationships/notesSlide" Target="../notesSlides/notesSlide47.xml"/><Relationship Id="rId4" Type="http://schemas.openxmlformats.org/officeDocument/2006/relationships/tags" Target="../tags/tag1134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3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8.xml"/><Relationship Id="rId3" Type="http://schemas.openxmlformats.org/officeDocument/2006/relationships/tags" Target="../tags/tag114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png"/><Relationship Id="rId2" Type="http://schemas.openxmlformats.org/officeDocument/2006/relationships/tags" Target="../tags/tag1140.xml"/><Relationship Id="rId1" Type="http://schemas.openxmlformats.org/officeDocument/2006/relationships/tags" Target="../tags/tag1139.xml"/><Relationship Id="rId6" Type="http://schemas.openxmlformats.org/officeDocument/2006/relationships/tags" Target="../tags/tag1144.xml"/><Relationship Id="rId11" Type="http://schemas.openxmlformats.org/officeDocument/2006/relationships/customXml" Target="../ink/ink33.xml"/><Relationship Id="rId5" Type="http://schemas.openxmlformats.org/officeDocument/2006/relationships/tags" Target="../tags/tag1143.xml"/><Relationship Id="rId10" Type="http://schemas.openxmlformats.org/officeDocument/2006/relationships/image" Target="../media/image36.png"/><Relationship Id="rId4" Type="http://schemas.openxmlformats.org/officeDocument/2006/relationships/tags" Target="../tags/tag1142.xml"/><Relationship Id="rId9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3" Type="http://schemas.openxmlformats.org/officeDocument/2006/relationships/tags" Target="../tags/tag1147.xml"/><Relationship Id="rId7" Type="http://schemas.openxmlformats.org/officeDocument/2006/relationships/image" Target="../media/image240.png"/><Relationship Id="rId2" Type="http://schemas.openxmlformats.org/officeDocument/2006/relationships/tags" Target="../tags/tag1146.xml"/><Relationship Id="rId1" Type="http://schemas.openxmlformats.org/officeDocument/2006/relationships/tags" Target="../tags/tag1145.x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8.xml"/><Relationship Id="rId9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1151.xml"/><Relationship Id="rId7" Type="http://schemas.openxmlformats.org/officeDocument/2006/relationships/customXml" Target="../ink/ink35.xml"/><Relationship Id="rId2" Type="http://schemas.openxmlformats.org/officeDocument/2006/relationships/tags" Target="../tags/tag1150.xml"/><Relationship Id="rId1" Type="http://schemas.openxmlformats.org/officeDocument/2006/relationships/tags" Target="../tags/tag1149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1155.xml"/><Relationship Id="rId2" Type="http://schemas.openxmlformats.org/officeDocument/2006/relationships/tags" Target="../tags/tag1154.xml"/><Relationship Id="rId1" Type="http://schemas.openxmlformats.org/officeDocument/2006/relationships/tags" Target="../tags/tag1153.xml"/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5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26" Type="http://schemas.openxmlformats.org/officeDocument/2006/relationships/tags" Target="../tags/tag79.xml"/><Relationship Id="rId3" Type="http://schemas.openxmlformats.org/officeDocument/2006/relationships/tags" Target="../tags/tag56.xml"/><Relationship Id="rId21" Type="http://schemas.openxmlformats.org/officeDocument/2006/relationships/tags" Target="../tags/tag74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5" Type="http://schemas.openxmlformats.org/officeDocument/2006/relationships/tags" Target="../tags/tag78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tags" Target="../tags/tag73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tags" Target="../tags/tag77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23" Type="http://schemas.openxmlformats.org/officeDocument/2006/relationships/tags" Target="../tags/tag76.xml"/><Relationship Id="rId28" Type="http://schemas.openxmlformats.org/officeDocument/2006/relationships/notesSlide" Target="../notesSlides/notesSlide5.xml"/><Relationship Id="rId10" Type="http://schemas.openxmlformats.org/officeDocument/2006/relationships/tags" Target="../tags/tag63.xml"/><Relationship Id="rId19" Type="http://schemas.openxmlformats.org/officeDocument/2006/relationships/tags" Target="../tags/tag72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tags" Target="../tags/tag75.xml"/><Relationship Id="rId27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159.xml"/><Relationship Id="rId2" Type="http://schemas.openxmlformats.org/officeDocument/2006/relationships/tags" Target="../tags/tag1158.xml"/><Relationship Id="rId1" Type="http://schemas.openxmlformats.org/officeDocument/2006/relationships/tags" Target="../tags/tag115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1168.xml"/><Relationship Id="rId13" Type="http://schemas.openxmlformats.org/officeDocument/2006/relationships/tags" Target="../tags/tag1173.xml"/><Relationship Id="rId18" Type="http://schemas.openxmlformats.org/officeDocument/2006/relationships/tags" Target="../tags/tag1178.xml"/><Relationship Id="rId3" Type="http://schemas.openxmlformats.org/officeDocument/2006/relationships/tags" Target="../tags/tag1163.xml"/><Relationship Id="rId7" Type="http://schemas.openxmlformats.org/officeDocument/2006/relationships/tags" Target="../tags/tag1167.xml"/><Relationship Id="rId12" Type="http://schemas.openxmlformats.org/officeDocument/2006/relationships/tags" Target="../tags/tag1172.xml"/><Relationship Id="rId17" Type="http://schemas.openxmlformats.org/officeDocument/2006/relationships/tags" Target="../tags/tag1177.xml"/><Relationship Id="rId2" Type="http://schemas.openxmlformats.org/officeDocument/2006/relationships/tags" Target="../tags/tag1162.xml"/><Relationship Id="rId16" Type="http://schemas.openxmlformats.org/officeDocument/2006/relationships/tags" Target="../tags/tag1176.xml"/><Relationship Id="rId1" Type="http://schemas.openxmlformats.org/officeDocument/2006/relationships/tags" Target="../tags/tag1161.xml"/><Relationship Id="rId6" Type="http://schemas.openxmlformats.org/officeDocument/2006/relationships/tags" Target="../tags/tag1166.xml"/><Relationship Id="rId11" Type="http://schemas.openxmlformats.org/officeDocument/2006/relationships/tags" Target="../tags/tag1171.xml"/><Relationship Id="rId5" Type="http://schemas.openxmlformats.org/officeDocument/2006/relationships/tags" Target="../tags/tag1165.xml"/><Relationship Id="rId15" Type="http://schemas.openxmlformats.org/officeDocument/2006/relationships/tags" Target="../tags/tag1175.xml"/><Relationship Id="rId10" Type="http://schemas.openxmlformats.org/officeDocument/2006/relationships/tags" Target="../tags/tag1170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164.xml"/><Relationship Id="rId9" Type="http://schemas.openxmlformats.org/officeDocument/2006/relationships/tags" Target="../tags/tag1169.xml"/><Relationship Id="rId14" Type="http://schemas.openxmlformats.org/officeDocument/2006/relationships/tags" Target="../tags/tag1174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1186.xml"/><Relationship Id="rId13" Type="http://schemas.openxmlformats.org/officeDocument/2006/relationships/tags" Target="../tags/tag1191.xml"/><Relationship Id="rId18" Type="http://schemas.openxmlformats.org/officeDocument/2006/relationships/tags" Target="../tags/tag1196.xml"/><Relationship Id="rId26" Type="http://schemas.openxmlformats.org/officeDocument/2006/relationships/tags" Target="../tags/tag1204.xml"/><Relationship Id="rId3" Type="http://schemas.openxmlformats.org/officeDocument/2006/relationships/tags" Target="../tags/tag1181.xml"/><Relationship Id="rId21" Type="http://schemas.openxmlformats.org/officeDocument/2006/relationships/tags" Target="../tags/tag1199.xml"/><Relationship Id="rId7" Type="http://schemas.openxmlformats.org/officeDocument/2006/relationships/tags" Target="../tags/tag1185.xml"/><Relationship Id="rId12" Type="http://schemas.openxmlformats.org/officeDocument/2006/relationships/tags" Target="../tags/tag1190.xml"/><Relationship Id="rId17" Type="http://schemas.openxmlformats.org/officeDocument/2006/relationships/tags" Target="../tags/tag1195.xml"/><Relationship Id="rId25" Type="http://schemas.openxmlformats.org/officeDocument/2006/relationships/tags" Target="../tags/tag1203.xml"/><Relationship Id="rId2" Type="http://schemas.openxmlformats.org/officeDocument/2006/relationships/tags" Target="../tags/tag1180.xml"/><Relationship Id="rId16" Type="http://schemas.openxmlformats.org/officeDocument/2006/relationships/tags" Target="../tags/tag1194.xml"/><Relationship Id="rId20" Type="http://schemas.openxmlformats.org/officeDocument/2006/relationships/tags" Target="../tags/tag1198.xml"/><Relationship Id="rId29" Type="http://schemas.openxmlformats.org/officeDocument/2006/relationships/tags" Target="../tags/tag1207.xml"/><Relationship Id="rId1" Type="http://schemas.openxmlformats.org/officeDocument/2006/relationships/tags" Target="../tags/tag1179.xml"/><Relationship Id="rId6" Type="http://schemas.openxmlformats.org/officeDocument/2006/relationships/tags" Target="../tags/tag1184.xml"/><Relationship Id="rId11" Type="http://schemas.openxmlformats.org/officeDocument/2006/relationships/tags" Target="../tags/tag1189.xml"/><Relationship Id="rId24" Type="http://schemas.openxmlformats.org/officeDocument/2006/relationships/tags" Target="../tags/tag1202.xml"/><Relationship Id="rId5" Type="http://schemas.openxmlformats.org/officeDocument/2006/relationships/tags" Target="../tags/tag1183.xml"/><Relationship Id="rId15" Type="http://schemas.openxmlformats.org/officeDocument/2006/relationships/tags" Target="../tags/tag1193.xml"/><Relationship Id="rId23" Type="http://schemas.openxmlformats.org/officeDocument/2006/relationships/tags" Target="../tags/tag1201.xml"/><Relationship Id="rId28" Type="http://schemas.openxmlformats.org/officeDocument/2006/relationships/tags" Target="../tags/tag1206.xml"/><Relationship Id="rId10" Type="http://schemas.openxmlformats.org/officeDocument/2006/relationships/tags" Target="../tags/tag1188.xml"/><Relationship Id="rId19" Type="http://schemas.openxmlformats.org/officeDocument/2006/relationships/tags" Target="../tags/tag1197.xml"/><Relationship Id="rId31" Type="http://schemas.openxmlformats.org/officeDocument/2006/relationships/notesSlide" Target="../notesSlides/notesSlide53.xml"/><Relationship Id="rId4" Type="http://schemas.openxmlformats.org/officeDocument/2006/relationships/tags" Target="../tags/tag1182.xml"/><Relationship Id="rId9" Type="http://schemas.openxmlformats.org/officeDocument/2006/relationships/tags" Target="../tags/tag1187.xml"/><Relationship Id="rId14" Type="http://schemas.openxmlformats.org/officeDocument/2006/relationships/tags" Target="../tags/tag1192.xml"/><Relationship Id="rId22" Type="http://schemas.openxmlformats.org/officeDocument/2006/relationships/tags" Target="../tags/tag1200.xml"/><Relationship Id="rId27" Type="http://schemas.openxmlformats.org/officeDocument/2006/relationships/tags" Target="../tags/tag1205.xml"/><Relationship Id="rId30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3" Type="http://schemas.openxmlformats.org/officeDocument/2006/relationships/tags" Target="../tags/tag1220.xml"/><Relationship Id="rId18" Type="http://schemas.openxmlformats.org/officeDocument/2006/relationships/tags" Target="../tags/tag1225.xml"/><Relationship Id="rId26" Type="http://schemas.openxmlformats.org/officeDocument/2006/relationships/tags" Target="../tags/tag1233.xml"/><Relationship Id="rId21" Type="http://schemas.openxmlformats.org/officeDocument/2006/relationships/tags" Target="../tags/tag1228.xml"/><Relationship Id="rId34" Type="http://schemas.openxmlformats.org/officeDocument/2006/relationships/tags" Target="../tags/tag1241.xml"/><Relationship Id="rId7" Type="http://schemas.openxmlformats.org/officeDocument/2006/relationships/tags" Target="../tags/tag1214.xml"/><Relationship Id="rId12" Type="http://schemas.openxmlformats.org/officeDocument/2006/relationships/tags" Target="../tags/tag1219.xml"/><Relationship Id="rId17" Type="http://schemas.openxmlformats.org/officeDocument/2006/relationships/tags" Target="../tags/tag1224.xml"/><Relationship Id="rId25" Type="http://schemas.openxmlformats.org/officeDocument/2006/relationships/tags" Target="../tags/tag1232.xml"/><Relationship Id="rId33" Type="http://schemas.openxmlformats.org/officeDocument/2006/relationships/tags" Target="../tags/tag1240.xml"/><Relationship Id="rId2" Type="http://schemas.openxmlformats.org/officeDocument/2006/relationships/tags" Target="../tags/tag1209.xml"/><Relationship Id="rId16" Type="http://schemas.openxmlformats.org/officeDocument/2006/relationships/tags" Target="../tags/tag1223.xml"/><Relationship Id="rId20" Type="http://schemas.openxmlformats.org/officeDocument/2006/relationships/tags" Target="../tags/tag1227.xml"/><Relationship Id="rId29" Type="http://schemas.openxmlformats.org/officeDocument/2006/relationships/tags" Target="../tags/tag1236.xml"/><Relationship Id="rId1" Type="http://schemas.openxmlformats.org/officeDocument/2006/relationships/tags" Target="../tags/tag1208.xml"/><Relationship Id="rId6" Type="http://schemas.openxmlformats.org/officeDocument/2006/relationships/tags" Target="../tags/tag1213.xml"/><Relationship Id="rId11" Type="http://schemas.openxmlformats.org/officeDocument/2006/relationships/tags" Target="../tags/tag1218.xml"/><Relationship Id="rId24" Type="http://schemas.openxmlformats.org/officeDocument/2006/relationships/tags" Target="../tags/tag1231.xml"/><Relationship Id="rId32" Type="http://schemas.openxmlformats.org/officeDocument/2006/relationships/tags" Target="../tags/tag1239.xml"/><Relationship Id="rId37" Type="http://schemas.openxmlformats.org/officeDocument/2006/relationships/notesSlide" Target="../notesSlides/notesSlide54.xml"/><Relationship Id="rId5" Type="http://schemas.openxmlformats.org/officeDocument/2006/relationships/tags" Target="../tags/tag1212.xml"/><Relationship Id="rId15" Type="http://schemas.openxmlformats.org/officeDocument/2006/relationships/tags" Target="../tags/tag1222.xml"/><Relationship Id="rId23" Type="http://schemas.openxmlformats.org/officeDocument/2006/relationships/tags" Target="../tags/tag1230.xml"/><Relationship Id="rId28" Type="http://schemas.openxmlformats.org/officeDocument/2006/relationships/tags" Target="../tags/tag1235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217.xml"/><Relationship Id="rId19" Type="http://schemas.openxmlformats.org/officeDocument/2006/relationships/tags" Target="../tags/tag1226.xml"/><Relationship Id="rId31" Type="http://schemas.openxmlformats.org/officeDocument/2006/relationships/tags" Target="../tags/tag1238.xml"/><Relationship Id="rId4" Type="http://schemas.openxmlformats.org/officeDocument/2006/relationships/tags" Target="../tags/tag1211.xml"/><Relationship Id="rId9" Type="http://schemas.openxmlformats.org/officeDocument/2006/relationships/tags" Target="../tags/tag1216.xml"/><Relationship Id="rId14" Type="http://schemas.openxmlformats.org/officeDocument/2006/relationships/tags" Target="../tags/tag1221.xml"/><Relationship Id="rId22" Type="http://schemas.openxmlformats.org/officeDocument/2006/relationships/tags" Target="../tags/tag1229.xml"/><Relationship Id="rId27" Type="http://schemas.openxmlformats.org/officeDocument/2006/relationships/tags" Target="../tags/tag1234.xml"/><Relationship Id="rId30" Type="http://schemas.openxmlformats.org/officeDocument/2006/relationships/tags" Target="../tags/tag1237.xml"/><Relationship Id="rId35" Type="http://schemas.openxmlformats.org/officeDocument/2006/relationships/tags" Target="../tags/tag1242.xml"/><Relationship Id="rId8" Type="http://schemas.openxmlformats.org/officeDocument/2006/relationships/tags" Target="../tags/tag1215.xml"/><Relationship Id="rId3" Type="http://schemas.openxmlformats.org/officeDocument/2006/relationships/tags" Target="../tags/tag1210.xml"/></Relationships>
</file>

<file path=ppt/slides/_rels/slide65.xml.rels><?xml version="1.0" encoding="UTF-8" standalone="yes"?>
<Relationships xmlns="http://schemas.openxmlformats.org/package/2006/relationships"><Relationship Id="rId26" Type="http://schemas.openxmlformats.org/officeDocument/2006/relationships/tags" Target="../tags/tag1268.xml"/><Relationship Id="rId21" Type="http://schemas.openxmlformats.org/officeDocument/2006/relationships/tags" Target="../tags/tag1263.xml"/><Relationship Id="rId42" Type="http://schemas.openxmlformats.org/officeDocument/2006/relationships/tags" Target="../tags/tag1284.xml"/><Relationship Id="rId47" Type="http://schemas.openxmlformats.org/officeDocument/2006/relationships/tags" Target="../tags/tag1289.xml"/><Relationship Id="rId63" Type="http://schemas.openxmlformats.org/officeDocument/2006/relationships/tags" Target="../tags/tag1305.xml"/><Relationship Id="rId68" Type="http://schemas.openxmlformats.org/officeDocument/2006/relationships/tags" Target="../tags/tag1310.xml"/><Relationship Id="rId2" Type="http://schemas.openxmlformats.org/officeDocument/2006/relationships/tags" Target="../tags/tag1244.xml"/><Relationship Id="rId16" Type="http://schemas.openxmlformats.org/officeDocument/2006/relationships/tags" Target="../tags/tag1258.xml"/><Relationship Id="rId29" Type="http://schemas.openxmlformats.org/officeDocument/2006/relationships/tags" Target="../tags/tag1271.xml"/><Relationship Id="rId11" Type="http://schemas.openxmlformats.org/officeDocument/2006/relationships/tags" Target="../tags/tag1253.xml"/><Relationship Id="rId24" Type="http://schemas.openxmlformats.org/officeDocument/2006/relationships/tags" Target="../tags/tag1266.xml"/><Relationship Id="rId32" Type="http://schemas.openxmlformats.org/officeDocument/2006/relationships/tags" Target="../tags/tag1274.xml"/><Relationship Id="rId37" Type="http://schemas.openxmlformats.org/officeDocument/2006/relationships/tags" Target="../tags/tag1279.xml"/><Relationship Id="rId40" Type="http://schemas.openxmlformats.org/officeDocument/2006/relationships/tags" Target="../tags/tag1282.xml"/><Relationship Id="rId45" Type="http://schemas.openxmlformats.org/officeDocument/2006/relationships/tags" Target="../tags/tag1287.xml"/><Relationship Id="rId53" Type="http://schemas.openxmlformats.org/officeDocument/2006/relationships/tags" Target="../tags/tag1295.xml"/><Relationship Id="rId58" Type="http://schemas.openxmlformats.org/officeDocument/2006/relationships/tags" Target="../tags/tag1300.xml"/><Relationship Id="rId66" Type="http://schemas.openxmlformats.org/officeDocument/2006/relationships/tags" Target="../tags/tag1308.xml"/><Relationship Id="rId74" Type="http://schemas.openxmlformats.org/officeDocument/2006/relationships/slideLayout" Target="../slideLayouts/slideLayout2.xml"/><Relationship Id="rId5" Type="http://schemas.openxmlformats.org/officeDocument/2006/relationships/tags" Target="../tags/tag1247.xml"/><Relationship Id="rId61" Type="http://schemas.openxmlformats.org/officeDocument/2006/relationships/tags" Target="../tags/tag1303.xml"/><Relationship Id="rId19" Type="http://schemas.openxmlformats.org/officeDocument/2006/relationships/tags" Target="../tags/tag1261.xml"/><Relationship Id="rId14" Type="http://schemas.openxmlformats.org/officeDocument/2006/relationships/tags" Target="../tags/tag1256.xml"/><Relationship Id="rId22" Type="http://schemas.openxmlformats.org/officeDocument/2006/relationships/tags" Target="../tags/tag1264.xml"/><Relationship Id="rId27" Type="http://schemas.openxmlformats.org/officeDocument/2006/relationships/tags" Target="../tags/tag1269.xml"/><Relationship Id="rId30" Type="http://schemas.openxmlformats.org/officeDocument/2006/relationships/tags" Target="../tags/tag1272.xml"/><Relationship Id="rId35" Type="http://schemas.openxmlformats.org/officeDocument/2006/relationships/tags" Target="../tags/tag1277.xml"/><Relationship Id="rId43" Type="http://schemas.openxmlformats.org/officeDocument/2006/relationships/tags" Target="../tags/tag1285.xml"/><Relationship Id="rId48" Type="http://schemas.openxmlformats.org/officeDocument/2006/relationships/tags" Target="../tags/tag1290.xml"/><Relationship Id="rId56" Type="http://schemas.openxmlformats.org/officeDocument/2006/relationships/tags" Target="../tags/tag1298.xml"/><Relationship Id="rId64" Type="http://schemas.openxmlformats.org/officeDocument/2006/relationships/tags" Target="../tags/tag1306.xml"/><Relationship Id="rId69" Type="http://schemas.openxmlformats.org/officeDocument/2006/relationships/tags" Target="../tags/tag1311.xml"/><Relationship Id="rId8" Type="http://schemas.openxmlformats.org/officeDocument/2006/relationships/tags" Target="../tags/tag1250.xml"/><Relationship Id="rId51" Type="http://schemas.openxmlformats.org/officeDocument/2006/relationships/tags" Target="../tags/tag1293.xml"/><Relationship Id="rId72" Type="http://schemas.openxmlformats.org/officeDocument/2006/relationships/tags" Target="../tags/tag1314.xml"/><Relationship Id="rId3" Type="http://schemas.openxmlformats.org/officeDocument/2006/relationships/tags" Target="../tags/tag1245.xml"/><Relationship Id="rId12" Type="http://schemas.openxmlformats.org/officeDocument/2006/relationships/tags" Target="../tags/tag1254.xml"/><Relationship Id="rId17" Type="http://schemas.openxmlformats.org/officeDocument/2006/relationships/tags" Target="../tags/tag1259.xml"/><Relationship Id="rId25" Type="http://schemas.openxmlformats.org/officeDocument/2006/relationships/tags" Target="../tags/tag1267.xml"/><Relationship Id="rId33" Type="http://schemas.openxmlformats.org/officeDocument/2006/relationships/tags" Target="../tags/tag1275.xml"/><Relationship Id="rId38" Type="http://schemas.openxmlformats.org/officeDocument/2006/relationships/tags" Target="../tags/tag1280.xml"/><Relationship Id="rId46" Type="http://schemas.openxmlformats.org/officeDocument/2006/relationships/tags" Target="../tags/tag1288.xml"/><Relationship Id="rId59" Type="http://schemas.openxmlformats.org/officeDocument/2006/relationships/tags" Target="../tags/tag1301.xml"/><Relationship Id="rId67" Type="http://schemas.openxmlformats.org/officeDocument/2006/relationships/tags" Target="../tags/tag1309.xml"/><Relationship Id="rId20" Type="http://schemas.openxmlformats.org/officeDocument/2006/relationships/tags" Target="../tags/tag1262.xml"/><Relationship Id="rId41" Type="http://schemas.openxmlformats.org/officeDocument/2006/relationships/tags" Target="../tags/tag1283.xml"/><Relationship Id="rId54" Type="http://schemas.openxmlformats.org/officeDocument/2006/relationships/tags" Target="../tags/tag1296.xml"/><Relationship Id="rId62" Type="http://schemas.openxmlformats.org/officeDocument/2006/relationships/tags" Target="../tags/tag1304.xml"/><Relationship Id="rId70" Type="http://schemas.openxmlformats.org/officeDocument/2006/relationships/tags" Target="../tags/tag1312.xml"/><Relationship Id="rId75" Type="http://schemas.openxmlformats.org/officeDocument/2006/relationships/notesSlide" Target="../notesSlides/notesSlide55.xml"/><Relationship Id="rId1" Type="http://schemas.openxmlformats.org/officeDocument/2006/relationships/tags" Target="../tags/tag1243.xml"/><Relationship Id="rId6" Type="http://schemas.openxmlformats.org/officeDocument/2006/relationships/tags" Target="../tags/tag1248.xml"/><Relationship Id="rId15" Type="http://schemas.openxmlformats.org/officeDocument/2006/relationships/tags" Target="../tags/tag1257.xml"/><Relationship Id="rId23" Type="http://schemas.openxmlformats.org/officeDocument/2006/relationships/tags" Target="../tags/tag1265.xml"/><Relationship Id="rId28" Type="http://schemas.openxmlformats.org/officeDocument/2006/relationships/tags" Target="../tags/tag1270.xml"/><Relationship Id="rId36" Type="http://schemas.openxmlformats.org/officeDocument/2006/relationships/tags" Target="../tags/tag1278.xml"/><Relationship Id="rId49" Type="http://schemas.openxmlformats.org/officeDocument/2006/relationships/tags" Target="../tags/tag1291.xml"/><Relationship Id="rId57" Type="http://schemas.openxmlformats.org/officeDocument/2006/relationships/tags" Target="../tags/tag1299.xml"/><Relationship Id="rId10" Type="http://schemas.openxmlformats.org/officeDocument/2006/relationships/tags" Target="../tags/tag1252.xml"/><Relationship Id="rId31" Type="http://schemas.openxmlformats.org/officeDocument/2006/relationships/tags" Target="../tags/tag1273.xml"/><Relationship Id="rId44" Type="http://schemas.openxmlformats.org/officeDocument/2006/relationships/tags" Target="../tags/tag1286.xml"/><Relationship Id="rId52" Type="http://schemas.openxmlformats.org/officeDocument/2006/relationships/tags" Target="../tags/tag1294.xml"/><Relationship Id="rId60" Type="http://schemas.openxmlformats.org/officeDocument/2006/relationships/tags" Target="../tags/tag1302.xml"/><Relationship Id="rId65" Type="http://schemas.openxmlformats.org/officeDocument/2006/relationships/tags" Target="../tags/tag1307.xml"/><Relationship Id="rId73" Type="http://schemas.openxmlformats.org/officeDocument/2006/relationships/tags" Target="../tags/tag1315.xml"/><Relationship Id="rId4" Type="http://schemas.openxmlformats.org/officeDocument/2006/relationships/tags" Target="../tags/tag1246.xml"/><Relationship Id="rId9" Type="http://schemas.openxmlformats.org/officeDocument/2006/relationships/tags" Target="../tags/tag1251.xml"/><Relationship Id="rId13" Type="http://schemas.openxmlformats.org/officeDocument/2006/relationships/tags" Target="../tags/tag1255.xml"/><Relationship Id="rId18" Type="http://schemas.openxmlformats.org/officeDocument/2006/relationships/tags" Target="../tags/tag1260.xml"/><Relationship Id="rId39" Type="http://schemas.openxmlformats.org/officeDocument/2006/relationships/tags" Target="../tags/tag1281.xml"/><Relationship Id="rId34" Type="http://schemas.openxmlformats.org/officeDocument/2006/relationships/tags" Target="../tags/tag1276.xml"/><Relationship Id="rId50" Type="http://schemas.openxmlformats.org/officeDocument/2006/relationships/tags" Target="../tags/tag1292.xml"/><Relationship Id="rId55" Type="http://schemas.openxmlformats.org/officeDocument/2006/relationships/tags" Target="../tags/tag1297.xml"/><Relationship Id="rId7" Type="http://schemas.openxmlformats.org/officeDocument/2006/relationships/tags" Target="../tags/tag1249.xml"/><Relationship Id="rId71" Type="http://schemas.openxmlformats.org/officeDocument/2006/relationships/tags" Target="../tags/tag1313.xml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tags" Target="../tags/tag1328.xml"/><Relationship Id="rId18" Type="http://schemas.openxmlformats.org/officeDocument/2006/relationships/tags" Target="../tags/tag1333.xml"/><Relationship Id="rId26" Type="http://schemas.openxmlformats.org/officeDocument/2006/relationships/tags" Target="../tags/tag1341.xml"/><Relationship Id="rId21" Type="http://schemas.openxmlformats.org/officeDocument/2006/relationships/tags" Target="../tags/tag1336.xml"/><Relationship Id="rId34" Type="http://schemas.openxmlformats.org/officeDocument/2006/relationships/tags" Target="../tags/tag1349.xml"/><Relationship Id="rId7" Type="http://schemas.openxmlformats.org/officeDocument/2006/relationships/tags" Target="../tags/tag1322.xml"/><Relationship Id="rId12" Type="http://schemas.openxmlformats.org/officeDocument/2006/relationships/tags" Target="../tags/tag1327.xml"/><Relationship Id="rId17" Type="http://schemas.openxmlformats.org/officeDocument/2006/relationships/tags" Target="../tags/tag1332.xml"/><Relationship Id="rId25" Type="http://schemas.openxmlformats.org/officeDocument/2006/relationships/tags" Target="../tags/tag1340.xml"/><Relationship Id="rId33" Type="http://schemas.openxmlformats.org/officeDocument/2006/relationships/tags" Target="../tags/tag1348.xml"/><Relationship Id="rId2" Type="http://schemas.openxmlformats.org/officeDocument/2006/relationships/tags" Target="../tags/tag1317.xml"/><Relationship Id="rId16" Type="http://schemas.openxmlformats.org/officeDocument/2006/relationships/tags" Target="../tags/tag1331.xml"/><Relationship Id="rId20" Type="http://schemas.openxmlformats.org/officeDocument/2006/relationships/tags" Target="../tags/tag1335.xml"/><Relationship Id="rId29" Type="http://schemas.openxmlformats.org/officeDocument/2006/relationships/tags" Target="../tags/tag1344.xml"/><Relationship Id="rId1" Type="http://schemas.openxmlformats.org/officeDocument/2006/relationships/tags" Target="../tags/tag1316.xml"/><Relationship Id="rId6" Type="http://schemas.openxmlformats.org/officeDocument/2006/relationships/tags" Target="../tags/tag1321.xml"/><Relationship Id="rId11" Type="http://schemas.openxmlformats.org/officeDocument/2006/relationships/tags" Target="../tags/tag1326.xml"/><Relationship Id="rId24" Type="http://schemas.openxmlformats.org/officeDocument/2006/relationships/tags" Target="../tags/tag1339.xml"/><Relationship Id="rId32" Type="http://schemas.openxmlformats.org/officeDocument/2006/relationships/tags" Target="../tags/tag1347.xml"/><Relationship Id="rId37" Type="http://schemas.openxmlformats.org/officeDocument/2006/relationships/notesSlide" Target="../notesSlides/notesSlide56.xml"/><Relationship Id="rId5" Type="http://schemas.openxmlformats.org/officeDocument/2006/relationships/tags" Target="../tags/tag1320.xml"/><Relationship Id="rId15" Type="http://schemas.openxmlformats.org/officeDocument/2006/relationships/tags" Target="../tags/tag1330.xml"/><Relationship Id="rId23" Type="http://schemas.openxmlformats.org/officeDocument/2006/relationships/tags" Target="../tags/tag1338.xml"/><Relationship Id="rId28" Type="http://schemas.openxmlformats.org/officeDocument/2006/relationships/tags" Target="../tags/tag1343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325.xml"/><Relationship Id="rId19" Type="http://schemas.openxmlformats.org/officeDocument/2006/relationships/tags" Target="../tags/tag1334.xml"/><Relationship Id="rId31" Type="http://schemas.openxmlformats.org/officeDocument/2006/relationships/tags" Target="../tags/tag1346.xml"/><Relationship Id="rId4" Type="http://schemas.openxmlformats.org/officeDocument/2006/relationships/tags" Target="../tags/tag1319.xml"/><Relationship Id="rId9" Type="http://schemas.openxmlformats.org/officeDocument/2006/relationships/tags" Target="../tags/tag1324.xml"/><Relationship Id="rId14" Type="http://schemas.openxmlformats.org/officeDocument/2006/relationships/tags" Target="../tags/tag1329.xml"/><Relationship Id="rId22" Type="http://schemas.openxmlformats.org/officeDocument/2006/relationships/tags" Target="../tags/tag1337.xml"/><Relationship Id="rId27" Type="http://schemas.openxmlformats.org/officeDocument/2006/relationships/tags" Target="../tags/tag1342.xml"/><Relationship Id="rId30" Type="http://schemas.openxmlformats.org/officeDocument/2006/relationships/tags" Target="../tags/tag1345.xml"/><Relationship Id="rId35" Type="http://schemas.openxmlformats.org/officeDocument/2006/relationships/tags" Target="../tags/tag1350.xml"/><Relationship Id="rId8" Type="http://schemas.openxmlformats.org/officeDocument/2006/relationships/tags" Target="../tags/tag1323.xml"/><Relationship Id="rId3" Type="http://schemas.openxmlformats.org/officeDocument/2006/relationships/tags" Target="../tags/tag1318.xml"/></Relationships>
</file>

<file path=ppt/slides/_rels/slide67.xml.rels><?xml version="1.0" encoding="UTF-8" standalone="yes"?>
<Relationships xmlns="http://schemas.openxmlformats.org/package/2006/relationships"><Relationship Id="rId26" Type="http://schemas.openxmlformats.org/officeDocument/2006/relationships/tags" Target="../tags/tag1376.xml"/><Relationship Id="rId21" Type="http://schemas.openxmlformats.org/officeDocument/2006/relationships/tags" Target="../tags/tag1371.xml"/><Relationship Id="rId42" Type="http://schemas.openxmlformats.org/officeDocument/2006/relationships/tags" Target="../tags/tag1392.xml"/><Relationship Id="rId47" Type="http://schemas.openxmlformats.org/officeDocument/2006/relationships/tags" Target="../tags/tag1397.xml"/><Relationship Id="rId63" Type="http://schemas.openxmlformats.org/officeDocument/2006/relationships/tags" Target="../tags/tag1413.xml"/><Relationship Id="rId68" Type="http://schemas.openxmlformats.org/officeDocument/2006/relationships/tags" Target="../tags/tag1418.xml"/><Relationship Id="rId2" Type="http://schemas.openxmlformats.org/officeDocument/2006/relationships/tags" Target="../tags/tag1352.xml"/><Relationship Id="rId16" Type="http://schemas.openxmlformats.org/officeDocument/2006/relationships/tags" Target="../tags/tag1366.xml"/><Relationship Id="rId29" Type="http://schemas.openxmlformats.org/officeDocument/2006/relationships/tags" Target="../tags/tag1379.xml"/><Relationship Id="rId11" Type="http://schemas.openxmlformats.org/officeDocument/2006/relationships/tags" Target="../tags/tag1361.xml"/><Relationship Id="rId24" Type="http://schemas.openxmlformats.org/officeDocument/2006/relationships/tags" Target="../tags/tag1374.xml"/><Relationship Id="rId32" Type="http://schemas.openxmlformats.org/officeDocument/2006/relationships/tags" Target="../tags/tag1382.xml"/><Relationship Id="rId37" Type="http://schemas.openxmlformats.org/officeDocument/2006/relationships/tags" Target="../tags/tag1387.xml"/><Relationship Id="rId40" Type="http://schemas.openxmlformats.org/officeDocument/2006/relationships/tags" Target="../tags/tag1390.xml"/><Relationship Id="rId45" Type="http://schemas.openxmlformats.org/officeDocument/2006/relationships/tags" Target="../tags/tag1395.xml"/><Relationship Id="rId53" Type="http://schemas.openxmlformats.org/officeDocument/2006/relationships/tags" Target="../tags/tag1403.xml"/><Relationship Id="rId58" Type="http://schemas.openxmlformats.org/officeDocument/2006/relationships/tags" Target="../tags/tag1408.xml"/><Relationship Id="rId66" Type="http://schemas.openxmlformats.org/officeDocument/2006/relationships/tags" Target="../tags/tag1416.xml"/><Relationship Id="rId74" Type="http://schemas.openxmlformats.org/officeDocument/2006/relationships/tags" Target="../tags/tag1424.xml"/><Relationship Id="rId5" Type="http://schemas.openxmlformats.org/officeDocument/2006/relationships/tags" Target="../tags/tag1355.xml"/><Relationship Id="rId61" Type="http://schemas.openxmlformats.org/officeDocument/2006/relationships/tags" Target="../tags/tag1411.xml"/><Relationship Id="rId19" Type="http://schemas.openxmlformats.org/officeDocument/2006/relationships/tags" Target="../tags/tag1369.xml"/><Relationship Id="rId14" Type="http://schemas.openxmlformats.org/officeDocument/2006/relationships/tags" Target="../tags/tag1364.xml"/><Relationship Id="rId22" Type="http://schemas.openxmlformats.org/officeDocument/2006/relationships/tags" Target="../tags/tag1372.xml"/><Relationship Id="rId27" Type="http://schemas.openxmlformats.org/officeDocument/2006/relationships/tags" Target="../tags/tag1377.xml"/><Relationship Id="rId30" Type="http://schemas.openxmlformats.org/officeDocument/2006/relationships/tags" Target="../tags/tag1380.xml"/><Relationship Id="rId35" Type="http://schemas.openxmlformats.org/officeDocument/2006/relationships/tags" Target="../tags/tag1385.xml"/><Relationship Id="rId43" Type="http://schemas.openxmlformats.org/officeDocument/2006/relationships/tags" Target="../tags/tag1393.xml"/><Relationship Id="rId48" Type="http://schemas.openxmlformats.org/officeDocument/2006/relationships/tags" Target="../tags/tag1398.xml"/><Relationship Id="rId56" Type="http://schemas.openxmlformats.org/officeDocument/2006/relationships/tags" Target="../tags/tag1406.xml"/><Relationship Id="rId64" Type="http://schemas.openxmlformats.org/officeDocument/2006/relationships/tags" Target="../tags/tag1414.xml"/><Relationship Id="rId69" Type="http://schemas.openxmlformats.org/officeDocument/2006/relationships/tags" Target="../tags/tag1419.xml"/><Relationship Id="rId8" Type="http://schemas.openxmlformats.org/officeDocument/2006/relationships/tags" Target="../tags/tag1358.xml"/><Relationship Id="rId51" Type="http://schemas.openxmlformats.org/officeDocument/2006/relationships/tags" Target="../tags/tag1401.xml"/><Relationship Id="rId72" Type="http://schemas.openxmlformats.org/officeDocument/2006/relationships/tags" Target="../tags/tag1422.xml"/><Relationship Id="rId3" Type="http://schemas.openxmlformats.org/officeDocument/2006/relationships/tags" Target="../tags/tag1353.xml"/><Relationship Id="rId12" Type="http://schemas.openxmlformats.org/officeDocument/2006/relationships/tags" Target="../tags/tag1362.xml"/><Relationship Id="rId17" Type="http://schemas.openxmlformats.org/officeDocument/2006/relationships/tags" Target="../tags/tag1367.xml"/><Relationship Id="rId25" Type="http://schemas.openxmlformats.org/officeDocument/2006/relationships/tags" Target="../tags/tag1375.xml"/><Relationship Id="rId33" Type="http://schemas.openxmlformats.org/officeDocument/2006/relationships/tags" Target="../tags/tag1383.xml"/><Relationship Id="rId38" Type="http://schemas.openxmlformats.org/officeDocument/2006/relationships/tags" Target="../tags/tag1388.xml"/><Relationship Id="rId46" Type="http://schemas.openxmlformats.org/officeDocument/2006/relationships/tags" Target="../tags/tag1396.xml"/><Relationship Id="rId59" Type="http://schemas.openxmlformats.org/officeDocument/2006/relationships/tags" Target="../tags/tag1409.xml"/><Relationship Id="rId67" Type="http://schemas.openxmlformats.org/officeDocument/2006/relationships/tags" Target="../tags/tag1417.xml"/><Relationship Id="rId20" Type="http://schemas.openxmlformats.org/officeDocument/2006/relationships/tags" Target="../tags/tag1370.xml"/><Relationship Id="rId41" Type="http://schemas.openxmlformats.org/officeDocument/2006/relationships/tags" Target="../tags/tag1391.xml"/><Relationship Id="rId54" Type="http://schemas.openxmlformats.org/officeDocument/2006/relationships/tags" Target="../tags/tag1404.xml"/><Relationship Id="rId62" Type="http://schemas.openxmlformats.org/officeDocument/2006/relationships/tags" Target="../tags/tag1412.xml"/><Relationship Id="rId70" Type="http://schemas.openxmlformats.org/officeDocument/2006/relationships/tags" Target="../tags/tag1420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1351.xml"/><Relationship Id="rId6" Type="http://schemas.openxmlformats.org/officeDocument/2006/relationships/tags" Target="../tags/tag1356.xml"/><Relationship Id="rId15" Type="http://schemas.openxmlformats.org/officeDocument/2006/relationships/tags" Target="../tags/tag1365.xml"/><Relationship Id="rId23" Type="http://schemas.openxmlformats.org/officeDocument/2006/relationships/tags" Target="../tags/tag1373.xml"/><Relationship Id="rId28" Type="http://schemas.openxmlformats.org/officeDocument/2006/relationships/tags" Target="../tags/tag1378.xml"/><Relationship Id="rId36" Type="http://schemas.openxmlformats.org/officeDocument/2006/relationships/tags" Target="../tags/tag1386.xml"/><Relationship Id="rId49" Type="http://schemas.openxmlformats.org/officeDocument/2006/relationships/tags" Target="../tags/tag1399.xml"/><Relationship Id="rId57" Type="http://schemas.openxmlformats.org/officeDocument/2006/relationships/tags" Target="../tags/tag1407.xml"/><Relationship Id="rId10" Type="http://schemas.openxmlformats.org/officeDocument/2006/relationships/tags" Target="../tags/tag1360.xml"/><Relationship Id="rId31" Type="http://schemas.openxmlformats.org/officeDocument/2006/relationships/tags" Target="../tags/tag1381.xml"/><Relationship Id="rId44" Type="http://schemas.openxmlformats.org/officeDocument/2006/relationships/tags" Target="../tags/tag1394.xml"/><Relationship Id="rId52" Type="http://schemas.openxmlformats.org/officeDocument/2006/relationships/tags" Target="../tags/tag1402.xml"/><Relationship Id="rId60" Type="http://schemas.openxmlformats.org/officeDocument/2006/relationships/tags" Target="../tags/tag1410.xml"/><Relationship Id="rId65" Type="http://schemas.openxmlformats.org/officeDocument/2006/relationships/tags" Target="../tags/tag1415.xml"/><Relationship Id="rId73" Type="http://schemas.openxmlformats.org/officeDocument/2006/relationships/tags" Target="../tags/tag1423.xml"/><Relationship Id="rId4" Type="http://schemas.openxmlformats.org/officeDocument/2006/relationships/tags" Target="../tags/tag1354.xml"/><Relationship Id="rId9" Type="http://schemas.openxmlformats.org/officeDocument/2006/relationships/tags" Target="../tags/tag1359.xml"/><Relationship Id="rId13" Type="http://schemas.openxmlformats.org/officeDocument/2006/relationships/tags" Target="../tags/tag1363.xml"/><Relationship Id="rId18" Type="http://schemas.openxmlformats.org/officeDocument/2006/relationships/tags" Target="../tags/tag1368.xml"/><Relationship Id="rId39" Type="http://schemas.openxmlformats.org/officeDocument/2006/relationships/tags" Target="../tags/tag1389.xml"/><Relationship Id="rId34" Type="http://schemas.openxmlformats.org/officeDocument/2006/relationships/tags" Target="../tags/tag1384.xml"/><Relationship Id="rId50" Type="http://schemas.openxmlformats.org/officeDocument/2006/relationships/tags" Target="../tags/tag1400.xml"/><Relationship Id="rId55" Type="http://schemas.openxmlformats.org/officeDocument/2006/relationships/tags" Target="../tags/tag1405.xml"/><Relationship Id="rId76" Type="http://schemas.openxmlformats.org/officeDocument/2006/relationships/notesSlide" Target="../notesSlides/notesSlide57.xml"/><Relationship Id="rId7" Type="http://schemas.openxmlformats.org/officeDocument/2006/relationships/tags" Target="../tags/tag1357.xml"/><Relationship Id="rId71" Type="http://schemas.openxmlformats.org/officeDocument/2006/relationships/tags" Target="../tags/tag1421.xml"/></Relationships>
</file>

<file path=ppt/slides/_rels/slide68.xml.rels><?xml version="1.0" encoding="UTF-8" standalone="yes"?>
<Relationships xmlns="http://schemas.openxmlformats.org/package/2006/relationships"><Relationship Id="rId26" Type="http://schemas.openxmlformats.org/officeDocument/2006/relationships/tags" Target="../tags/tag1450.xml"/><Relationship Id="rId21" Type="http://schemas.openxmlformats.org/officeDocument/2006/relationships/tags" Target="../tags/tag1445.xml"/><Relationship Id="rId42" Type="http://schemas.openxmlformats.org/officeDocument/2006/relationships/tags" Target="../tags/tag1466.xml"/><Relationship Id="rId47" Type="http://schemas.openxmlformats.org/officeDocument/2006/relationships/tags" Target="../tags/tag1471.xml"/><Relationship Id="rId63" Type="http://schemas.openxmlformats.org/officeDocument/2006/relationships/tags" Target="../tags/tag1487.xml"/><Relationship Id="rId68" Type="http://schemas.openxmlformats.org/officeDocument/2006/relationships/tags" Target="../tags/tag1492.xml"/><Relationship Id="rId2" Type="http://schemas.openxmlformats.org/officeDocument/2006/relationships/tags" Target="../tags/tag1426.xml"/><Relationship Id="rId16" Type="http://schemas.openxmlformats.org/officeDocument/2006/relationships/tags" Target="../tags/tag1440.xml"/><Relationship Id="rId29" Type="http://schemas.openxmlformats.org/officeDocument/2006/relationships/tags" Target="../tags/tag1453.xml"/><Relationship Id="rId11" Type="http://schemas.openxmlformats.org/officeDocument/2006/relationships/tags" Target="../tags/tag1435.xml"/><Relationship Id="rId24" Type="http://schemas.openxmlformats.org/officeDocument/2006/relationships/tags" Target="../tags/tag1448.xml"/><Relationship Id="rId32" Type="http://schemas.openxmlformats.org/officeDocument/2006/relationships/tags" Target="../tags/tag1456.xml"/><Relationship Id="rId37" Type="http://schemas.openxmlformats.org/officeDocument/2006/relationships/tags" Target="../tags/tag1461.xml"/><Relationship Id="rId40" Type="http://schemas.openxmlformats.org/officeDocument/2006/relationships/tags" Target="../tags/tag1464.xml"/><Relationship Id="rId45" Type="http://schemas.openxmlformats.org/officeDocument/2006/relationships/tags" Target="../tags/tag1469.xml"/><Relationship Id="rId53" Type="http://schemas.openxmlformats.org/officeDocument/2006/relationships/tags" Target="../tags/tag1477.xml"/><Relationship Id="rId58" Type="http://schemas.openxmlformats.org/officeDocument/2006/relationships/tags" Target="../tags/tag1482.xml"/><Relationship Id="rId66" Type="http://schemas.openxmlformats.org/officeDocument/2006/relationships/tags" Target="../tags/tag1490.xml"/><Relationship Id="rId74" Type="http://schemas.openxmlformats.org/officeDocument/2006/relationships/tags" Target="../tags/tag1498.xml"/><Relationship Id="rId5" Type="http://schemas.openxmlformats.org/officeDocument/2006/relationships/tags" Target="../tags/tag1429.xml"/><Relationship Id="rId61" Type="http://schemas.openxmlformats.org/officeDocument/2006/relationships/tags" Target="../tags/tag1485.xml"/><Relationship Id="rId19" Type="http://schemas.openxmlformats.org/officeDocument/2006/relationships/tags" Target="../tags/tag1443.xml"/><Relationship Id="rId14" Type="http://schemas.openxmlformats.org/officeDocument/2006/relationships/tags" Target="../tags/tag1438.xml"/><Relationship Id="rId22" Type="http://schemas.openxmlformats.org/officeDocument/2006/relationships/tags" Target="../tags/tag1446.xml"/><Relationship Id="rId27" Type="http://schemas.openxmlformats.org/officeDocument/2006/relationships/tags" Target="../tags/tag1451.xml"/><Relationship Id="rId30" Type="http://schemas.openxmlformats.org/officeDocument/2006/relationships/tags" Target="../tags/tag1454.xml"/><Relationship Id="rId35" Type="http://schemas.openxmlformats.org/officeDocument/2006/relationships/tags" Target="../tags/tag1459.xml"/><Relationship Id="rId43" Type="http://schemas.openxmlformats.org/officeDocument/2006/relationships/tags" Target="../tags/tag1467.xml"/><Relationship Id="rId48" Type="http://schemas.openxmlformats.org/officeDocument/2006/relationships/tags" Target="../tags/tag1472.xml"/><Relationship Id="rId56" Type="http://schemas.openxmlformats.org/officeDocument/2006/relationships/tags" Target="../tags/tag1480.xml"/><Relationship Id="rId64" Type="http://schemas.openxmlformats.org/officeDocument/2006/relationships/tags" Target="../tags/tag1488.xml"/><Relationship Id="rId69" Type="http://schemas.openxmlformats.org/officeDocument/2006/relationships/tags" Target="../tags/tag1493.xml"/><Relationship Id="rId8" Type="http://schemas.openxmlformats.org/officeDocument/2006/relationships/tags" Target="../tags/tag1432.xml"/><Relationship Id="rId51" Type="http://schemas.openxmlformats.org/officeDocument/2006/relationships/tags" Target="../tags/tag1475.xml"/><Relationship Id="rId72" Type="http://schemas.openxmlformats.org/officeDocument/2006/relationships/tags" Target="../tags/tag1496.xml"/><Relationship Id="rId3" Type="http://schemas.openxmlformats.org/officeDocument/2006/relationships/tags" Target="../tags/tag1427.xml"/><Relationship Id="rId12" Type="http://schemas.openxmlformats.org/officeDocument/2006/relationships/tags" Target="../tags/tag1436.xml"/><Relationship Id="rId17" Type="http://schemas.openxmlformats.org/officeDocument/2006/relationships/tags" Target="../tags/tag1441.xml"/><Relationship Id="rId25" Type="http://schemas.openxmlformats.org/officeDocument/2006/relationships/tags" Target="../tags/tag1449.xml"/><Relationship Id="rId33" Type="http://schemas.openxmlformats.org/officeDocument/2006/relationships/tags" Target="../tags/tag1457.xml"/><Relationship Id="rId38" Type="http://schemas.openxmlformats.org/officeDocument/2006/relationships/tags" Target="../tags/tag1462.xml"/><Relationship Id="rId46" Type="http://schemas.openxmlformats.org/officeDocument/2006/relationships/tags" Target="../tags/tag1470.xml"/><Relationship Id="rId59" Type="http://schemas.openxmlformats.org/officeDocument/2006/relationships/tags" Target="../tags/tag1483.xml"/><Relationship Id="rId67" Type="http://schemas.openxmlformats.org/officeDocument/2006/relationships/tags" Target="../tags/tag1491.xml"/><Relationship Id="rId20" Type="http://schemas.openxmlformats.org/officeDocument/2006/relationships/tags" Target="../tags/tag1444.xml"/><Relationship Id="rId41" Type="http://schemas.openxmlformats.org/officeDocument/2006/relationships/tags" Target="../tags/tag1465.xml"/><Relationship Id="rId54" Type="http://schemas.openxmlformats.org/officeDocument/2006/relationships/tags" Target="../tags/tag1478.xml"/><Relationship Id="rId62" Type="http://schemas.openxmlformats.org/officeDocument/2006/relationships/tags" Target="../tags/tag1486.xml"/><Relationship Id="rId70" Type="http://schemas.openxmlformats.org/officeDocument/2006/relationships/tags" Target="../tags/tag1494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1425.xml"/><Relationship Id="rId6" Type="http://schemas.openxmlformats.org/officeDocument/2006/relationships/tags" Target="../tags/tag1430.xml"/><Relationship Id="rId15" Type="http://schemas.openxmlformats.org/officeDocument/2006/relationships/tags" Target="../tags/tag1439.xml"/><Relationship Id="rId23" Type="http://schemas.openxmlformats.org/officeDocument/2006/relationships/tags" Target="../tags/tag1447.xml"/><Relationship Id="rId28" Type="http://schemas.openxmlformats.org/officeDocument/2006/relationships/tags" Target="../tags/tag1452.xml"/><Relationship Id="rId36" Type="http://schemas.openxmlformats.org/officeDocument/2006/relationships/tags" Target="../tags/tag1460.xml"/><Relationship Id="rId49" Type="http://schemas.openxmlformats.org/officeDocument/2006/relationships/tags" Target="../tags/tag1473.xml"/><Relationship Id="rId57" Type="http://schemas.openxmlformats.org/officeDocument/2006/relationships/tags" Target="../tags/tag1481.xml"/><Relationship Id="rId10" Type="http://schemas.openxmlformats.org/officeDocument/2006/relationships/tags" Target="../tags/tag1434.xml"/><Relationship Id="rId31" Type="http://schemas.openxmlformats.org/officeDocument/2006/relationships/tags" Target="../tags/tag1455.xml"/><Relationship Id="rId44" Type="http://schemas.openxmlformats.org/officeDocument/2006/relationships/tags" Target="../tags/tag1468.xml"/><Relationship Id="rId52" Type="http://schemas.openxmlformats.org/officeDocument/2006/relationships/tags" Target="../tags/tag1476.xml"/><Relationship Id="rId60" Type="http://schemas.openxmlformats.org/officeDocument/2006/relationships/tags" Target="../tags/tag1484.xml"/><Relationship Id="rId65" Type="http://schemas.openxmlformats.org/officeDocument/2006/relationships/tags" Target="../tags/tag1489.xml"/><Relationship Id="rId73" Type="http://schemas.openxmlformats.org/officeDocument/2006/relationships/tags" Target="../tags/tag1497.xml"/><Relationship Id="rId4" Type="http://schemas.openxmlformats.org/officeDocument/2006/relationships/tags" Target="../tags/tag1428.xml"/><Relationship Id="rId9" Type="http://schemas.openxmlformats.org/officeDocument/2006/relationships/tags" Target="../tags/tag1433.xml"/><Relationship Id="rId13" Type="http://schemas.openxmlformats.org/officeDocument/2006/relationships/tags" Target="../tags/tag1437.xml"/><Relationship Id="rId18" Type="http://schemas.openxmlformats.org/officeDocument/2006/relationships/tags" Target="../tags/tag1442.xml"/><Relationship Id="rId39" Type="http://schemas.openxmlformats.org/officeDocument/2006/relationships/tags" Target="../tags/tag1463.xml"/><Relationship Id="rId34" Type="http://schemas.openxmlformats.org/officeDocument/2006/relationships/tags" Target="../tags/tag1458.xml"/><Relationship Id="rId50" Type="http://schemas.openxmlformats.org/officeDocument/2006/relationships/tags" Target="../tags/tag1474.xml"/><Relationship Id="rId55" Type="http://schemas.openxmlformats.org/officeDocument/2006/relationships/tags" Target="../tags/tag1479.xml"/><Relationship Id="rId76" Type="http://schemas.openxmlformats.org/officeDocument/2006/relationships/notesSlide" Target="../notesSlides/notesSlide58.xml"/><Relationship Id="rId7" Type="http://schemas.openxmlformats.org/officeDocument/2006/relationships/tags" Target="../tags/tag1431.xml"/><Relationship Id="rId71" Type="http://schemas.openxmlformats.org/officeDocument/2006/relationships/tags" Target="../tags/tag1495.xml"/></Relationships>
</file>

<file path=ppt/slides/_rels/slide69.xml.rels><?xml version="1.0" encoding="UTF-8" standalone="yes"?>
<Relationships xmlns="http://schemas.openxmlformats.org/package/2006/relationships"><Relationship Id="rId26" Type="http://schemas.openxmlformats.org/officeDocument/2006/relationships/tags" Target="../tags/tag1524.xml"/><Relationship Id="rId21" Type="http://schemas.openxmlformats.org/officeDocument/2006/relationships/tags" Target="../tags/tag1519.xml"/><Relationship Id="rId42" Type="http://schemas.openxmlformats.org/officeDocument/2006/relationships/tags" Target="../tags/tag1540.xml"/><Relationship Id="rId47" Type="http://schemas.openxmlformats.org/officeDocument/2006/relationships/tags" Target="../tags/tag1545.xml"/><Relationship Id="rId63" Type="http://schemas.openxmlformats.org/officeDocument/2006/relationships/tags" Target="../tags/tag1561.xml"/><Relationship Id="rId68" Type="http://schemas.openxmlformats.org/officeDocument/2006/relationships/tags" Target="../tags/tag1566.xml"/><Relationship Id="rId2" Type="http://schemas.openxmlformats.org/officeDocument/2006/relationships/tags" Target="../tags/tag1500.xml"/><Relationship Id="rId16" Type="http://schemas.openxmlformats.org/officeDocument/2006/relationships/tags" Target="../tags/tag1514.xml"/><Relationship Id="rId29" Type="http://schemas.openxmlformats.org/officeDocument/2006/relationships/tags" Target="../tags/tag1527.xml"/><Relationship Id="rId11" Type="http://schemas.openxmlformats.org/officeDocument/2006/relationships/tags" Target="../tags/tag1509.xml"/><Relationship Id="rId24" Type="http://schemas.openxmlformats.org/officeDocument/2006/relationships/tags" Target="../tags/tag1522.xml"/><Relationship Id="rId32" Type="http://schemas.openxmlformats.org/officeDocument/2006/relationships/tags" Target="../tags/tag1530.xml"/><Relationship Id="rId37" Type="http://schemas.openxmlformats.org/officeDocument/2006/relationships/tags" Target="../tags/tag1535.xml"/><Relationship Id="rId40" Type="http://schemas.openxmlformats.org/officeDocument/2006/relationships/tags" Target="../tags/tag1538.xml"/><Relationship Id="rId45" Type="http://schemas.openxmlformats.org/officeDocument/2006/relationships/tags" Target="../tags/tag1543.xml"/><Relationship Id="rId53" Type="http://schemas.openxmlformats.org/officeDocument/2006/relationships/tags" Target="../tags/tag1551.xml"/><Relationship Id="rId58" Type="http://schemas.openxmlformats.org/officeDocument/2006/relationships/tags" Target="../tags/tag1556.xml"/><Relationship Id="rId66" Type="http://schemas.openxmlformats.org/officeDocument/2006/relationships/tags" Target="../tags/tag1564.xml"/><Relationship Id="rId74" Type="http://schemas.openxmlformats.org/officeDocument/2006/relationships/tags" Target="../tags/tag1572.xml"/><Relationship Id="rId5" Type="http://schemas.openxmlformats.org/officeDocument/2006/relationships/tags" Target="../tags/tag1503.xml"/><Relationship Id="rId61" Type="http://schemas.openxmlformats.org/officeDocument/2006/relationships/tags" Target="../tags/tag1559.xml"/><Relationship Id="rId19" Type="http://schemas.openxmlformats.org/officeDocument/2006/relationships/tags" Target="../tags/tag1517.xml"/><Relationship Id="rId14" Type="http://schemas.openxmlformats.org/officeDocument/2006/relationships/tags" Target="../tags/tag1512.xml"/><Relationship Id="rId22" Type="http://schemas.openxmlformats.org/officeDocument/2006/relationships/tags" Target="../tags/tag1520.xml"/><Relationship Id="rId27" Type="http://schemas.openxmlformats.org/officeDocument/2006/relationships/tags" Target="../tags/tag1525.xml"/><Relationship Id="rId30" Type="http://schemas.openxmlformats.org/officeDocument/2006/relationships/tags" Target="../tags/tag1528.xml"/><Relationship Id="rId35" Type="http://schemas.openxmlformats.org/officeDocument/2006/relationships/tags" Target="../tags/tag1533.xml"/><Relationship Id="rId43" Type="http://schemas.openxmlformats.org/officeDocument/2006/relationships/tags" Target="../tags/tag1541.xml"/><Relationship Id="rId48" Type="http://schemas.openxmlformats.org/officeDocument/2006/relationships/tags" Target="../tags/tag1546.xml"/><Relationship Id="rId56" Type="http://schemas.openxmlformats.org/officeDocument/2006/relationships/tags" Target="../tags/tag1554.xml"/><Relationship Id="rId64" Type="http://schemas.openxmlformats.org/officeDocument/2006/relationships/tags" Target="../tags/tag1562.xml"/><Relationship Id="rId69" Type="http://schemas.openxmlformats.org/officeDocument/2006/relationships/tags" Target="../tags/tag1567.xml"/><Relationship Id="rId8" Type="http://schemas.openxmlformats.org/officeDocument/2006/relationships/tags" Target="../tags/tag1506.xml"/><Relationship Id="rId51" Type="http://schemas.openxmlformats.org/officeDocument/2006/relationships/tags" Target="../tags/tag1549.xml"/><Relationship Id="rId72" Type="http://schemas.openxmlformats.org/officeDocument/2006/relationships/tags" Target="../tags/tag1570.xml"/><Relationship Id="rId3" Type="http://schemas.openxmlformats.org/officeDocument/2006/relationships/tags" Target="../tags/tag1501.xml"/><Relationship Id="rId12" Type="http://schemas.openxmlformats.org/officeDocument/2006/relationships/tags" Target="../tags/tag1510.xml"/><Relationship Id="rId17" Type="http://schemas.openxmlformats.org/officeDocument/2006/relationships/tags" Target="../tags/tag1515.xml"/><Relationship Id="rId25" Type="http://schemas.openxmlformats.org/officeDocument/2006/relationships/tags" Target="../tags/tag1523.xml"/><Relationship Id="rId33" Type="http://schemas.openxmlformats.org/officeDocument/2006/relationships/tags" Target="../tags/tag1531.xml"/><Relationship Id="rId38" Type="http://schemas.openxmlformats.org/officeDocument/2006/relationships/tags" Target="../tags/tag1536.xml"/><Relationship Id="rId46" Type="http://schemas.openxmlformats.org/officeDocument/2006/relationships/tags" Target="../tags/tag1544.xml"/><Relationship Id="rId59" Type="http://schemas.openxmlformats.org/officeDocument/2006/relationships/tags" Target="../tags/tag1557.xml"/><Relationship Id="rId67" Type="http://schemas.openxmlformats.org/officeDocument/2006/relationships/tags" Target="../tags/tag1565.xml"/><Relationship Id="rId20" Type="http://schemas.openxmlformats.org/officeDocument/2006/relationships/tags" Target="../tags/tag1518.xml"/><Relationship Id="rId41" Type="http://schemas.openxmlformats.org/officeDocument/2006/relationships/tags" Target="../tags/tag1539.xml"/><Relationship Id="rId54" Type="http://schemas.openxmlformats.org/officeDocument/2006/relationships/tags" Target="../tags/tag1552.xml"/><Relationship Id="rId62" Type="http://schemas.openxmlformats.org/officeDocument/2006/relationships/tags" Target="../tags/tag1560.xml"/><Relationship Id="rId70" Type="http://schemas.openxmlformats.org/officeDocument/2006/relationships/tags" Target="../tags/tag1568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1499.xml"/><Relationship Id="rId6" Type="http://schemas.openxmlformats.org/officeDocument/2006/relationships/tags" Target="../tags/tag1504.xml"/><Relationship Id="rId15" Type="http://schemas.openxmlformats.org/officeDocument/2006/relationships/tags" Target="../tags/tag1513.xml"/><Relationship Id="rId23" Type="http://schemas.openxmlformats.org/officeDocument/2006/relationships/tags" Target="../tags/tag1521.xml"/><Relationship Id="rId28" Type="http://schemas.openxmlformats.org/officeDocument/2006/relationships/tags" Target="../tags/tag1526.xml"/><Relationship Id="rId36" Type="http://schemas.openxmlformats.org/officeDocument/2006/relationships/tags" Target="../tags/tag1534.xml"/><Relationship Id="rId49" Type="http://schemas.openxmlformats.org/officeDocument/2006/relationships/tags" Target="../tags/tag1547.xml"/><Relationship Id="rId57" Type="http://schemas.openxmlformats.org/officeDocument/2006/relationships/tags" Target="../tags/tag1555.xml"/><Relationship Id="rId10" Type="http://schemas.openxmlformats.org/officeDocument/2006/relationships/tags" Target="../tags/tag1508.xml"/><Relationship Id="rId31" Type="http://schemas.openxmlformats.org/officeDocument/2006/relationships/tags" Target="../tags/tag1529.xml"/><Relationship Id="rId44" Type="http://schemas.openxmlformats.org/officeDocument/2006/relationships/tags" Target="../tags/tag1542.xml"/><Relationship Id="rId52" Type="http://schemas.openxmlformats.org/officeDocument/2006/relationships/tags" Target="../tags/tag1550.xml"/><Relationship Id="rId60" Type="http://schemas.openxmlformats.org/officeDocument/2006/relationships/tags" Target="../tags/tag1558.xml"/><Relationship Id="rId65" Type="http://schemas.openxmlformats.org/officeDocument/2006/relationships/tags" Target="../tags/tag1563.xml"/><Relationship Id="rId73" Type="http://schemas.openxmlformats.org/officeDocument/2006/relationships/tags" Target="../tags/tag1571.xml"/><Relationship Id="rId4" Type="http://schemas.openxmlformats.org/officeDocument/2006/relationships/tags" Target="../tags/tag1502.xml"/><Relationship Id="rId9" Type="http://schemas.openxmlformats.org/officeDocument/2006/relationships/tags" Target="../tags/tag1507.xml"/><Relationship Id="rId13" Type="http://schemas.openxmlformats.org/officeDocument/2006/relationships/tags" Target="../tags/tag1511.xml"/><Relationship Id="rId18" Type="http://schemas.openxmlformats.org/officeDocument/2006/relationships/tags" Target="../tags/tag1516.xml"/><Relationship Id="rId39" Type="http://schemas.openxmlformats.org/officeDocument/2006/relationships/tags" Target="../tags/tag1537.xml"/><Relationship Id="rId34" Type="http://schemas.openxmlformats.org/officeDocument/2006/relationships/tags" Target="../tags/tag1532.xml"/><Relationship Id="rId50" Type="http://schemas.openxmlformats.org/officeDocument/2006/relationships/tags" Target="../tags/tag1548.xml"/><Relationship Id="rId55" Type="http://schemas.openxmlformats.org/officeDocument/2006/relationships/tags" Target="../tags/tag1553.xml"/><Relationship Id="rId76" Type="http://schemas.openxmlformats.org/officeDocument/2006/relationships/notesSlide" Target="../notesSlides/notesSlide59.xml"/><Relationship Id="rId7" Type="http://schemas.openxmlformats.org/officeDocument/2006/relationships/tags" Target="../tags/tag1505.xml"/><Relationship Id="rId71" Type="http://schemas.openxmlformats.org/officeDocument/2006/relationships/tags" Target="../tags/tag156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" Type="http://schemas.openxmlformats.org/officeDocument/2006/relationships/tags" Target="../tags/tag82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image" Target="../media/image5.png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customXml" Target="../ink/ink5.xml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notesSlide" Target="../notesSlides/notesSlide7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slideLayout" Target="../slideLayouts/slideLayout2.xml"/><Relationship Id="rId8" Type="http://schemas.openxmlformats.org/officeDocument/2006/relationships/tags" Target="../tags/tag10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3" Type="http://schemas.openxmlformats.org/officeDocument/2006/relationships/tags" Target="../tags/tag131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24DE-D48D-460C-916B-245051789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1545" y="1041400"/>
            <a:ext cx="9628909" cy="2387600"/>
          </a:xfrm>
        </p:spPr>
        <p:txBody>
          <a:bodyPr>
            <a:normAutofit/>
          </a:bodyPr>
          <a:lstStyle/>
          <a:p>
            <a:r>
              <a:rPr lang="en-US" sz="4000"/>
              <a:t>CSE 332: Data Structures &amp; Parallelism</a:t>
            </a:r>
            <a:br>
              <a:rPr lang="en-US" sz="4000"/>
            </a:br>
            <a:r>
              <a:rPr lang="en-US" sz="4000"/>
              <a:t>Lecture 7: AVL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3C5D8-0730-4EC8-AFEB-1671F0884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0996"/>
            <a:ext cx="9144000" cy="1655762"/>
          </a:xfrm>
        </p:spPr>
        <p:txBody>
          <a:bodyPr/>
          <a:lstStyle/>
          <a:p>
            <a:r>
              <a:rPr lang="en-US"/>
              <a:t>Arthur Liu</a:t>
            </a:r>
          </a:p>
          <a:p>
            <a:r>
              <a:rPr lang="en-US"/>
              <a:t>Summer 2022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642EC-19F7-804B-B97A-C4759BCC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8D10A0-3361-7045-989D-EE595C6C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F2AED4D-A392-4A13-BA5E-9C06308E973F}"/>
                  </a:ext>
                </a:extLst>
              </p14:cNvPr>
              <p14:cNvContentPartPr/>
              <p14:nvPr/>
            </p14:nvContentPartPr>
            <p14:xfrm>
              <a:off x="1573560" y="526680"/>
              <a:ext cx="4006440" cy="1642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F2AED4D-A392-4A13-BA5E-9C06308E97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4200" y="517320"/>
                <a:ext cx="4025160" cy="166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92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val 1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300119" y="4076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7</a:t>
            </a:r>
          </a:p>
        </p:txBody>
      </p:sp>
      <p:sp>
        <p:nvSpPr>
          <p:cNvPr id="25602" name="Oval 1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8128000" y="3467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11</a:t>
            </a:r>
          </a:p>
        </p:txBody>
      </p:sp>
      <p:sp>
        <p:nvSpPr>
          <p:cNvPr id="25603" name="Oval 1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705600" y="3467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6</a:t>
            </a:r>
          </a:p>
        </p:txBody>
      </p:sp>
      <p:sp>
        <p:nvSpPr>
          <p:cNvPr id="25604" name="Oval 1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657600" y="3448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25605" name="Oval 1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7416800" y="2800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8</a:t>
            </a:r>
          </a:p>
        </p:txBody>
      </p:sp>
      <p:sp>
        <p:nvSpPr>
          <p:cNvPr id="25606" name="Oval 20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2800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25607" name="Oval 2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994400" y="2133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5</a:t>
            </a:r>
          </a:p>
        </p:txBody>
      </p:sp>
      <p:cxnSp>
        <p:nvCxnSpPr>
          <p:cNvPr id="25608" name="AutoShape 22"/>
          <p:cNvCxnSpPr>
            <a:cxnSpLocks noChangeShapeType="1"/>
            <a:stCxn id="25607" idx="3"/>
            <a:endCxn id="25606" idx="0"/>
          </p:cNvCxnSpPr>
          <p:nvPr>
            <p:custDataLst>
              <p:tags r:id="rId8"/>
            </p:custDataLst>
          </p:nvPr>
        </p:nvCxnSpPr>
        <p:spPr bwMode="auto">
          <a:xfrm flipH="1">
            <a:off x="4826001" y="2397126"/>
            <a:ext cx="12430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09" name="AutoShape 23"/>
          <p:cNvCxnSpPr>
            <a:cxnSpLocks noChangeShapeType="1"/>
            <a:stCxn id="25607" idx="5"/>
            <a:endCxn id="25605" idx="0"/>
          </p:cNvCxnSpPr>
          <p:nvPr>
            <p:custDataLst>
              <p:tags r:id="rId9"/>
            </p:custDataLst>
          </p:nvPr>
        </p:nvCxnSpPr>
        <p:spPr bwMode="auto">
          <a:xfrm>
            <a:off x="6427788" y="2397126"/>
            <a:ext cx="12430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0" name="AutoShape 24"/>
          <p:cNvCxnSpPr>
            <a:cxnSpLocks noChangeShapeType="1"/>
            <a:stCxn id="25605" idx="3"/>
            <a:endCxn id="25603" idx="0"/>
          </p:cNvCxnSpPr>
          <p:nvPr>
            <p:custDataLst>
              <p:tags r:id="rId10"/>
            </p:custDataLst>
          </p:nvPr>
        </p:nvCxnSpPr>
        <p:spPr bwMode="auto">
          <a:xfrm flipH="1">
            <a:off x="6959601" y="3063876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1" name="AutoShape 25"/>
          <p:cNvCxnSpPr>
            <a:cxnSpLocks noChangeShapeType="1"/>
            <a:stCxn id="25605" idx="5"/>
            <a:endCxn id="25602" idx="0"/>
          </p:cNvCxnSpPr>
          <p:nvPr>
            <p:custDataLst>
              <p:tags r:id="rId11"/>
            </p:custDataLst>
          </p:nvPr>
        </p:nvCxnSpPr>
        <p:spPr bwMode="auto">
          <a:xfrm>
            <a:off x="7850188" y="3063876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2" name="AutoShape 26"/>
          <p:cNvCxnSpPr>
            <a:cxnSpLocks noChangeShapeType="1"/>
            <a:stCxn id="25606" idx="3"/>
            <a:endCxn id="25604" idx="0"/>
          </p:cNvCxnSpPr>
          <p:nvPr>
            <p:custDataLst>
              <p:tags r:id="rId12"/>
            </p:custDataLst>
          </p:nvPr>
        </p:nvCxnSpPr>
        <p:spPr bwMode="auto">
          <a:xfrm flipH="1">
            <a:off x="3911601" y="3063876"/>
            <a:ext cx="735013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3" name="AutoShape 27"/>
          <p:cNvCxnSpPr>
            <a:cxnSpLocks noChangeShapeType="1"/>
            <a:endCxn id="25601" idx="0"/>
          </p:cNvCxnSpPr>
          <p:nvPr>
            <p:custDataLst>
              <p:tags r:id="rId13"/>
            </p:custDataLst>
          </p:nvPr>
        </p:nvCxnSpPr>
        <p:spPr bwMode="auto">
          <a:xfrm>
            <a:off x="7022307" y="3711576"/>
            <a:ext cx="531812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6" name="Oval 34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283200" y="3448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3</a:t>
            </a:r>
          </a:p>
        </p:txBody>
      </p:sp>
      <p:cxnSp>
        <p:nvCxnSpPr>
          <p:cNvPr id="25617" name="AutoShape 35"/>
          <p:cNvCxnSpPr>
            <a:cxnSpLocks noChangeShapeType="1"/>
            <a:stCxn id="25606" idx="5"/>
            <a:endCxn id="25616" idx="0"/>
          </p:cNvCxnSpPr>
          <p:nvPr>
            <p:custDataLst>
              <p:tags r:id="rId15"/>
            </p:custDataLst>
          </p:nvPr>
        </p:nvCxnSpPr>
        <p:spPr bwMode="auto">
          <a:xfrm rot="16200000" flipH="1">
            <a:off x="5069682" y="2980532"/>
            <a:ext cx="403225" cy="531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27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EX3: An AVL tree?</a:t>
            </a:r>
          </a:p>
        </p:txBody>
      </p:sp>
      <p:sp>
        <p:nvSpPr>
          <p:cNvPr id="25628" name="Date Placeholder 30"/>
          <p:cNvSpPr>
            <a:spLocks noGrp="1"/>
          </p:cNvSpPr>
          <p:nvPr>
            <p:ph type="dt" sz="quarter" idx="10"/>
            <p:custDataLst>
              <p:tags r:id="rId17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25629" name="Slide Number Placeholder 31"/>
          <p:cNvSpPr>
            <a:spLocks noGrp="1"/>
          </p:cNvSpPr>
          <p:nvPr>
            <p:ph type="sldNum" sz="quarter" idx="12"/>
            <p:custDataLst>
              <p:tags r:id="rId18"/>
            </p:custDataLst>
          </p:nvPr>
        </p:nvSpPr>
        <p:spPr>
          <a:noFill/>
        </p:spPr>
        <p:txBody>
          <a:bodyPr/>
          <a:lstStyle/>
          <a:p>
            <a:fld id="{D11B8AB3-E1CC-43A0-9E2E-316F4273DD2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3" name="Oval 15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953495" y="409214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4</a:t>
            </a:r>
          </a:p>
        </p:txBody>
      </p:sp>
      <p:cxnSp>
        <p:nvCxnSpPr>
          <p:cNvPr id="24" name="AutoShape 27"/>
          <p:cNvCxnSpPr>
            <a:cxnSpLocks noChangeShapeType="1"/>
            <a:endCxn id="23" idx="0"/>
          </p:cNvCxnSpPr>
          <p:nvPr>
            <p:custDataLst>
              <p:tags r:id="rId20"/>
            </p:custDataLst>
          </p:nvPr>
        </p:nvCxnSpPr>
        <p:spPr bwMode="auto">
          <a:xfrm>
            <a:off x="5675683" y="3727016"/>
            <a:ext cx="531812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362325" y="355282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6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634831" y="415203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7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022307" y="40576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8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91525" y="35718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9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24202" y="36099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0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67670" y="3595321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1" name="Text Box 2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131760" y="28067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2" name="Text Box 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287127" y="28384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3" name="Text Box 2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690260" y="21576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212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Good News Everyone!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600199"/>
            <a:ext cx="7619999" cy="320839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/>
              <a:t>We will prove that number of nodes grows exponentially with height of AVL tree so therefore: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400" dirty="0"/>
              <a:t> is </a:t>
            </a:r>
            <a:r>
              <a:rPr lang="en-US" sz="2400" i="1" dirty="0"/>
              <a:t>O</a:t>
            </a:r>
            <a:r>
              <a:rPr lang="en-US" sz="2400" dirty="0"/>
              <a:t>(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)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r>
              <a:rPr lang="en-US" sz="2400" dirty="0"/>
              <a:t>But as we </a:t>
            </a:r>
            <a:r>
              <a:rPr lang="en-US" sz="2400" b="1" dirty="0"/>
              <a:t>insert</a:t>
            </a:r>
            <a:r>
              <a:rPr lang="en-US" sz="2400" dirty="0"/>
              <a:t> and </a:t>
            </a:r>
            <a:r>
              <a:rPr lang="en-US" sz="2400" b="1" dirty="0"/>
              <a:t>delete</a:t>
            </a:r>
            <a:r>
              <a:rPr lang="en-US" sz="2400" dirty="0"/>
              <a:t> elements, we need to: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Track balance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Detect imbalance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Restore balance</a:t>
            </a:r>
          </a:p>
        </p:txBody>
      </p:sp>
      <p:sp>
        <p:nvSpPr>
          <p:cNvPr id="3891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883A0EC4-EFC4-45C3-A036-D8AEEF69ABA0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9C6E20-E5EB-2E42-AD40-A11B9DF1E529}"/>
              </a:ext>
            </a:extLst>
          </p:cNvPr>
          <p:cNvGrpSpPr/>
          <p:nvPr/>
        </p:nvGrpSpPr>
        <p:grpSpPr>
          <a:xfrm>
            <a:off x="7696198" y="2859141"/>
            <a:ext cx="3657600" cy="3048000"/>
            <a:chOff x="6019800" y="2971800"/>
            <a:chExt cx="3657600" cy="3048000"/>
          </a:xfrm>
        </p:grpSpPr>
        <p:sp>
          <p:nvSpPr>
            <p:cNvPr id="38917" name="Oval 4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086600" y="4749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000" dirty="0"/>
                <a:t>9</a:t>
              </a:r>
            </a:p>
          </p:txBody>
        </p:sp>
        <p:sp>
          <p:nvSpPr>
            <p:cNvPr id="38918" name="Oval 5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019800" y="4749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000"/>
                <a:t>2</a:t>
              </a:r>
            </a:p>
          </p:txBody>
        </p:sp>
        <p:sp>
          <p:nvSpPr>
            <p:cNvPr id="38919" name="Oval 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553200" y="3860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000"/>
                <a:t>5</a:t>
              </a:r>
            </a:p>
          </p:txBody>
        </p:sp>
        <p:sp>
          <p:nvSpPr>
            <p:cNvPr id="38920" name="Oval 8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620000" y="2971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2000"/>
                <a:t>10</a:t>
              </a:r>
            </a:p>
          </p:txBody>
        </p:sp>
        <p:cxnSp>
          <p:nvCxnSpPr>
            <p:cNvPr id="38921" name="AutoShape 9"/>
            <p:cNvCxnSpPr>
              <a:cxnSpLocks noChangeShapeType="1"/>
              <a:stCxn id="38920" idx="3"/>
              <a:endCxn id="38919" idx="0"/>
            </p:cNvCxnSpPr>
            <p:nvPr>
              <p:custDataLst>
                <p:tags r:id="rId9"/>
              </p:custDataLst>
            </p:nvPr>
          </p:nvCxnSpPr>
          <p:spPr bwMode="auto">
            <a:xfrm rot="5400000">
              <a:off x="6927851" y="3113088"/>
              <a:ext cx="563562" cy="9318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8922" name="AutoShape 10"/>
            <p:cNvCxnSpPr>
              <a:cxnSpLocks noChangeShapeType="1"/>
              <a:stCxn id="38920" idx="5"/>
            </p:cNvCxnSpPr>
            <p:nvPr>
              <p:custDataLst>
                <p:tags r:id="rId10"/>
              </p:custDataLst>
            </p:nvPr>
          </p:nvCxnSpPr>
          <p:spPr bwMode="auto">
            <a:xfrm rot="16200000" flipH="1">
              <a:off x="8148638" y="3094038"/>
              <a:ext cx="563562" cy="9699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8923" name="AutoShape 11"/>
            <p:cNvCxnSpPr>
              <a:cxnSpLocks noChangeShapeType="1"/>
            </p:cNvCxnSpPr>
            <p:nvPr>
              <p:custDataLst>
                <p:tags r:id="rId11"/>
              </p:custDataLst>
            </p:nvPr>
          </p:nvCxnSpPr>
          <p:spPr bwMode="auto">
            <a:xfrm rot="16200000" flipH="1">
              <a:off x="8962232" y="4301332"/>
              <a:ext cx="563562" cy="3333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8924" name="AutoShape 12"/>
            <p:cNvCxnSpPr>
              <a:cxnSpLocks noChangeShapeType="1"/>
              <a:stCxn id="38919" idx="3"/>
              <a:endCxn id="38918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6210301" y="4205288"/>
              <a:ext cx="3984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8925" name="AutoShape 13"/>
            <p:cNvCxnSpPr>
              <a:cxnSpLocks noChangeShapeType="1"/>
              <a:stCxn id="38919" idx="5"/>
              <a:endCxn id="38917" idx="0"/>
            </p:cNvCxnSpPr>
            <p:nvPr>
              <p:custDataLst>
                <p:tags r:id="rId13"/>
              </p:custDataLst>
            </p:nvPr>
          </p:nvCxnSpPr>
          <p:spPr bwMode="auto">
            <a:xfrm>
              <a:off x="6878638" y="4205288"/>
              <a:ext cx="398462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8926" name="Oval 1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705600" y="56388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000"/>
                <a:t>7</a:t>
              </a:r>
            </a:p>
          </p:txBody>
        </p:sp>
        <p:cxnSp>
          <p:nvCxnSpPr>
            <p:cNvPr id="38927" name="AutoShape 17"/>
            <p:cNvCxnSpPr>
              <a:cxnSpLocks noChangeShapeType="1"/>
              <a:stCxn id="38917" idx="3"/>
              <a:endCxn id="38926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6896101" y="5094288"/>
              <a:ext cx="246063" cy="525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8929" name="Oval 8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839200" y="38100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2000"/>
                <a:t>15</a:t>
              </a:r>
            </a:p>
          </p:txBody>
        </p:sp>
        <p:sp>
          <p:nvSpPr>
            <p:cNvPr id="38930" name="Oval 8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296400" y="4724400"/>
              <a:ext cx="381000" cy="381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eaLnBrk="0" hangingPunct="0"/>
              <a:r>
                <a:rPr lang="en-US" sz="2000"/>
                <a:t>20</a:t>
              </a:r>
            </a:p>
          </p:txBody>
        </p:sp>
      </p:grpSp>
      <p:pic>
        <p:nvPicPr>
          <p:cNvPr id="2050" name="Picture 2" descr="Good news, everyone! | Futurama Wiki | Fandom">
            <a:extLst>
              <a:ext uri="{FF2B5EF4-FFF2-40B4-BE49-F238E27FC236}">
                <a16:creationId xmlns:a16="http://schemas.microsoft.com/office/drawing/2014/main" id="{FF862E0E-ACF3-904B-ADB2-B9CCB45E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538" y="380139"/>
            <a:ext cx="1290120" cy="16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1" name="AutoShape 2"/>
          <p:cNvCxnSpPr>
            <a:cxnSpLocks noChangeShapeType="1"/>
            <a:stCxn id="40969" idx="5"/>
            <a:endCxn id="40964" idx="0"/>
          </p:cNvCxnSpPr>
          <p:nvPr>
            <p:custDataLst>
              <p:tags r:id="rId1"/>
            </p:custDataLst>
          </p:nvPr>
        </p:nvCxnSpPr>
        <p:spPr bwMode="auto">
          <a:xfrm>
            <a:off x="5208588" y="2249488"/>
            <a:ext cx="855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962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 AVL Tree</a:t>
            </a:r>
          </a:p>
        </p:txBody>
      </p:sp>
      <p:sp>
        <p:nvSpPr>
          <p:cNvPr id="4096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 flipH="1">
            <a:off x="5857875" y="790575"/>
            <a:ext cx="1790700" cy="2647950"/>
          </a:xfrm>
          <a:custGeom>
            <a:avLst/>
            <a:gdLst>
              <a:gd name="T0" fmla="*/ 1476664 w 21600"/>
              <a:gd name="T1" fmla="*/ 1323975 h 21600"/>
              <a:gd name="T2" fmla="*/ 895350 w 21600"/>
              <a:gd name="T3" fmla="*/ 2647950 h 21600"/>
              <a:gd name="T4" fmla="*/ 314036 w 21600"/>
              <a:gd name="T5" fmla="*/ 1323975 h 21600"/>
              <a:gd name="T6" fmla="*/ 89535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88 w 21600"/>
              <a:gd name="T13" fmla="*/ 5588 h 21600"/>
              <a:gd name="T14" fmla="*/ 16012 w 21600"/>
              <a:gd name="T15" fmla="*/ 160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7575" y="21600"/>
                </a:lnTo>
                <a:lnTo>
                  <a:pt x="1402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F8F8F8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Oval 5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873750" y="2819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20</a:t>
            </a:r>
          </a:p>
        </p:txBody>
      </p:sp>
      <p:sp>
        <p:nvSpPr>
          <p:cNvPr id="40965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3497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9</a:t>
            </a:r>
          </a:p>
        </p:txBody>
      </p:sp>
      <p:sp>
        <p:nvSpPr>
          <p:cNvPr id="40966" name="Oval 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2829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2</a:t>
            </a:r>
          </a:p>
        </p:txBody>
      </p:sp>
      <p:sp>
        <p:nvSpPr>
          <p:cNvPr id="40967" name="Oval 8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4165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15</a:t>
            </a:r>
          </a:p>
        </p:txBody>
      </p:sp>
      <p:sp>
        <p:nvSpPr>
          <p:cNvPr id="40968" name="Oval 9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8163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5</a:t>
            </a:r>
          </a:p>
        </p:txBody>
      </p:sp>
      <p:sp>
        <p:nvSpPr>
          <p:cNvPr id="40969" name="Oval 10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4883150" y="1905000"/>
            <a:ext cx="381000" cy="381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10</a:t>
            </a:r>
          </a:p>
        </p:txBody>
      </p:sp>
      <p:cxnSp>
        <p:nvCxnSpPr>
          <p:cNvPr id="40970" name="AutoShape 11"/>
          <p:cNvCxnSpPr>
            <a:cxnSpLocks noChangeShapeType="1"/>
            <a:stCxn id="40969" idx="3"/>
            <a:endCxn id="40968" idx="0"/>
          </p:cNvCxnSpPr>
          <p:nvPr>
            <p:custDataLst>
              <p:tags r:id="rId10"/>
            </p:custDataLst>
          </p:nvPr>
        </p:nvCxnSpPr>
        <p:spPr bwMode="auto">
          <a:xfrm flipH="1">
            <a:off x="4006851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1" name="AutoShape 12"/>
          <p:cNvCxnSpPr>
            <a:cxnSpLocks noChangeShapeType="1"/>
            <a:stCxn id="40964" idx="3"/>
            <a:endCxn id="40967" idx="0"/>
          </p:cNvCxnSpPr>
          <p:nvPr>
            <p:custDataLst>
              <p:tags r:id="rId11"/>
            </p:custDataLst>
          </p:nvPr>
        </p:nvCxnSpPr>
        <p:spPr bwMode="auto">
          <a:xfrm flipH="1">
            <a:off x="5607051" y="3163888"/>
            <a:ext cx="322263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2" name="AutoShape 13"/>
          <p:cNvCxnSpPr>
            <a:cxnSpLocks noChangeShapeType="1"/>
            <a:stCxn id="40968" idx="3"/>
            <a:endCxn id="40966" idx="0"/>
          </p:cNvCxnSpPr>
          <p:nvPr>
            <p:custDataLst>
              <p:tags r:id="rId12"/>
            </p:custDataLst>
          </p:nvPr>
        </p:nvCxnSpPr>
        <p:spPr bwMode="auto">
          <a:xfrm flipH="1">
            <a:off x="3473451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3" name="AutoShape 14"/>
          <p:cNvCxnSpPr>
            <a:cxnSpLocks noChangeShapeType="1"/>
            <a:stCxn id="40968" idx="5"/>
            <a:endCxn id="40965" idx="0"/>
          </p:cNvCxnSpPr>
          <p:nvPr>
            <p:custDataLst>
              <p:tags r:id="rId13"/>
            </p:custDataLst>
          </p:nvPr>
        </p:nvCxnSpPr>
        <p:spPr bwMode="auto">
          <a:xfrm>
            <a:off x="41417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974" name="Oval 15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6407150" y="3657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30</a:t>
            </a:r>
          </a:p>
        </p:txBody>
      </p:sp>
      <p:sp>
        <p:nvSpPr>
          <p:cNvPr id="40975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57213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17</a:t>
            </a:r>
          </a:p>
        </p:txBody>
      </p:sp>
      <p:sp>
        <p:nvSpPr>
          <p:cNvPr id="40976" name="Oval 17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39687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7</a:t>
            </a:r>
          </a:p>
        </p:txBody>
      </p:sp>
      <p:cxnSp>
        <p:nvCxnSpPr>
          <p:cNvPr id="40977" name="AutoShape 18"/>
          <p:cNvCxnSpPr>
            <a:cxnSpLocks noChangeShapeType="1"/>
            <a:stCxn id="40965" idx="3"/>
            <a:endCxn id="40976" idx="0"/>
          </p:cNvCxnSpPr>
          <p:nvPr>
            <p:custDataLst>
              <p:tags r:id="rId17"/>
            </p:custDataLst>
          </p:nvPr>
        </p:nvCxnSpPr>
        <p:spPr bwMode="auto">
          <a:xfrm flipH="1">
            <a:off x="4159251" y="4027488"/>
            <a:ext cx="2460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8" name="AutoShape 19"/>
          <p:cNvCxnSpPr>
            <a:cxnSpLocks noChangeShapeType="1"/>
            <a:stCxn id="40967" idx="5"/>
            <a:endCxn id="40975" idx="0"/>
          </p:cNvCxnSpPr>
          <p:nvPr>
            <p:custDataLst>
              <p:tags r:id="rId18"/>
            </p:custDataLst>
          </p:nvPr>
        </p:nvCxnSpPr>
        <p:spPr bwMode="auto">
          <a:xfrm>
            <a:off x="5741988" y="4002088"/>
            <a:ext cx="1698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979" name="AutoShape 20"/>
          <p:cNvCxnSpPr>
            <a:cxnSpLocks noChangeShapeType="1"/>
            <a:stCxn id="40964" idx="5"/>
            <a:endCxn id="40974" idx="0"/>
          </p:cNvCxnSpPr>
          <p:nvPr>
            <p:custDataLst>
              <p:tags r:id="rId19"/>
            </p:custDataLst>
          </p:nvPr>
        </p:nvCxnSpPr>
        <p:spPr bwMode="auto">
          <a:xfrm>
            <a:off x="6199188" y="3163888"/>
            <a:ext cx="398462" cy="474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980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4200" y="341312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0981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10000" y="425132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0982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43600" y="4267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0983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629400" y="3352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0984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264150" y="3352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0985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0" y="3352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0986" name="Text Box 2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581400" y="25146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987" name="Text Box 2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172200" y="25146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988" name="Text Box 2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730750" y="158432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0989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077200" y="1638300"/>
            <a:ext cx="914400" cy="4572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40990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077200" y="2095500"/>
            <a:ext cx="914400" cy="4572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0991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077200" y="2552700"/>
            <a:ext cx="457200" cy="4572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534400" y="2552700"/>
            <a:ext cx="457200" cy="4572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8083550" y="2819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8807450" y="28194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Text Box 3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997950" y="1660525"/>
            <a:ext cx="768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value</a:t>
            </a:r>
          </a:p>
        </p:txBody>
      </p:sp>
      <p:sp>
        <p:nvSpPr>
          <p:cNvPr id="40996" name="Text Box 37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001126" y="2117725"/>
            <a:ext cx="86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height</a:t>
            </a:r>
          </a:p>
        </p:txBody>
      </p:sp>
      <p:sp>
        <p:nvSpPr>
          <p:cNvPr id="40997" name="Text Box 3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997950" y="2574925"/>
            <a:ext cx="1056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children</a:t>
            </a:r>
          </a:p>
        </p:txBody>
      </p:sp>
      <p:sp>
        <p:nvSpPr>
          <p:cNvPr id="40998" name="AutoShape 39" hidden="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705600" y="5105400"/>
            <a:ext cx="3048000" cy="685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Track height at all times!</a:t>
            </a:r>
          </a:p>
        </p:txBody>
      </p:sp>
      <p:sp>
        <p:nvSpPr>
          <p:cNvPr id="40999" name="Rectangle 3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8077200" y="1219200"/>
            <a:ext cx="914400" cy="457200"/>
          </a:xfrm>
          <a:prstGeom prst="rect">
            <a:avLst/>
          </a:prstGeom>
          <a:solidFill>
            <a:srgbClr val="F8F8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41000" name="Text Box 3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8991601" y="121920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key </a:t>
            </a:r>
          </a:p>
        </p:txBody>
      </p:sp>
      <p:sp>
        <p:nvSpPr>
          <p:cNvPr id="41001" name="Date Placeholder 41"/>
          <p:cNvSpPr>
            <a:spLocks noGrp="1"/>
          </p:cNvSpPr>
          <p:nvPr>
            <p:ph type="dt" sz="quarter" idx="10"/>
            <p:custDataLst>
              <p:tags r:id="rId4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41002" name="Slide Number Placeholder 42"/>
          <p:cNvSpPr>
            <a:spLocks noGrp="1"/>
          </p:cNvSpPr>
          <p:nvPr>
            <p:ph type="sldNum" sz="quarter" idx="12"/>
            <p:custDataLst>
              <p:tags r:id="rId42"/>
            </p:custDataLst>
          </p:nvPr>
        </p:nvSpPr>
        <p:spPr>
          <a:noFill/>
        </p:spPr>
        <p:txBody>
          <a:bodyPr/>
          <a:lstStyle/>
          <a:p>
            <a:fld id="{40679C75-A751-49F1-9422-9C193D47C247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3955FB-6550-4310-A9FF-CB7EA9E13114}"/>
                  </a:ext>
                </a:extLst>
              </p14:cNvPr>
              <p14:cNvContentPartPr/>
              <p14:nvPr/>
            </p14:nvContentPartPr>
            <p14:xfrm>
              <a:off x="9148680" y="1326960"/>
              <a:ext cx="1753920" cy="139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3955FB-6550-4310-A9FF-CB7EA9E13114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139320" y="1317600"/>
                <a:ext cx="1772640" cy="1411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533400"/>
            <a:ext cx="9144000" cy="685800"/>
          </a:xfrm>
        </p:spPr>
        <p:txBody>
          <a:bodyPr/>
          <a:lstStyle/>
          <a:p>
            <a:pPr eaLnBrk="1" hangingPunct="1"/>
            <a:r>
              <a:rPr lang="en-US"/>
              <a:t>AVL tree operations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8200" y="1466850"/>
            <a:ext cx="10515600" cy="48895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/>
              <a:t>AVL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dirty="0"/>
              <a:t>: </a:t>
            </a:r>
          </a:p>
          <a:p>
            <a:pPr marL="457200" lvl="1" indent="0" eaLnBrk="1" hangingPunct="1">
              <a:buNone/>
            </a:pPr>
            <a:r>
              <a:rPr lang="en-US" dirty="0"/>
              <a:t>Same as BST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find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en-US" b="1" dirty="0">
                <a:solidFill>
                  <a:schemeClr val="accent2"/>
                </a:solidFill>
              </a:rPr>
              <a:t>AVL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>
                <a:solidFill>
                  <a:schemeClr val="accent2"/>
                </a:solidFill>
              </a:rPr>
              <a:t>: </a:t>
            </a: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chemeClr val="accent2"/>
                </a:solidFill>
              </a:rPr>
              <a:t>First BST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i="1" dirty="0">
                <a:solidFill>
                  <a:schemeClr val="accent2"/>
                </a:solidFill>
              </a:rPr>
              <a:t>then</a:t>
            </a:r>
            <a:r>
              <a:rPr lang="en-US" dirty="0">
                <a:solidFill>
                  <a:schemeClr val="accent2"/>
                </a:solidFill>
              </a:rPr>
              <a:t> check balance and potentially “fix” the AVL tree</a:t>
            </a:r>
          </a:p>
          <a:p>
            <a:pPr marL="457200" lvl="1" indent="0" eaLnBrk="1" hangingPunct="1">
              <a:buNone/>
            </a:pPr>
            <a:r>
              <a:rPr lang="en-US" dirty="0">
                <a:solidFill>
                  <a:schemeClr val="accent2"/>
                </a:solidFill>
              </a:rPr>
              <a:t>Four different imbalance cases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b="1" dirty="0"/>
              <a:t>AVL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delete</a:t>
            </a:r>
            <a:r>
              <a:rPr lang="en-US" dirty="0"/>
              <a:t>: </a:t>
            </a:r>
          </a:p>
          <a:p>
            <a:pPr marL="457200" lvl="1" indent="0" eaLnBrk="1" hangingPunct="1">
              <a:buNone/>
            </a:pPr>
            <a:r>
              <a:rPr lang="en-US" dirty="0"/>
              <a:t>The “easy way” is lazy deletion</a:t>
            </a:r>
          </a:p>
          <a:p>
            <a:pPr marL="457200" lvl="1" indent="0" eaLnBrk="1" hangingPunct="1">
              <a:buNone/>
            </a:pPr>
            <a:r>
              <a:rPr lang="en-US" dirty="0"/>
              <a:t>Otherwise, like insert we do the deletion and then have several imbalance cases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3011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B5F61BB9-AAB9-44F2-9BC0-340FFB1888B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422400"/>
            <a:ext cx="6442093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kern="0"/>
              <a:t>Let </a:t>
            </a:r>
            <a:r>
              <a:rPr lang="en-US" i="1" kern="0"/>
              <a:t>b</a:t>
            </a:r>
            <a:r>
              <a:rPr lang="en-US" kern="0"/>
              <a:t> be the node where an imbalance occurs.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kern="0"/>
              <a:t>Four cases to consider.  The insertion is in the</a:t>
            </a:r>
          </a:p>
          <a:p>
            <a:pPr marL="59055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kern="0">
                <a:solidFill>
                  <a:schemeClr val="accent2"/>
                </a:solidFill>
              </a:rPr>
              <a:t>left</a:t>
            </a:r>
            <a:r>
              <a:rPr lang="en-US" kern="0"/>
              <a:t> subtree of the </a:t>
            </a:r>
            <a:r>
              <a:rPr lang="en-US" kern="0">
                <a:solidFill>
                  <a:schemeClr val="accent2"/>
                </a:solidFill>
              </a:rPr>
              <a:t>left</a:t>
            </a:r>
            <a:r>
              <a:rPr lang="en-US" kern="0"/>
              <a:t> child of </a:t>
            </a:r>
            <a:r>
              <a:rPr lang="en-US" i="1" kern="0"/>
              <a:t>b.</a:t>
            </a:r>
          </a:p>
          <a:p>
            <a:pPr marL="59055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kern="0">
                <a:solidFill>
                  <a:srgbClr val="FF0000"/>
                </a:solidFill>
              </a:rPr>
              <a:t>right</a:t>
            </a:r>
            <a:r>
              <a:rPr lang="en-US" kern="0"/>
              <a:t> subtree of the </a:t>
            </a:r>
            <a:r>
              <a:rPr lang="en-US" kern="0">
                <a:solidFill>
                  <a:schemeClr val="accent2"/>
                </a:solidFill>
              </a:rPr>
              <a:t>left</a:t>
            </a:r>
            <a:r>
              <a:rPr lang="en-US" kern="0"/>
              <a:t> child of </a:t>
            </a:r>
            <a:r>
              <a:rPr lang="en-US" i="1" kern="0"/>
              <a:t>b.</a:t>
            </a:r>
          </a:p>
          <a:p>
            <a:pPr marL="59055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kern="0">
                <a:solidFill>
                  <a:schemeClr val="accent2"/>
                </a:solidFill>
              </a:rPr>
              <a:t>left</a:t>
            </a:r>
            <a:r>
              <a:rPr lang="en-US" kern="0"/>
              <a:t> subtree of the </a:t>
            </a:r>
            <a:r>
              <a:rPr lang="en-US" kern="0">
                <a:solidFill>
                  <a:srgbClr val="FF0000"/>
                </a:solidFill>
              </a:rPr>
              <a:t>right</a:t>
            </a:r>
            <a:r>
              <a:rPr lang="en-US" kern="0"/>
              <a:t> child of </a:t>
            </a:r>
            <a:r>
              <a:rPr lang="en-US" i="1" kern="0"/>
              <a:t>b.</a:t>
            </a:r>
          </a:p>
          <a:p>
            <a:pPr marL="59055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kern="0">
                <a:solidFill>
                  <a:srgbClr val="FF0000"/>
                </a:solidFill>
              </a:rPr>
              <a:t>right</a:t>
            </a:r>
            <a:r>
              <a:rPr lang="en-US" kern="0"/>
              <a:t> subtree of the </a:t>
            </a:r>
            <a:r>
              <a:rPr lang="en-US" kern="0">
                <a:solidFill>
                  <a:srgbClr val="FF0000"/>
                </a:solidFill>
              </a:rPr>
              <a:t>right</a:t>
            </a:r>
            <a:r>
              <a:rPr lang="en-US" kern="0"/>
              <a:t> child of </a:t>
            </a:r>
            <a:r>
              <a:rPr lang="en-US" i="1" kern="0"/>
              <a:t>b.</a:t>
            </a:r>
          </a:p>
          <a:p>
            <a:pPr marL="57150" indent="0" eaLnBrk="1" hangingPunct="1">
              <a:lnSpc>
                <a:spcPct val="90000"/>
              </a:lnSpc>
              <a:buNone/>
            </a:pPr>
            <a:endParaRPr lang="en-US" i="1" kern="0"/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b="1" kern="0"/>
              <a:t>Idea</a:t>
            </a:r>
            <a:r>
              <a:rPr lang="en-US" kern="0"/>
              <a:t>: Cases 1 &amp; 4 are solved by a </a:t>
            </a:r>
            <a:r>
              <a:rPr lang="en-US" kern="0">
                <a:solidFill>
                  <a:srgbClr val="FF0000"/>
                </a:solidFill>
              </a:rPr>
              <a:t>single rotation</a:t>
            </a:r>
            <a:br>
              <a:rPr lang="en-US" kern="0"/>
            </a:br>
            <a:r>
              <a:rPr lang="en-US" kern="0"/>
              <a:t>Cases 2 &amp; 3 are solved by a </a:t>
            </a:r>
            <a:r>
              <a:rPr lang="en-US" kern="0">
                <a:solidFill>
                  <a:srgbClr val="FF0000"/>
                </a:solidFill>
              </a:rPr>
              <a:t>double</a:t>
            </a:r>
            <a:r>
              <a:rPr lang="en-US" sz="3200" kern="0">
                <a:solidFill>
                  <a:srgbClr val="FF0000"/>
                </a:solidFill>
              </a:rPr>
              <a:t> </a:t>
            </a:r>
            <a:r>
              <a:rPr lang="en-US" kern="0">
                <a:solidFill>
                  <a:srgbClr val="FF0000"/>
                </a:solidFill>
              </a:rPr>
              <a:t>rotation</a:t>
            </a:r>
            <a:endParaRPr lang="en-US" sz="3200" ker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400050"/>
            <a:ext cx="9067800" cy="685800"/>
          </a:xfrm>
        </p:spPr>
        <p:txBody>
          <a:bodyPr/>
          <a:lstStyle/>
          <a:p>
            <a:pPr eaLnBrk="1" hangingPunct="1"/>
            <a:r>
              <a:rPr lang="en-US"/>
              <a:t>AVL tree insert</a:t>
            </a:r>
          </a:p>
        </p:txBody>
      </p:sp>
      <p:grpSp>
        <p:nvGrpSpPr>
          <p:cNvPr id="8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189807" y="2353374"/>
            <a:ext cx="4191000" cy="2057400"/>
            <a:chOff x="4800600" y="3048000"/>
            <a:chExt cx="4191000" cy="2057400"/>
          </a:xfrm>
        </p:grpSpPr>
        <p:sp>
          <p:nvSpPr>
            <p:cNvPr id="9" name="Oval 7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737350" y="3048000"/>
              <a:ext cx="577850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b</a:t>
              </a:r>
            </a:p>
          </p:txBody>
        </p:sp>
        <p:cxnSp>
          <p:nvCxnSpPr>
            <p:cNvPr id="10" name="AutoShape 5"/>
            <p:cNvCxnSpPr>
              <a:cxnSpLocks noChangeShapeType="1"/>
              <a:stCxn id="9" idx="3"/>
              <a:endCxn id="20" idx="0"/>
            </p:cNvCxnSpPr>
            <p:nvPr>
              <p:custDataLst>
                <p:tags r:id="rId6"/>
              </p:custDataLst>
            </p:nvPr>
          </p:nvCxnSpPr>
          <p:spPr bwMode="auto">
            <a:xfrm rot="5400000">
              <a:off x="6196917" y="3088104"/>
              <a:ext cx="386029" cy="8640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1" name="AutoShape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800600" y="42672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cxnSp>
          <p:nvCxnSpPr>
            <p:cNvPr id="12" name="AutoShape 10"/>
            <p:cNvCxnSpPr>
              <a:cxnSpLocks noChangeShapeType="1"/>
              <a:stCxn id="9" idx="5"/>
              <a:endCxn id="18" idx="0"/>
            </p:cNvCxnSpPr>
            <p:nvPr>
              <p:custDataLst>
                <p:tags r:id="rId8"/>
              </p:custDataLst>
            </p:nvPr>
          </p:nvCxnSpPr>
          <p:spPr bwMode="auto">
            <a:xfrm rot="16200000" flipH="1">
              <a:off x="7419995" y="3137713"/>
              <a:ext cx="330467" cy="7093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12"/>
            <p:cNvCxnSpPr>
              <a:cxnSpLocks noChangeShapeType="1"/>
              <a:stCxn id="20" idx="5"/>
              <a:endCxn id="16" idx="0"/>
            </p:cNvCxnSpPr>
            <p:nvPr>
              <p:custDataLst>
                <p:tags r:id="rId9"/>
              </p:custDataLst>
            </p:nvPr>
          </p:nvCxnSpPr>
          <p:spPr bwMode="auto">
            <a:xfrm rot="16200000" flipH="1">
              <a:off x="6239176" y="3915075"/>
              <a:ext cx="200059" cy="3517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3"/>
            <p:cNvCxnSpPr>
              <a:cxnSpLocks noChangeShapeType="1"/>
              <a:stCxn id="18" idx="3"/>
              <a:endCxn id="15" idx="0"/>
            </p:cNvCxnSpPr>
            <p:nvPr>
              <p:custDataLst>
                <p:tags r:id="rId10"/>
              </p:custDataLst>
            </p:nvPr>
          </p:nvCxnSpPr>
          <p:spPr bwMode="auto">
            <a:xfrm rot="5400000">
              <a:off x="7460683" y="4057951"/>
              <a:ext cx="395555" cy="153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5" name="AutoShape 5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162800" y="4332288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V</a:t>
              </a:r>
            </a:p>
          </p:txBody>
        </p:sp>
        <p:sp>
          <p:nvSpPr>
            <p:cNvPr id="16" name="AutoShape 5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019800" y="41910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17" name="AutoShap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077200" y="43434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18" name="Oval 11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50162" y="36576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c</a:t>
              </a:r>
            </a:p>
          </p:txBody>
        </p:sp>
        <p:cxnSp>
          <p:nvCxnSpPr>
            <p:cNvPr id="19" name="AutoShape 10"/>
            <p:cNvCxnSpPr>
              <a:cxnSpLocks noChangeShapeType="1"/>
              <a:stCxn id="18" idx="5"/>
              <a:endCxn id="17" idx="0"/>
            </p:cNvCxnSpPr>
            <p:nvPr>
              <p:custDataLst>
                <p:tags r:id="rId15"/>
              </p:custDataLst>
            </p:nvPr>
          </p:nvCxnSpPr>
          <p:spPr bwMode="auto">
            <a:xfrm rot="16200000" flipH="1">
              <a:off x="8136238" y="3945237"/>
              <a:ext cx="4066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0" name="Oval 7"/>
            <p:cNvSpPr>
              <a:spLocks noChangeAspect="1"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667375" y="3713162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a</a:t>
              </a:r>
            </a:p>
          </p:txBody>
        </p:sp>
        <p:cxnSp>
          <p:nvCxnSpPr>
            <p:cNvPr id="21" name="AutoShape 3"/>
            <p:cNvCxnSpPr>
              <a:cxnSpLocks noChangeShapeType="1"/>
              <a:stCxn id="20" idx="3"/>
              <a:endCxn id="11" idx="0"/>
            </p:cNvCxnSpPr>
            <p:nvPr>
              <p:custDataLst>
                <p:tags r:id="rId17"/>
              </p:custDataLst>
            </p:nvPr>
          </p:nvCxnSpPr>
          <p:spPr bwMode="auto">
            <a:xfrm rot="5400000">
              <a:off x="5367003" y="3881738"/>
              <a:ext cx="276259" cy="49466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2" name="Text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418407" y="4656450"/>
            <a:ext cx="4724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1                 2                3               4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9018607" y="2256268"/>
            <a:ext cx="762000" cy="519138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67FFFC-B129-4B49-8627-83049B99F05C}"/>
                  </a:ext>
                </a:extLst>
              </p14:cNvPr>
              <p14:cNvContentPartPr/>
              <p14:nvPr/>
            </p14:nvContentPartPr>
            <p14:xfrm>
              <a:off x="8916840" y="2163600"/>
              <a:ext cx="997200" cy="69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67FFFC-B129-4B49-8627-83049B99F05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907480" y="2154240"/>
                <a:ext cx="101592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8AC1DB-D925-429E-A652-9585FD60D0CC}"/>
                  </a:ext>
                </a:extLst>
              </p14:cNvPr>
              <p14:cNvContentPartPr/>
              <p14:nvPr/>
            </p14:nvContentPartPr>
            <p14:xfrm>
              <a:off x="7536240" y="437040"/>
              <a:ext cx="4012560" cy="4760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8AC1DB-D925-429E-A652-9585FD60D0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26880" y="427680"/>
                <a:ext cx="4031280" cy="47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96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Insert: detect potential imbalance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54238"/>
            <a:ext cx="9448800" cy="5046562"/>
          </a:xfrm>
        </p:spPr>
        <p:txBody>
          <a:bodyPr>
            <a:norm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/>
              <a:t>Insert the new node as in a BST (a new leaf)</a:t>
            </a:r>
          </a:p>
          <a:p>
            <a:pPr marL="457200" indent="-457200">
              <a:buFontTx/>
              <a:buAutoNum type="arabicPeriod"/>
            </a:pPr>
            <a:r>
              <a:rPr lang="en-US" sz="2400"/>
              <a:t>For each node on the path from the root to the new leaf, the insertion may (or may not) have changed the node’s height</a:t>
            </a:r>
          </a:p>
          <a:p>
            <a:pPr marL="457200" indent="-457200">
              <a:buFontTx/>
              <a:buAutoNum type="arabicPeriod"/>
            </a:pPr>
            <a:r>
              <a:rPr lang="en-US" sz="2400"/>
              <a:t>So, after recursive insertion in a subtree, detect height imbalance and perform a </a:t>
            </a:r>
            <a:r>
              <a:rPr lang="en-US" sz="2400" i="1"/>
              <a:t>rotation</a:t>
            </a:r>
            <a:r>
              <a:rPr lang="en-US" sz="2400"/>
              <a:t> to restore balance at that node</a:t>
            </a:r>
            <a:endParaRPr lang="en-US" sz="800"/>
          </a:p>
          <a:p>
            <a:pPr marL="457200" indent="-457200">
              <a:buNone/>
            </a:pPr>
            <a:endParaRPr lang="en-US" sz="1200"/>
          </a:p>
          <a:p>
            <a:pPr marL="457200" indent="-457200">
              <a:buNone/>
            </a:pPr>
            <a:r>
              <a:rPr lang="en-US" sz="2400"/>
              <a:t>All the action is in defining the correct rotations to restore balance</a:t>
            </a:r>
            <a:endParaRPr lang="en-US" sz="800"/>
          </a:p>
          <a:p>
            <a:pPr marL="457200" indent="-457200">
              <a:buNone/>
            </a:pPr>
            <a:endParaRPr lang="en-US" sz="1200"/>
          </a:p>
          <a:p>
            <a:pPr marL="457200" indent="-457200">
              <a:buNone/>
            </a:pPr>
            <a:r>
              <a:rPr lang="en-US" sz="2400"/>
              <a:t>Fact that makes it a bit easier:</a:t>
            </a:r>
          </a:p>
          <a:p>
            <a:pPr marL="857250" lvl="1" indent="-457200"/>
            <a:r>
              <a:rPr lang="en-US" sz="2000"/>
              <a:t>There must be a deepest element that is imbalanced after the insert (all descendants still balanced)</a:t>
            </a:r>
          </a:p>
          <a:p>
            <a:pPr marL="857250" lvl="1" indent="-457200"/>
            <a:r>
              <a:rPr lang="en-US" sz="2000"/>
              <a:t>After rebalancing this deepest node, every node is balanced</a:t>
            </a:r>
          </a:p>
          <a:p>
            <a:pPr marL="857250" lvl="1" indent="-457200"/>
            <a:r>
              <a:rPr lang="en-US" sz="2000"/>
              <a:t>So at most one node needs to be rebalanced</a:t>
            </a:r>
          </a:p>
        </p:txBody>
      </p:sp>
      <p:sp>
        <p:nvSpPr>
          <p:cNvPr id="4710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DF32BB9A-0099-4815-8BD6-511605EB73E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#1: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/>
              <a:t>Insert(</a:t>
            </a:r>
            <a:r>
              <a:rPr lang="en-US" sz="2400">
                <a:solidFill>
                  <a:srgbClr val="0000FF"/>
                </a:solidFill>
              </a:rPr>
              <a:t>6</a:t>
            </a:r>
            <a:r>
              <a:rPr lang="en-US" sz="2400"/>
              <a:t>)</a:t>
            </a:r>
          </a:p>
          <a:p>
            <a:pPr eaLnBrk="1" hangingPunct="1">
              <a:buFontTx/>
              <a:buNone/>
            </a:pPr>
            <a:r>
              <a:rPr lang="en-US" sz="2400"/>
              <a:t>Insert(</a:t>
            </a:r>
            <a:r>
              <a:rPr lang="en-US" sz="2400">
                <a:solidFill>
                  <a:srgbClr val="008000"/>
                </a:solidFill>
              </a:rPr>
              <a:t>3</a:t>
            </a:r>
            <a:r>
              <a:rPr lang="en-US" sz="2400"/>
              <a:t>)</a:t>
            </a:r>
          </a:p>
          <a:p>
            <a:pPr eaLnBrk="1" hangingPunct="1">
              <a:buFontTx/>
              <a:buNone/>
            </a:pPr>
            <a:r>
              <a:rPr lang="en-US" sz="2400"/>
              <a:t>Insert(</a:t>
            </a:r>
            <a:r>
              <a:rPr lang="en-US" sz="2400">
                <a:solidFill>
                  <a:srgbClr val="CC9900"/>
                </a:solidFill>
              </a:rPr>
              <a:t>1</a:t>
            </a:r>
            <a:r>
              <a:rPr lang="en-US" sz="2400"/>
              <a:t>)</a:t>
            </a:r>
          </a:p>
          <a:p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EE1728-01ED-4AAC-96B7-55AD7F42E245}"/>
                  </a:ext>
                </a:extLst>
              </p14:cNvPr>
              <p14:cNvContentPartPr/>
              <p14:nvPr/>
            </p14:nvContentPartPr>
            <p14:xfrm>
              <a:off x="3386880" y="1157400"/>
              <a:ext cx="4699440" cy="2062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EE1728-01ED-4AAC-96B7-55AD7F42E2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77520" y="1148040"/>
                <a:ext cx="4718160" cy="208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4053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Case #1: Example</a:t>
            </a:r>
          </a:p>
        </p:txBody>
      </p:sp>
      <p:sp>
        <p:nvSpPr>
          <p:cNvPr id="51202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C239A0EE-AAD9-4193-BD98-6EE7B5D74FB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199" y="1295400"/>
            <a:ext cx="537051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/>
              <a:t>Insert(</a:t>
            </a:r>
            <a:r>
              <a:rPr lang="en-US" sz="2400" kern="0" dirty="0">
                <a:solidFill>
                  <a:srgbClr val="0000FF"/>
                </a:solidFill>
              </a:rPr>
              <a:t>6</a:t>
            </a:r>
            <a:r>
              <a:rPr lang="en-US" sz="2400" kern="0" dirty="0"/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/>
              <a:t>Insert(</a:t>
            </a:r>
            <a:r>
              <a:rPr lang="en-US" sz="2400" kern="0" dirty="0">
                <a:solidFill>
                  <a:srgbClr val="008000"/>
                </a:solidFill>
              </a:rPr>
              <a:t>3</a:t>
            </a:r>
            <a:r>
              <a:rPr lang="en-US" sz="2400" kern="0" dirty="0"/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/>
              <a:t>Insert(</a:t>
            </a:r>
            <a:r>
              <a:rPr lang="en-US" sz="2400" kern="0" dirty="0">
                <a:solidFill>
                  <a:srgbClr val="CC9900"/>
                </a:solidFill>
              </a:rPr>
              <a:t>1</a:t>
            </a:r>
            <a:r>
              <a:rPr lang="en-US" sz="2400" kern="0" dirty="0"/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/>
              <a:t>Third insertion violates balance property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kern="0" dirty="0"/>
              <a:t>happens to be at the root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/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kern="0" dirty="0"/>
              <a:t>What is the only way to fix this?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kern="0" dirty="0"/>
          </a:p>
          <a:p>
            <a:pPr marL="342900" indent="-342900">
              <a:spcBef>
                <a:spcPct val="20000"/>
              </a:spcBef>
              <a:defRPr/>
            </a:pPr>
            <a:endParaRPr lang="en-US" sz="2400" kern="0" dirty="0"/>
          </a:p>
        </p:txBody>
      </p:sp>
      <p:sp>
        <p:nvSpPr>
          <p:cNvPr id="51205" name="Oval 13" descr="50%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9385300" y="1600200"/>
            <a:ext cx="488950" cy="488950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51206" name="Oval 14" descr="50%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8883650" y="2393950"/>
            <a:ext cx="488950" cy="488950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51207" name="Oval 15" descr="50%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8318500" y="3200400"/>
            <a:ext cx="488950" cy="488950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1</a:t>
            </a:r>
          </a:p>
        </p:txBody>
      </p:sp>
      <p:cxnSp>
        <p:nvCxnSpPr>
          <p:cNvPr id="51208" name="AutoShape 16"/>
          <p:cNvCxnSpPr>
            <a:cxnSpLocks noChangeAspect="1" noChangeShapeType="1"/>
            <a:stCxn id="51206" idx="3"/>
            <a:endCxn id="51207" idx="0"/>
          </p:cNvCxnSpPr>
          <p:nvPr>
            <p:custDataLst>
              <p:tags r:id="rId8"/>
            </p:custDataLst>
          </p:nvPr>
        </p:nvCxnSpPr>
        <p:spPr bwMode="auto">
          <a:xfrm rot="5400000">
            <a:off x="8564564" y="2809876"/>
            <a:ext cx="388937" cy="3921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1209" name="AutoShape 17"/>
          <p:cNvCxnSpPr>
            <a:cxnSpLocks noChangeAspect="1" noChangeShapeType="1"/>
            <a:stCxn id="51205" idx="3"/>
            <a:endCxn id="51206" idx="0"/>
          </p:cNvCxnSpPr>
          <p:nvPr>
            <p:custDataLst>
              <p:tags r:id="rId9"/>
            </p:custDataLst>
          </p:nvPr>
        </p:nvCxnSpPr>
        <p:spPr bwMode="auto">
          <a:xfrm rot="5400000">
            <a:off x="9104314" y="2041526"/>
            <a:ext cx="376237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210" name="Text Box 11"/>
          <p:cNvSpPr txBox="1"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9874250" y="1447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1211" name="Text Box 11"/>
          <p:cNvSpPr txBox="1"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9309100" y="2209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1212" name="Text Box 11"/>
          <p:cNvSpPr txBox="1"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8699500" y="2971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1213" name="Oval 13" descr="50%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7391400" y="1600200"/>
            <a:ext cx="488950" cy="488950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51214" name="Oval 14" descr="50%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6889750" y="2393950"/>
            <a:ext cx="488950" cy="488950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3</a:t>
            </a:r>
          </a:p>
        </p:txBody>
      </p:sp>
      <p:cxnSp>
        <p:nvCxnSpPr>
          <p:cNvPr id="51215" name="AutoShape 17"/>
          <p:cNvCxnSpPr>
            <a:cxnSpLocks noChangeAspect="1" noChangeShapeType="1"/>
            <a:stCxn id="51213" idx="3"/>
            <a:endCxn id="51214" idx="0"/>
          </p:cNvCxnSpPr>
          <p:nvPr>
            <p:custDataLst>
              <p:tags r:id="rId15"/>
            </p:custDataLst>
          </p:nvPr>
        </p:nvCxnSpPr>
        <p:spPr bwMode="auto">
          <a:xfrm rot="5400000">
            <a:off x="7110414" y="2041526"/>
            <a:ext cx="376237" cy="328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216" name="Text Box 11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880350" y="1447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1217" name="Text Box 11"/>
          <p:cNvSpPr txBox="1"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315200" y="2209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1218" name="Oval 13" descr="50%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867400" y="1524000"/>
            <a:ext cx="488950" cy="488950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51219" name="Text Box 11"/>
          <p:cNvSpPr txBox="1"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356350" y="13716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8C6218-85AA-4A26-B594-617AB408931C}"/>
                  </a:ext>
                </a:extLst>
              </p14:cNvPr>
              <p14:cNvContentPartPr/>
              <p14:nvPr/>
            </p14:nvContentPartPr>
            <p14:xfrm>
              <a:off x="7946640" y="1510920"/>
              <a:ext cx="2032920" cy="3947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8C6218-85AA-4A26-B594-617AB408931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37280" y="1501560"/>
                <a:ext cx="2051640" cy="396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Fix: Apply “Single Rotation”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399"/>
            <a:ext cx="9144000" cy="181298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i="1">
                <a:solidFill>
                  <a:schemeClr val="accent2"/>
                </a:solidFill>
              </a:rPr>
              <a:t>Single rotation:</a:t>
            </a:r>
            <a:r>
              <a:rPr lang="en-US"/>
              <a:t> The basic operation we’ll use to rebalance</a:t>
            </a:r>
          </a:p>
          <a:p>
            <a:pPr lvl="1" eaLnBrk="1" hangingPunct="1"/>
            <a:r>
              <a:rPr lang="en-US"/>
              <a:t>Move child of unbalanced node into parent position</a:t>
            </a:r>
          </a:p>
          <a:p>
            <a:pPr lvl="1" eaLnBrk="1" hangingPunct="1"/>
            <a:r>
              <a:rPr lang="en-US"/>
              <a:t>Parent becomes the “other” child (always okay in a BST!)</a:t>
            </a:r>
          </a:p>
          <a:p>
            <a:pPr lvl="1" eaLnBrk="1" hangingPunct="1"/>
            <a:r>
              <a:rPr lang="en-US"/>
              <a:t>Other subtrees move in only way BST allows (next slide)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9A562E36-097E-4E22-B7AB-F608A69B4C3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3253" name="AutoShape 3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459164" y="2743201"/>
            <a:ext cx="1341437" cy="2193925"/>
          </a:xfrm>
          <a:custGeom>
            <a:avLst/>
            <a:gdLst>
              <a:gd name="T0" fmla="*/ 153023 w 21600"/>
              <a:gd name="T1" fmla="*/ 1794346 h 21600"/>
              <a:gd name="T2" fmla="*/ 362809 w 21600"/>
              <a:gd name="T3" fmla="*/ 1961430 h 21600"/>
              <a:gd name="T4" fmla="*/ 244067 w 21600"/>
              <a:gd name="T5" fmla="*/ 1671649 h 21600"/>
              <a:gd name="T6" fmla="*/ -121164 w 21600"/>
              <a:gd name="T7" fmla="*/ 1547326 h 21600"/>
              <a:gd name="T8" fmla="*/ 18445 w 21600"/>
              <a:gd name="T9" fmla="*/ 1075328 h 21600"/>
              <a:gd name="T10" fmla="*/ 307040 w 21600"/>
              <a:gd name="T11" fmla="*/ 130376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393" y="13723"/>
                </a:moveTo>
                <a:cubicBezTo>
                  <a:pt x="3091" y="15730"/>
                  <a:pt x="4484" y="17421"/>
                  <a:pt x="6320" y="18490"/>
                </a:cubicBezTo>
                <a:lnTo>
                  <a:pt x="5364" y="20132"/>
                </a:lnTo>
                <a:cubicBezTo>
                  <a:pt x="3136" y="18834"/>
                  <a:pt x="1446" y="16783"/>
                  <a:pt x="599" y="14347"/>
                </a:cubicBezTo>
                <a:lnTo>
                  <a:pt x="-1951" y="15234"/>
                </a:lnTo>
                <a:lnTo>
                  <a:pt x="297" y="10587"/>
                </a:lnTo>
                <a:lnTo>
                  <a:pt x="4944" y="12836"/>
                </a:lnTo>
                <a:lnTo>
                  <a:pt x="2393" y="137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Oval 4" descr="50%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8245476" y="3810001"/>
            <a:ext cx="487363" cy="487363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53255" name="Oval 5" descr="50%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7391400" y="4876801"/>
            <a:ext cx="488950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53256" name="Oval 6" descr="50%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9067801" y="4876801"/>
            <a:ext cx="487363" cy="487363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6</a:t>
            </a:r>
          </a:p>
        </p:txBody>
      </p:sp>
      <p:cxnSp>
        <p:nvCxnSpPr>
          <p:cNvPr id="53257" name="AutoShape 7"/>
          <p:cNvCxnSpPr>
            <a:cxnSpLocks noChangeAspect="1" noChangeShapeType="1"/>
            <a:stCxn id="53254" idx="3"/>
            <a:endCxn id="53255" idx="0"/>
          </p:cNvCxnSpPr>
          <p:nvPr>
            <p:custDataLst>
              <p:tags r:id="rId9"/>
            </p:custDataLst>
          </p:nvPr>
        </p:nvCxnSpPr>
        <p:spPr bwMode="auto">
          <a:xfrm rot="5400000">
            <a:off x="7650957" y="4210844"/>
            <a:ext cx="650875" cy="681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3258" name="AutoShape 8"/>
          <p:cNvCxnSpPr>
            <a:cxnSpLocks noChangeAspect="1" noChangeShapeType="1"/>
            <a:stCxn id="53254" idx="5"/>
            <a:endCxn id="53256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8660607" y="4226719"/>
            <a:ext cx="650875" cy="649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259" name="Text Box 9"/>
          <p:cNvSpPr txBox="1"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9464675" y="4648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3260" name="Text Box 10"/>
          <p:cNvSpPr txBox="1"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239000" y="4572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3261" name="Text Box 11"/>
          <p:cNvSpPr txBox="1"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8612188" y="3505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3262" name="AutoShape 12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775326" y="4267200"/>
            <a:ext cx="854075" cy="304800"/>
          </a:xfrm>
          <a:prstGeom prst="rightArrow">
            <a:avLst>
              <a:gd name="adj1" fmla="val 50000"/>
              <a:gd name="adj2" fmla="val 7005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Oval 13" descr="50%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608513" y="3873500"/>
            <a:ext cx="488950" cy="488950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6</a:t>
            </a:r>
          </a:p>
        </p:txBody>
      </p:sp>
      <p:sp>
        <p:nvSpPr>
          <p:cNvPr id="53264" name="Oval 14" descr="50%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3770313" y="4667250"/>
            <a:ext cx="488950" cy="488950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3</a:t>
            </a:r>
          </a:p>
        </p:txBody>
      </p:sp>
      <p:cxnSp>
        <p:nvCxnSpPr>
          <p:cNvPr id="53265" name="AutoShape 16"/>
          <p:cNvCxnSpPr>
            <a:cxnSpLocks noChangeAspect="1" noChangeShapeType="1"/>
            <a:stCxn id="53264" idx="3"/>
          </p:cNvCxnSpPr>
          <p:nvPr>
            <p:custDataLst>
              <p:tags r:id="rId17"/>
            </p:custDataLst>
          </p:nvPr>
        </p:nvCxnSpPr>
        <p:spPr bwMode="auto">
          <a:xfrm rot="5400000">
            <a:off x="3457576" y="5084764"/>
            <a:ext cx="384175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3266" name="AutoShape 17"/>
          <p:cNvCxnSpPr>
            <a:cxnSpLocks noChangeAspect="1" noChangeShapeType="1"/>
            <a:stCxn id="53263" idx="3"/>
            <a:endCxn id="53268" idx="1"/>
          </p:cNvCxnSpPr>
          <p:nvPr>
            <p:custDataLst>
              <p:tags r:id="rId18"/>
            </p:custDataLst>
          </p:nvPr>
        </p:nvCxnSpPr>
        <p:spPr bwMode="auto">
          <a:xfrm flipH="1">
            <a:off x="4183064" y="4290845"/>
            <a:ext cx="497055" cy="3478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3267" name="Text Box 18"/>
          <p:cNvSpPr txBox="1"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3529013" y="52768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3268" name="Text Box 19"/>
          <p:cNvSpPr txBox="1"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183063" y="44386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53269" name="Text Box 20"/>
          <p:cNvSpPr txBox="1"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109183" y="3642944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828800" y="3048000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/>
              <a:t>AVL Property violated here</a:t>
            </a:r>
          </a:p>
        </p:txBody>
      </p:sp>
      <p:sp>
        <p:nvSpPr>
          <p:cNvPr id="53271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962400" y="3429000"/>
            <a:ext cx="457200" cy="38100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72" name="AutoShape 32" hidden="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419600" y="5486400"/>
            <a:ext cx="6096000" cy="9144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Intuition: 3 must become root</a:t>
            </a:r>
          </a:p>
          <a:p>
            <a:pPr algn="ctr"/>
            <a:r>
              <a:rPr lang="en-US" sz="2000"/>
              <a:t>new-parent-height = old-parent-height-before-insert</a:t>
            </a:r>
          </a:p>
        </p:txBody>
      </p:sp>
      <p:sp>
        <p:nvSpPr>
          <p:cNvPr id="53273" name="Oval 5" descr="50%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3071813" y="5429251"/>
            <a:ext cx="488950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28" name="Text Box 2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791134" y="5620740"/>
            <a:ext cx="3883409" cy="708025"/>
          </a:xfrm>
          <a:prstGeom prst="rect">
            <a:avLst/>
          </a:prstGeom>
          <a:noFill/>
          <a:ln w="9525">
            <a:solidFill>
              <a:srgbClr val="119F33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2000">
                <a:solidFill>
                  <a:srgbClr val="00B050"/>
                </a:solidFill>
              </a:rPr>
              <a:t>Single Rotation:   </a:t>
            </a:r>
          </a:p>
          <a:p>
            <a:pPr marL="457200" indent="-457200">
              <a:defRPr/>
            </a:pPr>
            <a:r>
              <a:rPr lang="en-US" sz="2000">
                <a:solidFill>
                  <a:srgbClr val="00B050"/>
                </a:solidFill>
              </a:rPr>
              <a:t>Rotate between self and child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495801" y="3810001"/>
            <a:ext cx="669925" cy="600075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45B0A4-9638-45B7-9964-222043C2C2FB}"/>
                  </a:ext>
                </a:extLst>
              </p14:cNvPr>
              <p14:cNvContentPartPr/>
              <p14:nvPr/>
            </p14:nvContentPartPr>
            <p14:xfrm>
              <a:off x="2523240" y="3777120"/>
              <a:ext cx="7872840" cy="2856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45B0A4-9638-45B7-9964-222043C2C2F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13880" y="3767760"/>
                <a:ext cx="7891560" cy="2875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example generalized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399"/>
            <a:ext cx="9601200" cy="1683649"/>
          </a:xfrm>
        </p:spPr>
        <p:txBody>
          <a:bodyPr>
            <a:normAutofit/>
          </a:bodyPr>
          <a:lstStyle/>
          <a:p>
            <a:r>
              <a:rPr lang="en-US" sz="2400"/>
              <a:t>Node imbalanced due to insertion </a:t>
            </a:r>
            <a:r>
              <a:rPr lang="en-US" sz="2400" i="1"/>
              <a:t>somewhere</a:t>
            </a:r>
            <a:r>
              <a:rPr lang="en-US" sz="2400"/>
              <a:t> in </a:t>
            </a:r>
            <a:br>
              <a:rPr lang="en-US" sz="2400"/>
            </a:br>
            <a:r>
              <a:rPr lang="en-US" sz="2400"/>
              <a:t>l</a:t>
            </a:r>
            <a:r>
              <a:rPr lang="en-US" sz="2400" b="1"/>
              <a:t>eft-left grandchild </a:t>
            </a:r>
            <a:r>
              <a:rPr lang="en-US" sz="2400"/>
              <a:t>increasing height</a:t>
            </a:r>
          </a:p>
          <a:p>
            <a:pPr lvl="1"/>
            <a:r>
              <a:rPr lang="en-US" sz="2000"/>
              <a:t>1 of 4 possible imbalance causes (other three coming)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First, we did the insertion, </a:t>
            </a:r>
            <a:r>
              <a:rPr lang="en-US" sz="2400"/>
              <a:t>which would make </a:t>
            </a:r>
            <a:r>
              <a:rPr lang="en-US" sz="2400" b="1" i="1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400"/>
              <a:t>  imbalanced</a:t>
            </a:r>
          </a:p>
        </p:txBody>
      </p:sp>
      <p:sp>
        <p:nvSpPr>
          <p:cNvPr id="5529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91107CD9-AECF-4C8C-ADC5-36F2E900BE2D}" type="slidenum">
              <a:rPr lang="en-US" smtClean="0"/>
              <a:pPr/>
              <a:t>19</a:t>
            </a:fld>
            <a:endParaRPr lang="en-US"/>
          </a:p>
        </p:txBody>
      </p:sp>
      <p:cxnSp>
        <p:nvCxnSpPr>
          <p:cNvPr id="55301" name="AutoShape 3"/>
          <p:cNvCxnSpPr>
            <a:cxnSpLocks noChangeShapeType="1"/>
            <a:stCxn id="55302" idx="3"/>
            <a:endCxn id="55306" idx="7"/>
          </p:cNvCxnSpPr>
          <p:nvPr>
            <p:custDataLst>
              <p:tags r:id="rId5"/>
            </p:custDataLst>
          </p:nvPr>
        </p:nvCxnSpPr>
        <p:spPr bwMode="auto">
          <a:xfrm rot="5400000">
            <a:off x="3578225" y="3822011"/>
            <a:ext cx="387350" cy="558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02" name="Oval 4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962400" y="3615636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cxnSp>
        <p:nvCxnSpPr>
          <p:cNvPr id="55303" name="AutoShape 5"/>
          <p:cNvCxnSpPr>
            <a:cxnSpLocks noChangeShapeType="1"/>
            <a:stCxn id="55302" idx="5"/>
            <a:endCxn id="55304" idx="0"/>
          </p:cNvCxnSpPr>
          <p:nvPr>
            <p:custDataLst>
              <p:tags r:id="rId7"/>
            </p:custDataLst>
          </p:nvPr>
        </p:nvCxnSpPr>
        <p:spPr bwMode="auto">
          <a:xfrm rot="16200000" flipH="1">
            <a:off x="4587875" y="3802961"/>
            <a:ext cx="450850" cy="66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04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435858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5530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78200" y="4815786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55306" name="Oval 8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2971800" y="4244286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a</a:t>
            </a:r>
          </a:p>
        </p:txBody>
      </p:sp>
      <p:cxnSp>
        <p:nvCxnSpPr>
          <p:cNvPr id="55307" name="AutoShape 9"/>
          <p:cNvCxnSpPr>
            <a:cxnSpLocks noChangeShapeType="1"/>
            <a:stCxn id="55306" idx="5"/>
            <a:endCxn id="55305" idx="0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3517900" y="4510986"/>
            <a:ext cx="279400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08" name="AutoShap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57400" y="481578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55309" name="AutoShape 11"/>
          <p:cNvCxnSpPr>
            <a:cxnSpLocks noChangeShapeType="1"/>
            <a:stCxn id="55306" idx="3"/>
            <a:endCxn id="55308" idx="0"/>
          </p:cNvCxnSpPr>
          <p:nvPr>
            <p:custDataLst>
              <p:tags r:id="rId13"/>
            </p:custDataLst>
          </p:nvPr>
        </p:nvCxnSpPr>
        <p:spPr bwMode="auto">
          <a:xfrm rot="5400000">
            <a:off x="2705100" y="4460186"/>
            <a:ext cx="27940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10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82800" y="4491937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55311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62400" y="4552262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5312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4171262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5313" name="Text Box 5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22564" y="3855349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h+1</a:t>
            </a:r>
          </a:p>
        </p:txBody>
      </p:sp>
      <p:sp>
        <p:nvSpPr>
          <p:cNvPr id="55314" name="Text Box 5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48201" y="3561661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h+2</a:t>
            </a:r>
          </a:p>
        </p:txBody>
      </p:sp>
      <p:cxnSp>
        <p:nvCxnSpPr>
          <p:cNvPr id="55315" name="AutoShape 3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rot="5400000">
            <a:off x="4108450" y="3418786"/>
            <a:ext cx="304800" cy="127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TextBox 47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924800" y="152401"/>
            <a:ext cx="2590800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Notational note:</a:t>
            </a:r>
          </a:p>
          <a:p>
            <a:r>
              <a:rPr lang="en-US"/>
              <a:t>Oval: a node in the tree</a:t>
            </a:r>
          </a:p>
          <a:p>
            <a:r>
              <a:rPr lang="en-US"/>
              <a:t>Triangle: a subtree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A471036-9565-4B0E-9FB3-08C6A1953370}"/>
                  </a:ext>
                </a:extLst>
              </p14:cNvPr>
              <p14:cNvContentPartPr/>
              <p14:nvPr/>
            </p14:nvContentPartPr>
            <p14:xfrm>
              <a:off x="2310120" y="3412440"/>
              <a:ext cx="2918880" cy="268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A471036-9565-4B0E-9FB3-08C6A195337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00760" y="3403080"/>
                <a:ext cx="2937600" cy="2702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16546-5354-6E43-B30F-06F817322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0FB5-CBBF-EA4F-A028-F09937293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EX03, EX04 due tonight</a:t>
            </a:r>
          </a:p>
          <a:p>
            <a:r>
              <a:rPr lang="en-US"/>
              <a:t>EX05 released, due next Friday!</a:t>
            </a:r>
          </a:p>
          <a:p>
            <a:pPr lvl="1"/>
            <a:r>
              <a:rPr lang="en-US"/>
              <a:t>EX06 cancelled!</a:t>
            </a:r>
          </a:p>
          <a:p>
            <a:r>
              <a:rPr lang="en-US"/>
              <a:t>P2 project released!</a:t>
            </a:r>
          </a:p>
          <a:p>
            <a:pPr lvl="1"/>
            <a:r>
              <a:rPr lang="en-US"/>
              <a:t>Checkpoint 1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131BA-C9D1-894C-B922-7A386D68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3F57E-ADA7-9E4C-8EF7-DAFC3719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19DB69F-6647-47F8-BDF4-6155CC9CEB47}"/>
                  </a:ext>
                </a:extLst>
              </p14:cNvPr>
              <p14:cNvContentPartPr/>
              <p14:nvPr/>
            </p14:nvContentPartPr>
            <p14:xfrm>
              <a:off x="1708920" y="2703240"/>
              <a:ext cx="1940760" cy="12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19DB69F-6647-47F8-BDF4-6155CC9CEB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99560" y="2693880"/>
                <a:ext cx="1959480" cy="13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929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example generalized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399"/>
            <a:ext cx="9601200" cy="1683649"/>
          </a:xfrm>
        </p:spPr>
        <p:txBody>
          <a:bodyPr>
            <a:normAutofit/>
          </a:bodyPr>
          <a:lstStyle/>
          <a:p>
            <a:r>
              <a:rPr lang="en-US" sz="2400"/>
              <a:t>Node imbalanced due to insertion </a:t>
            </a:r>
            <a:r>
              <a:rPr lang="en-US" sz="2400" i="1"/>
              <a:t>somewhere</a:t>
            </a:r>
            <a:r>
              <a:rPr lang="en-US" sz="2400"/>
              <a:t> in </a:t>
            </a:r>
            <a:br>
              <a:rPr lang="en-US" sz="2400"/>
            </a:br>
            <a:r>
              <a:rPr lang="en-US" sz="2400"/>
              <a:t>l</a:t>
            </a:r>
            <a:r>
              <a:rPr lang="en-US" sz="2400" b="1"/>
              <a:t>eft-left grandchild </a:t>
            </a:r>
            <a:r>
              <a:rPr lang="en-US" sz="2400"/>
              <a:t>increasing height</a:t>
            </a:r>
          </a:p>
          <a:p>
            <a:pPr lvl="1"/>
            <a:r>
              <a:rPr lang="en-US" sz="2000"/>
              <a:t>1 of 4 possible imbalance causes (other three coming)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First, we did the insertion, </a:t>
            </a:r>
            <a:r>
              <a:rPr lang="en-US" sz="2400"/>
              <a:t>which would make </a:t>
            </a:r>
            <a:r>
              <a:rPr lang="en-US" sz="2400" b="1" i="1">
                <a:latin typeface="Courier New" pitchFamily="49" charset="0"/>
                <a:cs typeface="Courier New" pitchFamily="49" charset="0"/>
              </a:rPr>
              <a:t>b</a:t>
            </a:r>
            <a:r>
              <a:rPr lang="en-US" sz="2400"/>
              <a:t>  imbalanced</a:t>
            </a:r>
          </a:p>
        </p:txBody>
      </p:sp>
      <p:sp>
        <p:nvSpPr>
          <p:cNvPr id="5529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91107CD9-AECF-4C8C-ADC5-36F2E900BE2D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55301" name="AutoShape 3"/>
          <p:cNvCxnSpPr>
            <a:cxnSpLocks noChangeShapeType="1"/>
            <a:stCxn id="55302" idx="3"/>
            <a:endCxn id="55306" idx="7"/>
          </p:cNvCxnSpPr>
          <p:nvPr>
            <p:custDataLst>
              <p:tags r:id="rId5"/>
            </p:custDataLst>
          </p:nvPr>
        </p:nvCxnSpPr>
        <p:spPr bwMode="auto">
          <a:xfrm rot="5400000">
            <a:off x="3578225" y="3822011"/>
            <a:ext cx="387350" cy="558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02" name="Oval 4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962400" y="3615636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cxnSp>
        <p:nvCxnSpPr>
          <p:cNvPr id="55303" name="AutoShape 5"/>
          <p:cNvCxnSpPr>
            <a:cxnSpLocks noChangeShapeType="1"/>
            <a:stCxn id="55302" idx="5"/>
            <a:endCxn id="55304" idx="0"/>
          </p:cNvCxnSpPr>
          <p:nvPr>
            <p:custDataLst>
              <p:tags r:id="rId7"/>
            </p:custDataLst>
          </p:nvPr>
        </p:nvCxnSpPr>
        <p:spPr bwMode="auto">
          <a:xfrm rot="16200000" flipH="1">
            <a:off x="4587875" y="3802961"/>
            <a:ext cx="450850" cy="66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04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435858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5530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78200" y="4815786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55306" name="Oval 8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2971800" y="4244286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a</a:t>
            </a:r>
          </a:p>
        </p:txBody>
      </p:sp>
      <p:cxnSp>
        <p:nvCxnSpPr>
          <p:cNvPr id="55307" name="AutoShape 9"/>
          <p:cNvCxnSpPr>
            <a:cxnSpLocks noChangeShapeType="1"/>
            <a:stCxn id="55306" idx="5"/>
            <a:endCxn id="55305" idx="0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3517900" y="4510986"/>
            <a:ext cx="279400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08" name="AutoShap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057400" y="481578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55309" name="AutoShape 11"/>
          <p:cNvCxnSpPr>
            <a:cxnSpLocks noChangeShapeType="1"/>
            <a:stCxn id="55306" idx="3"/>
            <a:endCxn id="55308" idx="0"/>
          </p:cNvCxnSpPr>
          <p:nvPr>
            <p:custDataLst>
              <p:tags r:id="rId13"/>
            </p:custDataLst>
          </p:nvPr>
        </p:nvCxnSpPr>
        <p:spPr bwMode="auto">
          <a:xfrm rot="5400000">
            <a:off x="2705100" y="4460186"/>
            <a:ext cx="27940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10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82800" y="4491937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55311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962400" y="4552262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5312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257800" y="4171262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5313" name="Text Box 5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22564" y="3855349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h+1</a:t>
            </a:r>
          </a:p>
        </p:txBody>
      </p:sp>
      <p:sp>
        <p:nvSpPr>
          <p:cNvPr id="55314" name="Text Box 5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48201" y="3561661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h+2</a:t>
            </a:r>
          </a:p>
        </p:txBody>
      </p:sp>
      <p:cxnSp>
        <p:nvCxnSpPr>
          <p:cNvPr id="55315" name="AutoShape 3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rot="5400000">
            <a:off x="4108450" y="3418786"/>
            <a:ext cx="304800" cy="127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316" name="AutoShape 3"/>
          <p:cNvCxnSpPr>
            <a:cxnSpLocks noChangeShapeType="1"/>
            <a:stCxn id="55317" idx="3"/>
            <a:endCxn id="55321" idx="7"/>
          </p:cNvCxnSpPr>
          <p:nvPr>
            <p:custDataLst>
              <p:tags r:id="rId20"/>
            </p:custDataLst>
          </p:nvPr>
        </p:nvCxnSpPr>
        <p:spPr bwMode="auto">
          <a:xfrm rot="5400000">
            <a:off x="7921625" y="3898211"/>
            <a:ext cx="387350" cy="558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17" name="Oval 4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8305800" y="3691836"/>
            <a:ext cx="6096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55318" name="AutoShape 5"/>
          <p:cNvCxnSpPr>
            <a:cxnSpLocks noChangeShapeType="1"/>
            <a:stCxn id="55317" idx="5"/>
            <a:endCxn id="55319" idx="0"/>
          </p:cNvCxnSpPr>
          <p:nvPr>
            <p:custDataLst>
              <p:tags r:id="rId22"/>
            </p:custDataLst>
          </p:nvPr>
        </p:nvCxnSpPr>
        <p:spPr bwMode="auto">
          <a:xfrm rot="16200000" flipH="1">
            <a:off x="8931275" y="3879161"/>
            <a:ext cx="450850" cy="66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19" name="AutoShape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915400" y="443478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55320" name="AutoShape 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21600" y="4891986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55321" name="Oval 8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7315200" y="4320486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a</a:t>
            </a:r>
          </a:p>
        </p:txBody>
      </p:sp>
      <p:cxnSp>
        <p:nvCxnSpPr>
          <p:cNvPr id="55322" name="AutoShape 9"/>
          <p:cNvCxnSpPr>
            <a:cxnSpLocks noChangeShapeType="1"/>
            <a:stCxn id="55321" idx="5"/>
            <a:endCxn id="55320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7861300" y="4587186"/>
            <a:ext cx="279400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23" name="AutoShape 10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00800" y="4891986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55324" name="AutoShape 11"/>
          <p:cNvCxnSpPr>
            <a:cxnSpLocks noChangeShapeType="1"/>
            <a:stCxn id="55321" idx="3"/>
            <a:endCxn id="55323" idx="0"/>
          </p:cNvCxnSpPr>
          <p:nvPr>
            <p:custDataLst>
              <p:tags r:id="rId28"/>
            </p:custDataLst>
          </p:nvPr>
        </p:nvCxnSpPr>
        <p:spPr bwMode="auto">
          <a:xfrm rot="5400000">
            <a:off x="7048500" y="4536386"/>
            <a:ext cx="27940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25" name="Text Box 1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26200" y="4568136"/>
            <a:ext cx="73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55326" name="Text Box 1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305800" y="4628462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5327" name="Text Box 1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9601200" y="4247462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5328" name="Text Box 5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65964" y="3931549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h+2</a:t>
            </a:r>
          </a:p>
        </p:txBody>
      </p:sp>
      <p:sp>
        <p:nvSpPr>
          <p:cNvPr id="55329" name="Text Box 5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991601" y="3637861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h+3</a:t>
            </a:r>
          </a:p>
        </p:txBody>
      </p:sp>
      <p:cxnSp>
        <p:nvCxnSpPr>
          <p:cNvPr id="55330" name="AutoShape 3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rot="5400000">
            <a:off x="8451850" y="3415858"/>
            <a:ext cx="304800" cy="127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331" name="Oval 17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010400" y="5920686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7162800" y="5768286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47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924800" y="152401"/>
            <a:ext cx="2590800" cy="9239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Notational note:</a:t>
            </a:r>
          </a:p>
          <a:p>
            <a:r>
              <a:rPr lang="en-US"/>
              <a:t>Oval: a node in the tree</a:t>
            </a:r>
          </a:p>
          <a:p>
            <a:r>
              <a:rPr lang="en-US"/>
              <a:t>Triangle: a subtree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8216900" y="3610848"/>
            <a:ext cx="762000" cy="519138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40" name="AutoShape 11">
            <a:extLst>
              <a:ext uri="{FF2B5EF4-FFF2-40B4-BE49-F238E27FC236}">
                <a16:creationId xmlns:a16="http://schemas.microsoft.com/office/drawing/2014/main" id="{BC56C442-8644-1240-82CE-5CFFC5F15376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730084" y="3977586"/>
            <a:ext cx="852487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57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general left-left case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399"/>
            <a:ext cx="7772400" cy="198755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/>
              <a:t>Node imbalanced due to insertion </a:t>
            </a:r>
            <a:r>
              <a:rPr lang="en-US" sz="2400" i="1"/>
              <a:t>somewhere</a:t>
            </a:r>
            <a:r>
              <a:rPr lang="en-US" sz="2400"/>
              <a:t> in </a:t>
            </a:r>
            <a:br>
              <a:rPr lang="en-US" sz="2400"/>
            </a:br>
            <a:r>
              <a:rPr lang="en-US" sz="2400"/>
              <a:t>l</a:t>
            </a:r>
            <a:r>
              <a:rPr lang="en-US" sz="2400" b="1"/>
              <a:t>eft-left grandchild </a:t>
            </a:r>
            <a:r>
              <a:rPr lang="en-US" sz="2400"/>
              <a:t>increasing height</a:t>
            </a:r>
          </a:p>
          <a:p>
            <a:pPr lvl="1" eaLnBrk="1" hangingPunct="1"/>
            <a:r>
              <a:rPr lang="en-US" sz="2000"/>
              <a:t>1 of 4 possible imbalance causes (other three coming)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Next, we rotate at </a:t>
            </a:r>
            <a:r>
              <a:rPr lang="en-US" sz="2400" b="1" i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b, </a:t>
            </a:r>
            <a:r>
              <a:rPr lang="en-US" sz="2400">
                <a:solidFill>
                  <a:schemeClr val="accent2"/>
                </a:solidFill>
                <a:cs typeface="Courier New" pitchFamily="49" charset="0"/>
              </a:rPr>
              <a:t>using BST facts: X &lt; a &lt; Y &lt; b &lt; Z</a:t>
            </a:r>
            <a:endParaRPr lang="en-US" sz="2400"/>
          </a:p>
        </p:txBody>
      </p:sp>
      <p:sp>
        <p:nvSpPr>
          <p:cNvPr id="573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802860B0-9B5B-4522-A14C-462AD88EF6B8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57350" name="AutoShape 3"/>
          <p:cNvCxnSpPr>
            <a:cxnSpLocks noChangeShapeType="1"/>
            <a:stCxn id="57351" idx="3"/>
            <a:endCxn id="57355" idx="7"/>
          </p:cNvCxnSpPr>
          <p:nvPr>
            <p:custDataLst>
              <p:tags r:id="rId5"/>
            </p:custDataLst>
          </p:nvPr>
        </p:nvCxnSpPr>
        <p:spPr bwMode="auto">
          <a:xfrm rot="5400000">
            <a:off x="3502025" y="3635132"/>
            <a:ext cx="387350" cy="558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1" name="Oval 4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886200" y="3428757"/>
            <a:ext cx="6096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57352" name="AutoShape 5"/>
          <p:cNvCxnSpPr>
            <a:cxnSpLocks noChangeShapeType="1"/>
            <a:stCxn id="57351" idx="5"/>
            <a:endCxn id="57353" idx="0"/>
          </p:cNvCxnSpPr>
          <p:nvPr>
            <p:custDataLst>
              <p:tags r:id="rId7"/>
            </p:custDataLst>
          </p:nvPr>
        </p:nvCxnSpPr>
        <p:spPr bwMode="auto">
          <a:xfrm rot="16200000" flipH="1">
            <a:off x="4511675" y="3616082"/>
            <a:ext cx="450850" cy="66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3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5800" y="4171707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57354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02000" y="4628907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57355" name="Oval 8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2895600" y="4057407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a</a:t>
            </a:r>
          </a:p>
        </p:txBody>
      </p:sp>
      <p:cxnSp>
        <p:nvCxnSpPr>
          <p:cNvPr id="57356" name="AutoShape 9"/>
          <p:cNvCxnSpPr>
            <a:cxnSpLocks noChangeShapeType="1"/>
            <a:stCxn id="57355" idx="5"/>
            <a:endCxn id="57354" idx="0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3441700" y="4324107"/>
            <a:ext cx="279400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7" name="AutoShap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1200" y="4628907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57358" name="AutoShape 11"/>
          <p:cNvCxnSpPr>
            <a:cxnSpLocks noChangeShapeType="1"/>
            <a:stCxn id="57355" idx="3"/>
            <a:endCxn id="57357" idx="0"/>
          </p:cNvCxnSpPr>
          <p:nvPr>
            <p:custDataLst>
              <p:tags r:id="rId13"/>
            </p:custDataLst>
          </p:nvPr>
        </p:nvCxnSpPr>
        <p:spPr bwMode="auto">
          <a:xfrm rot="5400000">
            <a:off x="2628900" y="4273307"/>
            <a:ext cx="27940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9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06600" y="4305057"/>
            <a:ext cx="73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57360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86200" y="436538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7361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398438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7362" name="Text Box 5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46364" y="3668470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h+2</a:t>
            </a:r>
          </a:p>
        </p:txBody>
      </p:sp>
      <p:sp>
        <p:nvSpPr>
          <p:cNvPr id="57363" name="Text Box 5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572001" y="3374782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h+3</a:t>
            </a:r>
          </a:p>
        </p:txBody>
      </p:sp>
      <p:cxnSp>
        <p:nvCxnSpPr>
          <p:cNvPr id="57364" name="AutoShape 3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 rot="5400000">
            <a:off x="4032250" y="3161571"/>
            <a:ext cx="304800" cy="127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65" name="Oval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90800" y="5657607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Line 3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743200" y="5505207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3803650" y="3366281"/>
            <a:ext cx="762000" cy="519138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7EE72B6-807A-4B0A-A2D2-19EDBA0C0720}"/>
                  </a:ext>
                </a:extLst>
              </p14:cNvPr>
              <p14:cNvContentPartPr/>
              <p14:nvPr/>
            </p14:nvContentPartPr>
            <p14:xfrm>
              <a:off x="3278160" y="3310200"/>
              <a:ext cx="7378560" cy="253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7EE72B6-807A-4B0A-A2D2-19EDBA0C072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68800" y="3300840"/>
                <a:ext cx="7397280" cy="255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general left-left case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399"/>
            <a:ext cx="7772400" cy="198755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/>
              <a:t>Node imbalanced due to insertion </a:t>
            </a:r>
            <a:r>
              <a:rPr lang="en-US" sz="2400" i="1"/>
              <a:t>somewhere</a:t>
            </a:r>
            <a:r>
              <a:rPr lang="en-US" sz="2400"/>
              <a:t> in </a:t>
            </a:r>
            <a:br>
              <a:rPr lang="en-US" sz="2400"/>
            </a:br>
            <a:r>
              <a:rPr lang="en-US" sz="2400"/>
              <a:t>l</a:t>
            </a:r>
            <a:r>
              <a:rPr lang="en-US" sz="2400" b="1"/>
              <a:t>eft-left grandchild </a:t>
            </a:r>
            <a:r>
              <a:rPr lang="en-US" sz="2400"/>
              <a:t>increasing height</a:t>
            </a:r>
          </a:p>
          <a:p>
            <a:pPr lvl="1" eaLnBrk="1" hangingPunct="1"/>
            <a:r>
              <a:rPr lang="en-US" sz="2000"/>
              <a:t>1 of 4 possible imbalance causes (other three coming)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Next, we rotate at </a:t>
            </a:r>
            <a:r>
              <a:rPr lang="en-US" sz="2400" b="1" i="1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b, </a:t>
            </a:r>
            <a:r>
              <a:rPr lang="en-US" sz="2400">
                <a:solidFill>
                  <a:schemeClr val="accent2"/>
                </a:solidFill>
                <a:cs typeface="Courier New" pitchFamily="49" charset="0"/>
              </a:rPr>
              <a:t>using BST facts: X &lt; a &lt; Y &lt; b &lt; Z</a:t>
            </a:r>
            <a:endParaRPr lang="en-US" sz="2400"/>
          </a:p>
        </p:txBody>
      </p:sp>
      <p:sp>
        <p:nvSpPr>
          <p:cNvPr id="5734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802860B0-9B5B-4522-A14C-462AD88EF6B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374900" y="5937007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000" kern="0"/>
              <a:t>A single rotation restores balance at the node to same height as before insertion (so ancestors now balanced)</a:t>
            </a:r>
          </a:p>
        </p:txBody>
      </p:sp>
      <p:cxnSp>
        <p:nvCxnSpPr>
          <p:cNvPr id="57350" name="AutoShape 3"/>
          <p:cNvCxnSpPr>
            <a:cxnSpLocks noChangeShapeType="1"/>
            <a:stCxn id="57351" idx="3"/>
            <a:endCxn id="57355" idx="7"/>
          </p:cNvCxnSpPr>
          <p:nvPr>
            <p:custDataLst>
              <p:tags r:id="rId6"/>
            </p:custDataLst>
          </p:nvPr>
        </p:nvCxnSpPr>
        <p:spPr bwMode="auto">
          <a:xfrm rot="5400000">
            <a:off x="3502025" y="3635132"/>
            <a:ext cx="387350" cy="558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1" name="Oval 4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886200" y="3428757"/>
            <a:ext cx="6096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57352" name="AutoShape 5"/>
          <p:cNvCxnSpPr>
            <a:cxnSpLocks noChangeShapeType="1"/>
            <a:stCxn id="57351" idx="5"/>
            <a:endCxn id="57353" idx="0"/>
          </p:cNvCxnSpPr>
          <p:nvPr>
            <p:custDataLst>
              <p:tags r:id="rId8"/>
            </p:custDataLst>
          </p:nvPr>
        </p:nvCxnSpPr>
        <p:spPr bwMode="auto">
          <a:xfrm rot="16200000" flipH="1">
            <a:off x="4511675" y="3616082"/>
            <a:ext cx="450850" cy="66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3" name="AutoShap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5800" y="4171707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57354" name="AutoShape 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02000" y="4628907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57355" name="Oval 8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2895600" y="4057407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a</a:t>
            </a:r>
          </a:p>
        </p:txBody>
      </p:sp>
      <p:cxnSp>
        <p:nvCxnSpPr>
          <p:cNvPr id="57356" name="AutoShape 9"/>
          <p:cNvCxnSpPr>
            <a:cxnSpLocks noChangeShapeType="1"/>
            <a:stCxn id="57355" idx="5"/>
            <a:endCxn id="57354" idx="0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441700" y="4324107"/>
            <a:ext cx="279400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7" name="AutoShap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81200" y="4628907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57358" name="AutoShape 11"/>
          <p:cNvCxnSpPr>
            <a:cxnSpLocks noChangeShapeType="1"/>
            <a:stCxn id="57355" idx="3"/>
            <a:endCxn id="57357" idx="0"/>
          </p:cNvCxnSpPr>
          <p:nvPr>
            <p:custDataLst>
              <p:tags r:id="rId14"/>
            </p:custDataLst>
          </p:nvPr>
        </p:nvCxnSpPr>
        <p:spPr bwMode="auto">
          <a:xfrm rot="5400000">
            <a:off x="2628900" y="4273307"/>
            <a:ext cx="27940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59" name="Text Box 1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006600" y="4305057"/>
            <a:ext cx="73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57360" name="Text Box 1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86200" y="436538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7361" name="Text Box 15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81600" y="3984383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7362" name="Text Box 5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646364" y="3668470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h+2</a:t>
            </a:r>
          </a:p>
        </p:txBody>
      </p:sp>
      <p:sp>
        <p:nvSpPr>
          <p:cNvPr id="57363" name="Text Box 5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72001" y="3374782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h+3</a:t>
            </a:r>
          </a:p>
        </p:txBody>
      </p:sp>
      <p:cxnSp>
        <p:nvCxnSpPr>
          <p:cNvPr id="57364" name="AutoShape 3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 rot="5400000">
            <a:off x="4032250" y="3161571"/>
            <a:ext cx="304800" cy="127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65" name="Oval 1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90800" y="5657607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66" name="Line 39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743200" y="5505207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57367" name="AutoShape 3"/>
          <p:cNvCxnSpPr>
            <a:cxnSpLocks noChangeShapeType="1"/>
            <a:stCxn id="57368" idx="5"/>
            <a:endCxn id="57372" idx="0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8845550" y="3701807"/>
            <a:ext cx="279400" cy="3175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68" name="Oval 4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8305800" y="3428757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a</a:t>
            </a:r>
          </a:p>
        </p:txBody>
      </p:sp>
      <p:cxnSp>
        <p:nvCxnSpPr>
          <p:cNvPr id="57369" name="AutoShape 5"/>
          <p:cNvCxnSpPr>
            <a:cxnSpLocks noChangeShapeType="1"/>
            <a:stCxn id="57372" idx="5"/>
            <a:endCxn id="57370" idx="0"/>
          </p:cNvCxnSpPr>
          <p:nvPr>
            <p:custDataLst>
              <p:tags r:id="rId25"/>
            </p:custDataLst>
          </p:nvPr>
        </p:nvCxnSpPr>
        <p:spPr bwMode="auto">
          <a:xfrm rot="16200000" flipH="1">
            <a:off x="9302750" y="4349507"/>
            <a:ext cx="393700" cy="279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70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067800" y="4686057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57371" name="AutoShape 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077200" y="4686057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57372" name="Oval 8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8839200" y="4000257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sp>
        <p:nvSpPr>
          <p:cNvPr id="57373" name="Text Box 1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54800" y="4305057"/>
            <a:ext cx="73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57374" name="Text Box 1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153400" y="422885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7375" name="Text Box 1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9732964" y="436538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57376" name="Text Box 5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448801" y="3847857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h+1</a:t>
            </a:r>
          </a:p>
        </p:txBody>
      </p:sp>
      <p:sp>
        <p:nvSpPr>
          <p:cNvPr id="57377" name="Text Box 5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991601" y="3374782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h+2</a:t>
            </a:r>
          </a:p>
        </p:txBody>
      </p:sp>
      <p:cxnSp>
        <p:nvCxnSpPr>
          <p:cNvPr id="57378" name="AutoShape 3"/>
          <p:cNvCxnSpPr>
            <a:cxnSpLocks noChangeShapeType="1"/>
          </p:cNvCxnSpPr>
          <p:nvPr>
            <p:custDataLst>
              <p:tags r:id="rId34"/>
            </p:custDataLst>
          </p:nvPr>
        </p:nvCxnSpPr>
        <p:spPr bwMode="auto">
          <a:xfrm rot="5400000">
            <a:off x="8451850" y="3231907"/>
            <a:ext cx="304800" cy="127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7379" name="Group 73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6934200" y="4381257"/>
            <a:ext cx="1143000" cy="1238250"/>
            <a:chOff x="5410200" y="4191000"/>
            <a:chExt cx="1143000" cy="1238250"/>
          </a:xfrm>
        </p:grpSpPr>
        <p:sp>
          <p:nvSpPr>
            <p:cNvPr id="57383" name="AutoShape 1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410200" y="4191000"/>
              <a:ext cx="1143000" cy="89535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57384" name="Oval 1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5486400" y="5257800"/>
              <a:ext cx="304800" cy="1714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5" name="Line 39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5638800" y="5105400"/>
              <a:ext cx="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7380" name="AutoShape 5"/>
          <p:cNvCxnSpPr>
            <a:cxnSpLocks noChangeShapeType="1"/>
            <a:stCxn id="57372" idx="3"/>
            <a:endCxn id="57371" idx="0"/>
          </p:cNvCxnSpPr>
          <p:nvPr>
            <p:custDataLst>
              <p:tags r:id="rId36"/>
            </p:custDataLst>
          </p:nvPr>
        </p:nvCxnSpPr>
        <p:spPr bwMode="auto">
          <a:xfrm rot="5400000">
            <a:off x="8528050" y="4286007"/>
            <a:ext cx="393700" cy="406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7381" name="AutoShape 3"/>
          <p:cNvCxnSpPr>
            <a:cxnSpLocks noChangeShapeType="1"/>
            <a:stCxn id="57368" idx="3"/>
          </p:cNvCxnSpPr>
          <p:nvPr>
            <p:custDataLst>
              <p:tags r:id="rId37"/>
            </p:custDataLst>
          </p:nvPr>
        </p:nvCxnSpPr>
        <p:spPr bwMode="auto">
          <a:xfrm rot="5400000">
            <a:off x="7639050" y="3625607"/>
            <a:ext cx="660400" cy="8509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7382" name="AutoShape 11"/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700714" y="3771657"/>
            <a:ext cx="852487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3803650" y="3366281"/>
            <a:ext cx="762000" cy="519138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CD680A-850B-4B49-9A6D-20C5959C42A6}"/>
                  </a:ext>
                </a:extLst>
              </p14:cNvPr>
              <p14:cNvContentPartPr/>
              <p14:nvPr/>
            </p14:nvContentPartPr>
            <p14:xfrm>
              <a:off x="8873640" y="3372120"/>
              <a:ext cx="814680" cy="38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CD680A-850B-4B49-9A6D-20C5959C42A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864280" y="3362760"/>
                <a:ext cx="833400" cy="40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229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example: </a:t>
            </a:r>
            <a:r>
              <a:rPr lang="en-US" b="1" i="0">
                <a:latin typeface="Courier New" pitchFamily="49" charset="0"/>
                <a:cs typeface="Courier New" pitchFamily="49" charset="0"/>
              </a:rPr>
              <a:t>insert(16)</a:t>
            </a:r>
          </a:p>
        </p:txBody>
      </p:sp>
      <p:sp>
        <p:nvSpPr>
          <p:cNvPr id="59394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3F57D1FF-0A51-46D4-A913-BC22FE990DC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9396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3782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10</a:t>
            </a:r>
          </a:p>
        </p:txBody>
      </p:sp>
      <p:sp>
        <p:nvSpPr>
          <p:cNvPr id="59397" name="Oval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 4</a:t>
            </a:r>
          </a:p>
        </p:txBody>
      </p:sp>
      <p:sp>
        <p:nvSpPr>
          <p:cNvPr id="59398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689600" y="18859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22</a:t>
            </a:r>
          </a:p>
        </p:txBody>
      </p:sp>
      <p:sp>
        <p:nvSpPr>
          <p:cNvPr id="59399" name="Oval 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997200" y="18859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 8</a:t>
            </a:r>
          </a:p>
        </p:txBody>
      </p:sp>
      <p:sp>
        <p:nvSpPr>
          <p:cNvPr id="59400" name="Oval 8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318000" y="1371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15</a:t>
            </a:r>
          </a:p>
        </p:txBody>
      </p:sp>
      <p:cxnSp>
        <p:nvCxnSpPr>
          <p:cNvPr id="59401" name="AutoShape 9"/>
          <p:cNvCxnSpPr>
            <a:cxnSpLocks noChangeShapeType="1"/>
            <a:stCxn id="59400" idx="3"/>
            <a:endCxn id="59399" idx="0"/>
          </p:cNvCxnSpPr>
          <p:nvPr>
            <p:custDataLst>
              <p:tags r:id="rId9"/>
            </p:custDataLst>
          </p:nvPr>
        </p:nvCxnSpPr>
        <p:spPr bwMode="auto">
          <a:xfrm flipH="1">
            <a:off x="3251201" y="1635126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402" name="AutoShape 10"/>
          <p:cNvCxnSpPr>
            <a:cxnSpLocks noChangeShapeType="1"/>
            <a:stCxn id="59400" idx="5"/>
            <a:endCxn id="59398" idx="0"/>
          </p:cNvCxnSpPr>
          <p:nvPr>
            <p:custDataLst>
              <p:tags r:id="rId10"/>
            </p:custDataLst>
          </p:nvPr>
        </p:nvCxnSpPr>
        <p:spPr bwMode="auto">
          <a:xfrm>
            <a:off x="4751606" y="1615504"/>
            <a:ext cx="1191995" cy="2704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403" name="AutoShape 12"/>
          <p:cNvCxnSpPr>
            <a:cxnSpLocks noChangeShapeType="1"/>
            <a:stCxn id="59399" idx="3"/>
            <a:endCxn id="59397" idx="0"/>
          </p:cNvCxnSpPr>
          <p:nvPr>
            <p:custDataLst>
              <p:tags r:id="rId11"/>
            </p:custDataLst>
          </p:nvPr>
        </p:nvCxnSpPr>
        <p:spPr bwMode="auto">
          <a:xfrm flipH="1">
            <a:off x="2540001" y="2149476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404" name="AutoShape 13"/>
          <p:cNvCxnSpPr>
            <a:cxnSpLocks noChangeShapeType="1"/>
            <a:stCxn id="59399" idx="5"/>
            <a:endCxn id="59396" idx="0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320257" y="2240757"/>
            <a:ext cx="422275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9405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3219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 3</a:t>
            </a:r>
          </a:p>
        </p:txBody>
      </p:sp>
      <p:cxnSp>
        <p:nvCxnSpPr>
          <p:cNvPr id="59406" name="AutoShape 15"/>
          <p:cNvCxnSpPr>
            <a:cxnSpLocks noChangeShapeType="1"/>
            <a:stCxn id="59397" idx="3"/>
            <a:endCxn id="59405" idx="0"/>
          </p:cNvCxnSpPr>
          <p:nvPr>
            <p:custDataLst>
              <p:tags r:id="rId14"/>
            </p:custDataLst>
          </p:nvPr>
        </p:nvCxnSpPr>
        <p:spPr bwMode="auto">
          <a:xfrm flipH="1">
            <a:off x="1930401" y="2816226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9407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794000" y="32004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 6</a:t>
            </a:r>
          </a:p>
        </p:txBody>
      </p:sp>
      <p:cxnSp>
        <p:nvCxnSpPr>
          <p:cNvPr id="59408" name="AutoShape 17"/>
          <p:cNvCxnSpPr>
            <a:cxnSpLocks noChangeShapeType="1"/>
            <a:stCxn id="59397" idx="5"/>
            <a:endCxn id="59407" idx="0"/>
          </p:cNvCxnSpPr>
          <p:nvPr>
            <p:custDataLst>
              <p:tags r:id="rId16"/>
            </p:custDataLst>
          </p:nvPr>
        </p:nvCxnSpPr>
        <p:spPr bwMode="auto">
          <a:xfrm>
            <a:off x="2719388" y="2816226"/>
            <a:ext cx="328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9409" name="Oval 1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5003800" y="255111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19</a:t>
            </a:r>
          </a:p>
        </p:txBody>
      </p:sp>
      <p:cxnSp>
        <p:nvCxnSpPr>
          <p:cNvPr id="59410" name="AutoShape 19"/>
          <p:cNvCxnSpPr>
            <a:cxnSpLocks noChangeShapeType="1"/>
            <a:stCxn id="59398" idx="3"/>
            <a:endCxn id="59409" idx="0"/>
          </p:cNvCxnSpPr>
          <p:nvPr>
            <p:custDataLst>
              <p:tags r:id="rId18"/>
            </p:custDataLst>
          </p:nvPr>
        </p:nvCxnSpPr>
        <p:spPr bwMode="auto">
          <a:xfrm flipH="1">
            <a:off x="5257801" y="2129853"/>
            <a:ext cx="506195" cy="4212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411" name="AutoShape 22"/>
          <p:cNvCxnSpPr>
            <a:cxnSpLocks noChangeShapeType="1"/>
            <a:stCxn id="59409" idx="3"/>
            <a:endCxn id="59413" idx="0"/>
          </p:cNvCxnSpPr>
          <p:nvPr>
            <p:custDataLst>
              <p:tags r:id="rId19"/>
            </p:custDataLst>
          </p:nvPr>
        </p:nvCxnSpPr>
        <p:spPr bwMode="auto">
          <a:xfrm rot="5400000">
            <a:off x="4718051" y="2878138"/>
            <a:ext cx="442912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412" name="AutoShape 23"/>
          <p:cNvCxnSpPr>
            <a:cxnSpLocks noChangeShapeType="1"/>
            <a:endCxn id="59414" idx="0"/>
          </p:cNvCxnSpPr>
          <p:nvPr>
            <p:custDataLst>
              <p:tags r:id="rId20"/>
            </p:custDataLst>
          </p:nvPr>
        </p:nvCxnSpPr>
        <p:spPr bwMode="auto">
          <a:xfrm rot="16200000" flipH="1">
            <a:off x="5346700" y="28956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9413" name="Oval 24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4546600" y="3238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17</a:t>
            </a:r>
          </a:p>
        </p:txBody>
      </p:sp>
      <p:sp>
        <p:nvSpPr>
          <p:cNvPr id="59414" name="Oval 25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5435600" y="3238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20</a:t>
            </a:r>
          </a:p>
        </p:txBody>
      </p:sp>
      <p:sp>
        <p:nvSpPr>
          <p:cNvPr id="59415" name="Oval 2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273800" y="2514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24</a:t>
            </a:r>
          </a:p>
        </p:txBody>
      </p:sp>
      <p:cxnSp>
        <p:nvCxnSpPr>
          <p:cNvPr id="59416" name="AutoShape 27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>
            <a:off x="6045201" y="2133601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417" name="AutoShape 30"/>
          <p:cNvCxnSpPr>
            <a:cxnSpLocks noChangeShapeType="1"/>
            <a:endCxn id="59418" idx="0"/>
          </p:cNvCxnSpPr>
          <p:nvPr>
            <p:custDataLst>
              <p:tags r:id="rId25"/>
            </p:custDataLst>
          </p:nvPr>
        </p:nvCxnSpPr>
        <p:spPr bwMode="auto">
          <a:xfrm flipH="1">
            <a:off x="4445000" y="3505200"/>
            <a:ext cx="304800" cy="24765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59418" name="Oval 31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4191000" y="377190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A93FD9-EA68-4E57-904E-34EAEB8A99D2}"/>
                  </a:ext>
                </a:extLst>
              </p14:cNvPr>
              <p14:cNvContentPartPr/>
              <p14:nvPr/>
            </p14:nvContentPartPr>
            <p14:xfrm>
              <a:off x="4705920" y="1228320"/>
              <a:ext cx="6042960" cy="2815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A93FD9-EA68-4E57-904E-34EAEB8A99D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96560" y="1218960"/>
                <a:ext cx="6061680" cy="2833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Another example: </a:t>
            </a:r>
            <a:r>
              <a:rPr lang="en-US" b="1" i="0">
                <a:latin typeface="Courier New" pitchFamily="49" charset="0"/>
                <a:cs typeface="Courier New" pitchFamily="49" charset="0"/>
              </a:rPr>
              <a:t>insert(16)</a:t>
            </a:r>
          </a:p>
        </p:txBody>
      </p:sp>
      <p:sp>
        <p:nvSpPr>
          <p:cNvPr id="61442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BCCB1DAF-BE0A-4B4C-9107-2C7105D843E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1444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3782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10</a:t>
            </a:r>
          </a:p>
        </p:txBody>
      </p:sp>
      <p:sp>
        <p:nvSpPr>
          <p:cNvPr id="61445" name="Oval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286000" y="2552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 4</a:t>
            </a:r>
          </a:p>
        </p:txBody>
      </p:sp>
      <p:sp>
        <p:nvSpPr>
          <p:cNvPr id="61446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689600" y="18859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61447" name="Oval 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997200" y="18859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 8</a:t>
            </a:r>
          </a:p>
        </p:txBody>
      </p:sp>
      <p:sp>
        <p:nvSpPr>
          <p:cNvPr id="61448" name="Oval 8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4318000" y="1371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15</a:t>
            </a:r>
          </a:p>
        </p:txBody>
      </p:sp>
      <p:cxnSp>
        <p:nvCxnSpPr>
          <p:cNvPr id="61449" name="AutoShape 9"/>
          <p:cNvCxnSpPr>
            <a:cxnSpLocks noChangeShapeType="1"/>
            <a:stCxn id="61448" idx="3"/>
            <a:endCxn id="61447" idx="0"/>
          </p:cNvCxnSpPr>
          <p:nvPr>
            <p:custDataLst>
              <p:tags r:id="rId9"/>
            </p:custDataLst>
          </p:nvPr>
        </p:nvCxnSpPr>
        <p:spPr bwMode="auto">
          <a:xfrm flipH="1">
            <a:off x="3251201" y="1635126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50" name="AutoShape 10"/>
          <p:cNvCxnSpPr>
            <a:cxnSpLocks noChangeShapeType="1"/>
            <a:stCxn id="61448" idx="5"/>
            <a:endCxn id="61446" idx="0"/>
          </p:cNvCxnSpPr>
          <p:nvPr>
            <p:custDataLst>
              <p:tags r:id="rId10"/>
            </p:custDataLst>
          </p:nvPr>
        </p:nvCxnSpPr>
        <p:spPr bwMode="auto">
          <a:xfrm rot="16200000" flipH="1">
            <a:off x="5212557" y="1154907"/>
            <a:ext cx="269875" cy="1192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51" name="AutoShape 12"/>
          <p:cNvCxnSpPr>
            <a:cxnSpLocks noChangeShapeType="1"/>
            <a:stCxn id="61447" idx="3"/>
            <a:endCxn id="61445" idx="0"/>
          </p:cNvCxnSpPr>
          <p:nvPr>
            <p:custDataLst>
              <p:tags r:id="rId11"/>
            </p:custDataLst>
          </p:nvPr>
        </p:nvCxnSpPr>
        <p:spPr bwMode="auto">
          <a:xfrm flipH="1">
            <a:off x="2540001" y="2149476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52" name="AutoShape 13"/>
          <p:cNvCxnSpPr>
            <a:cxnSpLocks noChangeShapeType="1"/>
            <a:stCxn id="61447" idx="5"/>
            <a:endCxn id="61444" idx="0"/>
          </p:cNvCxnSpPr>
          <p:nvPr>
            <p:custDataLst>
              <p:tags r:id="rId12"/>
            </p:custDataLst>
          </p:nvPr>
        </p:nvCxnSpPr>
        <p:spPr bwMode="auto">
          <a:xfrm rot="16200000" flipH="1">
            <a:off x="3320257" y="2240757"/>
            <a:ext cx="422275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53" name="Oval 14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676400" y="3219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 3</a:t>
            </a:r>
          </a:p>
        </p:txBody>
      </p:sp>
      <p:cxnSp>
        <p:nvCxnSpPr>
          <p:cNvPr id="61454" name="AutoShape 15"/>
          <p:cNvCxnSpPr>
            <a:cxnSpLocks noChangeShapeType="1"/>
            <a:stCxn id="61445" idx="3"/>
            <a:endCxn id="61453" idx="0"/>
          </p:cNvCxnSpPr>
          <p:nvPr>
            <p:custDataLst>
              <p:tags r:id="rId14"/>
            </p:custDataLst>
          </p:nvPr>
        </p:nvCxnSpPr>
        <p:spPr bwMode="auto">
          <a:xfrm flipH="1">
            <a:off x="1930401" y="2816226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55" name="Oval 16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2794000" y="32004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 6</a:t>
            </a:r>
          </a:p>
        </p:txBody>
      </p:sp>
      <p:cxnSp>
        <p:nvCxnSpPr>
          <p:cNvPr id="61456" name="AutoShape 17"/>
          <p:cNvCxnSpPr>
            <a:cxnSpLocks noChangeShapeType="1"/>
            <a:stCxn id="61445" idx="5"/>
            <a:endCxn id="61455" idx="0"/>
          </p:cNvCxnSpPr>
          <p:nvPr>
            <p:custDataLst>
              <p:tags r:id="rId16"/>
            </p:custDataLst>
          </p:nvPr>
        </p:nvCxnSpPr>
        <p:spPr bwMode="auto">
          <a:xfrm>
            <a:off x="2719388" y="2816226"/>
            <a:ext cx="328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57" name="Oval 18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5003800" y="255111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19</a:t>
            </a:r>
          </a:p>
        </p:txBody>
      </p:sp>
      <p:cxnSp>
        <p:nvCxnSpPr>
          <p:cNvPr id="61458" name="AutoShape 19"/>
          <p:cNvCxnSpPr>
            <a:cxnSpLocks noChangeShapeType="1"/>
            <a:stCxn id="61446" idx="3"/>
            <a:endCxn id="61457" idx="0"/>
          </p:cNvCxnSpPr>
          <p:nvPr>
            <p:custDataLst>
              <p:tags r:id="rId18"/>
            </p:custDataLst>
          </p:nvPr>
        </p:nvCxnSpPr>
        <p:spPr bwMode="auto">
          <a:xfrm rot="5400000">
            <a:off x="5300663" y="2087563"/>
            <a:ext cx="420688" cy="506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59" name="AutoShape 22"/>
          <p:cNvCxnSpPr>
            <a:cxnSpLocks noChangeShapeType="1"/>
            <a:stCxn id="61457" idx="3"/>
            <a:endCxn id="61461" idx="0"/>
          </p:cNvCxnSpPr>
          <p:nvPr>
            <p:custDataLst>
              <p:tags r:id="rId19"/>
            </p:custDataLst>
          </p:nvPr>
        </p:nvCxnSpPr>
        <p:spPr bwMode="auto">
          <a:xfrm rot="5400000">
            <a:off x="4718051" y="2878138"/>
            <a:ext cx="442912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0" name="AutoShape 23"/>
          <p:cNvCxnSpPr>
            <a:cxnSpLocks noChangeShapeType="1"/>
            <a:endCxn id="61462" idx="0"/>
          </p:cNvCxnSpPr>
          <p:nvPr>
            <p:custDataLst>
              <p:tags r:id="rId20"/>
            </p:custDataLst>
          </p:nvPr>
        </p:nvCxnSpPr>
        <p:spPr bwMode="auto">
          <a:xfrm rot="16200000" flipH="1">
            <a:off x="5346700" y="2895600"/>
            <a:ext cx="3810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61" name="Oval 24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4546600" y="3238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17</a:t>
            </a:r>
          </a:p>
        </p:txBody>
      </p:sp>
      <p:sp>
        <p:nvSpPr>
          <p:cNvPr id="61462" name="Oval 25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5435600" y="3238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20</a:t>
            </a:r>
          </a:p>
        </p:txBody>
      </p:sp>
      <p:sp>
        <p:nvSpPr>
          <p:cNvPr id="61463" name="Oval 2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6273800" y="2514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24</a:t>
            </a:r>
          </a:p>
        </p:txBody>
      </p:sp>
      <p:cxnSp>
        <p:nvCxnSpPr>
          <p:cNvPr id="61464" name="AutoShape 27"/>
          <p:cNvCxnSpPr>
            <a:cxnSpLocks noChangeShapeType="1"/>
          </p:cNvCxnSpPr>
          <p:nvPr>
            <p:custDataLst>
              <p:tags r:id="rId24"/>
            </p:custDataLst>
          </p:nvPr>
        </p:nvCxnSpPr>
        <p:spPr bwMode="auto">
          <a:xfrm>
            <a:off x="6045201" y="2133601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65" name="AutoShape 30"/>
          <p:cNvCxnSpPr>
            <a:cxnSpLocks noChangeShapeType="1"/>
            <a:endCxn id="61466" idx="0"/>
          </p:cNvCxnSpPr>
          <p:nvPr>
            <p:custDataLst>
              <p:tags r:id="rId25"/>
            </p:custDataLst>
          </p:nvPr>
        </p:nvCxnSpPr>
        <p:spPr bwMode="auto">
          <a:xfrm flipH="1">
            <a:off x="4445000" y="3505200"/>
            <a:ext cx="304800" cy="24765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61466" name="Oval 31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4191000" y="377190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16</a:t>
            </a:r>
          </a:p>
        </p:txBody>
      </p:sp>
      <p:sp>
        <p:nvSpPr>
          <p:cNvPr id="61467" name="Oval 4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6096000" y="5124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10</a:t>
            </a:r>
          </a:p>
        </p:txBody>
      </p:sp>
      <p:sp>
        <p:nvSpPr>
          <p:cNvPr id="61468" name="Oval 5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5003800" y="51244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 4</a:t>
            </a:r>
          </a:p>
        </p:txBody>
      </p:sp>
      <p:sp>
        <p:nvSpPr>
          <p:cNvPr id="61469" name="Oval 7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5715000" y="4457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 8</a:t>
            </a:r>
          </a:p>
        </p:txBody>
      </p:sp>
      <p:sp>
        <p:nvSpPr>
          <p:cNvPr id="61470" name="Oval 8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7035800" y="3943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15</a:t>
            </a:r>
          </a:p>
        </p:txBody>
      </p:sp>
      <p:cxnSp>
        <p:nvCxnSpPr>
          <p:cNvPr id="61471" name="AutoShape 9"/>
          <p:cNvCxnSpPr>
            <a:cxnSpLocks noChangeShapeType="1"/>
            <a:stCxn id="61470" idx="3"/>
            <a:endCxn id="61469" idx="0"/>
          </p:cNvCxnSpPr>
          <p:nvPr>
            <p:custDataLst>
              <p:tags r:id="rId31"/>
            </p:custDataLst>
          </p:nvPr>
        </p:nvCxnSpPr>
        <p:spPr bwMode="auto">
          <a:xfrm flipH="1">
            <a:off x="5969001" y="4206876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72" name="AutoShape 12"/>
          <p:cNvCxnSpPr>
            <a:cxnSpLocks noChangeShapeType="1"/>
            <a:stCxn id="61469" idx="3"/>
            <a:endCxn id="61468" idx="0"/>
          </p:cNvCxnSpPr>
          <p:nvPr>
            <p:custDataLst>
              <p:tags r:id="rId32"/>
            </p:custDataLst>
          </p:nvPr>
        </p:nvCxnSpPr>
        <p:spPr bwMode="auto">
          <a:xfrm flipH="1">
            <a:off x="5257801" y="4721226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73" name="AutoShape 13"/>
          <p:cNvCxnSpPr>
            <a:cxnSpLocks noChangeShapeType="1"/>
            <a:stCxn id="61469" idx="5"/>
            <a:endCxn id="61467" idx="0"/>
          </p:cNvCxnSpPr>
          <p:nvPr>
            <p:custDataLst>
              <p:tags r:id="rId33"/>
            </p:custDataLst>
          </p:nvPr>
        </p:nvCxnSpPr>
        <p:spPr bwMode="auto">
          <a:xfrm rot="16200000" flipH="1">
            <a:off x="6038057" y="4812507"/>
            <a:ext cx="422275" cy="201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74" name="Oval 14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4394200" y="57912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 3</a:t>
            </a:r>
          </a:p>
        </p:txBody>
      </p:sp>
      <p:cxnSp>
        <p:nvCxnSpPr>
          <p:cNvPr id="61475" name="AutoShape 15"/>
          <p:cNvCxnSpPr>
            <a:cxnSpLocks noChangeShapeType="1"/>
            <a:stCxn id="61468" idx="3"/>
            <a:endCxn id="61474" idx="0"/>
          </p:cNvCxnSpPr>
          <p:nvPr>
            <p:custDataLst>
              <p:tags r:id="rId35"/>
            </p:custDataLst>
          </p:nvPr>
        </p:nvCxnSpPr>
        <p:spPr bwMode="auto">
          <a:xfrm flipH="1">
            <a:off x="4648201" y="5387976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76" name="Oval 16"/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5511800" y="57721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 6</a:t>
            </a:r>
          </a:p>
        </p:txBody>
      </p:sp>
      <p:cxnSp>
        <p:nvCxnSpPr>
          <p:cNvPr id="61477" name="AutoShape 17"/>
          <p:cNvCxnSpPr>
            <a:cxnSpLocks noChangeShapeType="1"/>
            <a:stCxn id="61468" idx="5"/>
            <a:endCxn id="61476" idx="0"/>
          </p:cNvCxnSpPr>
          <p:nvPr>
            <p:custDataLst>
              <p:tags r:id="rId37"/>
            </p:custDataLst>
          </p:nvPr>
        </p:nvCxnSpPr>
        <p:spPr bwMode="auto">
          <a:xfrm>
            <a:off x="5437188" y="5387976"/>
            <a:ext cx="328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78" name="Oval 18"/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8051800" y="44958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19</a:t>
            </a:r>
          </a:p>
        </p:txBody>
      </p:sp>
      <p:cxnSp>
        <p:nvCxnSpPr>
          <p:cNvPr id="61479" name="AutoShape 22"/>
          <p:cNvCxnSpPr>
            <a:cxnSpLocks noChangeShapeType="1"/>
            <a:stCxn id="61478" idx="3"/>
            <a:endCxn id="61481" idx="0"/>
          </p:cNvCxnSpPr>
          <p:nvPr>
            <p:custDataLst>
              <p:tags r:id="rId39"/>
            </p:custDataLst>
          </p:nvPr>
        </p:nvCxnSpPr>
        <p:spPr bwMode="auto">
          <a:xfrm rot="5400000">
            <a:off x="7766051" y="4822826"/>
            <a:ext cx="442913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80" name="AutoShape 23"/>
          <p:cNvCxnSpPr>
            <a:cxnSpLocks noChangeShapeType="1"/>
            <a:stCxn id="61486" idx="3"/>
            <a:endCxn id="61482" idx="0"/>
          </p:cNvCxnSpPr>
          <p:nvPr>
            <p:custDataLst>
              <p:tags r:id="rId40"/>
            </p:custDataLst>
          </p:nvPr>
        </p:nvCxnSpPr>
        <p:spPr bwMode="auto">
          <a:xfrm rot="5400000">
            <a:off x="8659020" y="5410995"/>
            <a:ext cx="384175" cy="2270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81" name="Oval 24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7594600" y="5183188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17</a:t>
            </a:r>
          </a:p>
        </p:txBody>
      </p:sp>
      <p:sp>
        <p:nvSpPr>
          <p:cNvPr id="61482" name="Oval 25"/>
          <p:cNvSpPr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8483600" y="5716588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20</a:t>
            </a:r>
          </a:p>
        </p:txBody>
      </p:sp>
      <p:cxnSp>
        <p:nvCxnSpPr>
          <p:cNvPr id="61483" name="AutoShape 30"/>
          <p:cNvCxnSpPr>
            <a:cxnSpLocks noChangeShapeType="1"/>
            <a:stCxn id="61481" idx="3"/>
            <a:endCxn id="61484" idx="0"/>
          </p:cNvCxnSpPr>
          <p:nvPr>
            <p:custDataLst>
              <p:tags r:id="rId43"/>
            </p:custDataLst>
          </p:nvPr>
        </p:nvCxnSpPr>
        <p:spPr bwMode="auto">
          <a:xfrm rot="5400000">
            <a:off x="7436645" y="5484020"/>
            <a:ext cx="288925" cy="176213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61484" name="Oval 31"/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7239000" y="5716588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16</a:t>
            </a:r>
          </a:p>
        </p:txBody>
      </p:sp>
      <p:cxnSp>
        <p:nvCxnSpPr>
          <p:cNvPr id="61485" name="AutoShape 10"/>
          <p:cNvCxnSpPr>
            <a:cxnSpLocks noChangeShapeType="1"/>
            <a:stCxn id="61470" idx="5"/>
            <a:endCxn id="61478" idx="1"/>
          </p:cNvCxnSpPr>
          <p:nvPr>
            <p:custDataLst>
              <p:tags r:id="rId45"/>
            </p:custDataLst>
          </p:nvPr>
        </p:nvCxnSpPr>
        <p:spPr bwMode="auto">
          <a:xfrm rot="16200000" flipH="1">
            <a:off x="7623176" y="4033838"/>
            <a:ext cx="349250" cy="657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486" name="Oval 6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8890000" y="5087938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61487" name="Oval 26"/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9474200" y="5716588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eaLnBrk="0" hangingPunct="0"/>
            <a:r>
              <a:rPr lang="en-US"/>
              <a:t>24</a:t>
            </a:r>
          </a:p>
        </p:txBody>
      </p:sp>
      <p:cxnSp>
        <p:nvCxnSpPr>
          <p:cNvPr id="61488" name="AutoShape 27"/>
          <p:cNvCxnSpPr>
            <a:cxnSpLocks noChangeShapeType="1"/>
          </p:cNvCxnSpPr>
          <p:nvPr>
            <p:custDataLst>
              <p:tags r:id="rId48"/>
            </p:custDataLst>
          </p:nvPr>
        </p:nvCxnSpPr>
        <p:spPr bwMode="auto">
          <a:xfrm>
            <a:off x="9245601" y="5335589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89" name="AutoShape 10"/>
          <p:cNvCxnSpPr>
            <a:cxnSpLocks noChangeShapeType="1"/>
            <a:stCxn id="61478" idx="5"/>
            <a:endCxn id="61486" idx="1"/>
          </p:cNvCxnSpPr>
          <p:nvPr>
            <p:custDataLst>
              <p:tags r:id="rId49"/>
            </p:custDataLst>
          </p:nvPr>
        </p:nvCxnSpPr>
        <p:spPr bwMode="auto">
          <a:xfrm rot="16200000" flipH="1">
            <a:off x="8530432" y="4695032"/>
            <a:ext cx="388938" cy="479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general right-right case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144000" cy="838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/>
              <a:t>Mirror image to left-left case, so you rotate the other way</a:t>
            </a:r>
          </a:p>
          <a:p>
            <a:pPr lvl="1" eaLnBrk="1" hangingPunct="1"/>
            <a:r>
              <a:rPr lang="en-US"/>
              <a:t>Exact same concept, but need different code</a:t>
            </a:r>
          </a:p>
        </p:txBody>
      </p:sp>
      <p:sp>
        <p:nvSpPr>
          <p:cNvPr id="63491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AD84F94A-D136-4B49-94CE-7E35D82A8AA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3493" name="Oval 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124200" y="3238500"/>
            <a:ext cx="6096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63494" name="AutoShape 5"/>
          <p:cNvCxnSpPr>
            <a:cxnSpLocks noChangeShapeType="1"/>
            <a:stCxn id="63493" idx="5"/>
          </p:cNvCxnSpPr>
          <p:nvPr>
            <p:custDataLst>
              <p:tags r:id="rId6"/>
            </p:custDataLst>
          </p:nvPr>
        </p:nvCxnSpPr>
        <p:spPr bwMode="auto">
          <a:xfrm rot="16200000" flipH="1">
            <a:off x="3778250" y="3397250"/>
            <a:ext cx="431800" cy="698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495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464820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63496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464820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cxnSp>
        <p:nvCxnSpPr>
          <p:cNvPr id="63497" name="AutoShape 9"/>
          <p:cNvCxnSpPr>
            <a:cxnSpLocks noChangeShapeType="1"/>
            <a:stCxn id="63506" idx="3"/>
            <a:endCxn id="63496" idx="0"/>
          </p:cNvCxnSpPr>
          <p:nvPr>
            <p:custDataLst>
              <p:tags r:id="rId9"/>
            </p:custDataLst>
          </p:nvPr>
        </p:nvCxnSpPr>
        <p:spPr bwMode="auto">
          <a:xfrm rot="5400000">
            <a:off x="3937000" y="4152900"/>
            <a:ext cx="431800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498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1200" y="38290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63499" name="AutoShape 11"/>
          <p:cNvCxnSpPr>
            <a:cxnSpLocks noChangeShapeType="1"/>
            <a:stCxn id="63493" idx="3"/>
            <a:endCxn id="63498" idx="0"/>
          </p:cNvCxnSpPr>
          <p:nvPr>
            <p:custDataLst>
              <p:tags r:id="rId11"/>
            </p:custDataLst>
          </p:nvPr>
        </p:nvCxnSpPr>
        <p:spPr bwMode="auto">
          <a:xfrm rot="5400000">
            <a:off x="2733675" y="3349625"/>
            <a:ext cx="298450" cy="66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500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1200" y="3581400"/>
            <a:ext cx="73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63501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33800" y="4251326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502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81601" y="4460875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h+1</a:t>
            </a:r>
          </a:p>
        </p:txBody>
      </p:sp>
      <p:sp>
        <p:nvSpPr>
          <p:cNvPr id="63503" name="Text Box 5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98278" y="3048000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h+3</a:t>
            </a:r>
          </a:p>
        </p:txBody>
      </p:sp>
      <p:sp>
        <p:nvSpPr>
          <p:cNvPr id="63504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5695950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Line 3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334000" y="5543550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6" name="Oval 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4343400" y="39243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sp>
        <p:nvSpPr>
          <p:cNvPr id="63507" name="Text Box 5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94164" y="3535363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h+2</a:t>
            </a:r>
          </a:p>
        </p:txBody>
      </p:sp>
      <p:cxnSp>
        <p:nvCxnSpPr>
          <p:cNvPr id="63508" name="AutoShape 5"/>
          <p:cNvCxnSpPr>
            <a:cxnSpLocks noChangeShapeType="1"/>
            <a:endCxn id="63495" idx="0"/>
          </p:cNvCxnSpPr>
          <p:nvPr>
            <p:custDataLst>
              <p:tags r:id="rId20"/>
            </p:custDataLst>
          </p:nvPr>
        </p:nvCxnSpPr>
        <p:spPr bwMode="auto">
          <a:xfrm rot="16200000" flipH="1">
            <a:off x="4743450" y="4324350"/>
            <a:ext cx="3810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526" name="AutoShape 11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776914" y="3733800"/>
            <a:ext cx="852487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3022600" y="3131331"/>
            <a:ext cx="762000" cy="519138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general right-right case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9144000" cy="838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/>
              <a:t>Mirror image to left-left case, so you rotate the other way</a:t>
            </a:r>
          </a:p>
          <a:p>
            <a:pPr lvl="1" eaLnBrk="1" hangingPunct="1"/>
            <a:r>
              <a:rPr lang="en-US"/>
              <a:t>Exact same concept, but need different code</a:t>
            </a:r>
          </a:p>
        </p:txBody>
      </p:sp>
      <p:sp>
        <p:nvSpPr>
          <p:cNvPr id="63491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AD84F94A-D136-4B49-94CE-7E35D82A8AA9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3493" name="Oval 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124200" y="3238500"/>
            <a:ext cx="609600" cy="342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63494" name="AutoShape 5"/>
          <p:cNvCxnSpPr>
            <a:cxnSpLocks noChangeShapeType="1"/>
            <a:stCxn id="63493" idx="5"/>
          </p:cNvCxnSpPr>
          <p:nvPr>
            <p:custDataLst>
              <p:tags r:id="rId6"/>
            </p:custDataLst>
          </p:nvPr>
        </p:nvCxnSpPr>
        <p:spPr bwMode="auto">
          <a:xfrm rot="16200000" flipH="1">
            <a:off x="3778250" y="3397250"/>
            <a:ext cx="431800" cy="698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495" name="AutoShap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495800" y="464820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63496" name="AutoShape 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9000" y="464820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cxnSp>
        <p:nvCxnSpPr>
          <p:cNvPr id="63497" name="AutoShape 9"/>
          <p:cNvCxnSpPr>
            <a:cxnSpLocks noChangeShapeType="1"/>
            <a:stCxn id="63506" idx="3"/>
            <a:endCxn id="63496" idx="0"/>
          </p:cNvCxnSpPr>
          <p:nvPr>
            <p:custDataLst>
              <p:tags r:id="rId9"/>
            </p:custDataLst>
          </p:nvPr>
        </p:nvCxnSpPr>
        <p:spPr bwMode="auto">
          <a:xfrm rot="5400000">
            <a:off x="3937000" y="4152900"/>
            <a:ext cx="431800" cy="558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498" name="AutoShap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81200" y="38290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63499" name="AutoShape 11"/>
          <p:cNvCxnSpPr>
            <a:cxnSpLocks noChangeShapeType="1"/>
            <a:stCxn id="63493" idx="3"/>
            <a:endCxn id="63498" idx="0"/>
          </p:cNvCxnSpPr>
          <p:nvPr>
            <p:custDataLst>
              <p:tags r:id="rId11"/>
            </p:custDataLst>
          </p:nvPr>
        </p:nvCxnSpPr>
        <p:spPr bwMode="auto">
          <a:xfrm rot="5400000">
            <a:off x="2733675" y="3349625"/>
            <a:ext cx="298450" cy="66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500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1200" y="3581400"/>
            <a:ext cx="73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63501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33800" y="4251326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502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181601" y="4460875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h+1</a:t>
            </a:r>
          </a:p>
        </p:txBody>
      </p:sp>
      <p:sp>
        <p:nvSpPr>
          <p:cNvPr id="63503" name="Text Box 5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98278" y="3048000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h+3</a:t>
            </a:r>
          </a:p>
        </p:txBody>
      </p:sp>
      <p:sp>
        <p:nvSpPr>
          <p:cNvPr id="63504" name="Oval 1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5695950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05" name="Line 3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334000" y="5543550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6" name="Oval 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4343400" y="39243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sp>
        <p:nvSpPr>
          <p:cNvPr id="63507" name="Text Box 5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94164" y="3535363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h+2</a:t>
            </a:r>
          </a:p>
        </p:txBody>
      </p:sp>
      <p:cxnSp>
        <p:nvCxnSpPr>
          <p:cNvPr id="63508" name="AutoShape 5"/>
          <p:cNvCxnSpPr>
            <a:cxnSpLocks noChangeShapeType="1"/>
            <a:endCxn id="63495" idx="0"/>
          </p:cNvCxnSpPr>
          <p:nvPr>
            <p:custDataLst>
              <p:tags r:id="rId20"/>
            </p:custDataLst>
          </p:nvPr>
        </p:nvCxnSpPr>
        <p:spPr bwMode="auto">
          <a:xfrm rot="16200000" flipH="1">
            <a:off x="4743450" y="4324350"/>
            <a:ext cx="3810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3509" name="AutoShape 3"/>
          <p:cNvCxnSpPr>
            <a:cxnSpLocks noChangeShapeType="1"/>
            <a:stCxn id="63510" idx="3"/>
            <a:endCxn id="63514" idx="7"/>
          </p:cNvCxnSpPr>
          <p:nvPr>
            <p:custDataLst>
              <p:tags r:id="rId21"/>
            </p:custDataLst>
          </p:nvPr>
        </p:nvCxnSpPr>
        <p:spPr bwMode="auto">
          <a:xfrm rot="5400000">
            <a:off x="8150225" y="3673475"/>
            <a:ext cx="387350" cy="5588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510" name="Oval 4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8534400" y="346710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cxnSp>
        <p:nvCxnSpPr>
          <p:cNvPr id="63511" name="AutoShape 5"/>
          <p:cNvCxnSpPr>
            <a:cxnSpLocks noChangeShapeType="1"/>
            <a:stCxn id="63510" idx="5"/>
            <a:endCxn id="63512" idx="0"/>
          </p:cNvCxnSpPr>
          <p:nvPr>
            <p:custDataLst>
              <p:tags r:id="rId23"/>
            </p:custDataLst>
          </p:nvPr>
        </p:nvCxnSpPr>
        <p:spPr bwMode="auto">
          <a:xfrm rot="16200000" flipH="1">
            <a:off x="9159875" y="3654425"/>
            <a:ext cx="450850" cy="660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512" name="AutoShap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144000" y="4210050"/>
            <a:ext cx="1143000" cy="10477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63513" name="AutoShap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950200" y="4667250"/>
            <a:ext cx="889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63514" name="Oval 8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7543800" y="4095750"/>
            <a:ext cx="609600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a</a:t>
            </a:r>
          </a:p>
        </p:txBody>
      </p:sp>
      <p:cxnSp>
        <p:nvCxnSpPr>
          <p:cNvPr id="63515" name="AutoShape 9"/>
          <p:cNvCxnSpPr>
            <a:cxnSpLocks noChangeShapeType="1"/>
            <a:stCxn id="63514" idx="5"/>
            <a:endCxn id="63513" idx="0"/>
          </p:cNvCxnSpPr>
          <p:nvPr>
            <p:custDataLst>
              <p:tags r:id="rId27"/>
            </p:custDataLst>
          </p:nvPr>
        </p:nvCxnSpPr>
        <p:spPr bwMode="auto">
          <a:xfrm rot="16200000" flipH="1">
            <a:off x="8089900" y="4362450"/>
            <a:ext cx="279400" cy="330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516" name="AutoShape 10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629400" y="4667250"/>
            <a:ext cx="1143000" cy="89535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63517" name="AutoShape 11"/>
          <p:cNvCxnSpPr>
            <a:cxnSpLocks noChangeShapeType="1"/>
            <a:stCxn id="63514" idx="3"/>
            <a:endCxn id="63516" idx="0"/>
          </p:cNvCxnSpPr>
          <p:nvPr>
            <p:custDataLst>
              <p:tags r:id="rId29"/>
            </p:custDataLst>
          </p:nvPr>
        </p:nvCxnSpPr>
        <p:spPr bwMode="auto">
          <a:xfrm rot="5400000">
            <a:off x="7277100" y="4311650"/>
            <a:ext cx="279400" cy="431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518" name="Text Box 1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654800" y="4343400"/>
            <a:ext cx="73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63519" name="Text Box 1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8534400" y="4403726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</a:t>
            </a:r>
          </a:p>
        </p:txBody>
      </p:sp>
      <p:sp>
        <p:nvSpPr>
          <p:cNvPr id="63520" name="Text Box 1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9829801" y="4022725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h+1</a:t>
            </a:r>
          </a:p>
        </p:txBody>
      </p:sp>
      <p:sp>
        <p:nvSpPr>
          <p:cNvPr id="63521" name="Text Box 5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294564" y="3706813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FF"/>
                </a:solidFill>
              </a:rPr>
              <a:t>h+1</a:t>
            </a:r>
          </a:p>
        </p:txBody>
      </p:sp>
      <p:sp>
        <p:nvSpPr>
          <p:cNvPr id="63522" name="Text Box 59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9220201" y="3413125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0000"/>
                </a:solidFill>
              </a:rPr>
              <a:t>h+2</a:t>
            </a:r>
          </a:p>
        </p:txBody>
      </p:sp>
      <p:cxnSp>
        <p:nvCxnSpPr>
          <p:cNvPr id="63523" name="AutoShape 3"/>
          <p:cNvCxnSpPr>
            <a:cxnSpLocks noChangeShapeType="1"/>
          </p:cNvCxnSpPr>
          <p:nvPr>
            <p:custDataLst>
              <p:tags r:id="rId35"/>
            </p:custDataLst>
          </p:nvPr>
        </p:nvCxnSpPr>
        <p:spPr bwMode="auto">
          <a:xfrm rot="5400000">
            <a:off x="8680450" y="3270250"/>
            <a:ext cx="304800" cy="127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524" name="Oval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906000" y="5410200"/>
            <a:ext cx="304800" cy="1714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525" name="Line 39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10058400" y="5257800"/>
            <a:ext cx="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26" name="AutoShape 11"/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776914" y="3733800"/>
            <a:ext cx="852487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3022600" y="3131331"/>
            <a:ext cx="762000" cy="519138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319E2E-6E45-45C5-8303-C054566B1CF3}"/>
                  </a:ext>
                </a:extLst>
              </p14:cNvPr>
              <p14:cNvContentPartPr/>
              <p14:nvPr/>
            </p14:nvContentPartPr>
            <p14:xfrm>
              <a:off x="3754080" y="2593800"/>
              <a:ext cx="1009440" cy="1136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319E2E-6E45-45C5-8303-C054566B1CF3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44720" y="2584440"/>
                <a:ext cx="1028160" cy="115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3363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2F29A9DC-866F-4C30-A5E3-D3A570B5AE47}" type="slidenum">
              <a:rPr lang="en-US"/>
              <a:pPr/>
              <a:t>27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Single Rotation Pseudo-Code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524000" y="1669987"/>
            <a:ext cx="7086600" cy="4686363"/>
          </a:xfrm>
          <a:noFill/>
          <a:ln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Node </a:t>
            </a:r>
            <a:r>
              <a:rPr lang="en-US" sz="2000" b="1" err="1">
                <a:latin typeface="Courier New" pitchFamily="49" charset="0"/>
              </a:rPr>
              <a:t>RotateWithRight</a:t>
            </a:r>
            <a:r>
              <a:rPr lang="en-US" sz="2000" b="1">
                <a:latin typeface="Courier New" pitchFamily="49" charset="0"/>
              </a:rPr>
              <a:t>(Node root) {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Node temp = </a:t>
            </a:r>
            <a:r>
              <a:rPr lang="en-US" sz="2000" b="1" err="1">
                <a:latin typeface="Courier New" pitchFamily="49" charset="0"/>
              </a:rPr>
              <a:t>root.right</a:t>
            </a:r>
            <a:endParaRPr lang="en-US" sz="2000" b="1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 err="1">
                <a:latin typeface="Courier New" pitchFamily="49" charset="0"/>
              </a:rPr>
              <a:t>root.right</a:t>
            </a:r>
            <a:r>
              <a:rPr lang="en-US" sz="2000" b="1">
                <a:latin typeface="Courier New" pitchFamily="49" charset="0"/>
              </a:rPr>
              <a:t> = </a:t>
            </a:r>
            <a:r>
              <a:rPr lang="en-US" sz="2000" b="1" err="1">
                <a:latin typeface="Courier New" pitchFamily="49" charset="0"/>
              </a:rPr>
              <a:t>temp.left</a:t>
            </a:r>
            <a:endParaRPr lang="en-US" sz="2000" b="1">
              <a:latin typeface="Courier New" pitchFamily="49" charset="0"/>
            </a:endParaRP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 err="1">
                <a:latin typeface="Courier New" pitchFamily="49" charset="0"/>
              </a:rPr>
              <a:t>temp.left</a:t>
            </a:r>
            <a:r>
              <a:rPr lang="en-US" sz="2000" b="1">
                <a:latin typeface="Courier New" pitchFamily="49" charset="0"/>
              </a:rPr>
              <a:t> = root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 err="1">
                <a:latin typeface="Courier New" pitchFamily="49" charset="0"/>
              </a:rPr>
              <a:t>root.height</a:t>
            </a:r>
            <a:r>
              <a:rPr lang="en-US" sz="2000" b="1">
                <a:latin typeface="Courier New" pitchFamily="49" charset="0"/>
              </a:rPr>
              <a:t> = max(</a:t>
            </a:r>
            <a:r>
              <a:rPr lang="en-US" sz="2000" b="1" err="1">
                <a:latin typeface="Courier New" pitchFamily="49" charset="0"/>
              </a:rPr>
              <a:t>root.right.height</a:t>
            </a:r>
            <a:r>
              <a:rPr lang="en-US" sz="2000" b="1">
                <a:latin typeface="Courier New" pitchFamily="49" charset="0"/>
              </a:rPr>
              <a:t>(),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                   </a:t>
            </a:r>
            <a:r>
              <a:rPr lang="en-US" sz="2000" b="1" err="1">
                <a:latin typeface="Courier New" pitchFamily="49" charset="0"/>
              </a:rPr>
              <a:t>root.left.height</a:t>
            </a:r>
            <a:r>
              <a:rPr lang="en-US" sz="2000" b="1">
                <a:latin typeface="Courier New" pitchFamily="49" charset="0"/>
              </a:rPr>
              <a:t>()) + 1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 err="1">
                <a:latin typeface="Courier New" pitchFamily="49" charset="0"/>
              </a:rPr>
              <a:t>temp.height</a:t>
            </a:r>
            <a:r>
              <a:rPr lang="en-US" sz="2000" b="1">
                <a:latin typeface="Courier New" pitchFamily="49" charset="0"/>
              </a:rPr>
              <a:t> = max(</a:t>
            </a:r>
            <a:r>
              <a:rPr lang="en-US" sz="2000" b="1" err="1">
                <a:latin typeface="Courier New" pitchFamily="49" charset="0"/>
              </a:rPr>
              <a:t>temp.right.height</a:t>
            </a:r>
            <a:r>
              <a:rPr lang="en-US" sz="2000" b="1">
                <a:latin typeface="Courier New" pitchFamily="49" charset="0"/>
              </a:rPr>
              <a:t>(),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                   </a:t>
            </a:r>
            <a:r>
              <a:rPr lang="en-US" sz="2000" b="1" err="1">
                <a:latin typeface="Courier New" pitchFamily="49" charset="0"/>
              </a:rPr>
              <a:t>temp.left.height</a:t>
            </a:r>
            <a:r>
              <a:rPr lang="en-US" sz="2000" b="1">
                <a:latin typeface="Courier New" pitchFamily="49" charset="0"/>
              </a:rPr>
              <a:t>()) + 1  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root = temp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return root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}</a:t>
            </a:r>
          </a:p>
        </p:txBody>
      </p:sp>
      <p:cxnSp>
        <p:nvCxnSpPr>
          <p:cNvPr id="28677" name="AutoShape 5"/>
          <p:cNvCxnSpPr>
            <a:cxnSpLocks noChangeShapeType="1"/>
            <a:stCxn id="28678" idx="3"/>
            <a:endCxn id="28682" idx="0"/>
          </p:cNvCxnSpPr>
          <p:nvPr>
            <p:custDataLst>
              <p:tags r:id="rId4"/>
            </p:custDataLst>
          </p:nvPr>
        </p:nvCxnSpPr>
        <p:spPr bwMode="auto">
          <a:xfrm>
            <a:off x="8693150" y="1942399"/>
            <a:ext cx="826770" cy="511705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78" name="Oval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8382000" y="1616076"/>
            <a:ext cx="365760" cy="36568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cxnSp>
        <p:nvCxnSpPr>
          <p:cNvPr id="28679" name="AutoShape 7"/>
          <p:cNvCxnSpPr>
            <a:cxnSpLocks noChangeShapeType="1"/>
            <a:stCxn id="28678" idx="5"/>
            <a:endCxn id="28680" idx="0"/>
          </p:cNvCxnSpPr>
          <p:nvPr>
            <p:custDataLst>
              <p:tags r:id="rId6"/>
            </p:custDataLst>
          </p:nvPr>
        </p:nvCxnSpPr>
        <p:spPr bwMode="auto">
          <a:xfrm flipH="1">
            <a:off x="7620000" y="1942399"/>
            <a:ext cx="815340" cy="511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0" name="AutoShap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7162800" y="2469342"/>
            <a:ext cx="914400" cy="60947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X</a:t>
            </a:r>
          </a:p>
        </p:txBody>
      </p:sp>
      <p:sp>
        <p:nvSpPr>
          <p:cNvPr id="28681" name="AutoShap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flipH="1">
            <a:off x="8534400" y="3322607"/>
            <a:ext cx="914400" cy="60947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Y</a:t>
            </a:r>
          </a:p>
        </p:txBody>
      </p:sp>
      <p:sp>
        <p:nvSpPr>
          <p:cNvPr id="28682" name="Oval 10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 flipH="1">
            <a:off x="9337040" y="2469342"/>
            <a:ext cx="365760" cy="36568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cxnSp>
        <p:nvCxnSpPr>
          <p:cNvPr id="28683" name="AutoShape 11"/>
          <p:cNvCxnSpPr>
            <a:cxnSpLocks noChangeShapeType="1"/>
            <a:stCxn id="28682" idx="5"/>
            <a:endCxn id="28681" idx="0"/>
          </p:cNvCxnSpPr>
          <p:nvPr>
            <p:custDataLst>
              <p:tags r:id="rId10"/>
            </p:custDataLst>
          </p:nvPr>
        </p:nvCxnSpPr>
        <p:spPr bwMode="auto">
          <a:xfrm flipH="1">
            <a:off x="8991600" y="2795665"/>
            <a:ext cx="398780" cy="511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4" name="AutoShap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flipH="1">
            <a:off x="9601200" y="3322606"/>
            <a:ext cx="914400" cy="1401794"/>
          </a:xfrm>
          <a:prstGeom prst="triangle">
            <a:avLst>
              <a:gd name="adj" fmla="val 50000"/>
            </a:avLst>
          </a:prstGeom>
          <a:solidFill>
            <a:srgbClr val="FF919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Z</a:t>
            </a:r>
          </a:p>
        </p:txBody>
      </p:sp>
      <p:cxnSp>
        <p:nvCxnSpPr>
          <p:cNvPr id="28685" name="AutoShape 13"/>
          <p:cNvCxnSpPr>
            <a:cxnSpLocks noChangeShapeType="1"/>
            <a:stCxn id="28682" idx="3"/>
            <a:endCxn id="28684" idx="0"/>
          </p:cNvCxnSpPr>
          <p:nvPr>
            <p:custDataLst>
              <p:tags r:id="rId12"/>
            </p:custDataLst>
          </p:nvPr>
        </p:nvCxnSpPr>
        <p:spPr bwMode="auto">
          <a:xfrm>
            <a:off x="9648190" y="2795665"/>
            <a:ext cx="410210" cy="5117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6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807450" y="1066801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root</a:t>
            </a:r>
          </a:p>
        </p:txBody>
      </p:sp>
      <p:sp>
        <p:nvSpPr>
          <p:cNvPr id="28687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612313" y="1752601"/>
            <a:ext cx="793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Courier New" pitchFamily="49" charset="0"/>
              </a:rPr>
              <a:t>temp</a:t>
            </a:r>
          </a:p>
        </p:txBody>
      </p:sp>
      <p:cxnSp>
        <p:nvCxnSpPr>
          <p:cNvPr id="28688" name="AutoShape 16"/>
          <p:cNvCxnSpPr>
            <a:cxnSpLocks noChangeShapeType="1"/>
            <a:endCxn id="28678" idx="0"/>
          </p:cNvCxnSpPr>
          <p:nvPr>
            <p:custDataLst>
              <p:tags r:id="rId15"/>
            </p:custDataLst>
          </p:nvPr>
        </p:nvCxnSpPr>
        <p:spPr bwMode="auto">
          <a:xfrm flipH="1">
            <a:off x="8564564" y="549275"/>
            <a:ext cx="731837" cy="1047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9" name="AutoShape 17"/>
          <p:cNvCxnSpPr>
            <a:cxnSpLocks noChangeShapeType="1"/>
            <a:stCxn id="28687" idx="2"/>
            <a:endCxn id="28682" idx="0"/>
          </p:cNvCxnSpPr>
          <p:nvPr>
            <p:custDataLst>
              <p:tags r:id="rId16"/>
            </p:custDataLst>
          </p:nvPr>
        </p:nvCxnSpPr>
        <p:spPr bwMode="auto">
          <a:xfrm flipH="1">
            <a:off x="9520238" y="2149475"/>
            <a:ext cx="488950" cy="300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90" name="AutoShape 1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6400" y="-38100"/>
            <a:ext cx="4800600" cy="533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RotateWithRight</a:t>
            </a:r>
            <a:r>
              <a:rPr lang="en-US"/>
              <a:t> brings up the right child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8183245" y="1543114"/>
            <a:ext cx="762000" cy="519138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9BBE06B-05D5-4D71-9B19-BAB82A5DEB80}"/>
                  </a:ext>
                </a:extLst>
              </p14:cNvPr>
              <p14:cNvContentPartPr/>
              <p14:nvPr/>
            </p14:nvContentPartPr>
            <p14:xfrm>
              <a:off x="1561320" y="508320"/>
              <a:ext cx="10274760" cy="388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9BBE06B-05D5-4D71-9B19-BAB82A5DEB8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51960" y="498960"/>
                <a:ext cx="10293480" cy="39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129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BE70B-BF33-4BC5-9CE7-5C8D0143AFF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kern="0"/>
              <a:t>Case #3 Example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954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kern="0"/>
              <a:t>Insert(</a:t>
            </a:r>
            <a:r>
              <a:rPr lang="en-US" sz="2800" kern="0">
                <a:solidFill>
                  <a:srgbClr val="CC9900"/>
                </a:solidFill>
                <a:latin typeface="Arial"/>
              </a:rPr>
              <a:t>1</a:t>
            </a:r>
            <a:r>
              <a:rPr lang="en-US" sz="2800" kern="0"/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kern="0"/>
              <a:t>Insert(</a:t>
            </a:r>
            <a:r>
              <a:rPr lang="en-US" sz="2800" kern="0">
                <a:solidFill>
                  <a:srgbClr val="0000FF"/>
                </a:solidFill>
              </a:rPr>
              <a:t>6</a:t>
            </a:r>
            <a:r>
              <a:rPr lang="en-US" sz="2800" kern="0"/>
              <a:t>)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800" kern="0"/>
              <a:t>Insert(</a:t>
            </a:r>
            <a:r>
              <a:rPr lang="en-US" sz="2800" kern="0">
                <a:solidFill>
                  <a:srgbClr val="008000"/>
                </a:solidFill>
              </a:rPr>
              <a:t>3</a:t>
            </a:r>
            <a:r>
              <a:rPr lang="en-US" sz="2800" kern="0"/>
              <a:t>)</a:t>
            </a:r>
          </a:p>
          <a:p>
            <a:pPr lvl="1">
              <a:spcBef>
                <a:spcPct val="20000"/>
              </a:spcBef>
              <a:defRPr/>
            </a:pPr>
            <a:endParaRPr lang="en-US" sz="2800" kern="0"/>
          </a:p>
        </p:txBody>
      </p:sp>
    </p:spTree>
    <p:extLst>
      <p:ext uri="{BB962C8B-B14F-4D97-AF65-F5344CB8AC3E}">
        <p14:creationId xmlns:p14="http://schemas.microsoft.com/office/powerpoint/2010/main" val="3107834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Two cases to go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Unfortunately, single rotations are not enough for insertions in the left-right subtree or the right-left subtree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Simple example: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/>
              <a:t>(1),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/>
              <a:t>(6),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/>
              <a:t>(3)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First wrong idea:</a:t>
            </a:r>
            <a:r>
              <a:rPr lang="en-US"/>
              <a:t> single rotation like we did for left-left</a:t>
            </a:r>
          </a:p>
        </p:txBody>
      </p:sp>
      <p:sp>
        <p:nvSpPr>
          <p:cNvPr id="6758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790096FC-3237-495C-B2DE-EDC33F8D1E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7589" name="AutoShape 11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345114" y="5121274"/>
            <a:ext cx="852487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Oval 13" descr="50%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733801" y="5870575"/>
            <a:ext cx="487363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67591" name="Oval 14" descr="50%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191001" y="5060950"/>
            <a:ext cx="487363" cy="487363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67592" name="Oval 15" descr="50%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505201" y="4316412"/>
            <a:ext cx="487363" cy="487362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cxnSp>
        <p:nvCxnSpPr>
          <p:cNvPr id="67593" name="AutoShape 16"/>
          <p:cNvCxnSpPr>
            <a:cxnSpLocks noChangeAspect="1" noChangeShapeType="1"/>
            <a:stCxn id="67592" idx="5"/>
            <a:endCxn id="67591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4013201" y="4640262"/>
            <a:ext cx="328612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594" name="AutoShape 17"/>
          <p:cNvCxnSpPr>
            <a:cxnSpLocks noChangeAspect="1" noChangeShapeType="1"/>
            <a:stCxn id="67591" idx="3"/>
            <a:endCxn id="67590" idx="0"/>
          </p:cNvCxnSpPr>
          <p:nvPr>
            <p:custDataLst>
              <p:tags r:id="rId10"/>
            </p:custDataLst>
          </p:nvPr>
        </p:nvCxnSpPr>
        <p:spPr bwMode="auto">
          <a:xfrm rot="5400000">
            <a:off x="3923507" y="5531643"/>
            <a:ext cx="393700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7595" name="Text Box 18"/>
          <p:cNvSpPr txBox="1"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5718174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7596" name="Text Box 19"/>
          <p:cNvSpPr txBox="1"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648200" y="4879974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7597" name="Text Box 20"/>
          <p:cNvSpPr txBox="1"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3993413" y="3945060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67598" name="AutoShape 29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flipH="1">
            <a:off x="3581401" y="2994024"/>
            <a:ext cx="1338263" cy="2190750"/>
          </a:xfrm>
          <a:custGeom>
            <a:avLst/>
            <a:gdLst>
              <a:gd name="T0" fmla="*/ 152661 w 21600"/>
              <a:gd name="T1" fmla="*/ 1791750 h 21600"/>
              <a:gd name="T2" fmla="*/ 361951 w 21600"/>
              <a:gd name="T3" fmla="*/ 1958591 h 21600"/>
              <a:gd name="T4" fmla="*/ 243489 w 21600"/>
              <a:gd name="T5" fmla="*/ 1669230 h 21600"/>
              <a:gd name="T6" fmla="*/ -120877 w 21600"/>
              <a:gd name="T7" fmla="*/ 1545087 h 21600"/>
              <a:gd name="T8" fmla="*/ 18401 w 21600"/>
              <a:gd name="T9" fmla="*/ 1073772 h 21600"/>
              <a:gd name="T10" fmla="*/ 306314 w 21600"/>
              <a:gd name="T11" fmla="*/ 130187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393" y="13723"/>
                </a:moveTo>
                <a:cubicBezTo>
                  <a:pt x="3091" y="15730"/>
                  <a:pt x="4484" y="17421"/>
                  <a:pt x="6320" y="18490"/>
                </a:cubicBezTo>
                <a:lnTo>
                  <a:pt x="5364" y="20132"/>
                </a:lnTo>
                <a:cubicBezTo>
                  <a:pt x="3136" y="18834"/>
                  <a:pt x="1446" y="16783"/>
                  <a:pt x="599" y="14347"/>
                </a:cubicBezTo>
                <a:lnTo>
                  <a:pt x="-1951" y="15234"/>
                </a:lnTo>
                <a:lnTo>
                  <a:pt x="297" y="10587"/>
                </a:lnTo>
                <a:lnTo>
                  <a:pt x="4944" y="12836"/>
                </a:lnTo>
                <a:lnTo>
                  <a:pt x="2393" y="137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3" descr="50%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499350" y="4651374"/>
            <a:ext cx="488950" cy="488950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20" name="Oval 15" descr="50%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553200" y="5641974"/>
            <a:ext cx="488950" cy="488950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cxnSp>
        <p:nvCxnSpPr>
          <p:cNvPr id="21" name="AutoShape 16"/>
          <p:cNvCxnSpPr>
            <a:cxnSpLocks noChangeAspect="1" noChangeShapeType="1"/>
            <a:endCxn id="20" idx="0"/>
          </p:cNvCxnSpPr>
          <p:nvPr>
            <p:custDataLst>
              <p:tags r:id="rId17"/>
            </p:custDataLst>
          </p:nvPr>
        </p:nvCxnSpPr>
        <p:spPr bwMode="auto">
          <a:xfrm flipH="1">
            <a:off x="6797676" y="4967288"/>
            <a:ext cx="741363" cy="655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Oval 22" descr="50%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8535988" y="5624513"/>
            <a:ext cx="487362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cxnSp>
        <p:nvCxnSpPr>
          <p:cNvPr id="23" name="AutoShape 24"/>
          <p:cNvCxnSpPr>
            <a:cxnSpLocks noChangeAspect="1" noChangeShapeType="1"/>
            <a:endCxn id="22" idx="0"/>
          </p:cNvCxnSpPr>
          <p:nvPr>
            <p:custDataLst>
              <p:tags r:id="rId19"/>
            </p:custDataLst>
          </p:nvPr>
        </p:nvCxnSpPr>
        <p:spPr bwMode="auto">
          <a:xfrm>
            <a:off x="7978775" y="4899025"/>
            <a:ext cx="801688" cy="709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" name="Text Box 19"/>
          <p:cNvSpPr txBox="1"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7956550" y="4346574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 Box 18"/>
          <p:cNvSpPr txBox="1"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042150" y="5337174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6" name="Text Box 18"/>
          <p:cNvSpPr txBox="1"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8991600" y="5337174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374409" y="4246562"/>
            <a:ext cx="699116" cy="652463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386EC4-77EB-45E8-BEB4-10F592B49B4D}"/>
                  </a:ext>
                </a:extLst>
              </p14:cNvPr>
              <p14:cNvContentPartPr/>
              <p14:nvPr/>
            </p14:nvContentPartPr>
            <p14:xfrm>
              <a:off x="3337560" y="4210920"/>
              <a:ext cx="1604520" cy="2115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386EC4-77EB-45E8-BEB4-10F592B49B4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328200" y="4201560"/>
                <a:ext cx="1623240" cy="213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19460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28800" y="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Adelson-Velskii and Landis</a:t>
            </a:r>
          </a:p>
        </p:txBody>
      </p:sp>
      <p:sp>
        <p:nvSpPr>
          <p:cNvPr id="19461" name="Slide Number Placeholder 6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7CA133A9-C9B3-4769-8475-1D82B350D80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4C3D6F0-E363-4D4A-8CD4-85C3E4C5E498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6"/>
            <a:ext cx="10515600" cy="837510"/>
          </a:xfrm>
        </p:spPr>
        <p:txBody>
          <a:bodyPr/>
          <a:lstStyle/>
          <a:p>
            <a:pPr eaLnBrk="1" hangingPunct="1"/>
            <a:r>
              <a:rPr lang="en-US"/>
              <a:t>The AVL Balance Condition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E0F01B4-3F24-9545-9CA4-90CA9EE7D80A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838199" y="1371600"/>
            <a:ext cx="11177589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/>
              <a:t>Left and right subtrees of </a:t>
            </a:r>
            <a:r>
              <a:rPr lang="en-US" i="1"/>
              <a:t>every node </a:t>
            </a:r>
            <a:r>
              <a:rPr lang="en-US"/>
              <a:t>have </a:t>
            </a:r>
            <a:r>
              <a:rPr lang="en-US" i="1"/>
              <a:t>heights </a:t>
            </a:r>
            <a:r>
              <a:rPr lang="en-US" b="1"/>
              <a:t>differing by at most 1</a:t>
            </a:r>
            <a:endParaRPr lang="en-US" i="1"/>
          </a:p>
          <a:p>
            <a:pPr>
              <a:buFontTx/>
              <a:buNone/>
            </a:pPr>
            <a:endParaRPr lang="en-US" b="1"/>
          </a:p>
          <a:p>
            <a:pPr>
              <a:buFontTx/>
              <a:buNone/>
            </a:pPr>
            <a:r>
              <a:rPr lang="en-US" i="1"/>
              <a:t>Definition</a:t>
            </a:r>
            <a:r>
              <a:rPr lang="en-US"/>
              <a:t>:  </a:t>
            </a:r>
            <a:r>
              <a:rPr lang="en-US" b="1"/>
              <a:t>balance</a:t>
            </a:r>
            <a:r>
              <a:rPr lang="en-US"/>
              <a:t>(</a:t>
            </a:r>
            <a:r>
              <a:rPr lang="en-US" i="1"/>
              <a:t>node</a:t>
            </a:r>
            <a:r>
              <a:rPr lang="en-US"/>
              <a:t>) = height(</a:t>
            </a:r>
            <a:r>
              <a:rPr lang="en-US" i="1" err="1"/>
              <a:t>node</a:t>
            </a:r>
            <a:r>
              <a:rPr lang="en-US" err="1"/>
              <a:t>.left</a:t>
            </a:r>
            <a:r>
              <a:rPr lang="en-US"/>
              <a:t>) – height(</a:t>
            </a:r>
            <a:r>
              <a:rPr lang="en-US" i="1" err="1"/>
              <a:t>node</a:t>
            </a:r>
            <a:r>
              <a:rPr lang="en-US" err="1"/>
              <a:t>.right</a:t>
            </a:r>
            <a:r>
              <a:rPr lang="en-US"/>
              <a:t>)</a:t>
            </a:r>
          </a:p>
          <a:p>
            <a:pPr>
              <a:buFontTx/>
              <a:buNone/>
            </a:pPr>
            <a:r>
              <a:rPr lang="en-US"/>
              <a:t>AVL </a:t>
            </a:r>
            <a:r>
              <a:rPr lang="en-US" i="1"/>
              <a:t>property</a:t>
            </a:r>
            <a:r>
              <a:rPr lang="en-US"/>
              <a:t>:   </a:t>
            </a:r>
            <a:r>
              <a:rPr lang="en-US" b="1">
                <a:solidFill>
                  <a:srgbClr val="FF0000"/>
                </a:solidFill>
              </a:rPr>
              <a:t>for every node </a:t>
            </a:r>
            <a:r>
              <a:rPr lang="en-US" b="1" i="1">
                <a:solidFill>
                  <a:srgbClr val="FF0000"/>
                </a:solidFill>
              </a:rPr>
              <a:t>x,   </a:t>
            </a:r>
            <a:r>
              <a:rPr lang="en-US" b="1">
                <a:solidFill>
                  <a:srgbClr val="FF0000"/>
                </a:solidFill>
              </a:rPr>
              <a:t>–1 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 balance(</a:t>
            </a:r>
            <a:r>
              <a:rPr lang="en-US" b="1" i="1">
                <a:solidFill>
                  <a:srgbClr val="FF0000"/>
                </a:solidFill>
                <a:sym typeface="Symbol" pitchFamily="18" charset="2"/>
              </a:rPr>
              <a:t>x</a:t>
            </a:r>
            <a:r>
              <a:rPr lang="en-US" b="1">
                <a:solidFill>
                  <a:srgbClr val="FF0000"/>
                </a:solidFill>
                <a:sym typeface="Symbol" pitchFamily="18" charset="2"/>
              </a:rPr>
              <a:t>) </a:t>
            </a:r>
            <a:r>
              <a:rPr lang="en-US" b="1">
                <a:solidFill>
                  <a:srgbClr val="FF0000"/>
                </a:solidFill>
              </a:rPr>
              <a:t> 1   </a:t>
            </a:r>
            <a:endParaRPr lang="en-US" b="1" i="1">
              <a:solidFill>
                <a:srgbClr val="FF0000"/>
              </a:solidFill>
            </a:endParaRPr>
          </a:p>
          <a:p>
            <a:pPr lvl="3"/>
            <a:endParaRPr lang="en-US"/>
          </a:p>
          <a:p>
            <a:r>
              <a:rPr lang="en-US"/>
              <a:t>Ensures small depth</a:t>
            </a:r>
          </a:p>
          <a:p>
            <a:pPr lvl="1"/>
            <a:r>
              <a:rPr lang="en-US"/>
              <a:t>Will prove this by showing that an AVL tree of height</a:t>
            </a:r>
            <a:br>
              <a:rPr lang="en-US"/>
            </a:br>
            <a:r>
              <a:rPr lang="en-US" i="1"/>
              <a:t>h</a:t>
            </a:r>
            <a:r>
              <a:rPr lang="en-US"/>
              <a:t> must have a number of nodes </a:t>
            </a:r>
            <a:r>
              <a:rPr lang="en-US" i="1"/>
              <a:t>exponential</a:t>
            </a:r>
            <a:r>
              <a:rPr lang="en-US"/>
              <a:t> in </a:t>
            </a:r>
            <a:r>
              <a:rPr lang="en-US" i="1"/>
              <a:t>h</a:t>
            </a:r>
          </a:p>
          <a:p>
            <a:pPr lvl="1"/>
            <a:endParaRPr lang="en-US" i="1"/>
          </a:p>
          <a:p>
            <a:r>
              <a:rPr lang="en-US"/>
              <a:t>Easy (well, efficient) to maintain</a:t>
            </a:r>
          </a:p>
          <a:p>
            <a:pPr lvl="1"/>
            <a:r>
              <a:rPr lang="en-US"/>
              <a:t>Using single and double rotations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7515E0-6F8F-4AE4-9C9B-2F6F1D628B84}"/>
              </a:ext>
            </a:extLst>
          </p:cNvPr>
          <p:cNvSpPr/>
          <p:nvPr/>
        </p:nvSpPr>
        <p:spPr>
          <a:xfrm>
            <a:off x="890898" y="196162"/>
            <a:ext cx="2764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Adelson-</a:t>
            </a:r>
            <a:r>
              <a:rPr lang="en-US" b="1" dirty="0" err="1"/>
              <a:t>Velskii</a:t>
            </a:r>
            <a:r>
              <a:rPr lang="en-US" b="1" dirty="0"/>
              <a:t> and Landis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AAE2F1-48D0-4EB7-8F9E-DFFF60739F8B}"/>
                  </a:ext>
                </a:extLst>
              </p14:cNvPr>
              <p14:cNvContentPartPr/>
              <p14:nvPr/>
            </p14:nvContentPartPr>
            <p14:xfrm>
              <a:off x="2943720" y="160200"/>
              <a:ext cx="7116120" cy="3522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AAE2F1-48D0-4EB7-8F9E-DFFF60739F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34360" y="150840"/>
                <a:ext cx="7134840" cy="3540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Two cases to go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Unfortunately, single rotations are not enough for insertions in the left-right subtree or the right-left subtree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Simple example: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/>
              <a:t>(1),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/>
              <a:t>(6),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/>
              <a:t>(3)</a:t>
            </a:r>
          </a:p>
          <a:p>
            <a:pPr lvl="1" eaLnBrk="1" hangingPunct="1"/>
            <a:r>
              <a:rPr lang="en-US">
                <a:solidFill>
                  <a:schemeClr val="accent2"/>
                </a:solidFill>
              </a:rPr>
              <a:t>Second wrong idea:</a:t>
            </a:r>
            <a:r>
              <a:rPr lang="en-US"/>
              <a:t> single rotation on the child of the unbalanced node</a:t>
            </a:r>
          </a:p>
        </p:txBody>
      </p:sp>
      <p:sp>
        <p:nvSpPr>
          <p:cNvPr id="69635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94EDB39B-A5B4-4943-AB2B-32FCDAF94FC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9637" name="AutoShape 11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548082" y="4864099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Oval 13" descr="50%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719283" y="5613400"/>
            <a:ext cx="487363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69639" name="Oval 14" descr="50%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176483" y="4803775"/>
            <a:ext cx="487363" cy="487363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69640" name="Oval 15" descr="50%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490683" y="4059237"/>
            <a:ext cx="487363" cy="487362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cxnSp>
        <p:nvCxnSpPr>
          <p:cNvPr id="69641" name="AutoShape 16"/>
          <p:cNvCxnSpPr>
            <a:cxnSpLocks noChangeAspect="1" noChangeShapeType="1"/>
            <a:stCxn id="69640" idx="5"/>
            <a:endCxn id="69639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3998683" y="4383087"/>
            <a:ext cx="328612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9642" name="AutoShape 17"/>
          <p:cNvCxnSpPr>
            <a:cxnSpLocks noChangeAspect="1" noChangeShapeType="1"/>
            <a:stCxn id="69639" idx="3"/>
            <a:endCxn id="69638" idx="0"/>
          </p:cNvCxnSpPr>
          <p:nvPr>
            <p:custDataLst>
              <p:tags r:id="rId10"/>
            </p:custDataLst>
          </p:nvPr>
        </p:nvCxnSpPr>
        <p:spPr bwMode="auto">
          <a:xfrm rot="5400000">
            <a:off x="3908989" y="5274468"/>
            <a:ext cx="393700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9643" name="Text Box 18"/>
          <p:cNvSpPr txBox="1"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176482" y="5460999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69644" name="Text Box 19"/>
          <p:cNvSpPr txBox="1"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4633682" y="4622799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69645" name="Text Box 20"/>
          <p:cNvSpPr txBox="1"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3978900" y="3784599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27" name="Oval 21" descr="50%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7986483" y="5689600"/>
            <a:ext cx="487363" cy="487363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28" name="Oval 22" descr="50%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7529283" y="4851400"/>
            <a:ext cx="487363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29" name="Oval 23" descr="50%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919683" y="4059237"/>
            <a:ext cx="487363" cy="487362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cxnSp>
        <p:nvCxnSpPr>
          <p:cNvPr id="30" name="AutoShape 24"/>
          <p:cNvCxnSpPr>
            <a:cxnSpLocks noChangeAspect="1" noChangeShapeType="1"/>
            <a:stCxn id="29" idx="5"/>
            <a:endCxn id="28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7366564" y="4444206"/>
            <a:ext cx="376237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" name="AutoShape 25"/>
          <p:cNvCxnSpPr>
            <a:cxnSpLocks noChangeAspect="1" noChangeShapeType="1"/>
            <a:stCxn id="28" idx="5"/>
            <a:endCxn id="27" idx="0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7875358" y="5335587"/>
            <a:ext cx="423862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Text Box 26"/>
          <p:cNvSpPr txBox="1"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8291282" y="5384799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3" name="Text Box 27"/>
          <p:cNvSpPr txBox="1"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8029345" y="4743449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1</a:t>
            </a:r>
          </a:p>
        </p:txBody>
      </p:sp>
      <p:sp>
        <p:nvSpPr>
          <p:cNvPr id="34" name="Text Box 28"/>
          <p:cNvSpPr txBox="1"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176857" y="3708399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359891" y="3989387"/>
            <a:ext cx="699116" cy="652463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Sometimes two wrongs make a right </a:t>
            </a:r>
            <a:r>
              <a:rPr lang="en-US">
                <a:sym typeface="Wingdings" pitchFamily="2" charset="2"/>
              </a:rPr>
              <a:t></a:t>
            </a:r>
            <a:endParaRPr lang="en-US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9144000" cy="27432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First idea violated the BST property</a:t>
            </a:r>
          </a:p>
          <a:p>
            <a:pPr marL="0" indent="0" eaLnBrk="1" hangingPunct="1">
              <a:buNone/>
            </a:pPr>
            <a:r>
              <a:rPr lang="en-US" dirty="0"/>
              <a:t>Second idea didn’t fix balance</a:t>
            </a:r>
          </a:p>
          <a:p>
            <a:pPr marL="0" indent="0" eaLnBrk="1" hangingPunct="1">
              <a:buNone/>
            </a:pPr>
            <a:r>
              <a:rPr lang="en-US" dirty="0"/>
              <a:t>But if we do both single rotations, starting with the second, it works!  (And not just for this example.)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00B050"/>
                </a:solidFill>
              </a:rPr>
              <a:t>Double rotation: </a:t>
            </a:r>
          </a:p>
          <a:p>
            <a:pPr marL="857250" lvl="1" indent="-457200">
              <a:buFontTx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Rotate problematic child and grandchild</a:t>
            </a:r>
          </a:p>
          <a:p>
            <a:pPr marL="857250" lvl="1" indent="-457200">
              <a:buFontTx/>
              <a:buAutoNum type="arabicPeriod"/>
            </a:pPr>
            <a:r>
              <a:rPr lang="en-US" b="1" dirty="0">
                <a:solidFill>
                  <a:srgbClr val="00B050"/>
                </a:solidFill>
              </a:rPr>
              <a:t>Then rotate between self and new child</a:t>
            </a:r>
          </a:p>
        </p:txBody>
      </p:sp>
      <p:sp>
        <p:nvSpPr>
          <p:cNvPr id="71683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2A6CD3BB-B13A-498D-A96B-045BFF39453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AutoShape 11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297132" y="5364161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Oval 13" descr="50%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849333" y="6113462"/>
            <a:ext cx="487363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71687" name="Oval 14" descr="50%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306533" y="5303836"/>
            <a:ext cx="487363" cy="487362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71688" name="Oval 15" descr="50%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2620733" y="4559299"/>
            <a:ext cx="487363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cxnSp>
        <p:nvCxnSpPr>
          <p:cNvPr id="71689" name="AutoShape 16"/>
          <p:cNvCxnSpPr>
            <a:cxnSpLocks noChangeAspect="1" noChangeShapeType="1"/>
            <a:stCxn id="71688" idx="5"/>
            <a:endCxn id="71687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3128733" y="4883149"/>
            <a:ext cx="328613" cy="512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690" name="AutoShape 17"/>
          <p:cNvCxnSpPr>
            <a:cxnSpLocks noChangeAspect="1" noChangeShapeType="1"/>
            <a:stCxn id="71687" idx="3"/>
            <a:endCxn id="71686" idx="0"/>
          </p:cNvCxnSpPr>
          <p:nvPr>
            <p:custDataLst>
              <p:tags r:id="rId10"/>
            </p:custDataLst>
          </p:nvPr>
        </p:nvCxnSpPr>
        <p:spPr bwMode="auto">
          <a:xfrm rot="5400000">
            <a:off x="3039039" y="5774530"/>
            <a:ext cx="393700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691" name="Text Box 18"/>
          <p:cNvSpPr txBox="1"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3306532" y="5961061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71692" name="Text Box 19"/>
          <p:cNvSpPr txBox="1"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3763732" y="5122861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1693" name="Text Box 20"/>
          <p:cNvSpPr txBox="1"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3082569" y="4258284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16" name="Oval 21" descr="50%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6202133" y="6265861"/>
            <a:ext cx="487363" cy="487362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17" name="Oval 22" descr="50%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5744933" y="5427662"/>
            <a:ext cx="487363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18" name="Oval 23" descr="50%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135333" y="4635499"/>
            <a:ext cx="487363" cy="487363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cxnSp>
        <p:nvCxnSpPr>
          <p:cNvPr id="19" name="AutoShape 24"/>
          <p:cNvCxnSpPr>
            <a:cxnSpLocks noChangeAspect="1" noChangeShapeType="1"/>
            <a:stCxn id="18" idx="5"/>
            <a:endCxn id="17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5582213" y="5020467"/>
            <a:ext cx="376238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Aspect="1" noChangeShapeType="1"/>
            <a:stCxn id="17" idx="5"/>
            <a:endCxn id="16" idx="0"/>
          </p:cNvCxnSpPr>
          <p:nvPr>
            <p:custDataLst>
              <p:tags r:id="rId18"/>
            </p:custDataLst>
          </p:nvPr>
        </p:nvCxnSpPr>
        <p:spPr bwMode="auto">
          <a:xfrm rot="16200000" flipH="1">
            <a:off x="6091008" y="5911849"/>
            <a:ext cx="423863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Text Box 26"/>
          <p:cNvSpPr txBox="1"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506932" y="5961061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2" name="Text Box 27"/>
          <p:cNvSpPr txBox="1"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6244995" y="5319711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1</a:t>
            </a:r>
          </a:p>
        </p:txBody>
      </p:sp>
      <p:sp>
        <p:nvSpPr>
          <p:cNvPr id="23" name="Text Box 28"/>
          <p:cNvSpPr txBox="1"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392507" y="4284661"/>
            <a:ext cx="377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 2</a:t>
            </a:r>
          </a:p>
        </p:txBody>
      </p:sp>
      <p:sp>
        <p:nvSpPr>
          <p:cNvPr id="24" name="AutoShape 11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873646" y="5381623"/>
            <a:ext cx="852487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" name="AutoShape 6"/>
          <p:cNvCxnSpPr>
            <a:cxnSpLocks noChangeAspect="1" noChangeShapeType="1"/>
            <a:stCxn id="34" idx="3"/>
            <a:endCxn id="33" idx="0"/>
          </p:cNvCxnSpPr>
          <p:nvPr>
            <p:custDataLst>
              <p:tags r:id="rId23"/>
            </p:custDataLst>
          </p:nvPr>
        </p:nvCxnSpPr>
        <p:spPr bwMode="auto">
          <a:xfrm rot="5400000">
            <a:off x="8222227" y="5591968"/>
            <a:ext cx="576263" cy="466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7"/>
          <p:cNvCxnSpPr>
            <a:cxnSpLocks noChangeAspect="1" noChangeShapeType="1"/>
            <a:stCxn id="34" idx="5"/>
            <a:endCxn id="35" idx="0"/>
          </p:cNvCxnSpPr>
          <p:nvPr>
            <p:custDataLst>
              <p:tags r:id="rId24"/>
            </p:custDataLst>
          </p:nvPr>
        </p:nvCxnSpPr>
        <p:spPr bwMode="auto">
          <a:xfrm rot="16200000" flipH="1">
            <a:off x="9018358" y="5607049"/>
            <a:ext cx="576263" cy="436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8"/>
          <p:cNvSpPr txBox="1"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9662882" y="5808661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1" name="Text Box 9"/>
          <p:cNvSpPr txBox="1"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7726132" y="5884861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2" name="Text Box 10"/>
          <p:cNvSpPr txBox="1"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9042170" y="4775198"/>
            <a:ext cx="319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33" name="Oval 23" descr="50%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8032520" y="6113461"/>
            <a:ext cx="487362" cy="487362"/>
          </a:xfrm>
          <a:prstGeom prst="ellipse">
            <a:avLst/>
          </a:prstGeom>
          <a:pattFill prst="pct50">
            <a:fgClr>
              <a:srgbClr val="CC9900"/>
            </a:fgClr>
            <a:bgClr>
              <a:srgbClr val="FFFFFF"/>
            </a:bgClr>
          </a:patt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34" name="Oval 22" descr="50%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8672283" y="5122862"/>
            <a:ext cx="487363" cy="485775"/>
          </a:xfrm>
          <a:prstGeom prst="ellipse">
            <a:avLst/>
          </a:prstGeom>
          <a:pattFill prst="pct50">
            <a:fgClr>
              <a:srgbClr val="008000"/>
            </a:fgClr>
            <a:bgClr>
              <a:schemeClr val="bg1"/>
            </a:bgClr>
          </a:patt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35" name="Oval 21" descr="50%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9281883" y="6113461"/>
            <a:ext cx="487363" cy="487362"/>
          </a:xfrm>
          <a:prstGeom prst="ellipse">
            <a:avLst/>
          </a:prstGeom>
          <a:pattFill prst="pct50">
            <a:fgClr>
              <a:srgbClr val="0000FF"/>
            </a:fgClr>
            <a:bgClr>
              <a:schemeClr val="bg1"/>
            </a:bgClr>
          </a:patt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6</a:t>
            </a:r>
          </a:p>
        </p:txBody>
      </p:sp>
      <p:sp>
        <p:nvSpPr>
          <p:cNvPr id="45" name="AutoShape 32" hidden="1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553200" y="4038600"/>
            <a:ext cx="3657600" cy="4572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/>
              <a:t>Intuition: 3 must become root</a:t>
            </a:r>
          </a:p>
        </p:txBody>
      </p:sp>
      <p:sp>
        <p:nvSpPr>
          <p:cNvPr id="71712" name="Rectangle 3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45459" y="3016251"/>
            <a:ext cx="6096000" cy="1066800"/>
          </a:xfrm>
          <a:prstGeom prst="rect">
            <a:avLst/>
          </a:prstGeom>
          <a:noFill/>
          <a:ln w="9525" algn="ctr">
            <a:solidFill>
              <a:srgbClr val="119F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2507096" y="4487860"/>
            <a:ext cx="699116" cy="652463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690806-654C-4576-900C-0362C800846A}"/>
                  </a:ext>
                </a:extLst>
              </p14:cNvPr>
              <p14:cNvContentPartPr/>
              <p14:nvPr/>
            </p14:nvContentPartPr>
            <p14:xfrm>
              <a:off x="2867760" y="4860000"/>
              <a:ext cx="3247560" cy="1735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690806-654C-4576-900C-0362C80084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858400" y="4850640"/>
                <a:ext cx="3266280" cy="175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 animBg="1"/>
      <p:bldP spid="30" grpId="0"/>
      <p:bldP spid="31" grpId="0"/>
      <p:bldP spid="32" grpId="0"/>
      <p:bldP spid="33" grpId="0" animBg="1"/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71450"/>
            <a:ext cx="9067800" cy="685800"/>
          </a:xfrm>
        </p:spPr>
        <p:txBody>
          <a:bodyPr/>
          <a:lstStyle/>
          <a:p>
            <a:pPr eaLnBrk="1" hangingPunct="1"/>
            <a:r>
              <a:rPr lang="en-US" dirty="0"/>
              <a:t>Insert 3</a:t>
            </a:r>
          </a:p>
        </p:txBody>
      </p:sp>
      <p:sp>
        <p:nvSpPr>
          <p:cNvPr id="79876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627085" y="142784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79882" name="AutoShape 10"/>
          <p:cNvCxnSpPr>
            <a:cxnSpLocks noChangeShapeType="1"/>
            <a:stCxn id="28" idx="3"/>
            <a:endCxn id="79891" idx="0"/>
          </p:cNvCxnSpPr>
          <p:nvPr>
            <p:custDataLst>
              <p:tags r:id="rId4"/>
            </p:custDataLst>
          </p:nvPr>
        </p:nvCxnSpPr>
        <p:spPr bwMode="auto">
          <a:xfrm flipH="1">
            <a:off x="2701699" y="2872867"/>
            <a:ext cx="265688" cy="253665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79885" name="Oval 13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017485" y="209459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79886" name="AutoShape 14"/>
          <p:cNvCxnSpPr>
            <a:cxnSpLocks noChangeShapeType="1"/>
            <a:stCxn id="79876" idx="3"/>
            <a:endCxn id="79885" idx="0"/>
          </p:cNvCxnSpPr>
          <p:nvPr>
            <p:custDataLst>
              <p:tags r:id="rId6"/>
            </p:custDataLst>
          </p:nvPr>
        </p:nvCxnSpPr>
        <p:spPr bwMode="auto">
          <a:xfrm flipH="1">
            <a:off x="2271486" y="1691369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87" name="Oval 15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389085" y="2091482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79888" name="AutoShape 16"/>
          <p:cNvCxnSpPr>
            <a:cxnSpLocks noChangeShapeType="1"/>
            <a:stCxn id="79876" idx="5"/>
            <a:endCxn id="79887" idx="0"/>
          </p:cNvCxnSpPr>
          <p:nvPr>
            <p:custDataLst>
              <p:tags r:id="rId8"/>
            </p:custDataLst>
          </p:nvPr>
        </p:nvCxnSpPr>
        <p:spPr bwMode="auto">
          <a:xfrm>
            <a:off x="3060690" y="1671746"/>
            <a:ext cx="582395" cy="4197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91" name="Oval 19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2447699" y="3126532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9910" name="Slide Number Placeholder 39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noFill/>
        </p:spPr>
        <p:txBody>
          <a:bodyPr/>
          <a:lstStyle/>
          <a:p>
            <a:fld id="{CE0E5905-A6C6-4BA0-ACA4-C98E26CC566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C7B0875D-D1D1-8147-BA34-7CEAB461FC87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3935185" y="266687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3" name="AutoShape 16">
            <a:extLst>
              <a:ext uri="{FF2B5EF4-FFF2-40B4-BE49-F238E27FC236}">
                <a16:creationId xmlns:a16="http://schemas.microsoft.com/office/drawing/2014/main" id="{4D6F3A64-03A7-C94B-9A46-9ED8B2349094}"/>
              </a:ext>
            </a:extLst>
          </p:cNvPr>
          <p:cNvCxnSpPr>
            <a:cxnSpLocks noChangeShapeType="1"/>
            <a:stCxn id="79887" idx="5"/>
            <a:endCxn id="22" idx="0"/>
          </p:cNvCxnSpPr>
          <p:nvPr>
            <p:custDataLst>
              <p:tags r:id="rId12"/>
            </p:custDataLst>
          </p:nvPr>
        </p:nvCxnSpPr>
        <p:spPr bwMode="auto">
          <a:xfrm>
            <a:off x="3822690" y="2335385"/>
            <a:ext cx="366495" cy="3314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 13">
            <a:extLst>
              <a:ext uri="{FF2B5EF4-FFF2-40B4-BE49-F238E27FC236}">
                <a16:creationId xmlns:a16="http://schemas.microsoft.com/office/drawing/2014/main" id="{591CD251-612B-9843-9FE2-5D04311D6119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2892992" y="2628964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9" name="AutoShape 14">
            <a:extLst>
              <a:ext uri="{FF2B5EF4-FFF2-40B4-BE49-F238E27FC236}">
                <a16:creationId xmlns:a16="http://schemas.microsoft.com/office/drawing/2014/main" id="{8A4F93F9-29E9-5B47-A301-122C3E4652AD}"/>
              </a:ext>
            </a:extLst>
          </p:cNvPr>
          <p:cNvCxnSpPr>
            <a:cxnSpLocks noChangeShapeType="1"/>
            <a:stCxn id="79887" idx="3"/>
            <a:endCxn id="28" idx="0"/>
          </p:cNvCxnSpPr>
          <p:nvPr>
            <p:custDataLst>
              <p:tags r:id="rId14"/>
            </p:custDataLst>
          </p:nvPr>
        </p:nvCxnSpPr>
        <p:spPr bwMode="auto">
          <a:xfrm flipH="1">
            <a:off x="3146992" y="2335385"/>
            <a:ext cx="316488" cy="2935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B924760-69C2-4519-952E-8513D9A1D5CD}"/>
                  </a:ext>
                </a:extLst>
              </p14:cNvPr>
              <p14:cNvContentPartPr/>
              <p14:nvPr/>
            </p14:nvContentPartPr>
            <p14:xfrm>
              <a:off x="2490480" y="1299600"/>
              <a:ext cx="2049480" cy="1870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B924760-69C2-4519-952E-8513D9A1D5C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81120" y="1290240"/>
                <a:ext cx="2068200" cy="18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85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71450"/>
            <a:ext cx="9067800" cy="685800"/>
          </a:xfrm>
        </p:spPr>
        <p:txBody>
          <a:bodyPr/>
          <a:lstStyle/>
          <a:p>
            <a:pPr eaLnBrk="1" hangingPunct="1"/>
            <a:r>
              <a:rPr lang="en-US" dirty="0"/>
              <a:t>Insert 3</a:t>
            </a:r>
          </a:p>
        </p:txBody>
      </p:sp>
      <p:sp>
        <p:nvSpPr>
          <p:cNvPr id="79876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627085" y="142784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79882" name="AutoShape 10"/>
          <p:cNvCxnSpPr>
            <a:cxnSpLocks noChangeShapeType="1"/>
            <a:stCxn id="28" idx="3"/>
            <a:endCxn id="79891" idx="0"/>
          </p:cNvCxnSpPr>
          <p:nvPr>
            <p:custDataLst>
              <p:tags r:id="rId4"/>
            </p:custDataLst>
          </p:nvPr>
        </p:nvCxnSpPr>
        <p:spPr bwMode="auto">
          <a:xfrm flipH="1">
            <a:off x="3092932" y="2345940"/>
            <a:ext cx="308863" cy="247421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79885" name="Oval 13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017485" y="209459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79886" name="AutoShape 14"/>
          <p:cNvCxnSpPr>
            <a:cxnSpLocks noChangeShapeType="1"/>
            <a:stCxn id="79876" idx="3"/>
            <a:endCxn id="79885" idx="0"/>
          </p:cNvCxnSpPr>
          <p:nvPr>
            <p:custDataLst>
              <p:tags r:id="rId6"/>
            </p:custDataLst>
          </p:nvPr>
        </p:nvCxnSpPr>
        <p:spPr bwMode="auto">
          <a:xfrm flipH="1">
            <a:off x="2271486" y="1691369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87" name="Oval 15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902269" y="2593361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79888" name="AutoShape 16"/>
          <p:cNvCxnSpPr>
            <a:cxnSpLocks noChangeShapeType="1"/>
            <a:stCxn id="79876" idx="5"/>
            <a:endCxn id="28" idx="0"/>
          </p:cNvCxnSpPr>
          <p:nvPr>
            <p:custDataLst>
              <p:tags r:id="rId8"/>
            </p:custDataLst>
          </p:nvPr>
        </p:nvCxnSpPr>
        <p:spPr bwMode="auto">
          <a:xfrm>
            <a:off x="3060690" y="1671746"/>
            <a:ext cx="520710" cy="43029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91" name="Oval 19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2838932" y="2593361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9910" name="Slide Number Placeholder 39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noFill/>
        </p:spPr>
        <p:txBody>
          <a:bodyPr/>
          <a:lstStyle/>
          <a:p>
            <a:fld id="{CE0E5905-A6C6-4BA0-ACA4-C98E26CC566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C7B0875D-D1D1-8147-BA34-7CEAB461FC87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513683" y="3120764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3" name="AutoShape 16">
            <a:extLst>
              <a:ext uri="{FF2B5EF4-FFF2-40B4-BE49-F238E27FC236}">
                <a16:creationId xmlns:a16="http://schemas.microsoft.com/office/drawing/2014/main" id="{4D6F3A64-03A7-C94B-9A46-9ED8B2349094}"/>
              </a:ext>
            </a:extLst>
          </p:cNvPr>
          <p:cNvCxnSpPr>
            <a:cxnSpLocks noChangeShapeType="1"/>
            <a:stCxn id="79887" idx="5"/>
            <a:endCxn id="22" idx="0"/>
          </p:cNvCxnSpPr>
          <p:nvPr>
            <p:custDataLst>
              <p:tags r:id="rId12"/>
            </p:custDataLst>
          </p:nvPr>
        </p:nvCxnSpPr>
        <p:spPr bwMode="auto">
          <a:xfrm>
            <a:off x="4335874" y="2837264"/>
            <a:ext cx="431809" cy="283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 13">
            <a:extLst>
              <a:ext uri="{FF2B5EF4-FFF2-40B4-BE49-F238E27FC236}">
                <a16:creationId xmlns:a16="http://schemas.microsoft.com/office/drawing/2014/main" id="{591CD251-612B-9843-9FE2-5D04311D6119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3327400" y="2102037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9" name="AutoShape 14">
            <a:extLst>
              <a:ext uri="{FF2B5EF4-FFF2-40B4-BE49-F238E27FC236}">
                <a16:creationId xmlns:a16="http://schemas.microsoft.com/office/drawing/2014/main" id="{8A4F93F9-29E9-5B47-A301-122C3E4652AD}"/>
              </a:ext>
            </a:extLst>
          </p:cNvPr>
          <p:cNvCxnSpPr>
            <a:cxnSpLocks noChangeShapeType="1"/>
            <a:stCxn id="28" idx="5"/>
            <a:endCxn id="79887" idx="0"/>
          </p:cNvCxnSpPr>
          <p:nvPr>
            <p:custDataLst>
              <p:tags r:id="rId14"/>
            </p:custDataLst>
          </p:nvPr>
        </p:nvCxnSpPr>
        <p:spPr bwMode="auto">
          <a:xfrm>
            <a:off x="3761005" y="2345940"/>
            <a:ext cx="395264" cy="2474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B7C750-1FB0-4EC4-BE30-D51605D84504}"/>
                  </a:ext>
                </a:extLst>
              </p14:cNvPr>
              <p14:cNvContentPartPr/>
              <p14:nvPr/>
            </p14:nvContentPartPr>
            <p14:xfrm>
              <a:off x="2453400" y="1319400"/>
              <a:ext cx="1350360" cy="2321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B7C750-1FB0-4EC4-BE30-D51605D845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4040" y="1310040"/>
                <a:ext cx="1369080" cy="234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1322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71450"/>
            <a:ext cx="9067800" cy="685800"/>
          </a:xfrm>
        </p:spPr>
        <p:txBody>
          <a:bodyPr/>
          <a:lstStyle/>
          <a:p>
            <a:pPr eaLnBrk="1" hangingPunct="1"/>
            <a:r>
              <a:rPr lang="en-US" dirty="0"/>
              <a:t>Insert 3</a:t>
            </a:r>
          </a:p>
        </p:txBody>
      </p:sp>
      <p:sp>
        <p:nvSpPr>
          <p:cNvPr id="79876" name="Oval 4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2145323" y="1978566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2</a:t>
            </a:r>
          </a:p>
        </p:txBody>
      </p:sp>
      <p:cxnSp>
        <p:nvCxnSpPr>
          <p:cNvPr id="79882" name="AutoShape 10"/>
          <p:cNvCxnSpPr>
            <a:cxnSpLocks noChangeShapeType="1"/>
            <a:stCxn id="79876" idx="5"/>
            <a:endCxn id="79891" idx="0"/>
          </p:cNvCxnSpPr>
          <p:nvPr>
            <p:custDataLst>
              <p:tags r:id="rId4"/>
            </p:custDataLst>
          </p:nvPr>
        </p:nvCxnSpPr>
        <p:spPr bwMode="auto">
          <a:xfrm>
            <a:off x="2578928" y="2222469"/>
            <a:ext cx="514004" cy="370892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sp>
        <p:nvSpPr>
          <p:cNvPr id="79885" name="Oval 13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701800" y="2593361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79886" name="AutoShape 14"/>
          <p:cNvCxnSpPr>
            <a:cxnSpLocks noChangeShapeType="1"/>
            <a:stCxn id="79876" idx="3"/>
            <a:endCxn id="79885" idx="0"/>
          </p:cNvCxnSpPr>
          <p:nvPr>
            <p:custDataLst>
              <p:tags r:id="rId6"/>
            </p:custDataLst>
          </p:nvPr>
        </p:nvCxnSpPr>
        <p:spPr bwMode="auto">
          <a:xfrm flipH="1">
            <a:off x="1955800" y="2222469"/>
            <a:ext cx="263918" cy="3708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87" name="Oval 15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581400" y="1983848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79888" name="AutoShape 16"/>
          <p:cNvCxnSpPr>
            <a:cxnSpLocks noChangeShapeType="1"/>
            <a:stCxn id="28" idx="3"/>
            <a:endCxn id="79876" idx="0"/>
          </p:cNvCxnSpPr>
          <p:nvPr>
            <p:custDataLst>
              <p:tags r:id="rId8"/>
            </p:custDataLst>
          </p:nvPr>
        </p:nvCxnSpPr>
        <p:spPr bwMode="auto">
          <a:xfrm flipH="1">
            <a:off x="2399323" y="1683458"/>
            <a:ext cx="508568" cy="2951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91" name="Oval 19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2838932" y="2593361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9910" name="Slide Number Placeholder 39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noFill/>
        </p:spPr>
        <p:txBody>
          <a:bodyPr/>
          <a:lstStyle/>
          <a:p>
            <a:fld id="{CE0E5905-A6C6-4BA0-ACA4-C98E26CC5668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2" name="Oval 15">
            <a:extLst>
              <a:ext uri="{FF2B5EF4-FFF2-40B4-BE49-F238E27FC236}">
                <a16:creationId xmlns:a16="http://schemas.microsoft.com/office/drawing/2014/main" id="{C7B0875D-D1D1-8147-BA34-7CEAB461FC87}"/>
              </a:ext>
            </a:extLst>
          </p:cNvPr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168450" y="2593361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7</a:t>
            </a:r>
          </a:p>
        </p:txBody>
      </p:sp>
      <p:cxnSp>
        <p:nvCxnSpPr>
          <p:cNvPr id="23" name="AutoShape 16">
            <a:extLst>
              <a:ext uri="{FF2B5EF4-FFF2-40B4-BE49-F238E27FC236}">
                <a16:creationId xmlns:a16="http://schemas.microsoft.com/office/drawing/2014/main" id="{4D6F3A64-03A7-C94B-9A46-9ED8B2349094}"/>
              </a:ext>
            </a:extLst>
          </p:cNvPr>
          <p:cNvCxnSpPr>
            <a:cxnSpLocks noChangeShapeType="1"/>
            <a:stCxn id="79887" idx="5"/>
            <a:endCxn id="22" idx="0"/>
          </p:cNvCxnSpPr>
          <p:nvPr>
            <p:custDataLst>
              <p:tags r:id="rId12"/>
            </p:custDataLst>
          </p:nvPr>
        </p:nvCxnSpPr>
        <p:spPr bwMode="auto">
          <a:xfrm>
            <a:off x="4015005" y="2227751"/>
            <a:ext cx="407445" cy="3656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" name="Oval 13">
            <a:extLst>
              <a:ext uri="{FF2B5EF4-FFF2-40B4-BE49-F238E27FC236}">
                <a16:creationId xmlns:a16="http://schemas.microsoft.com/office/drawing/2014/main" id="{591CD251-612B-9843-9FE2-5D04311D6119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2833496" y="143955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9" name="AutoShape 14">
            <a:extLst>
              <a:ext uri="{FF2B5EF4-FFF2-40B4-BE49-F238E27FC236}">
                <a16:creationId xmlns:a16="http://schemas.microsoft.com/office/drawing/2014/main" id="{8A4F93F9-29E9-5B47-A301-122C3E4652AD}"/>
              </a:ext>
            </a:extLst>
          </p:cNvPr>
          <p:cNvCxnSpPr>
            <a:cxnSpLocks noChangeShapeType="1"/>
            <a:stCxn id="28" idx="5"/>
            <a:endCxn id="79887" idx="0"/>
          </p:cNvCxnSpPr>
          <p:nvPr>
            <p:custDataLst>
              <p:tags r:id="rId14"/>
            </p:custDataLst>
          </p:nvPr>
        </p:nvCxnSpPr>
        <p:spPr bwMode="auto">
          <a:xfrm>
            <a:off x="3267101" y="1683458"/>
            <a:ext cx="568299" cy="3003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27565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D1392426-58AE-457B-AE75-73968712FB07}" type="slidenum">
              <a:rPr lang="en-US"/>
              <a:pPr/>
              <a:t>35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Double Rotation Pseudo-Code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8200" y="1218966"/>
            <a:ext cx="6477000" cy="1871865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Node </a:t>
            </a:r>
            <a:r>
              <a:rPr lang="en-US" sz="2000" b="1" err="1">
                <a:latin typeface="Courier New" pitchFamily="49" charset="0"/>
              </a:rPr>
              <a:t>DoubleRotateWithRight</a:t>
            </a:r>
            <a:r>
              <a:rPr lang="en-US" sz="2000" b="1">
                <a:latin typeface="Courier New" pitchFamily="49" charset="0"/>
              </a:rPr>
              <a:t>(Node root) {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</a:t>
            </a:r>
            <a:r>
              <a:rPr lang="en-US" sz="2000" b="1" err="1">
                <a:latin typeface="Courier New" pitchFamily="49" charset="0"/>
              </a:rPr>
              <a:t>root.right</a:t>
            </a:r>
            <a:r>
              <a:rPr lang="en-US" sz="2000" b="1">
                <a:latin typeface="Courier New" pitchFamily="49" charset="0"/>
              </a:rPr>
              <a:t> = </a:t>
            </a:r>
            <a:r>
              <a:rPr lang="en-US" sz="2000" b="1" err="1">
                <a:latin typeface="Courier New" pitchFamily="49" charset="0"/>
              </a:rPr>
              <a:t>RotateWithLeft</a:t>
            </a:r>
            <a:r>
              <a:rPr lang="en-US" sz="2000" b="1">
                <a:latin typeface="Courier New" pitchFamily="49" charset="0"/>
              </a:rPr>
              <a:t>(</a:t>
            </a:r>
            <a:r>
              <a:rPr lang="en-US" sz="2000" b="1" err="1">
                <a:latin typeface="Courier New" pitchFamily="49" charset="0"/>
              </a:rPr>
              <a:t>root.right</a:t>
            </a:r>
            <a:r>
              <a:rPr lang="en-US" sz="2000" b="1">
                <a:latin typeface="Courier New" pitchFamily="49" charset="0"/>
              </a:rPr>
              <a:t>)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root = </a:t>
            </a:r>
            <a:r>
              <a:rPr lang="en-US" sz="2000" b="1" err="1">
                <a:latin typeface="Courier New" pitchFamily="49" charset="0"/>
              </a:rPr>
              <a:t>RotateWithRight</a:t>
            </a:r>
            <a:r>
              <a:rPr lang="en-US" sz="2000" b="1">
                <a:latin typeface="Courier New" pitchFamily="49" charset="0"/>
              </a:rPr>
              <a:t>(root)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  return root</a:t>
            </a:r>
          </a:p>
          <a:p>
            <a:pPr>
              <a:buFontTx/>
              <a:buNone/>
            </a:pPr>
            <a:r>
              <a:rPr lang="en-US" sz="2000" b="1">
                <a:latin typeface="Courier New" pitchFamily="49" charset="0"/>
              </a:rPr>
              <a:t>}</a:t>
            </a:r>
          </a:p>
        </p:txBody>
      </p:sp>
      <p:sp>
        <p:nvSpPr>
          <p:cNvPr id="30724" name="AutoShape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5380038" y="4183063"/>
            <a:ext cx="760412" cy="271462"/>
          </a:xfrm>
          <a:prstGeom prst="rightArrow">
            <a:avLst>
              <a:gd name="adj1" fmla="val 50000"/>
              <a:gd name="adj2" fmla="val 7002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5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H="1">
            <a:off x="1651000" y="3167063"/>
            <a:ext cx="3930650" cy="3524250"/>
            <a:chOff x="80" y="1840"/>
            <a:chExt cx="2648" cy="2374"/>
          </a:xfrm>
        </p:grpSpPr>
        <p:cxnSp>
          <p:nvCxnSpPr>
            <p:cNvPr id="30726" name="AutoShape 6"/>
            <p:cNvCxnSpPr>
              <a:cxnSpLocks noChangeShapeType="1"/>
              <a:stCxn id="30727" idx="3"/>
              <a:endCxn id="30730" idx="0"/>
            </p:cNvCxnSpPr>
            <p:nvPr>
              <p:custDataLst>
                <p:tags r:id="rId25"/>
              </p:custDataLst>
            </p:nvPr>
          </p:nvCxnSpPr>
          <p:spPr bwMode="auto">
            <a:xfrm flipH="1">
              <a:off x="1008" y="2085"/>
              <a:ext cx="618" cy="200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27" name="Oval 7"/>
            <p:cNvSpPr>
              <a:spLocks noChangeAspect="1"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587" y="1840"/>
              <a:ext cx="273" cy="27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a</a:t>
              </a:r>
            </a:p>
          </p:txBody>
        </p:sp>
        <p:cxnSp>
          <p:nvCxnSpPr>
            <p:cNvPr id="30728" name="AutoShape 8"/>
            <p:cNvCxnSpPr>
              <a:cxnSpLocks noChangeShapeType="1"/>
              <a:stCxn id="30727" idx="5"/>
              <a:endCxn id="30729" idx="0"/>
            </p:cNvCxnSpPr>
            <p:nvPr>
              <p:custDataLst>
                <p:tags r:id="rId27"/>
              </p:custDataLst>
            </p:nvPr>
          </p:nvCxnSpPr>
          <p:spPr bwMode="auto">
            <a:xfrm>
              <a:off x="1820" y="2085"/>
              <a:ext cx="565" cy="2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29" name="AutoShape 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043" y="2342"/>
              <a:ext cx="685" cy="86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Z</a:t>
              </a:r>
            </a:p>
          </p:txBody>
        </p:sp>
        <p:sp>
          <p:nvSpPr>
            <p:cNvPr id="30730" name="Oval 10"/>
            <p:cNvSpPr>
              <a:spLocks noChangeAspect="1"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71" y="2297"/>
              <a:ext cx="274" cy="2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cxnSp>
          <p:nvCxnSpPr>
            <p:cNvPr id="30731" name="AutoShape 11"/>
            <p:cNvCxnSpPr>
              <a:cxnSpLocks noChangeShapeType="1"/>
              <a:stCxn id="30730" idx="5"/>
              <a:endCxn id="30734" idx="1"/>
            </p:cNvCxnSpPr>
            <p:nvPr>
              <p:custDataLst>
                <p:tags r:id="rId30"/>
              </p:custDataLst>
            </p:nvPr>
          </p:nvCxnSpPr>
          <p:spPr bwMode="auto">
            <a:xfrm>
              <a:off x="1105" y="2542"/>
              <a:ext cx="339" cy="4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32" name="AutoShape 12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0" y="2799"/>
              <a:ext cx="685" cy="86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19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W</a:t>
              </a:r>
            </a:p>
          </p:txBody>
        </p:sp>
        <p:cxnSp>
          <p:nvCxnSpPr>
            <p:cNvPr id="30733" name="AutoShape 13"/>
            <p:cNvCxnSpPr>
              <a:cxnSpLocks noChangeShapeType="1"/>
              <a:stCxn id="30730" idx="3"/>
              <a:endCxn id="30732" idx="0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422" y="2542"/>
              <a:ext cx="489" cy="2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34" name="Oval 14"/>
            <p:cNvSpPr>
              <a:spLocks noChangeAspect="1"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1404" y="2936"/>
              <a:ext cx="274" cy="27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b</a:t>
              </a:r>
            </a:p>
          </p:txBody>
        </p:sp>
        <p:cxnSp>
          <p:nvCxnSpPr>
            <p:cNvPr id="30735" name="AutoShape 15"/>
            <p:cNvCxnSpPr>
              <a:cxnSpLocks noChangeShapeType="1"/>
              <a:stCxn id="30734" idx="3"/>
              <a:endCxn id="30738" idx="0"/>
            </p:cNvCxnSpPr>
            <p:nvPr>
              <p:custDataLst>
                <p:tags r:id="rId34"/>
              </p:custDataLst>
            </p:nvPr>
          </p:nvCxnSpPr>
          <p:spPr bwMode="auto">
            <a:xfrm flipH="1">
              <a:off x="1153" y="3181"/>
              <a:ext cx="291" cy="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36" name="AutoShape 16"/>
            <p:cNvCxnSpPr>
              <a:cxnSpLocks noChangeShapeType="1"/>
              <a:stCxn id="30734" idx="5"/>
              <a:endCxn id="30740" idx="0"/>
            </p:cNvCxnSpPr>
            <p:nvPr>
              <p:custDataLst>
                <p:tags r:id="rId35"/>
              </p:custDataLst>
            </p:nvPr>
          </p:nvCxnSpPr>
          <p:spPr bwMode="auto">
            <a:xfrm>
              <a:off x="1638" y="3181"/>
              <a:ext cx="291" cy="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37" name="AutoShape 17" descr="50%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" y="3301"/>
              <a:ext cx="685" cy="913"/>
            </a:xfrm>
            <a:prstGeom prst="triangle">
              <a:avLst>
                <a:gd name="adj" fmla="val 50000"/>
              </a:avLst>
            </a:prstGeom>
            <a:pattFill prst="pct50">
              <a:fgClr>
                <a:srgbClr val="FF919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0738" name="AutoShape 18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10" y="3255"/>
              <a:ext cx="685" cy="41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X</a:t>
              </a:r>
            </a:p>
          </p:txBody>
        </p:sp>
        <p:sp>
          <p:nvSpPr>
            <p:cNvPr id="30739" name="AutoShape 19" descr="50%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587" y="3301"/>
              <a:ext cx="684" cy="913"/>
            </a:xfrm>
            <a:prstGeom prst="triangle">
              <a:avLst>
                <a:gd name="adj" fmla="val 50000"/>
              </a:avLst>
            </a:prstGeom>
            <a:pattFill prst="pct50">
              <a:fgClr>
                <a:srgbClr val="FF919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0740" name="AutoShape 20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1587" y="3255"/>
              <a:ext cx="684" cy="41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Y</a:t>
              </a:r>
            </a:p>
          </p:txBody>
        </p:sp>
      </p:grpSp>
      <p:grpSp>
        <p:nvGrpSpPr>
          <p:cNvPr id="30741" name="Group 2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021388" y="3170238"/>
            <a:ext cx="4418012" cy="3535362"/>
            <a:chOff x="2833" y="1997"/>
            <a:chExt cx="2783" cy="2227"/>
          </a:xfrm>
        </p:grpSpPr>
        <p:cxnSp>
          <p:nvCxnSpPr>
            <p:cNvPr id="30742" name="AutoShape 22"/>
            <p:cNvCxnSpPr>
              <a:cxnSpLocks noChangeShapeType="1"/>
              <a:stCxn id="30743" idx="3"/>
              <a:endCxn id="30746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3864" y="2226"/>
              <a:ext cx="559" cy="18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43" name="Oval 23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 flipH="1">
              <a:off x="3645" y="1997"/>
              <a:ext cx="255" cy="2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a</a:t>
              </a:r>
            </a:p>
          </p:txBody>
        </p:sp>
        <p:cxnSp>
          <p:nvCxnSpPr>
            <p:cNvPr id="30744" name="AutoShape 24"/>
            <p:cNvCxnSpPr>
              <a:cxnSpLocks noChangeShapeType="1"/>
              <a:stCxn id="30743" idx="5"/>
              <a:endCxn id="30745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3154" y="2226"/>
              <a:ext cx="528" cy="2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45" name="AutoShape 2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flipH="1">
              <a:off x="2833" y="2466"/>
              <a:ext cx="641" cy="81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Z</a:t>
              </a:r>
            </a:p>
          </p:txBody>
        </p:sp>
        <p:sp>
          <p:nvSpPr>
            <p:cNvPr id="30746" name="Oval 26"/>
            <p:cNvSpPr>
              <a:spLocks noChangeAspect="1"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95" y="2424"/>
              <a:ext cx="256" cy="25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b</a:t>
              </a:r>
            </a:p>
          </p:txBody>
        </p:sp>
        <p:cxnSp>
          <p:nvCxnSpPr>
            <p:cNvPr id="30747" name="AutoShape 27"/>
            <p:cNvCxnSpPr>
              <a:cxnSpLocks noChangeShapeType="1"/>
              <a:stCxn id="30746" idx="5"/>
              <a:endCxn id="30749" idx="1"/>
            </p:cNvCxnSpPr>
            <p:nvPr>
              <p:custDataLst>
                <p:tags r:id="rId15"/>
              </p:custDataLst>
            </p:nvPr>
          </p:nvCxnSpPr>
          <p:spPr bwMode="auto">
            <a:xfrm>
              <a:off x="4513" y="2653"/>
              <a:ext cx="317" cy="3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48" name="AutoShape 28"/>
            <p:cNvCxnSpPr>
              <a:cxnSpLocks noChangeShapeType="1"/>
              <a:stCxn id="30746" idx="3"/>
              <a:endCxn id="30755" idx="0"/>
            </p:cNvCxnSpPr>
            <p:nvPr>
              <p:custDataLst>
                <p:tags r:id="rId16"/>
              </p:custDataLst>
            </p:nvPr>
          </p:nvCxnSpPr>
          <p:spPr bwMode="auto">
            <a:xfrm flipH="1">
              <a:off x="3874" y="2653"/>
              <a:ext cx="458" cy="2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49" name="Oval 29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93" y="3022"/>
              <a:ext cx="256" cy="2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cxnSp>
          <p:nvCxnSpPr>
            <p:cNvPr id="30750" name="AutoShape 30"/>
            <p:cNvCxnSpPr>
              <a:cxnSpLocks noChangeShapeType="1"/>
              <a:stCxn id="30749" idx="3"/>
              <a:endCxn id="30753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4558" y="3252"/>
              <a:ext cx="272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751" name="AutoShape 31"/>
            <p:cNvCxnSpPr>
              <a:cxnSpLocks noChangeShapeType="1"/>
              <a:stCxn id="30749" idx="5"/>
              <a:endCxn id="30756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5012" y="3252"/>
              <a:ext cx="284" cy="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752" name="AutoShape 32" descr="50%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38" y="3363"/>
              <a:ext cx="640" cy="854"/>
            </a:xfrm>
            <a:prstGeom prst="triangle">
              <a:avLst>
                <a:gd name="adj" fmla="val 50000"/>
              </a:avLst>
            </a:prstGeom>
            <a:pattFill prst="pct50">
              <a:fgClr>
                <a:srgbClr val="FF919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0753" name="AutoShape 3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238" y="3320"/>
              <a:ext cx="640" cy="38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X</a:t>
              </a:r>
            </a:p>
          </p:txBody>
        </p:sp>
        <p:sp>
          <p:nvSpPr>
            <p:cNvPr id="30754" name="AutoShape 34" descr="50%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554" y="2936"/>
              <a:ext cx="640" cy="794"/>
            </a:xfrm>
            <a:prstGeom prst="triangle">
              <a:avLst>
                <a:gd name="adj" fmla="val 50000"/>
              </a:avLst>
            </a:prstGeom>
            <a:pattFill prst="pct50">
              <a:fgClr>
                <a:srgbClr val="FF919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0755" name="AutoShape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54" y="2893"/>
              <a:ext cx="640" cy="38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Y</a:t>
              </a:r>
            </a:p>
          </p:txBody>
        </p:sp>
        <p:sp>
          <p:nvSpPr>
            <p:cNvPr id="30756" name="AutoShape 3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975" y="3326"/>
              <a:ext cx="641" cy="89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19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W</a:t>
              </a:r>
            </a:p>
          </p:txBody>
        </p:sp>
      </p:grpSp>
      <p:sp>
        <p:nvSpPr>
          <p:cNvPr id="30757" name="AutoShap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3257551" y="3676650"/>
            <a:ext cx="1338263" cy="1504950"/>
          </a:xfrm>
          <a:custGeom>
            <a:avLst/>
            <a:gdLst>
              <a:gd name="G0" fmla="+- -10453435 0 0"/>
              <a:gd name="G1" fmla="+- 9771425 0 0"/>
              <a:gd name="G2" fmla="+- -10453435 0 9771425"/>
              <a:gd name="G3" fmla="+- 10800 0 0"/>
              <a:gd name="G4" fmla="+- 0 0 -1045343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329 0 0"/>
              <a:gd name="G9" fmla="+- 0 0 9771425"/>
              <a:gd name="G10" fmla="+- 8329 0 2700"/>
              <a:gd name="G11" fmla="cos G10 -10453435"/>
              <a:gd name="G12" fmla="sin G10 -10453435"/>
              <a:gd name="G13" fmla="cos 13500 -10453435"/>
              <a:gd name="G14" fmla="sin 13500 -10453435"/>
              <a:gd name="G15" fmla="+- G11 10800 0"/>
              <a:gd name="G16" fmla="+- G12 10800 0"/>
              <a:gd name="G17" fmla="+- G13 10800 0"/>
              <a:gd name="G18" fmla="+- G14 10800 0"/>
              <a:gd name="G19" fmla="*/ 8329 1 2"/>
              <a:gd name="G20" fmla="+- G19 5400 0"/>
              <a:gd name="G21" fmla="cos G20 -10453435"/>
              <a:gd name="G22" fmla="sin G20 -10453435"/>
              <a:gd name="G23" fmla="+- G21 10800 0"/>
              <a:gd name="G24" fmla="+- G12 G23 G22"/>
              <a:gd name="G25" fmla="+- G22 G23 G11"/>
              <a:gd name="G26" fmla="cos 10800 -10453435"/>
              <a:gd name="G27" fmla="sin 10800 -10453435"/>
              <a:gd name="G28" fmla="cos 8329 -10453435"/>
              <a:gd name="G29" fmla="sin 8329 -1045343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9771425"/>
              <a:gd name="G36" fmla="sin G34 9771425"/>
              <a:gd name="G37" fmla="+/ 9771425 -1045343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329 G39"/>
              <a:gd name="G43" fmla="sin 8329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4 w 21600"/>
              <a:gd name="T5" fmla="*/ 11779 h 21600"/>
              <a:gd name="T6" fmla="*/ 2592 w 21600"/>
              <a:gd name="T7" fmla="*/ 15712 h 21600"/>
              <a:gd name="T8" fmla="*/ 2505 w 21600"/>
              <a:gd name="T9" fmla="*/ 11555 h 21600"/>
              <a:gd name="T10" fmla="*/ -1846 w 21600"/>
              <a:gd name="T11" fmla="*/ 6073 h 21600"/>
              <a:gd name="T12" fmla="*/ 3218 w 21600"/>
              <a:gd name="T13" fmla="*/ 3764 h 21600"/>
              <a:gd name="T14" fmla="*/ 5527 w 21600"/>
              <a:gd name="T15" fmla="*/ 8829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998" y="7884"/>
                </a:moveTo>
                <a:cubicBezTo>
                  <a:pt x="2649" y="8816"/>
                  <a:pt x="2471" y="9804"/>
                  <a:pt x="2471" y="10799"/>
                </a:cubicBezTo>
                <a:cubicBezTo>
                  <a:pt x="2470" y="12306"/>
                  <a:pt x="2879" y="13784"/>
                  <a:pt x="3653" y="15077"/>
                </a:cubicBezTo>
                <a:lnTo>
                  <a:pt x="1532" y="16346"/>
                </a:lnTo>
                <a:cubicBezTo>
                  <a:pt x="529" y="14670"/>
                  <a:pt x="0" y="12753"/>
                  <a:pt x="0" y="10800"/>
                </a:cubicBezTo>
                <a:cubicBezTo>
                  <a:pt x="-1" y="9508"/>
                  <a:pt x="231" y="8228"/>
                  <a:pt x="683" y="7018"/>
                </a:cubicBezTo>
                <a:lnTo>
                  <a:pt x="-1846" y="6073"/>
                </a:lnTo>
                <a:lnTo>
                  <a:pt x="3218" y="3764"/>
                </a:lnTo>
                <a:lnTo>
                  <a:pt x="5527" y="8829"/>
                </a:lnTo>
                <a:lnTo>
                  <a:pt x="2998" y="788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Text Box 3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72314" y="2681288"/>
            <a:ext cx="22059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First Rotation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788930" y="3035492"/>
            <a:ext cx="699116" cy="652463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7270C2-AF1D-46EC-9E95-77B6047A85B6}"/>
                  </a:ext>
                </a:extLst>
              </p14:cNvPr>
              <p14:cNvContentPartPr/>
              <p14:nvPr/>
            </p14:nvContentPartPr>
            <p14:xfrm>
              <a:off x="3319200" y="4179960"/>
              <a:ext cx="94680" cy="623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7270C2-AF1D-46EC-9E95-77B6047A85B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309840" y="4170600"/>
                <a:ext cx="113400" cy="6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16421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6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96DC97E7-E013-4B82-A0BF-34BE845D16EC}" type="slidenum">
              <a:rPr lang="en-US"/>
              <a:pPr/>
              <a:t>36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Double Rotation Completed</a:t>
            </a:r>
          </a:p>
        </p:txBody>
      </p:sp>
      <p:grpSp>
        <p:nvGrpSpPr>
          <p:cNvPr id="32771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752601" y="2362201"/>
            <a:ext cx="4418013" cy="3535363"/>
            <a:chOff x="2833" y="1997"/>
            <a:chExt cx="2783" cy="2227"/>
          </a:xfrm>
        </p:grpSpPr>
        <p:cxnSp>
          <p:nvCxnSpPr>
            <p:cNvPr id="32772" name="AutoShape 4"/>
            <p:cNvCxnSpPr>
              <a:cxnSpLocks noChangeShapeType="1"/>
              <a:stCxn id="32773" idx="3"/>
              <a:endCxn id="32776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3864" y="2226"/>
              <a:ext cx="559" cy="18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73" name="Oval 5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 flipH="1">
              <a:off x="3645" y="1997"/>
              <a:ext cx="255" cy="2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a</a:t>
              </a:r>
            </a:p>
          </p:txBody>
        </p:sp>
        <p:cxnSp>
          <p:nvCxnSpPr>
            <p:cNvPr id="32774" name="AutoShape 6"/>
            <p:cNvCxnSpPr>
              <a:cxnSpLocks noChangeShapeType="1"/>
              <a:stCxn id="32773" idx="5"/>
              <a:endCxn id="32775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3154" y="2226"/>
              <a:ext cx="528" cy="2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75" name="AutoShape 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flipH="1">
              <a:off x="2833" y="2466"/>
              <a:ext cx="641" cy="81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Z</a:t>
              </a:r>
            </a:p>
          </p:txBody>
        </p:sp>
        <p:sp>
          <p:nvSpPr>
            <p:cNvPr id="32776" name="Oval 8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95" y="2424"/>
              <a:ext cx="256" cy="25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b</a:t>
              </a:r>
            </a:p>
          </p:txBody>
        </p:sp>
        <p:cxnSp>
          <p:nvCxnSpPr>
            <p:cNvPr id="32777" name="AutoShape 9"/>
            <p:cNvCxnSpPr>
              <a:cxnSpLocks noChangeShapeType="1"/>
              <a:stCxn id="32776" idx="5"/>
              <a:endCxn id="32779" idx="1"/>
            </p:cNvCxnSpPr>
            <p:nvPr>
              <p:custDataLst>
                <p:tags r:id="rId29"/>
              </p:custDataLst>
            </p:nvPr>
          </p:nvCxnSpPr>
          <p:spPr bwMode="auto">
            <a:xfrm>
              <a:off x="4513" y="2653"/>
              <a:ext cx="317" cy="3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78" name="AutoShape 10"/>
            <p:cNvCxnSpPr>
              <a:cxnSpLocks noChangeShapeType="1"/>
              <a:stCxn id="32776" idx="3"/>
              <a:endCxn id="32785" idx="0"/>
            </p:cNvCxnSpPr>
            <p:nvPr>
              <p:custDataLst>
                <p:tags r:id="rId30"/>
              </p:custDataLst>
            </p:nvPr>
          </p:nvCxnSpPr>
          <p:spPr bwMode="auto">
            <a:xfrm flipH="1">
              <a:off x="3874" y="2653"/>
              <a:ext cx="458" cy="2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79" name="Oval 11"/>
            <p:cNvSpPr>
              <a:spLocks noChangeAspect="1"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793" y="3022"/>
              <a:ext cx="256" cy="25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c</a:t>
              </a:r>
            </a:p>
          </p:txBody>
        </p:sp>
        <p:cxnSp>
          <p:nvCxnSpPr>
            <p:cNvPr id="32780" name="AutoShape 12"/>
            <p:cNvCxnSpPr>
              <a:cxnSpLocks noChangeShapeType="1"/>
              <a:stCxn id="32779" idx="3"/>
              <a:endCxn id="32783" idx="0"/>
            </p:cNvCxnSpPr>
            <p:nvPr>
              <p:custDataLst>
                <p:tags r:id="rId32"/>
              </p:custDataLst>
            </p:nvPr>
          </p:nvCxnSpPr>
          <p:spPr bwMode="auto">
            <a:xfrm flipH="1">
              <a:off x="4558" y="3252"/>
              <a:ext cx="272" cy="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781" name="AutoShape 13"/>
            <p:cNvCxnSpPr>
              <a:cxnSpLocks noChangeShapeType="1"/>
              <a:stCxn id="32779" idx="5"/>
              <a:endCxn id="32786" idx="0"/>
            </p:cNvCxnSpPr>
            <p:nvPr>
              <p:custDataLst>
                <p:tags r:id="rId33"/>
              </p:custDataLst>
            </p:nvPr>
          </p:nvCxnSpPr>
          <p:spPr bwMode="auto">
            <a:xfrm>
              <a:off x="5012" y="3252"/>
              <a:ext cx="284" cy="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82" name="AutoShape 14" descr="50%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238" y="3363"/>
              <a:ext cx="640" cy="854"/>
            </a:xfrm>
            <a:prstGeom prst="triangle">
              <a:avLst>
                <a:gd name="adj" fmla="val 50000"/>
              </a:avLst>
            </a:prstGeom>
            <a:pattFill prst="pct50">
              <a:fgClr>
                <a:srgbClr val="FF919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2783" name="AutoShape 1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238" y="3320"/>
              <a:ext cx="640" cy="38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X</a:t>
              </a:r>
            </a:p>
          </p:txBody>
        </p:sp>
        <p:sp>
          <p:nvSpPr>
            <p:cNvPr id="32784" name="AutoShape 16" descr="50%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554" y="2936"/>
              <a:ext cx="640" cy="794"/>
            </a:xfrm>
            <a:prstGeom prst="triangle">
              <a:avLst>
                <a:gd name="adj" fmla="val 50000"/>
              </a:avLst>
            </a:prstGeom>
            <a:pattFill prst="pct50">
              <a:fgClr>
                <a:srgbClr val="FF9191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32785" name="AutoShape 1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54" y="2893"/>
              <a:ext cx="640" cy="38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Y</a:t>
              </a:r>
            </a:p>
          </p:txBody>
        </p:sp>
        <p:sp>
          <p:nvSpPr>
            <p:cNvPr id="32786" name="AutoShape 1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975" y="3326"/>
              <a:ext cx="641" cy="89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19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/>
                <a:t>W</a:t>
              </a:r>
            </a:p>
          </p:txBody>
        </p:sp>
      </p:grpSp>
      <p:cxnSp>
        <p:nvCxnSpPr>
          <p:cNvPr id="32787" name="AutoShape 19"/>
          <p:cNvCxnSpPr>
            <a:cxnSpLocks noChangeShapeType="1"/>
            <a:stCxn id="32791" idx="3"/>
            <a:endCxn id="32788" idx="0"/>
          </p:cNvCxnSpPr>
          <p:nvPr>
            <p:custDataLst>
              <p:tags r:id="rId4"/>
            </p:custDataLst>
          </p:nvPr>
        </p:nvCxnSpPr>
        <p:spPr bwMode="auto">
          <a:xfrm flipH="1">
            <a:off x="7289800" y="2727325"/>
            <a:ext cx="947738" cy="598488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88" name="Oval 20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7086601" y="3344863"/>
            <a:ext cx="404813" cy="406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a</a:t>
            </a:r>
          </a:p>
        </p:txBody>
      </p:sp>
      <p:cxnSp>
        <p:nvCxnSpPr>
          <p:cNvPr id="32789" name="AutoShape 21"/>
          <p:cNvCxnSpPr>
            <a:cxnSpLocks noChangeShapeType="1"/>
            <a:stCxn id="32788" idx="5"/>
            <a:endCxn id="32790" idx="0"/>
          </p:cNvCxnSpPr>
          <p:nvPr>
            <p:custDataLst>
              <p:tags r:id="rId6"/>
            </p:custDataLst>
          </p:nvPr>
        </p:nvCxnSpPr>
        <p:spPr bwMode="auto">
          <a:xfrm flipH="1">
            <a:off x="6683375" y="3709988"/>
            <a:ext cx="463550" cy="157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90" name="AutoShape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6173789" y="3886200"/>
            <a:ext cx="1017587" cy="12954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Z</a:t>
            </a:r>
          </a:p>
        </p:txBody>
      </p:sp>
      <p:sp>
        <p:nvSpPr>
          <p:cNvPr id="32791" name="Oval 23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8178800" y="2362201"/>
            <a:ext cx="406400" cy="40481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b</a:t>
            </a:r>
          </a:p>
        </p:txBody>
      </p:sp>
      <p:cxnSp>
        <p:nvCxnSpPr>
          <p:cNvPr id="32792" name="AutoShape 24"/>
          <p:cNvCxnSpPr>
            <a:cxnSpLocks noChangeShapeType="1"/>
            <a:stCxn id="32791" idx="5"/>
            <a:endCxn id="32794" idx="1"/>
          </p:cNvCxnSpPr>
          <p:nvPr>
            <p:custDataLst>
              <p:tags r:id="rId9"/>
            </p:custDataLst>
          </p:nvPr>
        </p:nvCxnSpPr>
        <p:spPr bwMode="auto">
          <a:xfrm>
            <a:off x="8526463" y="2727325"/>
            <a:ext cx="817562" cy="623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93" name="AutoShape 25"/>
          <p:cNvCxnSpPr>
            <a:cxnSpLocks noChangeShapeType="1"/>
            <a:stCxn id="32788" idx="3"/>
            <a:endCxn id="32800" idx="0"/>
          </p:cNvCxnSpPr>
          <p:nvPr>
            <p:custDataLst>
              <p:tags r:id="rId10"/>
            </p:custDataLst>
          </p:nvPr>
        </p:nvCxnSpPr>
        <p:spPr bwMode="auto">
          <a:xfrm>
            <a:off x="7432675" y="3709989"/>
            <a:ext cx="393700" cy="136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94" name="Oval 2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9285288" y="3311525"/>
            <a:ext cx="406400" cy="406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c</a:t>
            </a:r>
          </a:p>
        </p:txBody>
      </p:sp>
      <p:cxnSp>
        <p:nvCxnSpPr>
          <p:cNvPr id="32795" name="AutoShape 27"/>
          <p:cNvCxnSpPr>
            <a:cxnSpLocks noChangeShapeType="1"/>
            <a:stCxn id="32794" idx="3"/>
            <a:endCxn id="32798" idx="0"/>
          </p:cNvCxnSpPr>
          <p:nvPr>
            <p:custDataLst>
              <p:tags r:id="rId12"/>
            </p:custDataLst>
          </p:nvPr>
        </p:nvCxnSpPr>
        <p:spPr bwMode="auto">
          <a:xfrm flipH="1">
            <a:off x="8912225" y="3678238"/>
            <a:ext cx="431800" cy="873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796" name="AutoShape 28"/>
          <p:cNvCxnSpPr>
            <a:cxnSpLocks noChangeShapeType="1"/>
            <a:stCxn id="32794" idx="5"/>
            <a:endCxn id="32801" idx="0"/>
          </p:cNvCxnSpPr>
          <p:nvPr>
            <p:custDataLst>
              <p:tags r:id="rId13"/>
            </p:custDataLst>
          </p:nvPr>
        </p:nvCxnSpPr>
        <p:spPr bwMode="auto">
          <a:xfrm>
            <a:off x="9632950" y="3678239"/>
            <a:ext cx="450850" cy="96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97" name="AutoShape 29" descr="50%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404225" y="3852864"/>
            <a:ext cx="1016000" cy="1328737"/>
          </a:xfrm>
          <a:prstGeom prst="triangle">
            <a:avLst>
              <a:gd name="adj" fmla="val 50000"/>
            </a:avLst>
          </a:prstGeom>
          <a:pattFill prst="pct50">
            <a:fgClr>
              <a:srgbClr val="FF9191"/>
            </a:fgClr>
            <a:bgClr>
              <a:srgbClr val="FFFFFF"/>
            </a:bgClr>
          </a:patt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2798" name="AutoShape 30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04225" y="3784600"/>
            <a:ext cx="1016000" cy="635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X</a:t>
            </a:r>
          </a:p>
        </p:txBody>
      </p:sp>
      <p:sp>
        <p:nvSpPr>
          <p:cNvPr id="32799" name="AutoShape 31" descr="50%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318375" y="3933826"/>
            <a:ext cx="1016000" cy="1260475"/>
          </a:xfrm>
          <a:prstGeom prst="triangle">
            <a:avLst>
              <a:gd name="adj" fmla="val 50000"/>
            </a:avLst>
          </a:prstGeom>
          <a:pattFill prst="pct50">
            <a:fgClr>
              <a:srgbClr val="FF9191"/>
            </a:fgClr>
            <a:bgClr>
              <a:srgbClr val="FFFFFF"/>
            </a:bgClr>
          </a:patt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32800" name="AutoShape 3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18375" y="3865564"/>
            <a:ext cx="1016000" cy="554037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Y</a:t>
            </a:r>
          </a:p>
        </p:txBody>
      </p:sp>
      <p:sp>
        <p:nvSpPr>
          <p:cNvPr id="32801" name="AutoShape 33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574214" y="3794126"/>
            <a:ext cx="1017587" cy="1387475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19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/>
              <a:t>W</a:t>
            </a:r>
          </a:p>
        </p:txBody>
      </p:sp>
      <p:sp>
        <p:nvSpPr>
          <p:cNvPr id="32802" name="AutoShape 34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5715001" y="3429001"/>
            <a:ext cx="760413" cy="271463"/>
          </a:xfrm>
          <a:prstGeom prst="rightArrow">
            <a:avLst>
              <a:gd name="adj1" fmla="val 50000"/>
              <a:gd name="adj2" fmla="val 7002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Text Box 3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90801" y="1843088"/>
            <a:ext cx="22059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First Rotation</a:t>
            </a:r>
          </a:p>
        </p:txBody>
      </p:sp>
      <p:sp>
        <p:nvSpPr>
          <p:cNvPr id="32804" name="Text Box 3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377113" y="1828800"/>
            <a:ext cx="26767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/>
              <a:t>Second Rotation</a:t>
            </a:r>
          </a:p>
        </p:txBody>
      </p:sp>
      <p:sp>
        <p:nvSpPr>
          <p:cNvPr id="32805" name="AutoShape 37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 flipH="1">
            <a:off x="3505201" y="1143000"/>
            <a:ext cx="1338263" cy="2190750"/>
          </a:xfrm>
          <a:custGeom>
            <a:avLst/>
            <a:gdLst>
              <a:gd name="G0" fmla="+- 10539633 0 0"/>
              <a:gd name="G1" fmla="+- 7878576 0 0"/>
              <a:gd name="G2" fmla="+- 10539633 0 7878576"/>
              <a:gd name="G3" fmla="+- 10800 0 0"/>
              <a:gd name="G4" fmla="+- 0 0 1053963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900 0 0"/>
              <a:gd name="G9" fmla="+- 0 0 7878576"/>
              <a:gd name="G10" fmla="+- 8900 0 2700"/>
              <a:gd name="G11" fmla="cos G10 10539633"/>
              <a:gd name="G12" fmla="sin G10 10539633"/>
              <a:gd name="G13" fmla="cos 13500 10539633"/>
              <a:gd name="G14" fmla="sin 13500 10539633"/>
              <a:gd name="G15" fmla="+- G11 10800 0"/>
              <a:gd name="G16" fmla="+- G12 10800 0"/>
              <a:gd name="G17" fmla="+- G13 10800 0"/>
              <a:gd name="G18" fmla="+- G14 10800 0"/>
              <a:gd name="G19" fmla="*/ 8900 1 2"/>
              <a:gd name="G20" fmla="+- G19 5400 0"/>
              <a:gd name="G21" fmla="cos G20 10539633"/>
              <a:gd name="G22" fmla="sin G20 10539633"/>
              <a:gd name="G23" fmla="+- G21 10800 0"/>
              <a:gd name="G24" fmla="+- G12 G23 G22"/>
              <a:gd name="G25" fmla="+- G22 G23 G11"/>
              <a:gd name="G26" fmla="cos 10800 10539633"/>
              <a:gd name="G27" fmla="sin 10800 10539633"/>
              <a:gd name="G28" fmla="cos 8900 10539633"/>
              <a:gd name="G29" fmla="sin 8900 1053963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7878576"/>
              <a:gd name="G36" fmla="sin G34 7878576"/>
              <a:gd name="G37" fmla="+/ 7878576 1053963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900 G39"/>
              <a:gd name="G43" fmla="sin 89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464 w 21600"/>
              <a:gd name="T5" fmla="*/ 17666 h 21600"/>
              <a:gd name="T6" fmla="*/ 5842 w 21600"/>
              <a:gd name="T7" fmla="*/ 19311 h 21600"/>
              <a:gd name="T8" fmla="*/ 3930 w 21600"/>
              <a:gd name="T9" fmla="*/ 16458 h 21600"/>
              <a:gd name="T10" fmla="*/ -1951 w 21600"/>
              <a:gd name="T11" fmla="*/ 15234 h 21600"/>
              <a:gd name="T12" fmla="*/ 297 w 21600"/>
              <a:gd name="T13" fmla="*/ 10587 h 21600"/>
              <a:gd name="T14" fmla="*/ 4944 w 21600"/>
              <a:gd name="T15" fmla="*/ 12836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2393" y="13723"/>
                </a:moveTo>
                <a:cubicBezTo>
                  <a:pt x="3091" y="15730"/>
                  <a:pt x="4484" y="17421"/>
                  <a:pt x="6320" y="18490"/>
                </a:cubicBezTo>
                <a:lnTo>
                  <a:pt x="5364" y="20132"/>
                </a:lnTo>
                <a:cubicBezTo>
                  <a:pt x="3136" y="18834"/>
                  <a:pt x="1446" y="16783"/>
                  <a:pt x="599" y="14347"/>
                </a:cubicBezTo>
                <a:lnTo>
                  <a:pt x="-1951" y="15234"/>
                </a:lnTo>
                <a:lnTo>
                  <a:pt x="297" y="10587"/>
                </a:lnTo>
                <a:lnTo>
                  <a:pt x="4944" y="12836"/>
                </a:lnTo>
                <a:lnTo>
                  <a:pt x="2393" y="13723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894498" y="2271530"/>
            <a:ext cx="699116" cy="652463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355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general right-left case</a:t>
            </a:r>
          </a:p>
        </p:txBody>
      </p:sp>
      <p:sp>
        <p:nvSpPr>
          <p:cNvPr id="73730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20A2AD51-748B-4D29-B99C-1A87CBAC37D4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73732" name="Group 10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057400" y="1219201"/>
            <a:ext cx="4267200" cy="2286866"/>
            <a:chOff x="533400" y="381000"/>
            <a:chExt cx="4267200" cy="2286866"/>
          </a:xfrm>
        </p:grpSpPr>
        <p:cxnSp>
          <p:nvCxnSpPr>
            <p:cNvPr id="73781" name="AutoShape 3"/>
            <p:cNvCxnSpPr>
              <a:cxnSpLocks noChangeShapeType="1"/>
              <a:stCxn id="73782" idx="6"/>
              <a:endCxn id="73785" idx="1"/>
            </p:cNvCxnSpPr>
            <p:nvPr>
              <p:custDataLst>
                <p:tags r:id="rId5"/>
              </p:custDataLst>
            </p:nvPr>
          </p:nvCxnSpPr>
          <p:spPr bwMode="auto">
            <a:xfrm>
              <a:off x="2351088" y="801688"/>
              <a:ext cx="1086801" cy="34134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82" name="Oval 4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773238" y="638175"/>
              <a:ext cx="577850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a</a:t>
              </a:r>
            </a:p>
          </p:txBody>
        </p:sp>
        <p:cxnSp>
          <p:nvCxnSpPr>
            <p:cNvPr id="73783" name="AutoShape 5"/>
            <p:cNvCxnSpPr>
              <a:cxnSpLocks noChangeShapeType="1"/>
              <a:stCxn id="73782" idx="2"/>
              <a:endCxn id="73784" idx="0"/>
            </p:cNvCxnSpPr>
            <p:nvPr>
              <p:custDataLst>
                <p:tags r:id="rId7"/>
              </p:custDataLst>
            </p:nvPr>
          </p:nvCxnSpPr>
          <p:spPr bwMode="auto">
            <a:xfrm rot="10800000" flipV="1">
              <a:off x="1011238" y="801687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84" name="AutoShape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54038" y="12477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73785" name="Oval 7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52800" y="1095375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c</a:t>
              </a:r>
            </a:p>
          </p:txBody>
        </p:sp>
        <p:cxnSp>
          <p:nvCxnSpPr>
            <p:cNvPr id="73786" name="AutoShape 10"/>
            <p:cNvCxnSpPr>
              <a:cxnSpLocks noChangeShapeType="1"/>
              <a:stCxn id="73785" idx="6"/>
              <a:endCxn id="73802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3933825" y="1258094"/>
              <a:ext cx="409575" cy="4468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87" name="Oval 11"/>
            <p:cNvSpPr>
              <a:spLocks noChangeAspect="1"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76500" y="1501775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b</a:t>
              </a:r>
            </a:p>
          </p:txBody>
        </p:sp>
        <p:cxnSp>
          <p:nvCxnSpPr>
            <p:cNvPr id="73788" name="AutoShape 12"/>
            <p:cNvCxnSpPr>
              <a:cxnSpLocks noChangeShapeType="1"/>
              <a:stCxn id="73787" idx="3"/>
              <a:endCxn id="73796" idx="0"/>
            </p:cNvCxnSpPr>
            <p:nvPr>
              <p:custDataLst>
                <p:tags r:id="rId12"/>
              </p:custDataLst>
            </p:nvPr>
          </p:nvCxnSpPr>
          <p:spPr bwMode="auto">
            <a:xfrm rot="5400000">
              <a:off x="2213996" y="1738613"/>
              <a:ext cx="3050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89" name="AutoShape 13"/>
            <p:cNvCxnSpPr>
              <a:cxnSpLocks noChangeShapeType="1"/>
              <a:stCxn id="73787" idx="5"/>
              <a:endCxn id="73795" idx="0"/>
            </p:cNvCxnSpPr>
            <p:nvPr>
              <p:custDataLst>
                <p:tags r:id="rId13"/>
              </p:custDataLst>
            </p:nvPr>
          </p:nvCxnSpPr>
          <p:spPr bwMode="auto">
            <a:xfrm rot="16200000" flipH="1">
              <a:off x="2990357" y="1761631"/>
              <a:ext cx="228867" cy="267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90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76600" y="1765300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73791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43400" y="1323975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73792" name="Text Box 1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752600" y="1692275"/>
              <a:ext cx="53732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accent2"/>
                  </a:solidFill>
                </a:rPr>
                <a:t>h-1</a:t>
              </a:r>
            </a:p>
          </p:txBody>
        </p:sp>
        <p:cxnSp>
          <p:nvCxnSpPr>
            <p:cNvPr id="73793" name="AutoShape 40"/>
            <p:cNvCxnSpPr>
              <a:cxnSpLocks noChangeShapeType="1"/>
              <a:stCxn id="73785" idx="2"/>
              <a:endCxn id="73787" idx="7"/>
            </p:cNvCxnSpPr>
            <p:nvPr>
              <p:custDataLst>
                <p:tags r:id="rId17"/>
              </p:custDataLst>
            </p:nvPr>
          </p:nvCxnSpPr>
          <p:spPr bwMode="auto">
            <a:xfrm rot="10800000" flipV="1">
              <a:off x="2971082" y="1258093"/>
              <a:ext cx="381719" cy="2915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94" name="Text Box 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3400" y="101917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73795" name="AutoShape 5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19400" y="2009775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V</a:t>
              </a:r>
            </a:p>
          </p:txBody>
        </p:sp>
        <p:sp>
          <p:nvSpPr>
            <p:cNvPr id="73796" name="AutoShape 5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76400" y="2085975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73799" name="Text Box 6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81238" y="1143000"/>
              <a:ext cx="3225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73800" name="Text Box 6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754438" y="738188"/>
              <a:ext cx="6238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73801" name="Text Box 6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105511" y="381000"/>
              <a:ext cx="6238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73802" name="AutoShap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86200" y="17049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Z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BAB5FDC-B08E-4593-A1C0-895E3693D981}"/>
                  </a:ext>
                </a:extLst>
              </p14:cNvPr>
              <p14:cNvContentPartPr/>
              <p14:nvPr/>
            </p14:nvContentPartPr>
            <p14:xfrm>
              <a:off x="2121120" y="1017000"/>
              <a:ext cx="3745800" cy="2826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BAB5FDC-B08E-4593-A1C0-895E3693D98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111760" y="1007640"/>
                <a:ext cx="3764520" cy="284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general right-left case</a:t>
            </a:r>
          </a:p>
        </p:txBody>
      </p:sp>
      <p:sp>
        <p:nvSpPr>
          <p:cNvPr id="73730" name="Date Placeholder 3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73731" name="Slide Number Placeholder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20A2AD51-748B-4D29-B99C-1A87CBAC37D4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73732" name="Group 10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057400" y="1219201"/>
            <a:ext cx="4267200" cy="2619375"/>
            <a:chOff x="533400" y="381000"/>
            <a:chExt cx="4267200" cy="2619375"/>
          </a:xfrm>
        </p:grpSpPr>
        <p:cxnSp>
          <p:nvCxnSpPr>
            <p:cNvPr id="73781" name="AutoShape 3"/>
            <p:cNvCxnSpPr>
              <a:cxnSpLocks noChangeShapeType="1"/>
              <a:stCxn id="73782" idx="6"/>
              <a:endCxn id="73785" idx="1"/>
            </p:cNvCxnSpPr>
            <p:nvPr>
              <p:custDataLst>
                <p:tags r:id="rId53"/>
              </p:custDataLst>
            </p:nvPr>
          </p:nvCxnSpPr>
          <p:spPr bwMode="auto">
            <a:xfrm>
              <a:off x="2351088" y="801688"/>
              <a:ext cx="1086801" cy="341346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82" name="Oval 4"/>
            <p:cNvSpPr>
              <a:spLocks noChangeAspect="1"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773238" y="638175"/>
              <a:ext cx="577850" cy="3270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73783" name="AutoShape 5"/>
            <p:cNvCxnSpPr>
              <a:cxnSpLocks noChangeShapeType="1"/>
              <a:stCxn id="73782" idx="2"/>
              <a:endCxn id="73784" idx="0"/>
            </p:cNvCxnSpPr>
            <p:nvPr>
              <p:custDataLst>
                <p:tags r:id="rId55"/>
              </p:custDataLst>
            </p:nvPr>
          </p:nvCxnSpPr>
          <p:spPr bwMode="auto">
            <a:xfrm rot="10800000" flipV="1">
              <a:off x="1011238" y="801687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84" name="AutoShape 6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554038" y="12477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73785" name="Oval 7"/>
            <p:cNvSpPr>
              <a:spLocks noChangeAspect="1"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352800" y="1095375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c</a:t>
              </a:r>
            </a:p>
          </p:txBody>
        </p:sp>
        <p:cxnSp>
          <p:nvCxnSpPr>
            <p:cNvPr id="73786" name="AutoShape 10"/>
            <p:cNvCxnSpPr>
              <a:cxnSpLocks noChangeShapeType="1"/>
              <a:stCxn id="73785" idx="6"/>
              <a:endCxn id="73802" idx="0"/>
            </p:cNvCxnSpPr>
            <p:nvPr>
              <p:custDataLst>
                <p:tags r:id="rId58"/>
              </p:custDataLst>
            </p:nvPr>
          </p:nvCxnSpPr>
          <p:spPr bwMode="auto">
            <a:xfrm>
              <a:off x="3933825" y="1258094"/>
              <a:ext cx="409575" cy="4468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87" name="Oval 11"/>
            <p:cNvSpPr>
              <a:spLocks noChangeAspect="1"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2476500" y="1501775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b</a:t>
              </a:r>
            </a:p>
          </p:txBody>
        </p:sp>
        <p:cxnSp>
          <p:nvCxnSpPr>
            <p:cNvPr id="73788" name="AutoShape 12"/>
            <p:cNvCxnSpPr>
              <a:cxnSpLocks noChangeShapeType="1"/>
              <a:stCxn id="73787" idx="3"/>
              <a:endCxn id="73796" idx="0"/>
            </p:cNvCxnSpPr>
            <p:nvPr>
              <p:custDataLst>
                <p:tags r:id="rId60"/>
              </p:custDataLst>
            </p:nvPr>
          </p:nvCxnSpPr>
          <p:spPr bwMode="auto">
            <a:xfrm rot="5400000">
              <a:off x="2213996" y="1738613"/>
              <a:ext cx="3050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89" name="AutoShape 13"/>
            <p:cNvCxnSpPr>
              <a:cxnSpLocks noChangeShapeType="1"/>
              <a:stCxn id="73787" idx="5"/>
              <a:endCxn id="73795" idx="0"/>
            </p:cNvCxnSpPr>
            <p:nvPr>
              <p:custDataLst>
                <p:tags r:id="rId61"/>
              </p:custDataLst>
            </p:nvPr>
          </p:nvCxnSpPr>
          <p:spPr bwMode="auto">
            <a:xfrm rot="16200000" flipH="1">
              <a:off x="2990357" y="1761631"/>
              <a:ext cx="228867" cy="2674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90" name="Text Box 16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276600" y="1765300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73791" name="Text Box 17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343400" y="1323975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73792" name="Text Box 19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752600" y="169227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73793" name="AutoShape 40"/>
            <p:cNvCxnSpPr>
              <a:cxnSpLocks noChangeShapeType="1"/>
              <a:stCxn id="73785" idx="2"/>
              <a:endCxn id="73787" idx="7"/>
            </p:cNvCxnSpPr>
            <p:nvPr>
              <p:custDataLst>
                <p:tags r:id="rId65"/>
              </p:custDataLst>
            </p:nvPr>
          </p:nvCxnSpPr>
          <p:spPr bwMode="auto">
            <a:xfrm rot="10800000" flipV="1">
              <a:off x="2971082" y="1258093"/>
              <a:ext cx="381719" cy="2915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94" name="Text Box 42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33400" y="1019175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73795" name="AutoShape 5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819400" y="2009775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V</a:t>
              </a:r>
            </a:p>
          </p:txBody>
        </p:sp>
        <p:sp>
          <p:nvSpPr>
            <p:cNvPr id="73796" name="AutoShape 53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676400" y="2085975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73797" name="Oval 54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306281" y="2813339"/>
              <a:ext cx="208319" cy="1870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98" name="Line 55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414196" y="2667000"/>
              <a:ext cx="0" cy="16625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99" name="Text Box 62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281238" y="1143000"/>
              <a:ext cx="6238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73800" name="Text Box 63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754438" y="738188"/>
              <a:ext cx="6238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73801" name="Text Box 64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105511" y="381000"/>
              <a:ext cx="6238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73802" name="AutoShape 6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3886200" y="1704975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Z</a:t>
              </a:r>
            </a:p>
          </p:txBody>
        </p:sp>
      </p:grpSp>
      <p:sp>
        <p:nvSpPr>
          <p:cNvPr id="37" name="AutoShape 11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1783557" y="3612357"/>
            <a:ext cx="852487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8" name="Group 10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828800" y="3884614"/>
            <a:ext cx="4084638" cy="2592387"/>
            <a:chOff x="304800" y="3885334"/>
            <a:chExt cx="4084638" cy="2591666"/>
          </a:xfrm>
        </p:grpSpPr>
        <p:cxnSp>
          <p:nvCxnSpPr>
            <p:cNvPr id="73759" name="AutoShape 3"/>
            <p:cNvCxnSpPr>
              <a:cxnSpLocks noChangeShapeType="1"/>
              <a:stCxn id="73760" idx="6"/>
              <a:endCxn id="73763" idx="0"/>
            </p:cNvCxnSpPr>
            <p:nvPr>
              <p:custDataLst>
                <p:tags r:id="rId31"/>
              </p:custDataLst>
            </p:nvPr>
          </p:nvCxnSpPr>
          <p:spPr bwMode="auto">
            <a:xfrm>
              <a:off x="2122488" y="4306022"/>
              <a:ext cx="606425" cy="293687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60" name="Oval 4"/>
            <p:cNvSpPr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544638" y="4142509"/>
              <a:ext cx="577850" cy="32702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</a:rPr>
                <a:t>a</a:t>
              </a:r>
            </a:p>
          </p:txBody>
        </p:sp>
        <p:cxnSp>
          <p:nvCxnSpPr>
            <p:cNvPr id="73761" name="AutoShape 5"/>
            <p:cNvCxnSpPr>
              <a:cxnSpLocks noChangeShapeType="1"/>
              <a:stCxn id="73760" idx="2"/>
              <a:endCxn id="73762" idx="0"/>
            </p:cNvCxnSpPr>
            <p:nvPr>
              <p:custDataLst>
                <p:tags r:id="rId33"/>
              </p:custDataLst>
            </p:nvPr>
          </p:nvCxnSpPr>
          <p:spPr bwMode="auto">
            <a:xfrm rot="10800000" flipV="1">
              <a:off x="782638" y="4306021"/>
              <a:ext cx="762000" cy="4460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62" name="AutoShape 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25438" y="4752109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73763" name="Oval 7"/>
            <p:cNvSpPr>
              <a:spLocks noChangeAspect="1"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38400" y="4599709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b</a:t>
              </a:r>
            </a:p>
          </p:txBody>
        </p:sp>
        <p:cxnSp>
          <p:nvCxnSpPr>
            <p:cNvPr id="73764" name="AutoShape 10"/>
            <p:cNvCxnSpPr>
              <a:cxnSpLocks noChangeShapeType="1"/>
              <a:stCxn id="73763" idx="6"/>
              <a:endCxn id="73778" idx="0"/>
            </p:cNvCxnSpPr>
            <p:nvPr>
              <p:custDataLst>
                <p:tags r:id="rId36"/>
              </p:custDataLst>
            </p:nvPr>
          </p:nvCxnSpPr>
          <p:spPr bwMode="auto">
            <a:xfrm>
              <a:off x="3019425" y="4762428"/>
              <a:ext cx="394494" cy="2667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65" name="AutoShape 12"/>
            <p:cNvCxnSpPr>
              <a:cxnSpLocks noChangeShapeType="1"/>
              <a:stCxn id="73763" idx="3"/>
              <a:endCxn id="73772" idx="0"/>
            </p:cNvCxnSpPr>
            <p:nvPr>
              <p:custDataLst>
                <p:tags r:id="rId37"/>
              </p:custDataLst>
            </p:nvPr>
          </p:nvCxnSpPr>
          <p:spPr bwMode="auto">
            <a:xfrm rot="5400000">
              <a:off x="2181685" y="4791304"/>
              <a:ext cx="255621" cy="4279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66" name="AutoShape 13"/>
            <p:cNvCxnSpPr>
              <a:cxnSpLocks noChangeShapeType="1"/>
              <a:stCxn id="73778" idx="3"/>
              <a:endCxn id="73771" idx="0"/>
            </p:cNvCxnSpPr>
            <p:nvPr>
              <p:custDataLst>
                <p:tags r:id="rId38"/>
              </p:custDataLst>
            </p:nvPr>
          </p:nvCxnSpPr>
          <p:spPr bwMode="auto">
            <a:xfrm rot="5400000">
              <a:off x="2968491" y="5273543"/>
              <a:ext cx="205776" cy="2753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67" name="Text Box 16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38400" y="5181600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73768" name="Text Box 17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57600" y="4828309"/>
              <a:ext cx="731838" cy="399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73769" name="Text Box 19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655762" y="4876800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73770" name="Text Box 42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04800" y="4523509"/>
              <a:ext cx="3254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73771" name="AutoShape 5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514600" y="5514109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V</a:t>
              </a:r>
            </a:p>
          </p:txBody>
        </p:sp>
        <p:sp>
          <p:nvSpPr>
            <p:cNvPr id="73772" name="AutoShape 5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600200" y="5133109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73773" name="Oval 5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696681" y="5881255"/>
              <a:ext cx="208319" cy="1870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74" name="Line 55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1800840" y="5715000"/>
              <a:ext cx="0" cy="16625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75" name="Text Box 63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895600" y="4327525"/>
              <a:ext cx="623889" cy="399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73776" name="Text Box 64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920873" y="3885334"/>
              <a:ext cx="623889" cy="399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accent2"/>
                  </a:solidFill>
                </a:rPr>
                <a:t>h+3</a:t>
              </a:r>
            </a:p>
          </p:txBody>
        </p:sp>
        <p:sp>
          <p:nvSpPr>
            <p:cNvPr id="73777" name="AutoShape 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352800" y="57150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73778" name="Oval 11"/>
            <p:cNvSpPr>
              <a:spLocks noChangeAspect="1"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124200" y="50292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c</a:t>
              </a:r>
            </a:p>
          </p:txBody>
        </p:sp>
        <p:cxnSp>
          <p:nvCxnSpPr>
            <p:cNvPr id="73779" name="AutoShape 10"/>
            <p:cNvCxnSpPr>
              <a:cxnSpLocks noChangeShapeType="1"/>
              <a:stCxn id="73778" idx="5"/>
              <a:endCxn id="73777" idx="0"/>
            </p:cNvCxnSpPr>
            <p:nvPr>
              <p:custDataLst>
                <p:tags r:id="rId51"/>
              </p:custDataLst>
            </p:nvPr>
          </p:nvCxnSpPr>
          <p:spPr bwMode="auto">
            <a:xfrm rot="16200000" flipH="1">
              <a:off x="3511057" y="5416056"/>
              <a:ext cx="406667" cy="1912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80" name="Text Box 17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937000" y="54864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93" name="AutoShape 1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638800" y="39624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9" name="Group 108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400800" y="3505200"/>
            <a:ext cx="4191000" cy="2286000"/>
            <a:chOff x="4876800" y="3505200"/>
            <a:chExt cx="4191000" cy="2286000"/>
          </a:xfrm>
        </p:grpSpPr>
        <p:sp>
          <p:nvSpPr>
            <p:cNvPr id="73737" name="Oval 4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813550" y="3733800"/>
              <a:ext cx="577850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b</a:t>
              </a:r>
            </a:p>
          </p:txBody>
        </p:sp>
        <p:cxnSp>
          <p:nvCxnSpPr>
            <p:cNvPr id="73738" name="AutoShape 5"/>
            <p:cNvCxnSpPr>
              <a:cxnSpLocks noChangeShapeType="1"/>
              <a:stCxn id="73737" idx="3"/>
              <a:endCxn id="73756" idx="0"/>
            </p:cNvCxnSpPr>
            <p:nvPr>
              <p:custDataLst>
                <p:tags r:id="rId10"/>
              </p:custDataLst>
            </p:nvPr>
          </p:nvCxnSpPr>
          <p:spPr bwMode="auto">
            <a:xfrm rot="5400000">
              <a:off x="6273117" y="3773904"/>
              <a:ext cx="386029" cy="8640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39" name="AutoShape 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76800" y="49530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X</a:t>
              </a:r>
            </a:p>
          </p:txBody>
        </p:sp>
        <p:cxnSp>
          <p:nvCxnSpPr>
            <p:cNvPr id="73740" name="AutoShape 10"/>
            <p:cNvCxnSpPr>
              <a:cxnSpLocks noChangeShapeType="1"/>
              <a:stCxn id="73737" idx="5"/>
              <a:endCxn id="73753" idx="0"/>
            </p:cNvCxnSpPr>
            <p:nvPr>
              <p:custDataLst>
                <p:tags r:id="rId12"/>
              </p:custDataLst>
            </p:nvPr>
          </p:nvCxnSpPr>
          <p:spPr bwMode="auto">
            <a:xfrm rot="16200000" flipH="1">
              <a:off x="7496195" y="3823513"/>
              <a:ext cx="330467" cy="7093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41" name="AutoShape 12"/>
            <p:cNvCxnSpPr>
              <a:cxnSpLocks noChangeShapeType="1"/>
              <a:stCxn id="73756" idx="5"/>
              <a:endCxn id="73748" idx="0"/>
            </p:cNvCxnSpPr>
            <p:nvPr>
              <p:custDataLst>
                <p:tags r:id="rId13"/>
              </p:custDataLst>
            </p:nvPr>
          </p:nvCxnSpPr>
          <p:spPr bwMode="auto">
            <a:xfrm rot="16200000" flipH="1">
              <a:off x="6315376" y="4600875"/>
              <a:ext cx="200059" cy="3517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73742" name="AutoShape 13"/>
            <p:cNvCxnSpPr>
              <a:cxnSpLocks noChangeShapeType="1"/>
              <a:stCxn id="73753" idx="3"/>
              <a:endCxn id="73747" idx="0"/>
            </p:cNvCxnSpPr>
            <p:nvPr>
              <p:custDataLst>
                <p:tags r:id="rId14"/>
              </p:custDataLst>
            </p:nvPr>
          </p:nvCxnSpPr>
          <p:spPr bwMode="auto">
            <a:xfrm rot="5400000">
              <a:off x="7536883" y="4743751"/>
              <a:ext cx="395555" cy="153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43" name="Text Box 1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4877666"/>
              <a:ext cx="5365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h-1</a:t>
              </a:r>
            </a:p>
          </p:txBody>
        </p:sp>
        <p:sp>
          <p:nvSpPr>
            <p:cNvPr id="73744" name="Text Box 1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305800" y="4191000"/>
              <a:ext cx="7159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73745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608762" y="45720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73746" name="Text Box 4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342153" y="4114800"/>
              <a:ext cx="6238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h+1</a:t>
              </a:r>
            </a:p>
          </p:txBody>
        </p:sp>
        <p:sp>
          <p:nvSpPr>
            <p:cNvPr id="73747" name="AutoShape 5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239000" y="5018088"/>
              <a:ext cx="838200" cy="46831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V</a:t>
              </a:r>
            </a:p>
          </p:txBody>
        </p:sp>
        <p:sp>
          <p:nvSpPr>
            <p:cNvPr id="73748" name="AutoShape 5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096000" y="4876800"/>
              <a:ext cx="990600" cy="58189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U</a:t>
              </a:r>
            </a:p>
          </p:txBody>
        </p:sp>
        <p:sp>
          <p:nvSpPr>
            <p:cNvPr id="73749" name="Oval 5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324600" y="5604164"/>
              <a:ext cx="208319" cy="1870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50" name="Line 5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6428759" y="5437909"/>
              <a:ext cx="0" cy="16625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1" name="Text Box 6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391400" y="3505200"/>
              <a:ext cx="62388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h+2</a:t>
              </a:r>
            </a:p>
          </p:txBody>
        </p:sp>
        <p:sp>
          <p:nvSpPr>
            <p:cNvPr id="73752" name="AutoShape 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153400" y="5029200"/>
              <a:ext cx="914400" cy="76200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73753" name="Oval 11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726362" y="4343400"/>
              <a:ext cx="579438" cy="32702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dirty="0"/>
                <a:t>c</a:t>
              </a:r>
            </a:p>
          </p:txBody>
        </p:sp>
        <p:cxnSp>
          <p:nvCxnSpPr>
            <p:cNvPr id="73754" name="AutoShape 10"/>
            <p:cNvCxnSpPr>
              <a:cxnSpLocks noChangeShapeType="1"/>
              <a:stCxn id="73753" idx="5"/>
              <a:endCxn id="73752" idx="0"/>
            </p:cNvCxnSpPr>
            <p:nvPr>
              <p:custDataLst>
                <p:tags r:id="rId26"/>
              </p:custDataLst>
            </p:nvPr>
          </p:nvCxnSpPr>
          <p:spPr bwMode="auto">
            <a:xfrm rot="16200000" flipH="1">
              <a:off x="8212438" y="4631037"/>
              <a:ext cx="406667" cy="3896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55" name="Text Box 1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661400" y="4800600"/>
              <a:ext cx="406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</a:t>
              </a:r>
            </a:p>
          </p:txBody>
        </p:sp>
        <p:sp>
          <p:nvSpPr>
            <p:cNvPr id="73756" name="Oval 7"/>
            <p:cNvSpPr>
              <a:spLocks noChangeAspect="1"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743575" y="4398962"/>
              <a:ext cx="581025" cy="3254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/>
                <a:t>a</a:t>
              </a:r>
            </a:p>
          </p:txBody>
        </p:sp>
        <p:cxnSp>
          <p:nvCxnSpPr>
            <p:cNvPr id="73757" name="AutoShape 3"/>
            <p:cNvCxnSpPr>
              <a:cxnSpLocks noChangeShapeType="1"/>
              <a:stCxn id="73756" idx="3"/>
              <a:endCxn id="73739" idx="0"/>
            </p:cNvCxnSpPr>
            <p:nvPr>
              <p:custDataLst>
                <p:tags r:id="rId29"/>
              </p:custDataLst>
            </p:nvPr>
          </p:nvCxnSpPr>
          <p:spPr bwMode="auto">
            <a:xfrm rot="5400000">
              <a:off x="5443203" y="4567538"/>
              <a:ext cx="276259" cy="494664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3758" name="Text Box 1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953000" y="4724400"/>
              <a:ext cx="401638" cy="397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</a:rPr>
                <a:t>h</a:t>
              </a:r>
            </a:p>
          </p:txBody>
        </p:sp>
      </p:grpSp>
      <p:sp>
        <p:nvSpPr>
          <p:cNvPr id="76" name="Rectangle 75"/>
          <p:cNvSpPr/>
          <p:nvPr/>
        </p:nvSpPr>
        <p:spPr bwMode="auto">
          <a:xfrm>
            <a:off x="3220682" y="1357235"/>
            <a:ext cx="724257" cy="557409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3002998" y="4041779"/>
            <a:ext cx="724257" cy="557409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1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3" grpId="0" animBg="1"/>
      <p:bldP spid="7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Comments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371600"/>
            <a:ext cx="9144000" cy="15240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/>
              <a:t>Like in the left-left and right-right cases, the height of the subtree after rebalancing is the same as before the insert</a:t>
            </a:r>
          </a:p>
          <a:p>
            <a:pPr marL="457200" lvl="1" indent="0" eaLnBrk="1" hangingPunct="1">
              <a:buNone/>
            </a:pPr>
            <a:r>
              <a:rPr lang="en-US"/>
              <a:t>So no ancestor in the tree will need rebalancing</a:t>
            </a:r>
          </a:p>
          <a:p>
            <a:pPr marL="0" indent="0" eaLnBrk="1" hangingPunct="1">
              <a:buNone/>
            </a:pPr>
            <a:r>
              <a:rPr lang="en-US"/>
              <a:t>Does not have to be implemented as two rotations; can just do:</a:t>
            </a:r>
          </a:p>
        </p:txBody>
      </p:sp>
      <p:sp>
        <p:nvSpPr>
          <p:cNvPr id="75779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2D69BE9A-8411-42E1-B0D7-CD39B4990F84}" type="slidenum">
              <a:rPr lang="en-US" smtClean="0"/>
              <a:pPr/>
              <a:t>39</a:t>
            </a:fld>
            <a:endParaRPr lang="en-US"/>
          </a:p>
        </p:txBody>
      </p:sp>
      <p:cxnSp>
        <p:nvCxnSpPr>
          <p:cNvPr id="75781" name="AutoShape 3"/>
          <p:cNvCxnSpPr>
            <a:cxnSpLocks noChangeShapeType="1"/>
            <a:stCxn id="75782" idx="6"/>
            <a:endCxn id="75785" idx="1"/>
          </p:cNvCxnSpPr>
          <p:nvPr>
            <p:custDataLst>
              <p:tags r:id="rId5"/>
            </p:custDataLst>
          </p:nvPr>
        </p:nvCxnSpPr>
        <p:spPr bwMode="auto">
          <a:xfrm>
            <a:off x="3478495" y="3338909"/>
            <a:ext cx="1087437" cy="341312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5782" name="Oval 4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2900644" y="3175397"/>
            <a:ext cx="577850" cy="327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a</a:t>
            </a:r>
          </a:p>
        </p:txBody>
      </p:sp>
      <p:cxnSp>
        <p:nvCxnSpPr>
          <p:cNvPr id="75783" name="AutoShape 5"/>
          <p:cNvCxnSpPr>
            <a:cxnSpLocks noChangeShapeType="1"/>
            <a:stCxn id="75782" idx="2"/>
            <a:endCxn id="75784" idx="0"/>
          </p:cNvCxnSpPr>
          <p:nvPr>
            <p:custDataLst>
              <p:tags r:id="rId7"/>
            </p:custDataLst>
          </p:nvPr>
        </p:nvCxnSpPr>
        <p:spPr bwMode="auto">
          <a:xfrm rot="10800000" flipV="1">
            <a:off x="2138644" y="3338910"/>
            <a:ext cx="762000" cy="446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5784" name="AutoShap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81444" y="3784996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75785" name="Oval 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4480207" y="3632596"/>
            <a:ext cx="581025" cy="325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c</a:t>
            </a:r>
          </a:p>
        </p:txBody>
      </p:sp>
      <p:cxnSp>
        <p:nvCxnSpPr>
          <p:cNvPr id="75786" name="AutoShape 10"/>
          <p:cNvCxnSpPr>
            <a:cxnSpLocks noChangeShapeType="1"/>
            <a:stCxn id="75785" idx="6"/>
            <a:endCxn id="75802" idx="0"/>
          </p:cNvCxnSpPr>
          <p:nvPr>
            <p:custDataLst>
              <p:tags r:id="rId10"/>
            </p:custDataLst>
          </p:nvPr>
        </p:nvCxnSpPr>
        <p:spPr bwMode="auto">
          <a:xfrm>
            <a:off x="5061232" y="3796110"/>
            <a:ext cx="409575" cy="446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5787" name="Oval 11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3603906" y="4038997"/>
            <a:ext cx="579438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cxnSp>
        <p:nvCxnSpPr>
          <p:cNvPr id="75788" name="AutoShape 12"/>
          <p:cNvCxnSpPr>
            <a:cxnSpLocks noChangeShapeType="1"/>
            <a:stCxn id="75787" idx="3"/>
            <a:endCxn id="75796" idx="0"/>
          </p:cNvCxnSpPr>
          <p:nvPr>
            <p:custDataLst>
              <p:tags r:id="rId12"/>
            </p:custDataLst>
          </p:nvPr>
        </p:nvCxnSpPr>
        <p:spPr bwMode="auto">
          <a:xfrm rot="5400000">
            <a:off x="3341175" y="4276327"/>
            <a:ext cx="304800" cy="388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789" name="AutoShape 13"/>
          <p:cNvCxnSpPr>
            <a:cxnSpLocks noChangeShapeType="1"/>
            <a:stCxn id="75787" idx="5"/>
            <a:endCxn id="75795" idx="0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4118256" y="4299346"/>
            <a:ext cx="2286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5790" name="Text Box 1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04007" y="4302522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75791" name="Text Box 1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70806" y="3861197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75792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80006" y="4229497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cxnSp>
        <p:nvCxnSpPr>
          <p:cNvPr id="75793" name="AutoShape 40"/>
          <p:cNvCxnSpPr>
            <a:cxnSpLocks noChangeShapeType="1"/>
            <a:stCxn id="75785" idx="2"/>
            <a:endCxn id="75787" idx="7"/>
          </p:cNvCxnSpPr>
          <p:nvPr>
            <p:custDataLst>
              <p:tags r:id="rId17"/>
            </p:custDataLst>
          </p:nvPr>
        </p:nvCxnSpPr>
        <p:spPr bwMode="auto">
          <a:xfrm rot="10800000" flipV="1">
            <a:off x="4099206" y="3794521"/>
            <a:ext cx="381000" cy="292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5794" name="Text Box 4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60806" y="3556397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75795" name="AutoShape 5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946806" y="4546997"/>
            <a:ext cx="838200" cy="4683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V</a:t>
            </a:r>
          </a:p>
        </p:txBody>
      </p:sp>
      <p:sp>
        <p:nvSpPr>
          <p:cNvPr id="75796" name="AutoShape 53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803806" y="4623197"/>
            <a:ext cx="990600" cy="5826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U</a:t>
            </a:r>
          </a:p>
        </p:txBody>
      </p:sp>
      <p:sp>
        <p:nvSpPr>
          <p:cNvPr id="75797" name="Oval 5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34044" y="5350272"/>
            <a:ext cx="207962" cy="1873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8" name="Line 5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41994" y="5232796"/>
            <a:ext cx="0" cy="166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799" name="Text Box 62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408645" y="3680221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75800" name="Text Box 63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81845" y="3275409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75801" name="Text Box 6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232918" y="2918221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h+3</a:t>
            </a:r>
          </a:p>
        </p:txBody>
      </p:sp>
      <p:sp>
        <p:nvSpPr>
          <p:cNvPr id="75802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013606" y="4242196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75803" name="Oval 4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8245756" y="3251597"/>
            <a:ext cx="577850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cxnSp>
        <p:nvCxnSpPr>
          <p:cNvPr id="75804" name="AutoShape 5"/>
          <p:cNvCxnSpPr>
            <a:cxnSpLocks noChangeShapeType="1"/>
            <a:stCxn id="75803" idx="3"/>
            <a:endCxn id="75823" idx="0"/>
          </p:cNvCxnSpPr>
          <p:nvPr>
            <p:custDataLst>
              <p:tags r:id="rId28"/>
            </p:custDataLst>
          </p:nvPr>
        </p:nvCxnSpPr>
        <p:spPr bwMode="auto">
          <a:xfrm rot="5400000">
            <a:off x="7705213" y="3292078"/>
            <a:ext cx="385763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5805" name="AutoShape 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309006" y="4470796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75806" name="AutoShape 10"/>
          <p:cNvCxnSpPr>
            <a:cxnSpLocks noChangeShapeType="1"/>
            <a:stCxn id="75803" idx="5"/>
            <a:endCxn id="75819" idx="0"/>
          </p:cNvCxnSpPr>
          <p:nvPr>
            <p:custDataLst>
              <p:tags r:id="rId30"/>
            </p:custDataLst>
          </p:nvPr>
        </p:nvCxnSpPr>
        <p:spPr bwMode="auto">
          <a:xfrm rot="16200000" flipH="1">
            <a:off x="8928382" y="3342084"/>
            <a:ext cx="330200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807" name="AutoShape 12"/>
          <p:cNvCxnSpPr>
            <a:cxnSpLocks noChangeShapeType="1"/>
            <a:stCxn id="75823" idx="5"/>
            <a:endCxn id="75814" idx="0"/>
          </p:cNvCxnSpPr>
          <p:nvPr>
            <p:custDataLst>
              <p:tags r:id="rId31"/>
            </p:custDataLst>
          </p:nvPr>
        </p:nvCxnSpPr>
        <p:spPr bwMode="auto">
          <a:xfrm rot="16200000" flipH="1">
            <a:off x="7747282" y="4118372"/>
            <a:ext cx="200025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808" name="AutoShape 13"/>
          <p:cNvCxnSpPr>
            <a:cxnSpLocks noChangeShapeType="1"/>
            <a:stCxn id="75819" idx="3"/>
            <a:endCxn id="75813" idx="0"/>
          </p:cNvCxnSpPr>
          <p:nvPr>
            <p:custDataLst>
              <p:tags r:id="rId32"/>
            </p:custDataLst>
          </p:nvPr>
        </p:nvCxnSpPr>
        <p:spPr bwMode="auto">
          <a:xfrm rot="5400000">
            <a:off x="8968862" y="4262040"/>
            <a:ext cx="3952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5809" name="Text Box 1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8518807" y="4396185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75810" name="Text Box 1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9738006" y="3708796"/>
            <a:ext cx="609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75811" name="Text Box 1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8040970" y="4089797"/>
            <a:ext cx="40163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75812" name="Text Box 42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774145" y="3632596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75813" name="AutoShape 51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671206" y="4535884"/>
            <a:ext cx="838200" cy="468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V</a:t>
            </a:r>
          </a:p>
        </p:txBody>
      </p:sp>
      <p:sp>
        <p:nvSpPr>
          <p:cNvPr id="75814" name="AutoShape 5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528206" y="4394597"/>
            <a:ext cx="990600" cy="5826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U</a:t>
            </a:r>
          </a:p>
        </p:txBody>
      </p:sp>
      <p:sp>
        <p:nvSpPr>
          <p:cNvPr id="75815" name="Oval 5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756807" y="5121672"/>
            <a:ext cx="207963" cy="1873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6" name="Line 5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7861581" y="4954985"/>
            <a:ext cx="0" cy="166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5817" name="Text Box 63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8823607" y="3022996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75818" name="AutoShape 6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9585606" y="4546996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75819" name="Oval 11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9158570" y="3861197"/>
            <a:ext cx="579437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c</a:t>
            </a:r>
          </a:p>
        </p:txBody>
      </p:sp>
      <p:cxnSp>
        <p:nvCxnSpPr>
          <p:cNvPr id="75820" name="AutoShape 10"/>
          <p:cNvCxnSpPr>
            <a:cxnSpLocks noChangeShapeType="1"/>
            <a:stCxn id="75819" idx="5"/>
            <a:endCxn id="75818" idx="0"/>
          </p:cNvCxnSpPr>
          <p:nvPr>
            <p:custDataLst>
              <p:tags r:id="rId44"/>
            </p:custDataLst>
          </p:nvPr>
        </p:nvCxnSpPr>
        <p:spPr bwMode="auto">
          <a:xfrm rot="16200000" flipH="1">
            <a:off x="9645138" y="4149328"/>
            <a:ext cx="406400" cy="388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5821" name="Text Box 17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10093606" y="4318397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75822" name="AutoShape 11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5837520" y="3251596"/>
            <a:ext cx="852487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23" name="Oval 7"/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7175782" y="3916760"/>
            <a:ext cx="581025" cy="3254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a</a:t>
            </a:r>
          </a:p>
        </p:txBody>
      </p:sp>
      <p:cxnSp>
        <p:nvCxnSpPr>
          <p:cNvPr id="75824" name="AutoShape 3"/>
          <p:cNvCxnSpPr>
            <a:cxnSpLocks noChangeShapeType="1"/>
            <a:stCxn id="75823" idx="3"/>
            <a:endCxn id="75805" idx="0"/>
          </p:cNvCxnSpPr>
          <p:nvPr>
            <p:custDataLst>
              <p:tags r:id="rId48"/>
            </p:custDataLst>
          </p:nvPr>
        </p:nvCxnSpPr>
        <p:spPr bwMode="auto">
          <a:xfrm rot="5400000">
            <a:off x="6875744" y="4085034"/>
            <a:ext cx="276225" cy="495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5825" name="Text Box 19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385206" y="4242197"/>
            <a:ext cx="4016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52" name="Content Placeholder 2"/>
          <p:cNvSpPr txBox="1">
            <a:spLocks/>
          </p:cNvSpPr>
          <p:nvPr>
            <p:custDataLst>
              <p:tags r:id="rId50"/>
            </p:custDataLst>
          </p:nvPr>
        </p:nvSpPr>
        <p:spPr bwMode="auto">
          <a:xfrm>
            <a:off x="1660806" y="5560218"/>
            <a:ext cx="8616387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000" kern="0"/>
              <a:t>Easier to remember than you may think: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000" kern="0"/>
              <a:t>	Move b to grandparent’s position and then put a, c, X, U, V, and Z in the only legal positions for a BST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2813769" y="3066053"/>
            <a:ext cx="724257" cy="557409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1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fld id="{E7054A11-C4A2-47A3-85C1-E4C5F0822DB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The AVL Tree Data Structure</a:t>
            </a:r>
          </a:p>
        </p:txBody>
      </p:sp>
      <p:sp>
        <p:nvSpPr>
          <p:cNvPr id="21508" name="Oval 3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64008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1509" name="Oval 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93345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13</a:t>
            </a:r>
          </a:p>
        </p:txBody>
      </p:sp>
      <p:sp>
        <p:nvSpPr>
          <p:cNvPr id="21510" name="Oval 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82677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21511" name="Oval 6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72009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sp>
        <p:nvSpPr>
          <p:cNvPr id="21512" name="Oval 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1341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1513" name="Oval 8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88011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11</a:t>
            </a:r>
          </a:p>
        </p:txBody>
      </p:sp>
      <p:sp>
        <p:nvSpPr>
          <p:cNvPr id="21514" name="Oval 9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6675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21515" name="Oval 10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7734300" y="213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cxnSp>
        <p:nvCxnSpPr>
          <p:cNvPr id="21516" name="AutoShape 11"/>
          <p:cNvCxnSpPr>
            <a:cxnSpLocks noChangeShapeType="1"/>
            <a:stCxn id="21515" idx="3"/>
            <a:endCxn id="21514" idx="0"/>
          </p:cNvCxnSpPr>
          <p:nvPr>
            <p:custDataLst>
              <p:tags r:id="rId12"/>
            </p:custDataLst>
          </p:nvPr>
        </p:nvCxnSpPr>
        <p:spPr bwMode="auto">
          <a:xfrm flipH="1">
            <a:off x="6858001" y="24780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7" name="AutoShape 12"/>
          <p:cNvCxnSpPr>
            <a:cxnSpLocks noChangeShapeType="1"/>
            <a:stCxn id="21515" idx="5"/>
            <a:endCxn id="21513" idx="0"/>
          </p:cNvCxnSpPr>
          <p:nvPr>
            <p:custDataLst>
              <p:tags r:id="rId13"/>
            </p:custDataLst>
          </p:nvPr>
        </p:nvCxnSpPr>
        <p:spPr bwMode="auto">
          <a:xfrm>
            <a:off x="8059738" y="24780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8" name="AutoShape 13"/>
          <p:cNvCxnSpPr>
            <a:cxnSpLocks noChangeShapeType="1"/>
            <a:stCxn id="21513" idx="3"/>
            <a:endCxn id="21510" idx="0"/>
          </p:cNvCxnSpPr>
          <p:nvPr>
            <p:custDataLst>
              <p:tags r:id="rId14"/>
            </p:custDataLst>
          </p:nvPr>
        </p:nvCxnSpPr>
        <p:spPr bwMode="auto">
          <a:xfrm flipH="1">
            <a:off x="8458201" y="3367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19" name="AutoShape 14"/>
          <p:cNvCxnSpPr>
            <a:cxnSpLocks noChangeShapeType="1"/>
            <a:stCxn id="21513" idx="5"/>
            <a:endCxn id="21509" idx="0"/>
          </p:cNvCxnSpPr>
          <p:nvPr>
            <p:custDataLst>
              <p:tags r:id="rId15"/>
            </p:custDataLst>
          </p:nvPr>
        </p:nvCxnSpPr>
        <p:spPr bwMode="auto">
          <a:xfrm>
            <a:off x="9126538" y="3367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20" name="AutoShape 15"/>
          <p:cNvCxnSpPr>
            <a:cxnSpLocks noChangeShapeType="1"/>
            <a:stCxn id="21514" idx="3"/>
            <a:endCxn id="21512" idx="0"/>
          </p:cNvCxnSpPr>
          <p:nvPr>
            <p:custDataLst>
              <p:tags r:id="rId16"/>
            </p:custDataLst>
          </p:nvPr>
        </p:nvCxnSpPr>
        <p:spPr bwMode="auto">
          <a:xfrm flipH="1">
            <a:off x="6324601" y="3367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21" name="AutoShape 16"/>
          <p:cNvCxnSpPr>
            <a:cxnSpLocks noChangeShapeType="1"/>
            <a:stCxn id="21514" idx="5"/>
            <a:endCxn id="21511" idx="0"/>
          </p:cNvCxnSpPr>
          <p:nvPr>
            <p:custDataLst>
              <p:tags r:id="rId17"/>
            </p:custDataLst>
          </p:nvPr>
        </p:nvCxnSpPr>
        <p:spPr bwMode="auto">
          <a:xfrm>
            <a:off x="6992938" y="3367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22" name="AutoShape 17"/>
          <p:cNvCxnSpPr>
            <a:cxnSpLocks noChangeShapeType="1"/>
            <a:stCxn id="21512" idx="5"/>
            <a:endCxn id="21508" idx="0"/>
          </p:cNvCxnSpPr>
          <p:nvPr>
            <p:custDataLst>
              <p:tags r:id="rId18"/>
            </p:custDataLst>
          </p:nvPr>
        </p:nvCxnSpPr>
        <p:spPr bwMode="auto">
          <a:xfrm>
            <a:off x="64595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23" name="Oval 18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96012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14</a:t>
            </a:r>
          </a:p>
        </p:txBody>
      </p:sp>
      <p:sp>
        <p:nvSpPr>
          <p:cNvPr id="21524" name="Oval 1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89916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sp>
        <p:nvSpPr>
          <p:cNvPr id="21525" name="Oval 20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4676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7</a:t>
            </a:r>
          </a:p>
        </p:txBody>
      </p:sp>
      <p:cxnSp>
        <p:nvCxnSpPr>
          <p:cNvPr id="21526" name="AutoShape 21"/>
          <p:cNvCxnSpPr>
            <a:cxnSpLocks noChangeShapeType="1"/>
            <a:stCxn id="21511" idx="5"/>
            <a:endCxn id="21525" idx="0"/>
          </p:cNvCxnSpPr>
          <p:nvPr>
            <p:custDataLst>
              <p:tags r:id="rId22"/>
            </p:custDataLst>
          </p:nvPr>
        </p:nvCxnSpPr>
        <p:spPr bwMode="auto">
          <a:xfrm>
            <a:off x="75263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27" name="Oval 22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80010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cxnSp>
        <p:nvCxnSpPr>
          <p:cNvPr id="21528" name="AutoShape 23"/>
          <p:cNvCxnSpPr>
            <a:cxnSpLocks noChangeShapeType="1"/>
            <a:stCxn id="21510" idx="3"/>
            <a:endCxn id="21527" idx="0"/>
          </p:cNvCxnSpPr>
          <p:nvPr>
            <p:custDataLst>
              <p:tags r:id="rId24"/>
            </p:custDataLst>
          </p:nvPr>
        </p:nvCxnSpPr>
        <p:spPr bwMode="auto">
          <a:xfrm flipH="1">
            <a:off x="8191501" y="4256088"/>
            <a:ext cx="1317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29" name="AutoShape 24"/>
          <p:cNvCxnSpPr>
            <a:cxnSpLocks noChangeShapeType="1"/>
            <a:stCxn id="21509" idx="3"/>
            <a:endCxn id="21524" idx="0"/>
          </p:cNvCxnSpPr>
          <p:nvPr>
            <p:custDataLst>
              <p:tags r:id="rId25"/>
            </p:custDataLst>
          </p:nvPr>
        </p:nvCxnSpPr>
        <p:spPr bwMode="auto">
          <a:xfrm flipH="1">
            <a:off x="9182101" y="4256088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530" name="AutoShape 25"/>
          <p:cNvCxnSpPr>
            <a:cxnSpLocks noChangeShapeType="1"/>
            <a:stCxn id="21509" idx="5"/>
            <a:endCxn id="21523" idx="0"/>
          </p:cNvCxnSpPr>
          <p:nvPr>
            <p:custDataLst>
              <p:tags r:id="rId26"/>
            </p:custDataLst>
          </p:nvPr>
        </p:nvCxnSpPr>
        <p:spPr bwMode="auto">
          <a:xfrm>
            <a:off x="96599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31" name="Rectangle 26"/>
          <p:cNvSpPr>
            <a:spLocks noGrp="1" noChangeArrowheads="1"/>
          </p:cNvSpPr>
          <p:nvPr>
            <p:ph type="body" sz="half" idx="4294967295"/>
            <p:custDataLst>
              <p:tags r:id="rId27"/>
            </p:custDataLst>
          </p:nvPr>
        </p:nvSpPr>
        <p:spPr>
          <a:xfrm>
            <a:off x="838199" y="1301750"/>
            <a:ext cx="4211637" cy="5181600"/>
          </a:xfrm>
        </p:spPr>
        <p:txBody>
          <a:bodyPr/>
          <a:lstStyle/>
          <a:p>
            <a:pPr marL="457200" indent="-457200">
              <a:buNone/>
            </a:pPr>
            <a:r>
              <a:rPr lang="en-US" sz="2400" u="sng"/>
              <a:t>Structural properties</a:t>
            </a:r>
          </a:p>
          <a:p>
            <a:pPr marL="838200" lvl="1" indent="-381000">
              <a:buFontTx/>
              <a:buAutoNum type="arabicPeriod"/>
            </a:pPr>
            <a:r>
              <a:rPr lang="en-US"/>
              <a:t>Binary tree property </a:t>
            </a:r>
            <a:br>
              <a:rPr lang="en-US"/>
            </a:br>
            <a:r>
              <a:rPr lang="en-US"/>
              <a:t>(0, 1, or 2 children)</a:t>
            </a:r>
          </a:p>
          <a:p>
            <a:pPr marL="838200" lvl="1" indent="-381000">
              <a:buFontTx/>
              <a:buAutoNum type="arabicPeriod"/>
            </a:pPr>
            <a:r>
              <a:rPr lang="en-US">
                <a:solidFill>
                  <a:srgbClr val="FF0000"/>
                </a:solidFill>
              </a:rPr>
              <a:t>Heights of left and right subtrees of </a:t>
            </a:r>
            <a:r>
              <a:rPr lang="en-US" i="1">
                <a:solidFill>
                  <a:srgbClr val="FF0000"/>
                </a:solidFill>
              </a:rPr>
              <a:t>every node</a:t>
            </a:r>
            <a:br>
              <a:rPr lang="en-US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differ by at most 1</a:t>
            </a:r>
            <a:endParaRPr lang="en-US" i="1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en-US" sz="2400">
                <a:solidFill>
                  <a:srgbClr val="FF0000"/>
                </a:solidFill>
              </a:rPr>
              <a:t>Result:</a:t>
            </a:r>
          </a:p>
          <a:p>
            <a:pPr marL="457200" lvl="1" indent="0">
              <a:buNone/>
            </a:pPr>
            <a:r>
              <a:rPr lang="en-US">
                <a:solidFill>
                  <a:srgbClr val="FF0000"/>
                </a:solidFill>
              </a:rPr>
              <a:t>Worst case depth of any node is: O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(log </a:t>
            </a:r>
            <a:r>
              <a:rPr lang="en-US" i="1">
                <a:solidFill>
                  <a:srgbClr val="FF0000"/>
                </a:solidFill>
                <a:sym typeface="Symbol" pitchFamily="18" charset="2"/>
              </a:rPr>
              <a:t>n</a:t>
            </a:r>
            <a:r>
              <a:rPr lang="en-US">
                <a:solidFill>
                  <a:srgbClr val="FF0000"/>
                </a:solidFill>
                <a:sym typeface="Symbol" pitchFamily="18" charset="2"/>
              </a:rPr>
              <a:t>)</a:t>
            </a:r>
            <a:r>
              <a:rPr lang="en-US" sz="2800" b="1">
                <a:solidFill>
                  <a:srgbClr val="FF0000"/>
                </a:solidFill>
                <a:latin typeface="Courier New" pitchFamily="49" charset="0"/>
                <a:sym typeface="Symbol" pitchFamily="18" charset="2"/>
              </a:rPr>
              <a:t> </a:t>
            </a:r>
            <a:endParaRPr lang="en-US" sz="2800" b="1" dirty="0">
              <a:solidFill>
                <a:srgbClr val="FF0000"/>
              </a:solidFill>
              <a:latin typeface="Courier New" pitchFamily="49" charset="0"/>
              <a:sym typeface="Symbol" pitchFamily="18" charset="2"/>
            </a:endParaRPr>
          </a:p>
          <a:p>
            <a:pPr marL="1257300" lvl="2" indent="-342900">
              <a:buNone/>
            </a:pPr>
            <a:endParaRPr lang="en-US" sz="2400" b="1">
              <a:solidFill>
                <a:srgbClr val="FF0000"/>
              </a:solidFill>
              <a:latin typeface="Courier New" pitchFamily="49" charset="0"/>
              <a:sym typeface="Symbol" pitchFamily="18" charset="2"/>
            </a:endParaRPr>
          </a:p>
          <a:p>
            <a:pPr marL="457200" indent="-457200">
              <a:buNone/>
            </a:pPr>
            <a:r>
              <a:rPr lang="en-US" sz="2400" u="sng">
                <a:sym typeface="Symbol" pitchFamily="18" charset="2"/>
              </a:rPr>
              <a:t>Ordering property</a:t>
            </a:r>
          </a:p>
          <a:p>
            <a:pPr marL="457200" lvl="1" indent="0">
              <a:buNone/>
            </a:pPr>
            <a:r>
              <a:rPr lang="en-US">
                <a:sym typeface="Symbol" pitchFamily="18" charset="2"/>
              </a:rPr>
              <a:t>Same as for BST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21532" name="Oval 27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9829800" y="571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cxnSp>
        <p:nvCxnSpPr>
          <p:cNvPr id="21533" name="AutoShape 28"/>
          <p:cNvCxnSpPr>
            <a:cxnSpLocks noChangeShapeType="1"/>
            <a:stCxn id="21523" idx="5"/>
            <a:endCxn id="21532" idx="0"/>
          </p:cNvCxnSpPr>
          <p:nvPr>
            <p:custDataLst>
              <p:tags r:id="rId29"/>
            </p:custDataLst>
          </p:nvPr>
        </p:nvCxnSpPr>
        <p:spPr bwMode="auto">
          <a:xfrm>
            <a:off x="9926638" y="5145088"/>
            <a:ext cx="936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34" name="Text Box 29" hidden="1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610600" y="13716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This is an AVL tree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3C68B6-491A-4DB9-AE89-0CDE2E14236F}"/>
                  </a:ext>
                </a:extLst>
              </p14:cNvPr>
              <p14:cNvContentPartPr/>
              <p14:nvPr/>
            </p14:nvContentPartPr>
            <p14:xfrm>
              <a:off x="736560" y="1786320"/>
              <a:ext cx="9807120" cy="4402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3C68B6-491A-4DB9-AE89-0CDE2E14236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27200" y="1776960"/>
                <a:ext cx="9825840" cy="442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/>
              <a:t>The last case, case 2: left-right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495546"/>
            <a:ext cx="10227906" cy="9906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None/>
            </a:pPr>
            <a:r>
              <a:rPr lang="en-US" dirty="0"/>
              <a:t>Mirror image of right-left</a:t>
            </a:r>
          </a:p>
          <a:p>
            <a:pPr marL="0" indent="0" eaLnBrk="1" hangingPunct="1">
              <a:buNone/>
            </a:pPr>
            <a:r>
              <a:rPr lang="en-US" dirty="0"/>
              <a:t>Again, no new concepts, only new code (read: two method calls) to write</a:t>
            </a:r>
          </a:p>
        </p:txBody>
      </p:sp>
      <p:sp>
        <p:nvSpPr>
          <p:cNvPr id="7782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1687DF11-C02A-4FC3-B516-8361DEF1007B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7829" name="Oval 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3841750" y="2847976"/>
            <a:ext cx="577850" cy="3270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77830" name="AutoShape 5"/>
          <p:cNvCxnSpPr>
            <a:cxnSpLocks noChangeShapeType="1"/>
            <a:stCxn id="77829" idx="3"/>
            <a:endCxn id="77848" idx="0"/>
          </p:cNvCxnSpPr>
          <p:nvPr>
            <p:custDataLst>
              <p:tags r:id="rId6"/>
            </p:custDataLst>
          </p:nvPr>
        </p:nvCxnSpPr>
        <p:spPr bwMode="auto">
          <a:xfrm rot="5400000">
            <a:off x="3176589" y="2679701"/>
            <a:ext cx="301625" cy="1196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7831" name="AutoShape 10"/>
          <p:cNvCxnSpPr>
            <a:cxnSpLocks noChangeShapeType="1"/>
            <a:stCxn id="77829" idx="5"/>
            <a:endCxn id="77846" idx="0"/>
          </p:cNvCxnSpPr>
          <p:nvPr>
            <p:custDataLst>
              <p:tags r:id="rId7"/>
            </p:custDataLst>
          </p:nvPr>
        </p:nvCxnSpPr>
        <p:spPr bwMode="auto">
          <a:xfrm rot="16200000" flipH="1">
            <a:off x="4493420" y="2969420"/>
            <a:ext cx="454025" cy="769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7832" name="AutoShape 12"/>
          <p:cNvCxnSpPr>
            <a:cxnSpLocks noChangeShapeType="1"/>
            <a:stCxn id="77849" idx="3"/>
            <a:endCxn id="77840" idx="0"/>
          </p:cNvCxnSpPr>
          <p:nvPr>
            <p:custDataLst>
              <p:tags r:id="rId8"/>
            </p:custDataLst>
          </p:nvPr>
        </p:nvCxnSpPr>
        <p:spPr bwMode="auto">
          <a:xfrm rot="5400000">
            <a:off x="3225800" y="4178300"/>
            <a:ext cx="2540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7833" name="AutoShape 13"/>
          <p:cNvCxnSpPr>
            <a:cxnSpLocks noChangeShapeType="1"/>
            <a:stCxn id="77849" idx="5"/>
            <a:endCxn id="77839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3850482" y="4193382"/>
            <a:ext cx="406400" cy="350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7834" name="Text Box 1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7201" y="4419601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77835" name="Text Box 1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81600" y="3352801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77836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4267201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cxnSp>
        <p:nvCxnSpPr>
          <p:cNvPr id="77837" name="AutoShape 40"/>
          <p:cNvCxnSpPr>
            <a:cxnSpLocks noChangeShapeType="1"/>
            <a:stCxn id="77848" idx="5"/>
            <a:endCxn id="77849" idx="1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3086894" y="3553619"/>
            <a:ext cx="227012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7838" name="Text Box 4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209800" y="4114801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77839" name="AutoShape 5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10000" y="4572001"/>
            <a:ext cx="838200" cy="4683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V</a:t>
            </a:r>
          </a:p>
        </p:txBody>
      </p:sp>
      <p:sp>
        <p:nvSpPr>
          <p:cNvPr id="77840" name="AutoShape 5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743200" y="4419600"/>
            <a:ext cx="990600" cy="609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U</a:t>
            </a:r>
          </a:p>
        </p:txBody>
      </p:sp>
      <p:sp>
        <p:nvSpPr>
          <p:cNvPr id="77841" name="Oval 5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73438" y="5146676"/>
            <a:ext cx="207962" cy="1873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Line 5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481388" y="5029200"/>
            <a:ext cx="0" cy="1666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843" name="Text Box 6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33801" y="3581400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77844" name="Text Box 6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057401" y="3124200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77845" name="Text Box 6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200401" y="2590800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h+3</a:t>
            </a:r>
          </a:p>
        </p:txBody>
      </p:sp>
      <p:sp>
        <p:nvSpPr>
          <p:cNvPr id="77846" name="AutoShap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648200" y="35814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77847" name="AutoShape 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76400" y="42672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77848" name="Oval 7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1" y="3429000"/>
            <a:ext cx="581025" cy="3254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a</a:t>
            </a:r>
          </a:p>
        </p:txBody>
      </p:sp>
      <p:sp>
        <p:nvSpPr>
          <p:cNvPr id="77849" name="Oval 11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3382964" y="3886201"/>
            <a:ext cx="579437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cxnSp>
        <p:nvCxnSpPr>
          <p:cNvPr id="77850" name="AutoShape 12"/>
          <p:cNvCxnSpPr>
            <a:cxnSpLocks noChangeShapeType="1"/>
            <a:stCxn id="77848" idx="3"/>
            <a:endCxn id="77847" idx="0"/>
          </p:cNvCxnSpPr>
          <p:nvPr>
            <p:custDataLst>
              <p:tags r:id="rId26"/>
            </p:custDataLst>
          </p:nvPr>
        </p:nvCxnSpPr>
        <p:spPr bwMode="auto">
          <a:xfrm rot="5400000">
            <a:off x="2048670" y="3791745"/>
            <a:ext cx="560387" cy="390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6" name="AutoShape 11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5356296" y="2985500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4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8261350" y="3048001"/>
            <a:ext cx="577850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b</a:t>
            </a:r>
          </a:p>
        </p:txBody>
      </p:sp>
      <p:cxnSp>
        <p:nvCxnSpPr>
          <p:cNvPr id="51" name="AutoShape 5"/>
          <p:cNvCxnSpPr>
            <a:cxnSpLocks noChangeShapeType="1"/>
            <a:stCxn id="50" idx="3"/>
            <a:endCxn id="70" idx="0"/>
          </p:cNvCxnSpPr>
          <p:nvPr>
            <p:custDataLst>
              <p:tags r:id="rId29"/>
            </p:custDataLst>
          </p:nvPr>
        </p:nvCxnSpPr>
        <p:spPr bwMode="auto">
          <a:xfrm rot="5400000">
            <a:off x="7720807" y="3088482"/>
            <a:ext cx="385763" cy="863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2" name="AutoShap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24600" y="42672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X</a:t>
            </a:r>
          </a:p>
        </p:txBody>
      </p:sp>
      <p:cxnSp>
        <p:nvCxnSpPr>
          <p:cNvPr id="53" name="AutoShape 10"/>
          <p:cNvCxnSpPr>
            <a:cxnSpLocks noChangeShapeType="1"/>
            <a:stCxn id="50" idx="5"/>
            <a:endCxn id="66" idx="0"/>
          </p:cNvCxnSpPr>
          <p:nvPr>
            <p:custDataLst>
              <p:tags r:id="rId31"/>
            </p:custDataLst>
          </p:nvPr>
        </p:nvCxnSpPr>
        <p:spPr bwMode="auto">
          <a:xfrm rot="16200000" flipH="1">
            <a:off x="8943976" y="3138488"/>
            <a:ext cx="330200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4" name="AutoShape 12"/>
          <p:cNvCxnSpPr>
            <a:cxnSpLocks noChangeShapeType="1"/>
            <a:stCxn id="70" idx="5"/>
            <a:endCxn id="61" idx="0"/>
          </p:cNvCxnSpPr>
          <p:nvPr>
            <p:custDataLst>
              <p:tags r:id="rId32"/>
            </p:custDataLst>
          </p:nvPr>
        </p:nvCxnSpPr>
        <p:spPr bwMode="auto">
          <a:xfrm rot="16200000" flipH="1">
            <a:off x="7762876" y="3914776"/>
            <a:ext cx="200025" cy="352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" name="AutoShape 13"/>
          <p:cNvCxnSpPr>
            <a:cxnSpLocks noChangeShapeType="1"/>
            <a:stCxn id="66" idx="3"/>
            <a:endCxn id="60" idx="0"/>
          </p:cNvCxnSpPr>
          <p:nvPr>
            <p:custDataLst>
              <p:tags r:id="rId33"/>
            </p:custDataLst>
          </p:nvPr>
        </p:nvCxnSpPr>
        <p:spPr bwMode="auto">
          <a:xfrm rot="5400000">
            <a:off x="8984456" y="4058444"/>
            <a:ext cx="3952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" name="Text Box 1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534401" y="4192589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h-1</a:t>
            </a:r>
          </a:p>
        </p:txBody>
      </p:sp>
      <p:sp>
        <p:nvSpPr>
          <p:cNvPr id="57" name="Text Box 17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9753599" y="3505200"/>
            <a:ext cx="906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58" name="Text Box 1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056564" y="3886201"/>
            <a:ext cx="401637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59" name="Text Box 4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789739" y="3429000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h+1</a:t>
            </a:r>
          </a:p>
        </p:txBody>
      </p:sp>
      <p:sp>
        <p:nvSpPr>
          <p:cNvPr id="60" name="AutoShape 51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8686800" y="4332288"/>
            <a:ext cx="838200" cy="46831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V</a:t>
            </a:r>
          </a:p>
        </p:txBody>
      </p:sp>
      <p:sp>
        <p:nvSpPr>
          <p:cNvPr id="61" name="AutoShape 5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543800" y="4191001"/>
            <a:ext cx="990600" cy="5826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U</a:t>
            </a:r>
          </a:p>
        </p:txBody>
      </p:sp>
      <p:sp>
        <p:nvSpPr>
          <p:cNvPr id="62" name="Oval 54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772401" y="4918076"/>
            <a:ext cx="207963" cy="1873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5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7877175" y="4751389"/>
            <a:ext cx="0" cy="1666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Text Box 63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8839201" y="2819400"/>
            <a:ext cx="6238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h+2</a:t>
            </a:r>
          </a:p>
        </p:txBody>
      </p:sp>
      <p:sp>
        <p:nvSpPr>
          <p:cNvPr id="65" name="AutoShape 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9601200" y="4343400"/>
            <a:ext cx="914400" cy="762000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66" name="Oval 11"/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9174164" y="3657601"/>
            <a:ext cx="579437" cy="3270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c</a:t>
            </a:r>
          </a:p>
        </p:txBody>
      </p:sp>
      <p:cxnSp>
        <p:nvCxnSpPr>
          <p:cNvPr id="67" name="AutoShape 10"/>
          <p:cNvCxnSpPr>
            <a:cxnSpLocks noChangeShapeType="1"/>
            <a:stCxn id="66" idx="5"/>
            <a:endCxn id="65" idx="0"/>
          </p:cNvCxnSpPr>
          <p:nvPr>
            <p:custDataLst>
              <p:tags r:id="rId45"/>
            </p:custDataLst>
          </p:nvPr>
        </p:nvCxnSpPr>
        <p:spPr bwMode="auto">
          <a:xfrm rot="16200000" flipH="1">
            <a:off x="9660732" y="3945732"/>
            <a:ext cx="406400" cy="3889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17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10109200" y="4114801"/>
            <a:ext cx="40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70" name="Oval 7"/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7191376" y="3713164"/>
            <a:ext cx="581025" cy="3254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/>
              <a:t>a</a:t>
            </a:r>
          </a:p>
        </p:txBody>
      </p:sp>
      <p:cxnSp>
        <p:nvCxnSpPr>
          <p:cNvPr id="71" name="AutoShape 3"/>
          <p:cNvCxnSpPr>
            <a:cxnSpLocks noChangeShapeType="1"/>
            <a:stCxn id="70" idx="3"/>
            <a:endCxn id="52" idx="0"/>
          </p:cNvCxnSpPr>
          <p:nvPr>
            <p:custDataLst>
              <p:tags r:id="rId48"/>
            </p:custDataLst>
          </p:nvPr>
        </p:nvCxnSpPr>
        <p:spPr bwMode="auto">
          <a:xfrm rot="5400000">
            <a:off x="6891338" y="3881438"/>
            <a:ext cx="276225" cy="49530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19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0800" y="4038601"/>
            <a:ext cx="40163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</a:rPr>
              <a:t>h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757980" y="2765998"/>
            <a:ext cx="724257" cy="557409"/>
          </a:xfrm>
          <a:prstGeom prst="rec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73" name="AutoShape 11">
            <a:extLst>
              <a:ext uri="{FF2B5EF4-FFF2-40B4-BE49-F238E27FC236}">
                <a16:creationId xmlns:a16="http://schemas.microsoft.com/office/drawing/2014/main" id="{6503BA30-F8FE-1244-9723-A4A4A1482EB0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454707" y="2998391"/>
            <a:ext cx="852488" cy="304800"/>
          </a:xfrm>
          <a:prstGeom prst="rightArrow">
            <a:avLst>
              <a:gd name="adj1" fmla="val 50000"/>
              <a:gd name="adj2" fmla="val 69922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790E42-3C04-4B11-9044-9AD33122F8BF}"/>
                  </a:ext>
                </a:extLst>
              </p14:cNvPr>
              <p14:cNvContentPartPr/>
              <p14:nvPr/>
            </p14:nvContentPartPr>
            <p14:xfrm>
              <a:off x="3251520" y="2521080"/>
              <a:ext cx="3872880" cy="1376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790E42-3C04-4B11-9044-9AD33122F8B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242160" y="2511720"/>
                <a:ext cx="3891600" cy="1395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 animBg="1"/>
      <p:bldP spid="52" grpId="0" animBg="1"/>
      <p:bldP spid="56" grpId="0"/>
      <p:bldP spid="57" grpId="0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8" grpId="0"/>
      <p:bldP spid="70" grpId="0" animBg="1"/>
      <p:bldP spid="72" grpId="0"/>
      <p:bldP spid="7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71450"/>
            <a:ext cx="9067800" cy="685800"/>
          </a:xfrm>
        </p:spPr>
        <p:txBody>
          <a:bodyPr/>
          <a:lstStyle/>
          <a:p>
            <a:pPr eaLnBrk="1" hangingPunct="1"/>
            <a:r>
              <a:rPr lang="en-US"/>
              <a:t>Insert 5</a:t>
            </a:r>
          </a:p>
        </p:txBody>
      </p:sp>
      <p:sp>
        <p:nvSpPr>
          <p:cNvPr id="79875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486400" y="2038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79876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064000" y="2038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79877" name="Oval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7620000" y="1371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sp>
        <p:nvSpPr>
          <p:cNvPr id="79878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775200" y="1371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79879" name="Oval 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096000" y="8572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cxnSp>
        <p:nvCxnSpPr>
          <p:cNvPr id="79880" name="AutoShape 8"/>
          <p:cNvCxnSpPr>
            <a:cxnSpLocks noChangeShapeType="1"/>
            <a:stCxn id="79879" idx="3"/>
            <a:endCxn id="79878" idx="0"/>
          </p:cNvCxnSpPr>
          <p:nvPr>
            <p:custDataLst>
              <p:tags r:id="rId8"/>
            </p:custDataLst>
          </p:nvPr>
        </p:nvCxnSpPr>
        <p:spPr bwMode="auto">
          <a:xfrm flipH="1">
            <a:off x="5029201" y="1120776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881" name="AutoShape 9"/>
          <p:cNvCxnSpPr>
            <a:cxnSpLocks noChangeShapeType="1"/>
            <a:stCxn id="79879" idx="5"/>
            <a:endCxn id="79877" idx="0"/>
          </p:cNvCxnSpPr>
          <p:nvPr>
            <p:custDataLst>
              <p:tags r:id="rId9"/>
            </p:custDataLst>
          </p:nvPr>
        </p:nvCxnSpPr>
        <p:spPr bwMode="auto">
          <a:xfrm>
            <a:off x="6529388" y="1120776"/>
            <a:ext cx="1344612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882" name="AutoShape 10"/>
          <p:cNvCxnSpPr>
            <a:cxnSpLocks noChangeShapeType="1"/>
            <a:stCxn id="79887" idx="3"/>
            <a:endCxn id="79891" idx="0"/>
          </p:cNvCxnSpPr>
          <p:nvPr>
            <p:custDataLst>
              <p:tags r:id="rId10"/>
            </p:custDataLst>
          </p:nvPr>
        </p:nvCxnSpPr>
        <p:spPr bwMode="auto">
          <a:xfrm flipH="1">
            <a:off x="4521200" y="2929953"/>
            <a:ext cx="125195" cy="327597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79883" name="AutoShape 11"/>
          <p:cNvCxnSpPr>
            <a:cxnSpLocks noChangeShapeType="1"/>
            <a:stCxn id="79878" idx="3"/>
            <a:endCxn id="79876" idx="0"/>
          </p:cNvCxnSpPr>
          <p:nvPr>
            <p:custDataLst>
              <p:tags r:id="rId11"/>
            </p:custDataLst>
          </p:nvPr>
        </p:nvCxnSpPr>
        <p:spPr bwMode="auto">
          <a:xfrm flipH="1">
            <a:off x="4318001" y="1635126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884" name="AutoShape 12"/>
          <p:cNvCxnSpPr>
            <a:cxnSpLocks noChangeShapeType="1"/>
            <a:stCxn id="79878" idx="5"/>
            <a:endCxn id="79875" idx="0"/>
          </p:cNvCxnSpPr>
          <p:nvPr>
            <p:custDataLst>
              <p:tags r:id="rId12"/>
            </p:custDataLst>
          </p:nvPr>
        </p:nvCxnSpPr>
        <p:spPr bwMode="auto">
          <a:xfrm>
            <a:off x="5208588" y="1635126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85" name="Oval 13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3454400" y="2705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79886" name="AutoShape 14"/>
          <p:cNvCxnSpPr>
            <a:cxnSpLocks noChangeShapeType="1"/>
            <a:stCxn id="79876" idx="3"/>
            <a:endCxn id="79885" idx="0"/>
          </p:cNvCxnSpPr>
          <p:nvPr>
            <p:custDataLst>
              <p:tags r:id="rId14"/>
            </p:custDataLst>
          </p:nvPr>
        </p:nvCxnSpPr>
        <p:spPr bwMode="auto">
          <a:xfrm flipH="1">
            <a:off x="3708401" y="2301876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87" name="Oval 15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0" y="2686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cxnSp>
        <p:nvCxnSpPr>
          <p:cNvPr id="79888" name="AutoShape 16"/>
          <p:cNvCxnSpPr>
            <a:cxnSpLocks noChangeShapeType="1"/>
            <a:stCxn id="79876" idx="5"/>
            <a:endCxn id="79887" idx="0"/>
          </p:cNvCxnSpPr>
          <p:nvPr>
            <p:custDataLst>
              <p:tags r:id="rId16"/>
            </p:custDataLst>
          </p:nvPr>
        </p:nvCxnSpPr>
        <p:spPr bwMode="auto">
          <a:xfrm>
            <a:off x="4497388" y="2301876"/>
            <a:ext cx="328612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89" name="Oval 17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6919913" y="203676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16</a:t>
            </a:r>
          </a:p>
        </p:txBody>
      </p:sp>
      <p:cxnSp>
        <p:nvCxnSpPr>
          <p:cNvPr id="79890" name="AutoShape 18"/>
          <p:cNvCxnSpPr>
            <a:cxnSpLocks noChangeShapeType="1"/>
            <a:stCxn id="79877" idx="3"/>
            <a:endCxn id="79889" idx="0"/>
          </p:cNvCxnSpPr>
          <p:nvPr>
            <p:custDataLst>
              <p:tags r:id="rId18"/>
            </p:custDataLst>
          </p:nvPr>
        </p:nvCxnSpPr>
        <p:spPr bwMode="auto">
          <a:xfrm flipH="1">
            <a:off x="7173913" y="1635125"/>
            <a:ext cx="520700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91" name="Oval 19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267200" y="3257550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79910" name="Slide Number Placeholder 39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noFill/>
        </p:spPr>
        <p:txBody>
          <a:bodyPr/>
          <a:lstStyle/>
          <a:p>
            <a:fld id="{CE0E5905-A6C6-4BA0-ACA4-C98E26CC5668}" type="slidenum">
              <a:rPr lang="en-US" smtClean="0"/>
              <a:pPr/>
              <a:t>41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FC78664-C331-42EC-852B-2784D675B944}"/>
                  </a:ext>
                </a:extLst>
              </p14:cNvPr>
              <p14:cNvContentPartPr/>
              <p14:nvPr/>
            </p14:nvContentPartPr>
            <p14:xfrm>
              <a:off x="4648320" y="1326960"/>
              <a:ext cx="650520" cy="1347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FC78664-C331-42EC-852B-2784D675B94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638960" y="1317600"/>
                <a:ext cx="669240" cy="136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97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71450"/>
            <a:ext cx="9067800" cy="685800"/>
          </a:xfrm>
        </p:spPr>
        <p:txBody>
          <a:bodyPr/>
          <a:lstStyle/>
          <a:p>
            <a:pPr eaLnBrk="1" hangingPunct="1"/>
            <a:r>
              <a:rPr lang="en-US"/>
              <a:t>Insert 5</a:t>
            </a:r>
          </a:p>
        </p:txBody>
      </p:sp>
      <p:sp>
        <p:nvSpPr>
          <p:cNvPr id="79875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486400" y="2038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79876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401526" y="2686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79877" name="Oval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7620000" y="1371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sp>
        <p:nvSpPr>
          <p:cNvPr id="79878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775200" y="1371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79879" name="Oval 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096000" y="8572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cxnSp>
        <p:nvCxnSpPr>
          <p:cNvPr id="79880" name="AutoShape 8"/>
          <p:cNvCxnSpPr>
            <a:cxnSpLocks noChangeShapeType="1"/>
            <a:stCxn id="79879" idx="3"/>
            <a:endCxn id="79878" idx="0"/>
          </p:cNvCxnSpPr>
          <p:nvPr>
            <p:custDataLst>
              <p:tags r:id="rId8"/>
            </p:custDataLst>
          </p:nvPr>
        </p:nvCxnSpPr>
        <p:spPr bwMode="auto">
          <a:xfrm flipH="1">
            <a:off x="5029201" y="1120776"/>
            <a:ext cx="1141413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881" name="AutoShape 9"/>
          <p:cNvCxnSpPr>
            <a:cxnSpLocks noChangeShapeType="1"/>
            <a:stCxn id="79879" idx="5"/>
            <a:endCxn id="79877" idx="0"/>
          </p:cNvCxnSpPr>
          <p:nvPr>
            <p:custDataLst>
              <p:tags r:id="rId9"/>
            </p:custDataLst>
          </p:nvPr>
        </p:nvCxnSpPr>
        <p:spPr bwMode="auto">
          <a:xfrm>
            <a:off x="6529388" y="1120776"/>
            <a:ext cx="1344612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882" name="AutoShape 10"/>
          <p:cNvCxnSpPr>
            <a:cxnSpLocks noChangeShapeType="1"/>
            <a:stCxn id="79876" idx="5"/>
            <a:endCxn id="79891" idx="0"/>
          </p:cNvCxnSpPr>
          <p:nvPr>
            <p:custDataLst>
              <p:tags r:id="rId10"/>
            </p:custDataLst>
          </p:nvPr>
        </p:nvCxnSpPr>
        <p:spPr bwMode="auto">
          <a:xfrm>
            <a:off x="3835131" y="2929953"/>
            <a:ext cx="380232" cy="459781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79883" name="AutoShape 11"/>
          <p:cNvCxnSpPr>
            <a:cxnSpLocks noChangeShapeType="1"/>
            <a:stCxn id="79887" idx="3"/>
            <a:endCxn id="79876" idx="0"/>
          </p:cNvCxnSpPr>
          <p:nvPr>
            <p:custDataLst>
              <p:tags r:id="rId11"/>
            </p:custDataLst>
          </p:nvPr>
        </p:nvCxnSpPr>
        <p:spPr bwMode="auto">
          <a:xfrm flipH="1">
            <a:off x="3655526" y="2280666"/>
            <a:ext cx="394763" cy="4053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884" name="AutoShape 12"/>
          <p:cNvCxnSpPr>
            <a:cxnSpLocks noChangeShapeType="1"/>
            <a:stCxn id="79878" idx="5"/>
            <a:endCxn id="79875" idx="0"/>
          </p:cNvCxnSpPr>
          <p:nvPr>
            <p:custDataLst>
              <p:tags r:id="rId12"/>
            </p:custDataLst>
          </p:nvPr>
        </p:nvCxnSpPr>
        <p:spPr bwMode="auto">
          <a:xfrm>
            <a:off x="5208588" y="1635126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85" name="Oval 13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2791926" y="33528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79886" name="AutoShape 14"/>
          <p:cNvCxnSpPr>
            <a:cxnSpLocks noChangeShapeType="1"/>
            <a:stCxn id="79876" idx="3"/>
            <a:endCxn id="79885" idx="0"/>
          </p:cNvCxnSpPr>
          <p:nvPr>
            <p:custDataLst>
              <p:tags r:id="rId14"/>
            </p:custDataLst>
          </p:nvPr>
        </p:nvCxnSpPr>
        <p:spPr bwMode="auto">
          <a:xfrm flipH="1">
            <a:off x="3045927" y="2949576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87" name="Oval 15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3975894" y="203676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cxnSp>
        <p:nvCxnSpPr>
          <p:cNvPr id="79888" name="AutoShape 16"/>
          <p:cNvCxnSpPr>
            <a:cxnSpLocks noChangeShapeType="1"/>
            <a:stCxn id="79878" idx="3"/>
            <a:endCxn id="79887" idx="0"/>
          </p:cNvCxnSpPr>
          <p:nvPr>
            <p:custDataLst>
              <p:tags r:id="rId16"/>
            </p:custDataLst>
          </p:nvPr>
        </p:nvCxnSpPr>
        <p:spPr bwMode="auto">
          <a:xfrm flipH="1">
            <a:off x="4229894" y="1615503"/>
            <a:ext cx="619701" cy="42126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89" name="Oval 17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6919913" y="203676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16</a:t>
            </a:r>
          </a:p>
        </p:txBody>
      </p:sp>
      <p:cxnSp>
        <p:nvCxnSpPr>
          <p:cNvPr id="79890" name="AutoShape 18"/>
          <p:cNvCxnSpPr>
            <a:cxnSpLocks noChangeShapeType="1"/>
            <a:stCxn id="79877" idx="3"/>
            <a:endCxn id="79889" idx="0"/>
          </p:cNvCxnSpPr>
          <p:nvPr>
            <p:custDataLst>
              <p:tags r:id="rId18"/>
            </p:custDataLst>
          </p:nvPr>
        </p:nvCxnSpPr>
        <p:spPr bwMode="auto">
          <a:xfrm flipH="1">
            <a:off x="7173913" y="1635125"/>
            <a:ext cx="520700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91" name="Oval 19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3961363" y="3389734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79910" name="Slide Number Placeholder 39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noFill/>
        </p:spPr>
        <p:txBody>
          <a:bodyPr/>
          <a:lstStyle/>
          <a:p>
            <a:fld id="{CE0E5905-A6C6-4BA0-ACA4-C98E26CC5668}" type="slidenum">
              <a:rPr lang="en-US" smtClean="0"/>
              <a:pPr/>
              <a:t>42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B4BD9F-409A-49D3-96D6-F106595A4392}"/>
                  </a:ext>
                </a:extLst>
              </p14:cNvPr>
              <p14:cNvContentPartPr/>
              <p14:nvPr/>
            </p14:nvContentPartPr>
            <p14:xfrm>
              <a:off x="4164120" y="1250280"/>
              <a:ext cx="1145160" cy="769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B4BD9F-409A-49D3-96D6-F106595A439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54760" y="1240920"/>
                <a:ext cx="1163880" cy="78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1672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71450"/>
            <a:ext cx="9067800" cy="685800"/>
          </a:xfrm>
        </p:spPr>
        <p:txBody>
          <a:bodyPr/>
          <a:lstStyle/>
          <a:p>
            <a:pPr eaLnBrk="1" hangingPunct="1"/>
            <a:r>
              <a:rPr lang="en-US"/>
              <a:t>Insert 5</a:t>
            </a:r>
          </a:p>
        </p:txBody>
      </p:sp>
      <p:sp>
        <p:nvSpPr>
          <p:cNvPr id="79875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021388" y="269337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sp>
        <p:nvSpPr>
          <p:cNvPr id="79876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986302" y="2020887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79877" name="Oval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7620000" y="1371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sp>
        <p:nvSpPr>
          <p:cNvPr id="79878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310188" y="202662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8</a:t>
            </a:r>
          </a:p>
        </p:txBody>
      </p:sp>
      <p:sp>
        <p:nvSpPr>
          <p:cNvPr id="79879" name="Oval 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6096000" y="8572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cxnSp>
        <p:nvCxnSpPr>
          <p:cNvPr id="79880" name="AutoShape 8"/>
          <p:cNvCxnSpPr>
            <a:cxnSpLocks noChangeShapeType="1"/>
            <a:stCxn id="79887" idx="5"/>
            <a:endCxn id="79878" idx="0"/>
          </p:cNvCxnSpPr>
          <p:nvPr>
            <p:custDataLst>
              <p:tags r:id="rId8"/>
            </p:custDataLst>
          </p:nvPr>
        </p:nvCxnSpPr>
        <p:spPr bwMode="auto">
          <a:xfrm>
            <a:off x="4994275" y="1615503"/>
            <a:ext cx="569913" cy="4111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881" name="AutoShape 9"/>
          <p:cNvCxnSpPr>
            <a:cxnSpLocks noChangeShapeType="1"/>
            <a:stCxn id="79879" idx="5"/>
            <a:endCxn id="79877" idx="0"/>
          </p:cNvCxnSpPr>
          <p:nvPr>
            <p:custDataLst>
              <p:tags r:id="rId9"/>
            </p:custDataLst>
          </p:nvPr>
        </p:nvCxnSpPr>
        <p:spPr bwMode="auto">
          <a:xfrm>
            <a:off x="6529388" y="1120776"/>
            <a:ext cx="1344612" cy="2317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882" name="AutoShape 10"/>
          <p:cNvCxnSpPr>
            <a:cxnSpLocks noChangeShapeType="1"/>
            <a:stCxn id="79876" idx="5"/>
            <a:endCxn id="79891" idx="0"/>
          </p:cNvCxnSpPr>
          <p:nvPr>
            <p:custDataLst>
              <p:tags r:id="rId10"/>
            </p:custDataLst>
          </p:nvPr>
        </p:nvCxnSpPr>
        <p:spPr bwMode="auto">
          <a:xfrm>
            <a:off x="4419907" y="2264790"/>
            <a:ext cx="380232" cy="459781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</p:cxnSp>
      <p:cxnSp>
        <p:nvCxnSpPr>
          <p:cNvPr id="79883" name="AutoShape 11"/>
          <p:cNvCxnSpPr>
            <a:cxnSpLocks noChangeShapeType="1"/>
            <a:stCxn id="79887" idx="3"/>
            <a:endCxn id="79876" idx="0"/>
          </p:cNvCxnSpPr>
          <p:nvPr>
            <p:custDataLst>
              <p:tags r:id="rId11"/>
            </p:custDataLst>
          </p:nvPr>
        </p:nvCxnSpPr>
        <p:spPr bwMode="auto">
          <a:xfrm flipH="1">
            <a:off x="4240302" y="1615503"/>
            <a:ext cx="394763" cy="40538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9884" name="AutoShape 12"/>
          <p:cNvCxnSpPr>
            <a:cxnSpLocks noChangeShapeType="1"/>
            <a:stCxn id="79878" idx="5"/>
            <a:endCxn id="79875" idx="0"/>
          </p:cNvCxnSpPr>
          <p:nvPr>
            <p:custDataLst>
              <p:tags r:id="rId12"/>
            </p:custDataLst>
          </p:nvPr>
        </p:nvCxnSpPr>
        <p:spPr bwMode="auto">
          <a:xfrm>
            <a:off x="5743576" y="2290149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85" name="Oval 13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3376702" y="2687637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79886" name="AutoShape 14"/>
          <p:cNvCxnSpPr>
            <a:cxnSpLocks noChangeShapeType="1"/>
            <a:stCxn id="79876" idx="3"/>
            <a:endCxn id="79885" idx="0"/>
          </p:cNvCxnSpPr>
          <p:nvPr>
            <p:custDataLst>
              <p:tags r:id="rId14"/>
            </p:custDataLst>
          </p:nvPr>
        </p:nvCxnSpPr>
        <p:spPr bwMode="auto">
          <a:xfrm flipH="1">
            <a:off x="3630703" y="2284413"/>
            <a:ext cx="4302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87" name="Oval 15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560670" y="1371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</a:t>
            </a:r>
          </a:p>
        </p:txBody>
      </p:sp>
      <p:cxnSp>
        <p:nvCxnSpPr>
          <p:cNvPr id="79888" name="AutoShape 16"/>
          <p:cNvCxnSpPr>
            <a:cxnSpLocks noChangeShapeType="1"/>
            <a:stCxn id="79879" idx="3"/>
            <a:endCxn id="79887" idx="0"/>
          </p:cNvCxnSpPr>
          <p:nvPr>
            <p:custDataLst>
              <p:tags r:id="rId16"/>
            </p:custDataLst>
          </p:nvPr>
        </p:nvCxnSpPr>
        <p:spPr bwMode="auto">
          <a:xfrm flipH="1">
            <a:off x="4814670" y="1101153"/>
            <a:ext cx="1355725" cy="2704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89" name="Oval 17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6919913" y="2036763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16</a:t>
            </a:r>
          </a:p>
        </p:txBody>
      </p:sp>
      <p:cxnSp>
        <p:nvCxnSpPr>
          <p:cNvPr id="79890" name="AutoShape 18"/>
          <p:cNvCxnSpPr>
            <a:cxnSpLocks noChangeShapeType="1"/>
            <a:stCxn id="79877" idx="3"/>
            <a:endCxn id="79889" idx="0"/>
          </p:cNvCxnSpPr>
          <p:nvPr>
            <p:custDataLst>
              <p:tags r:id="rId18"/>
            </p:custDataLst>
          </p:nvPr>
        </p:nvCxnSpPr>
        <p:spPr bwMode="auto">
          <a:xfrm flipH="1">
            <a:off x="7173913" y="1635125"/>
            <a:ext cx="520700" cy="382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9891" name="Oval 19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546139" y="2724571"/>
            <a:ext cx="508000" cy="28575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79910" name="Slide Number Placeholder 39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noFill/>
        </p:spPr>
        <p:txBody>
          <a:bodyPr/>
          <a:lstStyle/>
          <a:p>
            <a:fld id="{CE0E5905-A6C6-4BA0-ACA4-C98E26CC566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52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Insert, summarized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400" dirty="0"/>
              <a:t>Insert as in a BST</a:t>
            </a:r>
          </a:p>
          <a:p>
            <a:pPr marL="0" indent="0" eaLnBrk="1" hangingPunct="1">
              <a:buNone/>
            </a:pPr>
            <a:endParaRPr lang="en-US" sz="900" dirty="0"/>
          </a:p>
          <a:p>
            <a:pPr marL="0" indent="0" eaLnBrk="1" hangingPunct="1">
              <a:buNone/>
            </a:pPr>
            <a:r>
              <a:rPr lang="en-US" sz="2400" dirty="0"/>
              <a:t>Check back up path for imbalance, which will be 1 of 4 cases: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node’s left-left grandchild is too tall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node’s left-right grandchild is too tall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node’s right-left grandchild is too tall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node’s right-right grandchild is too tall</a:t>
            </a:r>
          </a:p>
          <a:p>
            <a:pPr marL="457200" lvl="1" indent="0" eaLnBrk="1" hangingPunct="1">
              <a:buNone/>
            </a:pPr>
            <a:endParaRPr lang="en-US" sz="900" dirty="0"/>
          </a:p>
          <a:p>
            <a:pPr marL="0" indent="0" eaLnBrk="1" hangingPunct="1">
              <a:buNone/>
            </a:pPr>
            <a:r>
              <a:rPr lang="en-US" sz="2400" i="1" u="sng" dirty="0"/>
              <a:t>Only one case occurs </a:t>
            </a:r>
            <a:r>
              <a:rPr lang="en-US" sz="2400" dirty="0"/>
              <a:t>because tree was balanced before insert</a:t>
            </a:r>
          </a:p>
          <a:p>
            <a:pPr marL="0" indent="0" eaLnBrk="1" hangingPunct="1">
              <a:buNone/>
            </a:pPr>
            <a:endParaRPr lang="en-US" sz="900" dirty="0"/>
          </a:p>
          <a:p>
            <a:pPr marL="0" indent="0" eaLnBrk="1" hangingPunct="1">
              <a:buNone/>
            </a:pPr>
            <a:r>
              <a:rPr lang="en-US" sz="2400" dirty="0"/>
              <a:t>After the appropriate single or double rotation, the smallest-unbalanced subtree has the same height as before the insertion</a:t>
            </a:r>
          </a:p>
          <a:p>
            <a:pPr marL="457200" lvl="1" indent="0" eaLnBrk="1" hangingPunct="1">
              <a:buNone/>
            </a:pPr>
            <a:r>
              <a:rPr lang="en-US" sz="2000" dirty="0"/>
              <a:t>So all ancestors are now balanced</a:t>
            </a:r>
          </a:p>
        </p:txBody>
      </p:sp>
      <p:sp>
        <p:nvSpPr>
          <p:cNvPr id="83971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1C4BD3C1-0658-4C5D-B6E0-CAE5A902DCE2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D2E1C74-EB2D-3141-99DB-8FAB1650D786}"/>
              </a:ext>
            </a:extLst>
          </p:cNvPr>
          <p:cNvGrpSpPr/>
          <p:nvPr/>
        </p:nvGrpSpPr>
        <p:grpSpPr>
          <a:xfrm>
            <a:off x="8380932" y="136525"/>
            <a:ext cx="3593859" cy="1953423"/>
            <a:chOff x="6973238" y="659486"/>
            <a:chExt cx="4991100" cy="2712886"/>
          </a:xfrm>
        </p:grpSpPr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id="{9BE87C50-7AE7-9C49-A3B6-1DACAB823D53}"/>
                </a:ext>
              </a:extLst>
            </p:cNvPr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6973238" y="756592"/>
              <a:ext cx="4191000" cy="2057400"/>
              <a:chOff x="4800600" y="3048000"/>
              <a:chExt cx="4191000" cy="2057400"/>
            </a:xfrm>
          </p:grpSpPr>
          <p:sp>
            <p:nvSpPr>
              <p:cNvPr id="7" name="Oval 7">
                <a:extLst>
                  <a:ext uri="{FF2B5EF4-FFF2-40B4-BE49-F238E27FC236}">
                    <a16:creationId xmlns:a16="http://schemas.microsoft.com/office/drawing/2014/main" id="{741B8B55-DC7C-DB4C-82B8-3A1EF544F75A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37350" y="3048000"/>
                <a:ext cx="577850" cy="3270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/>
                  <a:t>b</a:t>
                </a:r>
              </a:p>
            </p:txBody>
          </p:sp>
          <p:cxnSp>
            <p:nvCxnSpPr>
              <p:cNvPr id="8" name="AutoShape 5">
                <a:extLst>
                  <a:ext uri="{FF2B5EF4-FFF2-40B4-BE49-F238E27FC236}">
                    <a16:creationId xmlns:a16="http://schemas.microsoft.com/office/drawing/2014/main" id="{537A3953-66C2-A14D-AF07-4D705FB1E1E5}"/>
                  </a:ext>
                </a:extLst>
              </p:cNvPr>
              <p:cNvCxnSpPr>
                <a:cxnSpLocks noChangeShapeType="1"/>
                <a:stCxn id="7" idx="3"/>
                <a:endCxn id="18" idx="0"/>
              </p:cNvCxnSpPr>
              <p:nvPr>
                <p:custDataLst>
                  <p:tags r:id="rId8"/>
                </p:custDataLst>
              </p:nvPr>
            </p:nvCxnSpPr>
            <p:spPr bwMode="auto">
              <a:xfrm rot="5400000">
                <a:off x="6196917" y="3088104"/>
                <a:ext cx="386029" cy="86408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9" name="AutoShape 6">
                <a:extLst>
                  <a:ext uri="{FF2B5EF4-FFF2-40B4-BE49-F238E27FC236}">
                    <a16:creationId xmlns:a16="http://schemas.microsoft.com/office/drawing/2014/main" id="{ACDCAB6B-07AE-BE4F-B5C2-A490071B74E8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800600" y="4267200"/>
                <a:ext cx="914400" cy="7620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/>
                  <a:t>X</a:t>
                </a:r>
              </a:p>
            </p:txBody>
          </p:sp>
          <p:cxnSp>
            <p:nvCxnSpPr>
              <p:cNvPr id="10" name="AutoShape 10">
                <a:extLst>
                  <a:ext uri="{FF2B5EF4-FFF2-40B4-BE49-F238E27FC236}">
                    <a16:creationId xmlns:a16="http://schemas.microsoft.com/office/drawing/2014/main" id="{323B25CA-9990-C64C-9663-93E4FB06DFD7}"/>
                  </a:ext>
                </a:extLst>
              </p:cNvPr>
              <p:cNvCxnSpPr>
                <a:cxnSpLocks noChangeShapeType="1"/>
                <a:stCxn id="7" idx="5"/>
                <a:endCxn id="16" idx="0"/>
              </p:cNvCxnSpPr>
              <p:nvPr>
                <p:custDataLst>
                  <p:tags r:id="rId10"/>
                </p:custDataLst>
              </p:nvPr>
            </p:nvCxnSpPr>
            <p:spPr bwMode="auto">
              <a:xfrm rot="16200000" flipH="1">
                <a:off x="7419995" y="3137713"/>
                <a:ext cx="330467" cy="7093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1" name="AutoShape 12">
                <a:extLst>
                  <a:ext uri="{FF2B5EF4-FFF2-40B4-BE49-F238E27FC236}">
                    <a16:creationId xmlns:a16="http://schemas.microsoft.com/office/drawing/2014/main" id="{E4F05C60-528E-314C-9189-51B01CB90A28}"/>
                  </a:ext>
                </a:extLst>
              </p:cNvPr>
              <p:cNvCxnSpPr>
                <a:cxnSpLocks noChangeShapeType="1"/>
                <a:stCxn id="18" idx="5"/>
                <a:endCxn id="14" idx="0"/>
              </p:cNvCxnSpPr>
              <p:nvPr>
                <p:custDataLst>
                  <p:tags r:id="rId11"/>
                </p:custDataLst>
              </p:nvPr>
            </p:nvCxnSpPr>
            <p:spPr bwMode="auto">
              <a:xfrm rot="16200000" flipH="1">
                <a:off x="6239176" y="3915075"/>
                <a:ext cx="200059" cy="35178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" name="AutoShape 13">
                <a:extLst>
                  <a:ext uri="{FF2B5EF4-FFF2-40B4-BE49-F238E27FC236}">
                    <a16:creationId xmlns:a16="http://schemas.microsoft.com/office/drawing/2014/main" id="{32DEC53C-963B-DB45-9E3E-7A9974EABDFB}"/>
                  </a:ext>
                </a:extLst>
              </p:cNvPr>
              <p:cNvCxnSpPr>
                <a:cxnSpLocks noChangeShapeType="1"/>
                <a:stCxn id="16" idx="3"/>
                <a:endCxn id="13" idx="0"/>
              </p:cNvCxnSpPr>
              <p:nvPr>
                <p:custDataLst>
                  <p:tags r:id="rId12"/>
                </p:custDataLst>
              </p:nvPr>
            </p:nvCxnSpPr>
            <p:spPr bwMode="auto">
              <a:xfrm rot="5400000">
                <a:off x="7460683" y="4057951"/>
                <a:ext cx="395555" cy="153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3" name="AutoShape 51">
                <a:extLst>
                  <a:ext uri="{FF2B5EF4-FFF2-40B4-BE49-F238E27FC236}">
                    <a16:creationId xmlns:a16="http://schemas.microsoft.com/office/drawing/2014/main" id="{D11C4E41-CFF4-684B-BA9B-42FB2403F01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162800" y="4332288"/>
                <a:ext cx="838200" cy="468312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/>
                  <a:t>V</a:t>
                </a:r>
              </a:p>
            </p:txBody>
          </p:sp>
          <p:sp>
            <p:nvSpPr>
              <p:cNvPr id="14" name="AutoShape 53">
                <a:extLst>
                  <a:ext uri="{FF2B5EF4-FFF2-40B4-BE49-F238E27FC236}">
                    <a16:creationId xmlns:a16="http://schemas.microsoft.com/office/drawing/2014/main" id="{B375DEB9-7C3B-844A-90DE-E00E1A97418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6019800" y="4191000"/>
                <a:ext cx="990600" cy="581891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/>
                  <a:t>U</a:t>
                </a:r>
              </a:p>
            </p:txBody>
          </p:sp>
          <p:sp>
            <p:nvSpPr>
              <p:cNvPr id="15" name="AutoShape 6">
                <a:extLst>
                  <a:ext uri="{FF2B5EF4-FFF2-40B4-BE49-F238E27FC236}">
                    <a16:creationId xmlns:a16="http://schemas.microsoft.com/office/drawing/2014/main" id="{1BD39C1D-5251-7642-881B-8C412A451569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8077200" y="4343400"/>
                <a:ext cx="914400" cy="762000"/>
              </a:xfrm>
              <a:prstGeom prst="triangle">
                <a:avLst>
                  <a:gd name="adj" fmla="val 50000"/>
                </a:avLst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/>
                  <a:t>Z</a:t>
                </a:r>
              </a:p>
            </p:txBody>
          </p:sp>
          <p:sp>
            <p:nvSpPr>
              <p:cNvPr id="16" name="Oval 11">
                <a:extLst>
                  <a:ext uri="{FF2B5EF4-FFF2-40B4-BE49-F238E27FC236}">
                    <a16:creationId xmlns:a16="http://schemas.microsoft.com/office/drawing/2014/main" id="{FEBB07BC-D776-924C-8739-DE5AE32B6473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7650162" y="3657600"/>
                <a:ext cx="579438" cy="32702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/>
                  <a:t>c</a:t>
                </a:r>
              </a:p>
            </p:txBody>
          </p:sp>
          <p:cxnSp>
            <p:nvCxnSpPr>
              <p:cNvPr id="17" name="AutoShape 10">
                <a:extLst>
                  <a:ext uri="{FF2B5EF4-FFF2-40B4-BE49-F238E27FC236}">
                    <a16:creationId xmlns:a16="http://schemas.microsoft.com/office/drawing/2014/main" id="{0E70B009-48AC-3049-9EDB-9A938E6D4AA1}"/>
                  </a:ext>
                </a:extLst>
              </p:cNvPr>
              <p:cNvCxnSpPr>
                <a:cxnSpLocks noChangeShapeType="1"/>
                <a:stCxn id="16" idx="5"/>
                <a:endCxn id="15" idx="0"/>
              </p:cNvCxnSpPr>
              <p:nvPr>
                <p:custDataLst>
                  <p:tags r:id="rId17"/>
                </p:custDataLst>
              </p:nvPr>
            </p:nvCxnSpPr>
            <p:spPr bwMode="auto">
              <a:xfrm rot="16200000" flipH="1">
                <a:off x="8136238" y="3945237"/>
                <a:ext cx="406667" cy="389657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2905CBDA-29C6-4742-8017-2A877D8171A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667375" y="3713162"/>
                <a:ext cx="581025" cy="32543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/>
                  <a:t>a</a:t>
                </a:r>
              </a:p>
            </p:txBody>
          </p:sp>
          <p:cxnSp>
            <p:nvCxnSpPr>
              <p:cNvPr id="19" name="AutoShape 3">
                <a:extLst>
                  <a:ext uri="{FF2B5EF4-FFF2-40B4-BE49-F238E27FC236}">
                    <a16:creationId xmlns:a16="http://schemas.microsoft.com/office/drawing/2014/main" id="{E320D403-8E06-724E-BDDB-FA2CF31229C1}"/>
                  </a:ext>
                </a:extLst>
              </p:cNvPr>
              <p:cNvCxnSpPr>
                <a:cxnSpLocks noChangeShapeType="1"/>
                <a:stCxn id="18" idx="3"/>
                <a:endCxn id="9" idx="0"/>
              </p:cNvCxnSpPr>
              <p:nvPr>
                <p:custDataLst>
                  <p:tags r:id="rId19"/>
                </p:custDataLst>
              </p:nvPr>
            </p:nvCxnSpPr>
            <p:spPr bwMode="auto">
              <a:xfrm rot="5400000">
                <a:off x="5367003" y="3881738"/>
                <a:ext cx="276259" cy="494664"/>
              </a:xfrm>
              <a:prstGeom prst="straightConnector1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0AA22C93-8F2B-D74D-BF0C-1D5172F2A212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011338" y="2859449"/>
              <a:ext cx="4953000" cy="512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1              2            3           4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09E5C03-09A2-534D-B0B4-C1468ED4A2EA}"/>
                </a:ext>
              </a:extLst>
            </p:cNvPr>
            <p:cNvSpPr/>
            <p:nvPr/>
          </p:nvSpPr>
          <p:spPr bwMode="auto">
            <a:xfrm>
              <a:off x="8802038" y="659486"/>
              <a:ext cx="762000" cy="519138"/>
            </a:xfrm>
            <a:prstGeom prst="rect">
              <a:avLst/>
            </a:prstGeom>
            <a:noFill/>
            <a:ln w="444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96F30AA-DADB-4DD3-AD08-CCAA9E8CBC5E}"/>
                  </a:ext>
                </a:extLst>
              </p14:cNvPr>
              <p14:cNvContentPartPr/>
              <p14:nvPr/>
            </p14:nvContentPartPr>
            <p14:xfrm>
              <a:off x="742680" y="1806480"/>
              <a:ext cx="2103120" cy="3970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96F30AA-DADB-4DD3-AD08-CCAA9E8CBC5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3320" y="1797120"/>
                <a:ext cx="2121840" cy="3989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Insert into an AVL tree: a b e c d</a:t>
            </a:r>
          </a:p>
        </p:txBody>
      </p:sp>
      <p:sp>
        <p:nvSpPr>
          <p:cNvPr id="89093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9E1D6602-BCBB-4803-B22A-AE63C72BBCF6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F5B83D-4EF1-4AE8-ACF2-0552D02683C6}"/>
                  </a:ext>
                </a:extLst>
              </p14:cNvPr>
              <p14:cNvContentPartPr/>
              <p14:nvPr/>
            </p14:nvContentPartPr>
            <p14:xfrm>
              <a:off x="1616760" y="612360"/>
              <a:ext cx="10151640" cy="39178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F5B83D-4EF1-4AE8-ACF2-0552D02683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7400" y="603000"/>
                <a:ext cx="10170360" cy="3936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5085-ABDC-CB4F-A9E0-B6CB72525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bad, is AVL that good though?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CC86-EEFB-4148-8036-F7E61115C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look at some height guarantees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B4535-6E1D-3943-ABDF-A46488763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57C16-1460-D140-8F8D-00BC44C72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59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even is the size of an AVL Tree?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Using the AVL balance property, we can determine the minimum number of nodes (size) in an AVL tree of height </a:t>
            </a:r>
            <a:r>
              <a:rPr lang="en-US" i="1" dirty="0">
                <a:solidFill>
                  <a:srgbClr val="0070C0"/>
                </a:solidFill>
              </a:rPr>
              <a:t>h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600" dirty="0"/>
              <a:t>Let </a:t>
            </a:r>
            <a:r>
              <a:rPr lang="en-US" sz="2600" b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6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600" dirty="0"/>
              <a:t>be the minimum # of nodes in an AVL tree of height </a:t>
            </a:r>
            <a:r>
              <a:rPr lang="en-US" sz="2600" i="1" dirty="0"/>
              <a:t>h</a:t>
            </a:r>
            <a:r>
              <a:rPr lang="en-US" sz="2600" dirty="0"/>
              <a:t>, then:</a:t>
            </a:r>
            <a:endParaRPr lang="en-US" sz="2600" i="1" dirty="0"/>
          </a:p>
          <a:p>
            <a:pPr marL="0" indent="0">
              <a:buNone/>
            </a:pPr>
            <a:br>
              <a:rPr lang="en-US" sz="2600" dirty="0">
                <a:latin typeface="Courier New" pitchFamily="49" charset="0"/>
                <a:cs typeface="Courier New" pitchFamily="49" charset="0"/>
              </a:rPr>
            </a:br>
            <a:endParaRPr lang="en-US" sz="2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600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Goal: Get closed form, show that number of nodes grows exponential with height! (</a:t>
            </a:r>
            <a:r>
              <a:rPr lang="en-US" sz="2600" dirty="0" err="1"/>
              <a:t>ie</a:t>
            </a:r>
            <a:r>
              <a:rPr lang="en-US" sz="2600" dirty="0"/>
              <a:t>: height grows logarithmically with number of nodes)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CCF1E64-84B8-054E-8892-02DEC8DEBB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17963" y="3284605"/>
                <a:ext cx="8756073" cy="16427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1+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mr>
                        <m:m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mr>
                      </m:m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CCF1E64-84B8-054E-8892-02DEC8DE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963" y="3284605"/>
                <a:ext cx="8756073" cy="1642794"/>
              </a:xfrm>
              <a:prstGeom prst="rect">
                <a:avLst/>
              </a:prstGeom>
              <a:blipFill>
                <a:blip r:embed="rId7"/>
                <a:stretch>
                  <a:fillRect l="-17826" t="-235385" b="-3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B4942B-DF1A-4D2F-A990-650CD6DCF84F}"/>
                  </a:ext>
                </a:extLst>
              </p14:cNvPr>
              <p14:cNvContentPartPr/>
              <p14:nvPr/>
            </p14:nvContentPartPr>
            <p14:xfrm>
              <a:off x="3542760" y="302400"/>
              <a:ext cx="8369280" cy="465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B4942B-DF1A-4D2F-A990-650CD6DCF84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33400" y="293040"/>
                <a:ext cx="8388000" cy="467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51572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209800" y="304800"/>
            <a:ext cx="77724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Let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400" i="1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2400" dirty="0"/>
              <a:t>be the </a:t>
            </a:r>
            <a:r>
              <a:rPr lang="en-US" sz="2400" u="sng" dirty="0"/>
              <a:t>minimum</a:t>
            </a:r>
            <a:r>
              <a:rPr lang="en-US" sz="2400" dirty="0"/>
              <a:t> # of nodes in an AVL tree of height </a:t>
            </a:r>
            <a:r>
              <a:rPr lang="en-US" sz="2400" i="1" dirty="0"/>
              <a:t>h</a:t>
            </a:r>
            <a:r>
              <a:rPr lang="en-US" sz="2400" dirty="0"/>
              <a:t>, then:</a:t>
            </a:r>
            <a:endParaRPr lang="en-US" sz="2400" i="1" dirty="0"/>
          </a:p>
          <a:p>
            <a:pPr marL="0" indent="0">
              <a:buNone/>
            </a:pPr>
            <a:endParaRPr lang="en-US" sz="2600" b="1" i="1" u="sng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2600" b="1" i="1" u="sng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600" b="1" i="1" u="sng" dirty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i="1" u="sng" dirty="0">
                <a:latin typeface="Courier New" pitchFamily="49" charset="0"/>
                <a:cs typeface="Courier New" pitchFamily="49" charset="0"/>
              </a:rPr>
              <a:t>Minimal AVL Tree</a:t>
            </a:r>
            <a:r>
              <a:rPr lang="en-US" sz="2600" i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600" b="1" i="1" u="sng" dirty="0">
                <a:latin typeface="Courier New" pitchFamily="49" charset="0"/>
                <a:cs typeface="Courier New" pitchFamily="49" charset="0"/>
              </a:rPr>
              <a:t>S(h)</a:t>
            </a:r>
            <a:endParaRPr lang="en-US" b="1" i="1" u="sn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FC5EC3-1F05-734D-AB12-0C984BF873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21911" y="986589"/>
                <a:ext cx="6018342" cy="9865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1+ 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EFC5EC3-1F05-734D-AB12-0C984BF87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911" y="986589"/>
                <a:ext cx="6018342" cy="986589"/>
              </a:xfrm>
              <a:prstGeom prst="rect">
                <a:avLst/>
              </a:prstGeom>
              <a:blipFill>
                <a:blip r:embed="rId6"/>
                <a:stretch>
                  <a:fillRect l="-14947" t="-234177" b="-324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3513418-7940-487C-A4B9-DAA46363466E}"/>
                  </a:ext>
                </a:extLst>
              </p14:cNvPr>
              <p14:cNvContentPartPr/>
              <p14:nvPr/>
            </p14:nvContentPartPr>
            <p14:xfrm>
              <a:off x="2154240" y="391680"/>
              <a:ext cx="9884880" cy="6319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3513418-7940-487C-A4B9-DAA4636346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44880" y="382320"/>
                <a:ext cx="9903600" cy="633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74990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4549"/>
            <a:ext cx="9144000" cy="1143000"/>
          </a:xfrm>
        </p:spPr>
        <p:txBody>
          <a:bodyPr/>
          <a:lstStyle/>
          <a:p>
            <a:r>
              <a:rPr lang="en-US"/>
              <a:t>Minimal AVL Tree </a:t>
            </a:r>
            <a:r>
              <a:rPr lang="en-US" i="0"/>
              <a:t>(height = 0)</a:t>
            </a:r>
          </a:p>
        </p:txBody>
      </p:sp>
      <p:sp>
        <p:nvSpPr>
          <p:cNvPr id="94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877692" y="1027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25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B2BA67-D191-1348-BF78-6ED86A7BBA85}"/>
              </a:ext>
            </a:extLst>
          </p:cNvPr>
          <p:cNvGrpSpPr/>
          <p:nvPr/>
        </p:nvGrpSpPr>
        <p:grpSpPr>
          <a:xfrm>
            <a:off x="3505200" y="2438400"/>
            <a:ext cx="5791200" cy="2346325"/>
            <a:chOff x="3505200" y="2438400"/>
            <a:chExt cx="5791200" cy="2346325"/>
          </a:xfrm>
        </p:grpSpPr>
        <p:sp>
          <p:nvSpPr>
            <p:cNvPr id="23553" name="Oval 3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975600" y="37719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23554" name="Oval 5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505200" y="37528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23555" name="Oval 6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264400" y="31051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8</a:t>
              </a:r>
            </a:p>
          </p:txBody>
        </p:sp>
        <p:sp>
          <p:nvSpPr>
            <p:cNvPr id="23556" name="Oval 7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419600" y="31051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4</a:t>
              </a:r>
            </a:p>
          </p:txBody>
        </p:sp>
        <p:sp>
          <p:nvSpPr>
            <p:cNvPr id="23557" name="Oval 8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842000" y="24384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6</a:t>
              </a:r>
            </a:p>
          </p:txBody>
        </p:sp>
        <p:cxnSp>
          <p:nvCxnSpPr>
            <p:cNvPr id="23558" name="AutoShape 9"/>
            <p:cNvCxnSpPr>
              <a:cxnSpLocks noChangeShapeType="1"/>
              <a:stCxn id="23557" idx="3"/>
              <a:endCxn id="23556" idx="0"/>
            </p:cNvCxnSpPr>
            <p:nvPr>
              <p:custDataLst>
                <p:tags r:id="rId9"/>
              </p:custDataLst>
            </p:nvPr>
          </p:nvCxnSpPr>
          <p:spPr bwMode="auto">
            <a:xfrm flipH="1">
              <a:off x="4673601" y="2701926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559" name="AutoShape 10"/>
            <p:cNvCxnSpPr>
              <a:cxnSpLocks noChangeShapeType="1"/>
              <a:stCxn id="23557" idx="5"/>
              <a:endCxn id="23555" idx="0"/>
            </p:cNvCxnSpPr>
            <p:nvPr>
              <p:custDataLst>
                <p:tags r:id="rId10"/>
              </p:custDataLst>
            </p:nvPr>
          </p:nvCxnSpPr>
          <p:spPr bwMode="auto">
            <a:xfrm>
              <a:off x="6275388" y="2701926"/>
              <a:ext cx="12430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560" name="AutoShape 12"/>
            <p:cNvCxnSpPr>
              <a:cxnSpLocks noChangeShapeType="1"/>
              <a:stCxn id="23555" idx="5"/>
              <a:endCxn id="23553" idx="0"/>
            </p:cNvCxnSpPr>
            <p:nvPr>
              <p:custDataLst>
                <p:tags r:id="rId11"/>
              </p:custDataLst>
            </p:nvPr>
          </p:nvCxnSpPr>
          <p:spPr bwMode="auto">
            <a:xfrm>
              <a:off x="7697788" y="3368676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3561" name="AutoShape 13"/>
            <p:cNvCxnSpPr>
              <a:cxnSpLocks noChangeShapeType="1"/>
              <a:stCxn id="23556" idx="3"/>
              <a:endCxn id="23554" idx="0"/>
            </p:cNvCxnSpPr>
            <p:nvPr>
              <p:custDataLst>
                <p:tags r:id="rId12"/>
              </p:custDataLst>
            </p:nvPr>
          </p:nvCxnSpPr>
          <p:spPr bwMode="auto">
            <a:xfrm flipH="1">
              <a:off x="3759201" y="3368676"/>
              <a:ext cx="735013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562" name="Oval 44"/>
            <p:cNvSpPr>
              <a:spLocks noChangeAspect="1"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61200" y="4498975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dirty="0"/>
                <a:t>10</a:t>
              </a:r>
            </a:p>
          </p:txBody>
        </p:sp>
        <p:cxnSp>
          <p:nvCxnSpPr>
            <p:cNvPr id="23563" name="AutoShape 45"/>
            <p:cNvCxnSpPr>
              <a:cxnSpLocks noChangeShapeType="1"/>
              <a:stCxn id="23553" idx="3"/>
            </p:cNvCxnSpPr>
            <p:nvPr>
              <p:custDataLst>
                <p:tags r:id="rId14"/>
              </p:custDataLst>
            </p:nvPr>
          </p:nvCxnSpPr>
          <p:spPr bwMode="auto">
            <a:xfrm flipH="1">
              <a:off x="7391401" y="4035425"/>
              <a:ext cx="658813" cy="444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564" name="Oval 46"/>
            <p:cNvSpPr>
              <a:spLocks noChangeAspect="1"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8788400" y="44958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12</a:t>
              </a:r>
            </a:p>
          </p:txBody>
        </p:sp>
        <p:cxnSp>
          <p:nvCxnSpPr>
            <p:cNvPr id="23565" name="AutoShape 47"/>
            <p:cNvCxnSpPr>
              <a:cxnSpLocks noChangeShapeType="1"/>
              <a:stCxn id="23553" idx="5"/>
              <a:endCxn id="23564" idx="1"/>
            </p:cNvCxnSpPr>
            <p:nvPr>
              <p:custDataLst>
                <p:tags r:id="rId16"/>
              </p:custDataLst>
            </p:nvPr>
          </p:nvCxnSpPr>
          <p:spPr bwMode="auto">
            <a:xfrm rot="16200000" flipH="1">
              <a:off x="8375651" y="4049713"/>
              <a:ext cx="520700" cy="4540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566" name="Oval 48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375400" y="3816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7</a:t>
              </a:r>
            </a:p>
          </p:txBody>
        </p:sp>
        <p:cxnSp>
          <p:nvCxnSpPr>
            <p:cNvPr id="23567" name="AutoShape 49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6705601" y="3352800"/>
              <a:ext cx="658813" cy="444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357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EX1: An AVL tree?</a:t>
            </a:r>
          </a:p>
        </p:txBody>
      </p:sp>
      <p:sp>
        <p:nvSpPr>
          <p:cNvPr id="23577" name="Date Placeholder 26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23578" name="Slide Number Placeholder 2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F1A541F-ABE1-443B-801B-80ABB4CF501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8269375-8B18-0745-A805-AC607B6F7DBC}"/>
              </a:ext>
            </a:extLst>
          </p:cNvPr>
          <p:cNvSpPr/>
          <p:nvPr/>
        </p:nvSpPr>
        <p:spPr>
          <a:xfrm>
            <a:off x="7536058" y="412376"/>
            <a:ext cx="3505200" cy="591671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err="1"/>
              <a:t>pollev.com</a:t>
            </a:r>
            <a:r>
              <a:rPr lang="en-US" sz="2400" b="1"/>
              <a:t>/</a:t>
            </a:r>
            <a:r>
              <a:rPr lang="en-US" sz="2400" b="1" err="1"/>
              <a:t>artliu</a:t>
            </a:r>
            <a:endParaRPr lang="en-US" sz="2400" b="1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0"/>
            <a:ext cx="9144000" cy="1143000"/>
          </a:xfrm>
        </p:spPr>
        <p:txBody>
          <a:bodyPr/>
          <a:lstStyle/>
          <a:p>
            <a:r>
              <a:rPr lang="en-US"/>
              <a:t>Minimal AVL Tree </a:t>
            </a:r>
            <a:r>
              <a:rPr lang="en-US" i="0"/>
              <a:t>(height = 1)</a:t>
            </a:r>
            <a:endParaRPr lang="en-US"/>
          </a:p>
        </p:txBody>
      </p:sp>
      <p:sp>
        <p:nvSpPr>
          <p:cNvPr id="90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207153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4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877692" y="1027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95" name="AutoShape 23"/>
          <p:cNvCxnSpPr>
            <a:cxnSpLocks noChangeShapeType="1"/>
            <a:stCxn id="94" idx="5"/>
          </p:cNvCxnSpPr>
          <p:nvPr>
            <p:custDataLst>
              <p:tags r:id="rId4"/>
            </p:custDataLst>
          </p:nvPr>
        </p:nvCxnSpPr>
        <p:spPr bwMode="auto">
          <a:xfrm>
            <a:off x="5202897" y="1353047"/>
            <a:ext cx="119475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871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8197"/>
            <a:ext cx="9255153" cy="1143000"/>
          </a:xfrm>
        </p:spPr>
        <p:txBody>
          <a:bodyPr/>
          <a:lstStyle/>
          <a:p>
            <a:r>
              <a:rPr lang="en-US"/>
              <a:t>Minimal AVL Tree </a:t>
            </a:r>
            <a:r>
              <a:rPr lang="en-US" i="0"/>
              <a:t>(height = 2)</a:t>
            </a:r>
            <a:endParaRPr lang="en-US"/>
          </a:p>
        </p:txBody>
      </p:sp>
      <p:sp>
        <p:nvSpPr>
          <p:cNvPr id="72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548232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0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859785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Oval 3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6207153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91" name="AutoShape 23"/>
          <p:cNvCxnSpPr>
            <a:cxnSpLocks noChangeShapeType="1"/>
            <a:stCxn id="90" idx="5"/>
            <a:endCxn id="80" idx="0"/>
          </p:cNvCxnSpPr>
          <p:nvPr>
            <p:custDataLst>
              <p:tags r:id="rId5"/>
            </p:custDataLst>
          </p:nvPr>
        </p:nvCxnSpPr>
        <p:spPr bwMode="auto">
          <a:xfrm>
            <a:off x="6532357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3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877692" y="1027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95" name="AutoShape 23"/>
          <p:cNvCxnSpPr>
            <a:cxnSpLocks noChangeShapeType="1"/>
            <a:stCxn id="94" idx="5"/>
          </p:cNvCxnSpPr>
          <p:nvPr>
            <p:custDataLst>
              <p:tags r:id="rId7"/>
            </p:custDataLst>
          </p:nvPr>
        </p:nvCxnSpPr>
        <p:spPr bwMode="auto">
          <a:xfrm>
            <a:off x="5202897" y="1353047"/>
            <a:ext cx="119475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AutoShape 23"/>
          <p:cNvCxnSpPr>
            <a:cxnSpLocks noChangeShapeType="1"/>
            <a:stCxn id="94" idx="3"/>
            <a:endCxn id="72" idx="0"/>
          </p:cNvCxnSpPr>
          <p:nvPr>
            <p:custDataLst>
              <p:tags r:id="rId8"/>
            </p:custDataLst>
          </p:nvPr>
        </p:nvCxnSpPr>
        <p:spPr bwMode="auto">
          <a:xfrm flipH="1">
            <a:off x="3738732" y="1353047"/>
            <a:ext cx="119475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98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8197"/>
            <a:ext cx="9051985" cy="1143000"/>
          </a:xfrm>
        </p:spPr>
        <p:txBody>
          <a:bodyPr/>
          <a:lstStyle/>
          <a:p>
            <a:r>
              <a:rPr lang="en-US"/>
              <a:t>Minimal AVL Tree </a:t>
            </a:r>
            <a:r>
              <a:rPr lang="en-US" i="0"/>
              <a:t>(height = 3)</a:t>
            </a:r>
            <a:endParaRPr lang="en-US"/>
          </a:p>
        </p:txBody>
      </p:sp>
      <p:sp>
        <p:nvSpPr>
          <p:cNvPr id="47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200864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2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3548232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74" name="AutoShape 23"/>
          <p:cNvCxnSpPr>
            <a:cxnSpLocks noChangeShapeType="1"/>
            <a:stCxn id="72" idx="5"/>
            <a:endCxn id="47" idx="0"/>
          </p:cNvCxnSpPr>
          <p:nvPr>
            <p:custDataLst>
              <p:tags r:id="rId4"/>
            </p:custDataLst>
          </p:nvPr>
        </p:nvCxnSpPr>
        <p:spPr bwMode="auto">
          <a:xfrm>
            <a:off x="3873436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80" name="Oval 3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6859785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84" name="AutoShape 23"/>
          <p:cNvCxnSpPr>
            <a:cxnSpLocks noChangeShapeType="1"/>
            <a:stCxn id="80" idx="5"/>
          </p:cNvCxnSpPr>
          <p:nvPr>
            <p:custDataLst>
              <p:tags r:id="rId6"/>
            </p:custDataLst>
          </p:nvPr>
        </p:nvCxnSpPr>
        <p:spPr bwMode="auto">
          <a:xfrm>
            <a:off x="7184989" y="3131047"/>
            <a:ext cx="17009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85" name="Oval 3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554521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0" name="Oval 3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207153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91" name="AutoShape 23"/>
          <p:cNvCxnSpPr>
            <a:cxnSpLocks noChangeShapeType="1"/>
            <a:stCxn id="90" idx="5"/>
            <a:endCxn id="80" idx="0"/>
          </p:cNvCxnSpPr>
          <p:nvPr>
            <p:custDataLst>
              <p:tags r:id="rId9"/>
            </p:custDataLst>
          </p:nvPr>
        </p:nvCxnSpPr>
        <p:spPr bwMode="auto">
          <a:xfrm>
            <a:off x="6532357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AutoShape 23"/>
          <p:cNvCxnSpPr>
            <a:cxnSpLocks noChangeShapeType="1"/>
            <a:stCxn id="85" idx="0"/>
            <a:endCxn id="90" idx="3"/>
          </p:cNvCxnSpPr>
          <p:nvPr>
            <p:custDataLst>
              <p:tags r:id="rId10"/>
            </p:custDataLst>
          </p:nvPr>
        </p:nvCxnSpPr>
        <p:spPr bwMode="auto">
          <a:xfrm flipV="1">
            <a:off x="5745021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3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4877692" y="1027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95" name="AutoShape 23"/>
          <p:cNvCxnSpPr>
            <a:cxnSpLocks noChangeShapeType="1"/>
            <a:stCxn id="94" idx="5"/>
          </p:cNvCxnSpPr>
          <p:nvPr>
            <p:custDataLst>
              <p:tags r:id="rId12"/>
            </p:custDataLst>
          </p:nvPr>
        </p:nvCxnSpPr>
        <p:spPr bwMode="auto">
          <a:xfrm>
            <a:off x="5202897" y="1353047"/>
            <a:ext cx="119475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AutoShape 23"/>
          <p:cNvCxnSpPr>
            <a:cxnSpLocks noChangeShapeType="1"/>
            <a:stCxn id="94" idx="3"/>
            <a:endCxn id="72" idx="0"/>
          </p:cNvCxnSpPr>
          <p:nvPr>
            <p:custDataLst>
              <p:tags r:id="rId13"/>
            </p:custDataLst>
          </p:nvPr>
        </p:nvCxnSpPr>
        <p:spPr bwMode="auto">
          <a:xfrm flipH="1">
            <a:off x="3738732" y="1353047"/>
            <a:ext cx="119475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Oval 3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7164932" y="37133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28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0"/>
            <a:ext cx="9097821" cy="1143000"/>
          </a:xfrm>
        </p:spPr>
        <p:txBody>
          <a:bodyPr/>
          <a:lstStyle/>
          <a:p>
            <a:r>
              <a:rPr lang="en-US"/>
              <a:t>Minimal AVL Tree </a:t>
            </a:r>
            <a:r>
              <a:rPr lang="en-US" i="0"/>
              <a:t>(height = 4)</a:t>
            </a:r>
            <a:endParaRPr lang="en-US"/>
          </a:p>
        </p:txBody>
      </p:sp>
      <p:sp>
        <p:nvSpPr>
          <p:cNvPr id="47" name="Oval 3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200864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Oval 1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505664" y="3694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51" name="AutoShape 23"/>
          <p:cNvCxnSpPr>
            <a:cxnSpLocks noChangeShapeType="1"/>
            <a:stCxn id="47" idx="5"/>
            <a:endCxn id="48" idx="0"/>
          </p:cNvCxnSpPr>
          <p:nvPr>
            <p:custDataLst>
              <p:tags r:id="rId4"/>
            </p:custDataLst>
          </p:nvPr>
        </p:nvCxnSpPr>
        <p:spPr bwMode="auto">
          <a:xfrm>
            <a:off x="4526068" y="3131047"/>
            <a:ext cx="17009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53" name="Oval 3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895600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2" name="Oval 3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548232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74" name="AutoShape 23"/>
          <p:cNvCxnSpPr>
            <a:cxnSpLocks noChangeShapeType="1"/>
            <a:stCxn id="72" idx="5"/>
            <a:endCxn id="47" idx="0"/>
          </p:cNvCxnSpPr>
          <p:nvPr>
            <p:custDataLst>
              <p:tags r:id="rId7"/>
            </p:custDataLst>
          </p:nvPr>
        </p:nvCxnSpPr>
        <p:spPr bwMode="auto">
          <a:xfrm>
            <a:off x="3873436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AutoShape 23"/>
          <p:cNvCxnSpPr>
            <a:cxnSpLocks noChangeShapeType="1"/>
            <a:stCxn id="53" idx="0"/>
            <a:endCxn id="72" idx="3"/>
          </p:cNvCxnSpPr>
          <p:nvPr>
            <p:custDataLst>
              <p:tags r:id="rId8"/>
            </p:custDataLst>
          </p:nvPr>
        </p:nvCxnSpPr>
        <p:spPr bwMode="auto">
          <a:xfrm flipV="1">
            <a:off x="3086100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80" name="Oval 3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6859785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2" name="Oval 17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554985" y="3694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83" name="AutoShape 22"/>
          <p:cNvCxnSpPr>
            <a:cxnSpLocks noChangeShapeType="1"/>
            <a:stCxn id="80" idx="3"/>
            <a:endCxn id="82" idx="0"/>
          </p:cNvCxnSpPr>
          <p:nvPr>
            <p:custDataLst>
              <p:tags r:id="rId11"/>
            </p:custDataLst>
          </p:nvPr>
        </p:nvCxnSpPr>
        <p:spPr bwMode="auto">
          <a:xfrm flipH="1">
            <a:off x="6745485" y="3131047"/>
            <a:ext cx="17009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AutoShape 23"/>
          <p:cNvCxnSpPr>
            <a:cxnSpLocks noChangeShapeType="1"/>
            <a:stCxn id="80" idx="5"/>
          </p:cNvCxnSpPr>
          <p:nvPr>
            <p:custDataLst>
              <p:tags r:id="rId12"/>
            </p:custDataLst>
          </p:nvPr>
        </p:nvCxnSpPr>
        <p:spPr bwMode="auto">
          <a:xfrm>
            <a:off x="7184989" y="3131047"/>
            <a:ext cx="17009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85" name="Oval 3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5554521" y="2805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6" name="Oval 1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859321" y="3694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89" name="AutoShape 23"/>
          <p:cNvCxnSpPr>
            <a:cxnSpLocks noChangeShapeType="1"/>
            <a:stCxn id="85" idx="5"/>
            <a:endCxn id="86" idx="0"/>
          </p:cNvCxnSpPr>
          <p:nvPr>
            <p:custDataLst>
              <p:tags r:id="rId15"/>
            </p:custDataLst>
          </p:nvPr>
        </p:nvCxnSpPr>
        <p:spPr bwMode="auto">
          <a:xfrm>
            <a:off x="5879725" y="3131047"/>
            <a:ext cx="17009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90" name="Oval 3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207153" y="1916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91" name="AutoShape 23"/>
          <p:cNvCxnSpPr>
            <a:cxnSpLocks noChangeShapeType="1"/>
            <a:stCxn id="90" idx="5"/>
            <a:endCxn id="80" idx="0"/>
          </p:cNvCxnSpPr>
          <p:nvPr>
            <p:custDataLst>
              <p:tags r:id="rId17"/>
            </p:custDataLst>
          </p:nvPr>
        </p:nvCxnSpPr>
        <p:spPr bwMode="auto">
          <a:xfrm>
            <a:off x="6532357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AutoShape 23"/>
          <p:cNvCxnSpPr>
            <a:cxnSpLocks noChangeShapeType="1"/>
            <a:stCxn id="85" idx="0"/>
            <a:endCxn id="90" idx="3"/>
          </p:cNvCxnSpPr>
          <p:nvPr>
            <p:custDataLst>
              <p:tags r:id="rId18"/>
            </p:custDataLst>
          </p:nvPr>
        </p:nvCxnSpPr>
        <p:spPr bwMode="auto">
          <a:xfrm flipV="1">
            <a:off x="5745021" y="2242047"/>
            <a:ext cx="517928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94" name="Oval 3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877692" y="102784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95" name="AutoShape 23"/>
          <p:cNvCxnSpPr>
            <a:cxnSpLocks noChangeShapeType="1"/>
            <a:stCxn id="94" idx="5"/>
          </p:cNvCxnSpPr>
          <p:nvPr>
            <p:custDataLst>
              <p:tags r:id="rId20"/>
            </p:custDataLst>
          </p:nvPr>
        </p:nvCxnSpPr>
        <p:spPr bwMode="auto">
          <a:xfrm>
            <a:off x="5202897" y="1353047"/>
            <a:ext cx="1194757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AutoShape 23"/>
          <p:cNvCxnSpPr>
            <a:cxnSpLocks noChangeShapeType="1"/>
            <a:stCxn id="94" idx="3"/>
            <a:endCxn id="72" idx="0"/>
          </p:cNvCxnSpPr>
          <p:nvPr>
            <p:custDataLst>
              <p:tags r:id="rId21"/>
            </p:custDataLst>
          </p:nvPr>
        </p:nvCxnSpPr>
        <p:spPr bwMode="auto">
          <a:xfrm flipH="1">
            <a:off x="3738732" y="1353047"/>
            <a:ext cx="1194756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Oval 3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7164932" y="37133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" name="Oval 1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7383467" y="460239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03" name="AutoShape 23"/>
          <p:cNvCxnSpPr>
            <a:cxnSpLocks noChangeShapeType="1"/>
            <a:stCxn id="101" idx="5"/>
            <a:endCxn id="102" idx="0"/>
          </p:cNvCxnSpPr>
          <p:nvPr>
            <p:custDataLst>
              <p:tags r:id="rId24"/>
            </p:custDataLst>
          </p:nvPr>
        </p:nvCxnSpPr>
        <p:spPr bwMode="auto">
          <a:xfrm>
            <a:off x="7490137" y="4038599"/>
            <a:ext cx="83831" cy="5637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597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shallowness 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/>
              <a:t>Let</a:t>
            </a:r>
            <a:r>
              <a:rPr lang="en-US" i="1"/>
              <a:t> S</a:t>
            </a:r>
            <a:r>
              <a:rPr lang="en-US"/>
              <a:t>(</a:t>
            </a:r>
            <a:r>
              <a:rPr lang="en-US" i="1"/>
              <a:t>h</a:t>
            </a:r>
            <a:r>
              <a:rPr lang="en-US"/>
              <a:t>) = the minimum number of nodes in an AVL tree of height </a:t>
            </a:r>
            <a:r>
              <a:rPr lang="en-US" i="1"/>
              <a:t>h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If we can prove that </a:t>
            </a:r>
            <a:r>
              <a:rPr lang="en-US" i="1"/>
              <a:t>S(h)</a:t>
            </a:r>
            <a:r>
              <a:rPr lang="en-US"/>
              <a:t> grows exponentially in </a:t>
            </a:r>
            <a:r>
              <a:rPr lang="en-US" i="1"/>
              <a:t>h</a:t>
            </a:r>
            <a:r>
              <a:rPr lang="en-US"/>
              <a:t>, then a tree with </a:t>
            </a:r>
            <a:r>
              <a:rPr lang="en-US" i="1"/>
              <a:t>n</a:t>
            </a:r>
            <a:r>
              <a:rPr lang="en-US"/>
              <a:t> nodes has a logarithmic height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Step 1: Define </a:t>
            </a:r>
            <a:r>
              <a:rPr lang="en-US" i="1"/>
              <a:t>S</a:t>
            </a:r>
            <a:r>
              <a:rPr lang="en-US"/>
              <a:t>(</a:t>
            </a:r>
            <a:r>
              <a:rPr lang="en-US" i="1"/>
              <a:t>h</a:t>
            </a:r>
            <a:r>
              <a:rPr lang="en-US"/>
              <a:t>) inductively using AVL property</a:t>
            </a:r>
          </a:p>
          <a:p>
            <a:pPr marL="0" indent="0">
              <a:lnSpc>
                <a:spcPct val="90000"/>
              </a:lnSpc>
              <a:buNone/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Step 2: Show this recurrence grows really fast</a:t>
            </a:r>
          </a:p>
          <a:p>
            <a:pPr lvl="1">
              <a:lnSpc>
                <a:spcPct val="90000"/>
              </a:lnSpc>
            </a:pPr>
            <a:r>
              <a:rPr lang="en-US"/>
              <a:t>Similar to Fibonacci numbers</a:t>
            </a:r>
          </a:p>
          <a:p>
            <a:pPr lvl="1">
              <a:lnSpc>
                <a:spcPct val="90000"/>
              </a:lnSpc>
            </a:pPr>
            <a:r>
              <a:rPr lang="en-US"/>
              <a:t>Can prove for all </a:t>
            </a:r>
            <a:r>
              <a:rPr lang="en-US" i="1"/>
              <a:t>h</a:t>
            </a:r>
            <a:r>
              <a:rPr lang="en-US"/>
              <a:t>,  </a:t>
            </a:r>
            <a:r>
              <a:rPr lang="en-US" i="1"/>
              <a:t>S</a:t>
            </a:r>
            <a:r>
              <a:rPr lang="en-US"/>
              <a:t>(</a:t>
            </a:r>
            <a:r>
              <a:rPr lang="en-US" i="1"/>
              <a:t>h</a:t>
            </a:r>
            <a:r>
              <a:rPr lang="en-US"/>
              <a:t>) &gt; </a:t>
            </a:r>
            <a:r>
              <a:rPr lang="en-US">
                <a:sym typeface="Symbol" pitchFamily="18" charset="2"/>
              </a:rPr>
              <a:t></a:t>
            </a:r>
            <a:r>
              <a:rPr lang="en-US" b="1" i="1" baseline="30000">
                <a:sym typeface="Symbol" pitchFamily="18" charset="2"/>
              </a:rPr>
              <a:t>h</a:t>
            </a:r>
            <a:r>
              <a:rPr lang="en-US">
                <a:sym typeface="Symbol" pitchFamily="18" charset="2"/>
              </a:rPr>
              <a:t> – 1 where</a:t>
            </a:r>
          </a:p>
          <a:p>
            <a:pPr lvl="1">
              <a:lnSpc>
                <a:spcPct val="90000"/>
              </a:lnSpc>
              <a:buNone/>
            </a:pPr>
            <a:r>
              <a:rPr lang="en-US">
                <a:sym typeface="Symbol" pitchFamily="18" charset="2"/>
              </a:rPr>
              <a:t>	 is the golden ratio, (1+5)/2, about 1.62</a:t>
            </a:r>
          </a:p>
          <a:p>
            <a:pPr lvl="1">
              <a:lnSpc>
                <a:spcPct val="90000"/>
              </a:lnSpc>
            </a:pPr>
            <a:r>
              <a:rPr lang="en-US">
                <a:sym typeface="Symbol" pitchFamily="18" charset="2"/>
              </a:rPr>
              <a:t>Growing faster than 1.6</a:t>
            </a:r>
            <a:r>
              <a:rPr lang="en-US" b="1" i="1" baseline="30000">
                <a:sym typeface="Symbol" pitchFamily="18" charset="2"/>
              </a:rPr>
              <a:t>h</a:t>
            </a:r>
            <a:r>
              <a:rPr lang="en-US">
                <a:sym typeface="Symbol" pitchFamily="18" charset="2"/>
              </a:rPr>
              <a:t> is “plenty exponential”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50347" y="4112730"/>
            <a:ext cx="838200" cy="725488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1147" y="4112730"/>
            <a:ext cx="838200" cy="60960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9412147" y="3695218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45547" y="350313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0250347" y="3695218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707548" y="3807931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i="1">
                <a:solidFill>
                  <a:schemeClr val="accent2"/>
                </a:solidFill>
                <a:latin typeface="Arial" charset="0"/>
              </a:rPr>
              <a:t>h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-1</a:t>
            </a:r>
          </a:p>
        </p:txBody>
      </p:sp>
      <p:sp>
        <p:nvSpPr>
          <p:cNvPr id="1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878748" y="3792056"/>
            <a:ext cx="550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i="1">
                <a:solidFill>
                  <a:schemeClr val="accent2"/>
                </a:solidFill>
                <a:latin typeface="Arial" charset="0"/>
              </a:rPr>
              <a:t>h</a:t>
            </a:r>
            <a:r>
              <a:rPr lang="en-US" sz="2000">
                <a:solidFill>
                  <a:schemeClr val="accent2"/>
                </a:solidFill>
                <a:latin typeface="Arial" charset="0"/>
              </a:rPr>
              <a:t>-2</a:t>
            </a:r>
          </a:p>
        </p:txBody>
      </p:sp>
      <p:sp>
        <p:nvSpPr>
          <p:cNvPr id="1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174147" y="3122131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000" i="1">
                <a:solidFill>
                  <a:schemeClr val="accent2"/>
                </a:solidFill>
                <a:latin typeface="Arial" charset="0"/>
              </a:rPr>
              <a:t>h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C2EA5F3-AC4B-4AD6-ACBB-631A7B7B612A}"/>
                  </a:ext>
                </a:extLst>
              </p14:cNvPr>
              <p14:cNvContentPartPr/>
              <p14:nvPr/>
            </p14:nvContentPartPr>
            <p14:xfrm>
              <a:off x="4268880" y="5016600"/>
              <a:ext cx="2898720" cy="5036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C2EA5F3-AC4B-4AD6-ACBB-631A7B7B61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9520" y="5007240"/>
                <a:ext cx="2917440" cy="52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65054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The Golden Ratio</a:t>
            </a:r>
          </a:p>
        </p:txBody>
      </p:sp>
      <p:pic>
        <p:nvPicPr>
          <p:cNvPr id="428037" name="Picture 5" descr="Golden_ratio_lin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62850" y="783881"/>
            <a:ext cx="2571750" cy="1485900"/>
          </a:xfrm>
          <a:prstGeom prst="rect">
            <a:avLst/>
          </a:prstGeom>
          <a:noFill/>
        </p:spPr>
      </p:pic>
      <p:graphicFrame>
        <p:nvGraphicFramePr>
          <p:cNvPr id="428040" name="Object 8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4648200" y="1143000"/>
          <a:ext cx="229235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12" imgW="1066680" imgH="431640" progId="Equation.3">
                  <p:embed/>
                </p:oleObj>
              </mc:Choice>
              <mc:Fallback>
                <p:oleObj name="Equation" r:id="rId12" imgW="1066680" imgH="431640" progId="Equation.3">
                  <p:embed/>
                  <p:pic>
                    <p:nvPicPr>
                      <p:cNvPr id="428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229235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38200" y="1981200"/>
            <a:ext cx="9296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kern="0"/>
              <a:t>This is a special number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600" ker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/>
              <a:t>Aside: Since the Renaissance, many artists and architects have proportioned their work (e.g., </a:t>
            </a:r>
            <a:r>
              <a:rPr lang="en-US" sz="2000" kern="0" err="1"/>
              <a:t>length:height</a:t>
            </a:r>
            <a:r>
              <a:rPr lang="en-US" sz="2000" kern="0"/>
              <a:t>) to approximate the </a:t>
            </a:r>
            <a:r>
              <a:rPr lang="en-US" sz="2000" i="1" kern="0"/>
              <a:t>golden ratio</a:t>
            </a:r>
            <a:r>
              <a:rPr lang="en-US" sz="2000" kern="0"/>
              <a:t>: If </a:t>
            </a:r>
            <a:r>
              <a:rPr lang="en-US" sz="2000" ker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kern="0" err="1">
                <a:latin typeface="Courier New" pitchFamily="49" charset="0"/>
                <a:cs typeface="Courier New" pitchFamily="49" charset="0"/>
              </a:rPr>
              <a:t>a+b</a:t>
            </a:r>
            <a:r>
              <a:rPr lang="en-US" sz="2000" kern="0">
                <a:latin typeface="Courier New" pitchFamily="49" charset="0"/>
                <a:cs typeface="Courier New" pitchFamily="49" charset="0"/>
              </a:rPr>
              <a:t>)/a = a/b</a:t>
            </a:r>
            <a:r>
              <a:rPr lang="en-US" sz="2000" kern="0"/>
              <a:t>, then </a:t>
            </a:r>
            <a:r>
              <a:rPr lang="en-US" sz="2000" kern="0">
                <a:latin typeface="Courier New" pitchFamily="49" charset="0"/>
                <a:cs typeface="Courier New" pitchFamily="49" charset="0"/>
              </a:rPr>
              <a:t>a = 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</a:t>
            </a:r>
            <a:r>
              <a:rPr lang="en-US" sz="2000" kern="0">
                <a:latin typeface="Courier New" pitchFamily="49" charset="0"/>
                <a:cs typeface="Courier New" pitchFamily="49" charset="0"/>
              </a:rPr>
              <a:t>b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1000" ker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/>
              <a:t>We will need one special arithmetic fact about </a:t>
            </a:r>
            <a:r>
              <a:rPr lang="en-US" sz="2000">
                <a:sym typeface="Symbol" pitchFamily="18" charset="2"/>
              </a:rPr>
              <a:t> </a:t>
            </a:r>
            <a:r>
              <a:rPr lang="en-US" sz="2000" kern="0"/>
              <a:t>:</a:t>
            </a:r>
          </a:p>
          <a:p>
            <a:pPr marL="285750" indent="-285750">
              <a:spcBef>
                <a:spcPct val="20000"/>
              </a:spcBef>
            </a:pPr>
            <a:r>
              <a:rPr lang="en-US" sz="2000" kern="0">
                <a:solidFill>
                  <a:schemeClr val="accent2"/>
                </a:solidFill>
                <a:cs typeface="Courier New" pitchFamily="49" charset="0"/>
                <a:sym typeface="Symbol" pitchFamily="18" charset="2"/>
              </a:rPr>
              <a:t>		          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</a:t>
            </a:r>
            <a:r>
              <a:rPr lang="en-US" sz="2000" baseline="30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			</a:t>
            </a:r>
            <a:endParaRPr lang="en-US" sz="2000" kern="0" baseline="3000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2493818" y="3994150"/>
            <a:ext cx="502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/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	= ((1+5</a:t>
            </a:r>
            <a:r>
              <a:rPr lang="en-US" sz="2000" baseline="30000">
                <a:latin typeface="Courier New" pitchFamily="49" charset="0"/>
                <a:cs typeface="Courier New" pitchFamily="49" charset="0"/>
                <a:sym typeface="Symbol" pitchFamily="18" charset="2"/>
              </a:rPr>
              <a:t>1/2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)/2)</a:t>
            </a:r>
            <a:r>
              <a:rPr lang="en-US" sz="2000" baseline="30000">
                <a:latin typeface="Courier New" pitchFamily="49" charset="0"/>
                <a:cs typeface="Courier New" pitchFamily="49" charset="0"/>
                <a:sym typeface="Symbol" pitchFamily="18" charset="2"/>
              </a:rPr>
              <a:t>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 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 = (1 + 2*5</a:t>
            </a:r>
            <a:r>
              <a:rPr lang="en-US" sz="2000" baseline="30000">
                <a:latin typeface="Courier New" pitchFamily="49" charset="0"/>
                <a:cs typeface="Courier New" pitchFamily="49" charset="0"/>
                <a:sym typeface="Symbol" pitchFamily="18" charset="2"/>
              </a:rPr>
              <a:t>1/2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+ 5)/4 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 = (6 + 2*5</a:t>
            </a:r>
            <a:r>
              <a:rPr lang="en-US" sz="2000" baseline="30000">
                <a:latin typeface="Courier New" pitchFamily="49" charset="0"/>
                <a:cs typeface="Courier New" pitchFamily="49" charset="0"/>
                <a:sym typeface="Symbol" pitchFamily="18" charset="2"/>
              </a:rPr>
              <a:t>1/2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)/4 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 kern="0">
                <a:latin typeface="Courier New" pitchFamily="49" charset="0"/>
                <a:cs typeface="Courier New" pitchFamily="49" charset="0"/>
                <a:sym typeface="Symbol" pitchFamily="18" charset="2"/>
              </a:rPr>
              <a:t>	= 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(3 + 5</a:t>
            </a:r>
            <a:r>
              <a:rPr lang="en-US" sz="2000" baseline="30000">
                <a:latin typeface="Courier New" pitchFamily="49" charset="0"/>
                <a:cs typeface="Courier New" pitchFamily="49" charset="0"/>
                <a:sym typeface="Symbol" pitchFamily="18" charset="2"/>
              </a:rPr>
              <a:t>1/2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)/2 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 = 1 + (1 + 5</a:t>
            </a:r>
            <a:r>
              <a:rPr lang="en-US" sz="2000" baseline="30000">
                <a:latin typeface="Courier New" pitchFamily="49" charset="0"/>
                <a:cs typeface="Courier New" pitchFamily="49" charset="0"/>
                <a:sym typeface="Symbol" pitchFamily="18" charset="2"/>
              </a:rPr>
              <a:t>1/2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)/2</a:t>
            </a:r>
          </a:p>
          <a:p>
            <a:pPr marL="285750" indent="-285750">
              <a:spcBef>
                <a:spcPts val="400"/>
              </a:spcBef>
            </a:pP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 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=</a:t>
            </a:r>
            <a:r>
              <a:rPr lang="en-US" sz="2000">
                <a:latin typeface="Courier New" pitchFamily="49" charset="0"/>
                <a:cs typeface="Courier New" pitchFamily="49" charset="0"/>
                <a:sym typeface="Symbol" pitchFamily="18" charset="2"/>
              </a:rPr>
              <a:t> </a:t>
            </a:r>
            <a:r>
              <a:rPr lang="en-US" sz="200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  <a:sym typeface="Symbol" pitchFamily="18" charset="2"/>
              </a:rPr>
              <a:t>1 + </a:t>
            </a:r>
            <a:endParaRPr lang="en-US" sz="2000" kern="0" baseline="3000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1026" name="Picture 2" descr="The golden ratio. - Sketchplanations">
            <a:extLst>
              <a:ext uri="{FF2B5EF4-FFF2-40B4-BE49-F238E27FC236}">
                <a16:creationId xmlns:a16="http://schemas.microsoft.com/office/drawing/2014/main" id="{D729A23B-C494-0844-BE75-F62E96DD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698" y="3254586"/>
            <a:ext cx="3946223" cy="334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51B2A24-5BC8-4853-BBC3-7712379F9A12}"/>
                  </a:ext>
                </a:extLst>
              </p14:cNvPr>
              <p14:cNvContentPartPr/>
              <p14:nvPr/>
            </p14:nvContentPartPr>
            <p14:xfrm>
              <a:off x="3421800" y="420840"/>
              <a:ext cx="6625800" cy="5378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51B2A24-5BC8-4853-BBC3-7712379F9A1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12440" y="411480"/>
                <a:ext cx="6644520" cy="539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76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Before we prove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292046"/>
            <a:ext cx="9879957" cy="2523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Good intuition from plots comparing:</a:t>
            </a:r>
          </a:p>
          <a:p>
            <a:pPr marL="457200" lvl="1" indent="0">
              <a:buNone/>
            </a:pPr>
            <a:r>
              <a:rPr lang="en-US" i="1"/>
              <a:t>S</a:t>
            </a:r>
            <a:r>
              <a:rPr lang="en-US"/>
              <a:t>(</a:t>
            </a:r>
            <a:r>
              <a:rPr lang="en-US" i="1"/>
              <a:t>h</a:t>
            </a:r>
            <a:r>
              <a:rPr lang="en-US"/>
              <a:t>) computed directly from the definition</a:t>
            </a:r>
          </a:p>
          <a:p>
            <a:pPr marL="457200" lvl="1" indent="0">
              <a:buNone/>
            </a:pPr>
            <a:r>
              <a:rPr lang="en-US">
                <a:sym typeface="Symbol" pitchFamily="18" charset="2"/>
              </a:rPr>
              <a:t>((1+5)/2)</a:t>
            </a:r>
            <a:r>
              <a:rPr lang="en-US" baseline="30000">
                <a:sym typeface="Symbol" pitchFamily="18" charset="2"/>
              </a:rPr>
              <a:t> </a:t>
            </a:r>
            <a:r>
              <a:rPr lang="en-US" b="1" i="1" baseline="30000">
                <a:sym typeface="Symbol" pitchFamily="18" charset="2"/>
              </a:rPr>
              <a:t>h</a:t>
            </a:r>
          </a:p>
          <a:p>
            <a:pPr marL="0" indent="0">
              <a:buNone/>
            </a:pPr>
            <a:r>
              <a:rPr lang="en-US" i="1">
                <a:sym typeface="Symbol" pitchFamily="18" charset="2"/>
              </a:rPr>
              <a:t>S</a:t>
            </a:r>
            <a:r>
              <a:rPr lang="en-US">
                <a:sym typeface="Symbol" pitchFamily="18" charset="2"/>
              </a:rPr>
              <a:t>(</a:t>
            </a:r>
            <a:r>
              <a:rPr lang="en-US" i="1">
                <a:sym typeface="Symbol" pitchFamily="18" charset="2"/>
              </a:rPr>
              <a:t>h</a:t>
            </a:r>
            <a:r>
              <a:rPr lang="en-US">
                <a:sym typeface="Symbol" pitchFamily="18" charset="2"/>
              </a:rPr>
              <a:t>) is always bigger, up to trees with huge numbers of nodes</a:t>
            </a:r>
          </a:p>
          <a:p>
            <a:pPr marL="457200" lvl="1" indent="0">
              <a:buNone/>
            </a:pPr>
            <a:r>
              <a:rPr lang="en-US">
                <a:sym typeface="Symbol" pitchFamily="18" charset="2"/>
              </a:rPr>
              <a:t>Graphs aren’t proofs, so let’s prove it</a:t>
            </a: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0" y="3632200"/>
            <a:ext cx="4191000" cy="2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99200" y="3633042"/>
            <a:ext cx="4216400" cy="25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7C6009-9660-468F-9430-9189D17CEA8E}"/>
                  </a:ext>
                </a:extLst>
              </p14:cNvPr>
              <p14:cNvContentPartPr/>
              <p14:nvPr/>
            </p14:nvContentPartPr>
            <p14:xfrm>
              <a:off x="5033880" y="5133240"/>
              <a:ext cx="660960" cy="208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7C6009-9660-468F-9430-9189D17CEA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24520" y="5123880"/>
                <a:ext cx="67968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02990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The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600200"/>
            <a:ext cx="10134600" cy="47561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/>
              <a:t>Theorem: For all </a:t>
            </a:r>
            <a:r>
              <a:rPr lang="en-US" sz="1800" i="1" dirty="0"/>
              <a:t>h</a:t>
            </a:r>
            <a:r>
              <a:rPr lang="en-US" sz="1800" dirty="0"/>
              <a:t> </a:t>
            </a:r>
            <a:r>
              <a:rPr lang="en-US" sz="1800" dirty="0">
                <a:sym typeface="Symbol"/>
              </a:rPr>
              <a:t> 0, </a:t>
            </a:r>
            <a:r>
              <a:rPr lang="en-US" sz="1800" i="1" dirty="0">
                <a:solidFill>
                  <a:schemeClr val="accent2"/>
                </a:solidFill>
              </a:rPr>
              <a:t>S</a:t>
            </a:r>
            <a:r>
              <a:rPr lang="en-US" sz="1800" dirty="0">
                <a:solidFill>
                  <a:schemeClr val="accent2"/>
                </a:solidFill>
              </a:rPr>
              <a:t>(</a:t>
            </a:r>
            <a:r>
              <a:rPr lang="en-US" sz="1800" i="1" dirty="0">
                <a:solidFill>
                  <a:schemeClr val="accent2"/>
                </a:solidFill>
              </a:rPr>
              <a:t>h</a:t>
            </a:r>
            <a:r>
              <a:rPr lang="en-US" sz="1800" dirty="0">
                <a:solidFill>
                  <a:schemeClr val="accent2"/>
                </a:solidFill>
              </a:rPr>
              <a:t>) &gt; 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</a:t>
            </a:r>
            <a:r>
              <a:rPr lang="en-US" sz="1800" b="1" i="1" baseline="30000" dirty="0">
                <a:solidFill>
                  <a:schemeClr val="accent2"/>
                </a:solidFill>
                <a:sym typeface="Symbol" pitchFamily="18" charset="2"/>
              </a:rPr>
              <a:t>h</a:t>
            </a:r>
            <a:r>
              <a:rPr lang="en-US" sz="1800" dirty="0">
                <a:solidFill>
                  <a:schemeClr val="accent2"/>
                </a:solidFill>
                <a:sym typeface="Symbol" pitchFamily="18" charset="2"/>
              </a:rPr>
              <a:t> – 1 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Proof: By induction on </a:t>
            </a:r>
            <a:r>
              <a:rPr lang="en-US" sz="1800" i="1" dirty="0">
                <a:sym typeface="Symbol" pitchFamily="18" charset="2"/>
              </a:rPr>
              <a:t>h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Base cases:</a:t>
            </a:r>
          </a:p>
          <a:p>
            <a:pPr lvl="1">
              <a:buNone/>
            </a:pPr>
            <a:r>
              <a:rPr lang="en-US" sz="1600" i="1" dirty="0">
                <a:sym typeface="Symbol" pitchFamily="18" charset="2"/>
              </a:rPr>
              <a:t>S</a:t>
            </a:r>
            <a:r>
              <a:rPr lang="en-US" sz="1600" dirty="0">
                <a:sym typeface="Symbol" pitchFamily="18" charset="2"/>
              </a:rPr>
              <a:t>(0) = 1 &gt; </a:t>
            </a:r>
            <a:r>
              <a:rPr lang="en-US" sz="1600" i="1" baseline="30000" dirty="0">
                <a:sym typeface="Symbol" pitchFamily="18" charset="2"/>
              </a:rPr>
              <a:t>0</a:t>
            </a:r>
            <a:r>
              <a:rPr lang="en-US" sz="1600" dirty="0">
                <a:sym typeface="Symbol" pitchFamily="18" charset="2"/>
              </a:rPr>
              <a:t> – 1 = 0		 </a:t>
            </a:r>
            <a:r>
              <a:rPr lang="en-US" sz="1600" i="1" dirty="0">
                <a:sym typeface="Symbol" pitchFamily="18" charset="2"/>
              </a:rPr>
              <a:t>S</a:t>
            </a:r>
            <a:r>
              <a:rPr lang="en-US" sz="1600" dirty="0">
                <a:sym typeface="Symbol" pitchFamily="18" charset="2"/>
              </a:rPr>
              <a:t>(1) = 2 &gt; </a:t>
            </a:r>
            <a:r>
              <a:rPr lang="en-US" sz="1600" i="1" baseline="30000" dirty="0">
                <a:sym typeface="Symbol" pitchFamily="18" charset="2"/>
              </a:rPr>
              <a:t>1</a:t>
            </a:r>
            <a:r>
              <a:rPr lang="en-US" sz="1600" dirty="0">
                <a:sym typeface="Symbol" pitchFamily="18" charset="2"/>
              </a:rPr>
              <a:t> – 1  0.62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Inductive case (</a:t>
            </a:r>
            <a:r>
              <a:rPr lang="en-US" sz="1800" i="1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 &gt; 1): 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	Show </a:t>
            </a:r>
            <a:r>
              <a:rPr lang="en-US" sz="1800" i="1" dirty="0"/>
              <a:t>S</a:t>
            </a:r>
            <a:r>
              <a:rPr lang="en-US" sz="1800" dirty="0"/>
              <a:t>(</a:t>
            </a:r>
            <a:r>
              <a:rPr lang="en-US" sz="1800" i="1" dirty="0"/>
              <a:t>k+1</a:t>
            </a:r>
            <a:r>
              <a:rPr lang="en-US" sz="1800" dirty="0"/>
              <a:t>) &gt; </a:t>
            </a:r>
            <a:r>
              <a:rPr lang="en-US" sz="1800" dirty="0">
                <a:sym typeface="Symbol" pitchFamily="18" charset="2"/>
              </a:rPr>
              <a:t></a:t>
            </a:r>
            <a:r>
              <a:rPr lang="en-US" sz="1800" i="1" baseline="30000" dirty="0">
                <a:sym typeface="Symbol" pitchFamily="18" charset="2"/>
              </a:rPr>
              <a:t>k+1</a:t>
            </a:r>
            <a:r>
              <a:rPr lang="en-US" sz="1800" dirty="0">
                <a:sym typeface="Symbol" pitchFamily="18" charset="2"/>
              </a:rPr>
              <a:t> – 1 assuming </a:t>
            </a:r>
            <a:r>
              <a:rPr lang="en-US" sz="1800" i="1" dirty="0"/>
              <a:t>S</a:t>
            </a:r>
            <a:r>
              <a:rPr lang="en-US" sz="1800" dirty="0"/>
              <a:t>(</a:t>
            </a:r>
            <a:r>
              <a:rPr lang="en-US" sz="1800" i="1" dirty="0"/>
              <a:t>k</a:t>
            </a:r>
            <a:r>
              <a:rPr lang="en-US" sz="1800" dirty="0"/>
              <a:t>) &gt; </a:t>
            </a:r>
            <a:r>
              <a:rPr lang="en-US" sz="1800" dirty="0">
                <a:sym typeface="Symbol" pitchFamily="18" charset="2"/>
              </a:rPr>
              <a:t></a:t>
            </a:r>
            <a:r>
              <a:rPr lang="en-US" sz="1800" i="1" baseline="30000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 – 1 and </a:t>
            </a:r>
            <a:r>
              <a:rPr lang="en-US" sz="1800" i="1" dirty="0"/>
              <a:t>S</a:t>
            </a:r>
            <a:r>
              <a:rPr lang="en-US" sz="1800" dirty="0"/>
              <a:t>(</a:t>
            </a:r>
            <a:r>
              <a:rPr lang="en-US" sz="1800" i="1" dirty="0"/>
              <a:t>k-1</a:t>
            </a:r>
            <a:r>
              <a:rPr lang="en-US" sz="1800" dirty="0"/>
              <a:t>) &gt; </a:t>
            </a:r>
            <a:r>
              <a:rPr lang="en-US" sz="1800" dirty="0">
                <a:sym typeface="Symbol" pitchFamily="18" charset="2"/>
              </a:rPr>
              <a:t></a:t>
            </a:r>
            <a:r>
              <a:rPr lang="en-US" sz="1800" i="1" baseline="30000" dirty="0">
                <a:sym typeface="Symbol" pitchFamily="18" charset="2"/>
              </a:rPr>
              <a:t>k-1</a:t>
            </a:r>
            <a:r>
              <a:rPr lang="en-US" sz="1800" dirty="0">
                <a:sym typeface="Symbol" pitchFamily="18" charset="2"/>
              </a:rPr>
              <a:t> – 1</a:t>
            </a:r>
          </a:p>
          <a:p>
            <a:pPr>
              <a:buNone/>
            </a:pPr>
            <a:endParaRPr lang="en-US" sz="700" dirty="0">
              <a:sym typeface="Symbol" pitchFamily="18" charset="2"/>
            </a:endParaRP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	</a:t>
            </a:r>
            <a:r>
              <a:rPr lang="en-US" sz="1800" b="1" i="1" dirty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(</a:t>
            </a:r>
            <a:r>
              <a:rPr lang="en-US" sz="1800" b="1" i="1" dirty="0">
                <a:solidFill>
                  <a:schemeClr val="accent2"/>
                </a:solidFill>
                <a:sym typeface="Symbol" pitchFamily="18" charset="2"/>
              </a:rPr>
              <a:t>k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+1)</a:t>
            </a:r>
            <a:r>
              <a:rPr lang="en-US" sz="1800" dirty="0">
                <a:sym typeface="Symbol" pitchFamily="18" charset="2"/>
              </a:rPr>
              <a:t> = 1 + </a:t>
            </a:r>
            <a:r>
              <a:rPr lang="en-US" sz="1800" i="1" dirty="0">
                <a:sym typeface="Symbol" pitchFamily="18" charset="2"/>
              </a:rPr>
              <a:t>S</a:t>
            </a:r>
            <a:r>
              <a:rPr lang="en-US" sz="1800" dirty="0">
                <a:sym typeface="Symbol" pitchFamily="18" charset="2"/>
              </a:rPr>
              <a:t>(</a:t>
            </a:r>
            <a:r>
              <a:rPr lang="en-US" sz="1800" i="1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) + </a:t>
            </a:r>
            <a:r>
              <a:rPr lang="en-US" sz="1800" i="1" dirty="0">
                <a:sym typeface="Symbol" pitchFamily="18" charset="2"/>
              </a:rPr>
              <a:t>S</a:t>
            </a:r>
            <a:r>
              <a:rPr lang="en-US" sz="1800" dirty="0">
                <a:sym typeface="Symbol" pitchFamily="18" charset="2"/>
              </a:rPr>
              <a:t>(</a:t>
            </a:r>
            <a:r>
              <a:rPr lang="en-US" sz="1800" i="1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-1)		by definition of </a:t>
            </a:r>
            <a:r>
              <a:rPr lang="en-US" sz="1800" i="1" dirty="0">
                <a:sym typeface="Symbol" pitchFamily="18" charset="2"/>
              </a:rPr>
              <a:t>S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		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&gt;</a:t>
            </a:r>
            <a:r>
              <a:rPr lang="en-US" sz="1800" dirty="0">
                <a:sym typeface="Symbol" pitchFamily="18" charset="2"/>
              </a:rPr>
              <a:t> 1 + </a:t>
            </a:r>
            <a:r>
              <a:rPr lang="en-US" sz="1800" i="1" baseline="30000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 – 1 + </a:t>
            </a:r>
            <a:r>
              <a:rPr lang="en-US" sz="1800" i="1" baseline="30000" dirty="0">
                <a:sym typeface="Symbol" pitchFamily="18" charset="2"/>
              </a:rPr>
              <a:t>k-1</a:t>
            </a:r>
            <a:r>
              <a:rPr lang="en-US" sz="1800" dirty="0">
                <a:sym typeface="Symbol" pitchFamily="18" charset="2"/>
              </a:rPr>
              <a:t> – 1	by induction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                = </a:t>
            </a:r>
            <a:r>
              <a:rPr lang="en-US" sz="1800" i="1" baseline="30000" dirty="0">
                <a:sym typeface="Symbol" pitchFamily="18" charset="2"/>
              </a:rPr>
              <a:t>k</a:t>
            </a:r>
            <a:r>
              <a:rPr lang="en-US" sz="1800" dirty="0">
                <a:sym typeface="Symbol" pitchFamily="18" charset="2"/>
              </a:rPr>
              <a:t> + </a:t>
            </a:r>
            <a:r>
              <a:rPr lang="en-US" sz="1800" i="1" baseline="30000" dirty="0">
                <a:sym typeface="Symbol" pitchFamily="18" charset="2"/>
              </a:rPr>
              <a:t>k-1</a:t>
            </a:r>
            <a:r>
              <a:rPr lang="en-US" sz="1800" dirty="0">
                <a:sym typeface="Symbol" pitchFamily="18" charset="2"/>
              </a:rPr>
              <a:t> – 1              	by arithmetic (1-1=0)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                = </a:t>
            </a:r>
            <a:r>
              <a:rPr lang="en-US" sz="1800" i="1" baseline="30000" dirty="0">
                <a:sym typeface="Symbol" pitchFamily="18" charset="2"/>
              </a:rPr>
              <a:t>k-1</a:t>
            </a:r>
            <a:r>
              <a:rPr lang="en-US" sz="1800" dirty="0">
                <a:sym typeface="Symbol" pitchFamily="18" charset="2"/>
              </a:rPr>
              <a:t> ( + 1) – 1		by arithmetic (factor </a:t>
            </a:r>
            <a:r>
              <a:rPr lang="en-US" sz="1800" i="1" baseline="30000" dirty="0">
                <a:sym typeface="Symbol" pitchFamily="18" charset="2"/>
              </a:rPr>
              <a:t>k-1</a:t>
            </a:r>
            <a:r>
              <a:rPr lang="en-US" sz="1800" dirty="0">
                <a:sym typeface="Symbol" pitchFamily="18" charset="2"/>
              </a:rPr>
              <a:t> )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	            = </a:t>
            </a:r>
            <a:r>
              <a:rPr lang="en-US" sz="1800" i="1" baseline="30000" dirty="0">
                <a:sym typeface="Symbol" pitchFamily="18" charset="2"/>
              </a:rPr>
              <a:t>k-1</a:t>
            </a:r>
            <a:r>
              <a:rPr lang="en-US" sz="1800" dirty="0">
                <a:sym typeface="Symbol" pitchFamily="18" charset="2"/>
              </a:rPr>
              <a:t> </a:t>
            </a:r>
            <a:r>
              <a:rPr lang="en-US" sz="1800" i="1" baseline="30000" dirty="0">
                <a:sym typeface="Symbol" pitchFamily="18" charset="2"/>
              </a:rPr>
              <a:t>2 </a:t>
            </a:r>
            <a:r>
              <a:rPr lang="en-US" sz="1800" dirty="0">
                <a:sym typeface="Symbol" pitchFamily="18" charset="2"/>
              </a:rPr>
              <a:t>– 1                 	by special property of </a:t>
            </a:r>
          </a:p>
          <a:p>
            <a:pPr>
              <a:buNone/>
            </a:pPr>
            <a:r>
              <a:rPr lang="en-US" sz="1800" dirty="0">
                <a:sym typeface="Symbol" pitchFamily="18" charset="2"/>
              </a:rPr>
              <a:t>                = 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</a:t>
            </a:r>
            <a:r>
              <a:rPr lang="en-US" sz="1800" b="1" i="1" baseline="30000" dirty="0">
                <a:solidFill>
                  <a:schemeClr val="accent2"/>
                </a:solidFill>
                <a:sym typeface="Symbol" pitchFamily="18" charset="2"/>
              </a:rPr>
              <a:t>k+1</a:t>
            </a:r>
            <a:r>
              <a:rPr lang="en-US" sz="1800" b="1" dirty="0">
                <a:solidFill>
                  <a:schemeClr val="accent2"/>
                </a:solidFill>
                <a:sym typeface="Symbol" pitchFamily="18" charset="2"/>
              </a:rPr>
              <a:t> – 1 </a:t>
            </a:r>
            <a:r>
              <a:rPr lang="en-US" sz="1800" dirty="0">
                <a:sym typeface="Symbol" pitchFamily="18" charset="2"/>
              </a:rPr>
              <a:t>                   	by arithmetic (add exponents)</a:t>
            </a:r>
          </a:p>
          <a:p>
            <a:pPr>
              <a:buNone/>
            </a:pPr>
            <a:endParaRPr lang="en-US" sz="1800" dirty="0">
              <a:sym typeface="Symbol" pitchFamily="18" charset="2"/>
            </a:endParaRPr>
          </a:p>
          <a:p>
            <a:pPr>
              <a:buNone/>
            </a:pPr>
            <a:endParaRPr lang="en-US" sz="1800" dirty="0">
              <a:sym typeface="Symbol" pitchFamily="18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BD24E6E-B444-2B44-9D72-728FA2FFC8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7257" y="501650"/>
                <a:ext cx="5666685" cy="13318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BD24E6E-B444-2B44-9D72-728FA2FFC8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257" y="501650"/>
                <a:ext cx="5666685" cy="1331814"/>
              </a:xfrm>
              <a:prstGeom prst="rect">
                <a:avLst/>
              </a:prstGeom>
              <a:blipFill>
                <a:blip r:embed="rId7"/>
                <a:stretch>
                  <a:fillRect l="-17713" t="-190566" b="-246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CE3E08-259F-4396-9E1D-9D803DF29AE8}"/>
                  </a:ext>
                </a:extLst>
              </p14:cNvPr>
              <p14:cNvContentPartPr/>
              <p14:nvPr/>
            </p14:nvContentPartPr>
            <p14:xfrm>
              <a:off x="1058760" y="1527480"/>
              <a:ext cx="8079840" cy="4743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CE3E08-259F-4396-9E1D-9D803DF29A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9400" y="1518120"/>
                <a:ext cx="8098560" cy="47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92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Now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295400"/>
            <a:ext cx="9144000" cy="5060950"/>
          </a:xfrm>
        </p:spPr>
        <p:txBody>
          <a:bodyPr>
            <a:normAutofit/>
          </a:bodyPr>
          <a:lstStyle/>
          <a:p>
            <a:r>
              <a:rPr lang="en-US" sz="2400"/>
              <a:t>Worst-case complexity of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find</a:t>
            </a:r>
            <a:r>
              <a:rPr lang="en-US" sz="2400"/>
              <a:t>: </a:t>
            </a:r>
            <a:r>
              <a:rPr lang="en-US" sz="2400" i="1"/>
              <a:t>__________</a:t>
            </a:r>
            <a:endParaRPr lang="en-US" sz="2400"/>
          </a:p>
          <a:p>
            <a:pPr lvl="1"/>
            <a:r>
              <a:rPr lang="en-US" sz="2000"/>
              <a:t>Tree is balanced</a:t>
            </a:r>
          </a:p>
          <a:p>
            <a:r>
              <a:rPr lang="en-US" sz="2400"/>
              <a:t>Worst-case complexity of </a:t>
            </a:r>
            <a:r>
              <a:rPr lang="en-US" sz="2400" b="1">
                <a:latin typeface="Courier New" pitchFamily="49" charset="0"/>
                <a:cs typeface="Courier New" pitchFamily="49" charset="0"/>
              </a:rPr>
              <a:t>insert</a:t>
            </a:r>
            <a:r>
              <a:rPr lang="en-US" sz="2400"/>
              <a:t>: </a:t>
            </a:r>
            <a:r>
              <a:rPr lang="en-US" sz="2400" i="1"/>
              <a:t>__________</a:t>
            </a:r>
            <a:endParaRPr lang="en-US" sz="2400"/>
          </a:p>
          <a:p>
            <a:pPr lvl="1"/>
            <a:r>
              <a:rPr lang="en-US" sz="2000"/>
              <a:t>Tree starts balanced</a:t>
            </a:r>
          </a:p>
          <a:p>
            <a:pPr lvl="1"/>
            <a:r>
              <a:rPr lang="en-US" sz="2000"/>
              <a:t>A rotation is </a:t>
            </a:r>
            <a:r>
              <a:rPr lang="en-US" sz="2000" i="1"/>
              <a:t>O</a:t>
            </a:r>
            <a:r>
              <a:rPr lang="en-US" sz="2000"/>
              <a:t>(1) and there’s an </a:t>
            </a:r>
            <a:r>
              <a:rPr lang="en-US" sz="2000" i="1"/>
              <a:t>O</a:t>
            </a:r>
            <a:r>
              <a:rPr lang="en-US" sz="2000"/>
              <a:t>(</a:t>
            </a:r>
            <a:r>
              <a:rPr lang="en-US" sz="2000" b="1"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2000"/>
              <a:t> </a:t>
            </a:r>
            <a:r>
              <a:rPr lang="en-US" sz="2000" i="1"/>
              <a:t>n</a:t>
            </a:r>
            <a:r>
              <a:rPr lang="en-US" sz="2000"/>
              <a:t>) path to root</a:t>
            </a:r>
          </a:p>
          <a:p>
            <a:pPr lvl="1"/>
            <a:r>
              <a:rPr lang="en-US" sz="2000"/>
              <a:t>(Same complexity even without one-rotation-is-enough fact)</a:t>
            </a:r>
          </a:p>
          <a:p>
            <a:pPr lvl="1"/>
            <a:r>
              <a:rPr lang="en-US" sz="2000"/>
              <a:t>Tree ends balanced</a:t>
            </a:r>
            <a:endParaRPr lang="en-US" sz="2400"/>
          </a:p>
          <a:p>
            <a:r>
              <a:rPr lang="en-US" sz="2400"/>
              <a:t>Worst-case complexity of </a:t>
            </a:r>
            <a:r>
              <a:rPr lang="en-US" sz="2400" b="1" err="1">
                <a:latin typeface="Courier New" pitchFamily="49" charset="0"/>
                <a:cs typeface="Courier New" pitchFamily="49" charset="0"/>
              </a:rPr>
              <a:t>buildTree</a:t>
            </a:r>
            <a:r>
              <a:rPr lang="en-US" sz="2400"/>
              <a:t>: </a:t>
            </a:r>
            <a:r>
              <a:rPr lang="en-US" sz="2400" i="1"/>
              <a:t>_________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r>
              <a:rPr lang="en-US" sz="2400" b="1">
                <a:latin typeface="Courier New" pitchFamily="49" charset="0"/>
                <a:cs typeface="Courier New" pitchFamily="49" charset="0"/>
              </a:rPr>
              <a:t>delete? </a:t>
            </a:r>
            <a:r>
              <a:rPr lang="en-US" sz="1000"/>
              <a:t>(see 3 ed. Weiss)</a:t>
            </a:r>
            <a:r>
              <a:rPr lang="en-US" sz="2400"/>
              <a:t> requires more rotations: _________</a:t>
            </a:r>
          </a:p>
          <a:p>
            <a:r>
              <a:rPr lang="en-US" sz="2400"/>
              <a:t>Lazy deletion? ________________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5E037F-D481-449E-AA9B-ABC3D1634CC7}"/>
                  </a:ext>
                </a:extLst>
              </p14:cNvPr>
              <p14:cNvContentPartPr/>
              <p14:nvPr/>
            </p14:nvContentPartPr>
            <p14:xfrm>
              <a:off x="437400" y="1026000"/>
              <a:ext cx="8266320" cy="470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5E037F-D481-449E-AA9B-ABC3D1634C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040" y="1016640"/>
                <a:ext cx="8285040" cy="47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73175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Pros and Cons of AVL Trees</a:t>
            </a:r>
          </a:p>
        </p:txBody>
      </p:sp>
      <p:sp>
        <p:nvSpPr>
          <p:cNvPr id="9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199" y="1295401"/>
            <a:ext cx="1051559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/>
              <a:t>Arguments for AVL trees:</a:t>
            </a:r>
          </a:p>
          <a:p>
            <a:pPr marL="457200" indent="-457200"/>
            <a:endParaRPr lang="en-US" sz="2400" dirty="0"/>
          </a:p>
          <a:p>
            <a:pPr marL="457200" indent="-457200">
              <a:buFontTx/>
              <a:buAutoNum type="arabicPeriod"/>
            </a:pPr>
            <a:r>
              <a:rPr lang="en-US" sz="2400" dirty="0"/>
              <a:t>All operations logarithmic worst-case because trees are </a:t>
            </a:r>
            <a:r>
              <a:rPr lang="en-US" sz="2400" i="1" dirty="0"/>
              <a:t>always</a:t>
            </a:r>
            <a:r>
              <a:rPr lang="en-US" sz="2400" dirty="0"/>
              <a:t> balanced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Big perk! </a:t>
            </a:r>
            <a:r>
              <a:rPr lang="en-US" sz="2400" b="1" i="1" u="sng" dirty="0"/>
              <a:t>Squaring</a:t>
            </a:r>
            <a:r>
              <a:rPr lang="en-US" sz="2400" dirty="0"/>
              <a:t> input size will only at most </a:t>
            </a:r>
            <a:r>
              <a:rPr lang="en-US" sz="2400" b="1" i="1" u="sng" dirty="0"/>
              <a:t>double</a:t>
            </a:r>
            <a:r>
              <a:rPr lang="en-US" sz="2400" dirty="0"/>
              <a:t> the time it takes</a:t>
            </a:r>
          </a:p>
          <a:p>
            <a:pPr marL="457200" indent="-457200">
              <a:buFontTx/>
              <a:buAutoNum type="arabicPeriod"/>
            </a:pPr>
            <a:r>
              <a:rPr lang="en-US" sz="2400" dirty="0"/>
              <a:t>Height balancing adds no more than a constant factor to the speed of </a:t>
            </a:r>
            <a:r>
              <a:rPr lang="en-US" sz="2400" dirty="0">
                <a:cs typeface="Courier New" pitchFamily="49" charset="0"/>
              </a:rPr>
              <a:t>insert</a:t>
            </a:r>
            <a:r>
              <a:rPr lang="en-US" sz="2400" dirty="0"/>
              <a:t> and </a:t>
            </a:r>
            <a:r>
              <a:rPr lang="en-US" sz="2400" dirty="0">
                <a:cs typeface="Courier New" pitchFamily="49" charset="0"/>
              </a:rPr>
              <a:t>delete</a:t>
            </a:r>
            <a:endParaRPr lang="en-US" sz="2400" dirty="0"/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Arguments against AVL trees:</a:t>
            </a:r>
          </a:p>
          <a:p>
            <a:pPr marL="457200" indent="-457200"/>
            <a:endParaRPr lang="en-US" sz="2400" dirty="0"/>
          </a:p>
          <a:p>
            <a:pPr marL="457200" indent="-457200">
              <a:buFontTx/>
              <a:buAutoNum type="arabicPeriod"/>
            </a:pPr>
            <a:r>
              <a:rPr lang="en-US" sz="2400" dirty="0"/>
              <a:t>Difficult to program &amp; debug</a:t>
            </a:r>
          </a:p>
          <a:p>
            <a:pPr marL="457200" indent="-457200">
              <a:buFontTx/>
              <a:buAutoNum type="arabicPeriod"/>
            </a:pPr>
            <a:r>
              <a:rPr lang="en-US" sz="2400" dirty="0"/>
              <a:t>More space for height field</a:t>
            </a:r>
          </a:p>
          <a:p>
            <a:pPr marL="457200" indent="-457200">
              <a:buFontTx/>
              <a:buAutoNum type="arabicPeriod"/>
            </a:pPr>
            <a:r>
              <a:rPr lang="en-US" sz="2400" dirty="0"/>
              <a:t>Asymptotically faster but rebalancing takes a little time</a:t>
            </a:r>
          </a:p>
          <a:p>
            <a:pPr marL="457200" indent="-457200">
              <a:buFontTx/>
              <a:buAutoNum type="arabicPeriod"/>
            </a:pPr>
            <a:r>
              <a:rPr lang="en-US" sz="2400" dirty="0"/>
              <a:t>Most large searches are done in database-like systems on disk and use other structures (e.g., B-trees, our next data structure)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>
              <a:defRPr/>
            </a:pPr>
            <a:fld id="{7922C343-6ADB-4A56-8C51-BFF12237847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71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975600" y="37719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11</a:t>
            </a:r>
          </a:p>
        </p:txBody>
      </p:sp>
      <p:sp>
        <p:nvSpPr>
          <p:cNvPr id="23554" name="Oval 5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3505200" y="37528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23555" name="Oval 6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7264400" y="31051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8</a:t>
            </a:r>
          </a:p>
        </p:txBody>
      </p:sp>
      <p:sp>
        <p:nvSpPr>
          <p:cNvPr id="23556" name="Oval 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4419600" y="31051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23557" name="Oval 8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5842000" y="24384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6</a:t>
            </a:r>
          </a:p>
        </p:txBody>
      </p:sp>
      <p:cxnSp>
        <p:nvCxnSpPr>
          <p:cNvPr id="23558" name="AutoShape 9"/>
          <p:cNvCxnSpPr>
            <a:cxnSpLocks noChangeShapeType="1"/>
            <a:stCxn id="23557" idx="3"/>
            <a:endCxn id="23556" idx="0"/>
          </p:cNvCxnSpPr>
          <p:nvPr>
            <p:custDataLst>
              <p:tags r:id="rId6"/>
            </p:custDataLst>
          </p:nvPr>
        </p:nvCxnSpPr>
        <p:spPr bwMode="auto">
          <a:xfrm flipH="1">
            <a:off x="4673601" y="2701926"/>
            <a:ext cx="12430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59" name="AutoShape 10"/>
          <p:cNvCxnSpPr>
            <a:cxnSpLocks noChangeShapeType="1"/>
            <a:stCxn id="23557" idx="5"/>
            <a:endCxn id="23555" idx="0"/>
          </p:cNvCxnSpPr>
          <p:nvPr>
            <p:custDataLst>
              <p:tags r:id="rId7"/>
            </p:custDataLst>
          </p:nvPr>
        </p:nvCxnSpPr>
        <p:spPr bwMode="auto">
          <a:xfrm>
            <a:off x="6275388" y="2701926"/>
            <a:ext cx="12430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60" name="AutoShape 12"/>
          <p:cNvCxnSpPr>
            <a:cxnSpLocks noChangeShapeType="1"/>
            <a:stCxn id="23555" idx="5"/>
            <a:endCxn id="23553" idx="0"/>
          </p:cNvCxnSpPr>
          <p:nvPr>
            <p:custDataLst>
              <p:tags r:id="rId8"/>
            </p:custDataLst>
          </p:nvPr>
        </p:nvCxnSpPr>
        <p:spPr bwMode="auto">
          <a:xfrm>
            <a:off x="7697788" y="3368676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561" name="AutoShape 13"/>
          <p:cNvCxnSpPr>
            <a:cxnSpLocks noChangeShapeType="1"/>
            <a:stCxn id="23556" idx="3"/>
            <a:endCxn id="23554" idx="0"/>
          </p:cNvCxnSpPr>
          <p:nvPr>
            <p:custDataLst>
              <p:tags r:id="rId9"/>
            </p:custDataLst>
          </p:nvPr>
        </p:nvCxnSpPr>
        <p:spPr bwMode="auto">
          <a:xfrm flipH="1">
            <a:off x="3759201" y="3368676"/>
            <a:ext cx="735013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62" name="Oval 44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7061200" y="4498975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10</a:t>
            </a:r>
          </a:p>
        </p:txBody>
      </p:sp>
      <p:cxnSp>
        <p:nvCxnSpPr>
          <p:cNvPr id="23563" name="AutoShape 45"/>
          <p:cNvCxnSpPr>
            <a:cxnSpLocks noChangeShapeType="1"/>
            <a:stCxn id="23553" idx="3"/>
          </p:cNvCxnSpPr>
          <p:nvPr>
            <p:custDataLst>
              <p:tags r:id="rId11"/>
            </p:custDataLst>
          </p:nvPr>
        </p:nvCxnSpPr>
        <p:spPr bwMode="auto">
          <a:xfrm flipH="1">
            <a:off x="7391401" y="4035425"/>
            <a:ext cx="658813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64" name="Oval 4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8788400" y="44958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12</a:t>
            </a:r>
          </a:p>
        </p:txBody>
      </p:sp>
      <p:cxnSp>
        <p:nvCxnSpPr>
          <p:cNvPr id="23565" name="AutoShape 47"/>
          <p:cNvCxnSpPr>
            <a:cxnSpLocks noChangeShapeType="1"/>
            <a:stCxn id="23553" idx="5"/>
            <a:endCxn id="23564" idx="1"/>
          </p:cNvCxnSpPr>
          <p:nvPr>
            <p:custDataLst>
              <p:tags r:id="rId13"/>
            </p:custDataLst>
          </p:nvPr>
        </p:nvCxnSpPr>
        <p:spPr bwMode="auto">
          <a:xfrm rot="16200000" flipH="1">
            <a:off x="8375651" y="4049713"/>
            <a:ext cx="520700" cy="454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566" name="Oval 48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6375400" y="3816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7</a:t>
            </a:r>
          </a:p>
        </p:txBody>
      </p:sp>
      <p:cxnSp>
        <p:nvCxnSpPr>
          <p:cNvPr id="23567" name="AutoShape 49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H="1">
            <a:off x="6705601" y="3352800"/>
            <a:ext cx="658813" cy="444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Text Box 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14800" y="36576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9" name="Text Box 2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05600" y="44196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0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296400" y="440055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1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43600" y="3733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2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029200" y="3048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3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610600" y="3733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4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48600" y="3048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477000" y="2362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3576" name="Rectangle 2"/>
          <p:cNvSpPr>
            <a:spLocks noGrp="1" noChangeArrowheads="1"/>
          </p:cNvSpPr>
          <p:nvPr>
            <p:ph type="title"/>
            <p:custDataLst>
              <p:tags r:id="rId24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EX1: An AVL tree?</a:t>
            </a:r>
          </a:p>
        </p:txBody>
      </p:sp>
      <p:sp>
        <p:nvSpPr>
          <p:cNvPr id="23577" name="Date Placeholder 26"/>
          <p:cNvSpPr>
            <a:spLocks noGrp="1"/>
          </p:cNvSpPr>
          <p:nvPr>
            <p:ph type="dt" sz="quarter" idx="10"/>
            <p:custDataLst>
              <p:tags r:id="rId25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23578" name="Slide Number Placeholder 27"/>
          <p:cNvSpPr>
            <a:spLocks noGrp="1"/>
          </p:cNvSpPr>
          <p:nvPr>
            <p:ph type="sldNum" sz="quarter" idx="12"/>
            <p:custDataLst>
              <p:tags r:id="rId26"/>
            </p:custDataLst>
          </p:nvPr>
        </p:nvSpPr>
        <p:spPr>
          <a:noFill/>
        </p:spPr>
        <p:txBody>
          <a:bodyPr/>
          <a:lstStyle/>
          <a:p>
            <a:fld id="{DF1A541F-ABE1-443B-801B-80ABB4CF50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56DB323-B1F1-7A4C-8B03-0631DFFB5C2D}"/>
              </a:ext>
            </a:extLst>
          </p:cNvPr>
          <p:cNvSpPr/>
          <p:nvPr/>
        </p:nvSpPr>
        <p:spPr>
          <a:xfrm>
            <a:off x="0" y="0"/>
            <a:ext cx="12192000" cy="1421296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F52E7-EC51-FD4F-BF80-2A67A42D0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083"/>
            <a:ext cx="10515600" cy="788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/>
              <a:t>Pacing of lecture?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B88A1-C655-7E46-ACA9-8477F46D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EACB7-486C-C040-B7E8-A585A937B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F018D-A113-44B2-BA5D-E3BD5C944D75}" type="slidenum">
              <a:rPr lang="en-US" smtClean="0"/>
              <a:t>60</a:t>
            </a:fld>
            <a:endParaRPr lang="en-US"/>
          </a:p>
        </p:txBody>
      </p:sp>
      <p:pic>
        <p:nvPicPr>
          <p:cNvPr id="1028" name="Picture 4" descr="Logos | Poll Everywhere">
            <a:extLst>
              <a:ext uri="{FF2B5EF4-FFF2-40B4-BE49-F238E27FC236}">
                <a16:creationId xmlns:a16="http://schemas.microsoft.com/office/drawing/2014/main" id="{B70850F1-74F0-924C-89E5-3C6227CFE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3" y="225203"/>
            <a:ext cx="4124512" cy="95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A2FDBB8-B375-AE48-BDD3-87496E41C2F8}"/>
              </a:ext>
            </a:extLst>
          </p:cNvPr>
          <p:cNvSpPr/>
          <p:nvPr/>
        </p:nvSpPr>
        <p:spPr>
          <a:xfrm>
            <a:off x="5665694" y="412376"/>
            <a:ext cx="3505200" cy="59167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err="1"/>
              <a:t>pollev.com</a:t>
            </a:r>
            <a:r>
              <a:rPr lang="en-US" sz="2400" b="1"/>
              <a:t>/</a:t>
            </a:r>
            <a:r>
              <a:rPr lang="en-US" sz="2400" b="1" err="1"/>
              <a:t>artliu</a:t>
            </a:r>
            <a:endParaRPr lang="en-US" sz="2400" b="1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B8DEE5-16D9-5741-827A-684296E2FE78}"/>
              </a:ext>
            </a:extLst>
          </p:cNvPr>
          <p:cNvSpPr txBox="1">
            <a:spLocks/>
          </p:cNvSpPr>
          <p:nvPr/>
        </p:nvSpPr>
        <p:spPr>
          <a:xfrm>
            <a:off x="838200" y="2545977"/>
            <a:ext cx="2611056" cy="3507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/>
              <a:t>Too slow</a:t>
            </a:r>
          </a:p>
          <a:p>
            <a:pPr marL="514350" indent="-514350">
              <a:buAutoNum type="arabicPeriod"/>
            </a:pPr>
            <a:r>
              <a:rPr lang="en-US"/>
              <a:t>A little slow</a:t>
            </a:r>
          </a:p>
          <a:p>
            <a:pPr marL="514350" indent="-514350">
              <a:buAutoNum type="arabicPeriod"/>
            </a:pPr>
            <a:r>
              <a:rPr lang="en-US"/>
              <a:t>Just right</a:t>
            </a:r>
          </a:p>
          <a:p>
            <a:pPr marL="514350" indent="-514350">
              <a:buAutoNum type="arabicPeriod"/>
            </a:pPr>
            <a:r>
              <a:rPr lang="en-US"/>
              <a:t>A little fast</a:t>
            </a:r>
          </a:p>
          <a:p>
            <a:pPr marL="514350" indent="-514350">
              <a:buAutoNum type="arabicPeriod"/>
            </a:pPr>
            <a:r>
              <a:rPr lang="en-US"/>
              <a:t>Too fast</a:t>
            </a:r>
          </a:p>
          <a:p>
            <a:pPr marL="0" indent="0">
              <a:buNone/>
            </a:pPr>
            <a:endParaRPr lang="en-US"/>
          </a:p>
          <a:p>
            <a:pPr marL="514350" indent="-514350">
              <a:buAutoNum type="arabicPeriod"/>
            </a:pP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6CA60A-5F2C-8240-94E9-633E5C3C6863}"/>
              </a:ext>
            </a:extLst>
          </p:cNvPr>
          <p:cNvSpPr txBox="1">
            <a:spLocks/>
          </p:cNvSpPr>
          <p:nvPr/>
        </p:nvSpPr>
        <p:spPr>
          <a:xfrm>
            <a:off x="6096000" y="3142072"/>
            <a:ext cx="5306028" cy="175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Start doing ____</a:t>
            </a:r>
          </a:p>
          <a:p>
            <a:pPr marL="0" indent="0">
              <a:buNone/>
            </a:pPr>
            <a:r>
              <a:rPr lang="en-US"/>
              <a:t>Continue doing ___</a:t>
            </a:r>
          </a:p>
          <a:p>
            <a:pPr marL="0" indent="0">
              <a:buNone/>
            </a:pPr>
            <a:r>
              <a:rPr lang="en-US"/>
              <a:t>Stop doing ___</a:t>
            </a:r>
          </a:p>
        </p:txBody>
      </p:sp>
    </p:spTree>
    <p:extLst>
      <p:ext uri="{BB962C8B-B14F-4D97-AF65-F5344CB8AC3E}">
        <p14:creationId xmlns:p14="http://schemas.microsoft.com/office/powerpoint/2010/main" val="41817027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More Examples…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8067" name="Date Placeholder 3"/>
          <p:cNvSpPr>
            <a:spLocks noGrp="1"/>
          </p:cNvSpPr>
          <p:nvPr>
            <p:ph type="dt" sz="quarter" idx="10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noFill/>
        </p:spPr>
        <p:txBody>
          <a:bodyPr/>
          <a:lstStyle/>
          <a:p>
            <a:fld id="{012379D3-85A4-4051-9B4B-C0BC371255B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BE70B-BF33-4BC5-9CE7-5C8D0143AFF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196079"/>
            <a:ext cx="360424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/>
              <a:t>single rotation?</a:t>
            </a:r>
          </a:p>
          <a:p>
            <a:pPr marL="342900" indent="-342900">
              <a:buFontTx/>
              <a:buAutoNum type="arabicPeriod"/>
            </a:pPr>
            <a:endParaRPr lang="en-US" sz="2400"/>
          </a:p>
          <a:p>
            <a:pPr marL="342900" indent="-342900">
              <a:buFontTx/>
              <a:buAutoNum type="arabicPeriod"/>
            </a:pPr>
            <a:endParaRPr lang="en-US" sz="2400"/>
          </a:p>
          <a:p>
            <a:pPr marL="342900" indent="-342900">
              <a:buFontTx/>
              <a:buAutoNum type="arabicPeriod"/>
            </a:pPr>
            <a:r>
              <a:rPr lang="en-US" sz="2400"/>
              <a:t>double rotation?</a:t>
            </a:r>
          </a:p>
          <a:p>
            <a:pPr marL="342900" indent="-342900">
              <a:buFontTx/>
              <a:buAutoNum type="arabicPeriod"/>
            </a:pPr>
            <a:endParaRPr lang="en-US" sz="2400"/>
          </a:p>
          <a:p>
            <a:pPr marL="342900" indent="-342900">
              <a:buFontTx/>
              <a:buAutoNum type="arabicPeriod"/>
            </a:pPr>
            <a:endParaRPr lang="en-US" sz="2400"/>
          </a:p>
          <a:p>
            <a:pPr marL="342900" indent="-342900">
              <a:buFontTx/>
              <a:buAutoNum type="arabicPeriod"/>
            </a:pPr>
            <a:r>
              <a:rPr lang="en-US" sz="2400"/>
              <a:t>no rotation?</a:t>
            </a:r>
          </a:p>
        </p:txBody>
      </p:sp>
      <p:sp>
        <p:nvSpPr>
          <p:cNvPr id="5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65721"/>
            <a:ext cx="49391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/>
              <a:t>Inserting what integer values would cause the tree to need a: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4CE419-DFDF-5148-9221-7099A5F63756}"/>
              </a:ext>
            </a:extLst>
          </p:cNvPr>
          <p:cNvGrpSpPr/>
          <p:nvPr/>
        </p:nvGrpSpPr>
        <p:grpSpPr>
          <a:xfrm>
            <a:off x="5777345" y="1800672"/>
            <a:ext cx="4334922" cy="2642176"/>
            <a:chOff x="5777345" y="2387024"/>
            <a:chExt cx="3138488" cy="1912938"/>
          </a:xfrm>
        </p:grpSpPr>
        <p:sp>
          <p:nvSpPr>
            <p:cNvPr id="7" name="Oval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50558" y="2387024"/>
              <a:ext cx="403225" cy="3794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9</a:t>
              </a:r>
            </a:p>
          </p:txBody>
        </p:sp>
        <p:sp>
          <p:nvSpPr>
            <p:cNvPr id="8" name="Oval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742545" y="2820411"/>
              <a:ext cx="403225" cy="3794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5</a:t>
              </a:r>
            </a:p>
          </p:txBody>
        </p:sp>
        <p:sp>
          <p:nvSpPr>
            <p:cNvPr id="9" name="Oval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91683" y="3369686"/>
              <a:ext cx="403225" cy="3794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2</a:t>
              </a:r>
            </a:p>
          </p:txBody>
        </p:sp>
        <p:sp>
          <p:nvSpPr>
            <p:cNvPr id="10" name="Oval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001433" y="2820411"/>
              <a:ext cx="403225" cy="3794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11</a:t>
              </a:r>
            </a:p>
          </p:txBody>
        </p:sp>
        <p:sp>
          <p:nvSpPr>
            <p:cNvPr id="11" name="Oval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333095" y="3369686"/>
              <a:ext cx="403225" cy="3794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7</a:t>
              </a:r>
            </a:p>
          </p:txBody>
        </p:sp>
        <p:cxnSp>
          <p:nvCxnSpPr>
            <p:cNvPr id="12" name="AutoShape 12"/>
            <p:cNvCxnSpPr>
              <a:cxnSpLocks noChangeShapeType="1"/>
              <a:stCxn id="9" idx="7"/>
              <a:endCxn id="8" idx="3"/>
            </p:cNvCxnSpPr>
            <p:nvPr>
              <p:custDataLst>
                <p:tags r:id="rId9"/>
              </p:custDataLst>
            </p:nvPr>
          </p:nvCxnSpPr>
          <p:spPr bwMode="auto">
            <a:xfrm flipV="1">
              <a:off x="6536170" y="3144262"/>
              <a:ext cx="265113" cy="2809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" name="AutoShape 13"/>
            <p:cNvCxnSpPr>
              <a:cxnSpLocks noChangeShapeType="1"/>
              <a:stCxn id="8" idx="7"/>
              <a:endCxn id="7" idx="3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7087032" y="2710873"/>
              <a:ext cx="322262" cy="165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" name="AutoShape 14"/>
            <p:cNvCxnSpPr>
              <a:cxnSpLocks noChangeShapeType="1"/>
              <a:stCxn id="11" idx="1"/>
              <a:endCxn id="8" idx="5"/>
            </p:cNvCxnSpPr>
            <p:nvPr>
              <p:custDataLst>
                <p:tags r:id="rId11"/>
              </p:custDataLst>
            </p:nvPr>
          </p:nvCxnSpPr>
          <p:spPr bwMode="auto">
            <a:xfrm flipH="1" flipV="1">
              <a:off x="7087032" y="3144262"/>
              <a:ext cx="304800" cy="2809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" name="AutoShape 15"/>
            <p:cNvCxnSpPr>
              <a:cxnSpLocks noChangeShapeType="1"/>
              <a:stCxn id="10" idx="1"/>
              <a:endCxn id="7" idx="5"/>
            </p:cNvCxnSpPr>
            <p:nvPr>
              <p:custDataLst>
                <p:tags r:id="rId12"/>
              </p:custDataLst>
            </p:nvPr>
          </p:nvCxnSpPr>
          <p:spPr bwMode="auto">
            <a:xfrm flipH="1" flipV="1">
              <a:off x="7695045" y="2710873"/>
              <a:ext cx="365125" cy="165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6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512608" y="3369686"/>
              <a:ext cx="403225" cy="3794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13</a:t>
              </a:r>
            </a:p>
          </p:txBody>
        </p:sp>
        <p:cxnSp>
          <p:nvCxnSpPr>
            <p:cNvPr id="17" name="AutoShape 17"/>
            <p:cNvCxnSpPr>
              <a:cxnSpLocks noChangeShapeType="1"/>
              <a:stCxn id="16" idx="1"/>
              <a:endCxn id="10" idx="5"/>
            </p:cNvCxnSpPr>
            <p:nvPr>
              <p:custDataLst>
                <p:tags r:id="rId14"/>
              </p:custDataLst>
            </p:nvPr>
          </p:nvCxnSpPr>
          <p:spPr bwMode="auto">
            <a:xfrm flipH="1" flipV="1">
              <a:off x="8345920" y="3144262"/>
              <a:ext cx="225425" cy="2809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8" name="Oval 1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585383" y="3920549"/>
              <a:ext cx="403225" cy="3794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3</a:t>
              </a:r>
            </a:p>
          </p:txBody>
        </p:sp>
        <p:cxnSp>
          <p:nvCxnSpPr>
            <p:cNvPr id="19" name="AutoShape 19"/>
            <p:cNvCxnSpPr>
              <a:cxnSpLocks noChangeShapeType="1"/>
              <a:stCxn id="18" idx="1"/>
              <a:endCxn id="9" idx="5"/>
            </p:cNvCxnSpPr>
            <p:nvPr>
              <p:custDataLst>
                <p:tags r:id="rId16"/>
              </p:custDataLst>
            </p:nvPr>
          </p:nvCxnSpPr>
          <p:spPr bwMode="auto">
            <a:xfrm flipH="1" flipV="1">
              <a:off x="6536169" y="3693537"/>
              <a:ext cx="107950" cy="282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0" name="Oval 2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77345" y="3920549"/>
              <a:ext cx="403225" cy="37941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0</a:t>
              </a:r>
            </a:p>
          </p:txBody>
        </p:sp>
        <p:cxnSp>
          <p:nvCxnSpPr>
            <p:cNvPr id="21" name="AutoShape 22"/>
            <p:cNvCxnSpPr>
              <a:cxnSpLocks noChangeShapeType="1"/>
              <a:stCxn id="20" idx="7"/>
              <a:endCxn id="9" idx="3"/>
            </p:cNvCxnSpPr>
            <p:nvPr>
              <p:custDataLst>
                <p:tags r:id="rId18"/>
              </p:custDataLst>
            </p:nvPr>
          </p:nvCxnSpPr>
          <p:spPr bwMode="auto">
            <a:xfrm flipV="1">
              <a:off x="6121833" y="3693537"/>
              <a:ext cx="128587" cy="2825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id="{6C13DC14-FF9C-1E4B-AABE-8877BA7C4A92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838200" y="365126"/>
            <a:ext cx="10515600" cy="837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Single and Double Rotations</a:t>
            </a:r>
          </a:p>
        </p:txBody>
      </p:sp>
    </p:spTree>
    <p:extLst>
      <p:ext uri="{BB962C8B-B14F-4D97-AF65-F5344CB8AC3E}">
        <p14:creationId xmlns:p14="http://schemas.microsoft.com/office/powerpoint/2010/main" val="27319368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4676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8" name="Oval 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69342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9" name="Oval 8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867400" y="2133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10" name="AutoShape 10"/>
          <p:cNvCxnSpPr>
            <a:cxnSpLocks noChangeShapeType="1"/>
            <a:stCxn id="9" idx="5"/>
            <a:endCxn id="8" idx="0"/>
          </p:cNvCxnSpPr>
          <p:nvPr>
            <p:custDataLst>
              <p:tags r:id="rId4"/>
            </p:custDataLst>
          </p:nvPr>
        </p:nvCxnSpPr>
        <p:spPr bwMode="auto">
          <a:xfrm>
            <a:off x="6192838" y="24780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" name="AutoShape 11"/>
          <p:cNvCxnSpPr>
            <a:cxnSpLocks noChangeShapeType="1"/>
            <a:stCxn id="8" idx="5"/>
            <a:endCxn id="6" idx="0"/>
          </p:cNvCxnSpPr>
          <p:nvPr>
            <p:custDataLst>
              <p:tags r:id="rId5"/>
            </p:custDataLst>
          </p:nvPr>
        </p:nvCxnSpPr>
        <p:spPr bwMode="auto">
          <a:xfrm>
            <a:off x="7259638" y="3367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" name="Oval 14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77343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13" name="Oval 15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7124700" y="480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cxnSp>
        <p:nvCxnSpPr>
          <p:cNvPr id="14" name="AutoShape 16"/>
          <p:cNvCxnSpPr>
            <a:cxnSpLocks noChangeShapeType="1"/>
            <a:stCxn id="6" idx="3"/>
            <a:endCxn id="13" idx="0"/>
          </p:cNvCxnSpPr>
          <p:nvPr>
            <p:custDataLst>
              <p:tags r:id="rId8"/>
            </p:custDataLst>
          </p:nvPr>
        </p:nvCxnSpPr>
        <p:spPr bwMode="auto">
          <a:xfrm flipH="1">
            <a:off x="7315201" y="4256088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7"/>
          <p:cNvCxnSpPr>
            <a:cxnSpLocks noChangeShapeType="1"/>
            <a:stCxn id="6" idx="5"/>
            <a:endCxn id="12" idx="0"/>
          </p:cNvCxnSpPr>
          <p:nvPr>
            <p:custDataLst>
              <p:tags r:id="rId9"/>
            </p:custDataLst>
          </p:nvPr>
        </p:nvCxnSpPr>
        <p:spPr bwMode="auto">
          <a:xfrm>
            <a:off x="7793038" y="4256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" name="Oval 19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6408738" y="39100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17" name="AutoShape 20"/>
          <p:cNvCxnSpPr>
            <a:cxnSpLocks noChangeShapeType="1"/>
            <a:stCxn id="8" idx="3"/>
            <a:endCxn id="16" idx="0"/>
          </p:cNvCxnSpPr>
          <p:nvPr>
            <p:custDataLst>
              <p:tags r:id="rId11"/>
            </p:custDataLst>
          </p:nvPr>
        </p:nvCxnSpPr>
        <p:spPr bwMode="auto">
          <a:xfrm flipH="1">
            <a:off x="6599239" y="3367089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Text Box 2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10002" y="45116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9" name="Text Box 2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00" y="35972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0" name="Text Box 2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54750" y="35972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2" name="Text Box 27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62800" y="2759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3" name="Text Box 2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721350" y="1828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4" name="Text Box 29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94252" y="45085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3" name="Oval 4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3340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34" name="Oval 5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4267200" y="391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5" name="Oval 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800600" y="302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cxnSp>
        <p:nvCxnSpPr>
          <p:cNvPr id="36" name="AutoShape 12"/>
          <p:cNvCxnSpPr>
            <a:cxnSpLocks noChangeShapeType="1"/>
            <a:stCxn id="35" idx="3"/>
            <a:endCxn id="34" idx="0"/>
          </p:cNvCxnSpPr>
          <p:nvPr>
            <p:custDataLst>
              <p:tags r:id="rId21"/>
            </p:custDataLst>
          </p:nvPr>
        </p:nvCxnSpPr>
        <p:spPr bwMode="auto">
          <a:xfrm flipH="1">
            <a:off x="4457701" y="3367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7" name="AutoShape 13"/>
          <p:cNvCxnSpPr>
            <a:cxnSpLocks noChangeShapeType="1"/>
            <a:stCxn id="35" idx="5"/>
            <a:endCxn id="33" idx="0"/>
          </p:cNvCxnSpPr>
          <p:nvPr>
            <p:custDataLst>
              <p:tags r:id="rId22"/>
            </p:custDataLst>
          </p:nvPr>
        </p:nvCxnSpPr>
        <p:spPr bwMode="auto">
          <a:xfrm>
            <a:off x="5126038" y="3367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8" name="Text Box 2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114800" y="36576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39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562600" y="35972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40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572000" y="275907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41" name="AutoShape 9"/>
          <p:cNvCxnSpPr>
            <a:cxnSpLocks noChangeShapeType="1"/>
          </p:cNvCxnSpPr>
          <p:nvPr>
            <p:custDataLst>
              <p:tags r:id="rId26"/>
            </p:custDataLst>
          </p:nvPr>
        </p:nvCxnSpPr>
        <p:spPr bwMode="auto">
          <a:xfrm flipH="1">
            <a:off x="4991101" y="24780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" name="Rectangle 2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Easy Insert</a:t>
            </a:r>
          </a:p>
        </p:txBody>
      </p:sp>
      <p:sp>
        <p:nvSpPr>
          <p:cNvPr id="43" name="Text Box 1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889126" y="2098675"/>
            <a:ext cx="1017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Insert(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)</a:t>
            </a:r>
          </a:p>
        </p:txBody>
      </p:sp>
      <p:sp>
        <p:nvSpPr>
          <p:cNvPr id="44" name="Text Box 3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865313" y="5486400"/>
            <a:ext cx="1462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Unbalanced?</a:t>
            </a:r>
          </a:p>
        </p:txBody>
      </p:sp>
    </p:spTree>
    <p:extLst>
      <p:ext uri="{BB962C8B-B14F-4D97-AF65-F5344CB8AC3E}">
        <p14:creationId xmlns:p14="http://schemas.microsoft.com/office/powerpoint/2010/main" val="6508242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6" name="Oval 3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7467600" y="353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7" name="Oval 4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5334000" y="353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8" name="Oval 5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267200" y="3530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6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6934200" y="264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10" name="Oval 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4800600" y="264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1" name="Oval 8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867400" y="1752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12" name="AutoShape 9"/>
          <p:cNvCxnSpPr>
            <a:cxnSpLocks noChangeShapeType="1"/>
            <a:stCxn id="11" idx="3"/>
            <a:endCxn id="10" idx="0"/>
          </p:cNvCxnSpPr>
          <p:nvPr>
            <p:custDataLst>
              <p:tags r:id="rId7"/>
            </p:custDataLst>
          </p:nvPr>
        </p:nvCxnSpPr>
        <p:spPr bwMode="auto">
          <a:xfrm flipH="1">
            <a:off x="4991101" y="20970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AutoShape 10"/>
          <p:cNvCxnSpPr>
            <a:cxnSpLocks noChangeShapeType="1"/>
            <a:stCxn id="11" idx="5"/>
            <a:endCxn id="9" idx="0"/>
          </p:cNvCxnSpPr>
          <p:nvPr>
            <p:custDataLst>
              <p:tags r:id="rId8"/>
            </p:custDataLst>
          </p:nvPr>
        </p:nvCxnSpPr>
        <p:spPr bwMode="auto">
          <a:xfrm>
            <a:off x="6192838" y="20970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" name="AutoShape 11"/>
          <p:cNvCxnSpPr>
            <a:cxnSpLocks noChangeShapeType="1"/>
            <a:stCxn id="9" idx="5"/>
            <a:endCxn id="6" idx="0"/>
          </p:cNvCxnSpPr>
          <p:nvPr>
            <p:custDataLst>
              <p:tags r:id="rId9"/>
            </p:custDataLst>
          </p:nvPr>
        </p:nvCxnSpPr>
        <p:spPr bwMode="auto">
          <a:xfrm>
            <a:off x="7259638" y="2986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" name="AutoShape 12"/>
          <p:cNvCxnSpPr>
            <a:cxnSpLocks noChangeShapeType="1"/>
            <a:stCxn id="10" idx="3"/>
            <a:endCxn id="8" idx="0"/>
          </p:cNvCxnSpPr>
          <p:nvPr>
            <p:custDataLst>
              <p:tags r:id="rId10"/>
            </p:custDataLst>
          </p:nvPr>
        </p:nvCxnSpPr>
        <p:spPr bwMode="auto">
          <a:xfrm flipH="1">
            <a:off x="4457701" y="29860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3"/>
          <p:cNvCxnSpPr>
            <a:cxnSpLocks noChangeShapeType="1"/>
            <a:stCxn id="10" idx="5"/>
            <a:endCxn id="7" idx="0"/>
          </p:cNvCxnSpPr>
          <p:nvPr>
            <p:custDataLst>
              <p:tags r:id="rId11"/>
            </p:custDataLst>
          </p:nvPr>
        </p:nvCxnSpPr>
        <p:spPr bwMode="auto">
          <a:xfrm>
            <a:off x="5126038" y="29860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" name="Oval 14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7734300" y="4419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18" name="Oval 15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7124700" y="4419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cxnSp>
        <p:nvCxnSpPr>
          <p:cNvPr id="19" name="AutoShape 16"/>
          <p:cNvCxnSpPr>
            <a:cxnSpLocks noChangeShapeType="1"/>
            <a:stCxn id="6" idx="3"/>
            <a:endCxn id="18" idx="0"/>
          </p:cNvCxnSpPr>
          <p:nvPr>
            <p:custDataLst>
              <p:tags r:id="rId14"/>
            </p:custDataLst>
          </p:nvPr>
        </p:nvCxnSpPr>
        <p:spPr bwMode="auto">
          <a:xfrm flipH="1">
            <a:off x="7315201" y="3875088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17"/>
          <p:cNvCxnSpPr>
            <a:cxnSpLocks noChangeShapeType="1"/>
            <a:stCxn id="6" idx="5"/>
            <a:endCxn id="17" idx="0"/>
          </p:cNvCxnSpPr>
          <p:nvPr>
            <p:custDataLst>
              <p:tags r:id="rId15"/>
            </p:custDataLst>
          </p:nvPr>
        </p:nvCxnSpPr>
        <p:spPr bwMode="auto">
          <a:xfrm>
            <a:off x="7793038" y="38750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Text Box 1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889125" y="1717675"/>
            <a:ext cx="1152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Insert(</a:t>
            </a:r>
            <a:r>
              <a:rPr lang="en-US">
                <a:solidFill>
                  <a:srgbClr val="FF0000"/>
                </a:solidFill>
              </a:rPr>
              <a:t>33</a:t>
            </a:r>
            <a:r>
              <a:rPr lang="en-US"/>
              <a:t>)</a:t>
            </a:r>
          </a:p>
        </p:txBody>
      </p:sp>
      <p:sp>
        <p:nvSpPr>
          <p:cNvPr id="22" name="Oval 19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521200" y="4419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23" name="AutoShape 20"/>
          <p:cNvCxnSpPr>
            <a:cxnSpLocks noChangeShapeType="1"/>
            <a:stCxn id="8" idx="5"/>
            <a:endCxn id="22" idx="0"/>
          </p:cNvCxnSpPr>
          <p:nvPr>
            <p:custDataLst>
              <p:tags r:id="rId18"/>
            </p:custDataLst>
          </p:nvPr>
        </p:nvCxnSpPr>
        <p:spPr bwMode="auto">
          <a:xfrm>
            <a:off x="4592638" y="38750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" name="Oval 21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6408738" y="35290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25" name="AutoShape 22"/>
          <p:cNvCxnSpPr>
            <a:cxnSpLocks noChangeShapeType="1"/>
            <a:stCxn id="9" idx="3"/>
            <a:endCxn id="24" idx="0"/>
          </p:cNvCxnSpPr>
          <p:nvPr>
            <p:custDataLst>
              <p:tags r:id="rId20"/>
            </p:custDataLst>
          </p:nvPr>
        </p:nvCxnSpPr>
        <p:spPr bwMode="auto">
          <a:xfrm flipH="1">
            <a:off x="6599239" y="2986089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6" name="Group 23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4114800" y="1447801"/>
            <a:ext cx="4114800" cy="3082925"/>
            <a:chOff x="1632" y="1152"/>
            <a:chExt cx="2592" cy="1942"/>
          </a:xfrm>
        </p:grpSpPr>
        <p:sp>
          <p:nvSpPr>
            <p:cNvPr id="27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632" y="225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8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29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393" y="284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0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84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1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8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2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544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3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920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4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52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5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44" y="115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6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13" y="2840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728" y="283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38" name="Rectangle 2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Hard Insert</a:t>
            </a:r>
          </a:p>
        </p:txBody>
      </p:sp>
      <p:sp>
        <p:nvSpPr>
          <p:cNvPr id="39" name="Text Box 3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855788" y="5486400"/>
            <a:ext cx="1245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How to fix?</a:t>
            </a:r>
          </a:p>
        </p:txBody>
      </p:sp>
      <p:sp>
        <p:nvSpPr>
          <p:cNvPr id="40" name="Text Box 3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65313" y="4876800"/>
            <a:ext cx="1462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Unbalanced?</a:t>
            </a:r>
          </a:p>
        </p:txBody>
      </p:sp>
    </p:spTree>
    <p:extLst>
      <p:ext uri="{BB962C8B-B14F-4D97-AF65-F5344CB8AC3E}">
        <p14:creationId xmlns:p14="http://schemas.microsoft.com/office/powerpoint/2010/main" val="37986750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65126"/>
            <a:ext cx="10515600" cy="837510"/>
          </a:xfrm>
        </p:spPr>
        <p:txBody>
          <a:bodyPr/>
          <a:lstStyle/>
          <a:p>
            <a:pPr eaLnBrk="1" hangingPunct="1"/>
            <a:r>
              <a:rPr lang="en-US"/>
              <a:t>Single Rotation</a:t>
            </a:r>
          </a:p>
        </p:txBody>
      </p:sp>
      <p:sp>
        <p:nvSpPr>
          <p:cNvPr id="97283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257800" y="33782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284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1242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97285" name="Oval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05740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7286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24892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7287" name="Oval 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97288" name="Oval 8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1600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97289" name="AutoShape 9"/>
          <p:cNvCxnSpPr>
            <a:cxnSpLocks noChangeShapeType="1"/>
            <a:stCxn id="97288" idx="3"/>
            <a:endCxn id="97287" idx="0"/>
          </p:cNvCxnSpPr>
          <p:nvPr>
            <p:custDataLst>
              <p:tags r:id="rId9"/>
            </p:custDataLst>
          </p:nvPr>
        </p:nvCxnSpPr>
        <p:spPr bwMode="auto">
          <a:xfrm flipH="1">
            <a:off x="2781301" y="19446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290" name="AutoShape 10"/>
          <p:cNvCxnSpPr>
            <a:cxnSpLocks noChangeShapeType="1"/>
            <a:stCxn id="97288" idx="5"/>
            <a:endCxn id="97286" idx="0"/>
          </p:cNvCxnSpPr>
          <p:nvPr>
            <p:custDataLst>
              <p:tags r:id="rId10"/>
            </p:custDataLst>
          </p:nvPr>
        </p:nvCxnSpPr>
        <p:spPr bwMode="auto">
          <a:xfrm>
            <a:off x="3983038" y="19446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291" name="AutoShape 11"/>
          <p:cNvCxnSpPr>
            <a:cxnSpLocks noChangeShapeType="1"/>
            <a:stCxn id="97286" idx="5"/>
            <a:endCxn id="97283" idx="0"/>
          </p:cNvCxnSpPr>
          <p:nvPr>
            <p:custDataLst>
              <p:tags r:id="rId11"/>
            </p:custDataLst>
          </p:nvPr>
        </p:nvCxnSpPr>
        <p:spPr bwMode="auto">
          <a:xfrm>
            <a:off x="5049838" y="2833688"/>
            <a:ext cx="398462" cy="5254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97292" name="AutoShape 12"/>
          <p:cNvCxnSpPr>
            <a:cxnSpLocks noChangeShapeType="1"/>
            <a:stCxn id="97287" idx="3"/>
            <a:endCxn id="97285" idx="0"/>
          </p:cNvCxnSpPr>
          <p:nvPr>
            <p:custDataLst>
              <p:tags r:id="rId12"/>
            </p:custDataLst>
          </p:nvPr>
        </p:nvCxnSpPr>
        <p:spPr bwMode="auto">
          <a:xfrm flipH="1">
            <a:off x="2247901" y="28336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293" name="AutoShape 13"/>
          <p:cNvCxnSpPr>
            <a:cxnSpLocks noChangeShapeType="1"/>
            <a:stCxn id="97287" idx="5"/>
            <a:endCxn id="97284" idx="0"/>
          </p:cNvCxnSpPr>
          <p:nvPr>
            <p:custDataLst>
              <p:tags r:id="rId13"/>
            </p:custDataLst>
          </p:nvPr>
        </p:nvCxnSpPr>
        <p:spPr bwMode="auto">
          <a:xfrm>
            <a:off x="2916238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294" name="Oval 14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52450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97295" name="Oval 15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91490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cxnSp>
        <p:nvCxnSpPr>
          <p:cNvPr id="97296" name="AutoShape 16"/>
          <p:cNvCxnSpPr>
            <a:cxnSpLocks noChangeShapeType="1"/>
            <a:stCxn id="97283" idx="3"/>
            <a:endCxn id="97295" idx="0"/>
          </p:cNvCxnSpPr>
          <p:nvPr>
            <p:custDataLst>
              <p:tags r:id="rId16"/>
            </p:custDataLst>
          </p:nvPr>
        </p:nvCxnSpPr>
        <p:spPr bwMode="auto">
          <a:xfrm flipH="1">
            <a:off x="5105401" y="3722688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297" name="AutoShape 17"/>
          <p:cNvCxnSpPr>
            <a:cxnSpLocks noChangeShapeType="1"/>
            <a:stCxn id="97283" idx="5"/>
            <a:endCxn id="97294" idx="0"/>
          </p:cNvCxnSpPr>
          <p:nvPr>
            <p:custDataLst>
              <p:tags r:id="rId17"/>
            </p:custDataLst>
          </p:nvPr>
        </p:nvCxnSpPr>
        <p:spPr bwMode="auto">
          <a:xfrm>
            <a:off x="5583238" y="37226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298" name="Oval 1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231140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97299" name="AutoShape 19"/>
          <p:cNvCxnSpPr>
            <a:cxnSpLocks noChangeShapeType="1"/>
            <a:stCxn id="97285" idx="5"/>
            <a:endCxn id="97298" idx="0"/>
          </p:cNvCxnSpPr>
          <p:nvPr>
            <p:custDataLst>
              <p:tags r:id="rId19"/>
            </p:custDataLst>
          </p:nvPr>
        </p:nvCxnSpPr>
        <p:spPr bwMode="auto">
          <a:xfrm>
            <a:off x="2382838" y="37226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300" name="Oval 20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198938" y="337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97301" name="AutoShape 21"/>
          <p:cNvCxnSpPr>
            <a:cxnSpLocks noChangeShapeType="1"/>
            <a:stCxn id="97286" idx="3"/>
            <a:endCxn id="97300" idx="0"/>
          </p:cNvCxnSpPr>
          <p:nvPr>
            <p:custDataLst>
              <p:tags r:id="rId21"/>
            </p:custDataLst>
          </p:nvPr>
        </p:nvCxnSpPr>
        <p:spPr bwMode="auto">
          <a:xfrm flipH="1">
            <a:off x="4389439" y="2833689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302" name="Oval 22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5715000" y="51816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33</a:t>
            </a:r>
          </a:p>
        </p:txBody>
      </p:sp>
      <p:cxnSp>
        <p:nvCxnSpPr>
          <p:cNvPr id="97303" name="AutoShape 23"/>
          <p:cNvCxnSpPr>
            <a:cxnSpLocks noChangeShapeType="1"/>
            <a:stCxn id="97294" idx="5"/>
            <a:endCxn id="97302" idx="0"/>
          </p:cNvCxnSpPr>
          <p:nvPr>
            <p:custDataLst>
              <p:tags r:id="rId23"/>
            </p:custDataLst>
          </p:nvPr>
        </p:nvCxnSpPr>
        <p:spPr bwMode="auto">
          <a:xfrm>
            <a:off x="5849938" y="4611688"/>
            <a:ext cx="555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97304" name="Group 24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1905000" y="1295401"/>
            <a:ext cx="4114800" cy="3082925"/>
            <a:chOff x="1632" y="1152"/>
            <a:chExt cx="2592" cy="1942"/>
          </a:xfrm>
        </p:grpSpPr>
        <p:sp>
          <p:nvSpPr>
            <p:cNvPr id="97343" name="Text Box 25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632" y="225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97344" name="Text Box 26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97345" name="Text Box 27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3393" y="284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97346" name="Text Box 28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84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7347" name="Text Box 29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98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97348" name="Text Box 30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544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97349" name="Text Box 31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920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97350" name="Text Box 32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552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97351" name="Text Box 33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2644" y="115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97352" name="Text Box 34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4013" y="2840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97353" name="Text Box 35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728" y="283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97305" name="Text Box 3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19402" y="4876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97306" name="AutoShape 37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5105401" y="2133600"/>
            <a:ext cx="804863" cy="1447800"/>
          </a:xfrm>
          <a:custGeom>
            <a:avLst/>
            <a:gdLst>
              <a:gd name="T0" fmla="*/ 9800 w 21600"/>
              <a:gd name="T1" fmla="*/ 882689 h 21600"/>
              <a:gd name="T2" fmla="*/ 226144 w 21600"/>
              <a:gd name="T3" fmla="*/ 1268300 h 21600"/>
              <a:gd name="T4" fmla="*/ 111563 w 21600"/>
              <a:gd name="T5" fmla="*/ 841534 h 21600"/>
              <a:gd name="T6" fmla="*/ -12483 w 21600"/>
              <a:gd name="T7" fmla="*/ 212143 h 21600"/>
              <a:gd name="T8" fmla="*/ 199912 w 21600"/>
              <a:gd name="T9" fmla="*/ 140959 h 21600"/>
              <a:gd name="T10" fmla="*/ 239521 w 21600"/>
              <a:gd name="T11" fmla="*/ 52295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4202" y="6276"/>
                </a:moveTo>
                <a:cubicBezTo>
                  <a:pt x="3288" y="7607"/>
                  <a:pt x="2800" y="9185"/>
                  <a:pt x="2800" y="10799"/>
                </a:cubicBezTo>
                <a:cubicBezTo>
                  <a:pt x="2799" y="13647"/>
                  <a:pt x="4313" y="16279"/>
                  <a:pt x="6773" y="17712"/>
                </a:cubicBezTo>
                <a:lnTo>
                  <a:pt x="5364" y="20132"/>
                </a:lnTo>
                <a:cubicBezTo>
                  <a:pt x="2043" y="18197"/>
                  <a:pt x="0" y="14643"/>
                  <a:pt x="0" y="10800"/>
                </a:cubicBezTo>
                <a:cubicBezTo>
                  <a:pt x="-1" y="8619"/>
                  <a:pt x="659" y="6490"/>
                  <a:pt x="1892" y="4692"/>
                </a:cubicBezTo>
                <a:lnTo>
                  <a:pt x="-335" y="3165"/>
                </a:lnTo>
                <a:lnTo>
                  <a:pt x="5365" y="2103"/>
                </a:lnTo>
                <a:lnTo>
                  <a:pt x="6428" y="7802"/>
                </a:lnTo>
                <a:lnTo>
                  <a:pt x="4202" y="627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7" name="AutoShape 38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5715000" y="1828801"/>
            <a:ext cx="812800" cy="288925"/>
          </a:xfrm>
          <a:prstGeom prst="rightArrow">
            <a:avLst>
              <a:gd name="adj1" fmla="val 50000"/>
              <a:gd name="adj2" fmla="val 7033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308" name="Oval 39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959485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97309" name="Oval 40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746125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97310" name="Oval 41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6394450" y="3378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7311" name="Oval 42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9061450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97312" name="Oval 43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6927850" y="2489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97313" name="Oval 44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7994650" y="1600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97314" name="AutoShape 45"/>
          <p:cNvCxnSpPr>
            <a:cxnSpLocks noChangeShapeType="1"/>
            <a:stCxn id="97313" idx="3"/>
            <a:endCxn id="97312" idx="0"/>
          </p:cNvCxnSpPr>
          <p:nvPr>
            <p:custDataLst>
              <p:tags r:id="rId34"/>
            </p:custDataLst>
          </p:nvPr>
        </p:nvCxnSpPr>
        <p:spPr bwMode="auto">
          <a:xfrm flipH="1">
            <a:off x="7118351" y="19446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315" name="AutoShape 46"/>
          <p:cNvCxnSpPr>
            <a:cxnSpLocks noChangeShapeType="1"/>
            <a:stCxn id="97313" idx="5"/>
            <a:endCxn id="97311" idx="0"/>
          </p:cNvCxnSpPr>
          <p:nvPr>
            <p:custDataLst>
              <p:tags r:id="rId35"/>
            </p:custDataLst>
          </p:nvPr>
        </p:nvCxnSpPr>
        <p:spPr bwMode="auto">
          <a:xfrm>
            <a:off x="8320088" y="19446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316" name="AutoShape 47"/>
          <p:cNvCxnSpPr>
            <a:cxnSpLocks noChangeShapeType="1"/>
            <a:stCxn id="97311" idx="5"/>
            <a:endCxn id="97308" idx="0"/>
          </p:cNvCxnSpPr>
          <p:nvPr>
            <p:custDataLst>
              <p:tags r:id="rId36"/>
            </p:custDataLst>
          </p:nvPr>
        </p:nvCxnSpPr>
        <p:spPr bwMode="auto">
          <a:xfrm>
            <a:off x="9386888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317" name="AutoShape 48"/>
          <p:cNvCxnSpPr>
            <a:cxnSpLocks noChangeShapeType="1"/>
            <a:stCxn id="97312" idx="3"/>
            <a:endCxn id="97310" idx="0"/>
          </p:cNvCxnSpPr>
          <p:nvPr>
            <p:custDataLst>
              <p:tags r:id="rId37"/>
            </p:custDataLst>
          </p:nvPr>
        </p:nvCxnSpPr>
        <p:spPr bwMode="auto">
          <a:xfrm flipH="1">
            <a:off x="6584951" y="28336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318" name="AutoShape 49"/>
          <p:cNvCxnSpPr>
            <a:cxnSpLocks noChangeShapeType="1"/>
            <a:stCxn id="97312" idx="5"/>
            <a:endCxn id="97309" idx="0"/>
          </p:cNvCxnSpPr>
          <p:nvPr>
            <p:custDataLst>
              <p:tags r:id="rId38"/>
            </p:custDataLst>
          </p:nvPr>
        </p:nvCxnSpPr>
        <p:spPr bwMode="auto">
          <a:xfrm>
            <a:off x="7253288" y="28336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319" name="Oval 50"/>
          <p:cNvSpPr>
            <a:spLocks noChangeAspect="1" noChangeArrowheads="1"/>
          </p:cNvSpPr>
          <p:nvPr>
            <p:custDataLst>
              <p:tags r:id="rId39"/>
            </p:custDataLst>
          </p:nvPr>
        </p:nvSpPr>
        <p:spPr bwMode="auto">
          <a:xfrm>
            <a:off x="986155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33</a:t>
            </a:r>
          </a:p>
        </p:txBody>
      </p:sp>
      <p:cxnSp>
        <p:nvCxnSpPr>
          <p:cNvPr id="97320" name="AutoShape 51"/>
          <p:cNvCxnSpPr>
            <a:cxnSpLocks noChangeShapeType="1"/>
            <a:stCxn id="97308" idx="5"/>
            <a:endCxn id="97319" idx="0"/>
          </p:cNvCxnSpPr>
          <p:nvPr>
            <p:custDataLst>
              <p:tags r:id="rId40"/>
            </p:custDataLst>
          </p:nvPr>
        </p:nvCxnSpPr>
        <p:spPr bwMode="auto">
          <a:xfrm>
            <a:off x="9920288" y="37226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321" name="Oval 52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6648450" y="42672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97322" name="AutoShape 53"/>
          <p:cNvCxnSpPr>
            <a:cxnSpLocks noChangeShapeType="1"/>
            <a:stCxn id="97310" idx="5"/>
            <a:endCxn id="97321" idx="0"/>
          </p:cNvCxnSpPr>
          <p:nvPr>
            <p:custDataLst>
              <p:tags r:id="rId42"/>
            </p:custDataLst>
          </p:nvPr>
        </p:nvCxnSpPr>
        <p:spPr bwMode="auto">
          <a:xfrm>
            <a:off x="6719888" y="37226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323" name="Oval 54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8535988" y="3376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cxnSp>
        <p:nvCxnSpPr>
          <p:cNvPr id="97324" name="AutoShape 55"/>
          <p:cNvCxnSpPr>
            <a:cxnSpLocks noChangeShapeType="1"/>
            <a:stCxn id="97311" idx="3"/>
            <a:endCxn id="97323" idx="0"/>
          </p:cNvCxnSpPr>
          <p:nvPr>
            <p:custDataLst>
              <p:tags r:id="rId44"/>
            </p:custDataLst>
          </p:nvPr>
        </p:nvCxnSpPr>
        <p:spPr bwMode="auto">
          <a:xfrm flipH="1">
            <a:off x="8726489" y="2833689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97325" name="Group 5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6242050" y="1295401"/>
            <a:ext cx="4114800" cy="3082925"/>
            <a:chOff x="1632" y="1152"/>
            <a:chExt cx="2592" cy="1942"/>
          </a:xfrm>
        </p:grpSpPr>
        <p:sp>
          <p:nvSpPr>
            <p:cNvPr id="97332" name="Text Box 57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632" y="225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97333" name="Text Box 58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97334" name="Text Box 59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393" y="284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97335" name="Text Box 60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84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97336" name="Text Box 61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98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97337" name="Text Box 62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544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97338" name="Text Box 63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920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97339" name="Text Box 64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552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97340" name="Text Box 65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644" y="115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97341" name="Text Box 66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013" y="2840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97342" name="Text Box 67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728" y="283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97326" name="Oval 68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8801100" y="4265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sp>
        <p:nvSpPr>
          <p:cNvPr id="97327" name="Oval 69"/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8191500" y="42656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97328" name="AutoShape 70"/>
          <p:cNvCxnSpPr>
            <a:cxnSpLocks noChangeShapeType="1"/>
            <a:stCxn id="97323" idx="3"/>
            <a:endCxn id="97327" idx="0"/>
          </p:cNvCxnSpPr>
          <p:nvPr>
            <p:custDataLst>
              <p:tags r:id="rId48"/>
            </p:custDataLst>
          </p:nvPr>
        </p:nvCxnSpPr>
        <p:spPr bwMode="auto">
          <a:xfrm flipH="1">
            <a:off x="8382000" y="3721101"/>
            <a:ext cx="209550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7329" name="AutoShape 71"/>
          <p:cNvCxnSpPr>
            <a:cxnSpLocks noChangeShapeType="1"/>
            <a:stCxn id="97323" idx="5"/>
            <a:endCxn id="97326" idx="0"/>
          </p:cNvCxnSpPr>
          <p:nvPr>
            <p:custDataLst>
              <p:tags r:id="rId49"/>
            </p:custDataLst>
          </p:nvPr>
        </p:nvCxnSpPr>
        <p:spPr bwMode="auto">
          <a:xfrm>
            <a:off x="8861426" y="3721101"/>
            <a:ext cx="130175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7330" name="Text Box 72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976802" y="39751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97331" name="Slide Number Placeholder 74"/>
          <p:cNvSpPr>
            <a:spLocks noGrp="1"/>
          </p:cNvSpPr>
          <p:nvPr>
            <p:ph type="sldNum" sz="quarter" idx="12"/>
            <p:custDataLst>
              <p:tags r:id="rId51"/>
            </p:custDataLst>
          </p:nvPr>
        </p:nvSpPr>
        <p:spPr>
          <a:noFill/>
        </p:spPr>
        <p:txBody>
          <a:bodyPr/>
          <a:lstStyle/>
          <a:p>
            <a:fld id="{6C970A5E-D70A-45C7-8D8C-F14EA1B7E9A2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7/08/2022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E5D10-4854-4137-8742-C0671C09891B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0480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Hard Insert </a:t>
            </a:r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89125" y="1793875"/>
            <a:ext cx="11509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Insert(</a:t>
            </a:r>
            <a:r>
              <a:rPr lang="en-US">
                <a:solidFill>
                  <a:srgbClr val="FF0000"/>
                </a:solidFill>
              </a:rPr>
              <a:t>18</a:t>
            </a:r>
            <a:r>
              <a:rPr lang="en-US"/>
              <a:t>)</a:t>
            </a:r>
          </a:p>
        </p:txBody>
      </p:sp>
      <p:sp>
        <p:nvSpPr>
          <p:cNvPr id="8" name="Text Box 3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55788" y="5181600"/>
            <a:ext cx="12455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How to fix?</a:t>
            </a:r>
          </a:p>
        </p:txBody>
      </p:sp>
      <p:sp>
        <p:nvSpPr>
          <p:cNvPr id="9" name="Text Box 3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4343400"/>
            <a:ext cx="1462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Unbalanced?</a:t>
            </a:r>
          </a:p>
        </p:txBody>
      </p:sp>
      <p:sp>
        <p:nvSpPr>
          <p:cNvPr id="10" name="Oval 4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7467600" y="360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1" name="Oval 5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5334000" y="360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12" name="Oval 6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267200" y="3606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3" name="Oval 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6934200" y="2717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sp>
        <p:nvSpPr>
          <p:cNvPr id="14" name="Oval 8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4800600" y="2717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5" name="Oval 9"/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5867400" y="1828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16" name="AutoShape 10"/>
          <p:cNvCxnSpPr>
            <a:cxnSpLocks noChangeShapeType="1"/>
            <a:stCxn id="15" idx="3"/>
            <a:endCxn id="14" idx="0"/>
          </p:cNvCxnSpPr>
          <p:nvPr>
            <p:custDataLst>
              <p:tags r:id="rId11"/>
            </p:custDataLst>
          </p:nvPr>
        </p:nvCxnSpPr>
        <p:spPr bwMode="auto">
          <a:xfrm flipH="1">
            <a:off x="4991101" y="21732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11"/>
          <p:cNvCxnSpPr>
            <a:cxnSpLocks noChangeShapeType="1"/>
            <a:stCxn id="15" idx="5"/>
            <a:endCxn id="13" idx="0"/>
          </p:cNvCxnSpPr>
          <p:nvPr>
            <p:custDataLst>
              <p:tags r:id="rId12"/>
            </p:custDataLst>
          </p:nvPr>
        </p:nvCxnSpPr>
        <p:spPr bwMode="auto">
          <a:xfrm>
            <a:off x="6192838" y="21732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2"/>
          <p:cNvCxnSpPr>
            <a:cxnSpLocks noChangeShapeType="1"/>
            <a:stCxn id="13" idx="5"/>
            <a:endCxn id="10" idx="0"/>
          </p:cNvCxnSpPr>
          <p:nvPr>
            <p:custDataLst>
              <p:tags r:id="rId13"/>
            </p:custDataLst>
          </p:nvPr>
        </p:nvCxnSpPr>
        <p:spPr bwMode="auto">
          <a:xfrm>
            <a:off x="7259638" y="30622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13"/>
          <p:cNvCxnSpPr>
            <a:cxnSpLocks noChangeShapeType="1"/>
            <a:stCxn id="14" idx="3"/>
            <a:endCxn id="12" idx="0"/>
          </p:cNvCxnSpPr>
          <p:nvPr>
            <p:custDataLst>
              <p:tags r:id="rId14"/>
            </p:custDataLst>
          </p:nvPr>
        </p:nvCxnSpPr>
        <p:spPr bwMode="auto">
          <a:xfrm flipH="1">
            <a:off x="4457701" y="30622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14"/>
          <p:cNvCxnSpPr>
            <a:cxnSpLocks noChangeShapeType="1"/>
            <a:stCxn id="14" idx="5"/>
            <a:endCxn id="11" idx="0"/>
          </p:cNvCxnSpPr>
          <p:nvPr>
            <p:custDataLst>
              <p:tags r:id="rId15"/>
            </p:custDataLst>
          </p:nvPr>
        </p:nvCxnSpPr>
        <p:spPr bwMode="auto">
          <a:xfrm>
            <a:off x="5126038" y="30622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Oval 15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7734300" y="449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22" name="Oval 1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7124700" y="449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cxnSp>
        <p:nvCxnSpPr>
          <p:cNvPr id="23" name="AutoShape 17"/>
          <p:cNvCxnSpPr>
            <a:cxnSpLocks noChangeShapeType="1"/>
            <a:stCxn id="10" idx="3"/>
            <a:endCxn id="22" idx="0"/>
          </p:cNvCxnSpPr>
          <p:nvPr>
            <p:custDataLst>
              <p:tags r:id="rId18"/>
            </p:custDataLst>
          </p:nvPr>
        </p:nvCxnSpPr>
        <p:spPr bwMode="auto">
          <a:xfrm flipH="1">
            <a:off x="7315201" y="3951288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18"/>
          <p:cNvCxnSpPr>
            <a:cxnSpLocks noChangeShapeType="1"/>
            <a:stCxn id="10" idx="5"/>
            <a:endCxn id="21" idx="0"/>
          </p:cNvCxnSpPr>
          <p:nvPr>
            <p:custDataLst>
              <p:tags r:id="rId19"/>
            </p:custDataLst>
          </p:nvPr>
        </p:nvCxnSpPr>
        <p:spPr bwMode="auto">
          <a:xfrm>
            <a:off x="7793038" y="39512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" name="Oval 19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521200" y="44958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26" name="AutoShape 20"/>
          <p:cNvCxnSpPr>
            <a:cxnSpLocks noChangeShapeType="1"/>
            <a:stCxn id="12" idx="5"/>
            <a:endCxn id="25" idx="0"/>
          </p:cNvCxnSpPr>
          <p:nvPr>
            <p:custDataLst>
              <p:tags r:id="rId21"/>
            </p:custDataLst>
          </p:nvPr>
        </p:nvCxnSpPr>
        <p:spPr bwMode="auto">
          <a:xfrm>
            <a:off x="4592638" y="39512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7" name="Oval 21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408738" y="36052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28" name="AutoShape 22"/>
          <p:cNvCxnSpPr>
            <a:cxnSpLocks noChangeShapeType="1"/>
            <a:stCxn id="13" idx="3"/>
            <a:endCxn id="27" idx="0"/>
          </p:cNvCxnSpPr>
          <p:nvPr>
            <p:custDataLst>
              <p:tags r:id="rId23"/>
            </p:custDataLst>
          </p:nvPr>
        </p:nvCxnSpPr>
        <p:spPr bwMode="auto">
          <a:xfrm flipH="1">
            <a:off x="6599239" y="3062289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9" name="Group 23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4114800" y="1524001"/>
            <a:ext cx="4114800" cy="3082925"/>
            <a:chOff x="1632" y="1152"/>
            <a:chExt cx="2592" cy="1942"/>
          </a:xfrm>
        </p:grpSpPr>
        <p:sp>
          <p:nvSpPr>
            <p:cNvPr id="3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632" y="225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3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393" y="284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84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3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8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544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3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920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52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3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44" y="115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3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013" y="2840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4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728" y="283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2365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Single Rotation (oops!)</a:t>
            </a:r>
          </a:p>
        </p:txBody>
      </p:sp>
      <p:sp>
        <p:nvSpPr>
          <p:cNvPr id="101379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257800" y="3683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1380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1242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101381" name="Oval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0574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1382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2794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1383" name="Oval 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01384" name="Oval 8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101385" name="AutoShape 9"/>
          <p:cNvCxnSpPr>
            <a:cxnSpLocks noChangeShapeType="1"/>
            <a:stCxn id="101384" idx="3"/>
            <a:endCxn id="101383" idx="0"/>
          </p:cNvCxnSpPr>
          <p:nvPr>
            <p:custDataLst>
              <p:tags r:id="rId9"/>
            </p:custDataLst>
          </p:nvPr>
        </p:nvCxnSpPr>
        <p:spPr bwMode="auto">
          <a:xfrm flipH="1">
            <a:off x="2781301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386" name="AutoShape 10"/>
          <p:cNvCxnSpPr>
            <a:cxnSpLocks noChangeShapeType="1"/>
            <a:stCxn id="101384" idx="5"/>
            <a:endCxn id="101382" idx="0"/>
          </p:cNvCxnSpPr>
          <p:nvPr>
            <p:custDataLst>
              <p:tags r:id="rId10"/>
            </p:custDataLst>
          </p:nvPr>
        </p:nvCxnSpPr>
        <p:spPr bwMode="auto">
          <a:xfrm>
            <a:off x="3983038" y="22494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387" name="AutoShape 11"/>
          <p:cNvCxnSpPr>
            <a:cxnSpLocks noChangeShapeType="1"/>
            <a:stCxn id="101382" idx="5"/>
            <a:endCxn id="101379" idx="0"/>
          </p:cNvCxnSpPr>
          <p:nvPr>
            <p:custDataLst>
              <p:tags r:id="rId11"/>
            </p:custDataLst>
          </p:nvPr>
        </p:nvCxnSpPr>
        <p:spPr bwMode="auto">
          <a:xfrm>
            <a:off x="5049838" y="3138488"/>
            <a:ext cx="398462" cy="5254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1388" name="AutoShape 12"/>
          <p:cNvCxnSpPr>
            <a:cxnSpLocks noChangeShapeType="1"/>
            <a:stCxn id="101383" idx="3"/>
            <a:endCxn id="101381" idx="0"/>
          </p:cNvCxnSpPr>
          <p:nvPr>
            <p:custDataLst>
              <p:tags r:id="rId12"/>
            </p:custDataLst>
          </p:nvPr>
        </p:nvCxnSpPr>
        <p:spPr bwMode="auto">
          <a:xfrm flipH="1">
            <a:off x="2247901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389" name="AutoShape 13"/>
          <p:cNvCxnSpPr>
            <a:cxnSpLocks noChangeShapeType="1"/>
            <a:stCxn id="101383" idx="5"/>
            <a:endCxn id="101380" idx="0"/>
          </p:cNvCxnSpPr>
          <p:nvPr>
            <p:custDataLst>
              <p:tags r:id="rId13"/>
            </p:custDataLst>
          </p:nvPr>
        </p:nvCxnSpPr>
        <p:spPr bwMode="auto">
          <a:xfrm>
            <a:off x="29162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1390" name="Oval 14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5245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101391" name="Oval 15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9149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cxnSp>
        <p:nvCxnSpPr>
          <p:cNvPr id="101392" name="AutoShape 16"/>
          <p:cNvCxnSpPr>
            <a:cxnSpLocks noChangeShapeType="1"/>
            <a:stCxn id="101379" idx="3"/>
            <a:endCxn id="101391" idx="0"/>
          </p:cNvCxnSpPr>
          <p:nvPr>
            <p:custDataLst>
              <p:tags r:id="rId16"/>
            </p:custDataLst>
          </p:nvPr>
        </p:nvCxnSpPr>
        <p:spPr bwMode="auto">
          <a:xfrm flipH="1">
            <a:off x="5105401" y="4027488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393" name="AutoShape 17"/>
          <p:cNvCxnSpPr>
            <a:cxnSpLocks noChangeShapeType="1"/>
            <a:stCxn id="101379" idx="5"/>
            <a:endCxn id="101390" idx="0"/>
          </p:cNvCxnSpPr>
          <p:nvPr>
            <p:custDataLst>
              <p:tags r:id="rId17"/>
            </p:custDataLst>
          </p:nvPr>
        </p:nvCxnSpPr>
        <p:spPr bwMode="auto">
          <a:xfrm>
            <a:off x="5583238" y="40274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1394" name="Oval 1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23114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101395" name="AutoShape 19"/>
          <p:cNvCxnSpPr>
            <a:cxnSpLocks noChangeShapeType="1"/>
            <a:stCxn id="101381" idx="5"/>
            <a:endCxn id="101394" idx="0"/>
          </p:cNvCxnSpPr>
          <p:nvPr>
            <p:custDataLst>
              <p:tags r:id="rId19"/>
            </p:custDataLst>
          </p:nvPr>
        </p:nvCxnSpPr>
        <p:spPr bwMode="auto">
          <a:xfrm>
            <a:off x="2382838" y="40274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1396" name="Oval 20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198938" y="3681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101397" name="AutoShape 21"/>
          <p:cNvCxnSpPr>
            <a:cxnSpLocks noChangeShapeType="1"/>
            <a:stCxn id="101382" idx="3"/>
            <a:endCxn id="101396" idx="0"/>
          </p:cNvCxnSpPr>
          <p:nvPr>
            <p:custDataLst>
              <p:tags r:id="rId21"/>
            </p:custDataLst>
          </p:nvPr>
        </p:nvCxnSpPr>
        <p:spPr bwMode="auto">
          <a:xfrm flipH="1">
            <a:off x="4389439" y="3138489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01398" name="Group 22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1905000" y="1600201"/>
            <a:ext cx="4114800" cy="3082925"/>
            <a:chOff x="1632" y="1152"/>
            <a:chExt cx="2592" cy="1942"/>
          </a:xfrm>
        </p:grpSpPr>
        <p:sp>
          <p:nvSpPr>
            <p:cNvPr id="101440" name="Text Box 23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632" y="225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1441" name="Text Box 24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101442" name="Text Box 25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393" y="284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1443" name="Text Box 26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84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1444" name="Text Box 27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98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01445" name="Text Box 28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544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1446" name="Text Box 29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920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01447" name="Text Box 30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552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01448" name="Text Box 3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644" y="115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101449" name="Text Box 32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013" y="2840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1450" name="Text Box 33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728" y="283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101399" name="AutoShape 34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flipH="1">
            <a:off x="5105401" y="2438400"/>
            <a:ext cx="804863" cy="1447800"/>
          </a:xfrm>
          <a:custGeom>
            <a:avLst/>
            <a:gdLst>
              <a:gd name="T0" fmla="*/ 9800 w 21600"/>
              <a:gd name="T1" fmla="*/ 882689 h 21600"/>
              <a:gd name="T2" fmla="*/ 226144 w 21600"/>
              <a:gd name="T3" fmla="*/ 1268300 h 21600"/>
              <a:gd name="T4" fmla="*/ 111563 w 21600"/>
              <a:gd name="T5" fmla="*/ 841534 h 21600"/>
              <a:gd name="T6" fmla="*/ -12483 w 21600"/>
              <a:gd name="T7" fmla="*/ 212143 h 21600"/>
              <a:gd name="T8" fmla="*/ 199912 w 21600"/>
              <a:gd name="T9" fmla="*/ 140959 h 21600"/>
              <a:gd name="T10" fmla="*/ 239521 w 21600"/>
              <a:gd name="T11" fmla="*/ 52295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4202" y="6276"/>
                </a:moveTo>
                <a:cubicBezTo>
                  <a:pt x="3288" y="7607"/>
                  <a:pt x="2800" y="9185"/>
                  <a:pt x="2800" y="10799"/>
                </a:cubicBezTo>
                <a:cubicBezTo>
                  <a:pt x="2799" y="13647"/>
                  <a:pt x="4313" y="16279"/>
                  <a:pt x="6773" y="17712"/>
                </a:cubicBezTo>
                <a:lnTo>
                  <a:pt x="5364" y="20132"/>
                </a:lnTo>
                <a:cubicBezTo>
                  <a:pt x="2043" y="18197"/>
                  <a:pt x="0" y="14643"/>
                  <a:pt x="0" y="10800"/>
                </a:cubicBezTo>
                <a:cubicBezTo>
                  <a:pt x="-1" y="8619"/>
                  <a:pt x="659" y="6490"/>
                  <a:pt x="1892" y="4692"/>
                </a:cubicBezTo>
                <a:lnTo>
                  <a:pt x="-335" y="3165"/>
                </a:lnTo>
                <a:lnTo>
                  <a:pt x="5365" y="2103"/>
                </a:lnTo>
                <a:lnTo>
                  <a:pt x="6428" y="7802"/>
                </a:lnTo>
                <a:lnTo>
                  <a:pt x="4202" y="627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0" name="AutoShape 35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5715000" y="2133601"/>
            <a:ext cx="812800" cy="288925"/>
          </a:xfrm>
          <a:prstGeom prst="rightArrow">
            <a:avLst>
              <a:gd name="adj1" fmla="val 50000"/>
              <a:gd name="adj2" fmla="val 7033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401" name="Oval 36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95948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101402" name="Oval 37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74612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101403" name="Oval 38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639445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1404" name="Oval 39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9061450" y="2794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1405" name="Oval 40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692785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01406" name="Oval 41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7994650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101407" name="AutoShape 42"/>
          <p:cNvCxnSpPr>
            <a:cxnSpLocks noChangeShapeType="1"/>
            <a:stCxn id="101406" idx="3"/>
            <a:endCxn id="101405" idx="0"/>
          </p:cNvCxnSpPr>
          <p:nvPr>
            <p:custDataLst>
              <p:tags r:id="rId31"/>
            </p:custDataLst>
          </p:nvPr>
        </p:nvCxnSpPr>
        <p:spPr bwMode="auto">
          <a:xfrm flipH="1">
            <a:off x="7118351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408" name="AutoShape 43"/>
          <p:cNvCxnSpPr>
            <a:cxnSpLocks noChangeShapeType="1"/>
            <a:stCxn id="101406" idx="5"/>
            <a:endCxn id="101404" idx="0"/>
          </p:cNvCxnSpPr>
          <p:nvPr>
            <p:custDataLst>
              <p:tags r:id="rId32"/>
            </p:custDataLst>
          </p:nvPr>
        </p:nvCxnSpPr>
        <p:spPr bwMode="auto">
          <a:xfrm>
            <a:off x="8320088" y="22494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409" name="AutoShape 44"/>
          <p:cNvCxnSpPr>
            <a:cxnSpLocks noChangeShapeType="1"/>
            <a:stCxn id="101404" idx="5"/>
            <a:endCxn id="101401" idx="0"/>
          </p:cNvCxnSpPr>
          <p:nvPr>
            <p:custDataLst>
              <p:tags r:id="rId33"/>
            </p:custDataLst>
          </p:nvPr>
        </p:nvCxnSpPr>
        <p:spPr bwMode="auto">
          <a:xfrm>
            <a:off x="93868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410" name="AutoShape 45"/>
          <p:cNvCxnSpPr>
            <a:cxnSpLocks noChangeShapeType="1"/>
            <a:stCxn id="101405" idx="3"/>
            <a:endCxn id="101403" idx="0"/>
          </p:cNvCxnSpPr>
          <p:nvPr>
            <p:custDataLst>
              <p:tags r:id="rId34"/>
            </p:custDataLst>
          </p:nvPr>
        </p:nvCxnSpPr>
        <p:spPr bwMode="auto">
          <a:xfrm flipH="1">
            <a:off x="6584951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411" name="AutoShape 46"/>
          <p:cNvCxnSpPr>
            <a:cxnSpLocks noChangeShapeType="1"/>
            <a:stCxn id="101405" idx="5"/>
            <a:endCxn id="101402" idx="0"/>
          </p:cNvCxnSpPr>
          <p:nvPr>
            <p:custDataLst>
              <p:tags r:id="rId35"/>
            </p:custDataLst>
          </p:nvPr>
        </p:nvCxnSpPr>
        <p:spPr bwMode="auto">
          <a:xfrm>
            <a:off x="725328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1412" name="Oval 47"/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664845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101413" name="AutoShape 48"/>
          <p:cNvCxnSpPr>
            <a:cxnSpLocks noChangeShapeType="1"/>
            <a:stCxn id="101403" idx="5"/>
            <a:endCxn id="101412" idx="0"/>
          </p:cNvCxnSpPr>
          <p:nvPr>
            <p:custDataLst>
              <p:tags r:id="rId37"/>
            </p:custDataLst>
          </p:nvPr>
        </p:nvCxnSpPr>
        <p:spPr bwMode="auto">
          <a:xfrm>
            <a:off x="6719888" y="40274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1414" name="Oval 49"/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8535988" y="3681413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15</a:t>
            </a:r>
          </a:p>
        </p:txBody>
      </p:sp>
      <p:cxnSp>
        <p:nvCxnSpPr>
          <p:cNvPr id="101415" name="AutoShape 50"/>
          <p:cNvCxnSpPr>
            <a:cxnSpLocks noChangeShapeType="1"/>
            <a:stCxn id="101404" idx="3"/>
            <a:endCxn id="101414" idx="0"/>
          </p:cNvCxnSpPr>
          <p:nvPr>
            <p:custDataLst>
              <p:tags r:id="rId39"/>
            </p:custDataLst>
          </p:nvPr>
        </p:nvCxnSpPr>
        <p:spPr bwMode="auto">
          <a:xfrm flipH="1">
            <a:off x="8726489" y="3138489"/>
            <a:ext cx="390525" cy="52387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grpSp>
        <p:nvGrpSpPr>
          <p:cNvPr id="101416" name="Group 51"/>
          <p:cNvGrpSpPr>
            <a:grpSpLocks/>
          </p:cNvGrpSpPr>
          <p:nvPr>
            <p:custDataLst>
              <p:tags r:id="rId40"/>
            </p:custDataLst>
          </p:nvPr>
        </p:nvGrpSpPr>
        <p:grpSpPr bwMode="auto">
          <a:xfrm>
            <a:off x="6242050" y="1600201"/>
            <a:ext cx="4114800" cy="3082925"/>
            <a:chOff x="1632" y="1152"/>
            <a:chExt cx="2592" cy="1942"/>
          </a:xfrm>
        </p:grpSpPr>
        <p:sp>
          <p:nvSpPr>
            <p:cNvPr id="101429" name="Text Box 52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632" y="225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1430" name="Text Box 53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101431" name="Text Box 54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393" y="284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1432" name="Text Box 55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84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01433" name="Text Box 56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98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1434" name="Text Box 57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544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1435" name="Text Box 58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920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01436" name="Text Box 59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552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01437" name="Text Box 60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644" y="115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01438" name="Text Box 61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108" y="2840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101439" name="Text Box 62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728" y="283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101417" name="Oval 63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8801100" y="457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sp>
        <p:nvSpPr>
          <p:cNvPr id="101418" name="Oval 64"/>
          <p:cNvSpPr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8191500" y="457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101419" name="AutoShape 65"/>
          <p:cNvCxnSpPr>
            <a:cxnSpLocks noChangeShapeType="1"/>
            <a:stCxn id="101414" idx="3"/>
            <a:endCxn id="101418" idx="0"/>
          </p:cNvCxnSpPr>
          <p:nvPr>
            <p:custDataLst>
              <p:tags r:id="rId43"/>
            </p:custDataLst>
          </p:nvPr>
        </p:nvCxnSpPr>
        <p:spPr bwMode="auto">
          <a:xfrm flipH="1">
            <a:off x="8382000" y="4025901"/>
            <a:ext cx="209550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1420" name="AutoShape 66"/>
          <p:cNvCxnSpPr>
            <a:cxnSpLocks noChangeShapeType="1"/>
            <a:stCxn id="101414" idx="5"/>
            <a:endCxn id="101417" idx="0"/>
          </p:cNvCxnSpPr>
          <p:nvPr>
            <p:custDataLst>
              <p:tags r:id="rId44"/>
            </p:custDataLst>
          </p:nvPr>
        </p:nvCxnSpPr>
        <p:spPr bwMode="auto">
          <a:xfrm>
            <a:off x="8861426" y="4025901"/>
            <a:ext cx="130175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1421" name="Text Box 67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976802" y="42799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01422" name="Oval 68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8985250" y="5486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cxnSp>
        <p:nvCxnSpPr>
          <p:cNvPr id="101423" name="AutoShape 69"/>
          <p:cNvCxnSpPr>
            <a:cxnSpLocks noChangeShapeType="1"/>
            <a:stCxn id="101417" idx="5"/>
            <a:endCxn id="101422" idx="0"/>
          </p:cNvCxnSpPr>
          <p:nvPr>
            <p:custDataLst>
              <p:tags r:id="rId47"/>
            </p:custDataLst>
          </p:nvPr>
        </p:nvCxnSpPr>
        <p:spPr bwMode="auto">
          <a:xfrm>
            <a:off x="9126538" y="4914900"/>
            <a:ext cx="49212" cy="552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1424" name="Text Box 7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9189652" y="51816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01425" name="Oval 71"/>
          <p:cNvSpPr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5105400" y="5486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cxnSp>
        <p:nvCxnSpPr>
          <p:cNvPr id="101426" name="AutoShape 72"/>
          <p:cNvCxnSpPr>
            <a:cxnSpLocks noChangeShapeType="1"/>
            <a:stCxn id="101391" idx="5"/>
            <a:endCxn id="101425" idx="0"/>
          </p:cNvCxnSpPr>
          <p:nvPr>
            <p:custDataLst>
              <p:tags r:id="rId50"/>
            </p:custDataLst>
          </p:nvPr>
        </p:nvCxnSpPr>
        <p:spPr bwMode="auto">
          <a:xfrm>
            <a:off x="5240338" y="4916488"/>
            <a:ext cx="555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1427" name="Text Box 73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309802" y="51816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01428" name="Slide Number Placeholder 7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noFill/>
        </p:spPr>
        <p:txBody>
          <a:bodyPr/>
          <a:lstStyle/>
          <a:p>
            <a:fld id="{574FE5DC-0C81-4EF6-A990-042820684BB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4925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Double Rotation (Step #1)</a:t>
            </a:r>
          </a:p>
        </p:txBody>
      </p:sp>
      <p:sp>
        <p:nvSpPr>
          <p:cNvPr id="103427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257800" y="33369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28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124200" y="3336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103429" name="Oval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2057400" y="3336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3430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724400" y="24479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31" name="Oval 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590800" y="2447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03432" name="Oval 8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657600" y="1558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103433" name="AutoShape 9"/>
          <p:cNvCxnSpPr>
            <a:cxnSpLocks noChangeShapeType="1"/>
            <a:stCxn id="103432" idx="3"/>
            <a:endCxn id="103431" idx="0"/>
          </p:cNvCxnSpPr>
          <p:nvPr>
            <p:custDataLst>
              <p:tags r:id="rId9"/>
            </p:custDataLst>
          </p:nvPr>
        </p:nvCxnSpPr>
        <p:spPr bwMode="auto">
          <a:xfrm flipH="1">
            <a:off x="2781301" y="1903413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434" name="AutoShape 10"/>
          <p:cNvCxnSpPr>
            <a:cxnSpLocks noChangeShapeType="1"/>
            <a:stCxn id="103432" idx="5"/>
            <a:endCxn id="103430" idx="0"/>
          </p:cNvCxnSpPr>
          <p:nvPr>
            <p:custDataLst>
              <p:tags r:id="rId10"/>
            </p:custDataLst>
          </p:nvPr>
        </p:nvCxnSpPr>
        <p:spPr bwMode="auto">
          <a:xfrm>
            <a:off x="3983038" y="1903413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435" name="AutoShape 11"/>
          <p:cNvCxnSpPr>
            <a:cxnSpLocks noChangeShapeType="1"/>
            <a:stCxn id="103430" idx="5"/>
            <a:endCxn id="103427" idx="0"/>
          </p:cNvCxnSpPr>
          <p:nvPr>
            <p:custDataLst>
              <p:tags r:id="rId11"/>
            </p:custDataLst>
          </p:nvPr>
        </p:nvCxnSpPr>
        <p:spPr bwMode="auto">
          <a:xfrm>
            <a:off x="5049838" y="2792413"/>
            <a:ext cx="398462" cy="5254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436" name="AutoShape 12"/>
          <p:cNvCxnSpPr>
            <a:cxnSpLocks noChangeShapeType="1"/>
            <a:stCxn id="103431" idx="3"/>
            <a:endCxn id="103429" idx="0"/>
          </p:cNvCxnSpPr>
          <p:nvPr>
            <p:custDataLst>
              <p:tags r:id="rId12"/>
            </p:custDataLst>
          </p:nvPr>
        </p:nvCxnSpPr>
        <p:spPr bwMode="auto">
          <a:xfrm flipH="1">
            <a:off x="2247901" y="2792413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437" name="AutoShape 13"/>
          <p:cNvCxnSpPr>
            <a:cxnSpLocks noChangeShapeType="1"/>
            <a:stCxn id="103431" idx="5"/>
            <a:endCxn id="103428" idx="0"/>
          </p:cNvCxnSpPr>
          <p:nvPr>
            <p:custDataLst>
              <p:tags r:id="rId13"/>
            </p:custDataLst>
          </p:nvPr>
        </p:nvCxnSpPr>
        <p:spPr bwMode="auto">
          <a:xfrm>
            <a:off x="2916238" y="2792413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438" name="Oval 14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524500" y="4225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sp>
        <p:nvSpPr>
          <p:cNvPr id="103439" name="Oval 15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4914900" y="4225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cxnSp>
        <p:nvCxnSpPr>
          <p:cNvPr id="103440" name="AutoShape 16"/>
          <p:cNvCxnSpPr>
            <a:cxnSpLocks noChangeShapeType="1"/>
            <a:stCxn id="103427" idx="3"/>
            <a:endCxn id="103439" idx="0"/>
          </p:cNvCxnSpPr>
          <p:nvPr>
            <p:custDataLst>
              <p:tags r:id="rId16"/>
            </p:custDataLst>
          </p:nvPr>
        </p:nvCxnSpPr>
        <p:spPr bwMode="auto">
          <a:xfrm flipH="1">
            <a:off x="5105401" y="3681413"/>
            <a:ext cx="2079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441" name="AutoShape 17"/>
          <p:cNvCxnSpPr>
            <a:cxnSpLocks noChangeShapeType="1"/>
            <a:stCxn id="103427" idx="5"/>
            <a:endCxn id="103438" idx="0"/>
          </p:cNvCxnSpPr>
          <p:nvPr>
            <p:custDataLst>
              <p:tags r:id="rId17"/>
            </p:custDataLst>
          </p:nvPr>
        </p:nvCxnSpPr>
        <p:spPr bwMode="auto">
          <a:xfrm>
            <a:off x="5583238" y="3681413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442" name="Oval 1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2311400" y="4225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103443" name="AutoShape 19"/>
          <p:cNvCxnSpPr>
            <a:cxnSpLocks noChangeShapeType="1"/>
            <a:stCxn id="103429" idx="5"/>
            <a:endCxn id="103442" idx="0"/>
          </p:cNvCxnSpPr>
          <p:nvPr>
            <p:custDataLst>
              <p:tags r:id="rId19"/>
            </p:custDataLst>
          </p:nvPr>
        </p:nvCxnSpPr>
        <p:spPr bwMode="auto">
          <a:xfrm>
            <a:off x="2382838" y="3681413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444" name="Oval 20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4198938" y="333533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103445" name="AutoShape 21"/>
          <p:cNvCxnSpPr>
            <a:cxnSpLocks noChangeShapeType="1"/>
            <a:stCxn id="103430" idx="3"/>
            <a:endCxn id="103444" idx="0"/>
          </p:cNvCxnSpPr>
          <p:nvPr>
            <p:custDataLst>
              <p:tags r:id="rId21"/>
            </p:custDataLst>
          </p:nvPr>
        </p:nvCxnSpPr>
        <p:spPr bwMode="auto">
          <a:xfrm flipH="1">
            <a:off x="4389439" y="2792414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03446" name="Group 22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1905000" y="1254126"/>
            <a:ext cx="4114800" cy="3082925"/>
            <a:chOff x="1632" y="1152"/>
            <a:chExt cx="2592" cy="1942"/>
          </a:xfrm>
        </p:grpSpPr>
        <p:sp>
          <p:nvSpPr>
            <p:cNvPr id="103488" name="Text Box 23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632" y="225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3489" name="Text Box 24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103490" name="Text Box 25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393" y="284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3491" name="Text Box 26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84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3492" name="Text Box 27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98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03493" name="Text Box 28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544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3494" name="Text Box 29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920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03495" name="Text Box 30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552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03496" name="Text Box 31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644" y="115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103497" name="Text Box 32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013" y="2840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3498" name="Text Box 33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728" y="283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103447" name="AutoShape 34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4648201" y="3006725"/>
            <a:ext cx="804863" cy="1447800"/>
          </a:xfrm>
          <a:custGeom>
            <a:avLst/>
            <a:gdLst>
              <a:gd name="T0" fmla="*/ 9800 w 21600"/>
              <a:gd name="T1" fmla="*/ 882689 h 21600"/>
              <a:gd name="T2" fmla="*/ 226144 w 21600"/>
              <a:gd name="T3" fmla="*/ 1268300 h 21600"/>
              <a:gd name="T4" fmla="*/ 111563 w 21600"/>
              <a:gd name="T5" fmla="*/ 841534 h 21600"/>
              <a:gd name="T6" fmla="*/ -12483 w 21600"/>
              <a:gd name="T7" fmla="*/ 212143 h 21600"/>
              <a:gd name="T8" fmla="*/ 199912 w 21600"/>
              <a:gd name="T9" fmla="*/ 140959 h 21600"/>
              <a:gd name="T10" fmla="*/ 239521 w 21600"/>
              <a:gd name="T11" fmla="*/ 52295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4202" y="6276"/>
                </a:moveTo>
                <a:cubicBezTo>
                  <a:pt x="3288" y="7607"/>
                  <a:pt x="2800" y="9185"/>
                  <a:pt x="2800" y="10799"/>
                </a:cubicBezTo>
                <a:cubicBezTo>
                  <a:pt x="2799" y="13647"/>
                  <a:pt x="4313" y="16279"/>
                  <a:pt x="6773" y="17712"/>
                </a:cubicBezTo>
                <a:lnTo>
                  <a:pt x="5364" y="20132"/>
                </a:lnTo>
                <a:cubicBezTo>
                  <a:pt x="2043" y="18197"/>
                  <a:pt x="0" y="14643"/>
                  <a:pt x="0" y="10800"/>
                </a:cubicBezTo>
                <a:cubicBezTo>
                  <a:pt x="-1" y="8619"/>
                  <a:pt x="659" y="6490"/>
                  <a:pt x="1892" y="4692"/>
                </a:cubicBezTo>
                <a:lnTo>
                  <a:pt x="-335" y="3165"/>
                </a:lnTo>
                <a:lnTo>
                  <a:pt x="5365" y="2103"/>
                </a:lnTo>
                <a:lnTo>
                  <a:pt x="6428" y="7802"/>
                </a:lnTo>
                <a:lnTo>
                  <a:pt x="4202" y="627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8" name="AutoShape 35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5715000" y="1787526"/>
            <a:ext cx="812800" cy="288925"/>
          </a:xfrm>
          <a:prstGeom prst="rightArrow">
            <a:avLst>
              <a:gd name="adj1" fmla="val 50000"/>
              <a:gd name="adj2" fmla="val 7033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49" name="Oval 36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5105400" y="51403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cxnSp>
        <p:nvCxnSpPr>
          <p:cNvPr id="103450" name="AutoShape 37"/>
          <p:cNvCxnSpPr>
            <a:cxnSpLocks noChangeShapeType="1"/>
            <a:stCxn id="103439" idx="5"/>
            <a:endCxn id="103449" idx="0"/>
          </p:cNvCxnSpPr>
          <p:nvPr>
            <p:custDataLst>
              <p:tags r:id="rId26"/>
            </p:custDataLst>
          </p:nvPr>
        </p:nvCxnSpPr>
        <p:spPr bwMode="auto">
          <a:xfrm>
            <a:off x="5240338" y="4570413"/>
            <a:ext cx="555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451" name="Text Box 38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309802" y="483552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03452" name="Oval 39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9601200" y="33369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53" name="Oval 40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7467600" y="3336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103454" name="Oval 41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6400800" y="3336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3455" name="Oval 42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9067800" y="2447925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56" name="Oval 43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6934200" y="2447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03457" name="Oval 44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8001000" y="1558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103458" name="AutoShape 45"/>
          <p:cNvCxnSpPr>
            <a:cxnSpLocks noChangeShapeType="1"/>
            <a:stCxn id="103457" idx="3"/>
            <a:endCxn id="103456" idx="0"/>
          </p:cNvCxnSpPr>
          <p:nvPr>
            <p:custDataLst>
              <p:tags r:id="rId34"/>
            </p:custDataLst>
          </p:nvPr>
        </p:nvCxnSpPr>
        <p:spPr bwMode="auto">
          <a:xfrm flipH="1">
            <a:off x="7124701" y="1903413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459" name="AutoShape 46"/>
          <p:cNvCxnSpPr>
            <a:cxnSpLocks noChangeShapeType="1"/>
            <a:stCxn id="103457" idx="5"/>
            <a:endCxn id="103455" idx="0"/>
          </p:cNvCxnSpPr>
          <p:nvPr>
            <p:custDataLst>
              <p:tags r:id="rId35"/>
            </p:custDataLst>
          </p:nvPr>
        </p:nvCxnSpPr>
        <p:spPr bwMode="auto">
          <a:xfrm>
            <a:off x="8326438" y="1903413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460" name="AutoShape 47"/>
          <p:cNvCxnSpPr>
            <a:cxnSpLocks noChangeShapeType="1"/>
            <a:stCxn id="103455" idx="5"/>
            <a:endCxn id="103452" idx="0"/>
          </p:cNvCxnSpPr>
          <p:nvPr>
            <p:custDataLst>
              <p:tags r:id="rId36"/>
            </p:custDataLst>
          </p:nvPr>
        </p:nvCxnSpPr>
        <p:spPr bwMode="auto">
          <a:xfrm>
            <a:off x="9393238" y="2792413"/>
            <a:ext cx="398462" cy="5254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3461" name="AutoShape 48"/>
          <p:cNvCxnSpPr>
            <a:cxnSpLocks noChangeShapeType="1"/>
            <a:stCxn id="103456" idx="3"/>
            <a:endCxn id="103454" idx="0"/>
          </p:cNvCxnSpPr>
          <p:nvPr>
            <p:custDataLst>
              <p:tags r:id="rId37"/>
            </p:custDataLst>
          </p:nvPr>
        </p:nvCxnSpPr>
        <p:spPr bwMode="auto">
          <a:xfrm flipH="1">
            <a:off x="6591301" y="2792413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3462" name="AutoShape 49"/>
          <p:cNvCxnSpPr>
            <a:cxnSpLocks noChangeShapeType="1"/>
            <a:stCxn id="103456" idx="5"/>
            <a:endCxn id="103453" idx="0"/>
          </p:cNvCxnSpPr>
          <p:nvPr>
            <p:custDataLst>
              <p:tags r:id="rId38"/>
            </p:custDataLst>
          </p:nvPr>
        </p:nvCxnSpPr>
        <p:spPr bwMode="auto">
          <a:xfrm>
            <a:off x="7259638" y="2792413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463" name="Oval 50"/>
          <p:cNvSpPr>
            <a:spLocks noChangeAspect="1" noChangeArrowheads="1"/>
          </p:cNvSpPr>
          <p:nvPr>
            <p:custDataLst>
              <p:tags r:id="rId39"/>
            </p:custDataLst>
          </p:nvPr>
        </p:nvSpPr>
        <p:spPr bwMode="auto">
          <a:xfrm>
            <a:off x="9867900" y="4225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cxnSp>
        <p:nvCxnSpPr>
          <p:cNvPr id="103464" name="AutoShape 51"/>
          <p:cNvCxnSpPr>
            <a:cxnSpLocks noChangeShapeType="1"/>
            <a:stCxn id="103452" idx="5"/>
            <a:endCxn id="103463" idx="0"/>
          </p:cNvCxnSpPr>
          <p:nvPr>
            <p:custDataLst>
              <p:tags r:id="rId40"/>
            </p:custDataLst>
          </p:nvPr>
        </p:nvCxnSpPr>
        <p:spPr bwMode="auto">
          <a:xfrm>
            <a:off x="9926638" y="3681413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465" name="Oval 52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6654800" y="42259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103466" name="AutoShape 53"/>
          <p:cNvCxnSpPr>
            <a:cxnSpLocks noChangeShapeType="1"/>
            <a:stCxn id="103454" idx="5"/>
            <a:endCxn id="103465" idx="0"/>
          </p:cNvCxnSpPr>
          <p:nvPr>
            <p:custDataLst>
              <p:tags r:id="rId42"/>
            </p:custDataLst>
          </p:nvPr>
        </p:nvCxnSpPr>
        <p:spPr bwMode="auto">
          <a:xfrm>
            <a:off x="6726238" y="3681413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467" name="Oval 54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8542338" y="3335338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103468" name="AutoShape 55"/>
          <p:cNvCxnSpPr>
            <a:cxnSpLocks noChangeShapeType="1"/>
            <a:stCxn id="103455" idx="3"/>
            <a:endCxn id="103467" idx="0"/>
          </p:cNvCxnSpPr>
          <p:nvPr>
            <p:custDataLst>
              <p:tags r:id="rId44"/>
            </p:custDataLst>
          </p:nvPr>
        </p:nvCxnSpPr>
        <p:spPr bwMode="auto">
          <a:xfrm flipH="1">
            <a:off x="8732839" y="2792414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03469" name="Group 5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6248400" y="1254125"/>
            <a:ext cx="4114800" cy="3079750"/>
            <a:chOff x="1632" y="1152"/>
            <a:chExt cx="2592" cy="1940"/>
          </a:xfrm>
        </p:grpSpPr>
        <p:sp>
          <p:nvSpPr>
            <p:cNvPr id="103477" name="Text Box 57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632" y="225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3478" name="Text Box 5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103479" name="Text Box 59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88" y="284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103480" name="Text Box 60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84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3481" name="Text Box 61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98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03482" name="Text Box 62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544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3483" name="Text Box 63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920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03484" name="Text Box 64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552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03485" name="Text Box 65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644" y="115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103486" name="Text Box 66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013" y="2840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3487" name="Text Box 67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728" y="283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103470" name="Oval 68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10134600" y="51403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cxnSp>
        <p:nvCxnSpPr>
          <p:cNvPr id="103471" name="AutoShape 69"/>
          <p:cNvCxnSpPr>
            <a:cxnSpLocks noChangeShapeType="1"/>
            <a:stCxn id="103463" idx="5"/>
            <a:endCxn id="103470" idx="0"/>
          </p:cNvCxnSpPr>
          <p:nvPr>
            <p:custDataLst>
              <p:tags r:id="rId47"/>
            </p:custDataLst>
          </p:nvPr>
        </p:nvCxnSpPr>
        <p:spPr bwMode="auto">
          <a:xfrm>
            <a:off x="10193338" y="4570413"/>
            <a:ext cx="1317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472" name="Text Box 7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0332652" y="483552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03473" name="Oval 71"/>
          <p:cNvSpPr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9525000" y="5140325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cxnSp>
        <p:nvCxnSpPr>
          <p:cNvPr id="103474" name="AutoShape 72"/>
          <p:cNvCxnSpPr>
            <a:cxnSpLocks noChangeShapeType="1"/>
            <a:stCxn id="103463" idx="3"/>
            <a:endCxn id="103473" idx="0"/>
          </p:cNvCxnSpPr>
          <p:nvPr>
            <p:custDataLst>
              <p:tags r:id="rId50"/>
            </p:custDataLst>
          </p:nvPr>
        </p:nvCxnSpPr>
        <p:spPr bwMode="auto">
          <a:xfrm flipH="1">
            <a:off x="9715501" y="4570413"/>
            <a:ext cx="207963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3475" name="Text Box 73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9348402" y="4835525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03476" name="Slide Number Placeholder 76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noFill/>
        </p:spPr>
        <p:txBody>
          <a:bodyPr/>
          <a:lstStyle/>
          <a:p>
            <a:fld id="{6C6AB2D1-FBB4-4F9F-9BB5-7C842B08BA1E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Date Placeholder 3"/>
          <p:cNvSpPr>
            <a:spLocks noGrp="1"/>
          </p:cNvSpPr>
          <p:nvPr>
            <p:ph type="dt" sz="quarter" idx="10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Double Rotation (Step #2)</a:t>
            </a:r>
          </a:p>
        </p:txBody>
      </p:sp>
      <p:sp>
        <p:nvSpPr>
          <p:cNvPr id="105475" name="Oval 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181600" y="3683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5476" name="Oval 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0480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105477" name="Oval 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9812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5478" name="Oval 6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648200" y="27940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5479" name="Oval 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05480" name="Oval 8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581400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105481" name="AutoShape 9"/>
          <p:cNvCxnSpPr>
            <a:cxnSpLocks noChangeShapeType="1"/>
            <a:stCxn id="105480" idx="3"/>
            <a:endCxn id="105479" idx="0"/>
          </p:cNvCxnSpPr>
          <p:nvPr>
            <p:custDataLst>
              <p:tags r:id="rId9"/>
            </p:custDataLst>
          </p:nvPr>
        </p:nvCxnSpPr>
        <p:spPr bwMode="auto">
          <a:xfrm flipH="1">
            <a:off x="2705101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482" name="AutoShape 10"/>
          <p:cNvCxnSpPr>
            <a:cxnSpLocks noChangeShapeType="1"/>
            <a:stCxn id="105480" idx="5"/>
            <a:endCxn id="105478" idx="0"/>
          </p:cNvCxnSpPr>
          <p:nvPr>
            <p:custDataLst>
              <p:tags r:id="rId10"/>
            </p:custDataLst>
          </p:nvPr>
        </p:nvCxnSpPr>
        <p:spPr bwMode="auto">
          <a:xfrm>
            <a:off x="3906838" y="22494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483" name="AutoShape 11"/>
          <p:cNvCxnSpPr>
            <a:cxnSpLocks noChangeShapeType="1"/>
            <a:stCxn id="105478" idx="5"/>
            <a:endCxn id="105475" idx="0"/>
          </p:cNvCxnSpPr>
          <p:nvPr>
            <p:custDataLst>
              <p:tags r:id="rId11"/>
            </p:custDataLst>
          </p:nvPr>
        </p:nvCxnSpPr>
        <p:spPr bwMode="auto">
          <a:xfrm>
            <a:off x="4973638" y="3138488"/>
            <a:ext cx="398462" cy="525462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5484" name="AutoShape 12"/>
          <p:cNvCxnSpPr>
            <a:cxnSpLocks noChangeShapeType="1"/>
            <a:stCxn id="105479" idx="3"/>
            <a:endCxn id="105477" idx="0"/>
          </p:cNvCxnSpPr>
          <p:nvPr>
            <p:custDataLst>
              <p:tags r:id="rId12"/>
            </p:custDataLst>
          </p:nvPr>
        </p:nvCxnSpPr>
        <p:spPr bwMode="auto">
          <a:xfrm flipH="1">
            <a:off x="2171701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485" name="AutoShape 13"/>
          <p:cNvCxnSpPr>
            <a:cxnSpLocks noChangeShapeType="1"/>
            <a:stCxn id="105479" idx="5"/>
            <a:endCxn id="105476" idx="0"/>
          </p:cNvCxnSpPr>
          <p:nvPr>
            <p:custDataLst>
              <p:tags r:id="rId13"/>
            </p:custDataLst>
          </p:nvPr>
        </p:nvCxnSpPr>
        <p:spPr bwMode="auto">
          <a:xfrm>
            <a:off x="28400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5486" name="Oval 14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54483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cxnSp>
        <p:nvCxnSpPr>
          <p:cNvPr id="105487" name="AutoShape 15"/>
          <p:cNvCxnSpPr>
            <a:cxnSpLocks noChangeShapeType="1"/>
            <a:stCxn id="105475" idx="5"/>
            <a:endCxn id="105486" idx="0"/>
          </p:cNvCxnSpPr>
          <p:nvPr>
            <p:custDataLst>
              <p:tags r:id="rId15"/>
            </p:custDataLst>
          </p:nvPr>
        </p:nvCxnSpPr>
        <p:spPr bwMode="auto">
          <a:xfrm>
            <a:off x="5507038" y="40274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5488" name="Oval 16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2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105489" name="AutoShape 17"/>
          <p:cNvCxnSpPr>
            <a:cxnSpLocks noChangeShapeType="1"/>
            <a:stCxn id="105477" idx="5"/>
            <a:endCxn id="105488" idx="0"/>
          </p:cNvCxnSpPr>
          <p:nvPr>
            <p:custDataLst>
              <p:tags r:id="rId17"/>
            </p:custDataLst>
          </p:nvPr>
        </p:nvCxnSpPr>
        <p:spPr bwMode="auto">
          <a:xfrm>
            <a:off x="2306638" y="40274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5490" name="Oval 1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4122738" y="3681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105491" name="AutoShape 19"/>
          <p:cNvCxnSpPr>
            <a:cxnSpLocks noChangeShapeType="1"/>
            <a:stCxn id="105478" idx="3"/>
            <a:endCxn id="105490" idx="0"/>
          </p:cNvCxnSpPr>
          <p:nvPr>
            <p:custDataLst>
              <p:tags r:id="rId19"/>
            </p:custDataLst>
          </p:nvPr>
        </p:nvCxnSpPr>
        <p:spPr bwMode="auto">
          <a:xfrm flipH="1">
            <a:off x="4313239" y="3138489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05492" name="Group 20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1828800" y="1600200"/>
            <a:ext cx="4114800" cy="3079750"/>
            <a:chOff x="1632" y="1152"/>
            <a:chExt cx="2592" cy="1940"/>
          </a:xfrm>
        </p:grpSpPr>
        <p:sp>
          <p:nvSpPr>
            <p:cNvPr id="105536" name="Text Box 21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632" y="225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5537" name="Text Box 22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105538" name="Text Box 23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3488" y="284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105539" name="Text Box 24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384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5540" name="Text Box 25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298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05541" name="Text Box 26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2544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5542" name="Text Box 27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920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05543" name="Text Box 28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552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05544" name="Text Box 29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2644" y="115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105545" name="Text Box 30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4013" y="2840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5546" name="Text Box 31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1728" y="283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105493" name="Oval 32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5715000" y="5486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cxnSp>
        <p:nvCxnSpPr>
          <p:cNvPr id="105494" name="AutoShape 33"/>
          <p:cNvCxnSpPr>
            <a:cxnSpLocks noChangeShapeType="1"/>
            <a:stCxn id="105486" idx="5"/>
            <a:endCxn id="105493" idx="0"/>
          </p:cNvCxnSpPr>
          <p:nvPr>
            <p:custDataLst>
              <p:tags r:id="rId22"/>
            </p:custDataLst>
          </p:nvPr>
        </p:nvCxnSpPr>
        <p:spPr bwMode="auto">
          <a:xfrm>
            <a:off x="5773738" y="4916488"/>
            <a:ext cx="131762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5495" name="Text Box 3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13052" y="51816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05496" name="Oval 35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54864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cxnSp>
        <p:nvCxnSpPr>
          <p:cNvPr id="105497" name="AutoShape 36"/>
          <p:cNvCxnSpPr>
            <a:cxnSpLocks noChangeShapeType="1"/>
            <a:stCxn id="105486" idx="3"/>
            <a:endCxn id="105496" idx="0"/>
          </p:cNvCxnSpPr>
          <p:nvPr>
            <p:custDataLst>
              <p:tags r:id="rId25"/>
            </p:custDataLst>
          </p:nvPr>
        </p:nvCxnSpPr>
        <p:spPr bwMode="auto">
          <a:xfrm flipH="1">
            <a:off x="5295901" y="4916488"/>
            <a:ext cx="207963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5498" name="Text Box 37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928802" y="51816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05499" name="AutoShape 38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5029201" y="2514600"/>
            <a:ext cx="804863" cy="1447800"/>
          </a:xfrm>
          <a:custGeom>
            <a:avLst/>
            <a:gdLst>
              <a:gd name="T0" fmla="*/ 9800 w 21600"/>
              <a:gd name="T1" fmla="*/ 882689 h 21600"/>
              <a:gd name="T2" fmla="*/ 226144 w 21600"/>
              <a:gd name="T3" fmla="*/ 1268300 h 21600"/>
              <a:gd name="T4" fmla="*/ 111563 w 21600"/>
              <a:gd name="T5" fmla="*/ 841534 h 21600"/>
              <a:gd name="T6" fmla="*/ -12483 w 21600"/>
              <a:gd name="T7" fmla="*/ 212143 h 21600"/>
              <a:gd name="T8" fmla="*/ 199912 w 21600"/>
              <a:gd name="T9" fmla="*/ 140959 h 21600"/>
              <a:gd name="T10" fmla="*/ 239521 w 21600"/>
              <a:gd name="T11" fmla="*/ 52295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4202" y="6276"/>
                </a:moveTo>
                <a:cubicBezTo>
                  <a:pt x="3288" y="7607"/>
                  <a:pt x="2800" y="9185"/>
                  <a:pt x="2800" y="10799"/>
                </a:cubicBezTo>
                <a:cubicBezTo>
                  <a:pt x="2799" y="13647"/>
                  <a:pt x="4313" y="16279"/>
                  <a:pt x="6773" y="17712"/>
                </a:cubicBezTo>
                <a:lnTo>
                  <a:pt x="5364" y="20132"/>
                </a:lnTo>
                <a:cubicBezTo>
                  <a:pt x="2043" y="18197"/>
                  <a:pt x="0" y="14643"/>
                  <a:pt x="0" y="10800"/>
                </a:cubicBezTo>
                <a:cubicBezTo>
                  <a:pt x="-1" y="8619"/>
                  <a:pt x="659" y="6490"/>
                  <a:pt x="1892" y="4692"/>
                </a:cubicBezTo>
                <a:lnTo>
                  <a:pt x="-335" y="3165"/>
                </a:lnTo>
                <a:lnTo>
                  <a:pt x="5365" y="2103"/>
                </a:lnTo>
                <a:lnTo>
                  <a:pt x="6428" y="7802"/>
                </a:lnTo>
                <a:lnTo>
                  <a:pt x="4202" y="627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00" name="Oval 39"/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97536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20</a:t>
            </a:r>
          </a:p>
        </p:txBody>
      </p:sp>
      <p:sp>
        <p:nvSpPr>
          <p:cNvPr id="105501" name="Oval 40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76200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9</a:t>
            </a:r>
          </a:p>
        </p:txBody>
      </p:sp>
      <p:sp>
        <p:nvSpPr>
          <p:cNvPr id="105502" name="Oval 41"/>
          <p:cNvSpPr>
            <a:spLocks noChangeAspect="1" noChangeArrowheads="1"/>
          </p:cNvSpPr>
          <p:nvPr>
            <p:custDataLst>
              <p:tags r:id="rId30"/>
            </p:custDataLst>
          </p:nvPr>
        </p:nvSpPr>
        <p:spPr bwMode="auto">
          <a:xfrm>
            <a:off x="6553200" y="3683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05503" name="Oval 42"/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92202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17</a:t>
            </a:r>
          </a:p>
        </p:txBody>
      </p:sp>
      <p:sp>
        <p:nvSpPr>
          <p:cNvPr id="105504" name="Oval 43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7086600" y="2794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105505" name="Oval 44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>
            <a:off x="8153400" y="1905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10</a:t>
            </a:r>
          </a:p>
        </p:txBody>
      </p:sp>
      <p:cxnSp>
        <p:nvCxnSpPr>
          <p:cNvPr id="105506" name="AutoShape 45"/>
          <p:cNvCxnSpPr>
            <a:cxnSpLocks noChangeShapeType="1"/>
            <a:stCxn id="105505" idx="3"/>
            <a:endCxn id="105504" idx="0"/>
          </p:cNvCxnSpPr>
          <p:nvPr>
            <p:custDataLst>
              <p:tags r:id="rId34"/>
            </p:custDataLst>
          </p:nvPr>
        </p:nvCxnSpPr>
        <p:spPr bwMode="auto">
          <a:xfrm flipH="1">
            <a:off x="7277101" y="2249488"/>
            <a:ext cx="9318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507" name="AutoShape 46"/>
          <p:cNvCxnSpPr>
            <a:cxnSpLocks noChangeShapeType="1"/>
            <a:stCxn id="105505" idx="5"/>
            <a:endCxn id="105503" idx="0"/>
          </p:cNvCxnSpPr>
          <p:nvPr>
            <p:custDataLst>
              <p:tags r:id="rId35"/>
            </p:custDataLst>
          </p:nvPr>
        </p:nvCxnSpPr>
        <p:spPr bwMode="auto">
          <a:xfrm>
            <a:off x="8478838" y="2249488"/>
            <a:ext cx="9318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508" name="AutoShape 47"/>
          <p:cNvCxnSpPr>
            <a:cxnSpLocks noChangeShapeType="1"/>
            <a:stCxn id="105503" idx="5"/>
            <a:endCxn id="105500" idx="0"/>
          </p:cNvCxnSpPr>
          <p:nvPr>
            <p:custDataLst>
              <p:tags r:id="rId36"/>
            </p:custDataLst>
          </p:nvPr>
        </p:nvCxnSpPr>
        <p:spPr bwMode="auto">
          <a:xfrm>
            <a:off x="95456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509" name="AutoShape 48"/>
          <p:cNvCxnSpPr>
            <a:cxnSpLocks noChangeShapeType="1"/>
            <a:stCxn id="105504" idx="3"/>
            <a:endCxn id="105502" idx="0"/>
          </p:cNvCxnSpPr>
          <p:nvPr>
            <p:custDataLst>
              <p:tags r:id="rId37"/>
            </p:custDataLst>
          </p:nvPr>
        </p:nvCxnSpPr>
        <p:spPr bwMode="auto">
          <a:xfrm flipH="1">
            <a:off x="6743701" y="3138488"/>
            <a:ext cx="398463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05510" name="AutoShape 49"/>
          <p:cNvCxnSpPr>
            <a:cxnSpLocks noChangeShapeType="1"/>
            <a:stCxn id="105504" idx="5"/>
            <a:endCxn id="105501" idx="0"/>
          </p:cNvCxnSpPr>
          <p:nvPr>
            <p:custDataLst>
              <p:tags r:id="rId38"/>
            </p:custDataLst>
          </p:nvPr>
        </p:nvCxnSpPr>
        <p:spPr bwMode="auto">
          <a:xfrm>
            <a:off x="7412038" y="3138488"/>
            <a:ext cx="3984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5511" name="Oval 50"/>
          <p:cNvSpPr>
            <a:spLocks noChangeAspect="1" noChangeArrowheads="1"/>
          </p:cNvSpPr>
          <p:nvPr>
            <p:custDataLst>
              <p:tags r:id="rId39"/>
            </p:custDataLst>
          </p:nvPr>
        </p:nvSpPr>
        <p:spPr bwMode="auto">
          <a:xfrm>
            <a:off x="100203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30</a:t>
            </a:r>
          </a:p>
        </p:txBody>
      </p:sp>
      <p:cxnSp>
        <p:nvCxnSpPr>
          <p:cNvPr id="105512" name="AutoShape 51"/>
          <p:cNvCxnSpPr>
            <a:cxnSpLocks noChangeShapeType="1"/>
            <a:stCxn id="105500" idx="5"/>
            <a:endCxn id="105511" idx="0"/>
          </p:cNvCxnSpPr>
          <p:nvPr>
            <p:custDataLst>
              <p:tags r:id="rId40"/>
            </p:custDataLst>
          </p:nvPr>
        </p:nvCxnSpPr>
        <p:spPr bwMode="auto">
          <a:xfrm>
            <a:off x="10079038" y="4027488"/>
            <a:ext cx="1317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5513" name="Oval 52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6807200" y="4572000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105514" name="AutoShape 53"/>
          <p:cNvCxnSpPr>
            <a:cxnSpLocks noChangeShapeType="1"/>
            <a:stCxn id="105502" idx="5"/>
            <a:endCxn id="105513" idx="0"/>
          </p:cNvCxnSpPr>
          <p:nvPr>
            <p:custDataLst>
              <p:tags r:id="rId42"/>
            </p:custDataLst>
          </p:nvPr>
        </p:nvCxnSpPr>
        <p:spPr bwMode="auto">
          <a:xfrm>
            <a:off x="6878638" y="4027488"/>
            <a:ext cx="119062" cy="525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5515" name="Oval 54"/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8694738" y="3681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15</a:t>
            </a:r>
          </a:p>
        </p:txBody>
      </p:sp>
      <p:cxnSp>
        <p:nvCxnSpPr>
          <p:cNvPr id="105516" name="AutoShape 55"/>
          <p:cNvCxnSpPr>
            <a:cxnSpLocks noChangeShapeType="1"/>
            <a:stCxn id="105503" idx="3"/>
            <a:endCxn id="105515" idx="0"/>
          </p:cNvCxnSpPr>
          <p:nvPr>
            <p:custDataLst>
              <p:tags r:id="rId44"/>
            </p:custDataLst>
          </p:nvPr>
        </p:nvCxnSpPr>
        <p:spPr bwMode="auto">
          <a:xfrm flipH="1">
            <a:off x="8885239" y="3138489"/>
            <a:ext cx="390525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05517" name="Group 56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6400800" y="1600201"/>
            <a:ext cx="4114800" cy="3082925"/>
            <a:chOff x="1632" y="1152"/>
            <a:chExt cx="2592" cy="1942"/>
          </a:xfrm>
        </p:grpSpPr>
        <p:sp>
          <p:nvSpPr>
            <p:cNvPr id="105525" name="Text Box 57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632" y="225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5526" name="Text Box 58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396" y="2832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solidFill>
                  <a:srgbClr val="0000FF"/>
                </a:solidFill>
              </a:endParaRPr>
            </a:p>
          </p:txBody>
        </p:sp>
        <p:sp>
          <p:nvSpPr>
            <p:cNvPr id="105527" name="Text Box 59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248" y="2842"/>
              <a:ext cx="41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     0</a:t>
              </a:r>
            </a:p>
          </p:txBody>
        </p:sp>
        <p:sp>
          <p:nvSpPr>
            <p:cNvPr id="105528" name="Text Box 60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84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105529" name="Text Box 61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2980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1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105530" name="Text Box 62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2544" y="2266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5531" name="Text Box 63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920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05532" name="Text Box 64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552" y="1738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05533" name="Text Box 65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644" y="115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3</a:t>
              </a:r>
            </a:p>
          </p:txBody>
        </p:sp>
        <p:sp>
          <p:nvSpPr>
            <p:cNvPr id="105534" name="Text Box 66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013" y="2840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105535" name="Text Box 67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728" y="2832"/>
              <a:ext cx="2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0</a:t>
              </a:r>
            </a:p>
          </p:txBody>
        </p:sp>
      </p:grpSp>
      <p:sp>
        <p:nvSpPr>
          <p:cNvPr id="105518" name="Oval 68"/>
          <p:cNvSpPr>
            <a:spLocks noChangeAspect="1" noChangeArrowheads="1"/>
          </p:cNvSpPr>
          <p:nvPr>
            <p:custDataLst>
              <p:tags r:id="rId46"/>
            </p:custDataLst>
          </p:nvPr>
        </p:nvSpPr>
        <p:spPr bwMode="auto">
          <a:xfrm>
            <a:off x="8350250" y="457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12</a:t>
            </a:r>
          </a:p>
        </p:txBody>
      </p:sp>
      <p:cxnSp>
        <p:nvCxnSpPr>
          <p:cNvPr id="105519" name="AutoShape 69"/>
          <p:cNvCxnSpPr>
            <a:cxnSpLocks noChangeShapeType="1"/>
            <a:stCxn id="105515" idx="3"/>
            <a:endCxn id="105518" idx="0"/>
          </p:cNvCxnSpPr>
          <p:nvPr>
            <p:custDataLst>
              <p:tags r:id="rId47"/>
            </p:custDataLst>
          </p:nvPr>
        </p:nvCxnSpPr>
        <p:spPr bwMode="auto">
          <a:xfrm flipH="1">
            <a:off x="8540750" y="4025901"/>
            <a:ext cx="209550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5520" name="Text Box 70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8135552" y="42799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105521" name="Oval 71"/>
          <p:cNvSpPr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9486900" y="4570413"/>
            <a:ext cx="381000" cy="381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18</a:t>
            </a:r>
          </a:p>
        </p:txBody>
      </p:sp>
      <p:cxnSp>
        <p:nvCxnSpPr>
          <p:cNvPr id="105522" name="AutoShape 72"/>
          <p:cNvCxnSpPr>
            <a:cxnSpLocks noChangeShapeType="1"/>
            <a:stCxn id="105500" idx="3"/>
            <a:endCxn id="105521" idx="0"/>
          </p:cNvCxnSpPr>
          <p:nvPr>
            <p:custDataLst>
              <p:tags r:id="rId50"/>
            </p:custDataLst>
          </p:nvPr>
        </p:nvCxnSpPr>
        <p:spPr bwMode="auto">
          <a:xfrm flipH="1">
            <a:off x="9677401" y="4027489"/>
            <a:ext cx="131763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05523" name="AutoShape 73"/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5969000" y="2835276"/>
            <a:ext cx="812800" cy="288925"/>
          </a:xfrm>
          <a:prstGeom prst="rightArrow">
            <a:avLst>
              <a:gd name="adj1" fmla="val 50000"/>
              <a:gd name="adj2" fmla="val 7033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24" name="Slide Number Placeholder 75"/>
          <p:cNvSpPr>
            <a:spLocks noGrp="1"/>
          </p:cNvSpPr>
          <p:nvPr>
            <p:ph type="sldNum" sz="quarter" idx="12"/>
            <p:custDataLst>
              <p:tags r:id="rId52"/>
            </p:custDataLst>
          </p:nvPr>
        </p:nvSpPr>
        <p:spPr>
          <a:noFill/>
        </p:spPr>
        <p:txBody>
          <a:bodyPr/>
          <a:lstStyle/>
          <a:p>
            <a:fld id="{274D438F-8D49-4338-8D7D-17805FE91FF7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E1946B-DFFC-8F4B-AAAF-87C0EF56F272}"/>
              </a:ext>
            </a:extLst>
          </p:cNvPr>
          <p:cNvGrpSpPr/>
          <p:nvPr/>
        </p:nvGrpSpPr>
        <p:grpSpPr>
          <a:xfrm>
            <a:off x="3657600" y="2133600"/>
            <a:ext cx="4978400" cy="2914650"/>
            <a:chOff x="3657600" y="2133600"/>
            <a:chExt cx="4978400" cy="2914650"/>
          </a:xfrm>
        </p:grpSpPr>
        <p:sp>
          <p:nvSpPr>
            <p:cNvPr id="25601" name="Oval 15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368800" y="40767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3</a:t>
              </a:r>
            </a:p>
          </p:txBody>
        </p:sp>
        <p:sp>
          <p:nvSpPr>
            <p:cNvPr id="25602" name="Oval 16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1280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25603" name="Oval 17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7056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7</a:t>
              </a:r>
            </a:p>
          </p:txBody>
        </p:sp>
        <p:sp>
          <p:nvSpPr>
            <p:cNvPr id="25604" name="Oval 18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6576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25605" name="Oval 19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168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8</a:t>
              </a:r>
            </a:p>
          </p:txBody>
        </p:sp>
        <p:sp>
          <p:nvSpPr>
            <p:cNvPr id="25606" name="Oval 2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5720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4</a:t>
              </a:r>
            </a:p>
          </p:txBody>
        </p:sp>
        <p:sp>
          <p:nvSpPr>
            <p:cNvPr id="25607" name="Oval 21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94400" y="21336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6</a:t>
              </a:r>
            </a:p>
          </p:txBody>
        </p:sp>
        <p:cxnSp>
          <p:nvCxnSpPr>
            <p:cNvPr id="25608" name="AutoShape 22"/>
            <p:cNvCxnSpPr>
              <a:cxnSpLocks noChangeShapeType="1"/>
              <a:stCxn id="25607" idx="3"/>
              <a:endCxn id="25606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4826001" y="2397126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09" name="AutoShape 23"/>
            <p:cNvCxnSpPr>
              <a:cxnSpLocks noChangeShapeType="1"/>
              <a:stCxn id="25607" idx="5"/>
              <a:endCxn id="25605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6427788" y="2397126"/>
              <a:ext cx="12430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0" name="AutoShape 24"/>
            <p:cNvCxnSpPr>
              <a:cxnSpLocks noChangeShapeType="1"/>
              <a:stCxn id="25605" idx="3"/>
              <a:endCxn id="25603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6959601" y="3063876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1" name="AutoShape 25"/>
            <p:cNvCxnSpPr>
              <a:cxnSpLocks noChangeShapeType="1"/>
              <a:stCxn id="25605" idx="5"/>
              <a:endCxn id="25602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7850188" y="3063876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2" name="AutoShape 26"/>
            <p:cNvCxnSpPr>
              <a:cxnSpLocks noChangeShapeType="1"/>
              <a:stCxn id="25606" idx="3"/>
              <a:endCxn id="25604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3911601" y="3063876"/>
              <a:ext cx="735013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3" name="AutoShape 27"/>
            <p:cNvCxnSpPr>
              <a:cxnSpLocks noChangeShapeType="1"/>
              <a:stCxn id="25604" idx="5"/>
              <a:endCxn id="25601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4090988" y="3711576"/>
              <a:ext cx="531812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614" name="Oval 28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860800" y="47625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2</a:t>
              </a:r>
            </a:p>
          </p:txBody>
        </p:sp>
        <p:cxnSp>
          <p:nvCxnSpPr>
            <p:cNvPr id="25615" name="AutoShape 29"/>
            <p:cNvCxnSpPr>
              <a:cxnSpLocks noChangeShapeType="1"/>
              <a:stCxn id="25601" idx="4"/>
              <a:endCxn id="25614" idx="7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4294188" y="4381501"/>
              <a:ext cx="328612" cy="4032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616" name="Oval 34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2832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5</a:t>
              </a:r>
            </a:p>
          </p:txBody>
        </p:sp>
        <p:cxnSp>
          <p:nvCxnSpPr>
            <p:cNvPr id="25617" name="AutoShape 35"/>
            <p:cNvCxnSpPr>
              <a:cxnSpLocks noChangeShapeType="1"/>
              <a:stCxn id="25606" idx="5"/>
              <a:endCxn id="25616" idx="0"/>
            </p:cNvCxnSpPr>
            <p:nvPr>
              <p:custDataLst>
                <p:tags r:id="rId20"/>
              </p:custDataLst>
            </p:nvPr>
          </p:nvCxnSpPr>
          <p:spPr bwMode="auto">
            <a:xfrm rot="16200000" flipH="1">
              <a:off x="5069682" y="2980532"/>
              <a:ext cx="403225" cy="531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2562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EX2: An AVL tree?</a:t>
            </a:r>
          </a:p>
        </p:txBody>
      </p:sp>
      <p:sp>
        <p:nvSpPr>
          <p:cNvPr id="25628" name="Date Placeholder 30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25629" name="Slide Number Placeholder 3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11B8AB3-E1CC-43A0-9E2E-316F4273DD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val 1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4368800" y="40767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3</a:t>
            </a:r>
          </a:p>
        </p:txBody>
      </p:sp>
      <p:sp>
        <p:nvSpPr>
          <p:cNvPr id="25602" name="Oval 1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8128000" y="3467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11</a:t>
            </a:r>
          </a:p>
        </p:txBody>
      </p:sp>
      <p:sp>
        <p:nvSpPr>
          <p:cNvPr id="25603" name="Oval 1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6705600" y="34671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7</a:t>
            </a:r>
          </a:p>
        </p:txBody>
      </p:sp>
      <p:sp>
        <p:nvSpPr>
          <p:cNvPr id="25604" name="Oval 1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3657600" y="3448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1</a:t>
            </a:r>
          </a:p>
        </p:txBody>
      </p:sp>
      <p:sp>
        <p:nvSpPr>
          <p:cNvPr id="25605" name="Oval 1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7416800" y="2800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8</a:t>
            </a:r>
          </a:p>
        </p:txBody>
      </p:sp>
      <p:sp>
        <p:nvSpPr>
          <p:cNvPr id="25606" name="Oval 20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4572000" y="28003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4</a:t>
            </a:r>
          </a:p>
        </p:txBody>
      </p:sp>
      <p:sp>
        <p:nvSpPr>
          <p:cNvPr id="25607" name="Oval 2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5994400" y="21336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6</a:t>
            </a:r>
          </a:p>
        </p:txBody>
      </p:sp>
      <p:cxnSp>
        <p:nvCxnSpPr>
          <p:cNvPr id="25608" name="AutoShape 22"/>
          <p:cNvCxnSpPr>
            <a:cxnSpLocks noChangeShapeType="1"/>
            <a:stCxn id="25607" idx="3"/>
            <a:endCxn id="25606" idx="0"/>
          </p:cNvCxnSpPr>
          <p:nvPr>
            <p:custDataLst>
              <p:tags r:id="rId8"/>
            </p:custDataLst>
          </p:nvPr>
        </p:nvCxnSpPr>
        <p:spPr bwMode="auto">
          <a:xfrm flipH="1">
            <a:off x="4826001" y="2397126"/>
            <a:ext cx="12430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09" name="AutoShape 23"/>
          <p:cNvCxnSpPr>
            <a:cxnSpLocks noChangeShapeType="1"/>
            <a:stCxn id="25607" idx="5"/>
            <a:endCxn id="25605" idx="0"/>
          </p:cNvCxnSpPr>
          <p:nvPr>
            <p:custDataLst>
              <p:tags r:id="rId9"/>
            </p:custDataLst>
          </p:nvPr>
        </p:nvCxnSpPr>
        <p:spPr bwMode="auto">
          <a:xfrm>
            <a:off x="6427788" y="2397126"/>
            <a:ext cx="12430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0" name="AutoShape 24"/>
          <p:cNvCxnSpPr>
            <a:cxnSpLocks noChangeShapeType="1"/>
            <a:stCxn id="25605" idx="3"/>
            <a:endCxn id="25603" idx="0"/>
          </p:cNvCxnSpPr>
          <p:nvPr>
            <p:custDataLst>
              <p:tags r:id="rId10"/>
            </p:custDataLst>
          </p:nvPr>
        </p:nvCxnSpPr>
        <p:spPr bwMode="auto">
          <a:xfrm flipH="1">
            <a:off x="6959601" y="3063876"/>
            <a:ext cx="531813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1" name="AutoShape 25"/>
          <p:cNvCxnSpPr>
            <a:cxnSpLocks noChangeShapeType="1"/>
            <a:stCxn id="25605" idx="5"/>
            <a:endCxn id="25602" idx="0"/>
          </p:cNvCxnSpPr>
          <p:nvPr>
            <p:custDataLst>
              <p:tags r:id="rId11"/>
            </p:custDataLst>
          </p:nvPr>
        </p:nvCxnSpPr>
        <p:spPr bwMode="auto">
          <a:xfrm>
            <a:off x="7850188" y="3063876"/>
            <a:ext cx="531812" cy="384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2" name="AutoShape 26"/>
          <p:cNvCxnSpPr>
            <a:cxnSpLocks noChangeShapeType="1"/>
            <a:stCxn id="25606" idx="3"/>
            <a:endCxn id="25604" idx="0"/>
          </p:cNvCxnSpPr>
          <p:nvPr>
            <p:custDataLst>
              <p:tags r:id="rId12"/>
            </p:custDataLst>
          </p:nvPr>
        </p:nvCxnSpPr>
        <p:spPr bwMode="auto">
          <a:xfrm flipH="1">
            <a:off x="3911601" y="3063876"/>
            <a:ext cx="735013" cy="365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613" name="AutoShape 27"/>
          <p:cNvCxnSpPr>
            <a:cxnSpLocks noChangeShapeType="1"/>
            <a:stCxn id="25604" idx="5"/>
            <a:endCxn id="25601" idx="0"/>
          </p:cNvCxnSpPr>
          <p:nvPr>
            <p:custDataLst>
              <p:tags r:id="rId13"/>
            </p:custDataLst>
          </p:nvPr>
        </p:nvCxnSpPr>
        <p:spPr bwMode="auto">
          <a:xfrm>
            <a:off x="4090988" y="3711576"/>
            <a:ext cx="531812" cy="346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4" name="Oval 28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860800" y="476250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2</a:t>
            </a:r>
          </a:p>
        </p:txBody>
      </p:sp>
      <p:cxnSp>
        <p:nvCxnSpPr>
          <p:cNvPr id="25615" name="AutoShape 29"/>
          <p:cNvCxnSpPr>
            <a:cxnSpLocks noChangeShapeType="1"/>
            <a:stCxn id="25601" idx="4"/>
            <a:endCxn id="25614" idx="7"/>
          </p:cNvCxnSpPr>
          <p:nvPr>
            <p:custDataLst>
              <p:tags r:id="rId15"/>
            </p:custDataLst>
          </p:nvPr>
        </p:nvCxnSpPr>
        <p:spPr bwMode="auto">
          <a:xfrm flipH="1">
            <a:off x="4294188" y="4381501"/>
            <a:ext cx="328612" cy="40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5616" name="Oval 34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5283200" y="3448050"/>
            <a:ext cx="508000" cy="28575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5</a:t>
            </a:r>
          </a:p>
        </p:txBody>
      </p:sp>
      <p:cxnSp>
        <p:nvCxnSpPr>
          <p:cNvPr id="25617" name="AutoShape 35"/>
          <p:cNvCxnSpPr>
            <a:cxnSpLocks noChangeShapeType="1"/>
            <a:stCxn id="25606" idx="5"/>
            <a:endCxn id="25616" idx="0"/>
          </p:cNvCxnSpPr>
          <p:nvPr>
            <p:custDataLst>
              <p:tags r:id="rId17"/>
            </p:custDataLst>
          </p:nvPr>
        </p:nvCxnSpPr>
        <p:spPr bwMode="auto">
          <a:xfrm rot="16200000" flipH="1">
            <a:off x="5069682" y="2980532"/>
            <a:ext cx="403225" cy="531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Text Box 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429000" y="4724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2" name="Text Box 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791200" y="3429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3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92863" y="3429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4" name="Text Box 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686800" y="34290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25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53000" y="40386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6" name="Text 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77200" y="2743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7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276600" y="33528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 Box 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83063" y="27432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638800" y="2057400"/>
            <a:ext cx="3353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5627" name="Rectangle 2"/>
          <p:cNvSpPr>
            <a:spLocks noGrp="1" noChangeArrowheads="1"/>
          </p:cNvSpPr>
          <p:nvPr>
            <p:ph type="title"/>
            <p:custDataLst>
              <p:tags r:id="rId27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EX2: An AVL tree?</a:t>
            </a:r>
          </a:p>
        </p:txBody>
      </p:sp>
      <p:sp>
        <p:nvSpPr>
          <p:cNvPr id="25628" name="Date Placeholder 30"/>
          <p:cNvSpPr>
            <a:spLocks noGrp="1"/>
          </p:cNvSpPr>
          <p:nvPr>
            <p:ph type="dt" sz="quarter" idx="10"/>
            <p:custDataLst>
              <p:tags r:id="rId28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25629" name="Slide Number Placeholder 31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>
          <a:noFill/>
        </p:spPr>
        <p:txBody>
          <a:bodyPr/>
          <a:lstStyle/>
          <a:p>
            <a:fld id="{D11B8AB3-E1CC-43A0-9E2E-316F4273DD21}" type="slidenum">
              <a:rPr lang="en-US" smtClean="0"/>
              <a:pPr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A35A81-8000-4B0B-9869-A71A6E173D58}"/>
                  </a:ext>
                </a:extLst>
              </p14:cNvPr>
              <p14:cNvContentPartPr/>
              <p14:nvPr/>
            </p14:nvContentPartPr>
            <p14:xfrm>
              <a:off x="1967400" y="1541880"/>
              <a:ext cx="8834760" cy="3260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A35A81-8000-4B0B-9869-A71A6E173D5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58040" y="1532520"/>
                <a:ext cx="8853480" cy="3278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EX3: An AVL tree?</a:t>
            </a:r>
          </a:p>
        </p:txBody>
      </p:sp>
      <p:sp>
        <p:nvSpPr>
          <p:cNvPr id="25628" name="Date Placeholder 30"/>
          <p:cNvSpPr>
            <a:spLocks noGrp="1"/>
          </p:cNvSpPr>
          <p:nvPr>
            <p:ph type="dt" sz="quarter" idx="10"/>
            <p:custDataLst>
              <p:tags r:id="rId2"/>
            </p:custDataLst>
          </p:nvPr>
        </p:nvSpPr>
        <p:spPr>
          <a:noFill/>
        </p:spPr>
        <p:txBody>
          <a:bodyPr/>
          <a:lstStyle/>
          <a:p>
            <a:r>
              <a:rPr lang="en-US"/>
              <a:t>7/08/2022</a:t>
            </a:r>
          </a:p>
        </p:txBody>
      </p:sp>
      <p:sp>
        <p:nvSpPr>
          <p:cNvPr id="25629" name="Slide Number Placeholder 31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</p:spPr>
        <p:txBody>
          <a:bodyPr/>
          <a:lstStyle/>
          <a:p>
            <a:fld id="{D11B8AB3-E1CC-43A0-9E2E-316F4273DD21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88EA5E-C910-4447-A442-C102BF37E921}"/>
              </a:ext>
            </a:extLst>
          </p:cNvPr>
          <p:cNvGrpSpPr/>
          <p:nvPr/>
        </p:nvGrpSpPr>
        <p:grpSpPr>
          <a:xfrm>
            <a:off x="3657600" y="2133600"/>
            <a:ext cx="4978400" cy="2244290"/>
            <a:chOff x="3657600" y="2133600"/>
            <a:chExt cx="4978400" cy="2244290"/>
          </a:xfrm>
        </p:grpSpPr>
        <p:sp>
          <p:nvSpPr>
            <p:cNvPr id="25601" name="Oval 15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7300119" y="40767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7</a:t>
              </a:r>
            </a:p>
          </p:txBody>
        </p:sp>
        <p:sp>
          <p:nvSpPr>
            <p:cNvPr id="25602" name="Oval 16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1280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11</a:t>
              </a:r>
            </a:p>
          </p:txBody>
        </p:sp>
        <p:sp>
          <p:nvSpPr>
            <p:cNvPr id="25603" name="Oval 17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705600" y="34671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6</a:t>
              </a:r>
            </a:p>
          </p:txBody>
        </p:sp>
        <p:sp>
          <p:nvSpPr>
            <p:cNvPr id="25604" name="Oval 18"/>
            <p:cNvSpPr>
              <a:spLocks noChangeAspect="1"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6576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1</a:t>
              </a:r>
            </a:p>
          </p:txBody>
        </p:sp>
        <p:sp>
          <p:nvSpPr>
            <p:cNvPr id="25605" name="Oval 19"/>
            <p:cNvSpPr>
              <a:spLocks noChangeAspect="1"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4168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8</a:t>
              </a:r>
            </a:p>
          </p:txBody>
        </p:sp>
        <p:sp>
          <p:nvSpPr>
            <p:cNvPr id="25606" name="Oval 20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572000" y="28003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2</a:t>
              </a:r>
            </a:p>
          </p:txBody>
        </p:sp>
        <p:sp>
          <p:nvSpPr>
            <p:cNvPr id="25607" name="Oval 21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994400" y="213360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5</a:t>
              </a:r>
            </a:p>
          </p:txBody>
        </p:sp>
        <p:cxnSp>
          <p:nvCxnSpPr>
            <p:cNvPr id="25608" name="AutoShape 22"/>
            <p:cNvCxnSpPr>
              <a:cxnSpLocks noChangeShapeType="1"/>
              <a:stCxn id="25607" idx="3"/>
              <a:endCxn id="25606" idx="0"/>
            </p:cNvCxnSpPr>
            <p:nvPr>
              <p:custDataLst>
                <p:tags r:id="rId11"/>
              </p:custDataLst>
            </p:nvPr>
          </p:nvCxnSpPr>
          <p:spPr bwMode="auto">
            <a:xfrm flipH="1">
              <a:off x="4826001" y="2397126"/>
              <a:ext cx="12430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09" name="AutoShape 23"/>
            <p:cNvCxnSpPr>
              <a:cxnSpLocks noChangeShapeType="1"/>
              <a:stCxn id="25607" idx="5"/>
              <a:endCxn id="25605" idx="0"/>
            </p:cNvCxnSpPr>
            <p:nvPr>
              <p:custDataLst>
                <p:tags r:id="rId12"/>
              </p:custDataLst>
            </p:nvPr>
          </p:nvCxnSpPr>
          <p:spPr bwMode="auto">
            <a:xfrm>
              <a:off x="6427788" y="2397126"/>
              <a:ext cx="12430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0" name="AutoShape 24"/>
            <p:cNvCxnSpPr>
              <a:cxnSpLocks noChangeShapeType="1"/>
              <a:stCxn id="25605" idx="3"/>
              <a:endCxn id="25603" idx="0"/>
            </p:cNvCxnSpPr>
            <p:nvPr>
              <p:custDataLst>
                <p:tags r:id="rId13"/>
              </p:custDataLst>
            </p:nvPr>
          </p:nvCxnSpPr>
          <p:spPr bwMode="auto">
            <a:xfrm flipH="1">
              <a:off x="6959601" y="3063876"/>
              <a:ext cx="531813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1" name="AutoShape 25"/>
            <p:cNvCxnSpPr>
              <a:cxnSpLocks noChangeShapeType="1"/>
              <a:stCxn id="25605" idx="5"/>
              <a:endCxn id="25602" idx="0"/>
            </p:cNvCxnSpPr>
            <p:nvPr>
              <p:custDataLst>
                <p:tags r:id="rId14"/>
              </p:custDataLst>
            </p:nvPr>
          </p:nvCxnSpPr>
          <p:spPr bwMode="auto">
            <a:xfrm>
              <a:off x="7850188" y="3063876"/>
              <a:ext cx="531812" cy="384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2" name="AutoShape 26"/>
            <p:cNvCxnSpPr>
              <a:cxnSpLocks noChangeShapeType="1"/>
              <a:stCxn id="25606" idx="3"/>
              <a:endCxn id="25604" idx="0"/>
            </p:cNvCxnSpPr>
            <p:nvPr>
              <p:custDataLst>
                <p:tags r:id="rId15"/>
              </p:custDataLst>
            </p:nvPr>
          </p:nvCxnSpPr>
          <p:spPr bwMode="auto">
            <a:xfrm flipH="1">
              <a:off x="3911601" y="3063876"/>
              <a:ext cx="735013" cy="3651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25613" name="AutoShape 27"/>
            <p:cNvCxnSpPr>
              <a:cxnSpLocks noChangeShapeType="1"/>
              <a:endCxn id="25601" idx="0"/>
            </p:cNvCxnSpPr>
            <p:nvPr>
              <p:custDataLst>
                <p:tags r:id="rId16"/>
              </p:custDataLst>
            </p:nvPr>
          </p:nvCxnSpPr>
          <p:spPr bwMode="auto">
            <a:xfrm>
              <a:off x="7022307" y="3711576"/>
              <a:ext cx="531812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616" name="Oval 34"/>
            <p:cNvSpPr>
              <a:spLocks noChangeAspect="1"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283200" y="344805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3</a:t>
              </a:r>
            </a:p>
          </p:txBody>
        </p:sp>
        <p:cxnSp>
          <p:nvCxnSpPr>
            <p:cNvPr id="25617" name="AutoShape 35"/>
            <p:cNvCxnSpPr>
              <a:cxnSpLocks noChangeShapeType="1"/>
              <a:stCxn id="25606" idx="5"/>
              <a:endCxn id="25616" idx="0"/>
            </p:cNvCxnSpPr>
            <p:nvPr>
              <p:custDataLst>
                <p:tags r:id="rId18"/>
              </p:custDataLst>
            </p:nvPr>
          </p:nvCxnSpPr>
          <p:spPr bwMode="auto">
            <a:xfrm rot="16200000" flipH="1">
              <a:off x="5069682" y="2980532"/>
              <a:ext cx="403225" cy="5318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3" name="Oval 15"/>
            <p:cNvSpPr>
              <a:spLocks noChangeAspect="1"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953495" y="4092140"/>
              <a:ext cx="508000" cy="28575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4</a:t>
              </a:r>
            </a:p>
          </p:txBody>
        </p:sp>
        <p:cxnSp>
          <p:nvCxnSpPr>
            <p:cNvPr id="24" name="AutoShape 27"/>
            <p:cNvCxnSpPr>
              <a:cxnSpLocks noChangeShapeType="1"/>
              <a:endCxn id="23" idx="0"/>
            </p:cNvCxnSpPr>
            <p:nvPr>
              <p:custDataLst>
                <p:tags r:id="rId20"/>
              </p:custDataLst>
            </p:nvPr>
          </p:nvCxnSpPr>
          <p:spPr bwMode="auto">
            <a:xfrm>
              <a:off x="5675683" y="3727016"/>
              <a:ext cx="531812" cy="3460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303030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006FBF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4162</Words>
  <Application>Microsoft Office PowerPoint</Application>
  <PresentationFormat>Widescreen</PresentationFormat>
  <Paragraphs>1378</Paragraphs>
  <Slides>69</Slides>
  <Notes>59</Notes>
  <HiddenSlides>8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Arial</vt:lpstr>
      <vt:lpstr>Calibri</vt:lpstr>
      <vt:lpstr>Cambria Math</vt:lpstr>
      <vt:lpstr>Courier New</vt:lpstr>
      <vt:lpstr>Franklin Gothic Book</vt:lpstr>
      <vt:lpstr>Franklin Gothic Medium</vt:lpstr>
      <vt:lpstr>Symbol</vt:lpstr>
      <vt:lpstr>Times New Roman</vt:lpstr>
      <vt:lpstr>Wingdings</vt:lpstr>
      <vt:lpstr>Office Theme</vt:lpstr>
      <vt:lpstr>Equation</vt:lpstr>
      <vt:lpstr>CSE 332: Data Structures &amp; Parallelism Lecture 7: AVL</vt:lpstr>
      <vt:lpstr>Announcements</vt:lpstr>
      <vt:lpstr>The AVL Balance Condition</vt:lpstr>
      <vt:lpstr>The AVL Tree Data Structure</vt:lpstr>
      <vt:lpstr>EX1: An AVL tree?</vt:lpstr>
      <vt:lpstr>EX1: An AVL tree?</vt:lpstr>
      <vt:lpstr>EX2: An AVL tree?</vt:lpstr>
      <vt:lpstr>EX2: An AVL tree?</vt:lpstr>
      <vt:lpstr>EX3: An AVL tree?</vt:lpstr>
      <vt:lpstr>EX3: An AVL tree?</vt:lpstr>
      <vt:lpstr>Good News Everyone!</vt:lpstr>
      <vt:lpstr>An AVL Tree</vt:lpstr>
      <vt:lpstr>AVL tree operations</vt:lpstr>
      <vt:lpstr>AVL tree insert</vt:lpstr>
      <vt:lpstr>Insert: detect potential imbalance</vt:lpstr>
      <vt:lpstr>Case #1: Example</vt:lpstr>
      <vt:lpstr>Case #1: Example</vt:lpstr>
      <vt:lpstr>Fix: Apply “Single Rotation”</vt:lpstr>
      <vt:lpstr>The example generalized</vt:lpstr>
      <vt:lpstr>The example generalized</vt:lpstr>
      <vt:lpstr>The general left-left case</vt:lpstr>
      <vt:lpstr>The general left-left case</vt:lpstr>
      <vt:lpstr>Another example: insert(16)</vt:lpstr>
      <vt:lpstr>Another example: insert(16)</vt:lpstr>
      <vt:lpstr>The general right-right case</vt:lpstr>
      <vt:lpstr>The general right-right case</vt:lpstr>
      <vt:lpstr>Single Rotation Pseudo-Code</vt:lpstr>
      <vt:lpstr>PowerPoint Presentation</vt:lpstr>
      <vt:lpstr>Two cases to go</vt:lpstr>
      <vt:lpstr>Two cases to go</vt:lpstr>
      <vt:lpstr>Sometimes two wrongs make a right </vt:lpstr>
      <vt:lpstr>Insert 3</vt:lpstr>
      <vt:lpstr>Insert 3</vt:lpstr>
      <vt:lpstr>Insert 3</vt:lpstr>
      <vt:lpstr>Double Rotation Pseudo-Code</vt:lpstr>
      <vt:lpstr>Double Rotation Completed</vt:lpstr>
      <vt:lpstr>The general right-left case</vt:lpstr>
      <vt:lpstr>The general right-left case</vt:lpstr>
      <vt:lpstr>Comments</vt:lpstr>
      <vt:lpstr>The last case, case 2: left-right</vt:lpstr>
      <vt:lpstr>Insert 5</vt:lpstr>
      <vt:lpstr>Insert 5</vt:lpstr>
      <vt:lpstr>Insert 5</vt:lpstr>
      <vt:lpstr>Insert, summarized</vt:lpstr>
      <vt:lpstr>Insert into an AVL tree: a b e c d</vt:lpstr>
      <vt:lpstr>Not bad, is AVL that good though?</vt:lpstr>
      <vt:lpstr>What even is the size of an AVL Tree?</vt:lpstr>
      <vt:lpstr>PowerPoint Presentation</vt:lpstr>
      <vt:lpstr>Minimal AVL Tree (height = 0)</vt:lpstr>
      <vt:lpstr>Minimal AVL Tree (height = 1)</vt:lpstr>
      <vt:lpstr>Minimal AVL Tree (height = 2)</vt:lpstr>
      <vt:lpstr>Minimal AVL Tree (height = 3)</vt:lpstr>
      <vt:lpstr>Minimal AVL Tree (height = 4)</vt:lpstr>
      <vt:lpstr>The shallowness bound</vt:lpstr>
      <vt:lpstr>The Golden Ratio</vt:lpstr>
      <vt:lpstr>Before we prove it</vt:lpstr>
      <vt:lpstr>The proof</vt:lpstr>
      <vt:lpstr>Now efficiency</vt:lpstr>
      <vt:lpstr>Pros and Cons of AVL Trees</vt:lpstr>
      <vt:lpstr>PowerPoint Presentation</vt:lpstr>
      <vt:lpstr>More Examples…</vt:lpstr>
      <vt:lpstr>PowerPoint Presentation</vt:lpstr>
      <vt:lpstr>Easy Insert</vt:lpstr>
      <vt:lpstr>Hard Insert</vt:lpstr>
      <vt:lpstr>Single Rotation</vt:lpstr>
      <vt:lpstr>Hard Insert </vt:lpstr>
      <vt:lpstr>Single Rotation (oops!)</vt:lpstr>
      <vt:lpstr>Double Rotation (Step #1)</vt:lpstr>
      <vt:lpstr>Double Rotation (Step #2)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Disjoint Sets</dc:title>
  <dc:creator>Arthur Liu</dc:creator>
  <cp:lastModifiedBy>Arthur Liu</cp:lastModifiedBy>
  <cp:revision>4</cp:revision>
  <cp:lastPrinted>2022-07-08T08:04:07Z</cp:lastPrinted>
  <dcterms:created xsi:type="dcterms:W3CDTF">2021-11-15T03:16:16Z</dcterms:created>
  <dcterms:modified xsi:type="dcterms:W3CDTF">2022-07-11T17:43:59Z</dcterms:modified>
</cp:coreProperties>
</file>