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7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8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9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10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11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2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notesSlides/notesSlide13.xml" ContentType="application/vnd.openxmlformats-officedocument.presentationml.notesSlide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notesSlides/notesSlide14.xml" ContentType="application/vnd.openxmlformats-officedocument.presentationml.notesSlide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notesSlides/notesSlide15.xml" ContentType="application/vnd.openxmlformats-officedocument.presentationml.notesSlide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notesSlides/notesSlide16.xml" ContentType="application/vnd.openxmlformats-officedocument.presentationml.notesSlide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notesSlides/notesSlide17.xml" ContentType="application/vnd.openxmlformats-officedocument.presentationml.notesSlide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notesSlides/notesSlide18.xml" ContentType="application/vnd.openxmlformats-officedocument.presentationml.notesSlide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notesSlides/notesSlide19.xml" ContentType="application/vnd.openxmlformats-officedocument.presentationml.notesSlide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notesSlides/notesSlide20.xml" ContentType="application/vnd.openxmlformats-officedocument.presentationml.notesSlide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notesSlides/notesSlide21.xml" ContentType="application/vnd.openxmlformats-officedocument.presentationml.notesSlide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notesSlides/notesSlide22.xml" ContentType="application/vnd.openxmlformats-officedocument.presentationml.notesSlide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notesSlides/notesSlide23.xml" ContentType="application/vnd.openxmlformats-officedocument.presentationml.notesSlide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notesSlides/notesSlide24.xml" ContentType="application/vnd.openxmlformats-officedocument.presentationml.notesSlide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notesSlides/notesSlide25.xml" ContentType="application/vnd.openxmlformats-officedocument.presentationml.notesSlide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notesSlides/notesSlide26.xml" ContentType="application/vnd.openxmlformats-officedocument.presentationml.notesSlide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notesSlides/notesSlide27.xml" ContentType="application/vnd.openxmlformats-officedocument.presentationml.notesSlide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notesSlides/notesSlide28.xml" ContentType="application/vnd.openxmlformats-officedocument.presentationml.notesSlide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notesSlides/notesSlide29.xml" ContentType="application/vnd.openxmlformats-officedocument.presentationml.notesSlide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notesSlides/notesSlide30.xml" ContentType="application/vnd.openxmlformats-officedocument.presentationml.notesSlide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notesSlides/notesSlide31.xml" ContentType="application/vnd.openxmlformats-officedocument.presentationml.notesSlide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notesSlides/notesSlide32.xml" ContentType="application/vnd.openxmlformats-officedocument.presentationml.notesSlide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notesSlides/notesSlide33.xml" ContentType="application/vnd.openxmlformats-officedocument.presentationml.notesSlide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notesSlides/notesSlide34.xml" ContentType="application/vnd.openxmlformats-officedocument.presentationml.notesSlide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notesSlides/notesSlide37.xml" ContentType="application/vnd.openxmlformats-officedocument.presentationml.notesSlide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notesSlides/notesSlide38.xml" ContentType="application/vnd.openxmlformats-officedocument.presentationml.notesSlide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notesSlides/notesSlide39.xml" ContentType="application/vnd.openxmlformats-officedocument.presentationml.notesSlide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notesSlides/notesSlide40.xml" ContentType="application/vnd.openxmlformats-officedocument.presentationml.notesSlide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notesSlides/notesSlide41.xml" ContentType="application/vnd.openxmlformats-officedocument.presentationml.notesSlide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notesSlides/notesSlide42.xml" ContentType="application/vnd.openxmlformats-officedocument.presentationml.notesSlide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notesSlides/notesSlide4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56" r:id="rId2"/>
    <p:sldId id="517" r:id="rId3"/>
    <p:sldId id="530" r:id="rId4"/>
    <p:sldId id="482" r:id="rId5"/>
    <p:sldId id="283" r:id="rId6"/>
    <p:sldId id="285" r:id="rId7"/>
    <p:sldId id="330" r:id="rId8"/>
    <p:sldId id="286" r:id="rId9"/>
    <p:sldId id="287" r:id="rId10"/>
    <p:sldId id="519" r:id="rId11"/>
    <p:sldId id="321" r:id="rId12"/>
    <p:sldId id="336" r:id="rId13"/>
    <p:sldId id="337" r:id="rId14"/>
    <p:sldId id="338" r:id="rId15"/>
    <p:sldId id="339" r:id="rId16"/>
    <p:sldId id="340" r:id="rId17"/>
    <p:sldId id="288" r:id="rId18"/>
    <p:sldId id="315" r:id="rId19"/>
    <p:sldId id="520" r:id="rId20"/>
    <p:sldId id="323" r:id="rId21"/>
    <p:sldId id="528" r:id="rId22"/>
    <p:sldId id="522" r:id="rId23"/>
    <p:sldId id="523" r:id="rId24"/>
    <p:sldId id="291" r:id="rId25"/>
    <p:sldId id="292" r:id="rId26"/>
    <p:sldId id="344" r:id="rId27"/>
    <p:sldId id="294" r:id="rId28"/>
    <p:sldId id="295" r:id="rId29"/>
    <p:sldId id="325" r:id="rId30"/>
    <p:sldId id="346" r:id="rId31"/>
    <p:sldId id="349" r:id="rId32"/>
    <p:sldId id="300" r:id="rId33"/>
    <p:sldId id="301" r:id="rId34"/>
    <p:sldId id="302" r:id="rId35"/>
    <p:sldId id="303" r:id="rId36"/>
    <p:sldId id="347" r:id="rId37"/>
    <p:sldId id="305" r:id="rId38"/>
    <p:sldId id="341" r:id="rId39"/>
    <p:sldId id="342" r:id="rId40"/>
    <p:sldId id="348" r:id="rId41"/>
    <p:sldId id="529" r:id="rId42"/>
    <p:sldId id="311" r:id="rId43"/>
    <p:sldId id="524" r:id="rId44"/>
    <p:sldId id="525" r:id="rId45"/>
    <p:sldId id="334" r:id="rId46"/>
    <p:sldId id="526" r:id="rId47"/>
    <p:sldId id="316" r:id="rId48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B2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C41F1F-8770-FB4B-B803-F03DED86A986}" v="146" dt="2022-07-06T08:55:46.6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/>
    <p:restoredTop sz="74286" autoAdjust="0"/>
  </p:normalViewPr>
  <p:slideViewPr>
    <p:cSldViewPr snapToGrid="0" snapToObjects="1">
      <p:cViewPr varScale="1">
        <p:scale>
          <a:sx n="93" d="100"/>
          <a:sy n="93" d="100"/>
        </p:scale>
        <p:origin x="158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1" d="100"/>
        <a:sy n="131" d="100"/>
      </p:scale>
      <p:origin x="0" y="-376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55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thur Liu" userId="57266d67-1d41-4103-859a-8797e8098ce0" providerId="ADAL" clId="{4A25C559-8B85-4698-A85A-80139EDD4697}"/>
    <pc:docChg chg="custSel addSld modSld">
      <pc:chgData name="Arthur Liu" userId="57266d67-1d41-4103-859a-8797e8098ce0" providerId="ADAL" clId="{4A25C559-8B85-4698-A85A-80139EDD4697}" dt="2022-07-01T17:43:34.052" v="181"/>
      <pc:docMkLst>
        <pc:docMk/>
      </pc:docMkLst>
      <pc:sldChg chg="addSp">
        <pc:chgData name="Arthur Liu" userId="57266d67-1d41-4103-859a-8797e8098ce0" providerId="ADAL" clId="{4A25C559-8B85-4698-A85A-80139EDD4697}" dt="2022-07-01T17:43:34.052" v="181"/>
        <pc:sldMkLst>
          <pc:docMk/>
          <pc:sldMk cId="644949958" sldId="341"/>
        </pc:sldMkLst>
        <pc:inkChg chg="add">
          <ac:chgData name="Arthur Liu" userId="57266d67-1d41-4103-859a-8797e8098ce0" providerId="ADAL" clId="{4A25C559-8B85-4698-A85A-80139EDD4697}" dt="2022-07-01T17:43:34.052" v="181"/>
          <ac:inkMkLst>
            <pc:docMk/>
            <pc:sldMk cId="644949958" sldId="341"/>
            <ac:inkMk id="5" creationId="{C4DD4445-E890-482F-B948-884B4B8D4025}"/>
          </ac:inkMkLst>
        </pc:inkChg>
      </pc:sldChg>
      <pc:sldChg chg="modNotesTx">
        <pc:chgData name="Arthur Liu" userId="57266d67-1d41-4103-859a-8797e8098ce0" providerId="ADAL" clId="{4A25C559-8B85-4698-A85A-80139EDD4697}" dt="2022-07-01T05:24:49.891" v="79" actId="20577"/>
        <pc:sldMkLst>
          <pc:docMk/>
          <pc:sldMk cId="3706307099" sldId="482"/>
        </pc:sldMkLst>
      </pc:sldChg>
      <pc:sldChg chg="addSp">
        <pc:chgData name="Arthur Liu" userId="57266d67-1d41-4103-859a-8797e8098ce0" providerId="ADAL" clId="{4A25C559-8B85-4698-A85A-80139EDD4697}" dt="2022-07-01T17:43:34.052" v="181"/>
        <pc:sldMkLst>
          <pc:docMk/>
          <pc:sldMk cId="2152928503" sldId="519"/>
        </pc:sldMkLst>
        <pc:inkChg chg="add">
          <ac:chgData name="Arthur Liu" userId="57266d67-1d41-4103-859a-8797e8098ce0" providerId="ADAL" clId="{4A25C559-8B85-4698-A85A-80139EDD4697}" dt="2022-07-01T17:43:34.052" v="181"/>
          <ac:inkMkLst>
            <pc:docMk/>
            <pc:sldMk cId="2152928503" sldId="519"/>
            <ac:inkMk id="3" creationId="{798F2659-8759-4156-8832-193C850F7F58}"/>
          </ac:inkMkLst>
        </pc:inkChg>
      </pc:sldChg>
      <pc:sldChg chg="addSp">
        <pc:chgData name="Arthur Liu" userId="57266d67-1d41-4103-859a-8797e8098ce0" providerId="ADAL" clId="{4A25C559-8B85-4698-A85A-80139EDD4697}" dt="2022-07-01T17:43:34.052" v="181"/>
        <pc:sldMkLst>
          <pc:docMk/>
          <pc:sldMk cId="30249229" sldId="521"/>
        </pc:sldMkLst>
        <pc:inkChg chg="add">
          <ac:chgData name="Arthur Liu" userId="57266d67-1d41-4103-859a-8797e8098ce0" providerId="ADAL" clId="{4A25C559-8B85-4698-A85A-80139EDD4697}" dt="2022-07-01T17:43:34.052" v="181"/>
          <ac:inkMkLst>
            <pc:docMk/>
            <pc:sldMk cId="30249229" sldId="521"/>
            <ac:inkMk id="3" creationId="{F296256A-1989-448F-9235-3128ECA39F38}"/>
          </ac:inkMkLst>
        </pc:inkChg>
      </pc:sldChg>
      <pc:sldChg chg="addSp">
        <pc:chgData name="Arthur Liu" userId="57266d67-1d41-4103-859a-8797e8098ce0" providerId="ADAL" clId="{4A25C559-8B85-4698-A85A-80139EDD4697}" dt="2022-07-01T17:43:34.052" v="181"/>
        <pc:sldMkLst>
          <pc:docMk/>
          <pc:sldMk cId="3290145744" sldId="522"/>
        </pc:sldMkLst>
        <pc:inkChg chg="add">
          <ac:chgData name="Arthur Liu" userId="57266d67-1d41-4103-859a-8797e8098ce0" providerId="ADAL" clId="{4A25C559-8B85-4698-A85A-80139EDD4697}" dt="2022-07-01T17:43:34.052" v="181"/>
          <ac:inkMkLst>
            <pc:docMk/>
            <pc:sldMk cId="3290145744" sldId="522"/>
            <ac:inkMk id="3" creationId="{CC85095F-CAD0-45EE-8665-37EE2D20804F}"/>
          </ac:inkMkLst>
        </pc:inkChg>
      </pc:sldChg>
      <pc:sldChg chg="modSp">
        <pc:chgData name="Arthur Liu" userId="57266d67-1d41-4103-859a-8797e8098ce0" providerId="ADAL" clId="{4A25C559-8B85-4698-A85A-80139EDD4697}" dt="2022-07-01T06:16:32.541" v="129" actId="20577"/>
        <pc:sldMkLst>
          <pc:docMk/>
          <pc:sldMk cId="2376732137" sldId="523"/>
        </pc:sldMkLst>
        <pc:spChg chg="mod">
          <ac:chgData name="Arthur Liu" userId="57266d67-1d41-4103-859a-8797e8098ce0" providerId="ADAL" clId="{4A25C559-8B85-4698-A85A-80139EDD4697}" dt="2022-07-01T06:16:32.541" v="129" actId="20577"/>
          <ac:spMkLst>
            <pc:docMk/>
            <pc:sldMk cId="2376732137" sldId="523"/>
            <ac:spMk id="12" creationId="{1012ADB8-710C-EF4C-AC9C-44B5EA0027ED}"/>
          </ac:spMkLst>
        </pc:spChg>
      </pc:sldChg>
      <pc:sldChg chg="addSp">
        <pc:chgData name="Arthur Liu" userId="57266d67-1d41-4103-859a-8797e8098ce0" providerId="ADAL" clId="{4A25C559-8B85-4698-A85A-80139EDD4697}" dt="2022-07-01T17:43:34.052" v="181"/>
        <pc:sldMkLst>
          <pc:docMk/>
          <pc:sldMk cId="362936712" sldId="527"/>
        </pc:sldMkLst>
        <pc:inkChg chg="add">
          <ac:chgData name="Arthur Liu" userId="57266d67-1d41-4103-859a-8797e8098ce0" providerId="ADAL" clId="{4A25C559-8B85-4698-A85A-80139EDD4697}" dt="2022-07-01T17:43:34.052" v="181"/>
          <ac:inkMkLst>
            <pc:docMk/>
            <pc:sldMk cId="362936712" sldId="527"/>
            <ac:inkMk id="3" creationId="{A1A792F5-BFD7-4CDC-A741-776AB9CE1019}"/>
          </ac:inkMkLst>
        </pc:inkChg>
      </pc:sldChg>
      <pc:sldChg chg="addSp">
        <pc:chgData name="Arthur Liu" userId="57266d67-1d41-4103-859a-8797e8098ce0" providerId="ADAL" clId="{4A25C559-8B85-4698-A85A-80139EDD4697}" dt="2022-07-01T17:43:34.052" v="181"/>
        <pc:sldMkLst>
          <pc:docMk/>
          <pc:sldMk cId="1054541367" sldId="528"/>
        </pc:sldMkLst>
        <pc:inkChg chg="add">
          <ac:chgData name="Arthur Liu" userId="57266d67-1d41-4103-859a-8797e8098ce0" providerId="ADAL" clId="{4A25C559-8B85-4698-A85A-80139EDD4697}" dt="2022-07-01T17:43:34.052" v="181"/>
          <ac:inkMkLst>
            <pc:docMk/>
            <pc:sldMk cId="1054541367" sldId="528"/>
            <ac:inkMk id="6" creationId="{D841CDEA-F506-4DF0-97BC-96347FC7318F}"/>
          </ac:inkMkLst>
        </pc:inkChg>
      </pc:sldChg>
      <pc:sldChg chg="addSp">
        <pc:chgData name="Arthur Liu" userId="57266d67-1d41-4103-859a-8797e8098ce0" providerId="ADAL" clId="{4A25C559-8B85-4698-A85A-80139EDD4697}" dt="2022-07-01T17:43:34.052" v="181"/>
        <pc:sldMkLst>
          <pc:docMk/>
          <pc:sldMk cId="3553393990" sldId="530"/>
        </pc:sldMkLst>
        <pc:inkChg chg="add">
          <ac:chgData name="Arthur Liu" userId="57266d67-1d41-4103-859a-8797e8098ce0" providerId="ADAL" clId="{4A25C559-8B85-4698-A85A-80139EDD4697}" dt="2022-07-01T17:43:34.052" v="181"/>
          <ac:inkMkLst>
            <pc:docMk/>
            <pc:sldMk cId="3553393990" sldId="530"/>
            <ac:inkMk id="6" creationId="{1A56F951-E38A-4841-B3A9-4A22B572DF74}"/>
          </ac:inkMkLst>
        </pc:inkChg>
      </pc:sldChg>
      <pc:sldChg chg="addSp">
        <pc:chgData name="Arthur Liu" userId="57266d67-1d41-4103-859a-8797e8098ce0" providerId="ADAL" clId="{4A25C559-8B85-4698-A85A-80139EDD4697}" dt="2022-07-01T17:43:34.052" v="181"/>
        <pc:sldMkLst>
          <pc:docMk/>
          <pc:sldMk cId="4139433331" sldId="532"/>
        </pc:sldMkLst>
        <pc:inkChg chg="add">
          <ac:chgData name="Arthur Liu" userId="57266d67-1d41-4103-859a-8797e8098ce0" providerId="ADAL" clId="{4A25C559-8B85-4698-A85A-80139EDD4697}" dt="2022-07-01T17:43:34.052" v="181"/>
          <ac:inkMkLst>
            <pc:docMk/>
            <pc:sldMk cId="4139433331" sldId="532"/>
            <ac:inkMk id="6" creationId="{854BF3BB-BD1A-4057-ABC2-E8ADED8C1416}"/>
          </ac:inkMkLst>
        </pc:inkChg>
      </pc:sldChg>
      <pc:sldChg chg="addSp modNotesTx">
        <pc:chgData name="Arthur Liu" userId="57266d67-1d41-4103-859a-8797e8098ce0" providerId="ADAL" clId="{4A25C559-8B85-4698-A85A-80139EDD4697}" dt="2022-07-01T17:43:34.052" v="181"/>
        <pc:sldMkLst>
          <pc:docMk/>
          <pc:sldMk cId="2069109889" sldId="534"/>
        </pc:sldMkLst>
        <pc:inkChg chg="add">
          <ac:chgData name="Arthur Liu" userId="57266d67-1d41-4103-859a-8797e8098ce0" providerId="ADAL" clId="{4A25C559-8B85-4698-A85A-80139EDD4697}" dt="2022-07-01T17:43:34.052" v="181"/>
          <ac:inkMkLst>
            <pc:docMk/>
            <pc:sldMk cId="2069109889" sldId="534"/>
            <ac:inkMk id="7" creationId="{7636D35B-3A40-4056-BA23-4488F88ABD8F}"/>
          </ac:inkMkLst>
        </pc:inkChg>
      </pc:sldChg>
      <pc:sldChg chg="addSp delSp modSp">
        <pc:chgData name="Arthur Liu" userId="57266d67-1d41-4103-859a-8797e8098ce0" providerId="ADAL" clId="{4A25C559-8B85-4698-A85A-80139EDD4697}" dt="2022-07-01T17:43:34.052" v="181"/>
        <pc:sldMkLst>
          <pc:docMk/>
          <pc:sldMk cId="309796532" sldId="536"/>
        </pc:sldMkLst>
        <pc:spChg chg="add del">
          <ac:chgData name="Arthur Liu" userId="57266d67-1d41-4103-859a-8797e8098ce0" providerId="ADAL" clId="{4A25C559-8B85-4698-A85A-80139EDD4697}" dt="2022-07-01T06:17:39.822" v="131"/>
          <ac:spMkLst>
            <pc:docMk/>
            <pc:sldMk cId="309796532" sldId="536"/>
            <ac:spMk id="3" creationId="{073DEDAA-0EED-43C0-B20B-66CC5E8EB782}"/>
          </ac:spMkLst>
        </pc:spChg>
        <pc:spChg chg="add del mod">
          <ac:chgData name="Arthur Liu" userId="57266d67-1d41-4103-859a-8797e8098ce0" providerId="ADAL" clId="{4A25C559-8B85-4698-A85A-80139EDD4697}" dt="2022-07-01T06:19:34.485" v="176"/>
          <ac:spMkLst>
            <pc:docMk/>
            <pc:sldMk cId="309796532" sldId="536"/>
            <ac:spMk id="7" creationId="{71DFB2B7-3823-4B1D-90F8-2E35BB6FA332}"/>
          </ac:spMkLst>
        </pc:spChg>
        <pc:inkChg chg="add">
          <ac:chgData name="Arthur Liu" userId="57266d67-1d41-4103-859a-8797e8098ce0" providerId="ADAL" clId="{4A25C559-8B85-4698-A85A-80139EDD4697}" dt="2022-07-01T17:43:34.052" v="181"/>
          <ac:inkMkLst>
            <pc:docMk/>
            <pc:sldMk cId="309796532" sldId="536"/>
            <ac:inkMk id="3" creationId="{A70C9B76-9F90-4B30-A4BE-DE32584D95B1}"/>
          </ac:inkMkLst>
        </pc:inkChg>
      </pc:sldChg>
      <pc:sldChg chg="addSp modSp">
        <pc:chgData name="Arthur Liu" userId="57266d67-1d41-4103-859a-8797e8098ce0" providerId="ADAL" clId="{4A25C559-8B85-4698-A85A-80139EDD4697}" dt="2022-07-01T06:19:39.145" v="178" actId="1076"/>
        <pc:sldMkLst>
          <pc:docMk/>
          <pc:sldMk cId="983997593" sldId="539"/>
        </pc:sldMkLst>
        <pc:spChg chg="add mod">
          <ac:chgData name="Arthur Liu" userId="57266d67-1d41-4103-859a-8797e8098ce0" providerId="ADAL" clId="{4A25C559-8B85-4698-A85A-80139EDD4697}" dt="2022-07-01T06:19:39.145" v="178" actId="1076"/>
          <ac:spMkLst>
            <pc:docMk/>
            <pc:sldMk cId="983997593" sldId="539"/>
            <ac:spMk id="75" creationId="{0DD392E9-9B2E-4505-8D2C-6FF0CD38C028}"/>
          </ac:spMkLst>
        </pc:spChg>
      </pc:sldChg>
      <pc:sldChg chg="delSp modSp add">
        <pc:chgData name="Arthur Liu" userId="57266d67-1d41-4103-859a-8797e8098ce0" providerId="ADAL" clId="{4A25C559-8B85-4698-A85A-80139EDD4697}" dt="2022-07-01T06:16:10.108" v="123" actId="207"/>
        <pc:sldMkLst>
          <pc:docMk/>
          <pc:sldMk cId="2439532298" sldId="545"/>
        </pc:sldMkLst>
        <pc:spChg chg="mod">
          <ac:chgData name="Arthur Liu" userId="57266d67-1d41-4103-859a-8797e8098ce0" providerId="ADAL" clId="{4A25C559-8B85-4698-A85A-80139EDD4697}" dt="2022-07-01T06:16:10.108" v="123" actId="207"/>
          <ac:spMkLst>
            <pc:docMk/>
            <pc:sldMk cId="2439532298" sldId="545"/>
            <ac:spMk id="3" creationId="{A4634596-2C94-3B49-895D-932456F6620D}"/>
          </ac:spMkLst>
        </pc:spChg>
        <pc:inkChg chg="del">
          <ac:chgData name="Arthur Liu" userId="57266d67-1d41-4103-859a-8797e8098ce0" providerId="ADAL" clId="{4A25C559-8B85-4698-A85A-80139EDD4697}" dt="2022-07-01T06:16:01.188" v="117" actId="478"/>
          <ac:inkMkLst>
            <pc:docMk/>
            <pc:sldMk cId="2439532298" sldId="545"/>
            <ac:inkMk id="5" creationId="{78B3D404-4D2E-48F3-8355-0AC99F8CA4E0}"/>
          </ac:inkMkLst>
        </pc:inkChg>
      </pc:sldChg>
      <pc:sldChg chg="delSp add">
        <pc:chgData name="Arthur Liu" userId="57266d67-1d41-4103-859a-8797e8098ce0" providerId="ADAL" clId="{4A25C559-8B85-4698-A85A-80139EDD4697}" dt="2022-07-01T06:20:06.551" v="180" actId="478"/>
        <pc:sldMkLst>
          <pc:docMk/>
          <pc:sldMk cId="3756486091" sldId="546"/>
        </pc:sldMkLst>
        <pc:spChg chg="del">
          <ac:chgData name="Arthur Liu" userId="57266d67-1d41-4103-859a-8797e8098ce0" providerId="ADAL" clId="{4A25C559-8B85-4698-A85A-80139EDD4697}" dt="2022-07-01T06:20:06.551" v="180" actId="478"/>
          <ac:spMkLst>
            <pc:docMk/>
            <pc:sldMk cId="3756486091" sldId="546"/>
            <ac:spMk id="66" creationId="{099DF401-96A4-4542-A080-8A971155D59B}"/>
          </ac:spMkLst>
        </pc:spChg>
      </pc:sldChg>
    </pc:docChg>
  </pc:docChgLst>
  <pc:docChgLst>
    <pc:chgData name="Arthur Liu" userId="57266d67-1d41-4103-859a-8797e8098ce0" providerId="ADAL" clId="{949B83B5-6337-DE44-9AC8-1768B1F3713E}"/>
    <pc:docChg chg="undo redo custSel addSld delSld modSld sldOrd modNotesMaster modHandout">
      <pc:chgData name="Arthur Liu" userId="57266d67-1d41-4103-859a-8797e8098ce0" providerId="ADAL" clId="{949B83B5-6337-DE44-9AC8-1768B1F3713E}" dt="2022-06-24T06:42:38.964" v="10678" actId="207"/>
      <pc:docMkLst>
        <pc:docMk/>
      </pc:docMkLst>
      <pc:sldChg chg="addSp delSp modSp mod modNotes">
        <pc:chgData name="Arthur Liu" userId="57266d67-1d41-4103-859a-8797e8098ce0" providerId="ADAL" clId="{949B83B5-6337-DE44-9AC8-1768B1F3713E}" dt="2022-06-24T06:34:09.037" v="10488"/>
        <pc:sldMkLst>
          <pc:docMk/>
          <pc:sldMk cId="778929904" sldId="256"/>
        </pc:sldMkLst>
        <pc:spChg chg="mod">
          <ac:chgData name="Arthur Liu" userId="57266d67-1d41-4103-859a-8797e8098ce0" providerId="ADAL" clId="{949B83B5-6337-DE44-9AC8-1768B1F3713E}" dt="2022-06-23T20:01:07.543" v="38" actId="20577"/>
          <ac:spMkLst>
            <pc:docMk/>
            <pc:sldMk cId="778929904" sldId="256"/>
            <ac:spMk id="2" creationId="{25D024DE-D48D-460C-916B-2450517893F2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778929904" sldId="256"/>
            <ac:spMk id="4" creationId="{A0EBA44F-3AAD-44D5-B3EF-4D0C23BD859B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778929904" sldId="256"/>
            <ac:spMk id="5" creationId="{C336AAF7-5B7A-6A4D-AFA0-573E236FF77D}"/>
          </ac:spMkLst>
        </pc:spChg>
        <pc:picChg chg="del">
          <ac:chgData name="Arthur Liu" userId="57266d67-1d41-4103-859a-8797e8098ce0" providerId="ADAL" clId="{949B83B5-6337-DE44-9AC8-1768B1F3713E}" dt="2022-06-23T20:01:15.049" v="40" actId="478"/>
          <ac:picMkLst>
            <pc:docMk/>
            <pc:sldMk cId="778929904" sldId="256"/>
            <ac:picMk id="2052" creationId="{EC00EFB4-FC38-5B49-9819-724028E4AB6F}"/>
          </ac:picMkLst>
        </pc:picChg>
        <pc:inkChg chg="del">
          <ac:chgData name="Arthur Liu" userId="57266d67-1d41-4103-859a-8797e8098ce0" providerId="ADAL" clId="{949B83B5-6337-DE44-9AC8-1768B1F3713E}" dt="2022-06-23T20:01:11.884" v="39" actId="478"/>
          <ac:inkMkLst>
            <pc:docMk/>
            <pc:sldMk cId="778929904" sldId="256"/>
            <ac:inkMk id="5" creationId="{61E1A004-219C-4D9D-A2C9-BDB9105ED4AF}"/>
          </ac:inkMkLst>
        </pc:inkChg>
      </pc:sldChg>
      <pc:sldChg chg="addSp delSp modSp mod modNotes">
        <pc:chgData name="Arthur Liu" userId="57266d67-1d41-4103-859a-8797e8098ce0" providerId="ADAL" clId="{949B83B5-6337-DE44-9AC8-1768B1F3713E}" dt="2022-06-24T06:34:09.037" v="10488"/>
        <pc:sldMkLst>
          <pc:docMk/>
          <pc:sldMk cId="3706307099" sldId="482"/>
        </pc:sldMkLst>
        <pc:spChg chg="mod">
          <ac:chgData name="Arthur Liu" userId="57266d67-1d41-4103-859a-8797e8098ce0" providerId="ADAL" clId="{949B83B5-6337-DE44-9AC8-1768B1F3713E}" dt="2022-06-23T20:01:58.152" v="44" actId="20577"/>
          <ac:spMkLst>
            <pc:docMk/>
            <pc:sldMk cId="3706307099" sldId="482"/>
            <ac:spMk id="3" creationId="{1B98CFB0-9E3B-0D4B-B06F-AFB7FF0C57E4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3706307099" sldId="482"/>
            <ac:spMk id="5" creationId="{105777C3-B8C2-D143-91CC-7F33151A6D05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3706307099" sldId="482"/>
            <ac:spMk id="6" creationId="{CC1D5838-667A-4649-9C40-0F7EA3369727}"/>
          </ac:spMkLst>
        </pc:spChg>
      </pc:sldChg>
      <pc:sldChg chg="addSp delSp modSp new mod modNotes modNotesTx">
        <pc:chgData name="Arthur Liu" userId="57266d67-1d41-4103-859a-8797e8098ce0" providerId="ADAL" clId="{949B83B5-6337-DE44-9AC8-1768B1F3713E}" dt="2022-06-24T06:34:09.037" v="10488"/>
        <pc:sldMkLst>
          <pc:docMk/>
          <pc:sldMk cId="3791898567" sldId="517"/>
        </pc:sldMkLst>
        <pc:spChg chg="mod">
          <ac:chgData name="Arthur Liu" userId="57266d67-1d41-4103-859a-8797e8098ce0" providerId="ADAL" clId="{949B83B5-6337-DE44-9AC8-1768B1F3713E}" dt="2022-06-24T03:16:05.078" v="6905" actId="20577"/>
          <ac:spMkLst>
            <pc:docMk/>
            <pc:sldMk cId="3791898567" sldId="517"/>
            <ac:spMk id="2" creationId="{7DDFA449-CB1A-C142-A054-996AF6960735}"/>
          </ac:spMkLst>
        </pc:spChg>
        <pc:spChg chg="mod">
          <ac:chgData name="Arthur Liu" userId="57266d67-1d41-4103-859a-8797e8098ce0" providerId="ADAL" clId="{949B83B5-6337-DE44-9AC8-1768B1F3713E}" dt="2022-06-24T03:18:19.758" v="7029" actId="20577"/>
          <ac:spMkLst>
            <pc:docMk/>
            <pc:sldMk cId="3791898567" sldId="517"/>
            <ac:spMk id="3" creationId="{895C421F-B8B4-C341-BB94-75F0176E6FCE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3791898567" sldId="517"/>
            <ac:spMk id="5" creationId="{26E23C69-ECD9-5F47-ACB4-55F4B4E89ABE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3791898567" sldId="517"/>
            <ac:spMk id="6" creationId="{1BE7BD8F-87DB-4C4F-8F71-60C1E0D3A7DD}"/>
          </ac:spMkLst>
        </pc:spChg>
      </pc:sldChg>
    </pc:docChg>
  </pc:docChgLst>
  <pc:docChgLst>
    <pc:chgData name="Arthur Liu" userId="57266d67-1d41-4103-859a-8797e8098ce0" providerId="ADAL" clId="{6B2CF558-FCB0-4010-AFF5-C5360F96C056}"/>
    <pc:docChg chg="custSel addSld delSld modSld sldOrd">
      <pc:chgData name="Arthur Liu" userId="57266d67-1d41-4103-859a-8797e8098ce0" providerId="ADAL" clId="{6B2CF558-FCB0-4010-AFF5-C5360F96C056}" dt="2022-06-22T17:34:16.858" v="204"/>
      <pc:docMkLst>
        <pc:docMk/>
      </pc:docMkLst>
      <pc:sldChg chg="addSp">
        <pc:chgData name="Arthur Liu" userId="57266d67-1d41-4103-859a-8797e8098ce0" providerId="ADAL" clId="{6B2CF558-FCB0-4010-AFF5-C5360F96C056}" dt="2022-06-22T17:20:04.446" v="203"/>
        <pc:sldMkLst>
          <pc:docMk/>
          <pc:sldMk cId="778929904" sldId="256"/>
        </pc:sldMkLst>
        <pc:inkChg chg="add">
          <ac:chgData name="Arthur Liu" userId="57266d67-1d41-4103-859a-8797e8098ce0" providerId="ADAL" clId="{6B2CF558-FCB0-4010-AFF5-C5360F96C056}" dt="2022-06-22T17:20:04.446" v="203"/>
          <ac:inkMkLst>
            <pc:docMk/>
            <pc:sldMk cId="778929904" sldId="256"/>
            <ac:inkMk id="5" creationId="{61E1A004-219C-4D9D-A2C9-BDB9105ED4AF}"/>
          </ac:inkMkLst>
        </pc:inkChg>
      </pc:sldChg>
    </pc:docChg>
  </pc:docChgLst>
  <pc:docChgLst>
    <pc:chgData name="Arthur Liu" userId="57266d67-1d41-4103-859a-8797e8098ce0" providerId="ADAL" clId="{0AC7AF0B-6D0A-9E42-9DF3-2876C57B9D66}"/>
    <pc:docChg chg="undo redo custSel addSld delSld modSld sldOrd modNotesMaster modHandout">
      <pc:chgData name="Arthur Liu" userId="57266d67-1d41-4103-859a-8797e8098ce0" providerId="ADAL" clId="{0AC7AF0B-6D0A-9E42-9DF3-2876C57B9D66}" dt="2022-06-29T08:06:36.033" v="5025"/>
      <pc:docMkLst>
        <pc:docMk/>
      </pc:docMkLst>
      <pc:sldChg chg="addSp delSp modSp mod">
        <pc:chgData name="Arthur Liu" userId="57266d67-1d41-4103-859a-8797e8098ce0" providerId="ADAL" clId="{0AC7AF0B-6D0A-9E42-9DF3-2876C57B9D66}" dt="2022-06-29T01:57:29.059" v="1617"/>
        <pc:sldMkLst>
          <pc:docMk/>
          <pc:sldMk cId="778929904" sldId="256"/>
        </pc:sldMkLst>
        <pc:spChg chg="mod">
          <ac:chgData name="Arthur Liu" userId="57266d67-1d41-4103-859a-8797e8098ce0" providerId="ADAL" clId="{0AC7AF0B-6D0A-9E42-9DF3-2876C57B9D66}" dt="2022-06-28T21:41:55.161" v="36" actId="20577"/>
          <ac:spMkLst>
            <pc:docMk/>
            <pc:sldMk cId="778929904" sldId="256"/>
            <ac:spMk id="2" creationId="{25D024DE-D48D-460C-916B-2450517893F2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778929904" sldId="256"/>
            <ac:spMk id="4" creationId="{CD0DA786-A5A7-A243-B636-0A58627F1F84}"/>
          </ac:spMkLst>
        </pc:spChg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778929904" sldId="256"/>
            <ac:spMk id="5" creationId="{C336AAF7-5B7A-6A4D-AFA0-573E236FF77D}"/>
          </ac:spMkLst>
        </pc:spChg>
      </pc:sldChg>
      <pc:sldChg chg="addSp delSp modSp add mod modTransition">
        <pc:chgData name="Arthur Liu" userId="57266d67-1d41-4103-859a-8797e8098ce0" providerId="ADAL" clId="{0AC7AF0B-6D0A-9E42-9DF3-2876C57B9D66}" dt="2022-06-29T02:27:55.297" v="2420" actId="164"/>
        <pc:sldMkLst>
          <pc:docMk/>
          <pc:sldMk cId="4224807476" sldId="306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4224807476" sldId="306"/>
            <ac:spMk id="2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2:27:53.372" v="2415" actId="1076"/>
          <ac:spMkLst>
            <pc:docMk/>
            <pc:sldMk cId="4224807476" sldId="306"/>
            <ac:spMk id="3" creationId="{97CB4476-50F0-464D-BC23-B8489E4380FD}"/>
          </ac:spMkLst>
        </pc:spChg>
        <pc:spChg chg="add del mod">
          <ac:chgData name="Arthur Liu" userId="57266d67-1d41-4103-859a-8797e8098ce0" providerId="ADAL" clId="{0AC7AF0B-6D0A-9E42-9DF3-2876C57B9D66}" dt="2022-06-29T02:27:27.800" v="2408"/>
          <ac:spMkLst>
            <pc:docMk/>
            <pc:sldMk cId="4224807476" sldId="306"/>
            <ac:spMk id="22" creationId="{DE99FDCB-57B2-9644-BD3F-82B6D0BA6818}"/>
          </ac:spMkLst>
        </pc:spChg>
        <pc:spChg chg="mod">
          <ac:chgData name="Arthur Liu" userId="57266d67-1d41-4103-859a-8797e8098ce0" providerId="ADAL" clId="{0AC7AF0B-6D0A-9E42-9DF3-2876C57B9D66}" dt="2022-06-28T21:51:00.705" v="130" actId="27636"/>
          <ac:spMkLst>
            <pc:docMk/>
            <pc:sldMk cId="4224807476" sldId="306"/>
            <ac:spMk id="33794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2:27:55.297" v="2420" actId="164"/>
          <ac:spMkLst>
            <pc:docMk/>
            <pc:sldMk cId="4224807476" sldId="306"/>
            <ac:spMk id="33823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2:27:55.297" v="2420" actId="164"/>
          <ac:spMkLst>
            <pc:docMk/>
            <pc:sldMk cId="4224807476" sldId="306"/>
            <ac:spMk id="33824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2:27:55.297" v="2420" actId="164"/>
          <ac:spMkLst>
            <pc:docMk/>
            <pc:sldMk cId="4224807476" sldId="306"/>
            <ac:spMk id="33825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2:27:55.297" v="2420" actId="164"/>
          <ac:spMkLst>
            <pc:docMk/>
            <pc:sldMk cId="4224807476" sldId="306"/>
            <ac:spMk id="33826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2:27:55.297" v="2420" actId="164"/>
          <ac:spMkLst>
            <pc:docMk/>
            <pc:sldMk cId="4224807476" sldId="306"/>
            <ac:spMk id="33827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2:27:55.297" v="2420" actId="164"/>
          <ac:spMkLst>
            <pc:docMk/>
            <pc:sldMk cId="4224807476" sldId="306"/>
            <ac:spMk id="33828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2:27:55.297" v="2420" actId="164"/>
          <ac:spMkLst>
            <pc:docMk/>
            <pc:sldMk cId="4224807476" sldId="306"/>
            <ac:spMk id="33834" creationId="{00000000-0000-0000-0000-000000000000}"/>
          </ac:spMkLst>
        </pc:spChg>
        <pc:grpChg chg="add mod">
          <ac:chgData name="Arthur Liu" userId="57266d67-1d41-4103-859a-8797e8098ce0" providerId="ADAL" clId="{0AC7AF0B-6D0A-9E42-9DF3-2876C57B9D66}" dt="2022-06-29T02:27:55.297" v="2420" actId="164"/>
          <ac:grpSpMkLst>
            <pc:docMk/>
            <pc:sldMk cId="4224807476" sldId="306"/>
            <ac:grpSpMk id="4" creationId="{5E09888C-EE47-4C43-8D4D-28C1A09C06FB}"/>
          </ac:grpSpMkLst>
        </pc:grpChg>
        <pc:graphicFrameChg chg="add del mod">
          <ac:chgData name="Arthur Liu" userId="57266d67-1d41-4103-859a-8797e8098ce0" providerId="ADAL" clId="{0AC7AF0B-6D0A-9E42-9DF3-2876C57B9D66}" dt="2022-06-29T02:27:27.800" v="2408"/>
          <ac:graphicFrameMkLst>
            <pc:docMk/>
            <pc:sldMk cId="4224807476" sldId="306"/>
            <ac:graphicFrameMk id="23" creationId="{C4F5FBEB-B2DF-A04D-9765-1B0F70FB40DE}"/>
          </ac:graphicFrameMkLst>
        </pc:graphicFrameChg>
        <pc:cxnChg chg="mod">
          <ac:chgData name="Arthur Liu" userId="57266d67-1d41-4103-859a-8797e8098ce0" providerId="ADAL" clId="{0AC7AF0B-6D0A-9E42-9DF3-2876C57B9D66}" dt="2022-06-29T02:27:55.297" v="2420" actId="164"/>
          <ac:cxnSpMkLst>
            <pc:docMk/>
            <pc:sldMk cId="4224807476" sldId="306"/>
            <ac:cxnSpMk id="33829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2:27:55.297" v="2420" actId="164"/>
          <ac:cxnSpMkLst>
            <pc:docMk/>
            <pc:sldMk cId="4224807476" sldId="306"/>
            <ac:cxnSpMk id="33830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2:27:55.297" v="2420" actId="164"/>
          <ac:cxnSpMkLst>
            <pc:docMk/>
            <pc:sldMk cId="4224807476" sldId="306"/>
            <ac:cxnSpMk id="33831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2:27:55.297" v="2420" actId="164"/>
          <ac:cxnSpMkLst>
            <pc:docMk/>
            <pc:sldMk cId="4224807476" sldId="306"/>
            <ac:cxnSpMk id="33832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2:27:55.297" v="2420" actId="164"/>
          <ac:cxnSpMkLst>
            <pc:docMk/>
            <pc:sldMk cId="4224807476" sldId="306"/>
            <ac:cxnSpMk id="33833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2:27:55.297" v="2420" actId="164"/>
          <ac:cxnSpMkLst>
            <pc:docMk/>
            <pc:sldMk cId="4224807476" sldId="306"/>
            <ac:cxnSpMk id="33835" creationId="{00000000-0000-0000-0000-000000000000}"/>
          </ac:cxnSpMkLst>
        </pc:cxnChg>
      </pc:sldChg>
      <pc:sldChg chg="addSp delSp modSp mod modNotesTx">
        <pc:chgData name="Arthur Liu" userId="57266d67-1d41-4103-859a-8797e8098ce0" providerId="ADAL" clId="{0AC7AF0B-6D0A-9E42-9DF3-2876C57B9D66}" dt="2022-06-29T06:46:02.713" v="3898" actId="20577"/>
        <pc:sldMkLst>
          <pc:docMk/>
          <pc:sldMk cId="3706307099" sldId="482"/>
        </pc:sldMkLst>
        <pc:spChg chg="mod">
          <ac:chgData name="Arthur Liu" userId="57266d67-1d41-4103-859a-8797e8098ce0" providerId="ADAL" clId="{0AC7AF0B-6D0A-9E42-9DF3-2876C57B9D66}" dt="2022-06-29T05:48:44.597" v="2474" actId="20577"/>
          <ac:spMkLst>
            <pc:docMk/>
            <pc:sldMk cId="3706307099" sldId="482"/>
            <ac:spMk id="2" creationId="{95F13057-7DF5-5846-8AA8-FEA4840A24DB}"/>
          </ac:spMkLst>
        </pc:spChg>
        <pc:spChg chg="mod">
          <ac:chgData name="Arthur Liu" userId="57266d67-1d41-4103-859a-8797e8098ce0" providerId="ADAL" clId="{0AC7AF0B-6D0A-9E42-9DF3-2876C57B9D66}" dt="2022-06-29T06:46:02.713" v="3898" actId="20577"/>
          <ac:spMkLst>
            <pc:docMk/>
            <pc:sldMk cId="3706307099" sldId="482"/>
            <ac:spMk id="3" creationId="{1B98CFB0-9E3B-0D4B-B06F-AFB7FF0C57E4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3706307099" sldId="482"/>
            <ac:spMk id="5" creationId="{47341710-59F5-2247-8FE8-020246F2BFF6}"/>
          </ac:spMkLst>
        </pc:spChg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3706307099" sldId="482"/>
            <ac:spMk id="6" creationId="{CC1D5838-667A-4649-9C40-0F7EA3369727}"/>
          </ac:spMkLst>
        </pc:spChg>
      </pc:sldChg>
      <pc:sldChg chg="addSp delSp modSp mod">
        <pc:chgData name="Arthur Liu" userId="57266d67-1d41-4103-859a-8797e8098ce0" providerId="ADAL" clId="{0AC7AF0B-6D0A-9E42-9DF3-2876C57B9D66}" dt="2022-06-29T06:45:46.587" v="3858" actId="20577"/>
        <pc:sldMkLst>
          <pc:docMk/>
          <pc:sldMk cId="3791898567" sldId="517"/>
        </pc:sldMkLst>
        <pc:spChg chg="mod">
          <ac:chgData name="Arthur Liu" userId="57266d67-1d41-4103-859a-8797e8098ce0" providerId="ADAL" clId="{0AC7AF0B-6D0A-9E42-9DF3-2876C57B9D66}" dt="2022-06-29T06:45:46.587" v="3858" actId="20577"/>
          <ac:spMkLst>
            <pc:docMk/>
            <pc:sldMk cId="3791898567" sldId="517"/>
            <ac:spMk id="3" creationId="{895C421F-B8B4-C341-BB94-75F0176E6FCE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3791898567" sldId="517"/>
            <ac:spMk id="5" creationId="{77B3B2A9-6F8C-CE4B-8351-19415F02DC4B}"/>
          </ac:spMkLst>
        </pc:spChg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3791898567" sldId="517"/>
            <ac:spMk id="6" creationId="{1BE7BD8F-87DB-4C4F-8F71-60C1E0D3A7DD}"/>
          </ac:spMkLst>
        </pc:spChg>
      </pc:sldChg>
      <pc:sldChg chg="addSp delSp modSp add del modTransition">
        <pc:chgData name="Arthur Liu" userId="57266d67-1d41-4103-859a-8797e8098ce0" providerId="ADAL" clId="{0AC7AF0B-6D0A-9E42-9DF3-2876C57B9D66}" dt="2022-06-29T01:57:29.059" v="1617"/>
        <pc:sldMkLst>
          <pc:docMk/>
          <pc:sldMk cId="537692050" sldId="518"/>
        </pc:sldMkLst>
        <pc:spChg chg="add mod">
          <ac:chgData name="Arthur Liu" userId="57266d67-1d41-4103-859a-8797e8098ce0" providerId="ADAL" clId="{0AC7AF0B-6D0A-9E42-9DF3-2876C57B9D66}" dt="2022-06-29T01:55:58.406" v="1613"/>
          <ac:spMkLst>
            <pc:docMk/>
            <pc:sldMk cId="537692050" sldId="518"/>
            <ac:spMk id="2" creationId="{72442427-639D-6A4B-AF62-CC58D6CC7A98}"/>
          </ac:spMkLst>
        </pc:spChg>
        <pc:spChg chg="add del mod">
          <ac:chgData name="Arthur Liu" userId="57266d67-1d41-4103-859a-8797e8098ce0" providerId="ADAL" clId="{0AC7AF0B-6D0A-9E42-9DF3-2876C57B9D66}" dt="2022-06-29T01:57:22.466" v="1616"/>
          <ac:spMkLst>
            <pc:docMk/>
            <pc:sldMk cId="537692050" sldId="518"/>
            <ac:spMk id="3" creationId="{846935B2-EF64-8A42-9C59-8D7B7129427F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537692050" sldId="518"/>
            <ac:spMk id="4" creationId="{0DC35801-2302-F74C-B709-40E7C79DCDF3}"/>
          </ac:spMkLst>
        </pc:spChg>
      </pc:sldChg>
      <pc:sldChg chg="addSp delSp modSp add modTransition">
        <pc:chgData name="Arthur Liu" userId="57266d67-1d41-4103-859a-8797e8098ce0" providerId="ADAL" clId="{0AC7AF0B-6D0A-9E42-9DF3-2876C57B9D66}" dt="2022-06-29T01:57:29.059" v="1617"/>
        <pc:sldMkLst>
          <pc:docMk/>
          <pc:sldMk cId="2152928503" sldId="519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2152928503" sldId="519"/>
            <ac:spMk id="2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2152928503" sldId="519"/>
            <ac:spMk id="3" creationId="{FBC3FB13-9579-F144-8BCD-E28905A65BA8}"/>
          </ac:spMkLst>
        </pc:spChg>
      </pc:sldChg>
      <pc:sldChg chg="addSp delSp modSp add del mod modTransition">
        <pc:chgData name="Arthur Liu" userId="57266d67-1d41-4103-859a-8797e8098ce0" providerId="ADAL" clId="{0AC7AF0B-6D0A-9E42-9DF3-2876C57B9D66}" dt="2022-06-29T02:27:57.471" v="2422" actId="1076"/>
        <pc:sldMkLst>
          <pc:docMk/>
          <pc:sldMk cId="2376732137" sldId="523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2376732137" sldId="523"/>
            <ac:spMk id="2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2376732137" sldId="523"/>
            <ac:spMk id="3" creationId="{CDF14A55-9DEA-D247-A3A2-789782BB680D}"/>
          </ac:spMkLst>
        </pc:spChg>
        <pc:spChg chg="mod">
          <ac:chgData name="Arthur Liu" userId="57266d67-1d41-4103-859a-8797e8098ce0" providerId="ADAL" clId="{0AC7AF0B-6D0A-9E42-9DF3-2876C57B9D66}" dt="2022-06-29T02:27:04.143" v="2404" actId="27636"/>
          <ac:spMkLst>
            <pc:docMk/>
            <pc:sldMk cId="2376732137" sldId="523"/>
            <ac:spMk id="31746" creationId="{00000000-0000-0000-0000-000000000000}"/>
          </ac:spMkLst>
        </pc:spChg>
        <pc:graphicFrameChg chg="mod modGraphic">
          <ac:chgData name="Arthur Liu" userId="57266d67-1d41-4103-859a-8797e8098ce0" providerId="ADAL" clId="{0AC7AF0B-6D0A-9E42-9DF3-2876C57B9D66}" dt="2022-06-29T02:27:57.471" v="2422" actId="1076"/>
          <ac:graphicFrameMkLst>
            <pc:docMk/>
            <pc:sldMk cId="2376732137" sldId="523"/>
            <ac:graphicFrameMk id="7" creationId="{00000000-0000-0000-0000-000000000000}"/>
          </ac:graphicFrameMkLst>
        </pc:graphicFrameChg>
      </pc:sldChg>
      <pc:sldChg chg="addSp delSp modSp add mod modShow">
        <pc:chgData name="Arthur Liu" userId="57266d67-1d41-4103-859a-8797e8098ce0" providerId="ADAL" clId="{0AC7AF0B-6D0A-9E42-9DF3-2876C57B9D66}" dt="2022-06-29T01:57:29.059" v="1617"/>
        <pc:sldMkLst>
          <pc:docMk/>
          <pc:sldMk cId="1054541367" sldId="528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1054541367" sldId="528"/>
            <ac:spMk id="2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1054541367" sldId="528"/>
            <ac:spMk id="3" creationId="{566CCBA9-BB8B-2B45-8E43-C33D39902C10}"/>
          </ac:spMkLst>
        </pc:spChg>
        <pc:spChg chg="mod">
          <ac:chgData name="Arthur Liu" userId="57266d67-1d41-4103-859a-8797e8098ce0" providerId="ADAL" clId="{0AC7AF0B-6D0A-9E42-9DF3-2876C57B9D66}" dt="2022-06-28T21:51:00.767" v="135" actId="27636"/>
          <ac:spMkLst>
            <pc:docMk/>
            <pc:sldMk cId="1054541367" sldId="528"/>
            <ac:spMk id="4" creationId="{00000000-0000-0000-0000-000000000000}"/>
          </ac:spMkLst>
        </pc:spChg>
      </pc:sldChg>
      <pc:sldChg chg="addSp delSp modSp add del mod modTransition modNotesTx">
        <pc:chgData name="Arthur Liu" userId="57266d67-1d41-4103-859a-8797e8098ce0" providerId="ADAL" clId="{0AC7AF0B-6D0A-9E42-9DF3-2876C57B9D66}" dt="2022-06-29T07:55:26.206" v="5015" actId="20577"/>
        <pc:sldMkLst>
          <pc:docMk/>
          <pc:sldMk cId="458252665" sldId="529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458252665" sldId="529"/>
            <ac:spMk id="2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8T21:45:19.912" v="100"/>
          <ac:spMkLst>
            <pc:docMk/>
            <pc:sldMk cId="458252665" sldId="529"/>
            <ac:spMk id="3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458252665" sldId="529"/>
            <ac:spMk id="3" creationId="{09F400EB-8E79-9846-B1D4-6AF42313E4FD}"/>
          </ac:spMkLst>
        </pc:spChg>
        <pc:spChg chg="del mod">
          <ac:chgData name="Arthur Liu" userId="57266d67-1d41-4103-859a-8797e8098ce0" providerId="ADAL" clId="{0AC7AF0B-6D0A-9E42-9DF3-2876C57B9D66}" dt="2022-06-29T01:40:31.703" v="1379" actId="478"/>
          <ac:spMkLst>
            <pc:docMk/>
            <pc:sldMk cId="458252665" sldId="529"/>
            <ac:spMk id="7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40:34.665" v="1381" actId="1076"/>
          <ac:spMkLst>
            <pc:docMk/>
            <pc:sldMk cId="458252665" sldId="529"/>
            <ac:spMk id="9" creationId="{A1004FC8-B87E-3D47-A2F8-893BA2AD78AD}"/>
          </ac:spMkLst>
        </pc:spChg>
        <pc:spChg chg="mod">
          <ac:chgData name="Arthur Liu" userId="57266d67-1d41-4103-859a-8797e8098ce0" providerId="ADAL" clId="{0AC7AF0B-6D0A-9E42-9DF3-2876C57B9D66}" dt="2022-06-29T07:04:40.246" v="4988" actId="113"/>
          <ac:spMkLst>
            <pc:docMk/>
            <pc:sldMk cId="458252665" sldId="529"/>
            <ac:spMk id="43010" creationId="{00000000-0000-0000-0000-000000000000}"/>
          </ac:spMkLst>
        </pc:spChg>
      </pc:sldChg>
      <pc:sldChg chg="addSp delSp modSp add del mod modTransition">
        <pc:chgData name="Arthur Liu" userId="57266d67-1d41-4103-859a-8797e8098ce0" providerId="ADAL" clId="{0AC7AF0B-6D0A-9E42-9DF3-2876C57B9D66}" dt="2022-06-29T01:57:29.059" v="1617"/>
        <pc:sldMkLst>
          <pc:docMk/>
          <pc:sldMk cId="3553393990" sldId="530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3553393990" sldId="530"/>
            <ac:spMk id="2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8T21:45:19.912" v="100"/>
          <ac:spMkLst>
            <pc:docMk/>
            <pc:sldMk cId="3553393990" sldId="530"/>
            <ac:spMk id="3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3553393990" sldId="530"/>
            <ac:spMk id="3" creationId="{6F9D9CA9-A95C-7B47-AD5D-64481DD24B08}"/>
          </ac:spMkLst>
        </pc:spChg>
        <pc:spChg chg="mod">
          <ac:chgData name="Arthur Liu" userId="57266d67-1d41-4103-859a-8797e8098ce0" providerId="ADAL" clId="{0AC7AF0B-6D0A-9E42-9DF3-2876C57B9D66}" dt="2022-06-29T01:38:07.254" v="1354" actId="1076"/>
          <ac:spMkLst>
            <pc:docMk/>
            <pc:sldMk cId="3553393990" sldId="530"/>
            <ac:spMk id="45057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38:01.226" v="1352" actId="27636"/>
          <ac:spMkLst>
            <pc:docMk/>
            <pc:sldMk cId="3553393990" sldId="530"/>
            <ac:spMk id="45058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38:13.677" v="1355" actId="1076"/>
          <ac:spMkLst>
            <pc:docMk/>
            <pc:sldMk cId="3553393990" sldId="530"/>
            <ac:spMk id="45061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38:13.677" v="1355" actId="1076"/>
          <ac:spMkLst>
            <pc:docMk/>
            <pc:sldMk cId="3553393990" sldId="530"/>
            <ac:spMk id="45062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38:13.677" v="1355" actId="1076"/>
          <ac:spMkLst>
            <pc:docMk/>
            <pc:sldMk cId="3553393990" sldId="530"/>
            <ac:spMk id="45063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38:13.677" v="1355" actId="1076"/>
          <ac:spMkLst>
            <pc:docMk/>
            <pc:sldMk cId="3553393990" sldId="530"/>
            <ac:spMk id="45064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38:13.677" v="1355" actId="1076"/>
          <ac:spMkLst>
            <pc:docMk/>
            <pc:sldMk cId="3553393990" sldId="530"/>
            <ac:spMk id="45065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38:13.677" v="1355" actId="1076"/>
          <ac:spMkLst>
            <pc:docMk/>
            <pc:sldMk cId="3553393990" sldId="530"/>
            <ac:spMk id="45066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38:13.677" v="1355" actId="1076"/>
          <ac:spMkLst>
            <pc:docMk/>
            <pc:sldMk cId="3553393990" sldId="530"/>
            <ac:spMk id="45067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38:13.677" v="1355" actId="1076"/>
          <ac:spMkLst>
            <pc:docMk/>
            <pc:sldMk cId="3553393990" sldId="530"/>
            <ac:spMk id="45068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38:13.677" v="1355" actId="1076"/>
          <ac:spMkLst>
            <pc:docMk/>
            <pc:sldMk cId="3553393990" sldId="530"/>
            <ac:spMk id="45069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38:13.677" v="1355" actId="1076"/>
          <ac:spMkLst>
            <pc:docMk/>
            <pc:sldMk cId="3553393990" sldId="530"/>
            <ac:spMk id="45070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38:13.677" v="1355" actId="1076"/>
          <ac:spMkLst>
            <pc:docMk/>
            <pc:sldMk cId="3553393990" sldId="530"/>
            <ac:spMk id="45071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38:13.677" v="1355" actId="1076"/>
          <ac:spMkLst>
            <pc:docMk/>
            <pc:sldMk cId="3553393990" sldId="530"/>
            <ac:spMk id="45083" creationId="{00000000-0000-0000-0000-000000000000}"/>
          </ac:spMkLst>
        </pc:spChg>
        <pc:cxnChg chg="mod">
          <ac:chgData name="Arthur Liu" userId="57266d67-1d41-4103-859a-8797e8098ce0" providerId="ADAL" clId="{0AC7AF0B-6D0A-9E42-9DF3-2876C57B9D66}" dt="2022-06-29T01:38:13.677" v="1355" actId="1076"/>
          <ac:cxnSpMkLst>
            <pc:docMk/>
            <pc:sldMk cId="3553393990" sldId="530"/>
            <ac:cxnSpMk id="45072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1:38:13.677" v="1355" actId="1076"/>
          <ac:cxnSpMkLst>
            <pc:docMk/>
            <pc:sldMk cId="3553393990" sldId="530"/>
            <ac:cxnSpMk id="45073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1:38:13.677" v="1355" actId="1076"/>
          <ac:cxnSpMkLst>
            <pc:docMk/>
            <pc:sldMk cId="3553393990" sldId="530"/>
            <ac:cxnSpMk id="45074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1:38:13.677" v="1355" actId="1076"/>
          <ac:cxnSpMkLst>
            <pc:docMk/>
            <pc:sldMk cId="3553393990" sldId="530"/>
            <ac:cxnSpMk id="45075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1:38:13.677" v="1355" actId="1076"/>
          <ac:cxnSpMkLst>
            <pc:docMk/>
            <pc:sldMk cId="3553393990" sldId="530"/>
            <ac:cxnSpMk id="45076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1:38:13.677" v="1355" actId="1076"/>
          <ac:cxnSpMkLst>
            <pc:docMk/>
            <pc:sldMk cId="3553393990" sldId="530"/>
            <ac:cxnSpMk id="45077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1:38:13.677" v="1355" actId="1076"/>
          <ac:cxnSpMkLst>
            <pc:docMk/>
            <pc:sldMk cId="3553393990" sldId="530"/>
            <ac:cxnSpMk id="45078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1:38:13.677" v="1355" actId="1076"/>
          <ac:cxnSpMkLst>
            <pc:docMk/>
            <pc:sldMk cId="3553393990" sldId="530"/>
            <ac:cxnSpMk id="45079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1:38:13.677" v="1355" actId="1076"/>
          <ac:cxnSpMkLst>
            <pc:docMk/>
            <pc:sldMk cId="3553393990" sldId="530"/>
            <ac:cxnSpMk id="45080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1:38:13.677" v="1355" actId="1076"/>
          <ac:cxnSpMkLst>
            <pc:docMk/>
            <pc:sldMk cId="3553393990" sldId="530"/>
            <ac:cxnSpMk id="45081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1:38:13.677" v="1355" actId="1076"/>
          <ac:cxnSpMkLst>
            <pc:docMk/>
            <pc:sldMk cId="3553393990" sldId="530"/>
            <ac:cxnSpMk id="45082" creationId="{00000000-0000-0000-0000-000000000000}"/>
          </ac:cxnSpMkLst>
        </pc:cxnChg>
      </pc:sldChg>
      <pc:sldChg chg="addSp delSp modSp add modTransition">
        <pc:chgData name="Arthur Liu" userId="57266d67-1d41-4103-859a-8797e8098ce0" providerId="ADAL" clId="{0AC7AF0B-6D0A-9E42-9DF3-2876C57B9D66}" dt="2022-06-29T01:57:29.059" v="1617"/>
        <pc:sldMkLst>
          <pc:docMk/>
          <pc:sldMk cId="2150214403" sldId="531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2150214403" sldId="531"/>
            <ac:spMk id="2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2150214403" sldId="531"/>
            <ac:spMk id="3" creationId="{238DB500-6D4D-2744-B6A7-80B6268FF969}"/>
          </ac:spMkLst>
        </pc:spChg>
      </pc:sldChg>
      <pc:sldChg chg="addSp delSp modSp add mod modTransition">
        <pc:chgData name="Arthur Liu" userId="57266d67-1d41-4103-859a-8797e8098ce0" providerId="ADAL" clId="{0AC7AF0B-6D0A-9E42-9DF3-2876C57B9D66}" dt="2022-06-29T01:57:29.059" v="1617"/>
        <pc:sldMkLst>
          <pc:docMk/>
          <pc:sldMk cId="4139433331" sldId="532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4139433331" sldId="532"/>
            <ac:spMk id="2" creationId="{00000000-0000-0000-0000-000000000000}"/>
          </ac:spMkLst>
        </pc:spChg>
        <pc:spChg chg="add del mod">
          <ac:chgData name="Arthur Liu" userId="57266d67-1d41-4103-859a-8797e8098ce0" providerId="ADAL" clId="{0AC7AF0B-6D0A-9E42-9DF3-2876C57B9D66}" dt="2022-06-28T23:36:13.761" v="902" actId="478"/>
          <ac:spMkLst>
            <pc:docMk/>
            <pc:sldMk cId="4139433331" sldId="532"/>
            <ac:spMk id="4" creationId="{62952EFB-1C5C-C748-92BE-9379B6FA6221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4139433331" sldId="532"/>
            <ac:spMk id="5" creationId="{C73C36E7-143E-D34C-99AD-863850B2C272}"/>
          </ac:spMkLst>
        </pc:spChg>
        <pc:spChg chg="add del mod">
          <ac:chgData name="Arthur Liu" userId="57266d67-1d41-4103-859a-8797e8098ce0" providerId="ADAL" clId="{0AC7AF0B-6D0A-9E42-9DF3-2876C57B9D66}" dt="2022-06-28T23:36:12.499" v="901"/>
          <ac:spMkLst>
            <pc:docMk/>
            <pc:sldMk cId="4139433331" sldId="532"/>
            <ac:spMk id="55" creationId="{3EC92790-3E3B-D946-AFBD-6A5AB5B2224D}"/>
          </ac:spMkLst>
        </pc:spChg>
        <pc:spChg chg="add mod">
          <ac:chgData name="Arthur Liu" userId="57266d67-1d41-4103-859a-8797e8098ce0" providerId="ADAL" clId="{0AC7AF0B-6D0A-9E42-9DF3-2876C57B9D66}" dt="2022-06-28T23:36:13.943" v="903"/>
          <ac:spMkLst>
            <pc:docMk/>
            <pc:sldMk cId="4139433331" sldId="532"/>
            <ac:spMk id="56" creationId="{6463AD56-EEEC-9B4D-BDF9-A333C8110418}"/>
          </ac:spMkLst>
        </pc:spChg>
        <pc:spChg chg="del">
          <ac:chgData name="Arthur Liu" userId="57266d67-1d41-4103-859a-8797e8098ce0" providerId="ADAL" clId="{0AC7AF0B-6D0A-9E42-9DF3-2876C57B9D66}" dt="2022-06-28T23:36:11.451" v="899" actId="478"/>
          <ac:spMkLst>
            <pc:docMk/>
            <pc:sldMk cId="4139433331" sldId="532"/>
            <ac:spMk id="49153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8T21:51:00.816" v="139" actId="27636"/>
          <ac:spMkLst>
            <pc:docMk/>
            <pc:sldMk cId="4139433331" sldId="532"/>
            <ac:spMk id="49180" creationId="{00000000-0000-0000-0000-000000000000}"/>
          </ac:spMkLst>
        </pc:spChg>
      </pc:sldChg>
      <pc:sldChg chg="addSp delSp modSp add mod modTransition">
        <pc:chgData name="Arthur Liu" userId="57266d67-1d41-4103-859a-8797e8098ce0" providerId="ADAL" clId="{0AC7AF0B-6D0A-9E42-9DF3-2876C57B9D66}" dt="2022-06-29T01:57:29.059" v="1617"/>
        <pc:sldMkLst>
          <pc:docMk/>
          <pc:sldMk cId="2069109889" sldId="534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2069109889" sldId="534"/>
            <ac:spMk id="2" creationId="{00000000-0000-0000-0000-000000000000}"/>
          </ac:spMkLst>
        </pc:spChg>
        <pc:spChg chg="add del mod">
          <ac:chgData name="Arthur Liu" userId="57266d67-1d41-4103-859a-8797e8098ce0" providerId="ADAL" clId="{0AC7AF0B-6D0A-9E42-9DF3-2876C57B9D66}" dt="2022-06-28T23:36:22.409" v="909" actId="478"/>
          <ac:spMkLst>
            <pc:docMk/>
            <pc:sldMk cId="2069109889" sldId="534"/>
            <ac:spMk id="4" creationId="{9E77FF74-01C1-8746-AB87-0C6D2B68AC14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2069109889" sldId="534"/>
            <ac:spMk id="5" creationId="{8CAE7712-E10E-C641-80CD-F8E93E170C40}"/>
          </ac:spMkLst>
        </pc:spChg>
        <pc:spChg chg="add mod">
          <ac:chgData name="Arthur Liu" userId="57266d67-1d41-4103-859a-8797e8098ce0" providerId="ADAL" clId="{0AC7AF0B-6D0A-9E42-9DF3-2876C57B9D66}" dt="2022-06-28T23:36:20.545" v="908"/>
          <ac:spMkLst>
            <pc:docMk/>
            <pc:sldMk cId="2069109889" sldId="534"/>
            <ac:spMk id="55" creationId="{A18CD276-A762-DF42-B050-7CC4D220BAC3}"/>
          </ac:spMkLst>
        </pc:spChg>
        <pc:spChg chg="del">
          <ac:chgData name="Arthur Liu" userId="57266d67-1d41-4103-859a-8797e8098ce0" providerId="ADAL" clId="{0AC7AF0B-6D0A-9E42-9DF3-2876C57B9D66}" dt="2022-06-28T23:36:20.384" v="907" actId="478"/>
          <ac:spMkLst>
            <pc:docMk/>
            <pc:sldMk cId="2069109889" sldId="534"/>
            <ac:spMk id="53249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8T21:51:00.830" v="140" actId="27636"/>
          <ac:spMkLst>
            <pc:docMk/>
            <pc:sldMk cId="2069109889" sldId="534"/>
            <ac:spMk id="53253" creationId="{00000000-0000-0000-0000-000000000000}"/>
          </ac:spMkLst>
        </pc:spChg>
      </pc:sldChg>
      <pc:sldChg chg="addSp delSp modSp add mod modTransition">
        <pc:chgData name="Arthur Liu" userId="57266d67-1d41-4103-859a-8797e8098ce0" providerId="ADAL" clId="{0AC7AF0B-6D0A-9E42-9DF3-2876C57B9D66}" dt="2022-06-29T01:57:29.059" v="1617"/>
        <pc:sldMkLst>
          <pc:docMk/>
          <pc:sldMk cId="2899475595" sldId="535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2899475595" sldId="535"/>
            <ac:spMk id="2" creationId="{00000000-0000-0000-0000-000000000000}"/>
          </ac:spMkLst>
        </pc:spChg>
        <pc:spChg chg="add del mod">
          <ac:chgData name="Arthur Liu" userId="57266d67-1d41-4103-859a-8797e8098ce0" providerId="ADAL" clId="{0AC7AF0B-6D0A-9E42-9DF3-2876C57B9D66}" dt="2022-06-28T23:36:26.858" v="912" actId="478"/>
          <ac:spMkLst>
            <pc:docMk/>
            <pc:sldMk cId="2899475595" sldId="535"/>
            <ac:spMk id="4" creationId="{1D52E4ED-60FD-554F-8C9B-38EB2227B08E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2899475595" sldId="535"/>
            <ac:spMk id="5" creationId="{76F9D558-F0C4-D044-AE49-63DBFB625900}"/>
          </ac:spMkLst>
        </pc:spChg>
        <pc:spChg chg="add mod">
          <ac:chgData name="Arthur Liu" userId="57266d67-1d41-4103-859a-8797e8098ce0" providerId="ADAL" clId="{0AC7AF0B-6D0A-9E42-9DF3-2876C57B9D66}" dt="2022-06-28T23:36:24.355" v="910"/>
          <ac:spMkLst>
            <pc:docMk/>
            <pc:sldMk cId="2899475595" sldId="535"/>
            <ac:spMk id="52" creationId="{AB5278B6-E40B-DC4D-AE6C-9AF445756CB5}"/>
          </ac:spMkLst>
        </pc:spChg>
        <pc:spChg chg="del">
          <ac:chgData name="Arthur Liu" userId="57266d67-1d41-4103-859a-8797e8098ce0" providerId="ADAL" clId="{0AC7AF0B-6D0A-9E42-9DF3-2876C57B9D66}" dt="2022-06-28T23:36:25.594" v="911" actId="478"/>
          <ac:spMkLst>
            <pc:docMk/>
            <pc:sldMk cId="2899475595" sldId="535"/>
            <ac:spMk id="55297" creationId="{00000000-0000-0000-0000-000000000000}"/>
          </ac:spMkLst>
        </pc:spChg>
      </pc:sldChg>
      <pc:sldChg chg="addSp delSp modSp add mod modTransition">
        <pc:chgData name="Arthur Liu" userId="57266d67-1d41-4103-859a-8797e8098ce0" providerId="ADAL" clId="{0AC7AF0B-6D0A-9E42-9DF3-2876C57B9D66}" dt="2022-06-29T01:57:29.059" v="1617"/>
        <pc:sldMkLst>
          <pc:docMk/>
          <pc:sldMk cId="309796532" sldId="536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309796532" sldId="536"/>
            <ac:spMk id="2" creationId="{00000000-0000-0000-0000-000000000000}"/>
          </ac:spMkLst>
        </pc:spChg>
        <pc:spChg chg="add del mod">
          <ac:chgData name="Arthur Liu" userId="57266d67-1d41-4103-859a-8797e8098ce0" providerId="ADAL" clId="{0AC7AF0B-6D0A-9E42-9DF3-2876C57B9D66}" dt="2022-06-28T23:36:32.199" v="914" actId="478"/>
          <ac:spMkLst>
            <pc:docMk/>
            <pc:sldMk cId="309796532" sldId="536"/>
            <ac:spMk id="4" creationId="{17F955BF-D825-3E43-A925-DB5304A54857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309796532" sldId="536"/>
            <ac:spMk id="5" creationId="{FC7EC2F0-F37E-2140-B2EB-9C2D7B323F21}"/>
          </ac:spMkLst>
        </pc:spChg>
        <pc:spChg chg="add mod">
          <ac:chgData name="Arthur Liu" userId="57266d67-1d41-4103-859a-8797e8098ce0" providerId="ADAL" clId="{0AC7AF0B-6D0A-9E42-9DF3-2876C57B9D66}" dt="2022-06-28T23:36:32.408" v="915"/>
          <ac:spMkLst>
            <pc:docMk/>
            <pc:sldMk cId="309796532" sldId="536"/>
            <ac:spMk id="54" creationId="{6AE47F33-D5E8-504E-A603-4CDDE87801C5}"/>
          </ac:spMkLst>
        </pc:spChg>
        <pc:spChg chg="del">
          <ac:chgData name="Arthur Liu" userId="57266d67-1d41-4103-859a-8797e8098ce0" providerId="ADAL" clId="{0AC7AF0B-6D0A-9E42-9DF3-2876C57B9D66}" dt="2022-06-28T23:36:29.996" v="913" actId="478"/>
          <ac:spMkLst>
            <pc:docMk/>
            <pc:sldMk cId="309796532" sldId="536"/>
            <ac:spMk id="57345" creationId="{00000000-0000-0000-0000-000000000000}"/>
          </ac:spMkLst>
        </pc:spChg>
      </pc:sldChg>
      <pc:sldChg chg="addSp delSp modSp add mod modTransition modNotesTx">
        <pc:chgData name="Arthur Liu" userId="57266d67-1d41-4103-859a-8797e8098ce0" providerId="ADAL" clId="{0AC7AF0B-6D0A-9E42-9DF3-2876C57B9D66}" dt="2022-06-29T06:55:49.057" v="4729" actId="20577"/>
        <pc:sldMkLst>
          <pc:docMk/>
          <pc:sldMk cId="2833117461" sldId="537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2833117461" sldId="537"/>
            <ac:spMk id="2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2833117461" sldId="537"/>
            <ac:spMk id="3" creationId="{45E0C090-EAA0-D842-B447-A2643144A2C7}"/>
          </ac:spMkLst>
        </pc:spChg>
        <pc:spChg chg="del">
          <ac:chgData name="Arthur Liu" userId="57266d67-1d41-4103-859a-8797e8098ce0" providerId="ADAL" clId="{0AC7AF0B-6D0A-9E42-9DF3-2876C57B9D66}" dt="2022-06-29T01:39:11.866" v="1359" actId="478"/>
          <ac:spMkLst>
            <pc:docMk/>
            <pc:sldMk cId="2833117461" sldId="537"/>
            <ac:spMk id="7" creationId="{00000000-0000-0000-0000-000000000000}"/>
          </ac:spMkLst>
        </pc:spChg>
        <pc:spChg chg="add del mod">
          <ac:chgData name="Arthur Liu" userId="57266d67-1d41-4103-859a-8797e8098ce0" providerId="ADAL" clId="{0AC7AF0B-6D0A-9E42-9DF3-2876C57B9D66}" dt="2022-06-29T01:40:20.623" v="1374" actId="478"/>
          <ac:spMkLst>
            <pc:docMk/>
            <pc:sldMk cId="2833117461" sldId="537"/>
            <ac:spMk id="8" creationId="{E0B5726B-5BA0-F940-8207-E929C3A18C6E}"/>
          </ac:spMkLst>
        </pc:spChg>
        <pc:spChg chg="add mod">
          <ac:chgData name="Arthur Liu" userId="57266d67-1d41-4103-859a-8797e8098ce0" providerId="ADAL" clId="{0AC7AF0B-6D0A-9E42-9DF3-2876C57B9D66}" dt="2022-06-29T01:40:20.824" v="1375"/>
          <ac:spMkLst>
            <pc:docMk/>
            <pc:sldMk cId="2833117461" sldId="537"/>
            <ac:spMk id="9" creationId="{F7689CF3-6108-F249-B09A-7DF645FC66BF}"/>
          </ac:spMkLst>
        </pc:spChg>
        <pc:spChg chg="mod">
          <ac:chgData name="Arthur Liu" userId="57266d67-1d41-4103-859a-8797e8098ce0" providerId="ADAL" clId="{0AC7AF0B-6D0A-9E42-9DF3-2876C57B9D66}" dt="2022-06-29T01:39:20.375" v="1364" actId="14100"/>
          <ac:spMkLst>
            <pc:docMk/>
            <pc:sldMk cId="2833117461" sldId="537"/>
            <ac:spMk id="61442" creationId="{00000000-0000-0000-0000-000000000000}"/>
          </ac:spMkLst>
        </pc:spChg>
      </pc:sldChg>
      <pc:sldChg chg="addSp delSp modSp add mod modTransition">
        <pc:chgData name="Arthur Liu" userId="57266d67-1d41-4103-859a-8797e8098ce0" providerId="ADAL" clId="{0AC7AF0B-6D0A-9E42-9DF3-2876C57B9D66}" dt="2022-06-29T01:57:29.059" v="1617"/>
        <pc:sldMkLst>
          <pc:docMk/>
          <pc:sldMk cId="2164870276" sldId="538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2164870276" sldId="538"/>
            <ac:spMk id="2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2164870276" sldId="538"/>
            <ac:spMk id="3" creationId="{BC3B2C6E-989C-C84F-94FC-A15DB6C1FC5B}"/>
          </ac:spMkLst>
        </pc:spChg>
        <pc:spChg chg="del">
          <ac:chgData name="Arthur Liu" userId="57266d67-1d41-4103-859a-8797e8098ce0" providerId="ADAL" clId="{0AC7AF0B-6D0A-9E42-9DF3-2876C57B9D66}" dt="2022-06-29T01:40:16.591" v="1372" actId="478"/>
          <ac:spMkLst>
            <pc:docMk/>
            <pc:sldMk cId="2164870276" sldId="538"/>
            <ac:spMk id="7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40:16.738" v="1373"/>
          <ac:spMkLst>
            <pc:docMk/>
            <pc:sldMk cId="2164870276" sldId="538"/>
            <ac:spMk id="8" creationId="{6E10F337-B2A0-2B49-9426-E5E11543038D}"/>
          </ac:spMkLst>
        </pc:spChg>
        <pc:spChg chg="mod">
          <ac:chgData name="Arthur Liu" userId="57266d67-1d41-4103-859a-8797e8098ce0" providerId="ADAL" clId="{0AC7AF0B-6D0A-9E42-9DF3-2876C57B9D66}" dt="2022-06-29T01:39:57.844" v="1369" actId="14100"/>
          <ac:spMkLst>
            <pc:docMk/>
            <pc:sldMk cId="2164870276" sldId="538"/>
            <ac:spMk id="63490" creationId="{00000000-0000-0000-0000-000000000000}"/>
          </ac:spMkLst>
        </pc:spChg>
      </pc:sldChg>
      <pc:sldChg chg="addSp delSp modSp add mod modTransition modNotesTx">
        <pc:chgData name="Arthur Liu" userId="57266d67-1d41-4103-859a-8797e8098ce0" providerId="ADAL" clId="{0AC7AF0B-6D0A-9E42-9DF3-2876C57B9D66}" dt="2022-06-29T07:02:22.444" v="4981" actId="20577"/>
        <pc:sldMkLst>
          <pc:docMk/>
          <pc:sldMk cId="983997593" sldId="539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983997593" sldId="539"/>
            <ac:spMk id="2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983997593" sldId="539"/>
            <ac:spMk id="3" creationId="{965D28FE-95BA-9B43-99D0-A7FE99145408}"/>
          </ac:spMkLst>
        </pc:spChg>
        <pc:spChg chg="mod">
          <ac:chgData name="Arthur Liu" userId="57266d67-1d41-4103-859a-8797e8098ce0" providerId="ADAL" clId="{0AC7AF0B-6D0A-9E42-9DF3-2876C57B9D66}" dt="2022-06-28T23:32:25.657" v="879" actId="1076"/>
          <ac:spMkLst>
            <pc:docMk/>
            <pc:sldMk cId="983997593" sldId="539"/>
            <ac:spMk id="7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6:56:48.030" v="4733" actId="207"/>
          <ac:spMkLst>
            <pc:docMk/>
            <pc:sldMk cId="983997593" sldId="539"/>
            <ac:spMk id="65538" creationId="{00000000-0000-0000-0000-000000000000}"/>
          </ac:spMkLst>
        </pc:spChg>
      </pc:sldChg>
      <pc:sldChg chg="addSp delSp modSp add mod modTransition">
        <pc:chgData name="Arthur Liu" userId="57266d67-1d41-4103-859a-8797e8098ce0" providerId="ADAL" clId="{0AC7AF0B-6D0A-9E42-9DF3-2876C57B9D66}" dt="2022-06-29T01:57:29.059" v="1617"/>
        <pc:sldMkLst>
          <pc:docMk/>
          <pc:sldMk cId="730913741" sldId="540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730913741" sldId="540"/>
            <ac:spMk id="2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8T23:35:10.738" v="898" actId="404"/>
          <ac:spMkLst>
            <pc:docMk/>
            <pc:sldMk cId="730913741" sldId="540"/>
            <ac:spMk id="3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730913741" sldId="540"/>
            <ac:spMk id="4" creationId="{0CDF48E5-2067-A94C-B05F-6C2D38C97F73}"/>
          </ac:spMkLst>
        </pc:spChg>
      </pc:sldChg>
    </pc:docChg>
  </pc:docChgLst>
  <pc:docChgLst>
    <pc:chgData name="Arthur Liu" userId="57266d67-1d41-4103-859a-8797e8098ce0" providerId="ADAL" clId="{803A8129-2C0A-4602-A7AD-53828E814FF1}"/>
    <pc:docChg chg="custSel modSld">
      <pc:chgData name="Arthur Liu" userId="57266d67-1d41-4103-859a-8797e8098ce0" providerId="ADAL" clId="{803A8129-2C0A-4602-A7AD-53828E814FF1}" dt="2022-06-24T17:42:13.421" v="273"/>
      <pc:docMkLst>
        <pc:docMk/>
      </pc:docMkLst>
      <pc:sldChg chg="modSp">
        <pc:chgData name="Arthur Liu" userId="57266d67-1d41-4103-859a-8797e8098ce0" providerId="ADAL" clId="{803A8129-2C0A-4602-A7AD-53828E814FF1}" dt="2022-06-24T01:57:11.317" v="242" actId="20577"/>
        <pc:sldMkLst>
          <pc:docMk/>
          <pc:sldMk cId="3706307099" sldId="482"/>
        </pc:sldMkLst>
        <pc:spChg chg="mod">
          <ac:chgData name="Arthur Liu" userId="57266d67-1d41-4103-859a-8797e8098ce0" providerId="ADAL" clId="{803A8129-2C0A-4602-A7AD-53828E814FF1}" dt="2022-06-24T01:57:11.317" v="242" actId="20577"/>
          <ac:spMkLst>
            <pc:docMk/>
            <pc:sldMk cId="3706307099" sldId="482"/>
            <ac:spMk id="2" creationId="{95F13057-7DF5-5846-8AA8-FEA4840A24DB}"/>
          </ac:spMkLst>
        </pc:spChg>
      </pc:sldChg>
      <pc:sldChg chg="modSp">
        <pc:chgData name="Arthur Liu" userId="57266d67-1d41-4103-859a-8797e8098ce0" providerId="ADAL" clId="{803A8129-2C0A-4602-A7AD-53828E814FF1}" dt="2022-06-24T01:56:59.490" v="218" actId="20577"/>
        <pc:sldMkLst>
          <pc:docMk/>
          <pc:sldMk cId="3791898567" sldId="517"/>
        </pc:sldMkLst>
        <pc:spChg chg="mod">
          <ac:chgData name="Arthur Liu" userId="57266d67-1d41-4103-859a-8797e8098ce0" providerId="ADAL" clId="{803A8129-2C0A-4602-A7AD-53828E814FF1}" dt="2022-06-24T01:56:59.490" v="218" actId="20577"/>
          <ac:spMkLst>
            <pc:docMk/>
            <pc:sldMk cId="3791898567" sldId="517"/>
            <ac:spMk id="3" creationId="{895C421F-B8B4-C341-BB94-75F0176E6FCE}"/>
          </ac:spMkLst>
        </pc:spChg>
      </pc:sldChg>
    </pc:docChg>
  </pc:docChgLst>
  <pc:docChgLst>
    <pc:chgData name="Arthur Liu" userId="57266d67-1d41-4103-859a-8797e8098ce0" providerId="ADAL" clId="{546C0670-0910-4C80-B843-B54F91DCC41D}"/>
    <pc:docChg chg="undo redo custSel addSld delSld modSld sldOrd">
      <pc:chgData name="Arthur Liu" userId="57266d67-1d41-4103-859a-8797e8098ce0" providerId="ADAL" clId="{546C0670-0910-4C80-B843-B54F91DCC41D}" dt="2022-06-29T17:40:53.480" v="1884"/>
      <pc:docMkLst>
        <pc:docMk/>
      </pc:docMkLst>
      <pc:sldChg chg="addSp modSp">
        <pc:chgData name="Arthur Liu" userId="57266d67-1d41-4103-859a-8797e8098ce0" providerId="ADAL" clId="{546C0670-0910-4C80-B843-B54F91DCC41D}" dt="2022-06-29T16:14:33.324" v="1671" actId="1076"/>
        <pc:sldMkLst>
          <pc:docMk/>
          <pc:sldMk cId="778929904" sldId="256"/>
        </pc:sldMkLst>
        <pc:picChg chg="add mod">
          <ac:chgData name="Arthur Liu" userId="57266d67-1d41-4103-859a-8797e8098ce0" providerId="ADAL" clId="{546C0670-0910-4C80-B843-B54F91DCC41D}" dt="2022-06-29T16:14:33.324" v="1671" actId="1076"/>
          <ac:picMkLst>
            <pc:docMk/>
            <pc:sldMk cId="778929904" sldId="256"/>
            <ac:picMk id="1026" creationId="{F6FD2131-D1E9-4A6B-8859-C15C96484B86}"/>
          </ac:picMkLst>
        </pc:picChg>
      </pc:sldChg>
      <pc:sldChg chg="modTransition">
        <pc:chgData name="Arthur Liu" userId="57266d67-1d41-4103-859a-8797e8098ce0" providerId="ADAL" clId="{546C0670-0910-4C80-B843-B54F91DCC41D}" dt="2022-06-29T05:02:22.476" v="1443"/>
        <pc:sldMkLst>
          <pc:docMk/>
          <pc:sldMk cId="4224807476" sldId="306"/>
        </pc:sldMkLst>
      </pc:sldChg>
      <pc:sldChg chg="addSp modSp">
        <pc:chgData name="Arthur Liu" userId="57266d67-1d41-4103-859a-8797e8098ce0" providerId="ADAL" clId="{546C0670-0910-4C80-B843-B54F91DCC41D}" dt="2022-06-29T17:40:53.480" v="1884"/>
        <pc:sldMkLst>
          <pc:docMk/>
          <pc:sldMk cId="3706307099" sldId="482"/>
        </pc:sldMkLst>
        <pc:spChg chg="mod">
          <ac:chgData name="Arthur Liu" userId="57266d67-1d41-4103-859a-8797e8098ce0" providerId="ADAL" clId="{546C0670-0910-4C80-B843-B54F91DCC41D}" dt="2022-06-29T03:14:38.846" v="87" actId="20577"/>
          <ac:spMkLst>
            <pc:docMk/>
            <pc:sldMk cId="3706307099" sldId="482"/>
            <ac:spMk id="2" creationId="{95F13057-7DF5-5846-8AA8-FEA4840A24DB}"/>
          </ac:spMkLst>
        </pc:spChg>
        <pc:spChg chg="mod">
          <ac:chgData name="Arthur Liu" userId="57266d67-1d41-4103-859a-8797e8098ce0" providerId="ADAL" clId="{546C0670-0910-4C80-B843-B54F91DCC41D}" dt="2022-06-29T03:16:48.059" v="137" actId="20577"/>
          <ac:spMkLst>
            <pc:docMk/>
            <pc:sldMk cId="3706307099" sldId="482"/>
            <ac:spMk id="3" creationId="{1B98CFB0-9E3B-0D4B-B06F-AFB7FF0C57E4}"/>
          </ac:spMkLst>
        </pc:spChg>
        <pc:inkChg chg="add">
          <ac:chgData name="Arthur Liu" userId="57266d67-1d41-4103-859a-8797e8098ce0" providerId="ADAL" clId="{546C0670-0910-4C80-B843-B54F91DCC41D}" dt="2022-06-29T17:40:53.480" v="1884"/>
          <ac:inkMkLst>
            <pc:docMk/>
            <pc:sldMk cId="3706307099" sldId="482"/>
            <ac:inkMk id="6" creationId="{93FF96D6-48C4-4B68-BB4A-2353CC3E1B22}"/>
          </ac:inkMkLst>
        </pc:inkChg>
      </pc:sldChg>
      <pc:sldChg chg="modSp">
        <pc:chgData name="Arthur Liu" userId="57266d67-1d41-4103-859a-8797e8098ce0" providerId="ADAL" clId="{546C0670-0910-4C80-B843-B54F91DCC41D}" dt="2022-06-29T03:14:21.848" v="69" actId="20577"/>
        <pc:sldMkLst>
          <pc:docMk/>
          <pc:sldMk cId="3791898567" sldId="517"/>
        </pc:sldMkLst>
        <pc:spChg chg="mod">
          <ac:chgData name="Arthur Liu" userId="57266d67-1d41-4103-859a-8797e8098ce0" providerId="ADAL" clId="{546C0670-0910-4C80-B843-B54F91DCC41D}" dt="2022-06-29T03:14:21.848" v="69" actId="20577"/>
          <ac:spMkLst>
            <pc:docMk/>
            <pc:sldMk cId="3791898567" sldId="517"/>
            <ac:spMk id="3" creationId="{895C421F-B8B4-C341-BB94-75F0176E6FCE}"/>
          </ac:spMkLst>
        </pc:spChg>
      </pc:sldChg>
      <pc:sldChg chg="del">
        <pc:chgData name="Arthur Liu" userId="57266d67-1d41-4103-859a-8797e8098ce0" providerId="ADAL" clId="{546C0670-0910-4C80-B843-B54F91DCC41D}" dt="2022-06-29T04:53:16.947" v="1103" actId="2696"/>
        <pc:sldMkLst>
          <pc:docMk/>
          <pc:sldMk cId="537692050" sldId="518"/>
        </pc:sldMkLst>
      </pc:sldChg>
      <pc:sldChg chg="del">
        <pc:chgData name="Arthur Liu" userId="57266d67-1d41-4103-859a-8797e8098ce0" providerId="ADAL" clId="{546C0670-0910-4C80-B843-B54F91DCC41D}" dt="2022-06-29T04:53:20.181" v="1104" actId="2696"/>
        <pc:sldMkLst>
          <pc:docMk/>
          <pc:sldMk cId="2152928503" sldId="519"/>
        </pc:sldMkLst>
      </pc:sldChg>
      <pc:sldChg chg="modNotesTx">
        <pc:chgData name="Arthur Liu" userId="57266d67-1d41-4103-859a-8797e8098ce0" providerId="ADAL" clId="{546C0670-0910-4C80-B843-B54F91DCC41D}" dt="2022-06-29T07:36:02.443" v="1668" actId="20577"/>
        <pc:sldMkLst>
          <pc:docMk/>
          <pc:sldMk cId="2376732137" sldId="523"/>
        </pc:sldMkLst>
      </pc:sldChg>
      <pc:sldChg chg="ord">
        <pc:chgData name="Arthur Liu" userId="57266d67-1d41-4103-859a-8797e8098ce0" providerId="ADAL" clId="{546C0670-0910-4C80-B843-B54F91DCC41D}" dt="2022-06-29T05:05:14.639" v="1479"/>
        <pc:sldMkLst>
          <pc:docMk/>
          <pc:sldMk cId="1054541367" sldId="528"/>
        </pc:sldMkLst>
      </pc:sldChg>
      <pc:sldChg chg="modSp">
        <pc:chgData name="Arthur Liu" userId="57266d67-1d41-4103-859a-8797e8098ce0" providerId="ADAL" clId="{546C0670-0910-4C80-B843-B54F91DCC41D}" dt="2022-06-29T05:07:40.324" v="1587" actId="20577"/>
        <pc:sldMkLst>
          <pc:docMk/>
          <pc:sldMk cId="458252665" sldId="529"/>
        </pc:sldMkLst>
        <pc:spChg chg="mod">
          <ac:chgData name="Arthur Liu" userId="57266d67-1d41-4103-859a-8797e8098ce0" providerId="ADAL" clId="{546C0670-0910-4C80-B843-B54F91DCC41D}" dt="2022-06-29T05:06:11.381" v="1518" actId="113"/>
          <ac:spMkLst>
            <pc:docMk/>
            <pc:sldMk cId="458252665" sldId="529"/>
            <ac:spMk id="9" creationId="{A1004FC8-B87E-3D47-A2F8-893BA2AD78AD}"/>
          </ac:spMkLst>
        </pc:spChg>
        <pc:spChg chg="mod">
          <ac:chgData name="Arthur Liu" userId="57266d67-1d41-4103-859a-8797e8098ce0" providerId="ADAL" clId="{546C0670-0910-4C80-B843-B54F91DCC41D}" dt="2022-06-29T05:07:40.324" v="1587" actId="20577"/>
          <ac:spMkLst>
            <pc:docMk/>
            <pc:sldMk cId="458252665" sldId="529"/>
            <ac:spMk id="43010" creationId="{00000000-0000-0000-0000-000000000000}"/>
          </ac:spMkLst>
        </pc:spChg>
      </pc:sldChg>
      <pc:sldChg chg="modSp">
        <pc:chgData name="Arthur Liu" userId="57266d67-1d41-4103-859a-8797e8098ce0" providerId="ADAL" clId="{546C0670-0910-4C80-B843-B54F91DCC41D}" dt="2022-06-29T05:08:15.160" v="1589" actId="113"/>
        <pc:sldMkLst>
          <pc:docMk/>
          <pc:sldMk cId="2833117461" sldId="537"/>
        </pc:sldMkLst>
        <pc:spChg chg="mod">
          <ac:chgData name="Arthur Liu" userId="57266d67-1d41-4103-859a-8797e8098ce0" providerId="ADAL" clId="{546C0670-0910-4C80-B843-B54F91DCC41D}" dt="2022-06-29T05:08:15.160" v="1589" actId="113"/>
          <ac:spMkLst>
            <pc:docMk/>
            <pc:sldMk cId="2833117461" sldId="537"/>
            <ac:spMk id="9" creationId="{F7689CF3-6108-F249-B09A-7DF645FC66BF}"/>
          </ac:spMkLst>
        </pc:spChg>
      </pc:sldChg>
      <pc:sldChg chg="modSp">
        <pc:chgData name="Arthur Liu" userId="57266d67-1d41-4103-859a-8797e8098ce0" providerId="ADAL" clId="{546C0670-0910-4C80-B843-B54F91DCC41D}" dt="2022-06-29T05:08:30.506" v="1592" actId="113"/>
        <pc:sldMkLst>
          <pc:docMk/>
          <pc:sldMk cId="2164870276" sldId="538"/>
        </pc:sldMkLst>
        <pc:spChg chg="mod">
          <ac:chgData name="Arthur Liu" userId="57266d67-1d41-4103-859a-8797e8098ce0" providerId="ADAL" clId="{546C0670-0910-4C80-B843-B54F91DCC41D}" dt="2022-06-29T05:08:30.506" v="1592" actId="113"/>
          <ac:spMkLst>
            <pc:docMk/>
            <pc:sldMk cId="2164870276" sldId="538"/>
            <ac:spMk id="8" creationId="{6E10F337-B2A0-2B49-9426-E5E11543038D}"/>
          </ac:spMkLst>
        </pc:spChg>
      </pc:sldChg>
      <pc:sldChg chg="modSp">
        <pc:chgData name="Arthur Liu" userId="57266d67-1d41-4103-859a-8797e8098ce0" providerId="ADAL" clId="{546C0670-0910-4C80-B843-B54F91DCC41D}" dt="2022-06-29T05:08:34.517" v="1593" actId="113"/>
        <pc:sldMkLst>
          <pc:docMk/>
          <pc:sldMk cId="983997593" sldId="539"/>
        </pc:sldMkLst>
        <pc:spChg chg="mod">
          <ac:chgData name="Arthur Liu" userId="57266d67-1d41-4103-859a-8797e8098ce0" providerId="ADAL" clId="{546C0670-0910-4C80-B843-B54F91DCC41D}" dt="2022-06-29T05:08:34.517" v="1593" actId="113"/>
          <ac:spMkLst>
            <pc:docMk/>
            <pc:sldMk cId="983997593" sldId="539"/>
            <ac:spMk id="7" creationId="{00000000-0000-0000-0000-000000000000}"/>
          </ac:spMkLst>
        </pc:spChg>
      </pc:sldChg>
    </pc:docChg>
  </pc:docChgLst>
  <pc:docChgLst>
    <pc:chgData name="Arthur Liu" userId="57266d67-1d41-4103-859a-8797e8098ce0" providerId="ADAL" clId="{B0C41F1F-8770-FB4B-B803-F03DED86A986}"/>
    <pc:docChg chg="undo custSel addSld delSld modSld">
      <pc:chgData name="Arthur Liu" userId="57266d67-1d41-4103-859a-8797e8098ce0" providerId="ADAL" clId="{B0C41F1F-8770-FB4B-B803-F03DED86A986}" dt="2022-07-06T08:48:16.001" v="3646" actId="1076"/>
      <pc:docMkLst>
        <pc:docMk/>
      </pc:docMkLst>
      <pc:sldChg chg="addSp delSp modSp mod">
        <pc:chgData name="Arthur Liu" userId="57266d67-1d41-4103-859a-8797e8098ce0" providerId="ADAL" clId="{B0C41F1F-8770-FB4B-B803-F03DED86A986}" dt="2022-07-06T08:44:34.518" v="3644"/>
        <pc:sldMkLst>
          <pc:docMk/>
          <pc:sldMk cId="778929904" sldId="256"/>
        </pc:sldMkLst>
        <pc:spChg chg="mod">
          <ac:chgData name="Arthur Liu" userId="57266d67-1d41-4103-859a-8797e8098ce0" providerId="ADAL" clId="{B0C41F1F-8770-FB4B-B803-F03DED86A986}" dt="2022-07-05T22:44:46.164" v="39" actId="1076"/>
          <ac:spMkLst>
            <pc:docMk/>
            <pc:sldMk cId="778929904" sldId="256"/>
            <ac:spMk id="2" creationId="{25D024DE-D48D-460C-916B-2450517893F2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778929904" sldId="256"/>
            <ac:spMk id="4" creationId="{CD0DA786-A5A7-A243-B636-0A58627F1F84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778929904" sldId="256"/>
            <ac:spMk id="5" creationId="{F39642EC-19F7-804B-B97A-C4759BCC2B3F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778929904" sldId="256"/>
            <ac:spMk id="6" creationId="{B8379F65-4AF1-77EC-99B7-4DEAB3896243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778929904" sldId="256"/>
            <ac:spMk id="7" creationId="{048D10A0-3361-7045-989D-EE595C6C9D2C}"/>
          </ac:spMkLst>
        </pc:spChg>
        <pc:picChg chg="del">
          <ac:chgData name="Arthur Liu" userId="57266d67-1d41-4103-859a-8797e8098ce0" providerId="ADAL" clId="{B0C41F1F-8770-FB4B-B803-F03DED86A986}" dt="2022-07-05T22:44:44.094" v="38" actId="478"/>
          <ac:picMkLst>
            <pc:docMk/>
            <pc:sldMk cId="778929904" sldId="256"/>
            <ac:picMk id="5" creationId="{1D1B322D-FEDC-484E-9F94-046269B9BF11}"/>
          </ac:picMkLst>
        </pc:picChg>
      </pc:sldChg>
      <pc:sldChg chg="addSp delSp modSp add mod modTransition">
        <pc:chgData name="Arthur Liu" userId="57266d67-1d41-4103-859a-8797e8098ce0" providerId="ADAL" clId="{B0C41F1F-8770-FB4B-B803-F03DED86A986}" dt="2022-07-06T08:44:34.518" v="3644"/>
        <pc:sldMkLst>
          <pc:docMk/>
          <pc:sldMk cId="0" sldId="283"/>
        </pc:sldMkLst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0" sldId="283"/>
            <ac:spMk id="2" creationId="{730A2778-9EDC-8840-99DC-C61CF5440A3D}"/>
          </ac:spMkLst>
        </pc:spChg>
        <pc:spChg chg="mod">
          <ac:chgData name="Arthur Liu" userId="57266d67-1d41-4103-859a-8797e8098ce0" providerId="ADAL" clId="{B0C41F1F-8770-FB4B-B803-F03DED86A986}" dt="2022-07-05T23:07:36.136" v="503" actId="27636"/>
          <ac:spMkLst>
            <pc:docMk/>
            <pc:sldMk cId="0" sldId="283"/>
            <ac:spMk id="3" creationId="{00000000-0000-0000-0000-000000000000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0" sldId="283"/>
            <ac:spMk id="4" creationId="{3E7B7512-DD5D-1E4A-B2CD-A3593CEBC00F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0" sldId="283"/>
            <ac:spMk id="19459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0" sldId="283"/>
            <ac:spMk id="19460" creationId="{00000000-0000-0000-0000-000000000000}"/>
          </ac:spMkLst>
        </pc:spChg>
      </pc:sldChg>
      <pc:sldChg chg="addSp delSp modSp add mod">
        <pc:chgData name="Arthur Liu" userId="57266d67-1d41-4103-859a-8797e8098ce0" providerId="ADAL" clId="{B0C41F1F-8770-FB4B-B803-F03DED86A986}" dt="2022-07-06T08:44:34.518" v="3644"/>
        <pc:sldMkLst>
          <pc:docMk/>
          <pc:sldMk cId="0" sldId="285"/>
        </pc:sldMkLst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0" sldId="285"/>
            <ac:spMk id="2" creationId="{A4DA728F-3B90-FF42-BEA7-27168F21E8F1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0" sldId="285"/>
            <ac:spMk id="3" creationId="{EC3DE65E-DC4A-2942-B3F5-7391DC86E3E3}"/>
          </ac:spMkLst>
        </pc:spChg>
        <pc:spChg chg="add del mod">
          <ac:chgData name="Arthur Liu" userId="57266d67-1d41-4103-859a-8797e8098ce0" providerId="ADAL" clId="{B0C41F1F-8770-FB4B-B803-F03DED86A986}" dt="2022-07-05T23:12:14.590" v="675" actId="478"/>
          <ac:spMkLst>
            <pc:docMk/>
            <pc:sldMk cId="0" sldId="285"/>
            <ac:spMk id="4" creationId="{89E0113D-1CAF-DC4E-A1D2-FC514AB0FF12}"/>
          </ac:spMkLst>
        </pc:spChg>
        <pc:spChg chg="add del mod">
          <ac:chgData name="Arthur Liu" userId="57266d67-1d41-4103-859a-8797e8098ce0" providerId="ADAL" clId="{B0C41F1F-8770-FB4B-B803-F03DED86A986}" dt="2022-07-05T23:08:06.183" v="505" actId="478"/>
          <ac:spMkLst>
            <pc:docMk/>
            <pc:sldMk cId="0" sldId="285"/>
            <ac:spMk id="13" creationId="{48D7E4F6-95D3-614D-A36A-BD5DBE147E9E}"/>
          </ac:spMkLst>
        </pc:spChg>
        <pc:spChg chg="mod">
          <ac:chgData name="Arthur Liu" userId="57266d67-1d41-4103-859a-8797e8098ce0" providerId="ADAL" clId="{B0C41F1F-8770-FB4B-B803-F03DED86A986}" dt="2022-07-05T23:12:00.123" v="669" actId="14100"/>
          <ac:spMkLst>
            <pc:docMk/>
            <pc:sldMk cId="0" sldId="285"/>
            <ac:spMk id="15" creationId="{84549840-11E9-6B4B-99C0-3F8CB632A7F6}"/>
          </ac:spMkLst>
        </pc:spChg>
        <pc:spChg chg="mod">
          <ac:chgData name="Arthur Liu" userId="57266d67-1d41-4103-859a-8797e8098ce0" providerId="ADAL" clId="{B0C41F1F-8770-FB4B-B803-F03DED86A986}" dt="2022-07-06T07:11:01.831" v="3420" actId="115"/>
          <ac:spMkLst>
            <pc:docMk/>
            <pc:sldMk cId="0" sldId="285"/>
            <ac:spMk id="16" creationId="{390586D0-417E-8D47-AC4F-2D43B531B3A6}"/>
          </ac:spMkLst>
        </pc:spChg>
        <pc:spChg chg="add del">
          <ac:chgData name="Arthur Liu" userId="57266d67-1d41-4103-859a-8797e8098ce0" providerId="ADAL" clId="{B0C41F1F-8770-FB4B-B803-F03DED86A986}" dt="2022-07-05T23:11:18.598" v="661" actId="22"/>
          <ac:spMkLst>
            <pc:docMk/>
            <pc:sldMk cId="0" sldId="285"/>
            <ac:spMk id="18" creationId="{871B7489-4448-AC4E-A557-01306EB19AE4}"/>
          </ac:spMkLst>
        </pc:spChg>
        <pc:spChg chg="mod">
          <ac:chgData name="Arthur Liu" userId="57266d67-1d41-4103-859a-8797e8098ce0" providerId="ADAL" clId="{B0C41F1F-8770-FB4B-B803-F03DED86A986}" dt="2022-07-06T00:13:32.383" v="1193" actId="1076"/>
          <ac:spMkLst>
            <pc:docMk/>
            <pc:sldMk cId="0" sldId="285"/>
            <ac:spMk id="4107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5T23:08:17.797" v="507" actId="1076"/>
          <ac:spMkLst>
            <pc:docMk/>
            <pc:sldMk cId="0" sldId="285"/>
            <ac:spMk id="23553" creationId="{00000000-0000-0000-0000-000000000000}"/>
          </ac:spMkLst>
        </pc:spChg>
        <pc:spChg chg="del mod">
          <ac:chgData name="Arthur Liu" userId="57266d67-1d41-4103-859a-8797e8098ce0" providerId="ADAL" clId="{B0C41F1F-8770-FB4B-B803-F03DED86A986}" dt="2022-07-05T23:12:12.761" v="674" actId="478"/>
          <ac:spMkLst>
            <pc:docMk/>
            <pc:sldMk cId="0" sldId="285"/>
            <ac:spMk id="23554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0:13:32.383" v="1193" actId="1076"/>
          <ac:spMkLst>
            <pc:docMk/>
            <pc:sldMk cId="0" sldId="285"/>
            <ac:spMk id="23555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0:13:32.383" v="1193" actId="1076"/>
          <ac:spMkLst>
            <pc:docMk/>
            <pc:sldMk cId="0" sldId="285"/>
            <ac:spMk id="23556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0:13:32.383" v="1193" actId="1076"/>
          <ac:spMkLst>
            <pc:docMk/>
            <pc:sldMk cId="0" sldId="285"/>
            <ac:spMk id="23557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0:13:32.383" v="1193" actId="1076"/>
          <ac:spMkLst>
            <pc:docMk/>
            <pc:sldMk cId="0" sldId="285"/>
            <ac:spMk id="23558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0:13:32.383" v="1193" actId="1076"/>
          <ac:spMkLst>
            <pc:docMk/>
            <pc:sldMk cId="0" sldId="285"/>
            <ac:spMk id="23559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0:13:32.383" v="1193" actId="1076"/>
          <ac:spMkLst>
            <pc:docMk/>
            <pc:sldMk cId="0" sldId="285"/>
            <ac:spMk id="23560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0" sldId="285"/>
            <ac:spMk id="23562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0" sldId="285"/>
            <ac:spMk id="23563" creationId="{00000000-0000-0000-0000-000000000000}"/>
          </ac:spMkLst>
        </pc:spChg>
        <pc:grpChg chg="add mod">
          <ac:chgData name="Arthur Liu" userId="57266d67-1d41-4103-859a-8797e8098ce0" providerId="ADAL" clId="{B0C41F1F-8770-FB4B-B803-F03DED86A986}" dt="2022-07-06T00:13:25.386" v="1192" actId="1076"/>
          <ac:grpSpMkLst>
            <pc:docMk/>
            <pc:sldMk cId="0" sldId="285"/>
            <ac:grpSpMk id="14" creationId="{C65D5067-2556-8D4D-B99C-9C80B39CB616}"/>
          </ac:grpSpMkLst>
        </pc:grpChg>
      </pc:sldChg>
      <pc:sldChg chg="addSp delSp modSp add mod">
        <pc:chgData name="Arthur Liu" userId="57266d67-1d41-4103-859a-8797e8098ce0" providerId="ADAL" clId="{B0C41F1F-8770-FB4B-B803-F03DED86A986}" dt="2022-07-06T08:44:34.518" v="3644"/>
        <pc:sldMkLst>
          <pc:docMk/>
          <pc:sldMk cId="0" sldId="286"/>
        </pc:sldMkLst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0" sldId="286"/>
            <ac:spMk id="2" creationId="{8D11983C-6989-E94D-BD68-0B5855313FD0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0" sldId="286"/>
            <ac:spMk id="3" creationId="{081CCB10-D83A-0342-924B-E234656D2738}"/>
          </ac:spMkLst>
        </pc:spChg>
        <pc:spChg chg="mod">
          <ac:chgData name="Arthur Liu" userId="57266d67-1d41-4103-859a-8797e8098ce0" providerId="ADAL" clId="{B0C41F1F-8770-FB4B-B803-F03DED86A986}" dt="2022-07-06T00:14:02.163" v="1194" actId="20577"/>
          <ac:spMkLst>
            <pc:docMk/>
            <pc:sldMk cId="0" sldId="286"/>
            <ac:spMk id="29698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0" sldId="286"/>
            <ac:spMk id="29699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0" sldId="286"/>
            <ac:spMk id="29700" creationId="{00000000-0000-0000-0000-000000000000}"/>
          </ac:spMkLst>
        </pc:spChg>
      </pc:sldChg>
      <pc:sldChg chg="addSp delSp modSp add mod delAnim modAnim modNotesTx">
        <pc:chgData name="Arthur Liu" userId="57266d67-1d41-4103-859a-8797e8098ce0" providerId="ADAL" clId="{B0C41F1F-8770-FB4B-B803-F03DED86A986}" dt="2022-07-06T08:44:34.518" v="3644"/>
        <pc:sldMkLst>
          <pc:docMk/>
          <pc:sldMk cId="0" sldId="287"/>
        </pc:sldMkLst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0" sldId="287"/>
            <ac:spMk id="3" creationId="{900FD98C-E355-BE4F-9C05-02EC93DF4485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0" sldId="287"/>
            <ac:spMk id="4" creationId="{443BBF5C-F577-4940-93B2-29BEF7107F49}"/>
          </ac:spMkLst>
        </pc:spChg>
        <pc:spChg chg="add del mod">
          <ac:chgData name="Arthur Liu" userId="57266d67-1d41-4103-859a-8797e8098ce0" providerId="ADAL" clId="{B0C41F1F-8770-FB4B-B803-F03DED86A986}" dt="2022-07-06T07:05:00.172" v="3399" actId="478"/>
          <ac:spMkLst>
            <pc:docMk/>
            <pc:sldMk cId="0" sldId="287"/>
            <ac:spMk id="9" creationId="{2E7B371B-961E-5945-8860-6B0F30091153}"/>
          </ac:spMkLst>
        </pc:spChg>
        <pc:spChg chg="mod">
          <ac:chgData name="Arthur Liu" userId="57266d67-1d41-4103-859a-8797e8098ce0" providerId="ADAL" clId="{B0C41F1F-8770-FB4B-B803-F03DED86A986}" dt="2022-07-05T23:59:48.137" v="973" actId="20577"/>
          <ac:spMkLst>
            <pc:docMk/>
            <pc:sldMk cId="0" sldId="287"/>
            <ac:spMk id="31746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0" sldId="287"/>
            <ac:spMk id="31748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0" sldId="287"/>
            <ac:spMk id="31749" creationId="{00000000-0000-0000-0000-000000000000}"/>
          </ac:spMkLst>
        </pc:spChg>
        <pc:graphicFrameChg chg="add mod modGraphic">
          <ac:chgData name="Arthur Liu" userId="57266d67-1d41-4103-859a-8797e8098ce0" providerId="ADAL" clId="{B0C41F1F-8770-FB4B-B803-F03DED86A986}" dt="2022-07-06T00:15:22.839" v="1208" actId="6549"/>
          <ac:graphicFrameMkLst>
            <pc:docMk/>
            <pc:sldMk cId="0" sldId="287"/>
            <ac:graphicFrameMk id="2" creationId="{3EE31C1D-53B6-0748-BE51-E103E901148A}"/>
          </ac:graphicFrameMkLst>
        </pc:graphicFrameChg>
      </pc:sldChg>
      <pc:sldChg chg="addSp delSp modSp add mod modNotesTx">
        <pc:chgData name="Arthur Liu" userId="57266d67-1d41-4103-859a-8797e8098ce0" providerId="ADAL" clId="{B0C41F1F-8770-FB4B-B803-F03DED86A986}" dt="2022-07-06T08:44:34.518" v="3644"/>
        <pc:sldMkLst>
          <pc:docMk/>
          <pc:sldMk cId="0" sldId="288"/>
        </pc:sldMkLst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0" sldId="288"/>
            <ac:spMk id="3" creationId="{BF56CE58-16EC-E242-A7D4-603D806CDBCD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0" sldId="288"/>
            <ac:spMk id="4" creationId="{1F889A3D-BC88-AB4E-9520-F8057E2C0E77}"/>
          </ac:spMkLst>
        </pc:spChg>
        <pc:spChg chg="mod">
          <ac:chgData name="Arthur Liu" userId="57266d67-1d41-4103-859a-8797e8098ce0" providerId="ADAL" clId="{B0C41F1F-8770-FB4B-B803-F03DED86A986}" dt="2022-07-06T00:06:00.079" v="1178" actId="1076"/>
          <ac:spMkLst>
            <pc:docMk/>
            <pc:sldMk cId="0" sldId="288"/>
            <ac:spMk id="27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7:26:56.867" v="3635" actId="20577"/>
          <ac:spMkLst>
            <pc:docMk/>
            <pc:sldMk cId="0" sldId="288"/>
            <ac:spMk id="39937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6:06:14.383" v="1885" actId="20577"/>
          <ac:spMkLst>
            <pc:docMk/>
            <pc:sldMk cId="0" sldId="288"/>
            <ac:spMk id="39938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0:06:08.678" v="1181" actId="164"/>
          <ac:spMkLst>
            <pc:docMk/>
            <pc:sldMk cId="0" sldId="288"/>
            <ac:spMk id="39939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0:06:08.678" v="1181" actId="164"/>
          <ac:spMkLst>
            <pc:docMk/>
            <pc:sldMk cId="0" sldId="288"/>
            <ac:spMk id="39942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0:06:08.678" v="1181" actId="164"/>
          <ac:spMkLst>
            <pc:docMk/>
            <pc:sldMk cId="0" sldId="288"/>
            <ac:spMk id="39943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0:06:08.678" v="1181" actId="164"/>
          <ac:spMkLst>
            <pc:docMk/>
            <pc:sldMk cId="0" sldId="288"/>
            <ac:spMk id="39944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0:06:08.678" v="1181" actId="164"/>
          <ac:spMkLst>
            <pc:docMk/>
            <pc:sldMk cId="0" sldId="288"/>
            <ac:spMk id="39947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0:06:08.678" v="1181" actId="164"/>
          <ac:spMkLst>
            <pc:docMk/>
            <pc:sldMk cId="0" sldId="288"/>
            <ac:spMk id="39948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0:06:08.678" v="1181" actId="164"/>
          <ac:spMkLst>
            <pc:docMk/>
            <pc:sldMk cId="0" sldId="288"/>
            <ac:spMk id="39951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0:06:08.678" v="1181" actId="164"/>
          <ac:spMkLst>
            <pc:docMk/>
            <pc:sldMk cId="0" sldId="288"/>
            <ac:spMk id="39953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0:06:08.678" v="1181" actId="164"/>
          <ac:spMkLst>
            <pc:docMk/>
            <pc:sldMk cId="0" sldId="288"/>
            <ac:spMk id="39954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0:06:08.678" v="1181" actId="164"/>
          <ac:spMkLst>
            <pc:docMk/>
            <pc:sldMk cId="0" sldId="288"/>
            <ac:spMk id="39955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0" sldId="288"/>
            <ac:spMk id="39960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0" sldId="288"/>
            <ac:spMk id="39961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0:05:50.914" v="1175" actId="404"/>
          <ac:spMkLst>
            <pc:docMk/>
            <pc:sldMk cId="0" sldId="288"/>
            <ac:spMk id="39962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0:05:50.914" v="1175" actId="404"/>
          <ac:spMkLst>
            <pc:docMk/>
            <pc:sldMk cId="0" sldId="288"/>
            <ac:spMk id="39963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0:05:50.914" v="1175" actId="404"/>
          <ac:spMkLst>
            <pc:docMk/>
            <pc:sldMk cId="0" sldId="288"/>
            <ac:spMk id="39964" creationId="{00000000-0000-0000-0000-000000000000}"/>
          </ac:spMkLst>
        </pc:spChg>
        <pc:grpChg chg="add mod">
          <ac:chgData name="Arthur Liu" userId="57266d67-1d41-4103-859a-8797e8098ce0" providerId="ADAL" clId="{B0C41F1F-8770-FB4B-B803-F03DED86A986}" dt="2022-07-06T00:06:11.905" v="1183" actId="1076"/>
          <ac:grpSpMkLst>
            <pc:docMk/>
            <pc:sldMk cId="0" sldId="288"/>
            <ac:grpSpMk id="2" creationId="{B330AB8B-3FAA-2446-8F54-9A44E2C7CFFB}"/>
          </ac:grpSpMkLst>
        </pc:grpChg>
        <pc:grpChg chg="mod">
          <ac:chgData name="Arthur Liu" userId="57266d67-1d41-4103-859a-8797e8098ce0" providerId="ADAL" clId="{B0C41F1F-8770-FB4B-B803-F03DED86A986}" dt="2022-07-06T00:05:57.951" v="1177" actId="1076"/>
          <ac:grpSpMkLst>
            <pc:docMk/>
            <pc:sldMk cId="0" sldId="288"/>
            <ac:grpSpMk id="39958" creationId="{00000000-0000-0000-0000-000000000000}"/>
          </ac:grpSpMkLst>
        </pc:grpChg>
        <pc:cxnChg chg="mod">
          <ac:chgData name="Arthur Liu" userId="57266d67-1d41-4103-859a-8797e8098ce0" providerId="ADAL" clId="{B0C41F1F-8770-FB4B-B803-F03DED86A986}" dt="2022-07-06T00:06:08.678" v="1181" actId="164"/>
          <ac:cxnSpMkLst>
            <pc:docMk/>
            <pc:sldMk cId="0" sldId="288"/>
            <ac:cxnSpMk id="39940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0:06:08.678" v="1181" actId="164"/>
          <ac:cxnSpMkLst>
            <pc:docMk/>
            <pc:sldMk cId="0" sldId="288"/>
            <ac:cxnSpMk id="39941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0:06:08.678" v="1181" actId="164"/>
          <ac:cxnSpMkLst>
            <pc:docMk/>
            <pc:sldMk cId="0" sldId="288"/>
            <ac:cxnSpMk id="39945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0:06:08.678" v="1181" actId="164"/>
          <ac:cxnSpMkLst>
            <pc:docMk/>
            <pc:sldMk cId="0" sldId="288"/>
            <ac:cxnSpMk id="39946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0:06:08.678" v="1181" actId="164"/>
          <ac:cxnSpMkLst>
            <pc:docMk/>
            <pc:sldMk cId="0" sldId="288"/>
            <ac:cxnSpMk id="39949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0:06:08.678" v="1181" actId="164"/>
          <ac:cxnSpMkLst>
            <pc:docMk/>
            <pc:sldMk cId="0" sldId="288"/>
            <ac:cxnSpMk id="39950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0:06:08.678" v="1181" actId="164"/>
          <ac:cxnSpMkLst>
            <pc:docMk/>
            <pc:sldMk cId="0" sldId="288"/>
            <ac:cxnSpMk id="39952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0:06:08.678" v="1181" actId="164"/>
          <ac:cxnSpMkLst>
            <pc:docMk/>
            <pc:sldMk cId="0" sldId="288"/>
            <ac:cxnSpMk id="39956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0:06:08.678" v="1181" actId="164"/>
          <ac:cxnSpMkLst>
            <pc:docMk/>
            <pc:sldMk cId="0" sldId="288"/>
            <ac:cxnSpMk id="39957" creationId="{00000000-0000-0000-0000-000000000000}"/>
          </ac:cxnSpMkLst>
        </pc:cxnChg>
      </pc:sldChg>
      <pc:sldChg chg="modSp add del mod">
        <pc:chgData name="Arthur Liu" userId="57266d67-1d41-4103-859a-8797e8098ce0" providerId="ADAL" clId="{B0C41F1F-8770-FB4B-B803-F03DED86A986}" dt="2022-07-06T04:22:39.497" v="1340" actId="2696"/>
        <pc:sldMkLst>
          <pc:docMk/>
          <pc:sldMk cId="0" sldId="290"/>
        </pc:sldMkLst>
        <pc:spChg chg="mod">
          <ac:chgData name="Arthur Liu" userId="57266d67-1d41-4103-859a-8797e8098ce0" providerId="ADAL" clId="{B0C41F1F-8770-FB4B-B803-F03DED86A986}" dt="2022-07-05T22:48:49.425" v="486" actId="27636"/>
          <ac:spMkLst>
            <pc:docMk/>
            <pc:sldMk cId="0" sldId="290"/>
            <ac:spMk id="50178" creationId="{00000000-0000-0000-0000-000000000000}"/>
          </ac:spMkLst>
        </pc:spChg>
      </pc:sldChg>
      <pc:sldChg chg="addSp delSp modSp add mod">
        <pc:chgData name="Arthur Liu" userId="57266d67-1d41-4103-859a-8797e8098ce0" providerId="ADAL" clId="{B0C41F1F-8770-FB4B-B803-F03DED86A986}" dt="2022-07-06T08:44:34.518" v="3644"/>
        <pc:sldMkLst>
          <pc:docMk/>
          <pc:sldMk cId="0" sldId="291"/>
        </pc:sldMkLst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0" sldId="291"/>
            <ac:spMk id="2" creationId="{8C0B574E-E9C3-5F4D-9EC0-B1B90D8E8270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0" sldId="291"/>
            <ac:spMk id="3" creationId="{6D84B3C2-350D-1444-9FF7-6A18B797E6DA}"/>
          </ac:spMkLst>
        </pc:spChg>
        <pc:spChg chg="mod">
          <ac:chgData name="Arthur Liu" userId="57266d67-1d41-4103-859a-8797e8098ce0" providerId="ADAL" clId="{B0C41F1F-8770-FB4B-B803-F03DED86A986}" dt="2022-07-06T06:14:44.126" v="2025" actId="113"/>
          <ac:spMkLst>
            <pc:docMk/>
            <pc:sldMk cId="0" sldId="291"/>
            <ac:spMk id="6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6:22:02.397" v="2255" actId="1076"/>
          <ac:spMkLst>
            <pc:docMk/>
            <pc:sldMk cId="0" sldId="291"/>
            <ac:spMk id="7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4:23:47.953" v="1363" actId="14100"/>
          <ac:spMkLst>
            <pc:docMk/>
            <pc:sldMk cId="0" sldId="291"/>
            <ac:spMk id="52225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6:21:57.010" v="2254" actId="113"/>
          <ac:spMkLst>
            <pc:docMk/>
            <pc:sldMk cId="0" sldId="291"/>
            <ac:spMk id="52226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6:14:37.934" v="2023" actId="1076"/>
          <ac:spMkLst>
            <pc:docMk/>
            <pc:sldMk cId="0" sldId="291"/>
            <ac:spMk id="52229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6:14:37.934" v="2023" actId="1076"/>
          <ac:spMkLst>
            <pc:docMk/>
            <pc:sldMk cId="0" sldId="291"/>
            <ac:spMk id="52232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6:14:37.934" v="2023" actId="1076"/>
          <ac:spMkLst>
            <pc:docMk/>
            <pc:sldMk cId="0" sldId="291"/>
            <ac:spMk id="52233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6:14:37.934" v="2023" actId="1076"/>
          <ac:spMkLst>
            <pc:docMk/>
            <pc:sldMk cId="0" sldId="291"/>
            <ac:spMk id="52234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6:14:37.934" v="2023" actId="1076"/>
          <ac:spMkLst>
            <pc:docMk/>
            <pc:sldMk cId="0" sldId="291"/>
            <ac:spMk id="52237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6:14:37.934" v="2023" actId="1076"/>
          <ac:spMkLst>
            <pc:docMk/>
            <pc:sldMk cId="0" sldId="291"/>
            <ac:spMk id="52238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6:14:37.934" v="2023" actId="1076"/>
          <ac:spMkLst>
            <pc:docMk/>
            <pc:sldMk cId="0" sldId="291"/>
            <ac:spMk id="52239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0" sldId="291"/>
            <ac:spMk id="52242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0" sldId="291"/>
            <ac:spMk id="52243" creationId="{00000000-0000-0000-0000-000000000000}"/>
          </ac:spMkLst>
        </pc:spChg>
        <pc:cxnChg chg="mod">
          <ac:chgData name="Arthur Liu" userId="57266d67-1d41-4103-859a-8797e8098ce0" providerId="ADAL" clId="{B0C41F1F-8770-FB4B-B803-F03DED86A986}" dt="2022-07-06T06:14:37.934" v="2023" actId="1076"/>
          <ac:cxnSpMkLst>
            <pc:docMk/>
            <pc:sldMk cId="0" sldId="291"/>
            <ac:cxnSpMk id="52230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6:14:37.934" v="2023" actId="1076"/>
          <ac:cxnSpMkLst>
            <pc:docMk/>
            <pc:sldMk cId="0" sldId="291"/>
            <ac:cxnSpMk id="52231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6:14:37.934" v="2023" actId="1076"/>
          <ac:cxnSpMkLst>
            <pc:docMk/>
            <pc:sldMk cId="0" sldId="291"/>
            <ac:cxnSpMk id="52235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6:14:37.934" v="2023" actId="1076"/>
          <ac:cxnSpMkLst>
            <pc:docMk/>
            <pc:sldMk cId="0" sldId="291"/>
            <ac:cxnSpMk id="52236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6:14:37.934" v="2023" actId="1076"/>
          <ac:cxnSpMkLst>
            <pc:docMk/>
            <pc:sldMk cId="0" sldId="291"/>
            <ac:cxnSpMk id="52240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6:14:37.934" v="2023" actId="1076"/>
          <ac:cxnSpMkLst>
            <pc:docMk/>
            <pc:sldMk cId="0" sldId="291"/>
            <ac:cxnSpMk id="52241" creationId="{00000000-0000-0000-0000-000000000000}"/>
          </ac:cxnSpMkLst>
        </pc:cxnChg>
      </pc:sldChg>
      <pc:sldChg chg="addSp delSp modSp add mod">
        <pc:chgData name="Arthur Liu" userId="57266d67-1d41-4103-859a-8797e8098ce0" providerId="ADAL" clId="{B0C41F1F-8770-FB4B-B803-F03DED86A986}" dt="2022-07-06T08:44:34.518" v="3644"/>
        <pc:sldMkLst>
          <pc:docMk/>
          <pc:sldMk cId="0" sldId="292"/>
        </pc:sldMkLst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0" sldId="292"/>
            <ac:spMk id="2" creationId="{C216F1CA-14B1-0044-AD86-191DE31F38CF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0" sldId="292"/>
            <ac:spMk id="3" creationId="{86AC02BE-F8CC-534A-9F4D-CADC013F8276}"/>
          </ac:spMkLst>
        </pc:spChg>
        <pc:spChg chg="mod">
          <ac:chgData name="Arthur Liu" userId="57266d67-1d41-4103-859a-8797e8098ce0" providerId="ADAL" clId="{B0C41F1F-8770-FB4B-B803-F03DED86A986}" dt="2022-07-06T06:22:13.948" v="2256" actId="20577"/>
          <ac:spMkLst>
            <pc:docMk/>
            <pc:sldMk cId="0" sldId="292"/>
            <ac:spMk id="54273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6:16:00.540" v="2188" actId="27636"/>
          <ac:spMkLst>
            <pc:docMk/>
            <pc:sldMk cId="0" sldId="292"/>
            <ac:spMk id="54275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0" sldId="292"/>
            <ac:spMk id="54276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0" sldId="292"/>
            <ac:spMk id="54277" creationId="{00000000-0000-0000-0000-000000000000}"/>
          </ac:spMkLst>
        </pc:spChg>
      </pc:sldChg>
      <pc:sldChg chg="addSp delSp modSp add mod modTransition modShow">
        <pc:chgData name="Arthur Liu" userId="57266d67-1d41-4103-859a-8797e8098ce0" providerId="ADAL" clId="{B0C41F1F-8770-FB4B-B803-F03DED86A986}" dt="2022-07-06T08:44:34.518" v="3644"/>
        <pc:sldMkLst>
          <pc:docMk/>
          <pc:sldMk cId="0" sldId="294"/>
        </pc:sldMkLst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0" sldId="294"/>
            <ac:spMk id="2" creationId="{81771C34-EB49-3D40-B5A5-B68DF8452C24}"/>
          </ac:spMkLst>
        </pc:spChg>
        <pc:spChg chg="add del mod">
          <ac:chgData name="Arthur Liu" userId="57266d67-1d41-4103-859a-8797e8098ce0" providerId="ADAL" clId="{B0C41F1F-8770-FB4B-B803-F03DED86A986}" dt="2022-07-06T04:34:36.876" v="1392" actId="478"/>
          <ac:spMkLst>
            <pc:docMk/>
            <pc:sldMk cId="0" sldId="294"/>
            <ac:spMk id="3" creationId="{456153C0-15A8-7F4A-854A-AF590686FC55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0" sldId="294"/>
            <ac:spMk id="3" creationId="{CCCA958F-2F56-184E-96AB-0E377C451170}"/>
          </ac:spMkLst>
        </pc:spChg>
        <pc:spChg chg="add mod">
          <ac:chgData name="Arthur Liu" userId="57266d67-1d41-4103-859a-8797e8098ce0" providerId="ADAL" clId="{B0C41F1F-8770-FB4B-B803-F03DED86A986}" dt="2022-07-06T04:34:38.198" v="1393"/>
          <ac:spMkLst>
            <pc:docMk/>
            <pc:sldMk cId="0" sldId="294"/>
            <ac:spMk id="49" creationId="{DB004E1C-D054-5E45-BD0F-EBD732F52FF1}"/>
          </ac:spMkLst>
        </pc:spChg>
        <pc:spChg chg="del mod">
          <ac:chgData name="Arthur Liu" userId="57266d67-1d41-4103-859a-8797e8098ce0" providerId="ADAL" clId="{B0C41F1F-8770-FB4B-B803-F03DED86A986}" dt="2022-07-06T04:34:35.666" v="1391" actId="478"/>
          <ac:spMkLst>
            <pc:docMk/>
            <pc:sldMk cId="0" sldId="294"/>
            <ac:spMk id="58369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0" sldId="294"/>
            <ac:spMk id="58410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0" sldId="294"/>
            <ac:spMk id="58411" creationId="{00000000-0000-0000-0000-000000000000}"/>
          </ac:spMkLst>
        </pc:spChg>
      </pc:sldChg>
      <pc:sldChg chg="addSp delSp modSp add mod">
        <pc:chgData name="Arthur Liu" userId="57266d67-1d41-4103-859a-8797e8098ce0" providerId="ADAL" clId="{B0C41F1F-8770-FB4B-B803-F03DED86A986}" dt="2022-07-06T08:44:34.518" v="3644"/>
        <pc:sldMkLst>
          <pc:docMk/>
          <pc:sldMk cId="0" sldId="295"/>
        </pc:sldMkLst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0" sldId="295"/>
            <ac:spMk id="3" creationId="{AD201C9B-644A-E741-A24F-F9284E3CC772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0" sldId="295"/>
            <ac:spMk id="4" creationId="{A093E689-558A-5446-A7C5-83F09C40CEFC}"/>
          </ac:spMkLst>
        </pc:spChg>
        <pc:spChg chg="mod">
          <ac:chgData name="Arthur Liu" userId="57266d67-1d41-4103-859a-8797e8098ce0" providerId="ADAL" clId="{B0C41F1F-8770-FB4B-B803-F03DED86A986}" dt="2022-07-06T04:25:14.479" v="1373" actId="14100"/>
          <ac:spMkLst>
            <pc:docMk/>
            <pc:sldMk cId="0" sldId="295"/>
            <ac:spMk id="60417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4:25:26.838" v="1375" actId="164"/>
          <ac:spMkLst>
            <pc:docMk/>
            <pc:sldMk cId="0" sldId="295"/>
            <ac:spMk id="60418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4:25:26.838" v="1375" actId="164"/>
          <ac:spMkLst>
            <pc:docMk/>
            <pc:sldMk cId="0" sldId="295"/>
            <ac:spMk id="60419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4:25:26.838" v="1375" actId="164"/>
          <ac:spMkLst>
            <pc:docMk/>
            <pc:sldMk cId="0" sldId="295"/>
            <ac:spMk id="60420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4:25:26.838" v="1375" actId="164"/>
          <ac:spMkLst>
            <pc:docMk/>
            <pc:sldMk cId="0" sldId="295"/>
            <ac:spMk id="60421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4:25:26.838" v="1375" actId="164"/>
          <ac:spMkLst>
            <pc:docMk/>
            <pc:sldMk cId="0" sldId="295"/>
            <ac:spMk id="60422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4:25:26.838" v="1375" actId="164"/>
          <ac:spMkLst>
            <pc:docMk/>
            <pc:sldMk cId="0" sldId="295"/>
            <ac:spMk id="60423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4:25:26.838" v="1375" actId="164"/>
          <ac:spMkLst>
            <pc:docMk/>
            <pc:sldMk cId="0" sldId="295"/>
            <ac:spMk id="60429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4:25:26.838" v="1375" actId="164"/>
          <ac:spMkLst>
            <pc:docMk/>
            <pc:sldMk cId="0" sldId="295"/>
            <ac:spMk id="60431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4:25:26.838" v="1375" actId="164"/>
          <ac:spMkLst>
            <pc:docMk/>
            <pc:sldMk cId="0" sldId="295"/>
            <ac:spMk id="60433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4:25:26.838" v="1375" actId="164"/>
          <ac:spMkLst>
            <pc:docMk/>
            <pc:sldMk cId="0" sldId="295"/>
            <ac:spMk id="60435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4:25:22.974" v="1374" actId="1076"/>
          <ac:spMkLst>
            <pc:docMk/>
            <pc:sldMk cId="0" sldId="295"/>
            <ac:spMk id="60437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0" sldId="295"/>
            <ac:spMk id="60438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0" sldId="295"/>
            <ac:spMk id="60439" creationId="{00000000-0000-0000-0000-000000000000}"/>
          </ac:spMkLst>
        </pc:spChg>
        <pc:grpChg chg="add mod">
          <ac:chgData name="Arthur Liu" userId="57266d67-1d41-4103-859a-8797e8098ce0" providerId="ADAL" clId="{B0C41F1F-8770-FB4B-B803-F03DED86A986}" dt="2022-07-06T04:25:28.125" v="1376" actId="14100"/>
          <ac:grpSpMkLst>
            <pc:docMk/>
            <pc:sldMk cId="0" sldId="295"/>
            <ac:grpSpMk id="2" creationId="{CBA086B9-C659-024B-AFD7-DCDCC25F6880}"/>
          </ac:grpSpMkLst>
        </pc:grpChg>
        <pc:cxnChg chg="mod">
          <ac:chgData name="Arthur Liu" userId="57266d67-1d41-4103-859a-8797e8098ce0" providerId="ADAL" clId="{B0C41F1F-8770-FB4B-B803-F03DED86A986}" dt="2022-07-06T04:25:26.838" v="1375" actId="164"/>
          <ac:cxnSpMkLst>
            <pc:docMk/>
            <pc:sldMk cId="0" sldId="295"/>
            <ac:cxnSpMk id="60424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4:25:26.838" v="1375" actId="164"/>
          <ac:cxnSpMkLst>
            <pc:docMk/>
            <pc:sldMk cId="0" sldId="295"/>
            <ac:cxnSpMk id="60425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4:25:26.838" v="1375" actId="164"/>
          <ac:cxnSpMkLst>
            <pc:docMk/>
            <pc:sldMk cId="0" sldId="295"/>
            <ac:cxnSpMk id="60426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4:25:26.838" v="1375" actId="164"/>
          <ac:cxnSpMkLst>
            <pc:docMk/>
            <pc:sldMk cId="0" sldId="295"/>
            <ac:cxnSpMk id="60427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4:25:26.838" v="1375" actId="164"/>
          <ac:cxnSpMkLst>
            <pc:docMk/>
            <pc:sldMk cId="0" sldId="295"/>
            <ac:cxnSpMk id="60428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4:25:26.838" v="1375" actId="164"/>
          <ac:cxnSpMkLst>
            <pc:docMk/>
            <pc:sldMk cId="0" sldId="295"/>
            <ac:cxnSpMk id="60430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4:25:26.838" v="1375" actId="164"/>
          <ac:cxnSpMkLst>
            <pc:docMk/>
            <pc:sldMk cId="0" sldId="295"/>
            <ac:cxnSpMk id="60432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4:25:26.838" v="1375" actId="164"/>
          <ac:cxnSpMkLst>
            <pc:docMk/>
            <pc:sldMk cId="0" sldId="295"/>
            <ac:cxnSpMk id="60434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4:25:26.838" v="1375" actId="164"/>
          <ac:cxnSpMkLst>
            <pc:docMk/>
            <pc:sldMk cId="0" sldId="295"/>
            <ac:cxnSpMk id="60436" creationId="{00000000-0000-0000-0000-000000000000}"/>
          </ac:cxnSpMkLst>
        </pc:cxnChg>
      </pc:sldChg>
      <pc:sldChg chg="addSp delSp modSp add mod">
        <pc:chgData name="Arthur Liu" userId="57266d67-1d41-4103-859a-8797e8098ce0" providerId="ADAL" clId="{B0C41F1F-8770-FB4B-B803-F03DED86A986}" dt="2022-07-06T08:44:34.518" v="3644"/>
        <pc:sldMkLst>
          <pc:docMk/>
          <pc:sldMk cId="0" sldId="300"/>
        </pc:sldMkLst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0" sldId="300"/>
            <ac:spMk id="3" creationId="{870EA4DE-9FF8-FA49-A118-BBFC14D86F68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0" sldId="300"/>
            <ac:spMk id="4" creationId="{917FEA11-C84F-6143-B9C7-94061F80DD58}"/>
          </ac:spMkLst>
        </pc:spChg>
        <pc:spChg chg="mod">
          <ac:chgData name="Arthur Liu" userId="57266d67-1d41-4103-859a-8797e8098ce0" providerId="ADAL" clId="{B0C41F1F-8770-FB4B-B803-F03DED86A986}" dt="2022-07-06T04:35:44.751" v="1408" actId="1076"/>
          <ac:spMkLst>
            <pc:docMk/>
            <pc:sldMk cId="0" sldId="300"/>
            <ac:spMk id="22548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4:35:36.384" v="1406" actId="164"/>
          <ac:spMkLst>
            <pc:docMk/>
            <pc:sldMk cId="0" sldId="300"/>
            <ac:spMk id="68610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4:35:36.384" v="1406" actId="164"/>
          <ac:spMkLst>
            <pc:docMk/>
            <pc:sldMk cId="0" sldId="300"/>
            <ac:spMk id="68611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4:35:36.384" v="1406" actId="164"/>
          <ac:spMkLst>
            <pc:docMk/>
            <pc:sldMk cId="0" sldId="300"/>
            <ac:spMk id="68612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4:35:36.384" v="1406" actId="164"/>
          <ac:spMkLst>
            <pc:docMk/>
            <pc:sldMk cId="0" sldId="300"/>
            <ac:spMk id="68613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4:35:36.384" v="1406" actId="164"/>
          <ac:spMkLst>
            <pc:docMk/>
            <pc:sldMk cId="0" sldId="300"/>
            <ac:spMk id="68614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4:35:36.384" v="1406" actId="164"/>
          <ac:spMkLst>
            <pc:docMk/>
            <pc:sldMk cId="0" sldId="300"/>
            <ac:spMk id="68615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4:35:36.384" v="1406" actId="164"/>
          <ac:spMkLst>
            <pc:docMk/>
            <pc:sldMk cId="0" sldId="300"/>
            <ac:spMk id="68621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4:35:36.384" v="1406" actId="164"/>
          <ac:spMkLst>
            <pc:docMk/>
            <pc:sldMk cId="0" sldId="300"/>
            <ac:spMk id="68623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4:35:36.384" v="1406" actId="164"/>
          <ac:spMkLst>
            <pc:docMk/>
            <pc:sldMk cId="0" sldId="300"/>
            <ac:spMk id="68625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4:35:36.384" v="1406" actId="164"/>
          <ac:spMkLst>
            <pc:docMk/>
            <pc:sldMk cId="0" sldId="300"/>
            <ac:spMk id="68628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0" sldId="300"/>
            <ac:spMk id="68630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0" sldId="300"/>
            <ac:spMk id="68631" creationId="{00000000-0000-0000-0000-000000000000}"/>
          </ac:spMkLst>
        </pc:spChg>
        <pc:grpChg chg="add mod">
          <ac:chgData name="Arthur Liu" userId="57266d67-1d41-4103-859a-8797e8098ce0" providerId="ADAL" clId="{B0C41F1F-8770-FB4B-B803-F03DED86A986}" dt="2022-07-06T04:35:40.279" v="1407" actId="14100"/>
          <ac:grpSpMkLst>
            <pc:docMk/>
            <pc:sldMk cId="0" sldId="300"/>
            <ac:grpSpMk id="2" creationId="{B0382D7C-D082-2D43-AF60-7BC734732DA6}"/>
          </ac:grpSpMkLst>
        </pc:grpChg>
        <pc:cxnChg chg="mod">
          <ac:chgData name="Arthur Liu" userId="57266d67-1d41-4103-859a-8797e8098ce0" providerId="ADAL" clId="{B0C41F1F-8770-FB4B-B803-F03DED86A986}" dt="2022-07-06T04:35:36.384" v="1406" actId="164"/>
          <ac:cxnSpMkLst>
            <pc:docMk/>
            <pc:sldMk cId="0" sldId="300"/>
            <ac:cxnSpMk id="68616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4:35:36.384" v="1406" actId="164"/>
          <ac:cxnSpMkLst>
            <pc:docMk/>
            <pc:sldMk cId="0" sldId="300"/>
            <ac:cxnSpMk id="68617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4:35:36.384" v="1406" actId="164"/>
          <ac:cxnSpMkLst>
            <pc:docMk/>
            <pc:sldMk cId="0" sldId="300"/>
            <ac:cxnSpMk id="68618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4:35:36.384" v="1406" actId="164"/>
          <ac:cxnSpMkLst>
            <pc:docMk/>
            <pc:sldMk cId="0" sldId="300"/>
            <ac:cxnSpMk id="68619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4:35:36.384" v="1406" actId="164"/>
          <ac:cxnSpMkLst>
            <pc:docMk/>
            <pc:sldMk cId="0" sldId="300"/>
            <ac:cxnSpMk id="68620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4:35:36.384" v="1406" actId="164"/>
          <ac:cxnSpMkLst>
            <pc:docMk/>
            <pc:sldMk cId="0" sldId="300"/>
            <ac:cxnSpMk id="68622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4:35:36.384" v="1406" actId="164"/>
          <ac:cxnSpMkLst>
            <pc:docMk/>
            <pc:sldMk cId="0" sldId="300"/>
            <ac:cxnSpMk id="68624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4:35:36.384" v="1406" actId="164"/>
          <ac:cxnSpMkLst>
            <pc:docMk/>
            <pc:sldMk cId="0" sldId="300"/>
            <ac:cxnSpMk id="68626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4:35:36.384" v="1406" actId="164"/>
          <ac:cxnSpMkLst>
            <pc:docMk/>
            <pc:sldMk cId="0" sldId="300"/>
            <ac:cxnSpMk id="68629" creationId="{00000000-0000-0000-0000-000000000000}"/>
          </ac:cxnSpMkLst>
        </pc:cxnChg>
      </pc:sldChg>
      <pc:sldChg chg="addSp delSp modSp add mod">
        <pc:chgData name="Arthur Liu" userId="57266d67-1d41-4103-859a-8797e8098ce0" providerId="ADAL" clId="{B0C41F1F-8770-FB4B-B803-F03DED86A986}" dt="2022-07-06T08:44:34.518" v="3644"/>
        <pc:sldMkLst>
          <pc:docMk/>
          <pc:sldMk cId="0" sldId="301"/>
        </pc:sldMkLst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0" sldId="301"/>
            <ac:spMk id="2" creationId="{346400FD-0B96-0A4D-9B67-1EA9558AB05F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0" sldId="301"/>
            <ac:spMk id="3" creationId="{2F611D7B-3867-9D4D-9DA1-C8B586B73050}"/>
          </ac:spMkLst>
        </pc:spChg>
        <pc:spChg chg="mod">
          <ac:chgData name="Arthur Liu" userId="57266d67-1d41-4103-859a-8797e8098ce0" providerId="ADAL" clId="{B0C41F1F-8770-FB4B-B803-F03DED86A986}" dt="2022-07-06T04:35:07.937" v="1396" actId="14100"/>
          <ac:spMkLst>
            <pc:docMk/>
            <pc:sldMk cId="0" sldId="301"/>
            <ac:spMk id="70657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4:35:25.969" v="1405" actId="14100"/>
          <ac:spMkLst>
            <pc:docMk/>
            <pc:sldMk cId="0" sldId="301"/>
            <ac:spMk id="70658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0" sldId="301"/>
            <ac:spMk id="70659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0" sldId="301"/>
            <ac:spMk id="70660" creationId="{00000000-0000-0000-0000-000000000000}"/>
          </ac:spMkLst>
        </pc:spChg>
      </pc:sldChg>
      <pc:sldChg chg="addSp delSp modSp add mod">
        <pc:chgData name="Arthur Liu" userId="57266d67-1d41-4103-859a-8797e8098ce0" providerId="ADAL" clId="{B0C41F1F-8770-FB4B-B803-F03DED86A986}" dt="2022-07-06T08:44:34.518" v="3644"/>
        <pc:sldMkLst>
          <pc:docMk/>
          <pc:sldMk cId="0" sldId="302"/>
        </pc:sldMkLst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0" sldId="302"/>
            <ac:spMk id="2" creationId="{10D83B5D-0446-1C4B-B421-3092C96C4090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0" sldId="302"/>
            <ac:spMk id="3" creationId="{8D4D7DDC-8138-234D-BD73-02B71313D285}"/>
          </ac:spMkLst>
        </pc:spChg>
        <pc:spChg chg="mod">
          <ac:chgData name="Arthur Liu" userId="57266d67-1d41-4103-859a-8797e8098ce0" providerId="ADAL" clId="{B0C41F1F-8770-FB4B-B803-F03DED86A986}" dt="2022-07-06T04:36:48.402" v="1409"/>
          <ac:spMkLst>
            <pc:docMk/>
            <pc:sldMk cId="0" sldId="302"/>
            <ac:spMk id="26" creationId="{C16967B8-4F43-D340-8703-21BF6DF0660E}"/>
          </ac:spMkLst>
        </pc:spChg>
        <pc:spChg chg="mod">
          <ac:chgData name="Arthur Liu" userId="57266d67-1d41-4103-859a-8797e8098ce0" providerId="ADAL" clId="{B0C41F1F-8770-FB4B-B803-F03DED86A986}" dt="2022-07-06T04:36:48.402" v="1409"/>
          <ac:spMkLst>
            <pc:docMk/>
            <pc:sldMk cId="0" sldId="302"/>
            <ac:spMk id="27" creationId="{8CFCBEC8-9A67-0247-ACFB-B283E3157428}"/>
          </ac:spMkLst>
        </pc:spChg>
        <pc:spChg chg="mod">
          <ac:chgData name="Arthur Liu" userId="57266d67-1d41-4103-859a-8797e8098ce0" providerId="ADAL" clId="{B0C41F1F-8770-FB4B-B803-F03DED86A986}" dt="2022-07-06T04:36:48.402" v="1409"/>
          <ac:spMkLst>
            <pc:docMk/>
            <pc:sldMk cId="0" sldId="302"/>
            <ac:spMk id="28" creationId="{E92545E3-285D-CF48-9373-59F21CC1C716}"/>
          </ac:spMkLst>
        </pc:spChg>
        <pc:spChg chg="mod">
          <ac:chgData name="Arthur Liu" userId="57266d67-1d41-4103-859a-8797e8098ce0" providerId="ADAL" clId="{B0C41F1F-8770-FB4B-B803-F03DED86A986}" dt="2022-07-06T04:36:48.402" v="1409"/>
          <ac:spMkLst>
            <pc:docMk/>
            <pc:sldMk cId="0" sldId="302"/>
            <ac:spMk id="29" creationId="{2AAF1E42-2FC7-6542-9B73-230BBEB93B37}"/>
          </ac:spMkLst>
        </pc:spChg>
        <pc:spChg chg="mod">
          <ac:chgData name="Arthur Liu" userId="57266d67-1d41-4103-859a-8797e8098ce0" providerId="ADAL" clId="{B0C41F1F-8770-FB4B-B803-F03DED86A986}" dt="2022-07-06T04:36:48.402" v="1409"/>
          <ac:spMkLst>
            <pc:docMk/>
            <pc:sldMk cId="0" sldId="302"/>
            <ac:spMk id="30" creationId="{9ACDE070-E871-6D4A-B66B-23841C9299ED}"/>
          </ac:spMkLst>
        </pc:spChg>
        <pc:spChg chg="mod">
          <ac:chgData name="Arthur Liu" userId="57266d67-1d41-4103-859a-8797e8098ce0" providerId="ADAL" clId="{B0C41F1F-8770-FB4B-B803-F03DED86A986}" dt="2022-07-06T04:36:48.402" v="1409"/>
          <ac:spMkLst>
            <pc:docMk/>
            <pc:sldMk cId="0" sldId="302"/>
            <ac:spMk id="31" creationId="{A20C0F6E-A74D-B94A-9A54-088226D2C6C9}"/>
          </ac:spMkLst>
        </pc:spChg>
        <pc:spChg chg="mod">
          <ac:chgData name="Arthur Liu" userId="57266d67-1d41-4103-859a-8797e8098ce0" providerId="ADAL" clId="{B0C41F1F-8770-FB4B-B803-F03DED86A986}" dt="2022-07-06T04:36:48.402" v="1409"/>
          <ac:spMkLst>
            <pc:docMk/>
            <pc:sldMk cId="0" sldId="302"/>
            <ac:spMk id="37" creationId="{75015D0D-1FA0-864A-97F9-3CC41982F7A3}"/>
          </ac:spMkLst>
        </pc:spChg>
        <pc:spChg chg="mod">
          <ac:chgData name="Arthur Liu" userId="57266d67-1d41-4103-859a-8797e8098ce0" providerId="ADAL" clId="{B0C41F1F-8770-FB4B-B803-F03DED86A986}" dt="2022-07-06T04:36:48.402" v="1409"/>
          <ac:spMkLst>
            <pc:docMk/>
            <pc:sldMk cId="0" sldId="302"/>
            <ac:spMk id="39" creationId="{2F59AC10-D67C-6C44-ACE6-BF25AFBEDF0E}"/>
          </ac:spMkLst>
        </pc:spChg>
        <pc:spChg chg="mod">
          <ac:chgData name="Arthur Liu" userId="57266d67-1d41-4103-859a-8797e8098ce0" providerId="ADAL" clId="{B0C41F1F-8770-FB4B-B803-F03DED86A986}" dt="2022-07-06T04:36:48.402" v="1409"/>
          <ac:spMkLst>
            <pc:docMk/>
            <pc:sldMk cId="0" sldId="302"/>
            <ac:spMk id="41" creationId="{345BB4CC-4462-CC4B-AD79-E28E5FA6E5DE}"/>
          </ac:spMkLst>
        </pc:spChg>
        <pc:spChg chg="mod">
          <ac:chgData name="Arthur Liu" userId="57266d67-1d41-4103-859a-8797e8098ce0" providerId="ADAL" clId="{B0C41F1F-8770-FB4B-B803-F03DED86A986}" dt="2022-07-06T04:36:48.402" v="1409"/>
          <ac:spMkLst>
            <pc:docMk/>
            <pc:sldMk cId="0" sldId="302"/>
            <ac:spMk id="43" creationId="{17E5E572-5897-D44C-8A53-FD94E8FA1D24}"/>
          </ac:spMkLst>
        </pc:spChg>
        <pc:spChg chg="mod">
          <ac:chgData name="Arthur Liu" userId="57266d67-1d41-4103-859a-8797e8098ce0" providerId="ADAL" clId="{B0C41F1F-8770-FB4B-B803-F03DED86A986}" dt="2022-07-06T04:36:52.343" v="1411"/>
          <ac:spMkLst>
            <pc:docMk/>
            <pc:sldMk cId="0" sldId="302"/>
            <ac:spMk id="46" creationId="{E61D27E7-3B98-3E4E-BAE6-26CCC6BC1F13}"/>
          </ac:spMkLst>
        </pc:spChg>
        <pc:spChg chg="mod">
          <ac:chgData name="Arthur Liu" userId="57266d67-1d41-4103-859a-8797e8098ce0" providerId="ADAL" clId="{B0C41F1F-8770-FB4B-B803-F03DED86A986}" dt="2022-07-06T04:36:52.343" v="1411"/>
          <ac:spMkLst>
            <pc:docMk/>
            <pc:sldMk cId="0" sldId="302"/>
            <ac:spMk id="47" creationId="{78C2EF10-42D3-8249-AA21-1872D99A4638}"/>
          </ac:spMkLst>
        </pc:spChg>
        <pc:spChg chg="mod">
          <ac:chgData name="Arthur Liu" userId="57266d67-1d41-4103-859a-8797e8098ce0" providerId="ADAL" clId="{B0C41F1F-8770-FB4B-B803-F03DED86A986}" dt="2022-07-06T04:36:52.343" v="1411"/>
          <ac:spMkLst>
            <pc:docMk/>
            <pc:sldMk cId="0" sldId="302"/>
            <ac:spMk id="48" creationId="{817B6C4C-2860-8440-B111-2E36224D42D9}"/>
          </ac:spMkLst>
        </pc:spChg>
        <pc:spChg chg="mod">
          <ac:chgData name="Arthur Liu" userId="57266d67-1d41-4103-859a-8797e8098ce0" providerId="ADAL" clId="{B0C41F1F-8770-FB4B-B803-F03DED86A986}" dt="2022-07-06T04:36:52.343" v="1411"/>
          <ac:spMkLst>
            <pc:docMk/>
            <pc:sldMk cId="0" sldId="302"/>
            <ac:spMk id="49" creationId="{0B77A36B-2AE9-2440-9866-4FF1ECC3FDF7}"/>
          </ac:spMkLst>
        </pc:spChg>
        <pc:spChg chg="mod">
          <ac:chgData name="Arthur Liu" userId="57266d67-1d41-4103-859a-8797e8098ce0" providerId="ADAL" clId="{B0C41F1F-8770-FB4B-B803-F03DED86A986}" dt="2022-07-06T04:36:52.343" v="1411"/>
          <ac:spMkLst>
            <pc:docMk/>
            <pc:sldMk cId="0" sldId="302"/>
            <ac:spMk id="50" creationId="{8FC16F95-A7E5-5E41-B121-FB28ADA98239}"/>
          </ac:spMkLst>
        </pc:spChg>
        <pc:spChg chg="mod">
          <ac:chgData name="Arthur Liu" userId="57266d67-1d41-4103-859a-8797e8098ce0" providerId="ADAL" clId="{B0C41F1F-8770-FB4B-B803-F03DED86A986}" dt="2022-07-06T04:36:52.343" v="1411"/>
          <ac:spMkLst>
            <pc:docMk/>
            <pc:sldMk cId="0" sldId="302"/>
            <ac:spMk id="51" creationId="{236E2A85-B84A-604B-BB2E-F5926E2655CA}"/>
          </ac:spMkLst>
        </pc:spChg>
        <pc:spChg chg="mod">
          <ac:chgData name="Arthur Liu" userId="57266d67-1d41-4103-859a-8797e8098ce0" providerId="ADAL" clId="{B0C41F1F-8770-FB4B-B803-F03DED86A986}" dt="2022-07-06T04:36:52.343" v="1411"/>
          <ac:spMkLst>
            <pc:docMk/>
            <pc:sldMk cId="0" sldId="302"/>
            <ac:spMk id="57" creationId="{F7F0B35F-741F-264B-8C43-C9CA3254D4C7}"/>
          </ac:spMkLst>
        </pc:spChg>
        <pc:spChg chg="mod">
          <ac:chgData name="Arthur Liu" userId="57266d67-1d41-4103-859a-8797e8098ce0" providerId="ADAL" clId="{B0C41F1F-8770-FB4B-B803-F03DED86A986}" dt="2022-07-06T04:36:52.343" v="1411"/>
          <ac:spMkLst>
            <pc:docMk/>
            <pc:sldMk cId="0" sldId="302"/>
            <ac:spMk id="59" creationId="{A43B864F-992B-854C-A2EB-E887951AB326}"/>
          </ac:spMkLst>
        </pc:spChg>
        <pc:spChg chg="mod">
          <ac:chgData name="Arthur Liu" userId="57266d67-1d41-4103-859a-8797e8098ce0" providerId="ADAL" clId="{B0C41F1F-8770-FB4B-B803-F03DED86A986}" dt="2022-07-06T04:36:52.343" v="1411"/>
          <ac:spMkLst>
            <pc:docMk/>
            <pc:sldMk cId="0" sldId="302"/>
            <ac:spMk id="61" creationId="{DBD0C7E6-91CC-C646-99A9-1C9478BF485F}"/>
          </ac:spMkLst>
        </pc:spChg>
        <pc:spChg chg="mod">
          <ac:chgData name="Arthur Liu" userId="57266d67-1d41-4103-859a-8797e8098ce0" providerId="ADAL" clId="{B0C41F1F-8770-FB4B-B803-F03DED86A986}" dt="2022-07-06T04:36:52.343" v="1411"/>
          <ac:spMkLst>
            <pc:docMk/>
            <pc:sldMk cId="0" sldId="302"/>
            <ac:spMk id="63" creationId="{8E255BEA-B312-8449-A5CF-8A7439030EC0}"/>
          </ac:spMkLst>
        </pc:spChg>
        <pc:spChg chg="mod">
          <ac:chgData name="Arthur Liu" userId="57266d67-1d41-4103-859a-8797e8098ce0" providerId="ADAL" clId="{B0C41F1F-8770-FB4B-B803-F03DED86A986}" dt="2022-07-06T04:36:57.387" v="1414"/>
          <ac:spMkLst>
            <pc:docMk/>
            <pc:sldMk cId="0" sldId="302"/>
            <ac:spMk id="66" creationId="{06B8F0D8-BC65-034C-A6BC-225C1B15984A}"/>
          </ac:spMkLst>
        </pc:spChg>
        <pc:spChg chg="mod">
          <ac:chgData name="Arthur Liu" userId="57266d67-1d41-4103-859a-8797e8098ce0" providerId="ADAL" clId="{B0C41F1F-8770-FB4B-B803-F03DED86A986}" dt="2022-07-06T04:36:57.387" v="1414"/>
          <ac:spMkLst>
            <pc:docMk/>
            <pc:sldMk cId="0" sldId="302"/>
            <ac:spMk id="67" creationId="{7AF89B6A-3524-354F-B487-4D2AD108E6E8}"/>
          </ac:spMkLst>
        </pc:spChg>
        <pc:spChg chg="mod">
          <ac:chgData name="Arthur Liu" userId="57266d67-1d41-4103-859a-8797e8098ce0" providerId="ADAL" clId="{B0C41F1F-8770-FB4B-B803-F03DED86A986}" dt="2022-07-06T04:36:57.387" v="1414"/>
          <ac:spMkLst>
            <pc:docMk/>
            <pc:sldMk cId="0" sldId="302"/>
            <ac:spMk id="68" creationId="{99E82CC0-766E-0641-A4C3-62A2DCF41476}"/>
          </ac:spMkLst>
        </pc:spChg>
        <pc:spChg chg="mod">
          <ac:chgData name="Arthur Liu" userId="57266d67-1d41-4103-859a-8797e8098ce0" providerId="ADAL" clId="{B0C41F1F-8770-FB4B-B803-F03DED86A986}" dt="2022-07-06T04:36:57.387" v="1414"/>
          <ac:spMkLst>
            <pc:docMk/>
            <pc:sldMk cId="0" sldId="302"/>
            <ac:spMk id="69" creationId="{2490E25B-BA19-034E-BACB-5C3243357D1A}"/>
          </ac:spMkLst>
        </pc:spChg>
        <pc:spChg chg="mod">
          <ac:chgData name="Arthur Liu" userId="57266d67-1d41-4103-859a-8797e8098ce0" providerId="ADAL" clId="{B0C41F1F-8770-FB4B-B803-F03DED86A986}" dt="2022-07-06T04:36:57.387" v="1414"/>
          <ac:spMkLst>
            <pc:docMk/>
            <pc:sldMk cId="0" sldId="302"/>
            <ac:spMk id="70" creationId="{9ECFB8A8-8920-FA47-92D4-3D92FE3CFBB3}"/>
          </ac:spMkLst>
        </pc:spChg>
        <pc:spChg chg="mod">
          <ac:chgData name="Arthur Liu" userId="57266d67-1d41-4103-859a-8797e8098ce0" providerId="ADAL" clId="{B0C41F1F-8770-FB4B-B803-F03DED86A986}" dt="2022-07-06T04:36:57.387" v="1414"/>
          <ac:spMkLst>
            <pc:docMk/>
            <pc:sldMk cId="0" sldId="302"/>
            <ac:spMk id="71" creationId="{4A8F3EFC-0F4B-B240-8FBE-712D7523B88E}"/>
          </ac:spMkLst>
        </pc:spChg>
        <pc:spChg chg="mod">
          <ac:chgData name="Arthur Liu" userId="57266d67-1d41-4103-859a-8797e8098ce0" providerId="ADAL" clId="{B0C41F1F-8770-FB4B-B803-F03DED86A986}" dt="2022-07-06T04:36:57.387" v="1414"/>
          <ac:spMkLst>
            <pc:docMk/>
            <pc:sldMk cId="0" sldId="302"/>
            <ac:spMk id="77" creationId="{686A0CA6-A13C-DA45-B033-7A04D597B8BA}"/>
          </ac:spMkLst>
        </pc:spChg>
        <pc:spChg chg="mod">
          <ac:chgData name="Arthur Liu" userId="57266d67-1d41-4103-859a-8797e8098ce0" providerId="ADAL" clId="{B0C41F1F-8770-FB4B-B803-F03DED86A986}" dt="2022-07-06T04:36:57.387" v="1414"/>
          <ac:spMkLst>
            <pc:docMk/>
            <pc:sldMk cId="0" sldId="302"/>
            <ac:spMk id="79" creationId="{8479AB6C-8596-1144-8824-F2A049BDF4B4}"/>
          </ac:spMkLst>
        </pc:spChg>
        <pc:spChg chg="mod">
          <ac:chgData name="Arthur Liu" userId="57266d67-1d41-4103-859a-8797e8098ce0" providerId="ADAL" clId="{B0C41F1F-8770-FB4B-B803-F03DED86A986}" dt="2022-07-06T04:37:09.537" v="1416" actId="207"/>
          <ac:spMkLst>
            <pc:docMk/>
            <pc:sldMk cId="0" sldId="302"/>
            <ac:spMk id="81" creationId="{7FDEC23C-C39D-9D4F-8DF1-38D1D187BD14}"/>
          </ac:spMkLst>
        </pc:spChg>
        <pc:spChg chg="mod">
          <ac:chgData name="Arthur Liu" userId="57266d67-1d41-4103-859a-8797e8098ce0" providerId="ADAL" clId="{B0C41F1F-8770-FB4B-B803-F03DED86A986}" dt="2022-07-06T04:36:57.387" v="1414"/>
          <ac:spMkLst>
            <pc:docMk/>
            <pc:sldMk cId="0" sldId="302"/>
            <ac:spMk id="83" creationId="{6B4AAFA7-E6FB-6B41-8EBD-0C2C19B71556}"/>
          </ac:spMkLst>
        </pc:spChg>
        <pc:spChg chg="mod">
          <ac:chgData name="Arthur Liu" userId="57266d67-1d41-4103-859a-8797e8098ce0" providerId="ADAL" clId="{B0C41F1F-8770-FB4B-B803-F03DED86A986}" dt="2022-07-06T04:38:38.766" v="1441" actId="14100"/>
          <ac:spMkLst>
            <pc:docMk/>
            <pc:sldMk cId="0" sldId="302"/>
            <ac:spMk id="72705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4:36:56.509" v="1413" actId="478"/>
          <ac:spMkLst>
            <pc:docMk/>
            <pc:sldMk cId="0" sldId="302"/>
            <ac:spMk id="72706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4:36:56.509" v="1413" actId="478"/>
          <ac:spMkLst>
            <pc:docMk/>
            <pc:sldMk cId="0" sldId="302"/>
            <ac:spMk id="72707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4:36:56.509" v="1413" actId="478"/>
          <ac:spMkLst>
            <pc:docMk/>
            <pc:sldMk cId="0" sldId="302"/>
            <ac:spMk id="72708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4:36:56.509" v="1413" actId="478"/>
          <ac:spMkLst>
            <pc:docMk/>
            <pc:sldMk cId="0" sldId="302"/>
            <ac:spMk id="72709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4:36:56.509" v="1413" actId="478"/>
          <ac:spMkLst>
            <pc:docMk/>
            <pc:sldMk cId="0" sldId="302"/>
            <ac:spMk id="72710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4:36:56.509" v="1413" actId="478"/>
          <ac:spMkLst>
            <pc:docMk/>
            <pc:sldMk cId="0" sldId="302"/>
            <ac:spMk id="72711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4:36:56.509" v="1413" actId="478"/>
          <ac:spMkLst>
            <pc:docMk/>
            <pc:sldMk cId="0" sldId="302"/>
            <ac:spMk id="72717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4:36:56.509" v="1413" actId="478"/>
          <ac:spMkLst>
            <pc:docMk/>
            <pc:sldMk cId="0" sldId="302"/>
            <ac:spMk id="72719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4:36:56.509" v="1413" actId="478"/>
          <ac:spMkLst>
            <pc:docMk/>
            <pc:sldMk cId="0" sldId="302"/>
            <ac:spMk id="72721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6:23:47.124" v="2269" actId="1076"/>
          <ac:spMkLst>
            <pc:docMk/>
            <pc:sldMk cId="0" sldId="302"/>
            <ac:spMk id="72723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4:36:56.509" v="1413" actId="478"/>
          <ac:spMkLst>
            <pc:docMk/>
            <pc:sldMk cId="0" sldId="302"/>
            <ac:spMk id="72724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0" sldId="302"/>
            <ac:spMk id="72726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0" sldId="302"/>
            <ac:spMk id="72727" creationId="{00000000-0000-0000-0000-000000000000}"/>
          </ac:spMkLst>
        </pc:spChg>
        <pc:grpChg chg="add del mod">
          <ac:chgData name="Arthur Liu" userId="57266d67-1d41-4103-859a-8797e8098ce0" providerId="ADAL" clId="{B0C41F1F-8770-FB4B-B803-F03DED86A986}" dt="2022-07-06T04:36:49.040" v="1410"/>
          <ac:grpSpMkLst>
            <pc:docMk/>
            <pc:sldMk cId="0" sldId="302"/>
            <ac:grpSpMk id="25" creationId="{16769062-7713-144A-8FB8-1FF19C55CE3E}"/>
          </ac:grpSpMkLst>
        </pc:grpChg>
        <pc:grpChg chg="add del mod">
          <ac:chgData name="Arthur Liu" userId="57266d67-1d41-4103-859a-8797e8098ce0" providerId="ADAL" clId="{B0C41F1F-8770-FB4B-B803-F03DED86A986}" dt="2022-07-06T04:36:54.723" v="1412"/>
          <ac:grpSpMkLst>
            <pc:docMk/>
            <pc:sldMk cId="0" sldId="302"/>
            <ac:grpSpMk id="45" creationId="{A11B6A1F-E097-B549-B476-6FA0CBAFF5CB}"/>
          </ac:grpSpMkLst>
        </pc:grpChg>
        <pc:grpChg chg="add mod">
          <ac:chgData name="Arthur Liu" userId="57266d67-1d41-4103-859a-8797e8098ce0" providerId="ADAL" clId="{B0C41F1F-8770-FB4B-B803-F03DED86A986}" dt="2022-07-06T04:36:57.387" v="1414"/>
          <ac:grpSpMkLst>
            <pc:docMk/>
            <pc:sldMk cId="0" sldId="302"/>
            <ac:grpSpMk id="65" creationId="{6F897566-A6C4-5047-B0CD-FE1749BED26F}"/>
          </ac:grpSpMkLst>
        </pc:grpChg>
        <pc:cxnChg chg="mod">
          <ac:chgData name="Arthur Liu" userId="57266d67-1d41-4103-859a-8797e8098ce0" providerId="ADAL" clId="{B0C41F1F-8770-FB4B-B803-F03DED86A986}" dt="2022-07-06T04:36:48.402" v="1409"/>
          <ac:cxnSpMkLst>
            <pc:docMk/>
            <pc:sldMk cId="0" sldId="302"/>
            <ac:cxnSpMk id="32" creationId="{6EE407BF-C74A-1D49-A7DB-3F3BCD31EF3D}"/>
          </ac:cxnSpMkLst>
        </pc:cxnChg>
        <pc:cxnChg chg="mod">
          <ac:chgData name="Arthur Liu" userId="57266d67-1d41-4103-859a-8797e8098ce0" providerId="ADAL" clId="{B0C41F1F-8770-FB4B-B803-F03DED86A986}" dt="2022-07-06T04:36:48.402" v="1409"/>
          <ac:cxnSpMkLst>
            <pc:docMk/>
            <pc:sldMk cId="0" sldId="302"/>
            <ac:cxnSpMk id="33" creationId="{14187E88-A7AC-224F-A7CF-BBF5855F5039}"/>
          </ac:cxnSpMkLst>
        </pc:cxnChg>
        <pc:cxnChg chg="mod">
          <ac:chgData name="Arthur Liu" userId="57266d67-1d41-4103-859a-8797e8098ce0" providerId="ADAL" clId="{B0C41F1F-8770-FB4B-B803-F03DED86A986}" dt="2022-07-06T04:36:48.402" v="1409"/>
          <ac:cxnSpMkLst>
            <pc:docMk/>
            <pc:sldMk cId="0" sldId="302"/>
            <ac:cxnSpMk id="34" creationId="{316569D6-1ACB-8840-A56C-5BF18B47D9BF}"/>
          </ac:cxnSpMkLst>
        </pc:cxnChg>
        <pc:cxnChg chg="mod">
          <ac:chgData name="Arthur Liu" userId="57266d67-1d41-4103-859a-8797e8098ce0" providerId="ADAL" clId="{B0C41F1F-8770-FB4B-B803-F03DED86A986}" dt="2022-07-06T04:36:48.402" v="1409"/>
          <ac:cxnSpMkLst>
            <pc:docMk/>
            <pc:sldMk cId="0" sldId="302"/>
            <ac:cxnSpMk id="35" creationId="{38A75B31-F824-AA45-9EF1-38476D2677A4}"/>
          </ac:cxnSpMkLst>
        </pc:cxnChg>
        <pc:cxnChg chg="mod">
          <ac:chgData name="Arthur Liu" userId="57266d67-1d41-4103-859a-8797e8098ce0" providerId="ADAL" clId="{B0C41F1F-8770-FB4B-B803-F03DED86A986}" dt="2022-07-06T04:36:48.402" v="1409"/>
          <ac:cxnSpMkLst>
            <pc:docMk/>
            <pc:sldMk cId="0" sldId="302"/>
            <ac:cxnSpMk id="36" creationId="{304BB9D6-3682-C34E-841A-5ADE313F57CB}"/>
          </ac:cxnSpMkLst>
        </pc:cxnChg>
        <pc:cxnChg chg="mod">
          <ac:chgData name="Arthur Liu" userId="57266d67-1d41-4103-859a-8797e8098ce0" providerId="ADAL" clId="{B0C41F1F-8770-FB4B-B803-F03DED86A986}" dt="2022-07-06T04:36:48.402" v="1409"/>
          <ac:cxnSpMkLst>
            <pc:docMk/>
            <pc:sldMk cId="0" sldId="302"/>
            <ac:cxnSpMk id="38" creationId="{2600D1E6-A81E-7549-BD8F-D6671E3E5F63}"/>
          </ac:cxnSpMkLst>
        </pc:cxnChg>
        <pc:cxnChg chg="mod">
          <ac:chgData name="Arthur Liu" userId="57266d67-1d41-4103-859a-8797e8098ce0" providerId="ADAL" clId="{B0C41F1F-8770-FB4B-B803-F03DED86A986}" dt="2022-07-06T04:36:48.402" v="1409"/>
          <ac:cxnSpMkLst>
            <pc:docMk/>
            <pc:sldMk cId="0" sldId="302"/>
            <ac:cxnSpMk id="40" creationId="{8D1DF6F8-C7EE-1541-83A9-65ECF3E7EC85}"/>
          </ac:cxnSpMkLst>
        </pc:cxnChg>
        <pc:cxnChg chg="mod">
          <ac:chgData name="Arthur Liu" userId="57266d67-1d41-4103-859a-8797e8098ce0" providerId="ADAL" clId="{B0C41F1F-8770-FB4B-B803-F03DED86A986}" dt="2022-07-06T04:36:48.402" v="1409"/>
          <ac:cxnSpMkLst>
            <pc:docMk/>
            <pc:sldMk cId="0" sldId="302"/>
            <ac:cxnSpMk id="42" creationId="{4DC23C8A-01AC-014A-87EB-64BFFBAC010D}"/>
          </ac:cxnSpMkLst>
        </pc:cxnChg>
        <pc:cxnChg chg="mod">
          <ac:chgData name="Arthur Liu" userId="57266d67-1d41-4103-859a-8797e8098ce0" providerId="ADAL" clId="{B0C41F1F-8770-FB4B-B803-F03DED86A986}" dt="2022-07-06T04:36:48.402" v="1409"/>
          <ac:cxnSpMkLst>
            <pc:docMk/>
            <pc:sldMk cId="0" sldId="302"/>
            <ac:cxnSpMk id="44" creationId="{E3A270CD-F3EF-A144-AD29-574ED305EF5A}"/>
          </ac:cxnSpMkLst>
        </pc:cxnChg>
        <pc:cxnChg chg="mod">
          <ac:chgData name="Arthur Liu" userId="57266d67-1d41-4103-859a-8797e8098ce0" providerId="ADAL" clId="{B0C41F1F-8770-FB4B-B803-F03DED86A986}" dt="2022-07-06T04:36:52.343" v="1411"/>
          <ac:cxnSpMkLst>
            <pc:docMk/>
            <pc:sldMk cId="0" sldId="302"/>
            <ac:cxnSpMk id="52" creationId="{FBC8A1E2-9DB3-4B42-8735-458FCE878001}"/>
          </ac:cxnSpMkLst>
        </pc:cxnChg>
        <pc:cxnChg chg="mod">
          <ac:chgData name="Arthur Liu" userId="57266d67-1d41-4103-859a-8797e8098ce0" providerId="ADAL" clId="{B0C41F1F-8770-FB4B-B803-F03DED86A986}" dt="2022-07-06T04:36:52.343" v="1411"/>
          <ac:cxnSpMkLst>
            <pc:docMk/>
            <pc:sldMk cId="0" sldId="302"/>
            <ac:cxnSpMk id="53" creationId="{0DF28D1C-D558-4F41-8F41-854410650E15}"/>
          </ac:cxnSpMkLst>
        </pc:cxnChg>
        <pc:cxnChg chg="mod">
          <ac:chgData name="Arthur Liu" userId="57266d67-1d41-4103-859a-8797e8098ce0" providerId="ADAL" clId="{B0C41F1F-8770-FB4B-B803-F03DED86A986}" dt="2022-07-06T04:36:52.343" v="1411"/>
          <ac:cxnSpMkLst>
            <pc:docMk/>
            <pc:sldMk cId="0" sldId="302"/>
            <ac:cxnSpMk id="54" creationId="{C5B6B5F5-29F2-D742-9CC6-732CA0D7EDD3}"/>
          </ac:cxnSpMkLst>
        </pc:cxnChg>
        <pc:cxnChg chg="mod">
          <ac:chgData name="Arthur Liu" userId="57266d67-1d41-4103-859a-8797e8098ce0" providerId="ADAL" clId="{B0C41F1F-8770-FB4B-B803-F03DED86A986}" dt="2022-07-06T04:36:52.343" v="1411"/>
          <ac:cxnSpMkLst>
            <pc:docMk/>
            <pc:sldMk cId="0" sldId="302"/>
            <ac:cxnSpMk id="55" creationId="{9067CEAA-3857-2048-ABEA-2540E264B512}"/>
          </ac:cxnSpMkLst>
        </pc:cxnChg>
        <pc:cxnChg chg="mod">
          <ac:chgData name="Arthur Liu" userId="57266d67-1d41-4103-859a-8797e8098ce0" providerId="ADAL" clId="{B0C41F1F-8770-FB4B-B803-F03DED86A986}" dt="2022-07-06T04:36:52.343" v="1411"/>
          <ac:cxnSpMkLst>
            <pc:docMk/>
            <pc:sldMk cId="0" sldId="302"/>
            <ac:cxnSpMk id="56" creationId="{59EE29DA-11A1-6B4E-9579-2929D96B20F6}"/>
          </ac:cxnSpMkLst>
        </pc:cxnChg>
        <pc:cxnChg chg="mod">
          <ac:chgData name="Arthur Liu" userId="57266d67-1d41-4103-859a-8797e8098ce0" providerId="ADAL" clId="{B0C41F1F-8770-FB4B-B803-F03DED86A986}" dt="2022-07-06T04:36:52.343" v="1411"/>
          <ac:cxnSpMkLst>
            <pc:docMk/>
            <pc:sldMk cId="0" sldId="302"/>
            <ac:cxnSpMk id="58" creationId="{1BD474B3-FEC5-0F42-BBB6-D8934827F5BF}"/>
          </ac:cxnSpMkLst>
        </pc:cxnChg>
        <pc:cxnChg chg="mod">
          <ac:chgData name="Arthur Liu" userId="57266d67-1d41-4103-859a-8797e8098ce0" providerId="ADAL" clId="{B0C41F1F-8770-FB4B-B803-F03DED86A986}" dt="2022-07-06T04:36:52.343" v="1411"/>
          <ac:cxnSpMkLst>
            <pc:docMk/>
            <pc:sldMk cId="0" sldId="302"/>
            <ac:cxnSpMk id="60" creationId="{871A7676-9EE5-284F-844B-595261976EA0}"/>
          </ac:cxnSpMkLst>
        </pc:cxnChg>
        <pc:cxnChg chg="mod">
          <ac:chgData name="Arthur Liu" userId="57266d67-1d41-4103-859a-8797e8098ce0" providerId="ADAL" clId="{B0C41F1F-8770-FB4B-B803-F03DED86A986}" dt="2022-07-06T04:36:52.343" v="1411"/>
          <ac:cxnSpMkLst>
            <pc:docMk/>
            <pc:sldMk cId="0" sldId="302"/>
            <ac:cxnSpMk id="62" creationId="{801803CA-F9C1-DA45-B597-11942D419AC8}"/>
          </ac:cxnSpMkLst>
        </pc:cxnChg>
        <pc:cxnChg chg="mod">
          <ac:chgData name="Arthur Liu" userId="57266d67-1d41-4103-859a-8797e8098ce0" providerId="ADAL" clId="{B0C41F1F-8770-FB4B-B803-F03DED86A986}" dt="2022-07-06T04:36:52.343" v="1411"/>
          <ac:cxnSpMkLst>
            <pc:docMk/>
            <pc:sldMk cId="0" sldId="302"/>
            <ac:cxnSpMk id="64" creationId="{91ED311B-C0D4-C946-A1FC-3BEC6CE79B6B}"/>
          </ac:cxnSpMkLst>
        </pc:cxnChg>
        <pc:cxnChg chg="mod">
          <ac:chgData name="Arthur Liu" userId="57266d67-1d41-4103-859a-8797e8098ce0" providerId="ADAL" clId="{B0C41F1F-8770-FB4B-B803-F03DED86A986}" dt="2022-07-06T04:36:57.387" v="1414"/>
          <ac:cxnSpMkLst>
            <pc:docMk/>
            <pc:sldMk cId="0" sldId="302"/>
            <ac:cxnSpMk id="72" creationId="{5621232C-0E0F-8046-BF76-C3790F45C7C1}"/>
          </ac:cxnSpMkLst>
        </pc:cxnChg>
        <pc:cxnChg chg="mod">
          <ac:chgData name="Arthur Liu" userId="57266d67-1d41-4103-859a-8797e8098ce0" providerId="ADAL" clId="{B0C41F1F-8770-FB4B-B803-F03DED86A986}" dt="2022-07-06T04:36:57.387" v="1414"/>
          <ac:cxnSpMkLst>
            <pc:docMk/>
            <pc:sldMk cId="0" sldId="302"/>
            <ac:cxnSpMk id="73" creationId="{61F638B7-C09C-2C49-9D47-1364D55FC558}"/>
          </ac:cxnSpMkLst>
        </pc:cxnChg>
        <pc:cxnChg chg="mod">
          <ac:chgData name="Arthur Liu" userId="57266d67-1d41-4103-859a-8797e8098ce0" providerId="ADAL" clId="{B0C41F1F-8770-FB4B-B803-F03DED86A986}" dt="2022-07-06T04:36:57.387" v="1414"/>
          <ac:cxnSpMkLst>
            <pc:docMk/>
            <pc:sldMk cId="0" sldId="302"/>
            <ac:cxnSpMk id="74" creationId="{F75CE6DB-D8E6-AA49-BFC2-6E3FC64E4876}"/>
          </ac:cxnSpMkLst>
        </pc:cxnChg>
        <pc:cxnChg chg="mod">
          <ac:chgData name="Arthur Liu" userId="57266d67-1d41-4103-859a-8797e8098ce0" providerId="ADAL" clId="{B0C41F1F-8770-FB4B-B803-F03DED86A986}" dt="2022-07-06T04:36:57.387" v="1414"/>
          <ac:cxnSpMkLst>
            <pc:docMk/>
            <pc:sldMk cId="0" sldId="302"/>
            <ac:cxnSpMk id="75" creationId="{467AA8EC-68E4-C542-9C63-8CAAE7993BA1}"/>
          </ac:cxnSpMkLst>
        </pc:cxnChg>
        <pc:cxnChg chg="mod">
          <ac:chgData name="Arthur Liu" userId="57266d67-1d41-4103-859a-8797e8098ce0" providerId="ADAL" clId="{B0C41F1F-8770-FB4B-B803-F03DED86A986}" dt="2022-07-06T04:36:57.387" v="1414"/>
          <ac:cxnSpMkLst>
            <pc:docMk/>
            <pc:sldMk cId="0" sldId="302"/>
            <ac:cxnSpMk id="76" creationId="{21CADC87-7B4E-9C47-B2EE-D80C0E094F47}"/>
          </ac:cxnSpMkLst>
        </pc:cxnChg>
        <pc:cxnChg chg="mod">
          <ac:chgData name="Arthur Liu" userId="57266d67-1d41-4103-859a-8797e8098ce0" providerId="ADAL" clId="{B0C41F1F-8770-FB4B-B803-F03DED86A986}" dt="2022-07-06T04:36:57.387" v="1414"/>
          <ac:cxnSpMkLst>
            <pc:docMk/>
            <pc:sldMk cId="0" sldId="302"/>
            <ac:cxnSpMk id="78" creationId="{42200AC1-65AF-B146-AD39-1C515BF7A1B4}"/>
          </ac:cxnSpMkLst>
        </pc:cxnChg>
        <pc:cxnChg chg="mod">
          <ac:chgData name="Arthur Liu" userId="57266d67-1d41-4103-859a-8797e8098ce0" providerId="ADAL" clId="{B0C41F1F-8770-FB4B-B803-F03DED86A986}" dt="2022-07-06T04:36:57.387" v="1414"/>
          <ac:cxnSpMkLst>
            <pc:docMk/>
            <pc:sldMk cId="0" sldId="302"/>
            <ac:cxnSpMk id="80" creationId="{1917B2CF-F35B-4D4F-99A8-BC3BC974CB38}"/>
          </ac:cxnSpMkLst>
        </pc:cxnChg>
        <pc:cxnChg chg="mod">
          <ac:chgData name="Arthur Liu" userId="57266d67-1d41-4103-859a-8797e8098ce0" providerId="ADAL" clId="{B0C41F1F-8770-FB4B-B803-F03DED86A986}" dt="2022-07-06T04:36:57.387" v="1414"/>
          <ac:cxnSpMkLst>
            <pc:docMk/>
            <pc:sldMk cId="0" sldId="302"/>
            <ac:cxnSpMk id="82" creationId="{9BA98BDF-946C-4A4D-95EC-1E364BE64B48}"/>
          </ac:cxnSpMkLst>
        </pc:cxnChg>
        <pc:cxnChg chg="mod">
          <ac:chgData name="Arthur Liu" userId="57266d67-1d41-4103-859a-8797e8098ce0" providerId="ADAL" clId="{B0C41F1F-8770-FB4B-B803-F03DED86A986}" dt="2022-07-06T04:36:57.387" v="1414"/>
          <ac:cxnSpMkLst>
            <pc:docMk/>
            <pc:sldMk cId="0" sldId="302"/>
            <ac:cxnSpMk id="84" creationId="{37BA9B14-F199-9345-9200-BCD21B71A624}"/>
          </ac:cxnSpMkLst>
        </pc:cxnChg>
        <pc:cxnChg chg="del mod">
          <ac:chgData name="Arthur Liu" userId="57266d67-1d41-4103-859a-8797e8098ce0" providerId="ADAL" clId="{B0C41F1F-8770-FB4B-B803-F03DED86A986}" dt="2022-07-06T04:36:56.509" v="1413" actId="478"/>
          <ac:cxnSpMkLst>
            <pc:docMk/>
            <pc:sldMk cId="0" sldId="302"/>
            <ac:cxnSpMk id="72712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4:36:56.509" v="1413" actId="478"/>
          <ac:cxnSpMkLst>
            <pc:docMk/>
            <pc:sldMk cId="0" sldId="302"/>
            <ac:cxnSpMk id="72713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4:36:56.509" v="1413" actId="478"/>
          <ac:cxnSpMkLst>
            <pc:docMk/>
            <pc:sldMk cId="0" sldId="302"/>
            <ac:cxnSpMk id="72714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4:36:56.509" v="1413" actId="478"/>
          <ac:cxnSpMkLst>
            <pc:docMk/>
            <pc:sldMk cId="0" sldId="302"/>
            <ac:cxnSpMk id="72715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4:36:56.509" v="1413" actId="478"/>
          <ac:cxnSpMkLst>
            <pc:docMk/>
            <pc:sldMk cId="0" sldId="302"/>
            <ac:cxnSpMk id="72716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4:36:56.509" v="1413" actId="478"/>
          <ac:cxnSpMkLst>
            <pc:docMk/>
            <pc:sldMk cId="0" sldId="302"/>
            <ac:cxnSpMk id="72718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4:36:56.509" v="1413" actId="478"/>
          <ac:cxnSpMkLst>
            <pc:docMk/>
            <pc:sldMk cId="0" sldId="302"/>
            <ac:cxnSpMk id="72720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4:36:56.509" v="1413" actId="478"/>
          <ac:cxnSpMkLst>
            <pc:docMk/>
            <pc:sldMk cId="0" sldId="302"/>
            <ac:cxnSpMk id="72722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4:36:56.509" v="1413" actId="478"/>
          <ac:cxnSpMkLst>
            <pc:docMk/>
            <pc:sldMk cId="0" sldId="302"/>
            <ac:cxnSpMk id="72725" creationId="{00000000-0000-0000-0000-000000000000}"/>
          </ac:cxnSpMkLst>
        </pc:cxnChg>
      </pc:sldChg>
      <pc:sldChg chg="addSp delSp modSp add mod">
        <pc:chgData name="Arthur Liu" userId="57266d67-1d41-4103-859a-8797e8098ce0" providerId="ADAL" clId="{B0C41F1F-8770-FB4B-B803-F03DED86A986}" dt="2022-07-06T08:44:34.518" v="3644"/>
        <pc:sldMkLst>
          <pc:docMk/>
          <pc:sldMk cId="0" sldId="303"/>
        </pc:sldMkLst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0" sldId="303"/>
            <ac:spMk id="2" creationId="{B8BFFCFD-4EA2-DD45-AB08-3AF9C4085F0D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0" sldId="303"/>
            <ac:spMk id="3" creationId="{8FCEE7C1-382A-4547-BEC4-D24A1E18A21A}"/>
          </ac:spMkLst>
        </pc:spChg>
        <pc:spChg chg="mod">
          <ac:chgData name="Arthur Liu" userId="57266d67-1d41-4103-859a-8797e8098ce0" providerId="ADAL" clId="{B0C41F1F-8770-FB4B-B803-F03DED86A986}" dt="2022-07-06T04:37:15.142" v="1417"/>
          <ac:spMkLst>
            <pc:docMk/>
            <pc:sldMk cId="0" sldId="303"/>
            <ac:spMk id="24" creationId="{C582CD66-9239-844D-BB6A-3ED64B0427A7}"/>
          </ac:spMkLst>
        </pc:spChg>
        <pc:spChg chg="mod">
          <ac:chgData name="Arthur Liu" userId="57266d67-1d41-4103-859a-8797e8098ce0" providerId="ADAL" clId="{B0C41F1F-8770-FB4B-B803-F03DED86A986}" dt="2022-07-06T04:37:15.142" v="1417"/>
          <ac:spMkLst>
            <pc:docMk/>
            <pc:sldMk cId="0" sldId="303"/>
            <ac:spMk id="25" creationId="{5606ACB0-0E54-CF47-99A1-B44AFECFB8F9}"/>
          </ac:spMkLst>
        </pc:spChg>
        <pc:spChg chg="mod">
          <ac:chgData name="Arthur Liu" userId="57266d67-1d41-4103-859a-8797e8098ce0" providerId="ADAL" clId="{B0C41F1F-8770-FB4B-B803-F03DED86A986}" dt="2022-07-06T04:37:15.142" v="1417"/>
          <ac:spMkLst>
            <pc:docMk/>
            <pc:sldMk cId="0" sldId="303"/>
            <ac:spMk id="26" creationId="{68870DEC-3F3B-AD49-AAA1-5489FC8F7661}"/>
          </ac:spMkLst>
        </pc:spChg>
        <pc:spChg chg="mod">
          <ac:chgData name="Arthur Liu" userId="57266d67-1d41-4103-859a-8797e8098ce0" providerId="ADAL" clId="{B0C41F1F-8770-FB4B-B803-F03DED86A986}" dt="2022-07-06T04:37:15.142" v="1417"/>
          <ac:spMkLst>
            <pc:docMk/>
            <pc:sldMk cId="0" sldId="303"/>
            <ac:spMk id="27" creationId="{4C2EFDB8-A091-6149-B9EE-1667B07D9818}"/>
          </ac:spMkLst>
        </pc:spChg>
        <pc:spChg chg="mod">
          <ac:chgData name="Arthur Liu" userId="57266d67-1d41-4103-859a-8797e8098ce0" providerId="ADAL" clId="{B0C41F1F-8770-FB4B-B803-F03DED86A986}" dt="2022-07-06T04:37:15.142" v="1417"/>
          <ac:spMkLst>
            <pc:docMk/>
            <pc:sldMk cId="0" sldId="303"/>
            <ac:spMk id="28" creationId="{5EBE6C06-6BEC-F647-83E1-C0C80664E780}"/>
          </ac:spMkLst>
        </pc:spChg>
        <pc:spChg chg="mod">
          <ac:chgData name="Arthur Liu" userId="57266d67-1d41-4103-859a-8797e8098ce0" providerId="ADAL" clId="{B0C41F1F-8770-FB4B-B803-F03DED86A986}" dt="2022-07-06T04:37:15.142" v="1417"/>
          <ac:spMkLst>
            <pc:docMk/>
            <pc:sldMk cId="0" sldId="303"/>
            <ac:spMk id="29" creationId="{EB2D8A9E-4C9D-1E4E-8DFF-F8B9E71EA802}"/>
          </ac:spMkLst>
        </pc:spChg>
        <pc:spChg chg="mod">
          <ac:chgData name="Arthur Liu" userId="57266d67-1d41-4103-859a-8797e8098ce0" providerId="ADAL" clId="{B0C41F1F-8770-FB4B-B803-F03DED86A986}" dt="2022-07-06T04:37:15.142" v="1417"/>
          <ac:spMkLst>
            <pc:docMk/>
            <pc:sldMk cId="0" sldId="303"/>
            <ac:spMk id="35" creationId="{0A09C935-37A4-E44F-82E6-DA4A9FFC07AC}"/>
          </ac:spMkLst>
        </pc:spChg>
        <pc:spChg chg="mod">
          <ac:chgData name="Arthur Liu" userId="57266d67-1d41-4103-859a-8797e8098ce0" providerId="ADAL" clId="{B0C41F1F-8770-FB4B-B803-F03DED86A986}" dt="2022-07-06T04:37:15.142" v="1417"/>
          <ac:spMkLst>
            <pc:docMk/>
            <pc:sldMk cId="0" sldId="303"/>
            <ac:spMk id="37" creationId="{E0602FBA-3271-474F-8E60-07F366A8A1EB}"/>
          </ac:spMkLst>
        </pc:spChg>
        <pc:spChg chg="mod">
          <ac:chgData name="Arthur Liu" userId="57266d67-1d41-4103-859a-8797e8098ce0" providerId="ADAL" clId="{B0C41F1F-8770-FB4B-B803-F03DED86A986}" dt="2022-07-06T04:37:15.142" v="1417"/>
          <ac:spMkLst>
            <pc:docMk/>
            <pc:sldMk cId="0" sldId="303"/>
            <ac:spMk id="39" creationId="{B3AA6D0D-D83E-5246-A92A-E1980A4AF05E}"/>
          </ac:spMkLst>
        </pc:spChg>
        <pc:spChg chg="mod">
          <ac:chgData name="Arthur Liu" userId="57266d67-1d41-4103-859a-8797e8098ce0" providerId="ADAL" clId="{B0C41F1F-8770-FB4B-B803-F03DED86A986}" dt="2022-07-06T04:37:15.142" v="1417"/>
          <ac:spMkLst>
            <pc:docMk/>
            <pc:sldMk cId="0" sldId="303"/>
            <ac:spMk id="41" creationId="{9EF468D3-8066-414F-8BC0-A81438F6BE67}"/>
          </ac:spMkLst>
        </pc:spChg>
        <pc:spChg chg="mod">
          <ac:chgData name="Arthur Liu" userId="57266d67-1d41-4103-859a-8797e8098ce0" providerId="ADAL" clId="{B0C41F1F-8770-FB4B-B803-F03DED86A986}" dt="2022-07-06T04:37:20.078" v="1422" actId="207"/>
          <ac:spMkLst>
            <pc:docMk/>
            <pc:sldMk cId="0" sldId="303"/>
            <ac:spMk id="44" creationId="{40D79692-ECE1-9D44-8F9B-0BFFE1C17976}"/>
          </ac:spMkLst>
        </pc:spChg>
        <pc:spChg chg="mod">
          <ac:chgData name="Arthur Liu" userId="57266d67-1d41-4103-859a-8797e8098ce0" providerId="ADAL" clId="{B0C41F1F-8770-FB4B-B803-F03DED86A986}" dt="2022-07-06T04:37:20.078" v="1422" actId="207"/>
          <ac:spMkLst>
            <pc:docMk/>
            <pc:sldMk cId="0" sldId="303"/>
            <ac:spMk id="45" creationId="{E8A1D755-AF51-8344-905D-901DDEE05C8A}"/>
          </ac:spMkLst>
        </pc:spChg>
        <pc:spChg chg="mod">
          <ac:chgData name="Arthur Liu" userId="57266d67-1d41-4103-859a-8797e8098ce0" providerId="ADAL" clId="{B0C41F1F-8770-FB4B-B803-F03DED86A986}" dt="2022-07-06T04:37:20.078" v="1422" actId="207"/>
          <ac:spMkLst>
            <pc:docMk/>
            <pc:sldMk cId="0" sldId="303"/>
            <ac:spMk id="46" creationId="{2948943F-3990-1C48-BEA9-D15510A99D6A}"/>
          </ac:spMkLst>
        </pc:spChg>
        <pc:spChg chg="mod">
          <ac:chgData name="Arthur Liu" userId="57266d67-1d41-4103-859a-8797e8098ce0" providerId="ADAL" clId="{B0C41F1F-8770-FB4B-B803-F03DED86A986}" dt="2022-07-06T04:37:28.830" v="1424" actId="207"/>
          <ac:spMkLst>
            <pc:docMk/>
            <pc:sldMk cId="0" sldId="303"/>
            <ac:spMk id="47" creationId="{0BCD5134-0604-7C49-B9BE-EB1EBEF6FEEB}"/>
          </ac:spMkLst>
        </pc:spChg>
        <pc:spChg chg="mod">
          <ac:chgData name="Arthur Liu" userId="57266d67-1d41-4103-859a-8797e8098ce0" providerId="ADAL" clId="{B0C41F1F-8770-FB4B-B803-F03DED86A986}" dt="2022-07-06T04:37:20.078" v="1422" actId="207"/>
          <ac:spMkLst>
            <pc:docMk/>
            <pc:sldMk cId="0" sldId="303"/>
            <ac:spMk id="48" creationId="{157BDB25-10E6-B34A-9C03-BDE4226A7138}"/>
          </ac:spMkLst>
        </pc:spChg>
        <pc:spChg chg="mod">
          <ac:chgData name="Arthur Liu" userId="57266d67-1d41-4103-859a-8797e8098ce0" providerId="ADAL" clId="{B0C41F1F-8770-FB4B-B803-F03DED86A986}" dt="2022-07-06T04:37:20.078" v="1422" actId="207"/>
          <ac:spMkLst>
            <pc:docMk/>
            <pc:sldMk cId="0" sldId="303"/>
            <ac:spMk id="49" creationId="{64A9C119-4DFD-B243-A9D3-3962F89807C1}"/>
          </ac:spMkLst>
        </pc:spChg>
        <pc:spChg chg="mod">
          <ac:chgData name="Arthur Liu" userId="57266d67-1d41-4103-859a-8797e8098ce0" providerId="ADAL" clId="{B0C41F1F-8770-FB4B-B803-F03DED86A986}" dt="2022-07-06T04:37:20.078" v="1422" actId="207"/>
          <ac:spMkLst>
            <pc:docMk/>
            <pc:sldMk cId="0" sldId="303"/>
            <ac:spMk id="55" creationId="{CA620CB3-FBF1-A349-AC56-5F6DD903675C}"/>
          </ac:spMkLst>
        </pc:spChg>
        <pc:spChg chg="mod">
          <ac:chgData name="Arthur Liu" userId="57266d67-1d41-4103-859a-8797e8098ce0" providerId="ADAL" clId="{B0C41F1F-8770-FB4B-B803-F03DED86A986}" dt="2022-07-06T04:37:20.078" v="1422" actId="207"/>
          <ac:spMkLst>
            <pc:docMk/>
            <pc:sldMk cId="0" sldId="303"/>
            <ac:spMk id="57" creationId="{CD192A8D-5401-1240-A04C-29CFF247D9A4}"/>
          </ac:spMkLst>
        </pc:spChg>
        <pc:spChg chg="mod">
          <ac:chgData name="Arthur Liu" userId="57266d67-1d41-4103-859a-8797e8098ce0" providerId="ADAL" clId="{B0C41F1F-8770-FB4B-B803-F03DED86A986}" dt="2022-07-06T04:37:20.078" v="1422" actId="207"/>
          <ac:spMkLst>
            <pc:docMk/>
            <pc:sldMk cId="0" sldId="303"/>
            <ac:spMk id="59" creationId="{53864B92-EAF0-EB4B-80BD-43CBB30A5C1D}"/>
          </ac:spMkLst>
        </pc:spChg>
        <pc:spChg chg="mod">
          <ac:chgData name="Arthur Liu" userId="57266d67-1d41-4103-859a-8797e8098ce0" providerId="ADAL" clId="{B0C41F1F-8770-FB4B-B803-F03DED86A986}" dt="2022-07-06T04:37:20.078" v="1422" actId="207"/>
          <ac:spMkLst>
            <pc:docMk/>
            <pc:sldMk cId="0" sldId="303"/>
            <ac:spMk id="61" creationId="{8B455F7B-2052-2842-939A-0664BF124486}"/>
          </ac:spMkLst>
        </pc:spChg>
        <pc:spChg chg="mod">
          <ac:chgData name="Arthur Liu" userId="57266d67-1d41-4103-859a-8797e8098ce0" providerId="ADAL" clId="{B0C41F1F-8770-FB4B-B803-F03DED86A986}" dt="2022-07-06T04:38:33.917" v="1440" actId="14100"/>
          <ac:spMkLst>
            <pc:docMk/>
            <pc:sldMk cId="0" sldId="303"/>
            <ac:spMk id="74753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4:37:17.874" v="1419" actId="478"/>
          <ac:spMkLst>
            <pc:docMk/>
            <pc:sldMk cId="0" sldId="303"/>
            <ac:spMk id="74754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4:37:17.874" v="1419" actId="478"/>
          <ac:spMkLst>
            <pc:docMk/>
            <pc:sldMk cId="0" sldId="303"/>
            <ac:spMk id="74755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4:37:17.874" v="1419" actId="478"/>
          <ac:spMkLst>
            <pc:docMk/>
            <pc:sldMk cId="0" sldId="303"/>
            <ac:spMk id="74756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4:37:17.874" v="1419" actId="478"/>
          <ac:spMkLst>
            <pc:docMk/>
            <pc:sldMk cId="0" sldId="303"/>
            <ac:spMk id="74757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4:37:17.874" v="1419" actId="478"/>
          <ac:spMkLst>
            <pc:docMk/>
            <pc:sldMk cId="0" sldId="303"/>
            <ac:spMk id="74758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4:37:17.874" v="1419" actId="478"/>
          <ac:spMkLst>
            <pc:docMk/>
            <pc:sldMk cId="0" sldId="303"/>
            <ac:spMk id="74759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4:37:17.874" v="1419" actId="478"/>
          <ac:spMkLst>
            <pc:docMk/>
            <pc:sldMk cId="0" sldId="303"/>
            <ac:spMk id="74765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4:37:17.874" v="1419" actId="478"/>
          <ac:spMkLst>
            <pc:docMk/>
            <pc:sldMk cId="0" sldId="303"/>
            <ac:spMk id="74767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4:37:17.874" v="1419" actId="478"/>
          <ac:spMkLst>
            <pc:docMk/>
            <pc:sldMk cId="0" sldId="303"/>
            <ac:spMk id="74769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0" sldId="303"/>
            <ac:spMk id="74771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0" sldId="303"/>
            <ac:spMk id="74772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6:23:53.740" v="2271" actId="1076"/>
          <ac:spMkLst>
            <pc:docMk/>
            <pc:sldMk cId="0" sldId="303"/>
            <ac:spMk id="74773" creationId="{00000000-0000-0000-0000-000000000000}"/>
          </ac:spMkLst>
        </pc:spChg>
        <pc:grpChg chg="add del mod">
          <ac:chgData name="Arthur Liu" userId="57266d67-1d41-4103-859a-8797e8098ce0" providerId="ADAL" clId="{B0C41F1F-8770-FB4B-B803-F03DED86A986}" dt="2022-07-06T04:37:15.821" v="1418"/>
          <ac:grpSpMkLst>
            <pc:docMk/>
            <pc:sldMk cId="0" sldId="303"/>
            <ac:grpSpMk id="23" creationId="{635C41AA-74CC-C742-9CBC-A10808D3D4A0}"/>
          </ac:grpSpMkLst>
        </pc:grpChg>
        <pc:grpChg chg="add mod">
          <ac:chgData name="Arthur Liu" userId="57266d67-1d41-4103-859a-8797e8098ce0" providerId="ADAL" clId="{B0C41F1F-8770-FB4B-B803-F03DED86A986}" dt="2022-07-06T04:37:18.811" v="1420"/>
          <ac:grpSpMkLst>
            <pc:docMk/>
            <pc:sldMk cId="0" sldId="303"/>
            <ac:grpSpMk id="43" creationId="{45DC2BC7-B629-FB47-9B70-3579F473EF5A}"/>
          </ac:grpSpMkLst>
        </pc:grpChg>
        <pc:cxnChg chg="mod">
          <ac:chgData name="Arthur Liu" userId="57266d67-1d41-4103-859a-8797e8098ce0" providerId="ADAL" clId="{B0C41F1F-8770-FB4B-B803-F03DED86A986}" dt="2022-07-06T04:37:15.142" v="1417"/>
          <ac:cxnSpMkLst>
            <pc:docMk/>
            <pc:sldMk cId="0" sldId="303"/>
            <ac:cxnSpMk id="30" creationId="{7AD0756C-36F2-7B48-B0FF-9958F9552278}"/>
          </ac:cxnSpMkLst>
        </pc:cxnChg>
        <pc:cxnChg chg="mod">
          <ac:chgData name="Arthur Liu" userId="57266d67-1d41-4103-859a-8797e8098ce0" providerId="ADAL" clId="{B0C41F1F-8770-FB4B-B803-F03DED86A986}" dt="2022-07-06T04:37:15.142" v="1417"/>
          <ac:cxnSpMkLst>
            <pc:docMk/>
            <pc:sldMk cId="0" sldId="303"/>
            <ac:cxnSpMk id="31" creationId="{0A0AF860-2B6F-1A44-A9FC-2F94F1034CC9}"/>
          </ac:cxnSpMkLst>
        </pc:cxnChg>
        <pc:cxnChg chg="mod">
          <ac:chgData name="Arthur Liu" userId="57266d67-1d41-4103-859a-8797e8098ce0" providerId="ADAL" clId="{B0C41F1F-8770-FB4B-B803-F03DED86A986}" dt="2022-07-06T04:37:15.142" v="1417"/>
          <ac:cxnSpMkLst>
            <pc:docMk/>
            <pc:sldMk cId="0" sldId="303"/>
            <ac:cxnSpMk id="32" creationId="{B8A14F35-5712-A943-B764-6C8516071729}"/>
          </ac:cxnSpMkLst>
        </pc:cxnChg>
        <pc:cxnChg chg="mod">
          <ac:chgData name="Arthur Liu" userId="57266d67-1d41-4103-859a-8797e8098ce0" providerId="ADAL" clId="{B0C41F1F-8770-FB4B-B803-F03DED86A986}" dt="2022-07-06T04:37:15.142" v="1417"/>
          <ac:cxnSpMkLst>
            <pc:docMk/>
            <pc:sldMk cId="0" sldId="303"/>
            <ac:cxnSpMk id="33" creationId="{4AE4E02E-C167-3241-93F7-88F8048ADEBF}"/>
          </ac:cxnSpMkLst>
        </pc:cxnChg>
        <pc:cxnChg chg="mod">
          <ac:chgData name="Arthur Liu" userId="57266d67-1d41-4103-859a-8797e8098ce0" providerId="ADAL" clId="{B0C41F1F-8770-FB4B-B803-F03DED86A986}" dt="2022-07-06T04:37:15.142" v="1417"/>
          <ac:cxnSpMkLst>
            <pc:docMk/>
            <pc:sldMk cId="0" sldId="303"/>
            <ac:cxnSpMk id="34" creationId="{B48BCD7D-9DEE-264E-B716-248ABAF93A6D}"/>
          </ac:cxnSpMkLst>
        </pc:cxnChg>
        <pc:cxnChg chg="mod">
          <ac:chgData name="Arthur Liu" userId="57266d67-1d41-4103-859a-8797e8098ce0" providerId="ADAL" clId="{B0C41F1F-8770-FB4B-B803-F03DED86A986}" dt="2022-07-06T04:37:15.142" v="1417"/>
          <ac:cxnSpMkLst>
            <pc:docMk/>
            <pc:sldMk cId="0" sldId="303"/>
            <ac:cxnSpMk id="36" creationId="{28B582F7-7F2F-7445-A34D-9494AE202A9A}"/>
          </ac:cxnSpMkLst>
        </pc:cxnChg>
        <pc:cxnChg chg="mod">
          <ac:chgData name="Arthur Liu" userId="57266d67-1d41-4103-859a-8797e8098ce0" providerId="ADAL" clId="{B0C41F1F-8770-FB4B-B803-F03DED86A986}" dt="2022-07-06T04:37:15.142" v="1417"/>
          <ac:cxnSpMkLst>
            <pc:docMk/>
            <pc:sldMk cId="0" sldId="303"/>
            <ac:cxnSpMk id="38" creationId="{D9498BCC-FD42-4B4B-B00B-3BABE022B383}"/>
          </ac:cxnSpMkLst>
        </pc:cxnChg>
        <pc:cxnChg chg="mod">
          <ac:chgData name="Arthur Liu" userId="57266d67-1d41-4103-859a-8797e8098ce0" providerId="ADAL" clId="{B0C41F1F-8770-FB4B-B803-F03DED86A986}" dt="2022-07-06T04:37:15.142" v="1417"/>
          <ac:cxnSpMkLst>
            <pc:docMk/>
            <pc:sldMk cId="0" sldId="303"/>
            <ac:cxnSpMk id="40" creationId="{18D2D372-E231-DE46-B1A9-33A5B361FC21}"/>
          </ac:cxnSpMkLst>
        </pc:cxnChg>
        <pc:cxnChg chg="mod">
          <ac:chgData name="Arthur Liu" userId="57266d67-1d41-4103-859a-8797e8098ce0" providerId="ADAL" clId="{B0C41F1F-8770-FB4B-B803-F03DED86A986}" dt="2022-07-06T04:37:15.142" v="1417"/>
          <ac:cxnSpMkLst>
            <pc:docMk/>
            <pc:sldMk cId="0" sldId="303"/>
            <ac:cxnSpMk id="42" creationId="{089B1802-FF28-7649-A19B-20A5AB8E10F2}"/>
          </ac:cxnSpMkLst>
        </pc:cxnChg>
        <pc:cxnChg chg="mod">
          <ac:chgData name="Arthur Liu" userId="57266d67-1d41-4103-859a-8797e8098ce0" providerId="ADAL" clId="{B0C41F1F-8770-FB4B-B803-F03DED86A986}" dt="2022-07-06T04:37:18.811" v="1420"/>
          <ac:cxnSpMkLst>
            <pc:docMk/>
            <pc:sldMk cId="0" sldId="303"/>
            <ac:cxnSpMk id="50" creationId="{D5BEC81C-D162-9446-A186-38936E5AD018}"/>
          </ac:cxnSpMkLst>
        </pc:cxnChg>
        <pc:cxnChg chg="mod">
          <ac:chgData name="Arthur Liu" userId="57266d67-1d41-4103-859a-8797e8098ce0" providerId="ADAL" clId="{B0C41F1F-8770-FB4B-B803-F03DED86A986}" dt="2022-07-06T04:37:18.811" v="1420"/>
          <ac:cxnSpMkLst>
            <pc:docMk/>
            <pc:sldMk cId="0" sldId="303"/>
            <ac:cxnSpMk id="51" creationId="{92250DAA-3C89-C24D-A697-A3ECDFA50EAD}"/>
          </ac:cxnSpMkLst>
        </pc:cxnChg>
        <pc:cxnChg chg="mod">
          <ac:chgData name="Arthur Liu" userId="57266d67-1d41-4103-859a-8797e8098ce0" providerId="ADAL" clId="{B0C41F1F-8770-FB4B-B803-F03DED86A986}" dt="2022-07-06T04:37:18.811" v="1420"/>
          <ac:cxnSpMkLst>
            <pc:docMk/>
            <pc:sldMk cId="0" sldId="303"/>
            <ac:cxnSpMk id="52" creationId="{CBCE9E72-E8F3-A149-B97C-D64F80F106BC}"/>
          </ac:cxnSpMkLst>
        </pc:cxnChg>
        <pc:cxnChg chg="mod">
          <ac:chgData name="Arthur Liu" userId="57266d67-1d41-4103-859a-8797e8098ce0" providerId="ADAL" clId="{B0C41F1F-8770-FB4B-B803-F03DED86A986}" dt="2022-07-06T04:37:18.811" v="1420"/>
          <ac:cxnSpMkLst>
            <pc:docMk/>
            <pc:sldMk cId="0" sldId="303"/>
            <ac:cxnSpMk id="53" creationId="{A266FEAE-9334-BC40-B618-E208F7A6D610}"/>
          </ac:cxnSpMkLst>
        </pc:cxnChg>
        <pc:cxnChg chg="mod">
          <ac:chgData name="Arthur Liu" userId="57266d67-1d41-4103-859a-8797e8098ce0" providerId="ADAL" clId="{B0C41F1F-8770-FB4B-B803-F03DED86A986}" dt="2022-07-06T04:37:18.811" v="1420"/>
          <ac:cxnSpMkLst>
            <pc:docMk/>
            <pc:sldMk cId="0" sldId="303"/>
            <ac:cxnSpMk id="54" creationId="{8436356E-9563-3B40-8390-2A148DD83451}"/>
          </ac:cxnSpMkLst>
        </pc:cxnChg>
        <pc:cxnChg chg="mod">
          <ac:chgData name="Arthur Liu" userId="57266d67-1d41-4103-859a-8797e8098ce0" providerId="ADAL" clId="{B0C41F1F-8770-FB4B-B803-F03DED86A986}" dt="2022-07-06T04:37:18.811" v="1420"/>
          <ac:cxnSpMkLst>
            <pc:docMk/>
            <pc:sldMk cId="0" sldId="303"/>
            <ac:cxnSpMk id="56" creationId="{8905F8CE-F76E-664C-8DDE-702BE3DE050E}"/>
          </ac:cxnSpMkLst>
        </pc:cxnChg>
        <pc:cxnChg chg="mod">
          <ac:chgData name="Arthur Liu" userId="57266d67-1d41-4103-859a-8797e8098ce0" providerId="ADAL" clId="{B0C41F1F-8770-FB4B-B803-F03DED86A986}" dt="2022-07-06T04:37:18.811" v="1420"/>
          <ac:cxnSpMkLst>
            <pc:docMk/>
            <pc:sldMk cId="0" sldId="303"/>
            <ac:cxnSpMk id="58" creationId="{844F746E-574F-7C41-AF1A-29AA27FAC2A5}"/>
          </ac:cxnSpMkLst>
        </pc:cxnChg>
        <pc:cxnChg chg="mod">
          <ac:chgData name="Arthur Liu" userId="57266d67-1d41-4103-859a-8797e8098ce0" providerId="ADAL" clId="{B0C41F1F-8770-FB4B-B803-F03DED86A986}" dt="2022-07-06T04:37:18.811" v="1420"/>
          <ac:cxnSpMkLst>
            <pc:docMk/>
            <pc:sldMk cId="0" sldId="303"/>
            <ac:cxnSpMk id="60" creationId="{6F23032F-8676-1F4B-85A8-C316070850DD}"/>
          </ac:cxnSpMkLst>
        </pc:cxnChg>
        <pc:cxnChg chg="mod">
          <ac:chgData name="Arthur Liu" userId="57266d67-1d41-4103-859a-8797e8098ce0" providerId="ADAL" clId="{B0C41F1F-8770-FB4B-B803-F03DED86A986}" dt="2022-07-06T04:37:18.811" v="1420"/>
          <ac:cxnSpMkLst>
            <pc:docMk/>
            <pc:sldMk cId="0" sldId="303"/>
            <ac:cxnSpMk id="62" creationId="{352A5C57-C3DC-E746-9922-D6FFD1ECF0B3}"/>
          </ac:cxnSpMkLst>
        </pc:cxnChg>
        <pc:cxnChg chg="del mod">
          <ac:chgData name="Arthur Liu" userId="57266d67-1d41-4103-859a-8797e8098ce0" providerId="ADAL" clId="{B0C41F1F-8770-FB4B-B803-F03DED86A986}" dt="2022-07-06T04:37:17.874" v="1419" actId="478"/>
          <ac:cxnSpMkLst>
            <pc:docMk/>
            <pc:sldMk cId="0" sldId="303"/>
            <ac:cxnSpMk id="74760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4:37:17.874" v="1419" actId="478"/>
          <ac:cxnSpMkLst>
            <pc:docMk/>
            <pc:sldMk cId="0" sldId="303"/>
            <ac:cxnSpMk id="74761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4:37:17.874" v="1419" actId="478"/>
          <ac:cxnSpMkLst>
            <pc:docMk/>
            <pc:sldMk cId="0" sldId="303"/>
            <ac:cxnSpMk id="74762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4:37:17.874" v="1419" actId="478"/>
          <ac:cxnSpMkLst>
            <pc:docMk/>
            <pc:sldMk cId="0" sldId="303"/>
            <ac:cxnSpMk id="74763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4:37:17.874" v="1419" actId="478"/>
          <ac:cxnSpMkLst>
            <pc:docMk/>
            <pc:sldMk cId="0" sldId="303"/>
            <ac:cxnSpMk id="74764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4:37:17.874" v="1419" actId="478"/>
          <ac:cxnSpMkLst>
            <pc:docMk/>
            <pc:sldMk cId="0" sldId="303"/>
            <ac:cxnSpMk id="74766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4:37:17.874" v="1419" actId="478"/>
          <ac:cxnSpMkLst>
            <pc:docMk/>
            <pc:sldMk cId="0" sldId="303"/>
            <ac:cxnSpMk id="74768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4:37:17.874" v="1419" actId="478"/>
          <ac:cxnSpMkLst>
            <pc:docMk/>
            <pc:sldMk cId="0" sldId="303"/>
            <ac:cxnSpMk id="74770" creationId="{00000000-0000-0000-0000-000000000000}"/>
          </ac:cxnSpMkLst>
        </pc:cxnChg>
      </pc:sldChg>
      <pc:sldChg chg="addSp delSp modSp add mod">
        <pc:chgData name="Arthur Liu" userId="57266d67-1d41-4103-859a-8797e8098ce0" providerId="ADAL" clId="{B0C41F1F-8770-FB4B-B803-F03DED86A986}" dt="2022-07-06T08:44:34.518" v="3644"/>
        <pc:sldMkLst>
          <pc:docMk/>
          <pc:sldMk cId="0" sldId="305"/>
        </pc:sldMkLst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0" sldId="305"/>
            <ac:spMk id="2" creationId="{C92875DB-C9AE-924D-B7C7-A3A98E61068D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0" sldId="305"/>
            <ac:spMk id="3" creationId="{F25868BF-7C80-644F-BAC5-0B8ED953E1B2}"/>
          </ac:spMkLst>
        </pc:spChg>
        <pc:spChg chg="mod">
          <ac:chgData name="Arthur Liu" userId="57266d67-1d41-4103-859a-8797e8098ce0" providerId="ADAL" clId="{B0C41F1F-8770-FB4B-B803-F03DED86A986}" dt="2022-07-06T04:37:59.879" v="1436" actId="14100"/>
          <ac:spMkLst>
            <pc:docMk/>
            <pc:sldMk cId="0" sldId="305"/>
            <ac:spMk id="78849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6:27:32.898" v="2339" actId="6549"/>
          <ac:spMkLst>
            <pc:docMk/>
            <pc:sldMk cId="0" sldId="305"/>
            <ac:spMk id="78850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0" sldId="305"/>
            <ac:spMk id="78851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0" sldId="305"/>
            <ac:spMk id="78852" creationId="{00000000-0000-0000-0000-000000000000}"/>
          </ac:spMkLst>
        </pc:spChg>
      </pc:sldChg>
      <pc:sldChg chg="del">
        <pc:chgData name="Arthur Liu" userId="57266d67-1d41-4103-859a-8797e8098ce0" providerId="ADAL" clId="{B0C41F1F-8770-FB4B-B803-F03DED86A986}" dt="2022-07-05T22:48:43.360" v="476" actId="2696"/>
        <pc:sldMkLst>
          <pc:docMk/>
          <pc:sldMk cId="2079560278" sldId="305"/>
        </pc:sldMkLst>
      </pc:sldChg>
      <pc:sldChg chg="del">
        <pc:chgData name="Arthur Liu" userId="57266d67-1d41-4103-859a-8797e8098ce0" providerId="ADAL" clId="{B0C41F1F-8770-FB4B-B803-F03DED86A986}" dt="2022-07-05T22:48:43.360" v="476" actId="2696"/>
        <pc:sldMkLst>
          <pc:docMk/>
          <pc:sldMk cId="4224807476" sldId="306"/>
        </pc:sldMkLst>
      </pc:sldChg>
      <pc:sldChg chg="del">
        <pc:chgData name="Arthur Liu" userId="57266d67-1d41-4103-859a-8797e8098ce0" providerId="ADAL" clId="{B0C41F1F-8770-FB4B-B803-F03DED86A986}" dt="2022-07-05T22:48:43.360" v="476" actId="2696"/>
        <pc:sldMkLst>
          <pc:docMk/>
          <pc:sldMk cId="1227971524" sldId="307"/>
        </pc:sldMkLst>
      </pc:sldChg>
      <pc:sldChg chg="addSp delSp modSp add mod modAnim">
        <pc:chgData name="Arthur Liu" userId="57266d67-1d41-4103-859a-8797e8098ce0" providerId="ADAL" clId="{B0C41F1F-8770-FB4B-B803-F03DED86A986}" dt="2022-07-06T08:44:34.518" v="3644"/>
        <pc:sldMkLst>
          <pc:docMk/>
          <pc:sldMk cId="0" sldId="311"/>
        </pc:sldMkLst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0" sldId="311"/>
            <ac:spMk id="2" creationId="{E1739C00-8042-FE4E-BF10-DD9DBB72F5C6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0" sldId="311"/>
            <ac:spMk id="3" creationId="{0F4B7830-125C-DD43-9B60-A08E83056FF3}"/>
          </ac:spMkLst>
        </pc:spChg>
        <pc:spChg chg="mod">
          <ac:chgData name="Arthur Liu" userId="57266d67-1d41-4103-859a-8797e8098ce0" providerId="ADAL" clId="{B0C41F1F-8770-FB4B-B803-F03DED86A986}" dt="2022-07-06T06:31:57.735" v="2496" actId="20577"/>
          <ac:spMkLst>
            <pc:docMk/>
            <pc:sldMk cId="0" sldId="311"/>
            <ac:spMk id="91138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0" sldId="311"/>
            <ac:spMk id="91139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0" sldId="311"/>
            <ac:spMk id="91140" creationId="{00000000-0000-0000-0000-000000000000}"/>
          </ac:spMkLst>
        </pc:spChg>
      </pc:sldChg>
      <pc:sldChg chg="modSp add del mod">
        <pc:chgData name="Arthur Liu" userId="57266d67-1d41-4103-859a-8797e8098ce0" providerId="ADAL" clId="{B0C41F1F-8770-FB4B-B803-F03DED86A986}" dt="2022-07-06T05:02:30.103" v="1449" actId="2696"/>
        <pc:sldMkLst>
          <pc:docMk/>
          <pc:sldMk cId="0" sldId="312"/>
        </pc:sldMkLst>
        <pc:spChg chg="mod">
          <ac:chgData name="Arthur Liu" userId="57266d67-1d41-4103-859a-8797e8098ce0" providerId="ADAL" clId="{B0C41F1F-8770-FB4B-B803-F03DED86A986}" dt="2022-07-06T05:02:26.349" v="1448" actId="14100"/>
          <ac:spMkLst>
            <pc:docMk/>
            <pc:sldMk cId="0" sldId="312"/>
            <ac:spMk id="93186" creationId="{00000000-0000-0000-0000-000000000000}"/>
          </ac:spMkLst>
        </pc:spChg>
      </pc:sldChg>
      <pc:sldChg chg="addSp delSp modSp add mod modTransition modAnim modShow">
        <pc:chgData name="Arthur Liu" userId="57266d67-1d41-4103-859a-8797e8098ce0" providerId="ADAL" clId="{B0C41F1F-8770-FB4B-B803-F03DED86A986}" dt="2022-07-06T08:44:34.518" v="3644"/>
        <pc:sldMkLst>
          <pc:docMk/>
          <pc:sldMk cId="0" sldId="315"/>
        </pc:sldMkLst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0" sldId="315"/>
            <ac:spMk id="2" creationId="{0F9CDF93-DC42-074D-BCE8-BB5A85D46D4A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0" sldId="315"/>
            <ac:spMk id="3" creationId="{DE53CF8B-CA10-044B-B96C-83CB376CB898}"/>
          </ac:spMkLst>
        </pc:spChg>
        <pc:spChg chg="mod">
          <ac:chgData name="Arthur Liu" userId="57266d67-1d41-4103-859a-8797e8098ce0" providerId="ADAL" clId="{B0C41F1F-8770-FB4B-B803-F03DED86A986}" dt="2022-07-06T06:08:19.327" v="1911" actId="14100"/>
          <ac:spMkLst>
            <pc:docMk/>
            <pc:sldMk cId="0" sldId="315"/>
            <ac:spMk id="44033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6:08:19.327" v="1911" actId="14100"/>
          <ac:spMkLst>
            <pc:docMk/>
            <pc:sldMk cId="0" sldId="315"/>
            <ac:spMk id="44034" creationId="{00000000-0000-0000-0000-000000000000}"/>
          </ac:spMkLst>
        </pc:spChg>
        <pc:spChg chg="del mod">
          <ac:chgData name="Arthur Liu" userId="57266d67-1d41-4103-859a-8797e8098ce0" providerId="ADAL" clId="{B0C41F1F-8770-FB4B-B803-F03DED86A986}" dt="2022-07-06T04:20:27.172" v="1301" actId="478"/>
          <ac:spMkLst>
            <pc:docMk/>
            <pc:sldMk cId="0" sldId="315"/>
            <ac:spMk id="44039" creationId="{00000000-0000-0000-0000-000000000000}"/>
          </ac:spMkLst>
        </pc:spChg>
        <pc:spChg chg="del mod">
          <ac:chgData name="Arthur Liu" userId="57266d67-1d41-4103-859a-8797e8098ce0" providerId="ADAL" clId="{B0C41F1F-8770-FB4B-B803-F03DED86A986}" dt="2022-07-06T04:20:28.042" v="1303" actId="478"/>
          <ac:spMkLst>
            <pc:docMk/>
            <pc:sldMk cId="0" sldId="315"/>
            <ac:spMk id="44040" creationId="{00000000-0000-0000-0000-000000000000}"/>
          </ac:spMkLst>
        </pc:spChg>
        <pc:spChg chg="del mod">
          <ac:chgData name="Arthur Liu" userId="57266d67-1d41-4103-859a-8797e8098ce0" providerId="ADAL" clId="{B0C41F1F-8770-FB4B-B803-F03DED86A986}" dt="2022-07-06T04:20:28.647" v="1304" actId="478"/>
          <ac:spMkLst>
            <pc:docMk/>
            <pc:sldMk cId="0" sldId="315"/>
            <ac:spMk id="44041" creationId="{00000000-0000-0000-0000-000000000000}"/>
          </ac:spMkLst>
        </pc:spChg>
        <pc:spChg chg="del mod">
          <ac:chgData name="Arthur Liu" userId="57266d67-1d41-4103-859a-8797e8098ce0" providerId="ADAL" clId="{B0C41F1F-8770-FB4B-B803-F03DED86A986}" dt="2022-07-06T04:20:31.366" v="1306" actId="478"/>
          <ac:spMkLst>
            <pc:docMk/>
            <pc:sldMk cId="0" sldId="315"/>
            <ac:spMk id="44042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4:20:33.405" v="1307" actId="478"/>
          <ac:spMkLst>
            <pc:docMk/>
            <pc:sldMk cId="0" sldId="315"/>
            <ac:spMk id="44043" creationId="{00000000-0000-0000-0000-000000000000}"/>
          </ac:spMkLst>
        </pc:spChg>
        <pc:spChg chg="del mod">
          <ac:chgData name="Arthur Liu" userId="57266d67-1d41-4103-859a-8797e8098ce0" providerId="ADAL" clId="{B0C41F1F-8770-FB4B-B803-F03DED86A986}" dt="2022-07-06T08:44:25.040" v="3643"/>
          <ac:spMkLst>
            <pc:docMk/>
            <pc:sldMk cId="0" sldId="315"/>
            <ac:spMk id="44044" creationId="{00000000-0000-0000-0000-000000000000}"/>
          </ac:spMkLst>
        </pc:spChg>
        <pc:spChg chg="del mod">
          <ac:chgData name="Arthur Liu" userId="57266d67-1d41-4103-859a-8797e8098ce0" providerId="ADAL" clId="{B0C41F1F-8770-FB4B-B803-F03DED86A986}" dt="2022-07-06T08:44:25.040" v="3643"/>
          <ac:spMkLst>
            <pc:docMk/>
            <pc:sldMk cId="0" sldId="315"/>
            <ac:spMk id="44045" creationId="{00000000-0000-0000-0000-000000000000}"/>
          </ac:spMkLst>
        </pc:spChg>
        <pc:spChg chg="del mod">
          <ac:chgData name="Arthur Liu" userId="57266d67-1d41-4103-859a-8797e8098ce0" providerId="ADAL" clId="{B0C41F1F-8770-FB4B-B803-F03DED86A986}" dt="2022-07-06T06:26:25.196" v="2323" actId="478"/>
          <ac:spMkLst>
            <pc:docMk/>
            <pc:sldMk cId="0" sldId="315"/>
            <ac:spMk id="292869" creationId="{00000000-0000-0000-0000-000000000000}"/>
          </ac:spMkLst>
        </pc:spChg>
      </pc:sldChg>
      <pc:sldChg chg="addSp delSp modSp add mod">
        <pc:chgData name="Arthur Liu" userId="57266d67-1d41-4103-859a-8797e8098ce0" providerId="ADAL" clId="{B0C41F1F-8770-FB4B-B803-F03DED86A986}" dt="2022-07-06T08:44:34.518" v="3644"/>
        <pc:sldMkLst>
          <pc:docMk/>
          <pc:sldMk cId="0" sldId="316"/>
        </pc:sldMkLst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0" sldId="316"/>
            <ac:spMk id="2" creationId="{390EAF68-6149-D14E-A293-B57C484FEA57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0" sldId="316"/>
            <ac:spMk id="3" creationId="{2D966FAA-3803-D549-B770-9028BCFB268B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0" sldId="316"/>
            <ac:spMk id="101377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0:08:48.010" v="1189" actId="14100"/>
          <ac:spMkLst>
            <pc:docMk/>
            <pc:sldMk cId="0" sldId="316"/>
            <ac:spMk id="101379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0" sldId="316"/>
            <ac:spMk id="101381" creationId="{00000000-0000-0000-0000-000000000000}"/>
          </ac:spMkLst>
        </pc:spChg>
      </pc:sldChg>
      <pc:sldChg chg="modSp add del mod modTransition">
        <pc:chgData name="Arthur Liu" userId="57266d67-1d41-4103-859a-8797e8098ce0" providerId="ADAL" clId="{B0C41F1F-8770-FB4B-B803-F03DED86A986}" dt="2022-07-06T06:01:14.219" v="1869" actId="2696"/>
        <pc:sldMkLst>
          <pc:docMk/>
          <pc:sldMk cId="0" sldId="320"/>
        </pc:sldMkLst>
        <pc:spChg chg="mod">
          <ac:chgData name="Arthur Liu" userId="57266d67-1d41-4103-859a-8797e8098ce0" providerId="ADAL" clId="{B0C41F1F-8770-FB4B-B803-F03DED86A986}" dt="2022-07-05T23:59:21.783" v="939" actId="20577"/>
          <ac:spMkLst>
            <pc:docMk/>
            <pc:sldMk cId="0" sldId="320"/>
            <ac:spMk id="33794" creationId="{00000000-0000-0000-0000-000000000000}"/>
          </ac:spMkLst>
        </pc:spChg>
      </pc:sldChg>
      <pc:sldChg chg="addSp delSp modSp add mod modTransition modNotesTx">
        <pc:chgData name="Arthur Liu" userId="57266d67-1d41-4103-859a-8797e8098ce0" providerId="ADAL" clId="{B0C41F1F-8770-FB4B-B803-F03DED86A986}" dt="2022-07-06T08:44:34.518" v="3644"/>
        <pc:sldMkLst>
          <pc:docMk/>
          <pc:sldMk cId="0" sldId="321"/>
        </pc:sldMkLst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0" sldId="321"/>
            <ac:spMk id="2" creationId="{34A70ADB-9A87-BE48-BC6E-882AE1191BD8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0" sldId="321"/>
            <ac:spMk id="3" creationId="{FA81581B-913A-EA43-9C45-9021E7713116}"/>
          </ac:spMkLst>
        </pc:spChg>
        <pc:spChg chg="mod">
          <ac:chgData name="Arthur Liu" userId="57266d67-1d41-4103-859a-8797e8098ce0" providerId="ADAL" clId="{B0C41F1F-8770-FB4B-B803-F03DED86A986}" dt="2022-07-06T00:24:48.883" v="1279" actId="1076"/>
          <ac:spMkLst>
            <pc:docMk/>
            <pc:sldMk cId="0" sldId="321"/>
            <ac:spMk id="9" creationId="{00000000-0000-0000-0000-000000000000}"/>
          </ac:spMkLst>
        </pc:spChg>
        <pc:spChg chg="add mod">
          <ac:chgData name="Arthur Liu" userId="57266d67-1d41-4103-859a-8797e8098ce0" providerId="ADAL" clId="{B0C41F1F-8770-FB4B-B803-F03DED86A986}" dt="2022-07-06T00:01:37.621" v="1040"/>
          <ac:spMkLst>
            <pc:docMk/>
            <pc:sldMk cId="0" sldId="321"/>
            <ac:spMk id="10" creationId="{78AFD678-0215-1343-BBEC-2638E0589E5D}"/>
          </ac:spMkLst>
        </pc:spChg>
        <pc:spChg chg="add mod">
          <ac:chgData name="Arthur Liu" userId="57266d67-1d41-4103-859a-8797e8098ce0" providerId="ADAL" clId="{B0C41F1F-8770-FB4B-B803-F03DED86A986}" dt="2022-07-06T00:17:27.242" v="1276" actId="1076"/>
          <ac:spMkLst>
            <pc:docMk/>
            <pc:sldMk cId="0" sldId="321"/>
            <ac:spMk id="11" creationId="{6533E6D4-81D1-1C4B-9542-4A9B60219E2E}"/>
          </ac:spMkLst>
        </pc:spChg>
        <pc:spChg chg="add mod">
          <ac:chgData name="Arthur Liu" userId="57266d67-1d41-4103-859a-8797e8098ce0" providerId="ADAL" clId="{B0C41F1F-8770-FB4B-B803-F03DED86A986}" dt="2022-07-06T00:17:27.242" v="1276" actId="1076"/>
          <ac:spMkLst>
            <pc:docMk/>
            <pc:sldMk cId="0" sldId="321"/>
            <ac:spMk id="12" creationId="{68AF13CD-C47F-4445-A3A8-C07219AEB6E6}"/>
          </ac:spMkLst>
        </pc:spChg>
        <pc:spChg chg="del mod">
          <ac:chgData name="Arthur Liu" userId="57266d67-1d41-4103-859a-8797e8098ce0" providerId="ADAL" clId="{B0C41F1F-8770-FB4B-B803-F03DED86A986}" dt="2022-07-06T00:01:36.314" v="1039" actId="478"/>
          <ac:spMkLst>
            <pc:docMk/>
            <pc:sldMk cId="0" sldId="321"/>
            <ac:spMk id="35842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0:17:33.242" v="1278" actId="1076"/>
          <ac:spMkLst>
            <pc:docMk/>
            <pc:sldMk cId="0" sldId="321"/>
            <ac:spMk id="35843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0" sldId="321"/>
            <ac:spMk id="35844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0" sldId="321"/>
            <ac:spMk id="35845" creationId="{00000000-0000-0000-0000-000000000000}"/>
          </ac:spMkLst>
        </pc:spChg>
        <pc:graphicFrameChg chg="mod modGraphic">
          <ac:chgData name="Arthur Liu" userId="57266d67-1d41-4103-859a-8797e8098ce0" providerId="ADAL" clId="{B0C41F1F-8770-FB4B-B803-F03DED86A986}" dt="2022-07-06T00:24:48.883" v="1279" actId="1076"/>
          <ac:graphicFrameMkLst>
            <pc:docMk/>
            <pc:sldMk cId="0" sldId="321"/>
            <ac:graphicFrameMk id="8" creationId="{00000000-0000-0000-0000-000000000000}"/>
          </ac:graphicFrameMkLst>
        </pc:graphicFrameChg>
      </pc:sldChg>
      <pc:sldChg chg="addSp delSp modSp add mod modTransition modAnim modShow">
        <pc:chgData name="Arthur Liu" userId="57266d67-1d41-4103-859a-8797e8098ce0" providerId="ADAL" clId="{B0C41F1F-8770-FB4B-B803-F03DED86A986}" dt="2022-07-06T08:44:34.518" v="3644"/>
        <pc:sldMkLst>
          <pc:docMk/>
          <pc:sldMk cId="0" sldId="323"/>
        </pc:sldMkLst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0" sldId="323"/>
            <ac:spMk id="2" creationId="{7DA0C89B-9DB2-6743-B2B0-A87BB9AF038F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0" sldId="323"/>
            <ac:spMk id="3" creationId="{5A8A60BE-975F-6646-B608-DCF85C74425E}"/>
          </ac:spMkLst>
        </pc:spChg>
        <pc:spChg chg="mod">
          <ac:chgData name="Arthur Liu" userId="57266d67-1d41-4103-859a-8797e8098ce0" providerId="ADAL" clId="{B0C41F1F-8770-FB4B-B803-F03DED86A986}" dt="2022-07-06T07:29:13.996" v="3642" actId="20577"/>
          <ac:spMkLst>
            <pc:docMk/>
            <pc:sldMk cId="0" sldId="323"/>
            <ac:spMk id="7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6:20:58.231" v="2238" actId="14100"/>
          <ac:spMkLst>
            <pc:docMk/>
            <pc:sldMk cId="0" sldId="323"/>
            <ac:spMk id="8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4:21:09.514" v="1313" actId="14100"/>
          <ac:spMkLst>
            <pc:docMk/>
            <pc:sldMk cId="0" sldId="323"/>
            <ac:spMk id="48130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0" sldId="323"/>
            <ac:spMk id="48131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0" sldId="323"/>
            <ac:spMk id="48132" creationId="{00000000-0000-0000-0000-000000000000}"/>
          </ac:spMkLst>
        </pc:spChg>
      </pc:sldChg>
      <pc:sldChg chg="modSp add del mod modTransition">
        <pc:chgData name="Arthur Liu" userId="57266d67-1d41-4103-859a-8797e8098ce0" providerId="ADAL" clId="{B0C41F1F-8770-FB4B-B803-F03DED86A986}" dt="2022-07-06T04:21:05.676" v="1312" actId="2696"/>
        <pc:sldMkLst>
          <pc:docMk/>
          <pc:sldMk cId="0" sldId="324"/>
        </pc:sldMkLst>
        <pc:spChg chg="mod">
          <ac:chgData name="Arthur Liu" userId="57266d67-1d41-4103-859a-8797e8098ce0" providerId="ADAL" clId="{B0C41F1F-8770-FB4B-B803-F03DED86A986}" dt="2022-07-06T04:20:57.882" v="1309" actId="1076"/>
          <ac:spMkLst>
            <pc:docMk/>
            <pc:sldMk cId="0" sldId="324"/>
            <ac:spMk id="7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4:20:53.964" v="1308" actId="14100"/>
          <ac:spMkLst>
            <pc:docMk/>
            <pc:sldMk cId="0" sldId="324"/>
            <ac:spMk id="46082" creationId="{00000000-0000-0000-0000-000000000000}"/>
          </ac:spMkLst>
        </pc:spChg>
      </pc:sldChg>
      <pc:sldChg chg="addSp delSp modSp add mod">
        <pc:chgData name="Arthur Liu" userId="57266d67-1d41-4103-859a-8797e8098ce0" providerId="ADAL" clId="{B0C41F1F-8770-FB4B-B803-F03DED86A986}" dt="2022-07-06T08:44:34.518" v="3644"/>
        <pc:sldMkLst>
          <pc:docMk/>
          <pc:sldMk cId="0" sldId="325"/>
        </pc:sldMkLst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0" sldId="325"/>
            <ac:spMk id="2" creationId="{15D2B5C1-219E-D644-8B78-4C0E2D571876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0" sldId="325"/>
            <ac:spMk id="3" creationId="{4BF92CFF-6F0E-DF43-978F-B4151F6DDF84}"/>
          </ac:spMkLst>
        </pc:spChg>
        <pc:spChg chg="mod">
          <ac:chgData name="Arthur Liu" userId="57266d67-1d41-4103-859a-8797e8098ce0" providerId="ADAL" clId="{B0C41F1F-8770-FB4B-B803-F03DED86A986}" dt="2022-07-06T04:28:18.305" v="1379"/>
          <ac:spMkLst>
            <pc:docMk/>
            <pc:sldMk cId="0" sldId="325"/>
            <ac:spMk id="26" creationId="{37E109F6-1CCC-0641-BA1B-D15A4212BB5D}"/>
          </ac:spMkLst>
        </pc:spChg>
        <pc:spChg chg="mod">
          <ac:chgData name="Arthur Liu" userId="57266d67-1d41-4103-859a-8797e8098ce0" providerId="ADAL" clId="{B0C41F1F-8770-FB4B-B803-F03DED86A986}" dt="2022-07-06T04:28:18.305" v="1379"/>
          <ac:spMkLst>
            <pc:docMk/>
            <pc:sldMk cId="0" sldId="325"/>
            <ac:spMk id="27" creationId="{30D3BD9C-C332-2D4B-8D24-B7C33D408940}"/>
          </ac:spMkLst>
        </pc:spChg>
        <pc:spChg chg="mod">
          <ac:chgData name="Arthur Liu" userId="57266d67-1d41-4103-859a-8797e8098ce0" providerId="ADAL" clId="{B0C41F1F-8770-FB4B-B803-F03DED86A986}" dt="2022-07-06T04:28:18.305" v="1379"/>
          <ac:spMkLst>
            <pc:docMk/>
            <pc:sldMk cId="0" sldId="325"/>
            <ac:spMk id="28" creationId="{BF5AA911-4638-1441-9A61-97681058E370}"/>
          </ac:spMkLst>
        </pc:spChg>
        <pc:spChg chg="mod">
          <ac:chgData name="Arthur Liu" userId="57266d67-1d41-4103-859a-8797e8098ce0" providerId="ADAL" clId="{B0C41F1F-8770-FB4B-B803-F03DED86A986}" dt="2022-07-06T04:28:18.305" v="1379"/>
          <ac:spMkLst>
            <pc:docMk/>
            <pc:sldMk cId="0" sldId="325"/>
            <ac:spMk id="29" creationId="{6E0B3C76-BCE7-DC47-A29E-D3014F007112}"/>
          </ac:spMkLst>
        </pc:spChg>
        <pc:spChg chg="mod">
          <ac:chgData name="Arthur Liu" userId="57266d67-1d41-4103-859a-8797e8098ce0" providerId="ADAL" clId="{B0C41F1F-8770-FB4B-B803-F03DED86A986}" dt="2022-07-06T04:28:18.305" v="1379"/>
          <ac:spMkLst>
            <pc:docMk/>
            <pc:sldMk cId="0" sldId="325"/>
            <ac:spMk id="30" creationId="{D2526143-1E9B-A64E-94B5-0C5E2FEA30B7}"/>
          </ac:spMkLst>
        </pc:spChg>
        <pc:spChg chg="mod">
          <ac:chgData name="Arthur Liu" userId="57266d67-1d41-4103-859a-8797e8098ce0" providerId="ADAL" clId="{B0C41F1F-8770-FB4B-B803-F03DED86A986}" dt="2022-07-06T04:28:18.305" v="1379"/>
          <ac:spMkLst>
            <pc:docMk/>
            <pc:sldMk cId="0" sldId="325"/>
            <ac:spMk id="31" creationId="{6B5D6D9D-A12D-3F47-8F95-B666C820B696}"/>
          </ac:spMkLst>
        </pc:spChg>
        <pc:spChg chg="mod">
          <ac:chgData name="Arthur Liu" userId="57266d67-1d41-4103-859a-8797e8098ce0" providerId="ADAL" clId="{B0C41F1F-8770-FB4B-B803-F03DED86A986}" dt="2022-07-06T04:28:18.305" v="1379"/>
          <ac:spMkLst>
            <pc:docMk/>
            <pc:sldMk cId="0" sldId="325"/>
            <ac:spMk id="37" creationId="{57413DD1-D00D-9E42-AA4F-BECAD62EB99A}"/>
          </ac:spMkLst>
        </pc:spChg>
        <pc:spChg chg="mod">
          <ac:chgData name="Arthur Liu" userId="57266d67-1d41-4103-859a-8797e8098ce0" providerId="ADAL" clId="{B0C41F1F-8770-FB4B-B803-F03DED86A986}" dt="2022-07-06T04:28:18.305" v="1379"/>
          <ac:spMkLst>
            <pc:docMk/>
            <pc:sldMk cId="0" sldId="325"/>
            <ac:spMk id="39" creationId="{35C4AC76-A9D4-BA44-B610-7A41AEBC18A4}"/>
          </ac:spMkLst>
        </pc:spChg>
        <pc:spChg chg="mod">
          <ac:chgData name="Arthur Liu" userId="57266d67-1d41-4103-859a-8797e8098ce0" providerId="ADAL" clId="{B0C41F1F-8770-FB4B-B803-F03DED86A986}" dt="2022-07-06T04:28:18.305" v="1379"/>
          <ac:spMkLst>
            <pc:docMk/>
            <pc:sldMk cId="0" sldId="325"/>
            <ac:spMk id="41" creationId="{15CF9344-8E79-6A47-AD2F-AF0C78E8EF29}"/>
          </ac:spMkLst>
        </pc:spChg>
        <pc:spChg chg="mod">
          <ac:chgData name="Arthur Liu" userId="57266d67-1d41-4103-859a-8797e8098ce0" providerId="ADAL" clId="{B0C41F1F-8770-FB4B-B803-F03DED86A986}" dt="2022-07-06T04:28:18.305" v="1379"/>
          <ac:spMkLst>
            <pc:docMk/>
            <pc:sldMk cId="0" sldId="325"/>
            <ac:spMk id="43" creationId="{CE775954-3141-7946-ACBD-837F5820FEEC}"/>
          </ac:spMkLst>
        </pc:spChg>
        <pc:spChg chg="mod">
          <ac:chgData name="Arthur Liu" userId="57266d67-1d41-4103-859a-8797e8098ce0" providerId="ADAL" clId="{B0C41F1F-8770-FB4B-B803-F03DED86A986}" dt="2022-07-06T04:34:58.090" v="1395" actId="1076"/>
          <ac:spMkLst>
            <pc:docMk/>
            <pc:sldMk cId="0" sldId="325"/>
            <ac:spMk id="62465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4:28:18.135" v="1378" actId="478"/>
          <ac:spMkLst>
            <pc:docMk/>
            <pc:sldMk cId="0" sldId="325"/>
            <ac:spMk id="62466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4:28:18.135" v="1378" actId="478"/>
          <ac:spMkLst>
            <pc:docMk/>
            <pc:sldMk cId="0" sldId="325"/>
            <ac:spMk id="62467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4:28:18.135" v="1378" actId="478"/>
          <ac:spMkLst>
            <pc:docMk/>
            <pc:sldMk cId="0" sldId="325"/>
            <ac:spMk id="62468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4:28:18.135" v="1378" actId="478"/>
          <ac:spMkLst>
            <pc:docMk/>
            <pc:sldMk cId="0" sldId="325"/>
            <ac:spMk id="62469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4:28:18.135" v="1378" actId="478"/>
          <ac:spMkLst>
            <pc:docMk/>
            <pc:sldMk cId="0" sldId="325"/>
            <ac:spMk id="62470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4:28:18.135" v="1378" actId="478"/>
          <ac:spMkLst>
            <pc:docMk/>
            <pc:sldMk cId="0" sldId="325"/>
            <ac:spMk id="62471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4:28:18.135" v="1378" actId="478"/>
          <ac:spMkLst>
            <pc:docMk/>
            <pc:sldMk cId="0" sldId="325"/>
            <ac:spMk id="62477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4:28:18.135" v="1378" actId="478"/>
          <ac:spMkLst>
            <pc:docMk/>
            <pc:sldMk cId="0" sldId="325"/>
            <ac:spMk id="62479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4:28:18.135" v="1378" actId="478"/>
          <ac:spMkLst>
            <pc:docMk/>
            <pc:sldMk cId="0" sldId="325"/>
            <ac:spMk id="62481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4:28:18.135" v="1378" actId="478"/>
          <ac:spMkLst>
            <pc:docMk/>
            <pc:sldMk cId="0" sldId="325"/>
            <ac:spMk id="62483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0" sldId="325"/>
            <ac:spMk id="62486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0" sldId="325"/>
            <ac:spMk id="62487" creationId="{00000000-0000-0000-0000-000000000000}"/>
          </ac:spMkLst>
        </pc:spChg>
        <pc:grpChg chg="add mod">
          <ac:chgData name="Arthur Liu" userId="57266d67-1d41-4103-859a-8797e8098ce0" providerId="ADAL" clId="{B0C41F1F-8770-FB4B-B803-F03DED86A986}" dt="2022-07-06T04:28:18.305" v="1379"/>
          <ac:grpSpMkLst>
            <pc:docMk/>
            <pc:sldMk cId="0" sldId="325"/>
            <ac:grpSpMk id="25" creationId="{617A635E-DE31-0F4E-AE4B-53BBE41E83FA}"/>
          </ac:grpSpMkLst>
        </pc:grpChg>
        <pc:cxnChg chg="mod">
          <ac:chgData name="Arthur Liu" userId="57266d67-1d41-4103-859a-8797e8098ce0" providerId="ADAL" clId="{B0C41F1F-8770-FB4B-B803-F03DED86A986}" dt="2022-07-06T04:28:18.305" v="1379"/>
          <ac:cxnSpMkLst>
            <pc:docMk/>
            <pc:sldMk cId="0" sldId="325"/>
            <ac:cxnSpMk id="32" creationId="{69653CA3-FFF4-4D43-ACD0-9CE835AEEFDE}"/>
          </ac:cxnSpMkLst>
        </pc:cxnChg>
        <pc:cxnChg chg="mod">
          <ac:chgData name="Arthur Liu" userId="57266d67-1d41-4103-859a-8797e8098ce0" providerId="ADAL" clId="{B0C41F1F-8770-FB4B-B803-F03DED86A986}" dt="2022-07-06T04:28:18.305" v="1379"/>
          <ac:cxnSpMkLst>
            <pc:docMk/>
            <pc:sldMk cId="0" sldId="325"/>
            <ac:cxnSpMk id="33" creationId="{3AF1366B-9FF1-3C46-BF4A-F8E4CB8BE9E7}"/>
          </ac:cxnSpMkLst>
        </pc:cxnChg>
        <pc:cxnChg chg="mod">
          <ac:chgData name="Arthur Liu" userId="57266d67-1d41-4103-859a-8797e8098ce0" providerId="ADAL" clId="{B0C41F1F-8770-FB4B-B803-F03DED86A986}" dt="2022-07-06T04:28:18.305" v="1379"/>
          <ac:cxnSpMkLst>
            <pc:docMk/>
            <pc:sldMk cId="0" sldId="325"/>
            <ac:cxnSpMk id="34" creationId="{666BF707-E53B-1245-A1ED-3CD4B40D5803}"/>
          </ac:cxnSpMkLst>
        </pc:cxnChg>
        <pc:cxnChg chg="mod">
          <ac:chgData name="Arthur Liu" userId="57266d67-1d41-4103-859a-8797e8098ce0" providerId="ADAL" clId="{B0C41F1F-8770-FB4B-B803-F03DED86A986}" dt="2022-07-06T04:28:18.305" v="1379"/>
          <ac:cxnSpMkLst>
            <pc:docMk/>
            <pc:sldMk cId="0" sldId="325"/>
            <ac:cxnSpMk id="35" creationId="{99D6A8BA-F1E9-974F-93B9-64C171F423FC}"/>
          </ac:cxnSpMkLst>
        </pc:cxnChg>
        <pc:cxnChg chg="mod">
          <ac:chgData name="Arthur Liu" userId="57266d67-1d41-4103-859a-8797e8098ce0" providerId="ADAL" clId="{B0C41F1F-8770-FB4B-B803-F03DED86A986}" dt="2022-07-06T04:28:18.305" v="1379"/>
          <ac:cxnSpMkLst>
            <pc:docMk/>
            <pc:sldMk cId="0" sldId="325"/>
            <ac:cxnSpMk id="36" creationId="{728888E9-9A3F-154D-9758-07DC85334521}"/>
          </ac:cxnSpMkLst>
        </pc:cxnChg>
        <pc:cxnChg chg="mod">
          <ac:chgData name="Arthur Liu" userId="57266d67-1d41-4103-859a-8797e8098ce0" providerId="ADAL" clId="{B0C41F1F-8770-FB4B-B803-F03DED86A986}" dt="2022-07-06T04:28:18.305" v="1379"/>
          <ac:cxnSpMkLst>
            <pc:docMk/>
            <pc:sldMk cId="0" sldId="325"/>
            <ac:cxnSpMk id="38" creationId="{A9560FA2-89A8-8040-9017-21A1E80A049F}"/>
          </ac:cxnSpMkLst>
        </pc:cxnChg>
        <pc:cxnChg chg="mod">
          <ac:chgData name="Arthur Liu" userId="57266d67-1d41-4103-859a-8797e8098ce0" providerId="ADAL" clId="{B0C41F1F-8770-FB4B-B803-F03DED86A986}" dt="2022-07-06T04:28:18.305" v="1379"/>
          <ac:cxnSpMkLst>
            <pc:docMk/>
            <pc:sldMk cId="0" sldId="325"/>
            <ac:cxnSpMk id="40" creationId="{F16D84C9-4A14-114A-BF68-88EB5FA92F0C}"/>
          </ac:cxnSpMkLst>
        </pc:cxnChg>
        <pc:cxnChg chg="mod">
          <ac:chgData name="Arthur Liu" userId="57266d67-1d41-4103-859a-8797e8098ce0" providerId="ADAL" clId="{B0C41F1F-8770-FB4B-B803-F03DED86A986}" dt="2022-07-06T04:28:18.305" v="1379"/>
          <ac:cxnSpMkLst>
            <pc:docMk/>
            <pc:sldMk cId="0" sldId="325"/>
            <ac:cxnSpMk id="42" creationId="{1B2BF983-F8D8-E649-B8F4-66140CBDE635}"/>
          </ac:cxnSpMkLst>
        </pc:cxnChg>
        <pc:cxnChg chg="mod">
          <ac:chgData name="Arthur Liu" userId="57266d67-1d41-4103-859a-8797e8098ce0" providerId="ADAL" clId="{B0C41F1F-8770-FB4B-B803-F03DED86A986}" dt="2022-07-06T04:28:18.305" v="1379"/>
          <ac:cxnSpMkLst>
            <pc:docMk/>
            <pc:sldMk cId="0" sldId="325"/>
            <ac:cxnSpMk id="44" creationId="{CC26AC2D-FD1E-0049-BCA9-3980BCCCC60A}"/>
          </ac:cxnSpMkLst>
        </pc:cxnChg>
        <pc:cxnChg chg="del mod">
          <ac:chgData name="Arthur Liu" userId="57266d67-1d41-4103-859a-8797e8098ce0" providerId="ADAL" clId="{B0C41F1F-8770-FB4B-B803-F03DED86A986}" dt="2022-07-06T04:28:18.135" v="1378" actId="478"/>
          <ac:cxnSpMkLst>
            <pc:docMk/>
            <pc:sldMk cId="0" sldId="325"/>
            <ac:cxnSpMk id="62472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4:28:18.135" v="1378" actId="478"/>
          <ac:cxnSpMkLst>
            <pc:docMk/>
            <pc:sldMk cId="0" sldId="325"/>
            <ac:cxnSpMk id="62473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4:28:18.135" v="1378" actId="478"/>
          <ac:cxnSpMkLst>
            <pc:docMk/>
            <pc:sldMk cId="0" sldId="325"/>
            <ac:cxnSpMk id="62474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4:28:18.135" v="1378" actId="478"/>
          <ac:cxnSpMkLst>
            <pc:docMk/>
            <pc:sldMk cId="0" sldId="325"/>
            <ac:cxnSpMk id="62475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4:28:18.135" v="1378" actId="478"/>
          <ac:cxnSpMkLst>
            <pc:docMk/>
            <pc:sldMk cId="0" sldId="325"/>
            <ac:cxnSpMk id="62476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4:28:18.135" v="1378" actId="478"/>
          <ac:cxnSpMkLst>
            <pc:docMk/>
            <pc:sldMk cId="0" sldId="325"/>
            <ac:cxnSpMk id="62478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4:28:18.135" v="1378" actId="478"/>
          <ac:cxnSpMkLst>
            <pc:docMk/>
            <pc:sldMk cId="0" sldId="325"/>
            <ac:cxnSpMk id="62480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4:28:18.135" v="1378" actId="478"/>
          <ac:cxnSpMkLst>
            <pc:docMk/>
            <pc:sldMk cId="0" sldId="325"/>
            <ac:cxnSpMk id="62482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4:28:18.135" v="1378" actId="478"/>
          <ac:cxnSpMkLst>
            <pc:docMk/>
            <pc:sldMk cId="0" sldId="325"/>
            <ac:cxnSpMk id="62484" creationId="{00000000-0000-0000-0000-000000000000}"/>
          </ac:cxnSpMkLst>
        </pc:cxnChg>
      </pc:sldChg>
      <pc:sldChg chg="modSp add del mod">
        <pc:chgData name="Arthur Liu" userId="57266d67-1d41-4103-859a-8797e8098ce0" providerId="ADAL" clId="{B0C41F1F-8770-FB4B-B803-F03DED86A986}" dt="2022-07-06T05:05:22.981" v="1484" actId="2696"/>
        <pc:sldMkLst>
          <pc:docMk/>
          <pc:sldMk cId="0" sldId="326"/>
        </pc:sldMkLst>
        <pc:spChg chg="mod">
          <ac:chgData name="Arthur Liu" userId="57266d67-1d41-4103-859a-8797e8098ce0" providerId="ADAL" clId="{B0C41F1F-8770-FB4B-B803-F03DED86A986}" dt="2022-07-06T05:03:42.184" v="1458" actId="14100"/>
          <ac:spMkLst>
            <pc:docMk/>
            <pc:sldMk cId="0" sldId="326"/>
            <ac:spMk id="97282" creationId="{00000000-0000-0000-0000-000000000000}"/>
          </ac:spMkLst>
        </pc:spChg>
      </pc:sldChg>
      <pc:sldChg chg="addSp delSp modSp add mod modTransition modAnim">
        <pc:chgData name="Arthur Liu" userId="57266d67-1d41-4103-859a-8797e8098ce0" providerId="ADAL" clId="{B0C41F1F-8770-FB4B-B803-F03DED86A986}" dt="2022-07-06T08:44:34.518" v="3644"/>
        <pc:sldMkLst>
          <pc:docMk/>
          <pc:sldMk cId="0" sldId="330"/>
        </pc:sldMkLst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0" sldId="330"/>
            <ac:spMk id="2" creationId="{53B00134-693A-FF41-A99A-6D2039215D17}"/>
          </ac:spMkLst>
        </pc:spChg>
        <pc:spChg chg="mod">
          <ac:chgData name="Arthur Liu" userId="57266d67-1d41-4103-859a-8797e8098ce0" providerId="ADAL" clId="{B0C41F1F-8770-FB4B-B803-F03DED86A986}" dt="2022-07-06T07:02:54.106" v="3398" actId="20577"/>
          <ac:spMkLst>
            <pc:docMk/>
            <pc:sldMk cId="0" sldId="330"/>
            <ac:spMk id="3" creationId="{00000000-0000-0000-0000-000000000000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0" sldId="330"/>
            <ac:spMk id="4" creationId="{B5F1794F-C341-7648-ACA4-74629489A1C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0" sldId="330"/>
            <ac:spMk id="25603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0" sldId="330"/>
            <ac:spMk id="25604" creationId="{00000000-0000-0000-0000-000000000000}"/>
          </ac:spMkLst>
        </pc:spChg>
      </pc:sldChg>
      <pc:sldChg chg="modSp add del mod modTransition">
        <pc:chgData name="Arthur Liu" userId="57266d67-1d41-4103-859a-8797e8098ce0" providerId="ADAL" clId="{B0C41F1F-8770-FB4B-B803-F03DED86A986}" dt="2022-07-06T06:17:18.937" v="2196" actId="2696"/>
        <pc:sldMkLst>
          <pc:docMk/>
          <pc:sldMk cId="0" sldId="331"/>
        </pc:sldMkLst>
        <pc:spChg chg="mod">
          <ac:chgData name="Arthur Liu" userId="57266d67-1d41-4103-859a-8797e8098ce0" providerId="ADAL" clId="{B0C41F1F-8770-FB4B-B803-F03DED86A986}" dt="2022-07-05T22:48:49.468" v="491" actId="27636"/>
          <ac:spMkLst>
            <pc:docMk/>
            <pc:sldMk cId="0" sldId="331"/>
            <ac:spMk id="82946" creationId="{00000000-0000-0000-0000-000000000000}"/>
          </ac:spMkLst>
        </pc:spChg>
      </pc:sldChg>
      <pc:sldChg chg="add del modTransition">
        <pc:chgData name="Arthur Liu" userId="57266d67-1d41-4103-859a-8797e8098ce0" providerId="ADAL" clId="{B0C41F1F-8770-FB4B-B803-F03DED86A986}" dt="2022-07-06T05:02:36.055" v="1451" actId="2696"/>
        <pc:sldMkLst>
          <pc:docMk/>
          <pc:sldMk cId="0" sldId="333"/>
        </pc:sldMkLst>
      </pc:sldChg>
      <pc:sldChg chg="addSp delSp modSp add mod modTransition delAnim modShow">
        <pc:chgData name="Arthur Liu" userId="57266d67-1d41-4103-859a-8797e8098ce0" providerId="ADAL" clId="{B0C41F1F-8770-FB4B-B803-F03DED86A986}" dt="2022-07-06T08:44:34.518" v="3644"/>
        <pc:sldMkLst>
          <pc:docMk/>
          <pc:sldMk cId="0" sldId="334"/>
        </pc:sldMkLst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0" sldId="334"/>
            <ac:spMk id="2" creationId="{A16E59C4-B32D-9E4B-B70B-01D9EAEEAA27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0" sldId="334"/>
            <ac:spMk id="3" creationId="{06D34BC4-7C15-9D48-9631-49CAFE972D8B}"/>
          </ac:spMkLst>
        </pc:spChg>
        <pc:spChg chg="mod">
          <ac:chgData name="Arthur Liu" userId="57266d67-1d41-4103-859a-8797e8098ce0" providerId="ADAL" clId="{B0C41F1F-8770-FB4B-B803-F03DED86A986}" dt="2022-07-06T05:05:16.989" v="1483" actId="113"/>
          <ac:spMkLst>
            <pc:docMk/>
            <pc:sldMk cId="0" sldId="334"/>
            <ac:spMk id="99330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0" sldId="334"/>
            <ac:spMk id="99333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0" sldId="334"/>
            <ac:spMk id="99334" creationId="{00000000-0000-0000-0000-000000000000}"/>
          </ac:spMkLst>
        </pc:spChg>
        <pc:spChg chg="del mod">
          <ac:chgData name="Arthur Liu" userId="57266d67-1d41-4103-859a-8797e8098ce0" providerId="ADAL" clId="{B0C41F1F-8770-FB4B-B803-F03DED86A986}" dt="2022-07-06T05:06:13.167" v="1497" actId="478"/>
          <ac:spMkLst>
            <pc:docMk/>
            <pc:sldMk cId="0" sldId="334"/>
            <ac:spMk id="99335" creationId="{00000000-0000-0000-0000-000000000000}"/>
          </ac:spMkLst>
        </pc:spChg>
        <pc:spChg chg="del mod">
          <ac:chgData name="Arthur Liu" userId="57266d67-1d41-4103-859a-8797e8098ce0" providerId="ADAL" clId="{B0C41F1F-8770-FB4B-B803-F03DED86A986}" dt="2022-07-06T05:06:13.167" v="1497" actId="478"/>
          <ac:spMkLst>
            <pc:docMk/>
            <pc:sldMk cId="0" sldId="334"/>
            <ac:spMk id="99336" creationId="{00000000-0000-0000-0000-000000000000}"/>
          </ac:spMkLst>
        </pc:spChg>
        <pc:spChg chg="del mod">
          <ac:chgData name="Arthur Liu" userId="57266d67-1d41-4103-859a-8797e8098ce0" providerId="ADAL" clId="{B0C41F1F-8770-FB4B-B803-F03DED86A986}" dt="2022-07-06T05:06:13.167" v="1497" actId="478"/>
          <ac:spMkLst>
            <pc:docMk/>
            <pc:sldMk cId="0" sldId="334"/>
            <ac:spMk id="99337" creationId="{00000000-0000-0000-0000-000000000000}"/>
          </ac:spMkLst>
        </pc:spChg>
        <pc:spChg chg="del mod">
          <ac:chgData name="Arthur Liu" userId="57266d67-1d41-4103-859a-8797e8098ce0" providerId="ADAL" clId="{B0C41F1F-8770-FB4B-B803-F03DED86A986}" dt="2022-07-06T05:06:13.167" v="1497" actId="478"/>
          <ac:spMkLst>
            <pc:docMk/>
            <pc:sldMk cId="0" sldId="334"/>
            <ac:spMk id="99338" creationId="{00000000-0000-0000-0000-000000000000}"/>
          </ac:spMkLst>
        </pc:spChg>
        <pc:spChg chg="del mod">
          <ac:chgData name="Arthur Liu" userId="57266d67-1d41-4103-859a-8797e8098ce0" providerId="ADAL" clId="{B0C41F1F-8770-FB4B-B803-F03DED86A986}" dt="2022-07-06T05:06:13.167" v="1497" actId="478"/>
          <ac:spMkLst>
            <pc:docMk/>
            <pc:sldMk cId="0" sldId="334"/>
            <ac:spMk id="99339" creationId="{00000000-0000-0000-0000-000000000000}"/>
          </ac:spMkLst>
        </pc:spChg>
        <pc:spChg chg="del mod">
          <ac:chgData name="Arthur Liu" userId="57266d67-1d41-4103-859a-8797e8098ce0" providerId="ADAL" clId="{B0C41F1F-8770-FB4B-B803-F03DED86A986}" dt="2022-07-06T05:06:13.167" v="1497" actId="478"/>
          <ac:spMkLst>
            <pc:docMk/>
            <pc:sldMk cId="0" sldId="334"/>
            <ac:spMk id="99345" creationId="{00000000-0000-0000-0000-000000000000}"/>
          </ac:spMkLst>
        </pc:spChg>
        <pc:spChg chg="del mod">
          <ac:chgData name="Arthur Liu" userId="57266d67-1d41-4103-859a-8797e8098ce0" providerId="ADAL" clId="{B0C41F1F-8770-FB4B-B803-F03DED86A986}" dt="2022-07-06T05:06:13.167" v="1497" actId="478"/>
          <ac:spMkLst>
            <pc:docMk/>
            <pc:sldMk cId="0" sldId="334"/>
            <ac:spMk id="99347" creationId="{00000000-0000-0000-0000-000000000000}"/>
          </ac:spMkLst>
        </pc:spChg>
        <pc:spChg chg="del mod">
          <ac:chgData name="Arthur Liu" userId="57266d67-1d41-4103-859a-8797e8098ce0" providerId="ADAL" clId="{B0C41F1F-8770-FB4B-B803-F03DED86A986}" dt="2022-07-06T05:06:13.167" v="1497" actId="478"/>
          <ac:spMkLst>
            <pc:docMk/>
            <pc:sldMk cId="0" sldId="334"/>
            <ac:spMk id="99349" creationId="{00000000-0000-0000-0000-000000000000}"/>
          </ac:spMkLst>
        </pc:spChg>
        <pc:spChg chg="del mod">
          <ac:chgData name="Arthur Liu" userId="57266d67-1d41-4103-859a-8797e8098ce0" providerId="ADAL" clId="{B0C41F1F-8770-FB4B-B803-F03DED86A986}" dt="2022-07-06T05:06:13.167" v="1497" actId="478"/>
          <ac:spMkLst>
            <pc:docMk/>
            <pc:sldMk cId="0" sldId="334"/>
            <ac:spMk id="99351" creationId="{00000000-0000-0000-0000-000000000000}"/>
          </ac:spMkLst>
        </pc:spChg>
        <pc:spChg chg="del mod">
          <ac:chgData name="Arthur Liu" userId="57266d67-1d41-4103-859a-8797e8098ce0" providerId="ADAL" clId="{B0C41F1F-8770-FB4B-B803-F03DED86A986}" dt="2022-07-06T05:06:13.167" v="1497" actId="478"/>
          <ac:spMkLst>
            <pc:docMk/>
            <pc:sldMk cId="0" sldId="334"/>
            <ac:spMk id="99352" creationId="{00000000-0000-0000-0000-000000000000}"/>
          </ac:spMkLst>
        </pc:spChg>
        <pc:spChg chg="del mod">
          <ac:chgData name="Arthur Liu" userId="57266d67-1d41-4103-859a-8797e8098ce0" providerId="ADAL" clId="{B0C41F1F-8770-FB4B-B803-F03DED86A986}" dt="2022-07-06T05:06:13.167" v="1497" actId="478"/>
          <ac:spMkLst>
            <pc:docMk/>
            <pc:sldMk cId="0" sldId="334"/>
            <ac:spMk id="99353" creationId="{00000000-0000-0000-0000-000000000000}"/>
          </ac:spMkLst>
        </pc:spChg>
        <pc:spChg chg="del mod">
          <ac:chgData name="Arthur Liu" userId="57266d67-1d41-4103-859a-8797e8098ce0" providerId="ADAL" clId="{B0C41F1F-8770-FB4B-B803-F03DED86A986}" dt="2022-07-06T05:06:13.167" v="1497" actId="478"/>
          <ac:spMkLst>
            <pc:docMk/>
            <pc:sldMk cId="0" sldId="334"/>
            <ac:spMk id="99354" creationId="{00000000-0000-0000-0000-000000000000}"/>
          </ac:spMkLst>
        </pc:spChg>
        <pc:spChg chg="del mod">
          <ac:chgData name="Arthur Liu" userId="57266d67-1d41-4103-859a-8797e8098ce0" providerId="ADAL" clId="{B0C41F1F-8770-FB4B-B803-F03DED86A986}" dt="2022-07-06T05:06:13.167" v="1497" actId="478"/>
          <ac:spMkLst>
            <pc:docMk/>
            <pc:sldMk cId="0" sldId="334"/>
            <ac:spMk id="99358" creationId="{00000000-0000-0000-0000-000000000000}"/>
          </ac:spMkLst>
        </pc:spChg>
        <pc:spChg chg="del mod">
          <ac:chgData name="Arthur Liu" userId="57266d67-1d41-4103-859a-8797e8098ce0" providerId="ADAL" clId="{B0C41F1F-8770-FB4B-B803-F03DED86A986}" dt="2022-07-06T05:06:13.167" v="1497" actId="478"/>
          <ac:spMkLst>
            <pc:docMk/>
            <pc:sldMk cId="0" sldId="334"/>
            <ac:spMk id="99360" creationId="{00000000-0000-0000-0000-000000000000}"/>
          </ac:spMkLst>
        </pc:spChg>
        <pc:spChg chg="del mod">
          <ac:chgData name="Arthur Liu" userId="57266d67-1d41-4103-859a-8797e8098ce0" providerId="ADAL" clId="{B0C41F1F-8770-FB4B-B803-F03DED86A986}" dt="2022-07-06T05:06:13.167" v="1497" actId="478"/>
          <ac:spMkLst>
            <pc:docMk/>
            <pc:sldMk cId="0" sldId="334"/>
            <ac:spMk id="99362" creationId="{00000000-0000-0000-0000-000000000000}"/>
          </ac:spMkLst>
        </pc:spChg>
        <pc:spChg chg="del mod">
          <ac:chgData name="Arthur Liu" userId="57266d67-1d41-4103-859a-8797e8098ce0" providerId="ADAL" clId="{B0C41F1F-8770-FB4B-B803-F03DED86A986}" dt="2022-07-06T05:06:08.679" v="1495" actId="478"/>
          <ac:spMkLst>
            <pc:docMk/>
            <pc:sldMk cId="0" sldId="334"/>
            <ac:spMk id="303108" creationId="{00000000-0000-0000-0000-000000000000}"/>
          </ac:spMkLst>
        </pc:spChg>
        <pc:spChg chg="del mod">
          <ac:chgData name="Arthur Liu" userId="57266d67-1d41-4103-859a-8797e8098ce0" providerId="ADAL" clId="{B0C41F1F-8770-FB4B-B803-F03DED86A986}" dt="2022-07-06T05:06:10.011" v="1496" actId="478"/>
          <ac:spMkLst>
            <pc:docMk/>
            <pc:sldMk cId="0" sldId="334"/>
            <ac:spMk id="303109" creationId="{00000000-0000-0000-0000-000000000000}"/>
          </ac:spMkLst>
        </pc:spChg>
        <pc:cxnChg chg="del mod">
          <ac:chgData name="Arthur Liu" userId="57266d67-1d41-4103-859a-8797e8098ce0" providerId="ADAL" clId="{B0C41F1F-8770-FB4B-B803-F03DED86A986}" dt="2022-07-06T05:06:13.167" v="1497" actId="478"/>
          <ac:cxnSpMkLst>
            <pc:docMk/>
            <pc:sldMk cId="0" sldId="334"/>
            <ac:cxnSpMk id="99340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5:06:13.167" v="1497" actId="478"/>
          <ac:cxnSpMkLst>
            <pc:docMk/>
            <pc:sldMk cId="0" sldId="334"/>
            <ac:cxnSpMk id="99341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5:06:13.167" v="1497" actId="478"/>
          <ac:cxnSpMkLst>
            <pc:docMk/>
            <pc:sldMk cId="0" sldId="334"/>
            <ac:cxnSpMk id="99342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5:06:13.167" v="1497" actId="478"/>
          <ac:cxnSpMkLst>
            <pc:docMk/>
            <pc:sldMk cId="0" sldId="334"/>
            <ac:cxnSpMk id="99343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5:06:13.167" v="1497" actId="478"/>
          <ac:cxnSpMkLst>
            <pc:docMk/>
            <pc:sldMk cId="0" sldId="334"/>
            <ac:cxnSpMk id="99344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5:06:13.167" v="1497" actId="478"/>
          <ac:cxnSpMkLst>
            <pc:docMk/>
            <pc:sldMk cId="0" sldId="334"/>
            <ac:cxnSpMk id="99346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5:06:13.167" v="1497" actId="478"/>
          <ac:cxnSpMkLst>
            <pc:docMk/>
            <pc:sldMk cId="0" sldId="334"/>
            <ac:cxnSpMk id="99348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5:06:13.167" v="1497" actId="478"/>
          <ac:cxnSpMkLst>
            <pc:docMk/>
            <pc:sldMk cId="0" sldId="334"/>
            <ac:cxnSpMk id="99350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5:06:13.167" v="1497" actId="478"/>
          <ac:cxnSpMkLst>
            <pc:docMk/>
            <pc:sldMk cId="0" sldId="334"/>
            <ac:cxnSpMk id="99355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5:06:13.167" v="1497" actId="478"/>
          <ac:cxnSpMkLst>
            <pc:docMk/>
            <pc:sldMk cId="0" sldId="334"/>
            <ac:cxnSpMk id="99356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5:06:13.167" v="1497" actId="478"/>
          <ac:cxnSpMkLst>
            <pc:docMk/>
            <pc:sldMk cId="0" sldId="334"/>
            <ac:cxnSpMk id="99357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5:06:13.167" v="1497" actId="478"/>
          <ac:cxnSpMkLst>
            <pc:docMk/>
            <pc:sldMk cId="0" sldId="334"/>
            <ac:cxnSpMk id="99359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5:06:13.167" v="1497" actId="478"/>
          <ac:cxnSpMkLst>
            <pc:docMk/>
            <pc:sldMk cId="0" sldId="334"/>
            <ac:cxnSpMk id="99361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5:06:13.167" v="1497" actId="478"/>
          <ac:cxnSpMkLst>
            <pc:docMk/>
            <pc:sldMk cId="0" sldId="334"/>
            <ac:cxnSpMk id="99363" creationId="{00000000-0000-0000-0000-000000000000}"/>
          </ac:cxnSpMkLst>
        </pc:cxnChg>
      </pc:sldChg>
      <pc:sldChg chg="modSp add del mod modTransition modShow">
        <pc:chgData name="Arthur Liu" userId="57266d67-1d41-4103-859a-8797e8098ce0" providerId="ADAL" clId="{B0C41F1F-8770-FB4B-B803-F03DED86A986}" dt="2022-07-06T04:23:19.860" v="1350" actId="2696"/>
        <pc:sldMkLst>
          <pc:docMk/>
          <pc:sldMk cId="2338035837" sldId="335"/>
        </pc:sldMkLst>
        <pc:spChg chg="mod">
          <ac:chgData name="Arthur Liu" userId="57266d67-1d41-4103-859a-8797e8098ce0" providerId="ADAL" clId="{B0C41F1F-8770-FB4B-B803-F03DED86A986}" dt="2022-07-06T04:22:21.466" v="1337" actId="14100"/>
          <ac:spMkLst>
            <pc:docMk/>
            <pc:sldMk cId="2338035837" sldId="335"/>
            <ac:spMk id="12290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4:22:47.230" v="1344" actId="20577"/>
          <ac:spMkLst>
            <pc:docMk/>
            <pc:sldMk cId="2338035837" sldId="335"/>
            <ac:spMk id="12291" creationId="{00000000-0000-0000-0000-000000000000}"/>
          </ac:spMkLst>
        </pc:spChg>
      </pc:sldChg>
      <pc:sldChg chg="del">
        <pc:chgData name="Arthur Liu" userId="57266d67-1d41-4103-859a-8797e8098ce0" providerId="ADAL" clId="{B0C41F1F-8770-FB4B-B803-F03DED86A986}" dt="2022-07-05T22:48:43.360" v="476" actId="2696"/>
        <pc:sldMkLst>
          <pc:docMk/>
          <pc:sldMk cId="4231020834" sldId="335"/>
        </pc:sldMkLst>
      </pc:sldChg>
      <pc:sldChg chg="addSp delSp modSp add mod modTransition">
        <pc:chgData name="Arthur Liu" userId="57266d67-1d41-4103-859a-8797e8098ce0" providerId="ADAL" clId="{B0C41F1F-8770-FB4B-B803-F03DED86A986}" dt="2022-07-06T08:44:34.518" v="3644"/>
        <pc:sldMkLst>
          <pc:docMk/>
          <pc:sldMk cId="2890529587" sldId="336"/>
        </pc:sldMkLst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2890529587" sldId="336"/>
            <ac:spMk id="2" creationId="{FAAB6CE7-8E8B-324D-986F-3C54B885030A}"/>
          </ac:spMkLst>
        </pc:spChg>
        <pc:spChg chg="mod">
          <ac:chgData name="Arthur Liu" userId="57266d67-1d41-4103-859a-8797e8098ce0" providerId="ADAL" clId="{B0C41F1F-8770-FB4B-B803-F03DED86A986}" dt="2022-07-06T07:15:27.369" v="3620" actId="20577"/>
          <ac:spMkLst>
            <pc:docMk/>
            <pc:sldMk cId="2890529587" sldId="336"/>
            <ac:spMk id="3" creationId="{00000000-0000-0000-0000-000000000000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2890529587" sldId="336"/>
            <ac:spMk id="4" creationId="{157C028B-569D-6B48-BE24-F107D33C3DB8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2890529587" sldId="336"/>
            <ac:spMk id="27651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2890529587" sldId="336"/>
            <ac:spMk id="27652" creationId="{00000000-0000-0000-0000-000000000000}"/>
          </ac:spMkLst>
        </pc:spChg>
      </pc:sldChg>
      <pc:sldChg chg="del">
        <pc:chgData name="Arthur Liu" userId="57266d67-1d41-4103-859a-8797e8098ce0" providerId="ADAL" clId="{B0C41F1F-8770-FB4B-B803-F03DED86A986}" dt="2022-07-05T22:48:43.360" v="476" actId="2696"/>
        <pc:sldMkLst>
          <pc:docMk/>
          <pc:sldMk cId="2813646171" sldId="337"/>
        </pc:sldMkLst>
      </pc:sldChg>
      <pc:sldChg chg="addSp delSp modSp add mod modTransition">
        <pc:chgData name="Arthur Liu" userId="57266d67-1d41-4103-859a-8797e8098ce0" providerId="ADAL" clId="{B0C41F1F-8770-FB4B-B803-F03DED86A986}" dt="2022-07-06T08:44:34.518" v="3644"/>
        <pc:sldMkLst>
          <pc:docMk/>
          <pc:sldMk cId="2928784940" sldId="337"/>
        </pc:sldMkLst>
        <pc:spChg chg="mod">
          <ac:chgData name="Arthur Liu" userId="57266d67-1d41-4103-859a-8797e8098ce0" providerId="ADAL" clId="{B0C41F1F-8770-FB4B-B803-F03DED86A986}" dt="2022-07-06T00:25:09.136" v="1284" actId="207"/>
          <ac:spMkLst>
            <pc:docMk/>
            <pc:sldMk cId="2928784940" sldId="337"/>
            <ac:spMk id="3" creationId="{00000000-0000-0000-0000-000000000000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2928784940" sldId="337"/>
            <ac:spMk id="4" creationId="{FE513817-FA1A-EE4D-A34D-3E80272DD37C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2928784940" sldId="337"/>
            <ac:spMk id="5" creationId="{901D66AA-06A3-5F48-96C9-C50383A5BE4E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2928784940" sldId="337"/>
            <ac:spMk id="7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2928784940" sldId="337"/>
            <ac:spMk id="8" creationId="{00000000-0000-0000-0000-000000000000}"/>
          </ac:spMkLst>
        </pc:spChg>
      </pc:sldChg>
      <pc:sldChg chg="addSp delSp modSp add">
        <pc:chgData name="Arthur Liu" userId="57266d67-1d41-4103-859a-8797e8098ce0" providerId="ADAL" clId="{B0C41F1F-8770-FB4B-B803-F03DED86A986}" dt="2022-07-06T08:44:34.518" v="3644"/>
        <pc:sldMkLst>
          <pc:docMk/>
          <pc:sldMk cId="361615526" sldId="338"/>
        </pc:sldMkLst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361615526" sldId="338"/>
            <ac:spMk id="2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361615526" sldId="338"/>
            <ac:spMk id="3" creationId="{00000000-0000-0000-0000-000000000000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361615526" sldId="338"/>
            <ac:spMk id="4" creationId="{DE1EB058-CCE9-0646-9BA7-D22DC0901A2B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361615526" sldId="338"/>
            <ac:spMk id="5" creationId="{5448ACB7-9C17-484E-9CF5-AA5D3806C8EB}"/>
          </ac:spMkLst>
        </pc:spChg>
      </pc:sldChg>
      <pc:sldChg chg="del">
        <pc:chgData name="Arthur Liu" userId="57266d67-1d41-4103-859a-8797e8098ce0" providerId="ADAL" clId="{B0C41F1F-8770-FB4B-B803-F03DED86A986}" dt="2022-07-05T22:48:43.360" v="476" actId="2696"/>
        <pc:sldMkLst>
          <pc:docMk/>
          <pc:sldMk cId="2605374164" sldId="338"/>
        </pc:sldMkLst>
      </pc:sldChg>
      <pc:sldChg chg="addSp delSp modSp add mod">
        <pc:chgData name="Arthur Liu" userId="57266d67-1d41-4103-859a-8797e8098ce0" providerId="ADAL" clId="{B0C41F1F-8770-FB4B-B803-F03DED86A986}" dt="2022-07-06T08:44:34.518" v="3644"/>
        <pc:sldMkLst>
          <pc:docMk/>
          <pc:sldMk cId="984546439" sldId="339"/>
        </pc:sldMkLst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984546439" sldId="339"/>
            <ac:spMk id="2" creationId="{E9DA7EA5-8014-3647-B9C8-8AF602678B79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984546439" sldId="339"/>
            <ac:spMk id="3" creationId="{D80D95A3-80D1-9940-9B44-FA7414E8AC37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984546439" sldId="339"/>
            <ac:spMk id="6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984546439" sldId="339"/>
            <ac:spMk id="7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0:25:36.387" v="1285" actId="14100"/>
          <ac:spMkLst>
            <pc:docMk/>
            <pc:sldMk cId="984546439" sldId="339"/>
            <ac:spMk id="25" creationId="{00000000-0000-0000-0000-000000000000}"/>
          </ac:spMkLst>
        </pc:spChg>
      </pc:sldChg>
      <pc:sldChg chg="addSp delSp modSp add mod modTransition">
        <pc:chgData name="Arthur Liu" userId="57266d67-1d41-4103-859a-8797e8098ce0" providerId="ADAL" clId="{B0C41F1F-8770-FB4B-B803-F03DED86A986}" dt="2022-07-06T08:44:34.518" v="3644"/>
        <pc:sldMkLst>
          <pc:docMk/>
          <pc:sldMk cId="1665728378" sldId="340"/>
        </pc:sldMkLst>
        <pc:spChg chg="mod">
          <ac:chgData name="Arthur Liu" userId="57266d67-1d41-4103-859a-8797e8098ce0" providerId="ADAL" clId="{B0C41F1F-8770-FB4B-B803-F03DED86A986}" dt="2022-07-06T07:05:49.259" v="3402" actId="207"/>
          <ac:spMkLst>
            <pc:docMk/>
            <pc:sldMk cId="1665728378" sldId="340"/>
            <ac:spMk id="3" creationId="{00000000-0000-0000-0000-000000000000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1665728378" sldId="340"/>
            <ac:spMk id="4" creationId="{F5C69577-039C-3444-9674-8B4CCE6E6A2C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1665728378" sldId="340"/>
            <ac:spMk id="5" creationId="{4073D5A1-1973-6541-B364-47F8FEDF6217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1665728378" sldId="340"/>
            <ac:spMk id="8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1665728378" sldId="340"/>
            <ac:spMk id="9" creationId="{00000000-0000-0000-0000-000000000000}"/>
          </ac:spMkLst>
        </pc:spChg>
        <pc:graphicFrameChg chg="mod modGraphic">
          <ac:chgData name="Arthur Liu" userId="57266d67-1d41-4103-859a-8797e8098ce0" providerId="ADAL" clId="{B0C41F1F-8770-FB4B-B803-F03DED86A986}" dt="2022-07-06T00:03:18.500" v="1068" actId="113"/>
          <ac:graphicFrameMkLst>
            <pc:docMk/>
            <pc:sldMk cId="1665728378" sldId="340"/>
            <ac:graphicFrameMk id="7" creationId="{00000000-0000-0000-0000-000000000000}"/>
          </ac:graphicFrameMkLst>
        </pc:graphicFrameChg>
      </pc:sldChg>
      <pc:sldChg chg="del">
        <pc:chgData name="Arthur Liu" userId="57266d67-1d41-4103-859a-8797e8098ce0" providerId="ADAL" clId="{B0C41F1F-8770-FB4B-B803-F03DED86A986}" dt="2022-07-05T22:48:43.360" v="476" actId="2696"/>
        <pc:sldMkLst>
          <pc:docMk/>
          <pc:sldMk cId="644949958" sldId="341"/>
        </pc:sldMkLst>
      </pc:sldChg>
      <pc:sldChg chg="addSp delSp modSp add mod modTransition modAnim modNotesTx">
        <pc:chgData name="Arthur Liu" userId="57266d67-1d41-4103-859a-8797e8098ce0" providerId="ADAL" clId="{B0C41F1F-8770-FB4B-B803-F03DED86A986}" dt="2022-07-06T08:44:34.518" v="3644"/>
        <pc:sldMkLst>
          <pc:docMk/>
          <pc:sldMk cId="3647571551" sldId="341"/>
        </pc:sldMkLst>
        <pc:spChg chg="mod">
          <ac:chgData name="Arthur Liu" userId="57266d67-1d41-4103-859a-8797e8098ce0" providerId="ADAL" clId="{B0C41F1F-8770-FB4B-B803-F03DED86A986}" dt="2022-07-06T06:25:43.130" v="2313" actId="1076"/>
          <ac:spMkLst>
            <pc:docMk/>
            <pc:sldMk cId="3647571551" sldId="341"/>
            <ac:spMk id="2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3647571551" sldId="341"/>
            <ac:spMk id="3" creationId="{00000000-0000-0000-0000-000000000000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3647571551" sldId="341"/>
            <ac:spMk id="5" creationId="{71A5B547-8840-FE43-9C89-0B9A76FBDBB7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3647571551" sldId="341"/>
            <ac:spMk id="6" creationId="{4AA2D2E1-0932-C343-B1BF-573EA7B5B542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3647571551" sldId="341"/>
            <ac:spMk id="24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6:25:51.322" v="2316" actId="164"/>
          <ac:spMkLst>
            <pc:docMk/>
            <pc:sldMk cId="3647571551" sldId="341"/>
            <ac:spMk id="26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6:25:51.322" v="2316" actId="164"/>
          <ac:spMkLst>
            <pc:docMk/>
            <pc:sldMk cId="3647571551" sldId="341"/>
            <ac:spMk id="27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6:25:51.322" v="2316" actId="164"/>
          <ac:spMkLst>
            <pc:docMk/>
            <pc:sldMk cId="3647571551" sldId="341"/>
            <ac:spMk id="28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6:25:51.322" v="2316" actId="164"/>
          <ac:spMkLst>
            <pc:docMk/>
            <pc:sldMk cId="3647571551" sldId="341"/>
            <ac:spMk id="29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6:25:51.322" v="2316" actId="164"/>
          <ac:spMkLst>
            <pc:docMk/>
            <pc:sldMk cId="3647571551" sldId="341"/>
            <ac:spMk id="30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6:25:51.322" v="2316" actId="164"/>
          <ac:spMkLst>
            <pc:docMk/>
            <pc:sldMk cId="3647571551" sldId="341"/>
            <ac:spMk id="31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6:25:51.322" v="2316" actId="164"/>
          <ac:spMkLst>
            <pc:docMk/>
            <pc:sldMk cId="3647571551" sldId="341"/>
            <ac:spMk id="39" creationId="{00000000-0000-0000-0000-000000000000}"/>
          </ac:spMkLst>
        </pc:spChg>
        <pc:grpChg chg="add mod">
          <ac:chgData name="Arthur Liu" userId="57266d67-1d41-4103-859a-8797e8098ce0" providerId="ADAL" clId="{B0C41F1F-8770-FB4B-B803-F03DED86A986}" dt="2022-07-06T06:25:51.322" v="2316" actId="164"/>
          <ac:grpSpMkLst>
            <pc:docMk/>
            <pc:sldMk cId="3647571551" sldId="341"/>
            <ac:grpSpMk id="4" creationId="{62DAC7E5-FD89-6742-9091-0B3FD7E78471}"/>
          </ac:grpSpMkLst>
        </pc:grpChg>
        <pc:cxnChg chg="mod">
          <ac:chgData name="Arthur Liu" userId="57266d67-1d41-4103-859a-8797e8098ce0" providerId="ADAL" clId="{B0C41F1F-8770-FB4B-B803-F03DED86A986}" dt="2022-07-06T06:25:51.322" v="2316" actId="164"/>
          <ac:cxnSpMkLst>
            <pc:docMk/>
            <pc:sldMk cId="3647571551" sldId="341"/>
            <ac:cxnSpMk id="32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6:25:51.322" v="2316" actId="164"/>
          <ac:cxnSpMkLst>
            <pc:docMk/>
            <pc:sldMk cId="3647571551" sldId="341"/>
            <ac:cxnSpMk id="33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6:25:51.322" v="2316" actId="164"/>
          <ac:cxnSpMkLst>
            <pc:docMk/>
            <pc:sldMk cId="3647571551" sldId="341"/>
            <ac:cxnSpMk id="34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6:25:51.322" v="2316" actId="164"/>
          <ac:cxnSpMkLst>
            <pc:docMk/>
            <pc:sldMk cId="3647571551" sldId="341"/>
            <ac:cxnSpMk id="35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6:25:51.322" v="2316" actId="164"/>
          <ac:cxnSpMkLst>
            <pc:docMk/>
            <pc:sldMk cId="3647571551" sldId="341"/>
            <ac:cxnSpMk id="36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6:25:51.322" v="2316" actId="164"/>
          <ac:cxnSpMkLst>
            <pc:docMk/>
            <pc:sldMk cId="3647571551" sldId="341"/>
            <ac:cxnSpMk id="40" creationId="{00000000-0000-0000-0000-000000000000}"/>
          </ac:cxnSpMkLst>
        </pc:cxnChg>
      </pc:sldChg>
      <pc:sldChg chg="addSp delSp modSp add modTransition modAnim modNotesTx">
        <pc:chgData name="Arthur Liu" userId="57266d67-1d41-4103-859a-8797e8098ce0" providerId="ADAL" clId="{B0C41F1F-8770-FB4B-B803-F03DED86A986}" dt="2022-07-06T08:44:34.518" v="3644"/>
        <pc:sldMkLst>
          <pc:docMk/>
          <pc:sldMk cId="1855765712" sldId="342"/>
        </pc:sldMkLst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1855765712" sldId="342"/>
            <ac:spMk id="3" creationId="{00000000-0000-0000-0000-000000000000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1855765712" sldId="342"/>
            <ac:spMk id="5" creationId="{D56F9C2A-89CA-824B-9E02-699CCA0595B5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1855765712" sldId="342"/>
            <ac:spMk id="6" creationId="{BD4BAAE6-1949-4B44-97AC-109D296A95C8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1855765712" sldId="342"/>
            <ac:spMk id="24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6:26:32.957" v="2324" actId="164"/>
          <ac:spMkLst>
            <pc:docMk/>
            <pc:sldMk cId="1855765712" sldId="342"/>
            <ac:spMk id="45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6:26:32.957" v="2324" actId="164"/>
          <ac:spMkLst>
            <pc:docMk/>
            <pc:sldMk cId="1855765712" sldId="342"/>
            <ac:spMk id="46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6:26:32.957" v="2324" actId="164"/>
          <ac:spMkLst>
            <pc:docMk/>
            <pc:sldMk cId="1855765712" sldId="342"/>
            <ac:spMk id="48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6:26:32.957" v="2324" actId="164"/>
          <ac:spMkLst>
            <pc:docMk/>
            <pc:sldMk cId="1855765712" sldId="342"/>
            <ac:spMk id="49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6:26:32.957" v="2324" actId="164"/>
          <ac:spMkLst>
            <pc:docMk/>
            <pc:sldMk cId="1855765712" sldId="342"/>
            <ac:spMk id="50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6:26:32.957" v="2324" actId="164"/>
          <ac:spMkLst>
            <pc:docMk/>
            <pc:sldMk cId="1855765712" sldId="342"/>
            <ac:spMk id="56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6:26:32.957" v="2324" actId="164"/>
          <ac:spMkLst>
            <pc:docMk/>
            <pc:sldMk cId="1855765712" sldId="342"/>
            <ac:spMk id="58" creationId="{00000000-0000-0000-0000-000000000000}"/>
          </ac:spMkLst>
        </pc:spChg>
        <pc:grpChg chg="add mod">
          <ac:chgData name="Arthur Liu" userId="57266d67-1d41-4103-859a-8797e8098ce0" providerId="ADAL" clId="{B0C41F1F-8770-FB4B-B803-F03DED86A986}" dt="2022-07-06T06:26:32.957" v="2324" actId="164"/>
          <ac:grpSpMkLst>
            <pc:docMk/>
            <pc:sldMk cId="1855765712" sldId="342"/>
            <ac:grpSpMk id="4" creationId="{5AC33C9A-38AF-3849-80D0-27BDEED6AC81}"/>
          </ac:grpSpMkLst>
        </pc:grpChg>
        <pc:cxnChg chg="mod">
          <ac:chgData name="Arthur Liu" userId="57266d67-1d41-4103-859a-8797e8098ce0" providerId="ADAL" clId="{B0C41F1F-8770-FB4B-B803-F03DED86A986}" dt="2022-07-06T06:26:32.957" v="2324" actId="164"/>
          <ac:cxnSpMkLst>
            <pc:docMk/>
            <pc:sldMk cId="1855765712" sldId="342"/>
            <ac:cxnSpMk id="51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6:26:32.957" v="2324" actId="164"/>
          <ac:cxnSpMkLst>
            <pc:docMk/>
            <pc:sldMk cId="1855765712" sldId="342"/>
            <ac:cxnSpMk id="52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6:26:32.957" v="2324" actId="164"/>
          <ac:cxnSpMkLst>
            <pc:docMk/>
            <pc:sldMk cId="1855765712" sldId="342"/>
            <ac:cxnSpMk id="53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6:26:32.957" v="2324" actId="164"/>
          <ac:cxnSpMkLst>
            <pc:docMk/>
            <pc:sldMk cId="1855765712" sldId="342"/>
            <ac:cxnSpMk id="55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6:26:32.957" v="2324" actId="164"/>
          <ac:cxnSpMkLst>
            <pc:docMk/>
            <pc:sldMk cId="1855765712" sldId="342"/>
            <ac:cxnSpMk id="57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6:26:32.957" v="2324" actId="164"/>
          <ac:cxnSpMkLst>
            <pc:docMk/>
            <pc:sldMk cId="1855765712" sldId="342"/>
            <ac:cxnSpMk id="59" creationId="{00000000-0000-0000-0000-000000000000}"/>
          </ac:cxnSpMkLst>
        </pc:cxnChg>
      </pc:sldChg>
      <pc:sldChg chg="modSp add del mod modTransition">
        <pc:chgData name="Arthur Liu" userId="57266d67-1d41-4103-859a-8797e8098ce0" providerId="ADAL" clId="{B0C41F1F-8770-FB4B-B803-F03DED86A986}" dt="2022-07-06T04:20:21.970" v="1298" actId="2696"/>
        <pc:sldMkLst>
          <pc:docMk/>
          <pc:sldMk cId="1875764924" sldId="343"/>
        </pc:sldMkLst>
        <pc:spChg chg="mod">
          <ac:chgData name="Arthur Liu" userId="57266d67-1d41-4103-859a-8797e8098ce0" providerId="ADAL" clId="{B0C41F1F-8770-FB4B-B803-F03DED86A986}" dt="2022-07-06T00:06:20.312" v="1186" actId="14100"/>
          <ac:spMkLst>
            <pc:docMk/>
            <pc:sldMk cId="1875764924" sldId="343"/>
            <ac:spMk id="3" creationId="{00000000-0000-0000-0000-000000000000}"/>
          </ac:spMkLst>
        </pc:spChg>
      </pc:sldChg>
      <pc:sldChg chg="addSp delSp modSp add modTransition">
        <pc:chgData name="Arthur Liu" userId="57266d67-1d41-4103-859a-8797e8098ce0" providerId="ADAL" clId="{B0C41F1F-8770-FB4B-B803-F03DED86A986}" dt="2022-07-06T08:44:34.518" v="3644"/>
        <pc:sldMkLst>
          <pc:docMk/>
          <pc:sldMk cId="3263632881" sldId="344"/>
        </pc:sldMkLst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3263632881" sldId="344"/>
            <ac:spMk id="3" creationId="{0891E309-D526-9A4F-B39A-55F857DE54EC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3263632881" sldId="344"/>
            <ac:spMk id="4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3263632881" sldId="344"/>
            <ac:spMk id="5" creationId="{00000000-0000-0000-0000-000000000000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3263632881" sldId="344"/>
            <ac:spMk id="42" creationId="{0F860F0A-2258-4D4F-9875-F003E0470650}"/>
          </ac:spMkLst>
        </pc:spChg>
      </pc:sldChg>
      <pc:sldChg chg="addSp delSp modSp add mod modTransition">
        <pc:chgData name="Arthur Liu" userId="57266d67-1d41-4103-859a-8797e8098ce0" providerId="ADAL" clId="{B0C41F1F-8770-FB4B-B803-F03DED86A986}" dt="2022-07-06T08:44:34.518" v="3644"/>
        <pc:sldMkLst>
          <pc:docMk/>
          <pc:sldMk cId="3122059375" sldId="346"/>
        </pc:sldMkLst>
        <pc:spChg chg="mod">
          <ac:chgData name="Arthur Liu" userId="57266d67-1d41-4103-859a-8797e8098ce0" providerId="ADAL" clId="{B0C41F1F-8770-FB4B-B803-F03DED86A986}" dt="2022-07-06T04:30:42.093" v="1389" actId="20577"/>
          <ac:spMkLst>
            <pc:docMk/>
            <pc:sldMk cId="3122059375" sldId="346"/>
            <ac:spMk id="3" creationId="{00000000-0000-0000-0000-000000000000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3122059375" sldId="346"/>
            <ac:spMk id="4" creationId="{576E4408-CA0F-E443-9C5E-2618B96EA9F9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3122059375" sldId="346"/>
            <ac:spMk id="5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3122059375" sldId="346"/>
            <ac:spMk id="6" creationId="{00000000-0000-0000-0000-000000000000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3122059375" sldId="346"/>
            <ac:spMk id="7" creationId="{1CD0C405-A25C-744E-A27B-0159921AAEA6}"/>
          </ac:spMkLst>
        </pc:spChg>
        <pc:spChg chg="del">
          <ac:chgData name="Arthur Liu" userId="57266d67-1d41-4103-859a-8797e8098ce0" providerId="ADAL" clId="{B0C41F1F-8770-FB4B-B803-F03DED86A986}" dt="2022-07-06T04:30:31.200" v="1380" actId="478"/>
          <ac:spMkLst>
            <pc:docMk/>
            <pc:sldMk cId="3122059375" sldId="346"/>
            <ac:spMk id="8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4:30:31.200" v="1380" actId="478"/>
          <ac:spMkLst>
            <pc:docMk/>
            <pc:sldMk cId="3122059375" sldId="346"/>
            <ac:spMk id="9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4:30:31.200" v="1380" actId="478"/>
          <ac:spMkLst>
            <pc:docMk/>
            <pc:sldMk cId="3122059375" sldId="346"/>
            <ac:spMk id="10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4:30:31.200" v="1380" actId="478"/>
          <ac:spMkLst>
            <pc:docMk/>
            <pc:sldMk cId="3122059375" sldId="346"/>
            <ac:spMk id="11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4:30:31.200" v="1380" actId="478"/>
          <ac:spMkLst>
            <pc:docMk/>
            <pc:sldMk cId="3122059375" sldId="346"/>
            <ac:spMk id="12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4:30:31.200" v="1380" actId="478"/>
          <ac:spMkLst>
            <pc:docMk/>
            <pc:sldMk cId="3122059375" sldId="346"/>
            <ac:spMk id="13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4:30:31.200" v="1380" actId="478"/>
          <ac:spMkLst>
            <pc:docMk/>
            <pc:sldMk cId="3122059375" sldId="346"/>
            <ac:spMk id="19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4:30:31.200" v="1380" actId="478"/>
          <ac:spMkLst>
            <pc:docMk/>
            <pc:sldMk cId="3122059375" sldId="346"/>
            <ac:spMk id="21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4:30:31.200" v="1380" actId="478"/>
          <ac:spMkLst>
            <pc:docMk/>
            <pc:sldMk cId="3122059375" sldId="346"/>
            <ac:spMk id="23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4:30:31.200" v="1380" actId="478"/>
          <ac:spMkLst>
            <pc:docMk/>
            <pc:sldMk cId="3122059375" sldId="346"/>
            <ac:spMk id="25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4:30:31.430" v="1381"/>
          <ac:spMkLst>
            <pc:docMk/>
            <pc:sldMk cId="3122059375" sldId="346"/>
            <ac:spMk id="28" creationId="{1B89AB78-17B7-C145-B6BC-9A3E5A880BD0}"/>
          </ac:spMkLst>
        </pc:spChg>
        <pc:spChg chg="mod">
          <ac:chgData name="Arthur Liu" userId="57266d67-1d41-4103-859a-8797e8098ce0" providerId="ADAL" clId="{B0C41F1F-8770-FB4B-B803-F03DED86A986}" dt="2022-07-06T04:30:31.430" v="1381"/>
          <ac:spMkLst>
            <pc:docMk/>
            <pc:sldMk cId="3122059375" sldId="346"/>
            <ac:spMk id="29" creationId="{65DD6474-9E15-BD4D-8629-2F6A15336928}"/>
          </ac:spMkLst>
        </pc:spChg>
        <pc:spChg chg="mod">
          <ac:chgData name="Arthur Liu" userId="57266d67-1d41-4103-859a-8797e8098ce0" providerId="ADAL" clId="{B0C41F1F-8770-FB4B-B803-F03DED86A986}" dt="2022-07-06T04:30:31.430" v="1381"/>
          <ac:spMkLst>
            <pc:docMk/>
            <pc:sldMk cId="3122059375" sldId="346"/>
            <ac:spMk id="30" creationId="{3CBC36B8-96AF-844A-8232-9ACA430ADE9C}"/>
          </ac:spMkLst>
        </pc:spChg>
        <pc:spChg chg="mod">
          <ac:chgData name="Arthur Liu" userId="57266d67-1d41-4103-859a-8797e8098ce0" providerId="ADAL" clId="{B0C41F1F-8770-FB4B-B803-F03DED86A986}" dt="2022-07-06T04:30:31.430" v="1381"/>
          <ac:spMkLst>
            <pc:docMk/>
            <pc:sldMk cId="3122059375" sldId="346"/>
            <ac:spMk id="31" creationId="{2EFFC065-B562-654E-9340-E56A1EA27E5C}"/>
          </ac:spMkLst>
        </pc:spChg>
        <pc:spChg chg="mod">
          <ac:chgData name="Arthur Liu" userId="57266d67-1d41-4103-859a-8797e8098ce0" providerId="ADAL" clId="{B0C41F1F-8770-FB4B-B803-F03DED86A986}" dt="2022-07-06T04:30:31.430" v="1381"/>
          <ac:spMkLst>
            <pc:docMk/>
            <pc:sldMk cId="3122059375" sldId="346"/>
            <ac:spMk id="32" creationId="{8300BBFE-19A6-E049-88D8-F34DAE364817}"/>
          </ac:spMkLst>
        </pc:spChg>
        <pc:spChg chg="mod">
          <ac:chgData name="Arthur Liu" userId="57266d67-1d41-4103-859a-8797e8098ce0" providerId="ADAL" clId="{B0C41F1F-8770-FB4B-B803-F03DED86A986}" dt="2022-07-06T04:30:31.430" v="1381"/>
          <ac:spMkLst>
            <pc:docMk/>
            <pc:sldMk cId="3122059375" sldId="346"/>
            <ac:spMk id="33" creationId="{76023286-A730-6F4A-B235-C68DCDD5B1EC}"/>
          </ac:spMkLst>
        </pc:spChg>
        <pc:spChg chg="mod">
          <ac:chgData name="Arthur Liu" userId="57266d67-1d41-4103-859a-8797e8098ce0" providerId="ADAL" clId="{B0C41F1F-8770-FB4B-B803-F03DED86A986}" dt="2022-07-06T04:30:31.430" v="1381"/>
          <ac:spMkLst>
            <pc:docMk/>
            <pc:sldMk cId="3122059375" sldId="346"/>
            <ac:spMk id="39" creationId="{8FCBE34A-6E5C-5842-A8E1-9CB79AD05CDF}"/>
          </ac:spMkLst>
        </pc:spChg>
        <pc:spChg chg="mod">
          <ac:chgData name="Arthur Liu" userId="57266d67-1d41-4103-859a-8797e8098ce0" providerId="ADAL" clId="{B0C41F1F-8770-FB4B-B803-F03DED86A986}" dt="2022-07-06T04:30:31.430" v="1381"/>
          <ac:spMkLst>
            <pc:docMk/>
            <pc:sldMk cId="3122059375" sldId="346"/>
            <ac:spMk id="41" creationId="{2E1A3918-014F-DB4C-AED7-DA6263CB88CC}"/>
          </ac:spMkLst>
        </pc:spChg>
        <pc:spChg chg="mod">
          <ac:chgData name="Arthur Liu" userId="57266d67-1d41-4103-859a-8797e8098ce0" providerId="ADAL" clId="{B0C41F1F-8770-FB4B-B803-F03DED86A986}" dt="2022-07-06T04:30:31.430" v="1381"/>
          <ac:spMkLst>
            <pc:docMk/>
            <pc:sldMk cId="3122059375" sldId="346"/>
            <ac:spMk id="43" creationId="{F24A8B5C-D8E9-7947-8D9C-7DB3BA1F776B}"/>
          </ac:spMkLst>
        </pc:spChg>
        <pc:spChg chg="mod">
          <ac:chgData name="Arthur Liu" userId="57266d67-1d41-4103-859a-8797e8098ce0" providerId="ADAL" clId="{B0C41F1F-8770-FB4B-B803-F03DED86A986}" dt="2022-07-06T04:30:31.430" v="1381"/>
          <ac:spMkLst>
            <pc:docMk/>
            <pc:sldMk cId="3122059375" sldId="346"/>
            <ac:spMk id="45" creationId="{ED2878C8-2955-9A44-83EE-E7C5416AE0DF}"/>
          </ac:spMkLst>
        </pc:spChg>
        <pc:grpChg chg="add mod">
          <ac:chgData name="Arthur Liu" userId="57266d67-1d41-4103-859a-8797e8098ce0" providerId="ADAL" clId="{B0C41F1F-8770-FB4B-B803-F03DED86A986}" dt="2022-07-06T04:30:33.502" v="1382" actId="1076"/>
          <ac:grpSpMkLst>
            <pc:docMk/>
            <pc:sldMk cId="3122059375" sldId="346"/>
            <ac:grpSpMk id="27" creationId="{0B80473C-82C0-944E-BB9E-A71D99CD563C}"/>
          </ac:grpSpMkLst>
        </pc:grpChg>
        <pc:cxnChg chg="del mod">
          <ac:chgData name="Arthur Liu" userId="57266d67-1d41-4103-859a-8797e8098ce0" providerId="ADAL" clId="{B0C41F1F-8770-FB4B-B803-F03DED86A986}" dt="2022-07-06T04:30:31.200" v="1380" actId="478"/>
          <ac:cxnSpMkLst>
            <pc:docMk/>
            <pc:sldMk cId="3122059375" sldId="346"/>
            <ac:cxnSpMk id="14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4:30:31.200" v="1380" actId="478"/>
          <ac:cxnSpMkLst>
            <pc:docMk/>
            <pc:sldMk cId="3122059375" sldId="346"/>
            <ac:cxnSpMk id="15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4:30:31.200" v="1380" actId="478"/>
          <ac:cxnSpMkLst>
            <pc:docMk/>
            <pc:sldMk cId="3122059375" sldId="346"/>
            <ac:cxnSpMk id="16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4:30:31.200" v="1380" actId="478"/>
          <ac:cxnSpMkLst>
            <pc:docMk/>
            <pc:sldMk cId="3122059375" sldId="346"/>
            <ac:cxnSpMk id="17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4:30:31.200" v="1380" actId="478"/>
          <ac:cxnSpMkLst>
            <pc:docMk/>
            <pc:sldMk cId="3122059375" sldId="346"/>
            <ac:cxnSpMk id="18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4:30:31.200" v="1380" actId="478"/>
          <ac:cxnSpMkLst>
            <pc:docMk/>
            <pc:sldMk cId="3122059375" sldId="346"/>
            <ac:cxnSpMk id="20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4:30:31.200" v="1380" actId="478"/>
          <ac:cxnSpMkLst>
            <pc:docMk/>
            <pc:sldMk cId="3122059375" sldId="346"/>
            <ac:cxnSpMk id="22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4:30:31.200" v="1380" actId="478"/>
          <ac:cxnSpMkLst>
            <pc:docMk/>
            <pc:sldMk cId="3122059375" sldId="346"/>
            <ac:cxnSpMk id="24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4:30:31.200" v="1380" actId="478"/>
          <ac:cxnSpMkLst>
            <pc:docMk/>
            <pc:sldMk cId="3122059375" sldId="346"/>
            <ac:cxnSpMk id="26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4:30:31.430" v="1381"/>
          <ac:cxnSpMkLst>
            <pc:docMk/>
            <pc:sldMk cId="3122059375" sldId="346"/>
            <ac:cxnSpMk id="34" creationId="{660CD916-60A2-7447-A205-D756B9B1B48E}"/>
          </ac:cxnSpMkLst>
        </pc:cxnChg>
        <pc:cxnChg chg="mod">
          <ac:chgData name="Arthur Liu" userId="57266d67-1d41-4103-859a-8797e8098ce0" providerId="ADAL" clId="{B0C41F1F-8770-FB4B-B803-F03DED86A986}" dt="2022-07-06T04:30:31.430" v="1381"/>
          <ac:cxnSpMkLst>
            <pc:docMk/>
            <pc:sldMk cId="3122059375" sldId="346"/>
            <ac:cxnSpMk id="35" creationId="{1E458331-5FC1-C148-BED6-B12EDD02197D}"/>
          </ac:cxnSpMkLst>
        </pc:cxnChg>
        <pc:cxnChg chg="mod">
          <ac:chgData name="Arthur Liu" userId="57266d67-1d41-4103-859a-8797e8098ce0" providerId="ADAL" clId="{B0C41F1F-8770-FB4B-B803-F03DED86A986}" dt="2022-07-06T04:30:31.430" v="1381"/>
          <ac:cxnSpMkLst>
            <pc:docMk/>
            <pc:sldMk cId="3122059375" sldId="346"/>
            <ac:cxnSpMk id="36" creationId="{4CB656B4-FE8C-B244-80CF-184DE82CE74C}"/>
          </ac:cxnSpMkLst>
        </pc:cxnChg>
        <pc:cxnChg chg="mod">
          <ac:chgData name="Arthur Liu" userId="57266d67-1d41-4103-859a-8797e8098ce0" providerId="ADAL" clId="{B0C41F1F-8770-FB4B-B803-F03DED86A986}" dt="2022-07-06T04:30:31.430" v="1381"/>
          <ac:cxnSpMkLst>
            <pc:docMk/>
            <pc:sldMk cId="3122059375" sldId="346"/>
            <ac:cxnSpMk id="37" creationId="{91EA81E0-8C97-D046-A974-32D34CFA9AE0}"/>
          </ac:cxnSpMkLst>
        </pc:cxnChg>
        <pc:cxnChg chg="mod">
          <ac:chgData name="Arthur Liu" userId="57266d67-1d41-4103-859a-8797e8098ce0" providerId="ADAL" clId="{B0C41F1F-8770-FB4B-B803-F03DED86A986}" dt="2022-07-06T04:30:31.430" v="1381"/>
          <ac:cxnSpMkLst>
            <pc:docMk/>
            <pc:sldMk cId="3122059375" sldId="346"/>
            <ac:cxnSpMk id="38" creationId="{F0D48BC8-1B8E-B644-8F0C-766C03A9762A}"/>
          </ac:cxnSpMkLst>
        </pc:cxnChg>
        <pc:cxnChg chg="mod">
          <ac:chgData name="Arthur Liu" userId="57266d67-1d41-4103-859a-8797e8098ce0" providerId="ADAL" clId="{B0C41F1F-8770-FB4B-B803-F03DED86A986}" dt="2022-07-06T04:30:31.430" v="1381"/>
          <ac:cxnSpMkLst>
            <pc:docMk/>
            <pc:sldMk cId="3122059375" sldId="346"/>
            <ac:cxnSpMk id="40" creationId="{EE84712D-D6D5-F747-ABCC-86A33388B7A5}"/>
          </ac:cxnSpMkLst>
        </pc:cxnChg>
        <pc:cxnChg chg="mod">
          <ac:chgData name="Arthur Liu" userId="57266d67-1d41-4103-859a-8797e8098ce0" providerId="ADAL" clId="{B0C41F1F-8770-FB4B-B803-F03DED86A986}" dt="2022-07-06T04:30:31.430" v="1381"/>
          <ac:cxnSpMkLst>
            <pc:docMk/>
            <pc:sldMk cId="3122059375" sldId="346"/>
            <ac:cxnSpMk id="42" creationId="{4DDE70F2-39F5-4E42-9E28-CD1E53DF8A08}"/>
          </ac:cxnSpMkLst>
        </pc:cxnChg>
        <pc:cxnChg chg="mod">
          <ac:chgData name="Arthur Liu" userId="57266d67-1d41-4103-859a-8797e8098ce0" providerId="ADAL" clId="{B0C41F1F-8770-FB4B-B803-F03DED86A986}" dt="2022-07-06T04:30:31.430" v="1381"/>
          <ac:cxnSpMkLst>
            <pc:docMk/>
            <pc:sldMk cId="3122059375" sldId="346"/>
            <ac:cxnSpMk id="44" creationId="{7D1A8073-B29B-7C4F-AB4B-30AFF3FB69D0}"/>
          </ac:cxnSpMkLst>
        </pc:cxnChg>
        <pc:cxnChg chg="mod">
          <ac:chgData name="Arthur Liu" userId="57266d67-1d41-4103-859a-8797e8098ce0" providerId="ADAL" clId="{B0C41F1F-8770-FB4B-B803-F03DED86A986}" dt="2022-07-06T04:30:31.430" v="1381"/>
          <ac:cxnSpMkLst>
            <pc:docMk/>
            <pc:sldMk cId="3122059375" sldId="346"/>
            <ac:cxnSpMk id="46" creationId="{5E67DE30-464D-4542-B9BA-510BC40CFB74}"/>
          </ac:cxnSpMkLst>
        </pc:cxnChg>
      </pc:sldChg>
      <pc:sldChg chg="addSp delSp modSp add mod modTransition">
        <pc:chgData name="Arthur Liu" userId="57266d67-1d41-4103-859a-8797e8098ce0" providerId="ADAL" clId="{B0C41F1F-8770-FB4B-B803-F03DED86A986}" dt="2022-07-06T08:44:34.518" v="3644"/>
        <pc:sldMkLst>
          <pc:docMk/>
          <pc:sldMk cId="3396411815" sldId="347"/>
        </pc:sldMkLst>
        <pc:spChg chg="del">
          <ac:chgData name="Arthur Liu" userId="57266d67-1d41-4103-859a-8797e8098ce0" providerId="ADAL" clId="{B0C41F1F-8770-FB4B-B803-F03DED86A986}" dt="2022-07-06T04:38:50.081" v="1442" actId="478"/>
          <ac:spMkLst>
            <pc:docMk/>
            <pc:sldMk cId="3396411815" sldId="347"/>
            <ac:spMk id="2" creationId="{00000000-0000-0000-0000-000000000000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3396411815" sldId="347"/>
            <ac:spMk id="2" creationId="{588A0573-C3B8-9747-A74D-7F7CE6453B78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3396411815" sldId="347"/>
            <ac:spMk id="3" creationId="{C453B52E-F9F9-3D43-A16A-71B5E2B7EB4D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3396411815" sldId="347"/>
            <ac:spMk id="4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3396411815" sldId="347"/>
            <ac:spMk id="5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6:24:03.588" v="2274" actId="1076"/>
          <ac:spMkLst>
            <pc:docMk/>
            <pc:sldMk cId="3396411815" sldId="347"/>
            <ac:spMk id="6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6:24:07.931" v="2275" actId="403"/>
          <ac:spMkLst>
            <pc:docMk/>
            <pc:sldMk cId="3396411815" sldId="347"/>
            <ac:spMk id="7" creationId="{00000000-0000-0000-0000-000000000000}"/>
          </ac:spMkLst>
        </pc:spChg>
        <pc:spChg chg="add del mod">
          <ac:chgData name="Arthur Liu" userId="57266d67-1d41-4103-859a-8797e8098ce0" providerId="ADAL" clId="{B0C41F1F-8770-FB4B-B803-F03DED86A986}" dt="2022-07-06T04:38:53.155" v="1444" actId="478"/>
          <ac:spMkLst>
            <pc:docMk/>
            <pc:sldMk cId="3396411815" sldId="347"/>
            <ac:spMk id="8" creationId="{EECA27FD-8889-0A43-A63F-D4B4754B91B5}"/>
          </ac:spMkLst>
        </pc:spChg>
        <pc:spChg chg="del">
          <ac:chgData name="Arthur Liu" userId="57266d67-1d41-4103-859a-8797e8098ce0" providerId="ADAL" clId="{B0C41F1F-8770-FB4B-B803-F03DED86A986}" dt="2022-07-06T04:37:34.858" v="1425" actId="478"/>
          <ac:spMkLst>
            <pc:docMk/>
            <pc:sldMk cId="3396411815" sldId="347"/>
            <ac:spMk id="21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4:37:34.858" v="1425" actId="478"/>
          <ac:spMkLst>
            <pc:docMk/>
            <pc:sldMk cId="3396411815" sldId="347"/>
            <ac:spMk id="22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4:37:34.858" v="1425" actId="478"/>
          <ac:spMkLst>
            <pc:docMk/>
            <pc:sldMk cId="3396411815" sldId="347"/>
            <ac:spMk id="23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4:37:34.858" v="1425" actId="478"/>
          <ac:spMkLst>
            <pc:docMk/>
            <pc:sldMk cId="3396411815" sldId="347"/>
            <ac:spMk id="24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4:37:34.858" v="1425" actId="478"/>
          <ac:spMkLst>
            <pc:docMk/>
            <pc:sldMk cId="3396411815" sldId="347"/>
            <ac:spMk id="25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4:37:34.858" v="1425" actId="478"/>
          <ac:spMkLst>
            <pc:docMk/>
            <pc:sldMk cId="3396411815" sldId="347"/>
            <ac:spMk id="26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4:37:34.858" v="1425" actId="478"/>
          <ac:spMkLst>
            <pc:docMk/>
            <pc:sldMk cId="3396411815" sldId="347"/>
            <ac:spMk id="32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4:37:34.858" v="1425" actId="478"/>
          <ac:spMkLst>
            <pc:docMk/>
            <pc:sldMk cId="3396411815" sldId="347"/>
            <ac:spMk id="34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4:37:35.082" v="1426"/>
          <ac:spMkLst>
            <pc:docMk/>
            <pc:sldMk cId="3396411815" sldId="347"/>
            <ac:spMk id="37" creationId="{2DD297DA-26F9-A046-8616-9C429CD04C05}"/>
          </ac:spMkLst>
        </pc:spChg>
        <pc:spChg chg="mod">
          <ac:chgData name="Arthur Liu" userId="57266d67-1d41-4103-859a-8797e8098ce0" providerId="ADAL" clId="{B0C41F1F-8770-FB4B-B803-F03DED86A986}" dt="2022-07-06T04:37:35.082" v="1426"/>
          <ac:spMkLst>
            <pc:docMk/>
            <pc:sldMk cId="3396411815" sldId="347"/>
            <ac:spMk id="38" creationId="{E77FA3F2-65A2-5D47-B384-3A597EDC7BE8}"/>
          </ac:spMkLst>
        </pc:spChg>
        <pc:spChg chg="mod">
          <ac:chgData name="Arthur Liu" userId="57266d67-1d41-4103-859a-8797e8098ce0" providerId="ADAL" clId="{B0C41F1F-8770-FB4B-B803-F03DED86A986}" dt="2022-07-06T04:37:35.082" v="1426"/>
          <ac:spMkLst>
            <pc:docMk/>
            <pc:sldMk cId="3396411815" sldId="347"/>
            <ac:spMk id="39" creationId="{55BCB3E3-100D-5B42-BF0D-2C7B86C652DD}"/>
          </ac:spMkLst>
        </pc:spChg>
        <pc:spChg chg="mod">
          <ac:chgData name="Arthur Liu" userId="57266d67-1d41-4103-859a-8797e8098ce0" providerId="ADAL" clId="{B0C41F1F-8770-FB4B-B803-F03DED86A986}" dt="2022-07-06T04:37:35.082" v="1426"/>
          <ac:spMkLst>
            <pc:docMk/>
            <pc:sldMk cId="3396411815" sldId="347"/>
            <ac:spMk id="40" creationId="{5688D7FB-4F43-F849-8860-CDA616AB31ED}"/>
          </ac:spMkLst>
        </pc:spChg>
        <pc:spChg chg="mod">
          <ac:chgData name="Arthur Liu" userId="57266d67-1d41-4103-859a-8797e8098ce0" providerId="ADAL" clId="{B0C41F1F-8770-FB4B-B803-F03DED86A986}" dt="2022-07-06T04:37:43.239" v="1428" actId="207"/>
          <ac:spMkLst>
            <pc:docMk/>
            <pc:sldMk cId="3396411815" sldId="347"/>
            <ac:spMk id="41" creationId="{BEBC5B3A-889F-B645-9A8A-7974D1CB539F}"/>
          </ac:spMkLst>
        </pc:spChg>
        <pc:spChg chg="mod">
          <ac:chgData name="Arthur Liu" userId="57266d67-1d41-4103-859a-8797e8098ce0" providerId="ADAL" clId="{B0C41F1F-8770-FB4B-B803-F03DED86A986}" dt="2022-07-06T04:37:35.082" v="1426"/>
          <ac:spMkLst>
            <pc:docMk/>
            <pc:sldMk cId="3396411815" sldId="347"/>
            <ac:spMk id="42" creationId="{04081E92-4DF9-B040-BA38-60B75A39A82D}"/>
          </ac:spMkLst>
        </pc:spChg>
        <pc:spChg chg="mod">
          <ac:chgData name="Arthur Liu" userId="57266d67-1d41-4103-859a-8797e8098ce0" providerId="ADAL" clId="{B0C41F1F-8770-FB4B-B803-F03DED86A986}" dt="2022-07-06T04:37:35.082" v="1426"/>
          <ac:spMkLst>
            <pc:docMk/>
            <pc:sldMk cId="3396411815" sldId="347"/>
            <ac:spMk id="48" creationId="{A0B6049C-A6A0-7746-B0BE-1586BAC152C6}"/>
          </ac:spMkLst>
        </pc:spChg>
        <pc:spChg chg="mod">
          <ac:chgData name="Arthur Liu" userId="57266d67-1d41-4103-859a-8797e8098ce0" providerId="ADAL" clId="{B0C41F1F-8770-FB4B-B803-F03DED86A986}" dt="2022-07-06T04:37:35.082" v="1426"/>
          <ac:spMkLst>
            <pc:docMk/>
            <pc:sldMk cId="3396411815" sldId="347"/>
            <ac:spMk id="50" creationId="{B299328D-9470-7B46-96E0-8609655A34E2}"/>
          </ac:spMkLst>
        </pc:spChg>
        <pc:spChg chg="mod">
          <ac:chgData name="Arthur Liu" userId="57266d67-1d41-4103-859a-8797e8098ce0" providerId="ADAL" clId="{B0C41F1F-8770-FB4B-B803-F03DED86A986}" dt="2022-07-06T04:37:35.082" v="1426"/>
          <ac:spMkLst>
            <pc:docMk/>
            <pc:sldMk cId="3396411815" sldId="347"/>
            <ac:spMk id="52" creationId="{01766E6E-6066-0A4D-9E96-50408C18D743}"/>
          </ac:spMkLst>
        </pc:spChg>
        <pc:spChg chg="mod">
          <ac:chgData name="Arthur Liu" userId="57266d67-1d41-4103-859a-8797e8098ce0" providerId="ADAL" clId="{B0C41F1F-8770-FB4B-B803-F03DED86A986}" dt="2022-07-06T04:37:35.082" v="1426"/>
          <ac:spMkLst>
            <pc:docMk/>
            <pc:sldMk cId="3396411815" sldId="347"/>
            <ac:spMk id="54" creationId="{0DF2D4DB-C776-9C4B-83E7-5290563CB1F6}"/>
          </ac:spMkLst>
        </pc:spChg>
        <pc:spChg chg="add mod">
          <ac:chgData name="Arthur Liu" userId="57266d67-1d41-4103-859a-8797e8098ce0" providerId="ADAL" clId="{B0C41F1F-8770-FB4B-B803-F03DED86A986}" dt="2022-07-06T04:38:55.681" v="1447" actId="20577"/>
          <ac:spMkLst>
            <pc:docMk/>
            <pc:sldMk cId="3396411815" sldId="347"/>
            <ac:spMk id="56" creationId="{D85C0B13-F791-D144-B6A2-B79D766F4929}"/>
          </ac:spMkLst>
        </pc:spChg>
        <pc:grpChg chg="add mod">
          <ac:chgData name="Arthur Liu" userId="57266d67-1d41-4103-859a-8797e8098ce0" providerId="ADAL" clId="{B0C41F1F-8770-FB4B-B803-F03DED86A986}" dt="2022-07-06T04:37:35.082" v="1426"/>
          <ac:grpSpMkLst>
            <pc:docMk/>
            <pc:sldMk cId="3396411815" sldId="347"/>
            <ac:grpSpMk id="36" creationId="{A76410E6-E838-5741-823C-65E547A6B718}"/>
          </ac:grpSpMkLst>
        </pc:grpChg>
        <pc:cxnChg chg="del mod">
          <ac:chgData name="Arthur Liu" userId="57266d67-1d41-4103-859a-8797e8098ce0" providerId="ADAL" clId="{B0C41F1F-8770-FB4B-B803-F03DED86A986}" dt="2022-07-06T04:37:34.858" v="1425" actId="478"/>
          <ac:cxnSpMkLst>
            <pc:docMk/>
            <pc:sldMk cId="3396411815" sldId="347"/>
            <ac:cxnSpMk id="27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4:37:34.858" v="1425" actId="478"/>
          <ac:cxnSpMkLst>
            <pc:docMk/>
            <pc:sldMk cId="3396411815" sldId="347"/>
            <ac:cxnSpMk id="28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4:37:34.858" v="1425" actId="478"/>
          <ac:cxnSpMkLst>
            <pc:docMk/>
            <pc:sldMk cId="3396411815" sldId="347"/>
            <ac:cxnSpMk id="29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4:37:34.858" v="1425" actId="478"/>
          <ac:cxnSpMkLst>
            <pc:docMk/>
            <pc:sldMk cId="3396411815" sldId="347"/>
            <ac:cxnSpMk id="30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4:37:34.858" v="1425" actId="478"/>
          <ac:cxnSpMkLst>
            <pc:docMk/>
            <pc:sldMk cId="3396411815" sldId="347"/>
            <ac:cxnSpMk id="31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4:37:34.858" v="1425" actId="478"/>
          <ac:cxnSpMkLst>
            <pc:docMk/>
            <pc:sldMk cId="3396411815" sldId="347"/>
            <ac:cxnSpMk id="33" creationId="{00000000-0000-0000-0000-000000000000}"/>
          </ac:cxnSpMkLst>
        </pc:cxnChg>
        <pc:cxnChg chg="del mod">
          <ac:chgData name="Arthur Liu" userId="57266d67-1d41-4103-859a-8797e8098ce0" providerId="ADAL" clId="{B0C41F1F-8770-FB4B-B803-F03DED86A986}" dt="2022-07-06T04:37:34.858" v="1425" actId="478"/>
          <ac:cxnSpMkLst>
            <pc:docMk/>
            <pc:sldMk cId="3396411815" sldId="347"/>
            <ac:cxnSpMk id="35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4:37:35.082" v="1426"/>
          <ac:cxnSpMkLst>
            <pc:docMk/>
            <pc:sldMk cId="3396411815" sldId="347"/>
            <ac:cxnSpMk id="43" creationId="{BC0BFABE-F022-8D4C-BF4A-C51B90FE39B7}"/>
          </ac:cxnSpMkLst>
        </pc:cxnChg>
        <pc:cxnChg chg="mod">
          <ac:chgData name="Arthur Liu" userId="57266d67-1d41-4103-859a-8797e8098ce0" providerId="ADAL" clId="{B0C41F1F-8770-FB4B-B803-F03DED86A986}" dt="2022-07-06T04:37:35.082" v="1426"/>
          <ac:cxnSpMkLst>
            <pc:docMk/>
            <pc:sldMk cId="3396411815" sldId="347"/>
            <ac:cxnSpMk id="44" creationId="{9A22A133-745B-F54B-9988-26289026A771}"/>
          </ac:cxnSpMkLst>
        </pc:cxnChg>
        <pc:cxnChg chg="mod">
          <ac:chgData name="Arthur Liu" userId="57266d67-1d41-4103-859a-8797e8098ce0" providerId="ADAL" clId="{B0C41F1F-8770-FB4B-B803-F03DED86A986}" dt="2022-07-06T04:37:35.082" v="1426"/>
          <ac:cxnSpMkLst>
            <pc:docMk/>
            <pc:sldMk cId="3396411815" sldId="347"/>
            <ac:cxnSpMk id="45" creationId="{15FC88BF-B68C-954A-B28B-F28C1FEA80F0}"/>
          </ac:cxnSpMkLst>
        </pc:cxnChg>
        <pc:cxnChg chg="mod">
          <ac:chgData name="Arthur Liu" userId="57266d67-1d41-4103-859a-8797e8098ce0" providerId="ADAL" clId="{B0C41F1F-8770-FB4B-B803-F03DED86A986}" dt="2022-07-06T04:37:35.082" v="1426"/>
          <ac:cxnSpMkLst>
            <pc:docMk/>
            <pc:sldMk cId="3396411815" sldId="347"/>
            <ac:cxnSpMk id="46" creationId="{878434F4-535F-FD46-BBB2-470AC7DF6CFF}"/>
          </ac:cxnSpMkLst>
        </pc:cxnChg>
        <pc:cxnChg chg="mod">
          <ac:chgData name="Arthur Liu" userId="57266d67-1d41-4103-859a-8797e8098ce0" providerId="ADAL" clId="{B0C41F1F-8770-FB4B-B803-F03DED86A986}" dt="2022-07-06T04:37:35.082" v="1426"/>
          <ac:cxnSpMkLst>
            <pc:docMk/>
            <pc:sldMk cId="3396411815" sldId="347"/>
            <ac:cxnSpMk id="47" creationId="{26858255-1783-D44E-9E8F-A9DD5CC48173}"/>
          </ac:cxnSpMkLst>
        </pc:cxnChg>
        <pc:cxnChg chg="mod">
          <ac:chgData name="Arthur Liu" userId="57266d67-1d41-4103-859a-8797e8098ce0" providerId="ADAL" clId="{B0C41F1F-8770-FB4B-B803-F03DED86A986}" dt="2022-07-06T04:37:35.082" v="1426"/>
          <ac:cxnSpMkLst>
            <pc:docMk/>
            <pc:sldMk cId="3396411815" sldId="347"/>
            <ac:cxnSpMk id="49" creationId="{B0208B99-62AB-3E40-A6C2-625F1AC67EAD}"/>
          </ac:cxnSpMkLst>
        </pc:cxnChg>
        <pc:cxnChg chg="mod">
          <ac:chgData name="Arthur Liu" userId="57266d67-1d41-4103-859a-8797e8098ce0" providerId="ADAL" clId="{B0C41F1F-8770-FB4B-B803-F03DED86A986}" dt="2022-07-06T04:37:35.082" v="1426"/>
          <ac:cxnSpMkLst>
            <pc:docMk/>
            <pc:sldMk cId="3396411815" sldId="347"/>
            <ac:cxnSpMk id="51" creationId="{23C2C6E6-8B0C-6341-9DF7-A02BAB40BCC2}"/>
          </ac:cxnSpMkLst>
        </pc:cxnChg>
        <pc:cxnChg chg="mod">
          <ac:chgData name="Arthur Liu" userId="57266d67-1d41-4103-859a-8797e8098ce0" providerId="ADAL" clId="{B0C41F1F-8770-FB4B-B803-F03DED86A986}" dt="2022-07-06T04:37:35.082" v="1426"/>
          <ac:cxnSpMkLst>
            <pc:docMk/>
            <pc:sldMk cId="3396411815" sldId="347"/>
            <ac:cxnSpMk id="53" creationId="{9FEF5E49-203A-574B-998C-55AB822D6784}"/>
          </ac:cxnSpMkLst>
        </pc:cxnChg>
        <pc:cxnChg chg="mod">
          <ac:chgData name="Arthur Liu" userId="57266d67-1d41-4103-859a-8797e8098ce0" providerId="ADAL" clId="{B0C41F1F-8770-FB4B-B803-F03DED86A986}" dt="2022-07-06T04:37:35.082" v="1426"/>
          <ac:cxnSpMkLst>
            <pc:docMk/>
            <pc:sldMk cId="3396411815" sldId="347"/>
            <ac:cxnSpMk id="55" creationId="{E3BB72CA-4F52-5E43-9595-4E6460F55A9B}"/>
          </ac:cxnSpMkLst>
        </pc:cxnChg>
      </pc:sldChg>
      <pc:sldChg chg="addSp delSp modSp add mod modTransition delAnim">
        <pc:chgData name="Arthur Liu" userId="57266d67-1d41-4103-859a-8797e8098ce0" providerId="ADAL" clId="{B0C41F1F-8770-FB4B-B803-F03DED86A986}" dt="2022-07-06T08:44:34.518" v="3644"/>
        <pc:sldMkLst>
          <pc:docMk/>
          <pc:sldMk cId="2232706581" sldId="348"/>
        </pc:sldMkLst>
        <pc:spChg chg="mod">
          <ac:chgData name="Arthur Liu" userId="57266d67-1d41-4103-859a-8797e8098ce0" providerId="ADAL" clId="{B0C41F1F-8770-FB4B-B803-F03DED86A986}" dt="2022-07-06T06:30:00.710" v="2463" actId="20577"/>
          <ac:spMkLst>
            <pc:docMk/>
            <pc:sldMk cId="2232706581" sldId="348"/>
            <ac:spMk id="3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2232706581" sldId="348"/>
            <ac:spMk id="4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2232706581" sldId="348"/>
            <ac:spMk id="5" creationId="{00000000-0000-0000-0000-000000000000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2232706581" sldId="348"/>
            <ac:spMk id="6" creationId="{3BEBB163-D589-FD4A-8089-5F8126AB1C88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2232706581" sldId="348"/>
            <ac:spMk id="7" creationId="{2271A093-609A-0942-AEC6-9FDA6C849106}"/>
          </ac:spMkLst>
        </pc:spChg>
        <pc:grpChg chg="del mod">
          <ac:chgData name="Arthur Liu" userId="57266d67-1d41-4103-859a-8797e8098ce0" providerId="ADAL" clId="{B0C41F1F-8770-FB4B-B803-F03DED86A986}" dt="2022-07-06T06:17:31.202" v="2198" actId="478"/>
          <ac:grpSpMkLst>
            <pc:docMk/>
            <pc:sldMk cId="2232706581" sldId="348"/>
            <ac:grpSpMk id="7" creationId="{00000000-0000-0000-0000-000000000000}"/>
          </ac:grpSpMkLst>
        </pc:grpChg>
        <pc:cxnChg chg="mod">
          <ac:chgData name="Arthur Liu" userId="57266d67-1d41-4103-859a-8797e8098ce0" providerId="ADAL" clId="{B0C41F1F-8770-FB4B-B803-F03DED86A986}" dt="2022-07-06T06:17:31.202" v="2198" actId="478"/>
          <ac:cxnSpMkLst>
            <pc:docMk/>
            <pc:sldMk cId="2232706581" sldId="348"/>
            <ac:cxnSpMk id="9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6:17:31.202" v="2198" actId="478"/>
          <ac:cxnSpMkLst>
            <pc:docMk/>
            <pc:sldMk cId="2232706581" sldId="348"/>
            <ac:cxnSpMk id="12" creationId="{00000000-0000-0000-0000-000000000000}"/>
          </ac:cxnSpMkLst>
        </pc:cxnChg>
      </pc:sldChg>
      <pc:sldChg chg="addSp delSp modSp add mod modTransition">
        <pc:chgData name="Arthur Liu" userId="57266d67-1d41-4103-859a-8797e8098ce0" providerId="ADAL" clId="{B0C41F1F-8770-FB4B-B803-F03DED86A986}" dt="2022-07-06T08:44:34.518" v="3644"/>
        <pc:sldMkLst>
          <pc:docMk/>
          <pc:sldMk cId="3188043424" sldId="349"/>
        </pc:sldMkLst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3188043424" sldId="349"/>
            <ac:spMk id="3" creationId="{6349BA82-D1D1-1245-9B34-BCE5C5AB231E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3188043424" sldId="349"/>
            <ac:spMk id="4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3188043424" sldId="349"/>
            <ac:spMk id="5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6:23:17.581" v="2264" actId="1076"/>
          <ac:spMkLst>
            <pc:docMk/>
            <pc:sldMk cId="3188043424" sldId="349"/>
            <ac:spMk id="6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6:23:14.524" v="2263" actId="1076"/>
          <ac:spMkLst>
            <pc:docMk/>
            <pc:sldMk cId="3188043424" sldId="349"/>
            <ac:spMk id="7" creationId="{00000000-0000-0000-0000-000000000000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3188043424" sldId="349"/>
            <ac:spMk id="27" creationId="{326C668E-9307-2340-90DF-BDE6135E05F4}"/>
          </ac:spMkLst>
        </pc:spChg>
      </pc:sldChg>
      <pc:sldChg chg="addSp delSp modSp add del mod">
        <pc:chgData name="Arthur Liu" userId="57266d67-1d41-4103-859a-8797e8098ce0" providerId="ADAL" clId="{B0C41F1F-8770-FB4B-B803-F03DED86A986}" dt="2022-07-06T08:44:34.518" v="3644"/>
        <pc:sldMkLst>
          <pc:docMk/>
          <pc:sldMk cId="3706307099" sldId="482"/>
        </pc:sldMkLst>
        <pc:spChg chg="mod">
          <ac:chgData name="Arthur Liu" userId="57266d67-1d41-4103-859a-8797e8098ce0" providerId="ADAL" clId="{B0C41F1F-8770-FB4B-B803-F03DED86A986}" dt="2022-07-06T06:32:43.337" v="2523" actId="20577"/>
          <ac:spMkLst>
            <pc:docMk/>
            <pc:sldMk cId="3706307099" sldId="482"/>
            <ac:spMk id="2" creationId="{95F13057-7DF5-5846-8AA8-FEA4840A24DB}"/>
          </ac:spMkLst>
        </pc:spChg>
        <pc:spChg chg="mod">
          <ac:chgData name="Arthur Liu" userId="57266d67-1d41-4103-859a-8797e8098ce0" providerId="ADAL" clId="{B0C41F1F-8770-FB4B-B803-F03DED86A986}" dt="2022-07-06T07:00:50.703" v="3394" actId="20577"/>
          <ac:spMkLst>
            <pc:docMk/>
            <pc:sldMk cId="3706307099" sldId="482"/>
            <ac:spMk id="3" creationId="{1B98CFB0-9E3B-0D4B-B06F-AFB7FF0C57E4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3706307099" sldId="482"/>
            <ac:spMk id="4" creationId="{E493C015-4B37-6C44-8AC6-DEE0A8BFCDBA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3706307099" sldId="482"/>
            <ac:spMk id="5" creationId="{47341710-59F5-2247-8FE8-020246F2BFF6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3706307099" sldId="482"/>
            <ac:spMk id="6" creationId="{81826F43-2E2C-FD49-AEB5-18151E7CE0F4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3706307099" sldId="482"/>
            <ac:spMk id="7" creationId="{5BAE8299-0886-4849-8116-0F0D38487399}"/>
          </ac:spMkLst>
        </pc:spChg>
      </pc:sldChg>
      <pc:sldChg chg="addSp delSp modSp mod">
        <pc:chgData name="Arthur Liu" userId="57266d67-1d41-4103-859a-8797e8098ce0" providerId="ADAL" clId="{B0C41F1F-8770-FB4B-B803-F03DED86A986}" dt="2022-07-06T08:44:34.518" v="3644"/>
        <pc:sldMkLst>
          <pc:docMk/>
          <pc:sldMk cId="3791898567" sldId="517"/>
        </pc:sldMkLst>
        <pc:spChg chg="mod">
          <ac:chgData name="Arthur Liu" userId="57266d67-1d41-4103-859a-8797e8098ce0" providerId="ADAL" clId="{B0C41F1F-8770-FB4B-B803-F03DED86A986}" dt="2022-07-06T06:47:04.256" v="3062" actId="20577"/>
          <ac:spMkLst>
            <pc:docMk/>
            <pc:sldMk cId="3791898567" sldId="517"/>
            <ac:spMk id="3" creationId="{895C421F-B8B4-C341-BB94-75F0176E6FCE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3791898567" sldId="517"/>
            <ac:spMk id="4" creationId="{BFA02277-57B6-EE41-8BAE-46654B960EAC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3791898567" sldId="517"/>
            <ac:spMk id="5" creationId="{77B3B2A9-6F8C-CE4B-8351-19415F02DC4B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3791898567" sldId="517"/>
            <ac:spMk id="6" creationId="{6E5ACC86-61F3-2A4A-BDC7-DA6E9EC2CE3F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3791898567" sldId="517"/>
            <ac:spMk id="7" creationId="{E99FEC9F-220F-A44C-AADE-FE49CC775D7C}"/>
          </ac:spMkLst>
        </pc:spChg>
        <pc:picChg chg="del">
          <ac:chgData name="Arthur Liu" userId="57266d67-1d41-4103-859a-8797e8098ce0" providerId="ADAL" clId="{B0C41F1F-8770-FB4B-B803-F03DED86A986}" dt="2022-07-05T22:46:17.049" v="462" actId="478"/>
          <ac:picMkLst>
            <pc:docMk/>
            <pc:sldMk cId="3791898567" sldId="517"/>
            <ac:picMk id="2050" creationId="{D604C813-3165-9643-B809-E59DE8819B81}"/>
          </ac:picMkLst>
        </pc:picChg>
      </pc:sldChg>
      <pc:sldChg chg="del">
        <pc:chgData name="Arthur Liu" userId="57266d67-1d41-4103-859a-8797e8098ce0" providerId="ADAL" clId="{B0C41F1F-8770-FB4B-B803-F03DED86A986}" dt="2022-07-05T22:48:43.360" v="476" actId="2696"/>
        <pc:sldMkLst>
          <pc:docMk/>
          <pc:sldMk cId="537692050" sldId="518"/>
        </pc:sldMkLst>
      </pc:sldChg>
      <pc:sldChg chg="modSp add del mod">
        <pc:chgData name="Arthur Liu" userId="57266d67-1d41-4103-859a-8797e8098ce0" providerId="ADAL" clId="{B0C41F1F-8770-FB4B-B803-F03DED86A986}" dt="2022-07-06T00:15:08.939" v="1204" actId="2696"/>
        <pc:sldMkLst>
          <pc:docMk/>
          <pc:sldMk cId="1658908372" sldId="518"/>
        </pc:sldMkLst>
        <pc:graphicFrameChg chg="modGraphic">
          <ac:chgData name="Arthur Liu" userId="57266d67-1d41-4103-859a-8797e8098ce0" providerId="ADAL" clId="{B0C41F1F-8770-FB4B-B803-F03DED86A986}" dt="2022-07-06T00:00:23.596" v="1034" actId="20577"/>
          <ac:graphicFrameMkLst>
            <pc:docMk/>
            <pc:sldMk cId="1658908372" sldId="518"/>
            <ac:graphicFrameMk id="2" creationId="{3EE31C1D-53B6-0748-BE51-E103E901148A}"/>
          </ac:graphicFrameMkLst>
        </pc:graphicFrameChg>
      </pc:sldChg>
      <pc:sldChg chg="del">
        <pc:chgData name="Arthur Liu" userId="57266d67-1d41-4103-859a-8797e8098ce0" providerId="ADAL" clId="{B0C41F1F-8770-FB4B-B803-F03DED86A986}" dt="2022-07-05T22:48:43.360" v="476" actId="2696"/>
        <pc:sldMkLst>
          <pc:docMk/>
          <pc:sldMk cId="2152928503" sldId="519"/>
        </pc:sldMkLst>
      </pc:sldChg>
      <pc:sldChg chg="addSp delSp modSp add modAnim modNotesTx">
        <pc:chgData name="Arthur Liu" userId="57266d67-1d41-4103-859a-8797e8098ce0" providerId="ADAL" clId="{B0C41F1F-8770-FB4B-B803-F03DED86A986}" dt="2022-07-06T08:44:34.518" v="3644"/>
        <pc:sldMkLst>
          <pc:docMk/>
          <pc:sldMk cId="2855654545" sldId="519"/>
        </pc:sldMkLst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2855654545" sldId="519"/>
            <ac:spMk id="3" creationId="{BE72375E-0334-7A41-B64D-A7C85FB56B52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2855654545" sldId="519"/>
            <ac:spMk id="4" creationId="{0E94CA0F-3096-5A4D-833F-D5E669FC7C94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2855654545" sldId="519"/>
            <ac:spMk id="31748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2855654545" sldId="519"/>
            <ac:spMk id="31749" creationId="{00000000-0000-0000-0000-000000000000}"/>
          </ac:spMkLst>
        </pc:spChg>
      </pc:sldChg>
      <pc:sldChg chg="addSp delSp modSp add mod modAnim modShow">
        <pc:chgData name="Arthur Liu" userId="57266d67-1d41-4103-859a-8797e8098ce0" providerId="ADAL" clId="{B0C41F1F-8770-FB4B-B803-F03DED86A986}" dt="2022-07-06T08:44:34.518" v="3644"/>
        <pc:sldMkLst>
          <pc:docMk/>
          <pc:sldMk cId="4068854762" sldId="520"/>
        </pc:sldMkLst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4068854762" sldId="520"/>
            <ac:spMk id="2" creationId="{D362A7B2-70BD-8847-A6DA-450F220AE737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4068854762" sldId="520"/>
            <ac:spMk id="3" creationId="{B6C40783-26F3-DC46-83A3-992AD093185C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4068854762" sldId="520"/>
            <ac:spMk id="44044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4068854762" sldId="520"/>
            <ac:spMk id="44045" creationId="{00000000-0000-0000-0000-000000000000}"/>
          </ac:spMkLst>
        </pc:spChg>
      </pc:sldChg>
      <pc:sldChg chg="del">
        <pc:chgData name="Arthur Liu" userId="57266d67-1d41-4103-859a-8797e8098ce0" providerId="ADAL" clId="{B0C41F1F-8770-FB4B-B803-F03DED86A986}" dt="2022-07-05T22:48:43.360" v="476" actId="2696"/>
        <pc:sldMkLst>
          <pc:docMk/>
          <pc:sldMk cId="30249229" sldId="521"/>
        </pc:sldMkLst>
      </pc:sldChg>
      <pc:sldChg chg="modSp add del mod modShow">
        <pc:chgData name="Arthur Liu" userId="57266d67-1d41-4103-859a-8797e8098ce0" providerId="ADAL" clId="{B0C41F1F-8770-FB4B-B803-F03DED86A986}" dt="2022-07-06T06:21:31.401" v="2248" actId="2696"/>
        <pc:sldMkLst>
          <pc:docMk/>
          <pc:sldMk cId="680124808" sldId="521"/>
        </pc:sldMkLst>
        <pc:spChg chg="mod">
          <ac:chgData name="Arthur Liu" userId="57266d67-1d41-4103-859a-8797e8098ce0" providerId="ADAL" clId="{B0C41F1F-8770-FB4B-B803-F03DED86A986}" dt="2022-07-06T06:18:59.128" v="2200" actId="1076"/>
          <ac:spMkLst>
            <pc:docMk/>
            <pc:sldMk cId="680124808" sldId="521"/>
            <ac:spMk id="7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4:22:27.474" v="1338" actId="14100"/>
          <ac:spMkLst>
            <pc:docMk/>
            <pc:sldMk cId="680124808" sldId="521"/>
            <ac:spMk id="48129" creationId="{00000000-0000-0000-0000-000000000000}"/>
          </ac:spMkLst>
        </pc:spChg>
      </pc:sldChg>
      <pc:sldChg chg="add del">
        <pc:chgData name="Arthur Liu" userId="57266d67-1d41-4103-859a-8797e8098ce0" providerId="ADAL" clId="{B0C41F1F-8770-FB4B-B803-F03DED86A986}" dt="2022-07-06T04:21:27.952" v="1316" actId="2696"/>
        <pc:sldMkLst>
          <pc:docMk/>
          <pc:sldMk cId="2781157507" sldId="521"/>
        </pc:sldMkLst>
      </pc:sldChg>
      <pc:sldChg chg="addSp delSp modSp add mod modAnim modShow">
        <pc:chgData name="Arthur Liu" userId="57266d67-1d41-4103-859a-8797e8098ce0" providerId="ADAL" clId="{B0C41F1F-8770-FB4B-B803-F03DED86A986}" dt="2022-07-06T08:44:34.518" v="3644"/>
        <pc:sldMkLst>
          <pc:docMk/>
          <pc:sldMk cId="2287813473" sldId="522"/>
        </pc:sldMkLst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2287813473" sldId="522"/>
            <ac:spMk id="3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2287813473" sldId="522"/>
            <ac:spMk id="4" creationId="{00000000-0000-0000-0000-000000000000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2287813473" sldId="522"/>
            <ac:spMk id="5" creationId="{58C5AFA2-AD90-7E43-A88C-72BF7CF2927C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2287813473" sldId="522"/>
            <ac:spMk id="6" creationId="{473FB180-A9B4-2F4D-A590-19259A73ACCC}"/>
          </ac:spMkLst>
        </pc:spChg>
        <pc:spChg chg="mod">
          <ac:chgData name="Arthur Liu" userId="57266d67-1d41-4103-859a-8797e8098ce0" providerId="ADAL" clId="{B0C41F1F-8770-FB4B-B803-F03DED86A986}" dt="2022-07-06T04:23:39.521" v="1362" actId="20577"/>
          <ac:spMkLst>
            <pc:docMk/>
            <pc:sldMk cId="2287813473" sldId="522"/>
            <ac:spMk id="12291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6:10:44.831" v="1922" actId="1076"/>
          <ac:spMkLst>
            <pc:docMk/>
            <pc:sldMk cId="2287813473" sldId="522"/>
            <ac:spMk id="12293" creationId="{00000000-0000-0000-0000-000000000000}"/>
          </ac:spMkLst>
        </pc:spChg>
        <pc:grpChg chg="mod">
          <ac:chgData name="Arthur Liu" userId="57266d67-1d41-4103-859a-8797e8098ce0" providerId="ADAL" clId="{B0C41F1F-8770-FB4B-B803-F03DED86A986}" dt="2022-07-06T06:10:35.454" v="1921" actId="14100"/>
          <ac:grpSpMkLst>
            <pc:docMk/>
            <pc:sldMk cId="2287813473" sldId="522"/>
            <ac:grpSpMk id="2" creationId="{00000000-0000-0000-0000-000000000000}"/>
          </ac:grpSpMkLst>
        </pc:grpChg>
        <pc:picChg chg="add del mod">
          <ac:chgData name="Arthur Liu" userId="57266d67-1d41-4103-859a-8797e8098ce0" providerId="ADAL" clId="{B0C41F1F-8770-FB4B-B803-F03DED86A986}" dt="2022-07-06T06:10:20.511" v="1916" actId="478"/>
          <ac:picMkLst>
            <pc:docMk/>
            <pc:sldMk cId="2287813473" sldId="522"/>
            <ac:picMk id="1026" creationId="{FCEDF506-32EC-A048-A06B-B02D5C63AAA1}"/>
          </ac:picMkLst>
        </pc:picChg>
        <pc:picChg chg="add mod">
          <ac:chgData name="Arthur Liu" userId="57266d67-1d41-4103-859a-8797e8098ce0" providerId="ADAL" clId="{B0C41F1F-8770-FB4B-B803-F03DED86A986}" dt="2022-07-06T06:12:22.538" v="1936"/>
          <ac:picMkLst>
            <pc:docMk/>
            <pc:sldMk cId="2287813473" sldId="522"/>
            <ac:picMk id="1028" creationId="{662FFC7C-50AE-3643-BA0E-A29A5E67F946}"/>
          </ac:picMkLst>
        </pc:picChg>
      </pc:sldChg>
      <pc:sldChg chg="del">
        <pc:chgData name="Arthur Liu" userId="57266d67-1d41-4103-859a-8797e8098ce0" providerId="ADAL" clId="{B0C41F1F-8770-FB4B-B803-F03DED86A986}" dt="2022-07-05T22:48:43.360" v="476" actId="2696"/>
        <pc:sldMkLst>
          <pc:docMk/>
          <pc:sldMk cId="3290145744" sldId="522"/>
        </pc:sldMkLst>
      </pc:sldChg>
      <pc:sldChg chg="del">
        <pc:chgData name="Arthur Liu" userId="57266d67-1d41-4103-859a-8797e8098ce0" providerId="ADAL" clId="{B0C41F1F-8770-FB4B-B803-F03DED86A986}" dt="2022-07-05T22:48:43.360" v="476" actId="2696"/>
        <pc:sldMkLst>
          <pc:docMk/>
          <pc:sldMk cId="2376732137" sldId="523"/>
        </pc:sldMkLst>
      </pc:sldChg>
      <pc:sldChg chg="addSp delSp modSp add mod modShow">
        <pc:chgData name="Arthur Liu" userId="57266d67-1d41-4103-859a-8797e8098ce0" providerId="ADAL" clId="{B0C41F1F-8770-FB4B-B803-F03DED86A986}" dt="2022-07-06T08:44:34.518" v="3644"/>
        <pc:sldMkLst>
          <pc:docMk/>
          <pc:sldMk cId="3329573726" sldId="523"/>
        </pc:sldMkLst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3329573726" sldId="523"/>
            <ac:spMk id="2" creationId="{52F9D345-5165-6E45-87D7-51CB12BD9EB9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3329573726" sldId="523"/>
            <ac:spMk id="3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3329573726" sldId="523"/>
            <ac:spMk id="4" creationId="{00000000-0000-0000-0000-000000000000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3329573726" sldId="523"/>
            <ac:spMk id="5" creationId="{D818CE0E-4DF8-A54F-AC9D-99CA13F22526}"/>
          </ac:spMkLst>
        </pc:spChg>
        <pc:spChg chg="mod">
          <ac:chgData name="Arthur Liu" userId="57266d67-1d41-4103-859a-8797e8098ce0" providerId="ADAL" clId="{B0C41F1F-8770-FB4B-B803-F03DED86A986}" dt="2022-07-06T06:21:38.692" v="2250"/>
          <ac:spMkLst>
            <pc:docMk/>
            <pc:sldMk cId="3329573726" sldId="523"/>
            <ac:spMk id="18" creationId="{B9CC8EBD-3A65-8443-8F38-F5126EBC9397}"/>
          </ac:spMkLst>
        </pc:spChg>
        <pc:spChg chg="mod">
          <ac:chgData name="Arthur Liu" userId="57266d67-1d41-4103-859a-8797e8098ce0" providerId="ADAL" clId="{B0C41F1F-8770-FB4B-B803-F03DED86A986}" dt="2022-07-06T06:21:38.692" v="2250"/>
          <ac:spMkLst>
            <pc:docMk/>
            <pc:sldMk cId="3329573726" sldId="523"/>
            <ac:spMk id="21" creationId="{559918C0-B081-9E4F-9EEA-8A7D41F743C9}"/>
          </ac:spMkLst>
        </pc:spChg>
        <pc:spChg chg="mod">
          <ac:chgData name="Arthur Liu" userId="57266d67-1d41-4103-859a-8797e8098ce0" providerId="ADAL" clId="{B0C41F1F-8770-FB4B-B803-F03DED86A986}" dt="2022-07-06T06:21:38.692" v="2250"/>
          <ac:spMkLst>
            <pc:docMk/>
            <pc:sldMk cId="3329573726" sldId="523"/>
            <ac:spMk id="22" creationId="{27F40A37-8A7B-6145-A23A-370AB9241AA2}"/>
          </ac:spMkLst>
        </pc:spChg>
        <pc:spChg chg="mod">
          <ac:chgData name="Arthur Liu" userId="57266d67-1d41-4103-859a-8797e8098ce0" providerId="ADAL" clId="{B0C41F1F-8770-FB4B-B803-F03DED86A986}" dt="2022-07-06T06:21:38.692" v="2250"/>
          <ac:spMkLst>
            <pc:docMk/>
            <pc:sldMk cId="3329573726" sldId="523"/>
            <ac:spMk id="23" creationId="{E7C4D4E1-5146-0144-9EF7-8F86D8665BC1}"/>
          </ac:spMkLst>
        </pc:spChg>
        <pc:spChg chg="mod">
          <ac:chgData name="Arthur Liu" userId="57266d67-1d41-4103-859a-8797e8098ce0" providerId="ADAL" clId="{B0C41F1F-8770-FB4B-B803-F03DED86A986}" dt="2022-07-06T06:21:38.692" v="2250"/>
          <ac:spMkLst>
            <pc:docMk/>
            <pc:sldMk cId="3329573726" sldId="523"/>
            <ac:spMk id="26" creationId="{5E833119-8E7A-E045-8F1C-84C7CC7EDACC}"/>
          </ac:spMkLst>
        </pc:spChg>
        <pc:spChg chg="add mod">
          <ac:chgData name="Arthur Liu" userId="57266d67-1d41-4103-859a-8797e8098ce0" providerId="ADAL" clId="{B0C41F1F-8770-FB4B-B803-F03DED86A986}" dt="2022-07-06T06:21:47.242" v="2253"/>
          <ac:spMkLst>
            <pc:docMk/>
            <pc:sldMk cId="3329573726" sldId="523"/>
            <ac:spMk id="27" creationId="{F04528C7-8111-B548-8F8F-4B708F0830BA}"/>
          </ac:spMkLst>
        </pc:spChg>
        <pc:spChg chg="del mod">
          <ac:chgData name="Arthur Liu" userId="57266d67-1d41-4103-859a-8797e8098ce0" providerId="ADAL" clId="{B0C41F1F-8770-FB4B-B803-F03DED86A986}" dt="2022-07-06T06:21:47.081" v="2252" actId="478"/>
          <ac:spMkLst>
            <pc:docMk/>
            <pc:sldMk cId="3329573726" sldId="523"/>
            <ac:spMk id="12293" creationId="{00000000-0000-0000-0000-000000000000}"/>
          </ac:spMkLst>
        </pc:spChg>
        <pc:grpChg chg="del">
          <ac:chgData name="Arthur Liu" userId="57266d67-1d41-4103-859a-8797e8098ce0" providerId="ADAL" clId="{B0C41F1F-8770-FB4B-B803-F03DED86A986}" dt="2022-07-06T06:21:38.394" v="2249" actId="478"/>
          <ac:grpSpMkLst>
            <pc:docMk/>
            <pc:sldMk cId="3329573726" sldId="523"/>
            <ac:grpSpMk id="2" creationId="{00000000-0000-0000-0000-000000000000}"/>
          </ac:grpSpMkLst>
        </pc:grpChg>
        <pc:grpChg chg="add mod">
          <ac:chgData name="Arthur Liu" userId="57266d67-1d41-4103-859a-8797e8098ce0" providerId="ADAL" clId="{B0C41F1F-8770-FB4B-B803-F03DED86A986}" dt="2022-07-06T06:21:38.692" v="2250"/>
          <ac:grpSpMkLst>
            <pc:docMk/>
            <pc:sldMk cId="3329573726" sldId="523"/>
            <ac:grpSpMk id="17" creationId="{58F79367-2884-314B-A112-13ACF39B9DF2}"/>
          </ac:grpSpMkLst>
        </pc:grpChg>
        <pc:cxnChg chg="mod">
          <ac:chgData name="Arthur Liu" userId="57266d67-1d41-4103-859a-8797e8098ce0" providerId="ADAL" clId="{B0C41F1F-8770-FB4B-B803-F03DED86A986}" dt="2022-07-06T06:21:38.692" v="2250"/>
          <ac:cxnSpMkLst>
            <pc:docMk/>
            <pc:sldMk cId="3329573726" sldId="523"/>
            <ac:cxnSpMk id="19" creationId="{165B4123-C04B-CF47-B795-CC1460D4ECCC}"/>
          </ac:cxnSpMkLst>
        </pc:cxnChg>
        <pc:cxnChg chg="mod">
          <ac:chgData name="Arthur Liu" userId="57266d67-1d41-4103-859a-8797e8098ce0" providerId="ADAL" clId="{B0C41F1F-8770-FB4B-B803-F03DED86A986}" dt="2022-07-06T06:21:38.692" v="2250"/>
          <ac:cxnSpMkLst>
            <pc:docMk/>
            <pc:sldMk cId="3329573726" sldId="523"/>
            <ac:cxnSpMk id="20" creationId="{3BDAA086-B3BD-F442-8334-138392984ABA}"/>
          </ac:cxnSpMkLst>
        </pc:cxnChg>
        <pc:cxnChg chg="mod">
          <ac:chgData name="Arthur Liu" userId="57266d67-1d41-4103-859a-8797e8098ce0" providerId="ADAL" clId="{B0C41F1F-8770-FB4B-B803-F03DED86A986}" dt="2022-07-06T06:21:38.692" v="2250"/>
          <ac:cxnSpMkLst>
            <pc:docMk/>
            <pc:sldMk cId="3329573726" sldId="523"/>
            <ac:cxnSpMk id="24" creationId="{17BEC314-CCF7-9347-8445-9F8CD02B3DAE}"/>
          </ac:cxnSpMkLst>
        </pc:cxnChg>
        <pc:cxnChg chg="mod">
          <ac:chgData name="Arthur Liu" userId="57266d67-1d41-4103-859a-8797e8098ce0" providerId="ADAL" clId="{B0C41F1F-8770-FB4B-B803-F03DED86A986}" dt="2022-07-06T06:21:38.692" v="2250"/>
          <ac:cxnSpMkLst>
            <pc:docMk/>
            <pc:sldMk cId="3329573726" sldId="523"/>
            <ac:cxnSpMk id="25" creationId="{1EC2D7A8-18A0-8349-9B4A-EBB9EBB59570}"/>
          </ac:cxnSpMkLst>
        </pc:cxnChg>
        <pc:cxnChg chg="mod">
          <ac:chgData name="Arthur Liu" userId="57266d67-1d41-4103-859a-8797e8098ce0" providerId="ADAL" clId="{B0C41F1F-8770-FB4B-B803-F03DED86A986}" dt="2022-07-06T06:21:38.394" v="2249" actId="478"/>
          <ac:cxnSpMkLst>
            <pc:docMk/>
            <pc:sldMk cId="3329573726" sldId="523"/>
            <ac:cxnSpMk id="12295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6:21:38.394" v="2249" actId="478"/>
          <ac:cxnSpMkLst>
            <pc:docMk/>
            <pc:sldMk cId="3329573726" sldId="523"/>
            <ac:cxnSpMk id="12296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6:21:38.394" v="2249" actId="478"/>
          <ac:cxnSpMkLst>
            <pc:docMk/>
            <pc:sldMk cId="3329573726" sldId="523"/>
            <ac:cxnSpMk id="12300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6:21:38.394" v="2249" actId="478"/>
          <ac:cxnSpMkLst>
            <pc:docMk/>
            <pc:sldMk cId="3329573726" sldId="523"/>
            <ac:cxnSpMk id="12301" creationId="{00000000-0000-0000-0000-000000000000}"/>
          </ac:cxnSpMkLst>
        </pc:cxnChg>
      </pc:sldChg>
      <pc:sldChg chg="addSp delSp modSp add mod delAnim modShow">
        <pc:chgData name="Arthur Liu" userId="57266d67-1d41-4103-859a-8797e8098ce0" providerId="ADAL" clId="{B0C41F1F-8770-FB4B-B803-F03DED86A986}" dt="2022-07-06T08:48:16.001" v="3646" actId="1076"/>
        <pc:sldMkLst>
          <pc:docMk/>
          <pc:sldMk cId="3357256590" sldId="524"/>
        </pc:sldMkLst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3357256590" sldId="524"/>
            <ac:spMk id="2" creationId="{D6B346E8-970C-3044-BBED-B1DA1D8EC1A9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3357256590" sldId="524"/>
            <ac:spMk id="3" creationId="{B705F28D-4B9E-094B-AAC5-10085D9F678A}"/>
          </ac:spMkLst>
        </pc:spChg>
        <pc:spChg chg="add mod">
          <ac:chgData name="Arthur Liu" userId="57266d67-1d41-4103-859a-8797e8098ce0" providerId="ADAL" clId="{B0C41F1F-8770-FB4B-B803-F03DED86A986}" dt="2022-07-06T08:48:16.001" v="3646" actId="1076"/>
          <ac:spMkLst>
            <pc:docMk/>
            <pc:sldMk cId="3357256590" sldId="524"/>
            <ac:spMk id="6" creationId="{0EA044E6-8FAD-8541-9F80-54136E2A855D}"/>
          </ac:spMkLst>
        </pc:spChg>
        <pc:spChg chg="mod">
          <ac:chgData name="Arthur Liu" userId="57266d67-1d41-4103-859a-8797e8098ce0" providerId="ADAL" clId="{B0C41F1F-8770-FB4B-B803-F03DED86A986}" dt="2022-07-06T05:03:56.195" v="1467" actId="115"/>
          <ac:spMkLst>
            <pc:docMk/>
            <pc:sldMk cId="3357256590" sldId="524"/>
            <ac:spMk id="95234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3357256590" sldId="524"/>
            <ac:spMk id="95237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3357256590" sldId="524"/>
            <ac:spMk id="95238" creationId="{00000000-0000-0000-0000-000000000000}"/>
          </ac:spMkLst>
        </pc:spChg>
        <pc:spChg chg="del mod">
          <ac:chgData name="Arthur Liu" userId="57266d67-1d41-4103-859a-8797e8098ce0" providerId="ADAL" clId="{B0C41F1F-8770-FB4B-B803-F03DED86A986}" dt="2022-07-06T05:05:41.739" v="1492" actId="478"/>
          <ac:spMkLst>
            <pc:docMk/>
            <pc:sldMk cId="3357256590" sldId="524"/>
            <ac:spMk id="303108" creationId="{00000000-0000-0000-0000-000000000000}"/>
          </ac:spMkLst>
        </pc:spChg>
        <pc:spChg chg="del mod">
          <ac:chgData name="Arthur Liu" userId="57266d67-1d41-4103-859a-8797e8098ce0" providerId="ADAL" clId="{B0C41F1F-8770-FB4B-B803-F03DED86A986}" dt="2022-07-06T05:05:39.489" v="1491" actId="478"/>
          <ac:spMkLst>
            <pc:docMk/>
            <pc:sldMk cId="3357256590" sldId="524"/>
            <ac:spMk id="303109" creationId="{00000000-0000-0000-0000-000000000000}"/>
          </ac:spMkLst>
        </pc:spChg>
        <pc:grpChg chg="del">
          <ac:chgData name="Arthur Liu" userId="57266d67-1d41-4103-859a-8797e8098ce0" providerId="ADAL" clId="{B0C41F1F-8770-FB4B-B803-F03DED86A986}" dt="2022-07-06T05:05:37.623" v="1489" actId="478"/>
          <ac:grpSpMkLst>
            <pc:docMk/>
            <pc:sldMk cId="3357256590" sldId="524"/>
            <ac:grpSpMk id="2" creationId="{00000000-0000-0000-0000-000000000000}"/>
          </ac:grpSpMkLst>
        </pc:grpChg>
        <pc:grpChg chg="del">
          <ac:chgData name="Arthur Liu" userId="57266d67-1d41-4103-859a-8797e8098ce0" providerId="ADAL" clId="{B0C41F1F-8770-FB4B-B803-F03DED86A986}" dt="2022-07-06T05:05:38.545" v="1490" actId="478"/>
          <ac:grpSpMkLst>
            <pc:docMk/>
            <pc:sldMk cId="3357256590" sldId="524"/>
            <ac:grpSpMk id="3" creationId="{00000000-0000-0000-0000-000000000000}"/>
          </ac:grpSpMkLst>
        </pc:grpChg>
        <pc:cxnChg chg="mod">
          <ac:chgData name="Arthur Liu" userId="57266d67-1d41-4103-859a-8797e8098ce0" providerId="ADAL" clId="{B0C41F1F-8770-FB4B-B803-F03DED86A986}" dt="2022-07-06T05:05:38.545" v="1490" actId="478"/>
          <ac:cxnSpMkLst>
            <pc:docMk/>
            <pc:sldMk cId="3357256590" sldId="524"/>
            <ac:cxnSpMk id="95246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5:05:38.545" v="1490" actId="478"/>
          <ac:cxnSpMkLst>
            <pc:docMk/>
            <pc:sldMk cId="3357256590" sldId="524"/>
            <ac:cxnSpMk id="95247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5:05:38.545" v="1490" actId="478"/>
          <ac:cxnSpMkLst>
            <pc:docMk/>
            <pc:sldMk cId="3357256590" sldId="524"/>
            <ac:cxnSpMk id="95248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5:05:38.545" v="1490" actId="478"/>
          <ac:cxnSpMkLst>
            <pc:docMk/>
            <pc:sldMk cId="3357256590" sldId="524"/>
            <ac:cxnSpMk id="95249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5:05:38.545" v="1490" actId="478"/>
          <ac:cxnSpMkLst>
            <pc:docMk/>
            <pc:sldMk cId="3357256590" sldId="524"/>
            <ac:cxnSpMk id="95252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5:05:38.545" v="1490" actId="478"/>
          <ac:cxnSpMkLst>
            <pc:docMk/>
            <pc:sldMk cId="3357256590" sldId="524"/>
            <ac:cxnSpMk id="95253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5:05:38.545" v="1490" actId="478"/>
          <ac:cxnSpMkLst>
            <pc:docMk/>
            <pc:sldMk cId="3357256590" sldId="524"/>
            <ac:cxnSpMk id="95255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5:05:38.545" v="1490" actId="478"/>
          <ac:cxnSpMkLst>
            <pc:docMk/>
            <pc:sldMk cId="3357256590" sldId="524"/>
            <ac:cxnSpMk id="95257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5:05:38.545" v="1490" actId="478"/>
          <ac:cxnSpMkLst>
            <pc:docMk/>
            <pc:sldMk cId="3357256590" sldId="524"/>
            <ac:cxnSpMk id="95259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5:05:38.545" v="1490" actId="478"/>
          <ac:cxnSpMkLst>
            <pc:docMk/>
            <pc:sldMk cId="3357256590" sldId="524"/>
            <ac:cxnSpMk id="95261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5:05:37.623" v="1489" actId="478"/>
          <ac:cxnSpMkLst>
            <pc:docMk/>
            <pc:sldMk cId="3357256590" sldId="524"/>
            <ac:cxnSpMk id="95269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5:05:37.623" v="1489" actId="478"/>
          <ac:cxnSpMkLst>
            <pc:docMk/>
            <pc:sldMk cId="3357256590" sldId="524"/>
            <ac:cxnSpMk id="95270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5:05:37.623" v="1489" actId="478"/>
          <ac:cxnSpMkLst>
            <pc:docMk/>
            <pc:sldMk cId="3357256590" sldId="524"/>
            <ac:cxnSpMk id="95271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5:05:37.623" v="1489" actId="478"/>
          <ac:cxnSpMkLst>
            <pc:docMk/>
            <pc:sldMk cId="3357256590" sldId="524"/>
            <ac:cxnSpMk id="95272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5:05:37.623" v="1489" actId="478"/>
          <ac:cxnSpMkLst>
            <pc:docMk/>
            <pc:sldMk cId="3357256590" sldId="524"/>
            <ac:cxnSpMk id="95273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5:05:37.623" v="1489" actId="478"/>
          <ac:cxnSpMkLst>
            <pc:docMk/>
            <pc:sldMk cId="3357256590" sldId="524"/>
            <ac:cxnSpMk id="95274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5:05:37.623" v="1489" actId="478"/>
          <ac:cxnSpMkLst>
            <pc:docMk/>
            <pc:sldMk cId="3357256590" sldId="524"/>
            <ac:cxnSpMk id="95278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5:05:37.623" v="1489" actId="478"/>
          <ac:cxnSpMkLst>
            <pc:docMk/>
            <pc:sldMk cId="3357256590" sldId="524"/>
            <ac:cxnSpMk id="95279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5:05:37.623" v="1489" actId="478"/>
          <ac:cxnSpMkLst>
            <pc:docMk/>
            <pc:sldMk cId="3357256590" sldId="524"/>
            <ac:cxnSpMk id="95280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5:05:37.623" v="1489" actId="478"/>
          <ac:cxnSpMkLst>
            <pc:docMk/>
            <pc:sldMk cId="3357256590" sldId="524"/>
            <ac:cxnSpMk id="95282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5:05:37.623" v="1489" actId="478"/>
          <ac:cxnSpMkLst>
            <pc:docMk/>
            <pc:sldMk cId="3357256590" sldId="524"/>
            <ac:cxnSpMk id="95284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5:05:37.623" v="1489" actId="478"/>
          <ac:cxnSpMkLst>
            <pc:docMk/>
            <pc:sldMk cId="3357256590" sldId="524"/>
            <ac:cxnSpMk id="95286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5:05:37.623" v="1489" actId="478"/>
          <ac:cxnSpMkLst>
            <pc:docMk/>
            <pc:sldMk cId="3357256590" sldId="524"/>
            <ac:cxnSpMk id="95289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5:05:37.623" v="1489" actId="478"/>
          <ac:cxnSpMkLst>
            <pc:docMk/>
            <pc:sldMk cId="3357256590" sldId="524"/>
            <ac:cxnSpMk id="95290" creationId="{00000000-0000-0000-0000-000000000000}"/>
          </ac:cxnSpMkLst>
        </pc:cxnChg>
      </pc:sldChg>
      <pc:sldChg chg="del">
        <pc:chgData name="Arthur Liu" userId="57266d67-1d41-4103-859a-8797e8098ce0" providerId="ADAL" clId="{B0C41F1F-8770-FB4B-B803-F03DED86A986}" dt="2022-07-05T22:48:43.360" v="476" actId="2696"/>
        <pc:sldMkLst>
          <pc:docMk/>
          <pc:sldMk cId="731875358" sldId="525"/>
        </pc:sldMkLst>
      </pc:sldChg>
      <pc:sldChg chg="addSp delSp modSp add mod modAnim modShow">
        <pc:chgData name="Arthur Liu" userId="57266d67-1d41-4103-859a-8797e8098ce0" providerId="ADAL" clId="{B0C41F1F-8770-FB4B-B803-F03DED86A986}" dt="2022-07-06T08:44:34.518" v="3644"/>
        <pc:sldMkLst>
          <pc:docMk/>
          <pc:sldMk cId="2823192944" sldId="525"/>
        </pc:sldMkLst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2823192944" sldId="525"/>
            <ac:spMk id="4" creationId="{3824FE8F-6DDC-EB4B-B5B3-54049A0A3189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2823192944" sldId="525"/>
            <ac:spMk id="5" creationId="{3AD17D43-C8CE-D24B-9C6E-40A624A7A66A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2823192944" sldId="525"/>
            <ac:spMk id="95237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2823192944" sldId="525"/>
            <ac:spMk id="95238" creationId="{00000000-0000-0000-0000-000000000000}"/>
          </ac:spMkLst>
        </pc:spChg>
      </pc:sldChg>
      <pc:sldChg chg="del">
        <pc:chgData name="Arthur Liu" userId="57266d67-1d41-4103-859a-8797e8098ce0" providerId="ADAL" clId="{B0C41F1F-8770-FB4B-B803-F03DED86A986}" dt="2022-07-05T22:48:43.360" v="476" actId="2696"/>
        <pc:sldMkLst>
          <pc:docMk/>
          <pc:sldMk cId="1707227732" sldId="526"/>
        </pc:sldMkLst>
      </pc:sldChg>
      <pc:sldChg chg="addSp delSp modSp add mod modAnim modShow">
        <pc:chgData name="Arthur Liu" userId="57266d67-1d41-4103-859a-8797e8098ce0" providerId="ADAL" clId="{B0C41F1F-8770-FB4B-B803-F03DED86A986}" dt="2022-07-06T08:44:34.518" v="3644"/>
        <pc:sldMkLst>
          <pc:docMk/>
          <pc:sldMk cId="2515938710" sldId="526"/>
        </pc:sldMkLst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2515938710" sldId="526"/>
            <ac:spMk id="2" creationId="{5339D655-93B1-E142-8696-43E53B86B302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2515938710" sldId="526"/>
            <ac:spMk id="3" creationId="{4BADCAE9-FFF8-4948-A2BD-3495944FDF49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2515938710" sldId="526"/>
            <ac:spMk id="99333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2515938710" sldId="526"/>
            <ac:spMk id="99334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5:06:33.716" v="1499" actId="1076"/>
          <ac:spMkLst>
            <pc:docMk/>
            <pc:sldMk cId="2515938710" sldId="526"/>
            <ac:spMk id="99335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5:06:33.716" v="1499" actId="1076"/>
          <ac:spMkLst>
            <pc:docMk/>
            <pc:sldMk cId="2515938710" sldId="526"/>
            <ac:spMk id="99336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5:06:33.716" v="1499" actId="1076"/>
          <ac:spMkLst>
            <pc:docMk/>
            <pc:sldMk cId="2515938710" sldId="526"/>
            <ac:spMk id="99337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5:06:33.716" v="1499" actId="1076"/>
          <ac:spMkLst>
            <pc:docMk/>
            <pc:sldMk cId="2515938710" sldId="526"/>
            <ac:spMk id="99338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5:06:33.716" v="1499" actId="1076"/>
          <ac:spMkLst>
            <pc:docMk/>
            <pc:sldMk cId="2515938710" sldId="526"/>
            <ac:spMk id="99339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5:06:33.716" v="1499" actId="1076"/>
          <ac:spMkLst>
            <pc:docMk/>
            <pc:sldMk cId="2515938710" sldId="526"/>
            <ac:spMk id="99345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5:06:33.716" v="1499" actId="1076"/>
          <ac:spMkLst>
            <pc:docMk/>
            <pc:sldMk cId="2515938710" sldId="526"/>
            <ac:spMk id="99347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5:06:33.716" v="1499" actId="1076"/>
          <ac:spMkLst>
            <pc:docMk/>
            <pc:sldMk cId="2515938710" sldId="526"/>
            <ac:spMk id="99349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5:06:33.716" v="1499" actId="1076"/>
          <ac:spMkLst>
            <pc:docMk/>
            <pc:sldMk cId="2515938710" sldId="526"/>
            <ac:spMk id="99351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5:06:33.716" v="1499" actId="1076"/>
          <ac:spMkLst>
            <pc:docMk/>
            <pc:sldMk cId="2515938710" sldId="526"/>
            <ac:spMk id="99352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5:06:33.716" v="1499" actId="1076"/>
          <ac:spMkLst>
            <pc:docMk/>
            <pc:sldMk cId="2515938710" sldId="526"/>
            <ac:spMk id="99353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5:06:33.716" v="1499" actId="1076"/>
          <ac:spMkLst>
            <pc:docMk/>
            <pc:sldMk cId="2515938710" sldId="526"/>
            <ac:spMk id="99354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5:06:33.716" v="1499" actId="1076"/>
          <ac:spMkLst>
            <pc:docMk/>
            <pc:sldMk cId="2515938710" sldId="526"/>
            <ac:spMk id="99358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5:06:33.716" v="1499" actId="1076"/>
          <ac:spMkLst>
            <pc:docMk/>
            <pc:sldMk cId="2515938710" sldId="526"/>
            <ac:spMk id="99360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5:06:33.716" v="1499" actId="1076"/>
          <ac:spMkLst>
            <pc:docMk/>
            <pc:sldMk cId="2515938710" sldId="526"/>
            <ac:spMk id="99362" creationId="{00000000-0000-0000-0000-000000000000}"/>
          </ac:spMkLst>
        </pc:spChg>
        <pc:cxnChg chg="mod">
          <ac:chgData name="Arthur Liu" userId="57266d67-1d41-4103-859a-8797e8098ce0" providerId="ADAL" clId="{B0C41F1F-8770-FB4B-B803-F03DED86A986}" dt="2022-07-06T05:06:33.716" v="1499" actId="1076"/>
          <ac:cxnSpMkLst>
            <pc:docMk/>
            <pc:sldMk cId="2515938710" sldId="526"/>
            <ac:cxnSpMk id="99340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5:06:33.716" v="1499" actId="1076"/>
          <ac:cxnSpMkLst>
            <pc:docMk/>
            <pc:sldMk cId="2515938710" sldId="526"/>
            <ac:cxnSpMk id="99341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5:06:33.716" v="1499" actId="1076"/>
          <ac:cxnSpMkLst>
            <pc:docMk/>
            <pc:sldMk cId="2515938710" sldId="526"/>
            <ac:cxnSpMk id="99342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5:06:33.716" v="1499" actId="1076"/>
          <ac:cxnSpMkLst>
            <pc:docMk/>
            <pc:sldMk cId="2515938710" sldId="526"/>
            <ac:cxnSpMk id="99343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5:06:33.716" v="1499" actId="1076"/>
          <ac:cxnSpMkLst>
            <pc:docMk/>
            <pc:sldMk cId="2515938710" sldId="526"/>
            <ac:cxnSpMk id="99344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5:06:33.716" v="1499" actId="1076"/>
          <ac:cxnSpMkLst>
            <pc:docMk/>
            <pc:sldMk cId="2515938710" sldId="526"/>
            <ac:cxnSpMk id="99346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5:06:33.716" v="1499" actId="1076"/>
          <ac:cxnSpMkLst>
            <pc:docMk/>
            <pc:sldMk cId="2515938710" sldId="526"/>
            <ac:cxnSpMk id="99348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5:06:33.716" v="1499" actId="1076"/>
          <ac:cxnSpMkLst>
            <pc:docMk/>
            <pc:sldMk cId="2515938710" sldId="526"/>
            <ac:cxnSpMk id="99350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5:06:33.716" v="1499" actId="1076"/>
          <ac:cxnSpMkLst>
            <pc:docMk/>
            <pc:sldMk cId="2515938710" sldId="526"/>
            <ac:cxnSpMk id="99355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5:06:33.716" v="1499" actId="1076"/>
          <ac:cxnSpMkLst>
            <pc:docMk/>
            <pc:sldMk cId="2515938710" sldId="526"/>
            <ac:cxnSpMk id="99356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5:06:33.716" v="1499" actId="1076"/>
          <ac:cxnSpMkLst>
            <pc:docMk/>
            <pc:sldMk cId="2515938710" sldId="526"/>
            <ac:cxnSpMk id="99357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5:06:33.716" v="1499" actId="1076"/>
          <ac:cxnSpMkLst>
            <pc:docMk/>
            <pc:sldMk cId="2515938710" sldId="526"/>
            <ac:cxnSpMk id="99359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5:06:33.716" v="1499" actId="1076"/>
          <ac:cxnSpMkLst>
            <pc:docMk/>
            <pc:sldMk cId="2515938710" sldId="526"/>
            <ac:cxnSpMk id="99361" creationId="{00000000-0000-0000-0000-000000000000}"/>
          </ac:cxnSpMkLst>
        </pc:cxnChg>
        <pc:cxnChg chg="mod">
          <ac:chgData name="Arthur Liu" userId="57266d67-1d41-4103-859a-8797e8098ce0" providerId="ADAL" clId="{B0C41F1F-8770-FB4B-B803-F03DED86A986}" dt="2022-07-06T05:06:33.716" v="1499" actId="1076"/>
          <ac:cxnSpMkLst>
            <pc:docMk/>
            <pc:sldMk cId="2515938710" sldId="526"/>
            <ac:cxnSpMk id="99363" creationId="{00000000-0000-0000-0000-000000000000}"/>
          </ac:cxnSpMkLst>
        </pc:cxnChg>
      </pc:sldChg>
      <pc:sldChg chg="addSp modSp add del mod modAnim">
        <pc:chgData name="Arthur Liu" userId="57266d67-1d41-4103-859a-8797e8098ce0" providerId="ADAL" clId="{B0C41F1F-8770-FB4B-B803-F03DED86A986}" dt="2022-07-06T06:30:16.018" v="2466" actId="2696"/>
        <pc:sldMkLst>
          <pc:docMk/>
          <pc:sldMk cId="319651886" sldId="527"/>
        </pc:sldMkLst>
        <pc:spChg chg="add mod">
          <ac:chgData name="Arthur Liu" userId="57266d67-1d41-4103-859a-8797e8098ce0" providerId="ADAL" clId="{B0C41F1F-8770-FB4B-B803-F03DED86A986}" dt="2022-07-06T06:17:11.101" v="2195" actId="1076"/>
          <ac:spMkLst>
            <pc:docMk/>
            <pc:sldMk cId="319651886" sldId="527"/>
            <ac:spMk id="14" creationId="{08A1BEB0-1923-3646-A84D-6AA9273DC3A7}"/>
          </ac:spMkLst>
        </pc:spChg>
      </pc:sldChg>
      <pc:sldChg chg="del">
        <pc:chgData name="Arthur Liu" userId="57266d67-1d41-4103-859a-8797e8098ce0" providerId="ADAL" clId="{B0C41F1F-8770-FB4B-B803-F03DED86A986}" dt="2022-07-05T22:48:43.360" v="476" actId="2696"/>
        <pc:sldMkLst>
          <pc:docMk/>
          <pc:sldMk cId="362936712" sldId="527"/>
        </pc:sldMkLst>
      </pc:sldChg>
      <pc:sldChg chg="del">
        <pc:chgData name="Arthur Liu" userId="57266d67-1d41-4103-859a-8797e8098ce0" providerId="ADAL" clId="{B0C41F1F-8770-FB4B-B803-F03DED86A986}" dt="2022-07-05T22:48:43.360" v="476" actId="2696"/>
        <pc:sldMkLst>
          <pc:docMk/>
          <pc:sldMk cId="1054541367" sldId="528"/>
        </pc:sldMkLst>
      </pc:sldChg>
      <pc:sldChg chg="addSp delSp modSp add">
        <pc:chgData name="Arthur Liu" userId="57266d67-1d41-4103-859a-8797e8098ce0" providerId="ADAL" clId="{B0C41F1F-8770-FB4B-B803-F03DED86A986}" dt="2022-07-06T08:44:34.518" v="3644"/>
        <pc:sldMkLst>
          <pc:docMk/>
          <pc:sldMk cId="1457853584" sldId="528"/>
        </pc:sldMkLst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1457853584" sldId="528"/>
            <ac:spMk id="2" creationId="{1521AE83-8664-A944-93F5-BE785C717473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1457853584" sldId="528"/>
            <ac:spMk id="3" creationId="{2BD54BF5-CC5D-184A-B15F-98D755AE31BA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1457853584" sldId="528"/>
            <ac:spMk id="48131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1457853584" sldId="528"/>
            <ac:spMk id="48132" creationId="{00000000-0000-0000-0000-000000000000}"/>
          </ac:spMkLst>
        </pc:spChg>
      </pc:sldChg>
      <pc:sldChg chg="del">
        <pc:chgData name="Arthur Liu" userId="57266d67-1d41-4103-859a-8797e8098ce0" providerId="ADAL" clId="{B0C41F1F-8770-FB4B-B803-F03DED86A986}" dt="2022-07-05T22:48:43.360" v="476" actId="2696"/>
        <pc:sldMkLst>
          <pc:docMk/>
          <pc:sldMk cId="458252665" sldId="529"/>
        </pc:sldMkLst>
      </pc:sldChg>
      <pc:sldChg chg="addSp delSp modSp add">
        <pc:chgData name="Arthur Liu" userId="57266d67-1d41-4103-859a-8797e8098ce0" providerId="ADAL" clId="{B0C41F1F-8770-FB4B-B803-F03DED86A986}" dt="2022-07-06T08:44:34.518" v="3644"/>
        <pc:sldMkLst>
          <pc:docMk/>
          <pc:sldMk cId="3872156513" sldId="529"/>
        </pc:sldMkLst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3872156513" sldId="529"/>
            <ac:spMk id="4" creationId="{00000000-0000-0000-0000-00000000000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3872156513" sldId="529"/>
            <ac:spMk id="5" creationId="{00000000-0000-0000-0000-000000000000}"/>
          </ac:spMkLst>
        </pc:spChg>
        <pc:spChg chg="mod">
          <ac:chgData name="Arthur Liu" userId="57266d67-1d41-4103-859a-8797e8098ce0" providerId="ADAL" clId="{B0C41F1F-8770-FB4B-B803-F03DED86A986}" dt="2022-07-06T06:30:12.461" v="2465"/>
          <ac:spMkLst>
            <pc:docMk/>
            <pc:sldMk cId="3872156513" sldId="529"/>
            <ac:spMk id="7" creationId="{158E6141-0351-9445-ACE7-D1B4C7409D3E}"/>
          </ac:spMkLst>
        </pc:spChg>
        <pc:spChg chg="mod">
          <ac:chgData name="Arthur Liu" userId="57266d67-1d41-4103-859a-8797e8098ce0" providerId="ADAL" clId="{B0C41F1F-8770-FB4B-B803-F03DED86A986}" dt="2022-07-06T06:30:12.461" v="2465"/>
          <ac:spMkLst>
            <pc:docMk/>
            <pc:sldMk cId="3872156513" sldId="529"/>
            <ac:spMk id="9" creationId="{C369C3CA-36A5-8A41-8E1B-F659B929722B}"/>
          </ac:spMkLst>
        </pc:spChg>
        <pc:spChg chg="mod">
          <ac:chgData name="Arthur Liu" userId="57266d67-1d41-4103-859a-8797e8098ce0" providerId="ADAL" clId="{B0C41F1F-8770-FB4B-B803-F03DED86A986}" dt="2022-07-06T06:30:12.461" v="2465"/>
          <ac:spMkLst>
            <pc:docMk/>
            <pc:sldMk cId="3872156513" sldId="529"/>
            <ac:spMk id="10" creationId="{81D2CCAC-D0B4-1D49-BF87-A62220C15B3C}"/>
          </ac:spMkLst>
        </pc:spChg>
        <pc:spChg chg="add mod">
          <ac:chgData name="Arthur Liu" userId="57266d67-1d41-4103-859a-8797e8098ce0" providerId="ADAL" clId="{B0C41F1F-8770-FB4B-B803-F03DED86A986}" dt="2022-07-06T06:30:12.461" v="2465"/>
          <ac:spMkLst>
            <pc:docMk/>
            <pc:sldMk cId="3872156513" sldId="529"/>
            <ac:spMk id="13" creationId="{5ECEFFA8-14EE-FD41-BF54-54EA6C0CF259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3872156513" sldId="529"/>
            <ac:spMk id="14" creationId="{C107E545-D796-874F-8B44-60B387D23B03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3872156513" sldId="529"/>
            <ac:spMk id="15" creationId="{CC9AD3AE-49DB-AE4F-A60C-A063B3182D7E}"/>
          </ac:spMkLst>
        </pc:spChg>
        <pc:grpChg chg="add mod">
          <ac:chgData name="Arthur Liu" userId="57266d67-1d41-4103-859a-8797e8098ce0" providerId="ADAL" clId="{B0C41F1F-8770-FB4B-B803-F03DED86A986}" dt="2022-07-06T06:30:12.461" v="2465"/>
          <ac:grpSpMkLst>
            <pc:docMk/>
            <pc:sldMk cId="3872156513" sldId="529"/>
            <ac:grpSpMk id="6" creationId="{95F053A0-05E3-6F42-A87E-CF461F5E76FD}"/>
          </ac:grpSpMkLst>
        </pc:grpChg>
        <pc:cxnChg chg="mod">
          <ac:chgData name="Arthur Liu" userId="57266d67-1d41-4103-859a-8797e8098ce0" providerId="ADAL" clId="{B0C41F1F-8770-FB4B-B803-F03DED86A986}" dt="2022-07-06T06:30:12.461" v="2465"/>
          <ac:cxnSpMkLst>
            <pc:docMk/>
            <pc:sldMk cId="3872156513" sldId="529"/>
            <ac:cxnSpMk id="8" creationId="{501ACDDF-1084-F349-BF08-6BE4C2BBC2E0}"/>
          </ac:cxnSpMkLst>
        </pc:cxnChg>
        <pc:cxnChg chg="mod">
          <ac:chgData name="Arthur Liu" userId="57266d67-1d41-4103-859a-8797e8098ce0" providerId="ADAL" clId="{B0C41F1F-8770-FB4B-B803-F03DED86A986}" dt="2022-07-06T06:30:12.461" v="2465"/>
          <ac:cxnSpMkLst>
            <pc:docMk/>
            <pc:sldMk cId="3872156513" sldId="529"/>
            <ac:cxnSpMk id="11" creationId="{7EC93717-299F-6647-AD0D-015E3839EE55}"/>
          </ac:cxnSpMkLst>
        </pc:cxnChg>
        <pc:cxnChg chg="mod">
          <ac:chgData name="Arthur Liu" userId="57266d67-1d41-4103-859a-8797e8098ce0" providerId="ADAL" clId="{B0C41F1F-8770-FB4B-B803-F03DED86A986}" dt="2022-07-06T06:30:12.461" v="2465"/>
          <ac:cxnSpMkLst>
            <pc:docMk/>
            <pc:sldMk cId="3872156513" sldId="529"/>
            <ac:cxnSpMk id="12" creationId="{06D0C730-AA6B-7045-A656-5821FD186C78}"/>
          </ac:cxnSpMkLst>
        </pc:cxnChg>
      </pc:sldChg>
      <pc:sldChg chg="modSp new del mod">
        <pc:chgData name="Arthur Liu" userId="57266d67-1d41-4103-859a-8797e8098ce0" providerId="ADAL" clId="{B0C41F1F-8770-FB4B-B803-F03DED86A986}" dt="2022-07-06T06:42:13.925" v="2593" actId="2696"/>
        <pc:sldMkLst>
          <pc:docMk/>
          <pc:sldMk cId="1402774472" sldId="530"/>
        </pc:sldMkLst>
        <pc:spChg chg="mod">
          <ac:chgData name="Arthur Liu" userId="57266d67-1d41-4103-859a-8797e8098ce0" providerId="ADAL" clId="{B0C41F1F-8770-FB4B-B803-F03DED86A986}" dt="2022-07-06T06:42:09.071" v="2592" actId="20577"/>
          <ac:spMkLst>
            <pc:docMk/>
            <pc:sldMk cId="1402774472" sldId="530"/>
            <ac:spMk id="2" creationId="{8B644E3F-1A17-AD4D-AB48-F197D3B5D555}"/>
          </ac:spMkLst>
        </pc:spChg>
      </pc:sldChg>
      <pc:sldChg chg="addSp delSp modSp new mod modAnim modNotesTx">
        <pc:chgData name="Arthur Liu" userId="57266d67-1d41-4103-859a-8797e8098ce0" providerId="ADAL" clId="{B0C41F1F-8770-FB4B-B803-F03DED86A986}" dt="2022-07-06T08:44:34.518" v="3644"/>
        <pc:sldMkLst>
          <pc:docMk/>
          <pc:sldMk cId="1817996851" sldId="530"/>
        </pc:sldMkLst>
        <pc:spChg chg="mod">
          <ac:chgData name="Arthur Liu" userId="57266d67-1d41-4103-859a-8797e8098ce0" providerId="ADAL" clId="{B0C41F1F-8770-FB4B-B803-F03DED86A986}" dt="2022-07-06T06:42:29.054" v="2619" actId="20577"/>
          <ac:spMkLst>
            <pc:docMk/>
            <pc:sldMk cId="1817996851" sldId="530"/>
            <ac:spMk id="2" creationId="{3F8914F0-691C-C749-A554-6F40B237DC45}"/>
          </ac:spMkLst>
        </pc:spChg>
        <pc:spChg chg="mod">
          <ac:chgData name="Arthur Liu" userId="57266d67-1d41-4103-859a-8797e8098ce0" providerId="ADAL" clId="{B0C41F1F-8770-FB4B-B803-F03DED86A986}" dt="2022-07-06T06:49:42.446" v="3278" actId="14100"/>
          <ac:spMkLst>
            <pc:docMk/>
            <pc:sldMk cId="1817996851" sldId="530"/>
            <ac:spMk id="3" creationId="{C7033E66-243F-FF4C-8391-0E2B0843E0AB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1817996851" sldId="530"/>
            <ac:spMk id="4" creationId="{B3FB7DB1-EA14-E441-B56E-DDB1DCAD93C0}"/>
          </ac:spMkLst>
        </pc:spChg>
        <pc:spChg chg="del">
          <ac:chgData name="Arthur Liu" userId="57266d67-1d41-4103-859a-8797e8098ce0" providerId="ADAL" clId="{B0C41F1F-8770-FB4B-B803-F03DED86A986}" dt="2022-07-06T08:44:25.040" v="3643"/>
          <ac:spMkLst>
            <pc:docMk/>
            <pc:sldMk cId="1817996851" sldId="530"/>
            <ac:spMk id="5" creationId="{BC45DD2E-E2F2-C34F-9264-1DB55080C8B3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1817996851" sldId="530"/>
            <ac:spMk id="6" creationId="{8A1CAF66-349C-EE4E-9E5B-3B6F4FA57C2A}"/>
          </ac:spMkLst>
        </pc:spChg>
        <pc:spChg chg="add mod">
          <ac:chgData name="Arthur Liu" userId="57266d67-1d41-4103-859a-8797e8098ce0" providerId="ADAL" clId="{B0C41F1F-8770-FB4B-B803-F03DED86A986}" dt="2022-07-06T08:44:34.518" v="3644"/>
          <ac:spMkLst>
            <pc:docMk/>
            <pc:sldMk cId="1817996851" sldId="530"/>
            <ac:spMk id="7" creationId="{BBAFE02D-00B3-8142-ACA4-1AB6A6E7FBF3}"/>
          </ac:spMkLst>
        </pc:spChg>
        <pc:picChg chg="add mod">
          <ac:chgData name="Arthur Liu" userId="57266d67-1d41-4103-859a-8797e8098ce0" providerId="ADAL" clId="{B0C41F1F-8770-FB4B-B803-F03DED86A986}" dt="2022-07-06T06:48:53.651" v="3232" actId="1076"/>
          <ac:picMkLst>
            <pc:docMk/>
            <pc:sldMk cId="1817996851" sldId="530"/>
            <ac:picMk id="3074" creationId="{8FAB0908-F5FD-AE46-9D86-2EFF2B48E7EC}"/>
          </ac:picMkLst>
        </pc:picChg>
        <pc:picChg chg="add del mod">
          <ac:chgData name="Arthur Liu" userId="57266d67-1d41-4103-859a-8797e8098ce0" providerId="ADAL" clId="{B0C41F1F-8770-FB4B-B803-F03DED86A986}" dt="2022-07-06T06:49:37.156" v="3277" actId="478"/>
          <ac:picMkLst>
            <pc:docMk/>
            <pc:sldMk cId="1817996851" sldId="530"/>
            <ac:picMk id="3076" creationId="{1775B4D4-3D5D-A048-A159-0BF99E32D221}"/>
          </ac:picMkLst>
        </pc:picChg>
      </pc:sldChg>
      <pc:sldChg chg="del">
        <pc:chgData name="Arthur Liu" userId="57266d67-1d41-4103-859a-8797e8098ce0" providerId="ADAL" clId="{B0C41F1F-8770-FB4B-B803-F03DED86A986}" dt="2022-07-05T22:48:43.360" v="476" actId="2696"/>
        <pc:sldMkLst>
          <pc:docMk/>
          <pc:sldMk cId="3553393990" sldId="530"/>
        </pc:sldMkLst>
      </pc:sldChg>
      <pc:sldChg chg="del">
        <pc:chgData name="Arthur Liu" userId="57266d67-1d41-4103-859a-8797e8098ce0" providerId="ADAL" clId="{B0C41F1F-8770-FB4B-B803-F03DED86A986}" dt="2022-07-05T22:48:43.360" v="476" actId="2696"/>
        <pc:sldMkLst>
          <pc:docMk/>
          <pc:sldMk cId="2150214403" sldId="531"/>
        </pc:sldMkLst>
      </pc:sldChg>
      <pc:sldChg chg="new del">
        <pc:chgData name="Arthur Liu" userId="57266d67-1d41-4103-859a-8797e8098ce0" providerId="ADAL" clId="{B0C41F1F-8770-FB4B-B803-F03DED86A986}" dt="2022-07-06T06:46:55.622" v="3045" actId="680"/>
        <pc:sldMkLst>
          <pc:docMk/>
          <pc:sldMk cId="3873916657" sldId="531"/>
        </pc:sldMkLst>
      </pc:sldChg>
      <pc:sldChg chg="del">
        <pc:chgData name="Arthur Liu" userId="57266d67-1d41-4103-859a-8797e8098ce0" providerId="ADAL" clId="{B0C41F1F-8770-FB4B-B803-F03DED86A986}" dt="2022-07-05T22:48:43.360" v="476" actId="2696"/>
        <pc:sldMkLst>
          <pc:docMk/>
          <pc:sldMk cId="4139433331" sldId="532"/>
        </pc:sldMkLst>
      </pc:sldChg>
      <pc:sldChg chg="del">
        <pc:chgData name="Arthur Liu" userId="57266d67-1d41-4103-859a-8797e8098ce0" providerId="ADAL" clId="{B0C41F1F-8770-FB4B-B803-F03DED86A986}" dt="2022-07-05T22:48:43.360" v="476" actId="2696"/>
        <pc:sldMkLst>
          <pc:docMk/>
          <pc:sldMk cId="2069109889" sldId="534"/>
        </pc:sldMkLst>
      </pc:sldChg>
      <pc:sldChg chg="del">
        <pc:chgData name="Arthur Liu" userId="57266d67-1d41-4103-859a-8797e8098ce0" providerId="ADAL" clId="{B0C41F1F-8770-FB4B-B803-F03DED86A986}" dt="2022-07-05T22:48:43.360" v="476" actId="2696"/>
        <pc:sldMkLst>
          <pc:docMk/>
          <pc:sldMk cId="2899475595" sldId="535"/>
        </pc:sldMkLst>
      </pc:sldChg>
      <pc:sldChg chg="del">
        <pc:chgData name="Arthur Liu" userId="57266d67-1d41-4103-859a-8797e8098ce0" providerId="ADAL" clId="{B0C41F1F-8770-FB4B-B803-F03DED86A986}" dt="2022-07-05T22:48:43.360" v="476" actId="2696"/>
        <pc:sldMkLst>
          <pc:docMk/>
          <pc:sldMk cId="309796532" sldId="536"/>
        </pc:sldMkLst>
      </pc:sldChg>
      <pc:sldChg chg="del">
        <pc:chgData name="Arthur Liu" userId="57266d67-1d41-4103-859a-8797e8098ce0" providerId="ADAL" clId="{B0C41F1F-8770-FB4B-B803-F03DED86A986}" dt="2022-07-05T22:48:43.360" v="476" actId="2696"/>
        <pc:sldMkLst>
          <pc:docMk/>
          <pc:sldMk cId="2833117461" sldId="537"/>
        </pc:sldMkLst>
      </pc:sldChg>
      <pc:sldChg chg="del">
        <pc:chgData name="Arthur Liu" userId="57266d67-1d41-4103-859a-8797e8098ce0" providerId="ADAL" clId="{B0C41F1F-8770-FB4B-B803-F03DED86A986}" dt="2022-07-05T22:48:43.360" v="476" actId="2696"/>
        <pc:sldMkLst>
          <pc:docMk/>
          <pc:sldMk cId="2164870276" sldId="538"/>
        </pc:sldMkLst>
      </pc:sldChg>
      <pc:sldChg chg="del">
        <pc:chgData name="Arthur Liu" userId="57266d67-1d41-4103-859a-8797e8098ce0" providerId="ADAL" clId="{B0C41F1F-8770-FB4B-B803-F03DED86A986}" dt="2022-07-05T22:48:43.360" v="476" actId="2696"/>
        <pc:sldMkLst>
          <pc:docMk/>
          <pc:sldMk cId="983997593" sldId="539"/>
        </pc:sldMkLst>
      </pc:sldChg>
      <pc:sldChg chg="del">
        <pc:chgData name="Arthur Liu" userId="57266d67-1d41-4103-859a-8797e8098ce0" providerId="ADAL" clId="{B0C41F1F-8770-FB4B-B803-F03DED86A986}" dt="2022-07-05T22:48:43.360" v="476" actId="2696"/>
        <pc:sldMkLst>
          <pc:docMk/>
          <pc:sldMk cId="730913741" sldId="540"/>
        </pc:sldMkLst>
      </pc:sldChg>
      <pc:sldChg chg="del">
        <pc:chgData name="Arthur Liu" userId="57266d67-1d41-4103-859a-8797e8098ce0" providerId="ADAL" clId="{B0C41F1F-8770-FB4B-B803-F03DED86A986}" dt="2022-07-05T22:48:43.360" v="476" actId="2696"/>
        <pc:sldMkLst>
          <pc:docMk/>
          <pc:sldMk cId="1310835160" sldId="541"/>
        </pc:sldMkLst>
      </pc:sldChg>
      <pc:sldChg chg="del">
        <pc:chgData name="Arthur Liu" userId="57266d67-1d41-4103-859a-8797e8098ce0" providerId="ADAL" clId="{B0C41F1F-8770-FB4B-B803-F03DED86A986}" dt="2022-07-05T22:48:43.360" v="476" actId="2696"/>
        <pc:sldMkLst>
          <pc:docMk/>
          <pc:sldMk cId="2061001744" sldId="542"/>
        </pc:sldMkLst>
      </pc:sldChg>
      <pc:sldChg chg="del">
        <pc:chgData name="Arthur Liu" userId="57266d67-1d41-4103-859a-8797e8098ce0" providerId="ADAL" clId="{B0C41F1F-8770-FB4B-B803-F03DED86A986}" dt="2022-07-05T22:48:43.360" v="476" actId="2696"/>
        <pc:sldMkLst>
          <pc:docMk/>
          <pc:sldMk cId="806824633" sldId="543"/>
        </pc:sldMkLst>
      </pc:sldChg>
      <pc:sldChg chg="del">
        <pc:chgData name="Arthur Liu" userId="57266d67-1d41-4103-859a-8797e8098ce0" providerId="ADAL" clId="{B0C41F1F-8770-FB4B-B803-F03DED86A986}" dt="2022-07-05T22:48:43.360" v="476" actId="2696"/>
        <pc:sldMkLst>
          <pc:docMk/>
          <pc:sldMk cId="836052385" sldId="544"/>
        </pc:sldMkLst>
      </pc:sldChg>
      <pc:sldChg chg="del">
        <pc:chgData name="Arthur Liu" userId="57266d67-1d41-4103-859a-8797e8098ce0" providerId="ADAL" clId="{B0C41F1F-8770-FB4B-B803-F03DED86A986}" dt="2022-07-05T22:48:43.360" v="476" actId="2696"/>
        <pc:sldMkLst>
          <pc:docMk/>
          <pc:sldMk cId="2439532298" sldId="545"/>
        </pc:sldMkLst>
      </pc:sldChg>
      <pc:sldChg chg="del">
        <pc:chgData name="Arthur Liu" userId="57266d67-1d41-4103-859a-8797e8098ce0" providerId="ADAL" clId="{B0C41F1F-8770-FB4B-B803-F03DED86A986}" dt="2022-07-05T22:48:43.360" v="476" actId="2696"/>
        <pc:sldMkLst>
          <pc:docMk/>
          <pc:sldMk cId="3756486091" sldId="546"/>
        </pc:sldMkLst>
      </pc:sldChg>
    </pc:docChg>
  </pc:docChgLst>
  <pc:docChgLst>
    <pc:chgData name="Arthur Liu" userId="57266d67-1d41-4103-859a-8797e8098ce0" providerId="ADAL" clId="{2A6E5436-45F9-8245-BF28-43D47DF57CD6}"/>
    <pc:docChg chg="undo custSel addSld delSld modSld sldOrd modNotesMaster modHandout">
      <pc:chgData name="Arthur Liu" userId="57266d67-1d41-4103-859a-8797e8098ce0" providerId="ADAL" clId="{2A6E5436-45F9-8245-BF28-43D47DF57CD6}" dt="2022-06-22T06:52:51.518" v="1107" actId="20577"/>
      <pc:docMkLst>
        <pc:docMk/>
      </pc:docMkLst>
      <pc:sldChg chg="addSp delSp modSp">
        <pc:chgData name="Arthur Liu" userId="57266d67-1d41-4103-859a-8797e8098ce0" providerId="ADAL" clId="{2A6E5436-45F9-8245-BF28-43D47DF57CD6}" dt="2022-06-21T23:59:48.356" v="33" actId="1076"/>
        <pc:sldMkLst>
          <pc:docMk/>
          <pc:sldMk cId="778929904" sldId="256"/>
        </pc:sldMkLst>
        <pc:picChg chg="add del mod">
          <ac:chgData name="Arthur Liu" userId="57266d67-1d41-4103-859a-8797e8098ce0" providerId="ADAL" clId="{2A6E5436-45F9-8245-BF28-43D47DF57CD6}" dt="2022-06-21T23:59:18.019" v="23" actId="21"/>
          <ac:picMkLst>
            <pc:docMk/>
            <pc:sldMk cId="778929904" sldId="256"/>
            <ac:picMk id="2050" creationId="{B17DAB9F-989E-D34E-8368-CE5A5CFDCBF3}"/>
          </ac:picMkLst>
        </pc:picChg>
        <pc:picChg chg="add mod">
          <ac:chgData name="Arthur Liu" userId="57266d67-1d41-4103-859a-8797e8098ce0" providerId="ADAL" clId="{2A6E5436-45F9-8245-BF28-43D47DF57CD6}" dt="2022-06-21T23:59:48.356" v="33" actId="1076"/>
          <ac:picMkLst>
            <pc:docMk/>
            <pc:sldMk cId="778929904" sldId="256"/>
            <ac:picMk id="2052" creationId="{EC00EFB4-FC38-5B49-9819-724028E4AB6F}"/>
          </ac:picMkLst>
        </pc:picChg>
      </pc:sldChg>
    </pc:docChg>
  </pc:docChgLst>
  <pc:docChgLst>
    <pc:chgData name="Arthur Liu" userId="57266d67-1d41-4103-859a-8797e8098ce0" providerId="ADAL" clId="{767C1434-E9A9-2D43-89A5-B222532F5930}"/>
    <pc:docChg chg="undo custSel addSld delSld modSld sldOrd">
      <pc:chgData name="Arthur Liu" userId="57266d67-1d41-4103-859a-8797e8098ce0" providerId="ADAL" clId="{767C1434-E9A9-2D43-89A5-B222532F5930}" dt="2022-07-01T00:49:41.040" v="5503"/>
      <pc:docMkLst>
        <pc:docMk/>
      </pc:docMkLst>
      <pc:sldChg chg="addSp delSp modSp mod">
        <pc:chgData name="Arthur Liu" userId="57266d67-1d41-4103-859a-8797e8098ce0" providerId="ADAL" clId="{767C1434-E9A9-2D43-89A5-B222532F5930}" dt="2022-06-30T23:57:30.418" v="5435" actId="1076"/>
        <pc:sldMkLst>
          <pc:docMk/>
          <pc:sldMk cId="778929904" sldId="256"/>
        </pc:sldMkLst>
        <pc:spChg chg="mod">
          <ac:chgData name="Arthur Liu" userId="57266d67-1d41-4103-859a-8797e8098ce0" providerId="ADAL" clId="{767C1434-E9A9-2D43-89A5-B222532F5930}" dt="2022-06-30T21:00:44.116" v="30" actId="20577"/>
          <ac:spMkLst>
            <pc:docMk/>
            <pc:sldMk cId="778929904" sldId="256"/>
            <ac:spMk id="2" creationId="{25D024DE-D48D-460C-916B-2450517893F2}"/>
          </ac:spMkLst>
        </pc:spChg>
        <pc:picChg chg="add mod">
          <ac:chgData name="Arthur Liu" userId="57266d67-1d41-4103-859a-8797e8098ce0" providerId="ADAL" clId="{767C1434-E9A9-2D43-89A5-B222532F5930}" dt="2022-06-30T23:57:30.418" v="5435" actId="1076"/>
          <ac:picMkLst>
            <pc:docMk/>
            <pc:sldMk cId="778929904" sldId="256"/>
            <ac:picMk id="5" creationId="{1D1B322D-FEDC-484E-9F94-046269B9BF11}"/>
          </ac:picMkLst>
        </pc:picChg>
        <pc:picChg chg="del">
          <ac:chgData name="Arthur Liu" userId="57266d67-1d41-4103-859a-8797e8098ce0" providerId="ADAL" clId="{767C1434-E9A9-2D43-89A5-B222532F5930}" dt="2022-06-30T23:57:23.587" v="5430" actId="478"/>
          <ac:picMkLst>
            <pc:docMk/>
            <pc:sldMk cId="778929904" sldId="256"/>
            <ac:picMk id="1026" creationId="{F6FD2131-D1E9-4A6B-8859-C15C96484B86}"/>
          </ac:picMkLst>
        </pc:picChg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932793518" sldId="263"/>
        </pc:sldMkLst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3984172936" sldId="264"/>
        </pc:sldMkLst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0" sldId="265"/>
        </pc:sldMkLst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0" sldId="266"/>
        </pc:sldMkLst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0" sldId="271"/>
        </pc:sldMkLst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0" sldId="275"/>
        </pc:sldMkLst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0" sldId="276"/>
        </pc:sldMkLst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0" sldId="277"/>
        </pc:sldMkLst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0" sldId="278"/>
        </pc:sldMkLst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0" sldId="280"/>
        </pc:sldMkLst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0" sldId="285"/>
        </pc:sldMkLst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0" sldId="288"/>
        </pc:sldMkLst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2290717003" sldId="289"/>
        </pc:sldMkLst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1920575074" sldId="293"/>
        </pc:sldMkLst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3551057276" sldId="294"/>
        </pc:sldMkLst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2874104367" sldId="295"/>
        </pc:sldMkLst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1128921481" sldId="296"/>
        </pc:sldMkLst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0" sldId="297"/>
        </pc:sldMkLst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980257572" sldId="298"/>
        </pc:sldMkLst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2025644125" sldId="301"/>
        </pc:sldMkLst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0" sldId="302"/>
        </pc:sldMkLst>
      </pc:sldChg>
      <pc:sldChg chg="addSp delSp modSp add del">
        <pc:chgData name="Arthur Liu" userId="57266d67-1d41-4103-859a-8797e8098ce0" providerId="ADAL" clId="{767C1434-E9A9-2D43-89A5-B222532F5930}" dt="2022-06-30T23:16:41.468" v="4496" actId="2696"/>
        <pc:sldMkLst>
          <pc:docMk/>
          <pc:sldMk cId="151911720" sldId="303"/>
        </pc:sldMkLst>
        <pc:spChg chg="mod">
          <ac:chgData name="Arthur Liu" userId="57266d67-1d41-4103-859a-8797e8098ce0" providerId="ADAL" clId="{767C1434-E9A9-2D43-89A5-B222532F5930}" dt="2022-06-30T22:52:36.565" v="3496"/>
          <ac:spMkLst>
            <pc:docMk/>
            <pc:sldMk cId="151911720" sldId="303"/>
            <ac:spMk id="119" creationId="{CD1D67BD-FAC4-EE40-A105-69B4E25A4DB3}"/>
          </ac:spMkLst>
        </pc:spChg>
        <pc:grpChg chg="add del mod">
          <ac:chgData name="Arthur Liu" userId="57266d67-1d41-4103-859a-8797e8098ce0" providerId="ADAL" clId="{767C1434-E9A9-2D43-89A5-B222532F5930}" dt="2022-06-30T22:52:37.114" v="3497"/>
          <ac:grpSpMkLst>
            <pc:docMk/>
            <pc:sldMk cId="151911720" sldId="303"/>
            <ac:grpSpMk id="117" creationId="{CA9390E1-9520-E64E-8BA0-BAE3F76FD825}"/>
          </ac:grpSpMkLst>
        </pc:grpChg>
        <pc:cxnChg chg="mod">
          <ac:chgData name="Arthur Liu" userId="57266d67-1d41-4103-859a-8797e8098ce0" providerId="ADAL" clId="{767C1434-E9A9-2D43-89A5-B222532F5930}" dt="2022-06-30T22:52:36.565" v="3496"/>
          <ac:cxnSpMkLst>
            <pc:docMk/>
            <pc:sldMk cId="151911720" sldId="303"/>
            <ac:cxnSpMk id="118" creationId="{45D7F33C-91F9-E54C-A8DE-98127B250B4D}"/>
          </ac:cxnSpMkLst>
        </pc:cxnChg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295057416" sldId="303"/>
        </pc:sldMkLst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2774588901" sldId="304"/>
        </pc:sldMkLst>
      </pc:sldChg>
      <pc:sldChg chg="addSp delSp modSp add mod modAnim">
        <pc:chgData name="Arthur Liu" userId="57266d67-1d41-4103-859a-8797e8098ce0" providerId="ADAL" clId="{767C1434-E9A9-2D43-89A5-B222532F5930}" dt="2022-07-01T00:49:41.040" v="5503"/>
        <pc:sldMkLst>
          <pc:docMk/>
          <pc:sldMk cId="2079560278" sldId="305"/>
        </pc:sldMkLst>
        <pc:spChg chg="mod">
          <ac:chgData name="Arthur Liu" userId="57266d67-1d41-4103-859a-8797e8098ce0" providerId="ADAL" clId="{767C1434-E9A9-2D43-89A5-B222532F5930}" dt="2022-06-30T23:28:20.998" v="4651" actId="20577"/>
          <ac:spMkLst>
            <pc:docMk/>
            <pc:sldMk cId="2079560278" sldId="305"/>
            <ac:spMk id="2" creationId="{0EA7EB7B-4DB4-42B8-A5B2-3682AE24E9FB}"/>
          </ac:spMkLst>
        </pc:spChg>
        <pc:spChg chg="add mod">
          <ac:chgData name="Arthur Liu" userId="57266d67-1d41-4103-859a-8797e8098ce0" providerId="ADAL" clId="{767C1434-E9A9-2D43-89A5-B222532F5930}" dt="2022-07-01T00:49:41.040" v="5503"/>
          <ac:spMkLst>
            <pc:docMk/>
            <pc:sldMk cId="2079560278" sldId="305"/>
            <ac:spMk id="3" creationId="{E071AD64-2C66-C044-8172-6E9312EE1DF2}"/>
          </ac:spMkLst>
        </pc:spChg>
        <pc:spChg chg="add mod">
          <ac:chgData name="Arthur Liu" userId="57266d67-1d41-4103-859a-8797e8098ce0" providerId="ADAL" clId="{767C1434-E9A9-2D43-89A5-B222532F5930}" dt="2022-07-01T00:49:41.040" v="5503"/>
          <ac:spMkLst>
            <pc:docMk/>
            <pc:sldMk cId="2079560278" sldId="305"/>
            <ac:spMk id="4" creationId="{86949185-93C3-D245-B633-BDF0C4E8FBDB}"/>
          </ac:spMkLst>
        </pc:spChg>
        <pc:spChg chg="del">
          <ac:chgData name="Arthur Liu" userId="57266d67-1d41-4103-859a-8797e8098ce0" providerId="ADAL" clId="{767C1434-E9A9-2D43-89A5-B222532F5930}" dt="2022-06-30T23:19:59.633" v="4507" actId="478"/>
          <ac:spMkLst>
            <pc:docMk/>
            <pc:sldMk cId="2079560278" sldId="305"/>
            <ac:spMk id="5" creationId="{8C51ECBD-8825-4AD0-A2D7-6F17E0390B19}"/>
          </ac:spMkLst>
        </pc:spChg>
        <pc:spChg chg="del">
          <ac:chgData name="Arthur Liu" userId="57266d67-1d41-4103-859a-8797e8098ce0" providerId="ADAL" clId="{767C1434-E9A9-2D43-89A5-B222532F5930}" dt="2022-06-30T23:19:57.678" v="4506" actId="478"/>
          <ac:spMkLst>
            <pc:docMk/>
            <pc:sldMk cId="2079560278" sldId="305"/>
            <ac:spMk id="320" creationId="{0EAFF735-AF89-4EE8-A1D5-F0EBF9098522}"/>
          </ac:spMkLst>
        </pc:spChg>
      </pc:sldChg>
      <pc:sldChg chg="addSp delSp modSp add mod modAnim">
        <pc:chgData name="Arthur Liu" userId="57266d67-1d41-4103-859a-8797e8098ce0" providerId="ADAL" clId="{767C1434-E9A9-2D43-89A5-B222532F5930}" dt="2022-07-01T00:49:41.040" v="5503"/>
        <pc:sldMkLst>
          <pc:docMk/>
          <pc:sldMk cId="4224807476" sldId="306"/>
        </pc:sldMkLst>
        <pc:spChg chg="add mod">
          <ac:chgData name="Arthur Liu" userId="57266d67-1d41-4103-859a-8797e8098ce0" providerId="ADAL" clId="{767C1434-E9A9-2D43-89A5-B222532F5930}" dt="2022-07-01T00:49:41.040" v="5503"/>
          <ac:spMkLst>
            <pc:docMk/>
            <pc:sldMk cId="4224807476" sldId="306"/>
            <ac:spMk id="3" creationId="{02F387A2-AEA9-2745-A9FB-052A8ADFC83C}"/>
          </ac:spMkLst>
        </pc:spChg>
        <pc:spChg chg="del">
          <ac:chgData name="Arthur Liu" userId="57266d67-1d41-4103-859a-8797e8098ce0" providerId="ADAL" clId="{767C1434-E9A9-2D43-89A5-B222532F5930}" dt="2022-06-30T23:18:44.927" v="4501" actId="478"/>
          <ac:spMkLst>
            <pc:docMk/>
            <pc:sldMk cId="4224807476" sldId="306"/>
            <ac:spMk id="4" creationId="{7AE06E2A-80A3-42F5-B443-9F6C38C1BB3E}"/>
          </ac:spMkLst>
        </pc:spChg>
        <pc:spChg chg="del">
          <ac:chgData name="Arthur Liu" userId="57266d67-1d41-4103-859a-8797e8098ce0" providerId="ADAL" clId="{767C1434-E9A9-2D43-89A5-B222532F5930}" dt="2022-06-30T23:18:55.944" v="4504" actId="478"/>
          <ac:spMkLst>
            <pc:docMk/>
            <pc:sldMk cId="4224807476" sldId="306"/>
            <ac:spMk id="5" creationId="{A30E1E9F-48CA-477F-9567-06D9D966E378}"/>
          </ac:spMkLst>
        </pc:spChg>
        <pc:spChg chg="add mod">
          <ac:chgData name="Arthur Liu" userId="57266d67-1d41-4103-859a-8797e8098ce0" providerId="ADAL" clId="{767C1434-E9A9-2D43-89A5-B222532F5930}" dt="2022-07-01T00:49:41.040" v="5503"/>
          <ac:spMkLst>
            <pc:docMk/>
            <pc:sldMk cId="4224807476" sldId="306"/>
            <ac:spMk id="8" creationId="{E5184404-58F1-1943-804E-AB9347B61764}"/>
          </ac:spMkLst>
        </pc:spChg>
        <pc:spChg chg="del">
          <ac:chgData name="Arthur Liu" userId="57266d67-1d41-4103-859a-8797e8098ce0" providerId="ADAL" clId="{767C1434-E9A9-2D43-89A5-B222532F5930}" dt="2022-06-30T23:19:45.103" v="4505" actId="478"/>
          <ac:spMkLst>
            <pc:docMk/>
            <pc:sldMk cId="4224807476" sldId="306"/>
            <ac:spMk id="10" creationId="{509529F6-71CD-4F2E-94E0-6C535CA8B958}"/>
          </ac:spMkLst>
        </pc:spChg>
      </pc:sldChg>
      <pc:sldChg chg="addSp delSp modSp add mod modAnim">
        <pc:chgData name="Arthur Liu" userId="57266d67-1d41-4103-859a-8797e8098ce0" providerId="ADAL" clId="{767C1434-E9A9-2D43-89A5-B222532F5930}" dt="2022-07-01T00:49:41.040" v="5503"/>
        <pc:sldMkLst>
          <pc:docMk/>
          <pc:sldMk cId="1227971524" sldId="307"/>
        </pc:sldMkLst>
        <pc:spChg chg="add mod">
          <ac:chgData name="Arthur Liu" userId="57266d67-1d41-4103-859a-8797e8098ce0" providerId="ADAL" clId="{767C1434-E9A9-2D43-89A5-B222532F5930}" dt="2022-07-01T00:49:41.040" v="5503"/>
          <ac:spMkLst>
            <pc:docMk/>
            <pc:sldMk cId="1227971524" sldId="307"/>
            <ac:spMk id="3" creationId="{BAC8C575-20CD-C74C-8BDC-B7D271AF2D21}"/>
          </ac:spMkLst>
        </pc:spChg>
        <pc:spChg chg="del">
          <ac:chgData name="Arthur Liu" userId="57266d67-1d41-4103-859a-8797e8098ce0" providerId="ADAL" clId="{767C1434-E9A9-2D43-89A5-B222532F5930}" dt="2022-06-30T23:18:50.986" v="4502" actId="478"/>
          <ac:spMkLst>
            <pc:docMk/>
            <pc:sldMk cId="1227971524" sldId="307"/>
            <ac:spMk id="4" creationId="{06BA916A-4D78-45D4-984C-73AC4B2CA33C}"/>
          </ac:spMkLst>
        </pc:spChg>
        <pc:spChg chg="del">
          <ac:chgData name="Arthur Liu" userId="57266d67-1d41-4103-859a-8797e8098ce0" providerId="ADAL" clId="{767C1434-E9A9-2D43-89A5-B222532F5930}" dt="2022-06-30T23:18:52.428" v="4503" actId="478"/>
          <ac:spMkLst>
            <pc:docMk/>
            <pc:sldMk cId="1227971524" sldId="307"/>
            <ac:spMk id="5" creationId="{8B47F502-0400-48E6-A00E-691D0DF96BDE}"/>
          </ac:spMkLst>
        </pc:spChg>
        <pc:spChg chg="add mod">
          <ac:chgData name="Arthur Liu" userId="57266d67-1d41-4103-859a-8797e8098ce0" providerId="ADAL" clId="{767C1434-E9A9-2D43-89A5-B222532F5930}" dt="2022-07-01T00:49:41.040" v="5503"/>
          <ac:spMkLst>
            <pc:docMk/>
            <pc:sldMk cId="1227971524" sldId="307"/>
            <ac:spMk id="6" creationId="{62182951-D91F-6942-9540-2C6E24F42E5D}"/>
          </ac:spMkLst>
        </pc:spChg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4286848073" sldId="307"/>
        </pc:sldMkLst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2858910197" sldId="308"/>
        </pc:sldMkLst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163376640" sldId="309"/>
        </pc:sldMkLst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2845242996" sldId="310"/>
        </pc:sldMkLst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2105291608" sldId="311"/>
        </pc:sldMkLst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3142337991" sldId="315"/>
        </pc:sldMkLst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3922688302" sldId="316"/>
        </pc:sldMkLst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2167891601" sldId="317"/>
        </pc:sldMkLst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2150003799" sldId="318"/>
        </pc:sldMkLst>
      </pc:sldChg>
      <pc:sldChg chg="modSp add mod modTransition">
        <pc:chgData name="Arthur Liu" userId="57266d67-1d41-4103-859a-8797e8098ce0" providerId="ADAL" clId="{767C1434-E9A9-2D43-89A5-B222532F5930}" dt="2022-07-01T00:38:03.959" v="5499" actId="13822"/>
        <pc:sldMkLst>
          <pc:docMk/>
          <pc:sldMk cId="4231020834" sldId="335"/>
        </pc:sldMkLst>
        <pc:spChg chg="mod">
          <ac:chgData name="Arthur Liu" userId="57266d67-1d41-4103-859a-8797e8098ce0" providerId="ADAL" clId="{767C1434-E9A9-2D43-89A5-B222532F5930}" dt="2022-07-01T00:37:54.947" v="5498" actId="20577"/>
          <ac:spMkLst>
            <pc:docMk/>
            <pc:sldMk cId="4231020834" sldId="335"/>
            <ac:spMk id="2" creationId="{00000000-0000-0000-0000-000000000000}"/>
          </ac:spMkLst>
        </pc:spChg>
        <pc:spChg chg="mod">
          <ac:chgData name="Arthur Liu" userId="57266d67-1d41-4103-859a-8797e8098ce0" providerId="ADAL" clId="{767C1434-E9A9-2D43-89A5-B222532F5930}" dt="2022-06-30T22:36:42.259" v="3222" actId="27636"/>
          <ac:spMkLst>
            <pc:docMk/>
            <pc:sldMk cId="4231020834" sldId="335"/>
            <ac:spMk id="3" creationId="{00000000-0000-0000-0000-000000000000}"/>
          </ac:spMkLst>
        </pc:spChg>
        <pc:spChg chg="mod">
          <ac:chgData name="Arthur Liu" userId="57266d67-1d41-4103-859a-8797e8098ce0" providerId="ADAL" clId="{767C1434-E9A9-2D43-89A5-B222532F5930}" dt="2022-07-01T00:38:03.959" v="5499" actId="13822"/>
          <ac:spMkLst>
            <pc:docMk/>
            <pc:sldMk cId="4231020834" sldId="335"/>
            <ac:spMk id="8" creationId="{00000000-0000-0000-0000-000000000000}"/>
          </ac:spMkLst>
        </pc:spChg>
        <pc:spChg chg="mod">
          <ac:chgData name="Arthur Liu" userId="57266d67-1d41-4103-859a-8797e8098ce0" providerId="ADAL" clId="{767C1434-E9A9-2D43-89A5-B222532F5930}" dt="2022-07-01T00:38:03.959" v="5499" actId="13822"/>
          <ac:spMkLst>
            <pc:docMk/>
            <pc:sldMk cId="4231020834" sldId="335"/>
            <ac:spMk id="9" creationId="{00000000-0000-0000-0000-000000000000}"/>
          </ac:spMkLst>
        </pc:spChg>
        <pc:spChg chg="mod">
          <ac:chgData name="Arthur Liu" userId="57266d67-1d41-4103-859a-8797e8098ce0" providerId="ADAL" clId="{767C1434-E9A9-2D43-89A5-B222532F5930}" dt="2022-06-30T22:36:46.592" v="3223" actId="1076"/>
          <ac:spMkLst>
            <pc:docMk/>
            <pc:sldMk cId="4231020834" sldId="335"/>
            <ac:spMk id="12" creationId="{00000000-0000-0000-0000-000000000000}"/>
          </ac:spMkLst>
        </pc:spChg>
        <pc:spChg chg="mod">
          <ac:chgData name="Arthur Liu" userId="57266d67-1d41-4103-859a-8797e8098ce0" providerId="ADAL" clId="{767C1434-E9A9-2D43-89A5-B222532F5930}" dt="2022-06-30T22:36:46.592" v="3223" actId="1076"/>
          <ac:spMkLst>
            <pc:docMk/>
            <pc:sldMk cId="4231020834" sldId="335"/>
            <ac:spMk id="13" creationId="{00000000-0000-0000-0000-000000000000}"/>
          </ac:spMkLst>
        </pc:spChg>
      </pc:sldChg>
      <pc:sldChg chg="addSp delSp modSp add mod modTransition">
        <pc:chgData name="Arthur Liu" userId="57266d67-1d41-4103-859a-8797e8098ce0" providerId="ADAL" clId="{767C1434-E9A9-2D43-89A5-B222532F5930}" dt="2022-06-30T23:24:10.202" v="4553" actId="1076"/>
        <pc:sldMkLst>
          <pc:docMk/>
          <pc:sldMk cId="2813646171" sldId="337"/>
        </pc:sldMkLst>
        <pc:spChg chg="mod">
          <ac:chgData name="Arthur Liu" userId="57266d67-1d41-4103-859a-8797e8098ce0" providerId="ADAL" clId="{767C1434-E9A9-2D43-89A5-B222532F5930}" dt="2022-06-30T23:22:46.017" v="4517" actId="27636"/>
          <ac:spMkLst>
            <pc:docMk/>
            <pc:sldMk cId="2813646171" sldId="337"/>
            <ac:spMk id="3" creationId="{00000000-0000-0000-0000-000000000000}"/>
          </ac:spMkLst>
        </pc:spChg>
        <pc:spChg chg="mod topLvl">
          <ac:chgData name="Arthur Liu" userId="57266d67-1d41-4103-859a-8797e8098ce0" providerId="ADAL" clId="{767C1434-E9A9-2D43-89A5-B222532F5930}" dt="2022-06-30T23:24:04.781" v="4551" actId="165"/>
          <ac:spMkLst>
            <pc:docMk/>
            <pc:sldMk cId="2813646171" sldId="337"/>
            <ac:spMk id="7" creationId="{00000000-0000-0000-0000-000000000000}"/>
          </ac:spMkLst>
        </pc:spChg>
        <pc:spChg chg="mod topLvl">
          <ac:chgData name="Arthur Liu" userId="57266d67-1d41-4103-859a-8797e8098ce0" providerId="ADAL" clId="{767C1434-E9A9-2D43-89A5-B222532F5930}" dt="2022-06-30T23:24:08.328" v="4552" actId="1076"/>
          <ac:spMkLst>
            <pc:docMk/>
            <pc:sldMk cId="2813646171" sldId="337"/>
            <ac:spMk id="8" creationId="{00000000-0000-0000-0000-000000000000}"/>
          </ac:spMkLst>
        </pc:spChg>
        <pc:spChg chg="del mod">
          <ac:chgData name="Arthur Liu" userId="57266d67-1d41-4103-859a-8797e8098ce0" providerId="ADAL" clId="{767C1434-E9A9-2D43-89A5-B222532F5930}" dt="2022-06-30T23:23:37.851" v="4537" actId="478"/>
          <ac:spMkLst>
            <pc:docMk/>
            <pc:sldMk cId="2813646171" sldId="337"/>
            <ac:spMk id="9" creationId="{00000000-0000-0000-0000-000000000000}"/>
          </ac:spMkLst>
        </pc:spChg>
        <pc:spChg chg="mod">
          <ac:chgData name="Arthur Liu" userId="57266d67-1d41-4103-859a-8797e8098ce0" providerId="ADAL" clId="{767C1434-E9A9-2D43-89A5-B222532F5930}" dt="2022-06-30T23:22:56.771" v="4523" actId="20577"/>
          <ac:spMkLst>
            <pc:docMk/>
            <pc:sldMk cId="2813646171" sldId="337"/>
            <ac:spMk id="11" creationId="{00000000-0000-0000-0000-000000000000}"/>
          </ac:spMkLst>
        </pc:spChg>
        <pc:spChg chg="add mod">
          <ac:chgData name="Arthur Liu" userId="57266d67-1d41-4103-859a-8797e8098ce0" providerId="ADAL" clId="{767C1434-E9A9-2D43-89A5-B222532F5930}" dt="2022-06-30T23:24:10.202" v="4553" actId="1076"/>
          <ac:spMkLst>
            <pc:docMk/>
            <pc:sldMk cId="2813646171" sldId="337"/>
            <ac:spMk id="13" creationId="{54F2632B-F087-A044-BF09-E8B4ADDA8B48}"/>
          </ac:spMkLst>
        </pc:spChg>
        <pc:grpChg chg="del mod">
          <ac:chgData name="Arthur Liu" userId="57266d67-1d41-4103-859a-8797e8098ce0" providerId="ADAL" clId="{767C1434-E9A9-2D43-89A5-B222532F5930}" dt="2022-06-30T23:24:04.781" v="4551" actId="165"/>
          <ac:grpSpMkLst>
            <pc:docMk/>
            <pc:sldMk cId="2813646171" sldId="337"/>
            <ac:grpSpMk id="12" creationId="{00000000-0000-0000-0000-000000000000}"/>
          </ac:grpSpMkLst>
        </pc:grpChg>
      </pc:sldChg>
      <pc:sldChg chg="modSp add mod modTransition">
        <pc:chgData name="Arthur Liu" userId="57266d67-1d41-4103-859a-8797e8098ce0" providerId="ADAL" clId="{767C1434-E9A9-2D43-89A5-B222532F5930}" dt="2022-06-30T23:26:33.662" v="4644" actId="20577"/>
        <pc:sldMkLst>
          <pc:docMk/>
          <pc:sldMk cId="2605374164" sldId="338"/>
        </pc:sldMkLst>
        <pc:spChg chg="mod">
          <ac:chgData name="Arthur Liu" userId="57266d67-1d41-4103-859a-8797e8098ce0" providerId="ADAL" clId="{767C1434-E9A9-2D43-89A5-B222532F5930}" dt="2022-06-30T23:26:33.662" v="4644" actId="20577"/>
          <ac:spMkLst>
            <pc:docMk/>
            <pc:sldMk cId="2605374164" sldId="338"/>
            <ac:spMk id="3" creationId="{00000000-0000-0000-0000-000000000000}"/>
          </ac:spMkLst>
        </pc:spChg>
      </pc:sldChg>
      <pc:sldChg chg="addSp modSp add mod modTransition modAnim">
        <pc:chgData name="Arthur Liu" userId="57266d67-1d41-4103-859a-8797e8098ce0" providerId="ADAL" clId="{767C1434-E9A9-2D43-89A5-B222532F5930}" dt="2022-07-01T00:38:09.246" v="5500" actId="13822"/>
        <pc:sldMkLst>
          <pc:docMk/>
          <pc:sldMk cId="644949958" sldId="341"/>
        </pc:sldMkLst>
        <pc:spChg chg="add mod">
          <ac:chgData name="Arthur Liu" userId="57266d67-1d41-4103-859a-8797e8098ce0" providerId="ADAL" clId="{767C1434-E9A9-2D43-89A5-B222532F5930}" dt="2022-06-30T23:03:03.571" v="4005" actId="20577"/>
          <ac:spMkLst>
            <pc:docMk/>
            <pc:sldMk cId="644949958" sldId="341"/>
            <ac:spMk id="6" creationId="{E46D8A16-2B0E-A04B-BDB9-0F5C013E4980}"/>
          </ac:spMkLst>
        </pc:spChg>
        <pc:spChg chg="mod">
          <ac:chgData name="Arthur Liu" userId="57266d67-1d41-4103-859a-8797e8098ce0" providerId="ADAL" clId="{767C1434-E9A9-2D43-89A5-B222532F5930}" dt="2022-07-01T00:38:09.246" v="5500" actId="13822"/>
          <ac:spMkLst>
            <pc:docMk/>
            <pc:sldMk cId="644949958" sldId="341"/>
            <ac:spMk id="10" creationId="{00000000-0000-0000-0000-000000000000}"/>
          </ac:spMkLst>
        </pc:spChg>
      </pc:sldChg>
      <pc:sldChg chg="delSp modSp mod">
        <pc:chgData name="Arthur Liu" userId="57266d67-1d41-4103-859a-8797e8098ce0" providerId="ADAL" clId="{767C1434-E9A9-2D43-89A5-B222532F5930}" dt="2022-06-30T23:29:24.155" v="4723" actId="20577"/>
        <pc:sldMkLst>
          <pc:docMk/>
          <pc:sldMk cId="3706307099" sldId="482"/>
        </pc:sldMkLst>
        <pc:spChg chg="mod">
          <ac:chgData name="Arthur Liu" userId="57266d67-1d41-4103-859a-8797e8098ce0" providerId="ADAL" clId="{767C1434-E9A9-2D43-89A5-B222532F5930}" dt="2022-06-30T21:16:07.423" v="66" actId="20577"/>
          <ac:spMkLst>
            <pc:docMk/>
            <pc:sldMk cId="3706307099" sldId="482"/>
            <ac:spMk id="2" creationId="{95F13057-7DF5-5846-8AA8-FEA4840A24DB}"/>
          </ac:spMkLst>
        </pc:spChg>
        <pc:spChg chg="mod">
          <ac:chgData name="Arthur Liu" userId="57266d67-1d41-4103-859a-8797e8098ce0" providerId="ADAL" clId="{767C1434-E9A9-2D43-89A5-B222532F5930}" dt="2022-06-30T23:29:24.155" v="4723" actId="20577"/>
          <ac:spMkLst>
            <pc:docMk/>
            <pc:sldMk cId="3706307099" sldId="482"/>
            <ac:spMk id="3" creationId="{1B98CFB0-9E3B-0D4B-B06F-AFB7FF0C57E4}"/>
          </ac:spMkLst>
        </pc:spChg>
        <pc:inkChg chg="del">
          <ac:chgData name="Arthur Liu" userId="57266d67-1d41-4103-859a-8797e8098ce0" providerId="ADAL" clId="{767C1434-E9A9-2D43-89A5-B222532F5930}" dt="2022-06-30T21:16:10.148" v="67" actId="478"/>
          <ac:inkMkLst>
            <pc:docMk/>
            <pc:sldMk cId="3706307099" sldId="482"/>
            <ac:inkMk id="6" creationId="{93FF96D6-48C4-4B68-BB4A-2353CC3E1B22}"/>
          </ac:inkMkLst>
        </pc:inkChg>
      </pc:sldChg>
      <pc:sldChg chg="addSp delSp modSp mod">
        <pc:chgData name="Arthur Liu" userId="57266d67-1d41-4103-859a-8797e8098ce0" providerId="ADAL" clId="{767C1434-E9A9-2D43-89A5-B222532F5930}" dt="2022-06-30T23:58:57.926" v="5479" actId="1076"/>
        <pc:sldMkLst>
          <pc:docMk/>
          <pc:sldMk cId="3791898567" sldId="517"/>
        </pc:sldMkLst>
        <pc:spChg chg="mod">
          <ac:chgData name="Arthur Liu" userId="57266d67-1d41-4103-859a-8797e8098ce0" providerId="ADAL" clId="{767C1434-E9A9-2D43-89A5-B222532F5930}" dt="2022-06-30T23:57:47.042" v="5457" actId="20577"/>
          <ac:spMkLst>
            <pc:docMk/>
            <pc:sldMk cId="3791898567" sldId="517"/>
            <ac:spMk id="3" creationId="{895C421F-B8B4-C341-BB94-75F0176E6FCE}"/>
          </ac:spMkLst>
        </pc:spChg>
        <pc:spChg chg="add del mod">
          <ac:chgData name="Arthur Liu" userId="57266d67-1d41-4103-859a-8797e8098ce0" providerId="ADAL" clId="{767C1434-E9A9-2D43-89A5-B222532F5930}" dt="2022-06-30T23:54:41.357" v="5429"/>
          <ac:spMkLst>
            <pc:docMk/>
            <pc:sldMk cId="3791898567" sldId="517"/>
            <ac:spMk id="6" creationId="{FCBA9AEE-1E10-B042-9667-254B2F9CA2BA}"/>
          </ac:spMkLst>
        </pc:spChg>
        <pc:spChg chg="add del mod">
          <ac:chgData name="Arthur Liu" userId="57266d67-1d41-4103-859a-8797e8098ce0" providerId="ADAL" clId="{767C1434-E9A9-2D43-89A5-B222532F5930}" dt="2022-06-30T23:58:55.622" v="5478" actId="478"/>
          <ac:spMkLst>
            <pc:docMk/>
            <pc:sldMk cId="3791898567" sldId="517"/>
            <ac:spMk id="7" creationId="{701AF7E3-905B-3341-B244-A76F02C5EB63}"/>
          </ac:spMkLst>
        </pc:spChg>
        <pc:picChg chg="add mod">
          <ac:chgData name="Arthur Liu" userId="57266d67-1d41-4103-859a-8797e8098ce0" providerId="ADAL" clId="{767C1434-E9A9-2D43-89A5-B222532F5930}" dt="2022-06-30T23:58:57.926" v="5479" actId="1076"/>
          <ac:picMkLst>
            <pc:docMk/>
            <pc:sldMk cId="3791898567" sldId="517"/>
            <ac:picMk id="2050" creationId="{D604C813-3165-9643-B809-E59DE8819B81}"/>
          </ac:picMkLst>
        </pc:picChg>
      </pc:sldChg>
      <pc:sldChg chg="addSp delSp modSp new mod">
        <pc:chgData name="Arthur Liu" userId="57266d67-1d41-4103-859a-8797e8098ce0" providerId="ADAL" clId="{767C1434-E9A9-2D43-89A5-B222532F5930}" dt="2022-06-30T21:24:21.405" v="422" actId="113"/>
        <pc:sldMkLst>
          <pc:docMk/>
          <pc:sldMk cId="537692050" sldId="518"/>
        </pc:sldMkLst>
        <pc:spChg chg="mod">
          <ac:chgData name="Arthur Liu" userId="57266d67-1d41-4103-859a-8797e8098ce0" providerId="ADAL" clId="{767C1434-E9A9-2D43-89A5-B222532F5930}" dt="2022-06-30T21:20:13.669" v="372"/>
          <ac:spMkLst>
            <pc:docMk/>
            <pc:sldMk cId="537692050" sldId="518"/>
            <ac:spMk id="2" creationId="{2F42FB3D-55FD-CB4E-B058-C1040BEC45EF}"/>
          </ac:spMkLst>
        </pc:spChg>
        <pc:spChg chg="del mod">
          <ac:chgData name="Arthur Liu" userId="57266d67-1d41-4103-859a-8797e8098ce0" providerId="ADAL" clId="{767C1434-E9A9-2D43-89A5-B222532F5930}" dt="2022-06-30T21:18:58.976" v="292" actId="478"/>
          <ac:spMkLst>
            <pc:docMk/>
            <pc:sldMk cId="537692050" sldId="518"/>
            <ac:spMk id="3" creationId="{30191CED-BADD-424D-A9D3-D78D7E901A08}"/>
          </ac:spMkLst>
        </pc:spChg>
        <pc:spChg chg="add del mod">
          <ac:chgData name="Arthur Liu" userId="57266d67-1d41-4103-859a-8797e8098ce0" providerId="ADAL" clId="{767C1434-E9A9-2D43-89A5-B222532F5930}" dt="2022-06-30T21:18:48.950" v="287" actId="478"/>
          <ac:spMkLst>
            <pc:docMk/>
            <pc:sldMk cId="537692050" sldId="518"/>
            <ac:spMk id="6" creationId="{B564BBAE-A197-7B4C-816C-0EBB3F23053F}"/>
          </ac:spMkLst>
        </pc:spChg>
        <pc:spChg chg="add del mod">
          <ac:chgData name="Arthur Liu" userId="57266d67-1d41-4103-859a-8797e8098ce0" providerId="ADAL" clId="{767C1434-E9A9-2D43-89A5-B222532F5930}" dt="2022-06-30T21:18:48.577" v="286" actId="478"/>
          <ac:spMkLst>
            <pc:docMk/>
            <pc:sldMk cId="537692050" sldId="518"/>
            <ac:spMk id="7" creationId="{9A4AF215-1029-AA4B-829B-4460CDC388D6}"/>
          </ac:spMkLst>
        </pc:spChg>
        <pc:spChg chg="add del mod">
          <ac:chgData name="Arthur Liu" userId="57266d67-1d41-4103-859a-8797e8098ce0" providerId="ADAL" clId="{767C1434-E9A9-2D43-89A5-B222532F5930}" dt="2022-06-30T21:18:49.236" v="288" actId="478"/>
          <ac:spMkLst>
            <pc:docMk/>
            <pc:sldMk cId="537692050" sldId="518"/>
            <ac:spMk id="8" creationId="{73BC45EC-0F86-4345-B960-78800C08C85F}"/>
          </ac:spMkLst>
        </pc:spChg>
        <pc:spChg chg="add del mod">
          <ac:chgData name="Arthur Liu" userId="57266d67-1d41-4103-859a-8797e8098ce0" providerId="ADAL" clId="{767C1434-E9A9-2D43-89A5-B222532F5930}" dt="2022-06-30T21:18:36.953" v="280"/>
          <ac:spMkLst>
            <pc:docMk/>
            <pc:sldMk cId="537692050" sldId="518"/>
            <ac:spMk id="9" creationId="{09060C57-FDCD-8D46-8458-11D2D244525A}"/>
          </ac:spMkLst>
        </pc:spChg>
        <pc:spChg chg="add del mod">
          <ac:chgData name="Arthur Liu" userId="57266d67-1d41-4103-859a-8797e8098ce0" providerId="ADAL" clId="{767C1434-E9A9-2D43-89A5-B222532F5930}" dt="2022-06-30T21:18:36.953" v="280"/>
          <ac:spMkLst>
            <pc:docMk/>
            <pc:sldMk cId="537692050" sldId="518"/>
            <ac:spMk id="10" creationId="{0C2F6D74-58C3-EE44-A153-D8E49CBA7BA9}"/>
          </ac:spMkLst>
        </pc:spChg>
        <pc:spChg chg="add del mod">
          <ac:chgData name="Arthur Liu" userId="57266d67-1d41-4103-859a-8797e8098ce0" providerId="ADAL" clId="{767C1434-E9A9-2D43-89A5-B222532F5930}" dt="2022-06-30T21:18:36.953" v="280"/>
          <ac:spMkLst>
            <pc:docMk/>
            <pc:sldMk cId="537692050" sldId="518"/>
            <ac:spMk id="11" creationId="{E3E856F2-3D86-CF45-8077-F8A1737A0C0A}"/>
          </ac:spMkLst>
        </pc:spChg>
        <pc:spChg chg="add mod">
          <ac:chgData name="Arthur Liu" userId="57266d67-1d41-4103-859a-8797e8098ce0" providerId="ADAL" clId="{767C1434-E9A9-2D43-89A5-B222532F5930}" dt="2022-06-30T21:18:49.866" v="289"/>
          <ac:spMkLst>
            <pc:docMk/>
            <pc:sldMk cId="537692050" sldId="518"/>
            <ac:spMk id="12" creationId="{8D720030-778B-4749-A059-B0D32C51D184}"/>
          </ac:spMkLst>
        </pc:spChg>
        <pc:spChg chg="add mod">
          <ac:chgData name="Arthur Liu" userId="57266d67-1d41-4103-859a-8797e8098ce0" providerId="ADAL" clId="{767C1434-E9A9-2D43-89A5-B222532F5930}" dt="2022-06-30T21:18:49.866" v="289"/>
          <ac:spMkLst>
            <pc:docMk/>
            <pc:sldMk cId="537692050" sldId="518"/>
            <ac:spMk id="13" creationId="{212A826B-C91D-944B-94F0-2829E048014C}"/>
          </ac:spMkLst>
        </pc:spChg>
        <pc:spChg chg="add mod">
          <ac:chgData name="Arthur Liu" userId="57266d67-1d41-4103-859a-8797e8098ce0" providerId="ADAL" clId="{767C1434-E9A9-2D43-89A5-B222532F5930}" dt="2022-06-30T21:18:49.866" v="289"/>
          <ac:spMkLst>
            <pc:docMk/>
            <pc:sldMk cId="537692050" sldId="518"/>
            <ac:spMk id="14" creationId="{53C84B3F-BCF9-7147-B817-0F8F7FB9E4D2}"/>
          </ac:spMkLst>
        </pc:spChg>
        <pc:spChg chg="add mod">
          <ac:chgData name="Arthur Liu" userId="57266d67-1d41-4103-859a-8797e8098ce0" providerId="ADAL" clId="{767C1434-E9A9-2D43-89A5-B222532F5930}" dt="2022-06-30T21:24:21.405" v="422" actId="113"/>
          <ac:spMkLst>
            <pc:docMk/>
            <pc:sldMk cId="537692050" sldId="518"/>
            <ac:spMk id="15" creationId="{2D649BD3-CB58-8C4D-95F7-6D4BF04ABDDC}"/>
          </ac:spMkLst>
        </pc:spChg>
        <pc:spChg chg="add mod">
          <ac:chgData name="Arthur Liu" userId="57266d67-1d41-4103-859a-8797e8098ce0" providerId="ADAL" clId="{767C1434-E9A9-2D43-89A5-B222532F5930}" dt="2022-06-30T21:19:27.824" v="344" actId="20577"/>
          <ac:spMkLst>
            <pc:docMk/>
            <pc:sldMk cId="537692050" sldId="518"/>
            <ac:spMk id="16" creationId="{38F094AA-F078-314C-AB25-ADB8C42FD36B}"/>
          </ac:spMkLst>
        </pc:spChg>
        <pc:spChg chg="add mod">
          <ac:chgData name="Arthur Liu" userId="57266d67-1d41-4103-859a-8797e8098ce0" providerId="ADAL" clId="{767C1434-E9A9-2D43-89A5-B222532F5930}" dt="2022-06-30T21:19:46.864" v="361" actId="1076"/>
          <ac:spMkLst>
            <pc:docMk/>
            <pc:sldMk cId="537692050" sldId="518"/>
            <ac:spMk id="17" creationId="{9806A67C-CE0A-3D49-8920-DECAFC841C33}"/>
          </ac:spMkLst>
        </pc:spChg>
        <pc:spChg chg="add mod">
          <ac:chgData name="Arthur Liu" userId="57266d67-1d41-4103-859a-8797e8098ce0" providerId="ADAL" clId="{767C1434-E9A9-2D43-89A5-B222532F5930}" dt="2022-06-30T21:20:02.023" v="369" actId="1076"/>
          <ac:spMkLst>
            <pc:docMk/>
            <pc:sldMk cId="537692050" sldId="518"/>
            <ac:spMk id="18" creationId="{F90F2653-1F0F-1E4A-900C-0BBA187FF1E0}"/>
          </ac:spMkLst>
        </pc:spChg>
      </pc:sldChg>
      <pc:sldChg chg="modSp new del mod">
        <pc:chgData name="Arthur Liu" userId="57266d67-1d41-4103-859a-8797e8098ce0" providerId="ADAL" clId="{767C1434-E9A9-2D43-89A5-B222532F5930}" dt="2022-06-30T21:20:16.323" v="373" actId="2696"/>
        <pc:sldMkLst>
          <pc:docMk/>
          <pc:sldMk cId="1058070481" sldId="519"/>
        </pc:sldMkLst>
        <pc:spChg chg="mod">
          <ac:chgData name="Arthur Liu" userId="57266d67-1d41-4103-859a-8797e8098ce0" providerId="ADAL" clId="{767C1434-E9A9-2D43-89A5-B222532F5930}" dt="2022-06-30T21:20:11.386" v="371" actId="21"/>
          <ac:spMkLst>
            <pc:docMk/>
            <pc:sldMk cId="1058070481" sldId="519"/>
            <ac:spMk id="2" creationId="{2751E81D-3CF8-6F4A-88E2-37623D713571}"/>
          </ac:spMkLst>
        </pc:spChg>
      </pc:sldChg>
      <pc:sldChg chg="addSp delSp modSp add mod modAnim">
        <pc:chgData name="Arthur Liu" userId="57266d67-1d41-4103-859a-8797e8098ce0" providerId="ADAL" clId="{767C1434-E9A9-2D43-89A5-B222532F5930}" dt="2022-06-30T21:28:23.918" v="657"/>
        <pc:sldMkLst>
          <pc:docMk/>
          <pc:sldMk cId="2152928503" sldId="519"/>
        </pc:sldMkLst>
        <pc:spChg chg="mod">
          <ac:chgData name="Arthur Liu" userId="57266d67-1d41-4103-859a-8797e8098ce0" providerId="ADAL" clId="{767C1434-E9A9-2D43-89A5-B222532F5930}" dt="2022-06-30T21:20:42.133" v="400" actId="20577"/>
          <ac:spMkLst>
            <pc:docMk/>
            <pc:sldMk cId="2152928503" sldId="519"/>
            <ac:spMk id="2" creationId="{2F42FB3D-55FD-CB4E-B058-C1040BEC45EF}"/>
          </ac:spMkLst>
        </pc:spChg>
        <pc:spChg chg="del">
          <ac:chgData name="Arthur Liu" userId="57266d67-1d41-4103-859a-8797e8098ce0" providerId="ADAL" clId="{767C1434-E9A9-2D43-89A5-B222532F5930}" dt="2022-06-30T21:20:55.190" v="405" actId="478"/>
          <ac:spMkLst>
            <pc:docMk/>
            <pc:sldMk cId="2152928503" sldId="519"/>
            <ac:spMk id="12" creationId="{8D720030-778B-4749-A059-B0D32C51D184}"/>
          </ac:spMkLst>
        </pc:spChg>
        <pc:spChg chg="mod">
          <ac:chgData name="Arthur Liu" userId="57266d67-1d41-4103-859a-8797e8098ce0" providerId="ADAL" clId="{767C1434-E9A9-2D43-89A5-B222532F5930}" dt="2022-06-30T21:28:00.799" v="614" actId="1076"/>
          <ac:spMkLst>
            <pc:docMk/>
            <pc:sldMk cId="2152928503" sldId="519"/>
            <ac:spMk id="13" creationId="{212A826B-C91D-944B-94F0-2829E048014C}"/>
          </ac:spMkLst>
        </pc:spChg>
        <pc:spChg chg="del">
          <ac:chgData name="Arthur Liu" userId="57266d67-1d41-4103-859a-8797e8098ce0" providerId="ADAL" clId="{767C1434-E9A9-2D43-89A5-B222532F5930}" dt="2022-06-30T21:21:03.993" v="409" actId="478"/>
          <ac:spMkLst>
            <pc:docMk/>
            <pc:sldMk cId="2152928503" sldId="519"/>
            <ac:spMk id="14" creationId="{53C84B3F-BCF9-7147-B817-0F8F7FB9E4D2}"/>
          </ac:spMkLst>
        </pc:spChg>
        <pc:spChg chg="del">
          <ac:chgData name="Arthur Liu" userId="57266d67-1d41-4103-859a-8797e8098ce0" providerId="ADAL" clId="{767C1434-E9A9-2D43-89A5-B222532F5930}" dt="2022-06-30T21:20:45.535" v="401" actId="478"/>
          <ac:spMkLst>
            <pc:docMk/>
            <pc:sldMk cId="2152928503" sldId="519"/>
            <ac:spMk id="15" creationId="{2D649BD3-CB58-8C4D-95F7-6D4BF04ABDDC}"/>
          </ac:spMkLst>
        </pc:spChg>
        <pc:spChg chg="del">
          <ac:chgData name="Arthur Liu" userId="57266d67-1d41-4103-859a-8797e8098ce0" providerId="ADAL" clId="{767C1434-E9A9-2D43-89A5-B222532F5930}" dt="2022-06-30T21:20:52.659" v="402" actId="478"/>
          <ac:spMkLst>
            <pc:docMk/>
            <pc:sldMk cId="2152928503" sldId="519"/>
            <ac:spMk id="16" creationId="{38F094AA-F078-314C-AB25-ADB8C42FD36B}"/>
          </ac:spMkLst>
        </pc:spChg>
        <pc:spChg chg="del">
          <ac:chgData name="Arthur Liu" userId="57266d67-1d41-4103-859a-8797e8098ce0" providerId="ADAL" clId="{767C1434-E9A9-2D43-89A5-B222532F5930}" dt="2022-06-30T21:20:53.328" v="403" actId="478"/>
          <ac:spMkLst>
            <pc:docMk/>
            <pc:sldMk cId="2152928503" sldId="519"/>
            <ac:spMk id="17" creationId="{9806A67C-CE0A-3D49-8920-DECAFC841C33}"/>
          </ac:spMkLst>
        </pc:spChg>
        <pc:spChg chg="del">
          <ac:chgData name="Arthur Liu" userId="57266d67-1d41-4103-859a-8797e8098ce0" providerId="ADAL" clId="{767C1434-E9A9-2D43-89A5-B222532F5930}" dt="2022-06-30T21:20:54.504" v="404" actId="478"/>
          <ac:spMkLst>
            <pc:docMk/>
            <pc:sldMk cId="2152928503" sldId="519"/>
            <ac:spMk id="18" creationId="{F90F2653-1F0F-1E4A-900C-0BBA187FF1E0}"/>
          </ac:spMkLst>
        </pc:spChg>
        <pc:spChg chg="add mod">
          <ac:chgData name="Arthur Liu" userId="57266d67-1d41-4103-859a-8797e8098ce0" providerId="ADAL" clId="{767C1434-E9A9-2D43-89A5-B222532F5930}" dt="2022-06-30T21:28:17.970" v="656" actId="27636"/>
          <ac:spMkLst>
            <pc:docMk/>
            <pc:sldMk cId="2152928503" sldId="519"/>
            <ac:spMk id="19" creationId="{303A8539-D9B3-F04E-8E94-3809A0718ECC}"/>
          </ac:spMkLst>
        </pc:spChg>
        <pc:spChg chg="add mod">
          <ac:chgData name="Arthur Liu" userId="57266d67-1d41-4103-859a-8797e8098ce0" providerId="ADAL" clId="{767C1434-E9A9-2D43-89A5-B222532F5930}" dt="2022-06-30T21:27:53.490" v="612"/>
          <ac:spMkLst>
            <pc:docMk/>
            <pc:sldMk cId="2152928503" sldId="519"/>
            <ac:spMk id="20" creationId="{6B91CC8E-501E-0E45-BFEA-DACA9D334FBB}"/>
          </ac:spMkLst>
        </pc:spChg>
      </pc:sldChg>
      <pc:sldChg chg="delSp modSp add del mod">
        <pc:chgData name="Arthur Liu" userId="57266d67-1d41-4103-859a-8797e8098ce0" providerId="ADAL" clId="{767C1434-E9A9-2D43-89A5-B222532F5930}" dt="2022-06-30T21:20:09.009" v="370" actId="2696"/>
        <pc:sldMkLst>
          <pc:docMk/>
          <pc:sldMk cId="1767408799" sldId="520"/>
        </pc:sldMkLst>
        <pc:spChg chg="mod">
          <ac:chgData name="Arthur Liu" userId="57266d67-1d41-4103-859a-8797e8098ce0" providerId="ADAL" clId="{767C1434-E9A9-2D43-89A5-B222532F5930}" dt="2022-06-30T21:18:43.848" v="285" actId="14100"/>
          <ac:spMkLst>
            <pc:docMk/>
            <pc:sldMk cId="1767408799" sldId="520"/>
            <ac:spMk id="3" creationId="{0F25C4AB-401F-0C47-AB04-FF07B4BE329D}"/>
          </ac:spMkLst>
        </pc:spChg>
        <pc:inkChg chg="del">
          <ac:chgData name="Arthur Liu" userId="57266d67-1d41-4103-859a-8797e8098ce0" providerId="ADAL" clId="{767C1434-E9A9-2D43-89A5-B222532F5930}" dt="2022-06-30T21:18:26.435" v="274" actId="478"/>
          <ac:inkMkLst>
            <pc:docMk/>
            <pc:sldMk cId="1767408799" sldId="520"/>
            <ac:inkMk id="5" creationId="{00B796E4-7BCE-4811-9819-7615A48D8EED}"/>
          </ac:inkMkLst>
        </pc:inkChg>
      </pc:sldChg>
      <pc:sldChg chg="delSp modSp add del mod">
        <pc:chgData name="Arthur Liu" userId="57266d67-1d41-4103-859a-8797e8098ce0" providerId="ADAL" clId="{767C1434-E9A9-2D43-89A5-B222532F5930}" dt="2022-06-30T22:00:35.591" v="2338" actId="2696"/>
        <pc:sldMkLst>
          <pc:docMk/>
          <pc:sldMk cId="2223665495" sldId="520"/>
        </pc:sldMkLst>
        <pc:spChg chg="mod">
          <ac:chgData name="Arthur Liu" userId="57266d67-1d41-4103-859a-8797e8098ce0" providerId="ADAL" clId="{767C1434-E9A9-2D43-89A5-B222532F5930}" dt="2022-06-30T22:00:34.672" v="2337" actId="21"/>
          <ac:spMkLst>
            <pc:docMk/>
            <pc:sldMk cId="2223665495" sldId="520"/>
            <ac:spMk id="2" creationId="{2F42FB3D-55FD-CB4E-B058-C1040BEC45EF}"/>
          </ac:spMkLst>
        </pc:spChg>
        <pc:spChg chg="del">
          <ac:chgData name="Arthur Liu" userId="57266d67-1d41-4103-859a-8797e8098ce0" providerId="ADAL" clId="{767C1434-E9A9-2D43-89A5-B222532F5930}" dt="2022-06-30T22:00:29.388" v="2335" actId="478"/>
          <ac:spMkLst>
            <pc:docMk/>
            <pc:sldMk cId="2223665495" sldId="520"/>
            <ac:spMk id="13" creationId="{212A826B-C91D-944B-94F0-2829E048014C}"/>
          </ac:spMkLst>
        </pc:spChg>
      </pc:sldChg>
      <pc:sldChg chg="delSp modSp add mod modNotesTx">
        <pc:chgData name="Arthur Liu" userId="57266d67-1d41-4103-859a-8797e8098ce0" providerId="ADAL" clId="{767C1434-E9A9-2D43-89A5-B222532F5930}" dt="2022-06-30T21:41:12.672" v="1364" actId="21"/>
        <pc:sldMkLst>
          <pc:docMk/>
          <pc:sldMk cId="30249229" sldId="521"/>
        </pc:sldMkLst>
        <pc:spChg chg="mod">
          <ac:chgData name="Arthur Liu" userId="57266d67-1d41-4103-859a-8797e8098ce0" providerId="ADAL" clId="{767C1434-E9A9-2D43-89A5-B222532F5930}" dt="2022-06-30T21:28:33.822" v="684" actId="20577"/>
          <ac:spMkLst>
            <pc:docMk/>
            <pc:sldMk cId="30249229" sldId="521"/>
            <ac:spMk id="2" creationId="{2F42FB3D-55FD-CB4E-B058-C1040BEC45EF}"/>
          </ac:spMkLst>
        </pc:spChg>
        <pc:spChg chg="del">
          <ac:chgData name="Arthur Liu" userId="57266d67-1d41-4103-859a-8797e8098ce0" providerId="ADAL" clId="{767C1434-E9A9-2D43-89A5-B222532F5930}" dt="2022-06-30T21:28:36.341" v="685" actId="478"/>
          <ac:spMkLst>
            <pc:docMk/>
            <pc:sldMk cId="30249229" sldId="521"/>
            <ac:spMk id="13" creationId="{212A826B-C91D-944B-94F0-2829E048014C}"/>
          </ac:spMkLst>
        </pc:spChg>
        <pc:spChg chg="mod">
          <ac:chgData name="Arthur Liu" userId="57266d67-1d41-4103-859a-8797e8098ce0" providerId="ADAL" clId="{767C1434-E9A9-2D43-89A5-B222532F5930}" dt="2022-06-30T21:41:12.672" v="1364" actId="21"/>
          <ac:spMkLst>
            <pc:docMk/>
            <pc:sldMk cId="30249229" sldId="521"/>
            <ac:spMk id="19" creationId="{303A8539-D9B3-F04E-8E94-3809A0718ECC}"/>
          </ac:spMkLst>
        </pc:spChg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2850325567" sldId="521"/>
        </pc:sldMkLst>
      </pc:sldChg>
      <pc:sldChg chg="modSp add mod ord modAnim">
        <pc:chgData name="Arthur Liu" userId="57266d67-1d41-4103-859a-8797e8098ce0" providerId="ADAL" clId="{767C1434-E9A9-2D43-89A5-B222532F5930}" dt="2022-06-30T21:38:35.336" v="1356" actId="403"/>
        <pc:sldMkLst>
          <pc:docMk/>
          <pc:sldMk cId="3290145744" sldId="522"/>
        </pc:sldMkLst>
        <pc:spChg chg="mod">
          <ac:chgData name="Arthur Liu" userId="57266d67-1d41-4103-859a-8797e8098ce0" providerId="ADAL" clId="{767C1434-E9A9-2D43-89A5-B222532F5930}" dt="2022-06-30T21:31:30.943" v="1091" actId="20577"/>
          <ac:spMkLst>
            <pc:docMk/>
            <pc:sldMk cId="3290145744" sldId="522"/>
            <ac:spMk id="2" creationId="{2F42FB3D-55FD-CB4E-B058-C1040BEC45EF}"/>
          </ac:spMkLst>
        </pc:spChg>
        <pc:spChg chg="mod">
          <ac:chgData name="Arthur Liu" userId="57266d67-1d41-4103-859a-8797e8098ce0" providerId="ADAL" clId="{767C1434-E9A9-2D43-89A5-B222532F5930}" dt="2022-06-30T21:38:35.336" v="1356" actId="403"/>
          <ac:spMkLst>
            <pc:docMk/>
            <pc:sldMk cId="3290145744" sldId="522"/>
            <ac:spMk id="19" creationId="{303A8539-D9B3-F04E-8E94-3809A0718ECC}"/>
          </ac:spMkLst>
        </pc:spChg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3549511103" sldId="522"/>
        </pc:sldMkLst>
      </pc:sldChg>
      <pc:sldChg chg="addSp modSp add del mod modNotesTx">
        <pc:chgData name="Arthur Liu" userId="57266d67-1d41-4103-859a-8797e8098ce0" providerId="ADAL" clId="{767C1434-E9A9-2D43-89A5-B222532F5930}" dt="2022-06-30T21:43:35.279" v="1522" actId="14100"/>
        <pc:sldMkLst>
          <pc:docMk/>
          <pc:sldMk cId="2376732137" sldId="523"/>
        </pc:sldMkLst>
        <pc:spChg chg="add mod">
          <ac:chgData name="Arthur Liu" userId="57266d67-1d41-4103-859a-8797e8098ce0" providerId="ADAL" clId="{767C1434-E9A9-2D43-89A5-B222532F5930}" dt="2022-06-30T21:42:52.252" v="1506" actId="20577"/>
          <ac:spMkLst>
            <pc:docMk/>
            <pc:sldMk cId="2376732137" sldId="523"/>
            <ac:spMk id="3" creationId="{C0F2C680-AE7D-1D4D-BEDF-4286E2240044}"/>
          </ac:spMkLst>
        </pc:spChg>
        <pc:spChg chg="add mod">
          <ac:chgData name="Arthur Liu" userId="57266d67-1d41-4103-859a-8797e8098ce0" providerId="ADAL" clId="{767C1434-E9A9-2D43-89A5-B222532F5930}" dt="2022-06-30T21:43:08.044" v="1515" actId="1076"/>
          <ac:spMkLst>
            <pc:docMk/>
            <pc:sldMk cId="2376732137" sldId="523"/>
            <ac:spMk id="9" creationId="{D5DBA680-0B32-804B-979C-BFD0A771E5A4}"/>
          </ac:spMkLst>
        </pc:spChg>
        <pc:spChg chg="add mod">
          <ac:chgData name="Arthur Liu" userId="57266d67-1d41-4103-859a-8797e8098ce0" providerId="ADAL" clId="{767C1434-E9A9-2D43-89A5-B222532F5930}" dt="2022-06-30T21:43:30.713" v="1520" actId="1076"/>
          <ac:spMkLst>
            <pc:docMk/>
            <pc:sldMk cId="2376732137" sldId="523"/>
            <ac:spMk id="12" creationId="{1012ADB8-710C-EF4C-AC9C-44B5EA0027ED}"/>
          </ac:spMkLst>
        </pc:spChg>
        <pc:spChg chg="mod">
          <ac:chgData name="Arthur Liu" userId="57266d67-1d41-4103-859a-8797e8098ce0" providerId="ADAL" clId="{767C1434-E9A9-2D43-89A5-B222532F5930}" dt="2022-06-30T21:41:50.633" v="1374"/>
          <ac:spMkLst>
            <pc:docMk/>
            <pc:sldMk cId="2376732137" sldId="523"/>
            <ac:spMk id="19" creationId="{303A8539-D9B3-F04E-8E94-3809A0718ECC}"/>
          </ac:spMkLst>
        </pc:spChg>
        <pc:cxnChg chg="add mod">
          <ac:chgData name="Arthur Liu" userId="57266d67-1d41-4103-859a-8797e8098ce0" providerId="ADAL" clId="{767C1434-E9A9-2D43-89A5-B222532F5930}" dt="2022-06-30T21:43:24.514" v="1518" actId="208"/>
          <ac:cxnSpMkLst>
            <pc:docMk/>
            <pc:sldMk cId="2376732137" sldId="523"/>
            <ac:cxnSpMk id="8" creationId="{8B33B577-E3E6-6847-ADE8-CF37C6FB0B31}"/>
          </ac:cxnSpMkLst>
        </pc:cxnChg>
        <pc:cxnChg chg="add mod">
          <ac:chgData name="Arthur Liu" userId="57266d67-1d41-4103-859a-8797e8098ce0" providerId="ADAL" clId="{767C1434-E9A9-2D43-89A5-B222532F5930}" dt="2022-06-30T21:43:35.279" v="1522" actId="14100"/>
          <ac:cxnSpMkLst>
            <pc:docMk/>
            <pc:sldMk cId="2376732137" sldId="523"/>
            <ac:cxnSpMk id="14" creationId="{FB062C6D-8268-0A48-B9E5-0286628F6780}"/>
          </ac:cxnSpMkLst>
        </pc:cxnChg>
      </pc:sldChg>
      <pc:sldChg chg="modSp add del mod">
        <pc:chgData name="Arthur Liu" userId="57266d67-1d41-4103-859a-8797e8098ce0" providerId="ADAL" clId="{767C1434-E9A9-2D43-89A5-B222532F5930}" dt="2022-06-30T21:49:59.339" v="1766" actId="2696"/>
        <pc:sldMkLst>
          <pc:docMk/>
          <pc:sldMk cId="683863262" sldId="524"/>
        </pc:sldMkLst>
        <pc:spChg chg="mod">
          <ac:chgData name="Arthur Liu" userId="57266d67-1d41-4103-859a-8797e8098ce0" providerId="ADAL" clId="{767C1434-E9A9-2D43-89A5-B222532F5930}" dt="2022-06-30T21:44:15.419" v="1539" actId="20577"/>
          <ac:spMkLst>
            <pc:docMk/>
            <pc:sldMk cId="683863262" sldId="524"/>
            <ac:spMk id="2" creationId="{2F42FB3D-55FD-CB4E-B058-C1040BEC45EF}"/>
          </ac:spMkLst>
        </pc:spChg>
        <pc:spChg chg="mod">
          <ac:chgData name="Arthur Liu" userId="57266d67-1d41-4103-859a-8797e8098ce0" providerId="ADAL" clId="{767C1434-E9A9-2D43-89A5-B222532F5930}" dt="2022-06-30T21:44:45.753" v="1548" actId="1076"/>
          <ac:spMkLst>
            <pc:docMk/>
            <pc:sldMk cId="683863262" sldId="524"/>
            <ac:spMk id="13" creationId="{212A826B-C91D-944B-94F0-2829E048014C}"/>
          </ac:spMkLst>
        </pc:spChg>
        <pc:spChg chg="mod">
          <ac:chgData name="Arthur Liu" userId="57266d67-1d41-4103-859a-8797e8098ce0" providerId="ADAL" clId="{767C1434-E9A9-2D43-89A5-B222532F5930}" dt="2022-06-30T21:48:23.204" v="1722" actId="207"/>
          <ac:spMkLst>
            <pc:docMk/>
            <pc:sldMk cId="683863262" sldId="524"/>
            <ac:spMk id="19" creationId="{303A8539-D9B3-F04E-8E94-3809A0718ECC}"/>
          </ac:spMkLst>
        </pc:spChg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3357256590" sldId="524"/>
        </pc:sldMkLst>
      </pc:sldChg>
      <pc:sldChg chg="modSp add mod modNotesTx">
        <pc:chgData name="Arthur Liu" userId="57266d67-1d41-4103-859a-8797e8098ce0" providerId="ADAL" clId="{767C1434-E9A9-2D43-89A5-B222532F5930}" dt="2022-07-01T00:35:33.384" v="5485" actId="20577"/>
        <pc:sldMkLst>
          <pc:docMk/>
          <pc:sldMk cId="731875358" sldId="525"/>
        </pc:sldMkLst>
        <pc:spChg chg="mod">
          <ac:chgData name="Arthur Liu" userId="57266d67-1d41-4103-859a-8797e8098ce0" providerId="ADAL" clId="{767C1434-E9A9-2D43-89A5-B222532F5930}" dt="2022-06-30T21:49:48.715" v="1764" actId="14100"/>
          <ac:spMkLst>
            <pc:docMk/>
            <pc:sldMk cId="731875358" sldId="525"/>
            <ac:spMk id="13" creationId="{212A826B-C91D-944B-94F0-2829E048014C}"/>
          </ac:spMkLst>
        </pc:spChg>
        <pc:spChg chg="mod">
          <ac:chgData name="Arthur Liu" userId="57266d67-1d41-4103-859a-8797e8098ce0" providerId="ADAL" clId="{767C1434-E9A9-2D43-89A5-B222532F5930}" dt="2022-06-30T21:49:51.328" v="1765" actId="20577"/>
          <ac:spMkLst>
            <pc:docMk/>
            <pc:sldMk cId="731875358" sldId="525"/>
            <ac:spMk id="19" creationId="{303A8539-D9B3-F04E-8E94-3809A0718ECC}"/>
          </ac:spMkLst>
        </pc:spChg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1734797308" sldId="525"/>
        </pc:sldMkLst>
      </pc:sldChg>
      <pc:sldChg chg="addSp modSp add mod modNotesTx">
        <pc:chgData name="Arthur Liu" userId="57266d67-1d41-4103-859a-8797e8098ce0" providerId="ADAL" clId="{767C1434-E9A9-2D43-89A5-B222532F5930}" dt="2022-07-01T00:44:53.561" v="5502"/>
        <pc:sldMkLst>
          <pc:docMk/>
          <pc:sldMk cId="1707227732" sldId="526"/>
        </pc:sldMkLst>
        <pc:spChg chg="mod">
          <ac:chgData name="Arthur Liu" userId="57266d67-1d41-4103-859a-8797e8098ce0" providerId="ADAL" clId="{767C1434-E9A9-2D43-89A5-B222532F5930}" dt="2022-06-30T21:48:34.703" v="1742" actId="20577"/>
          <ac:spMkLst>
            <pc:docMk/>
            <pc:sldMk cId="1707227732" sldId="526"/>
            <ac:spMk id="2" creationId="{2F42FB3D-55FD-CB4E-B058-C1040BEC45EF}"/>
          </ac:spMkLst>
        </pc:spChg>
        <pc:spChg chg="add mod">
          <ac:chgData name="Arthur Liu" userId="57266d67-1d41-4103-859a-8797e8098ce0" providerId="ADAL" clId="{767C1434-E9A9-2D43-89A5-B222532F5930}" dt="2022-07-01T00:44:53.561" v="5502"/>
          <ac:spMkLst>
            <pc:docMk/>
            <pc:sldMk cId="1707227732" sldId="526"/>
            <ac:spMk id="7" creationId="{E251450E-EBBF-A343-966D-DBEEF3F7FCE7}"/>
          </ac:spMkLst>
        </pc:spChg>
        <pc:spChg chg="mod">
          <ac:chgData name="Arthur Liu" userId="57266d67-1d41-4103-859a-8797e8098ce0" providerId="ADAL" clId="{767C1434-E9A9-2D43-89A5-B222532F5930}" dt="2022-06-30T21:55:26.934" v="2119" actId="14100"/>
          <ac:spMkLst>
            <pc:docMk/>
            <pc:sldMk cId="1707227732" sldId="526"/>
            <ac:spMk id="13" creationId="{212A826B-C91D-944B-94F0-2829E048014C}"/>
          </ac:spMkLst>
        </pc:spChg>
        <pc:spChg chg="mod">
          <ac:chgData name="Arthur Liu" userId="57266d67-1d41-4103-859a-8797e8098ce0" providerId="ADAL" clId="{767C1434-E9A9-2D43-89A5-B222532F5930}" dt="2022-06-30T21:56:26.970" v="2143" actId="207"/>
          <ac:spMkLst>
            <pc:docMk/>
            <pc:sldMk cId="1707227732" sldId="526"/>
            <ac:spMk id="19" creationId="{303A8539-D9B3-F04E-8E94-3809A0718ECC}"/>
          </ac:spMkLst>
        </pc:spChg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3329256284" sldId="526"/>
        </pc:sldMkLst>
      </pc:sldChg>
      <pc:sldChg chg="addSp delSp modSp add mod ord modNotesTx">
        <pc:chgData name="Arthur Liu" userId="57266d67-1d41-4103-859a-8797e8098ce0" providerId="ADAL" clId="{767C1434-E9A9-2D43-89A5-B222532F5930}" dt="2022-07-01T00:44:52.468" v="5501" actId="21"/>
        <pc:sldMkLst>
          <pc:docMk/>
          <pc:sldMk cId="362936712" sldId="527"/>
        </pc:sldMkLst>
        <pc:spChg chg="add del mod">
          <ac:chgData name="Arthur Liu" userId="57266d67-1d41-4103-859a-8797e8098ce0" providerId="ADAL" clId="{767C1434-E9A9-2D43-89A5-B222532F5930}" dt="2022-07-01T00:31:15.277" v="5481" actId="478"/>
          <ac:spMkLst>
            <pc:docMk/>
            <pc:sldMk cId="362936712" sldId="527"/>
            <ac:spMk id="7" creationId="{905FAA82-30D1-C744-88F7-160E92CFC25F}"/>
          </ac:spMkLst>
        </pc:spChg>
        <pc:spChg chg="add del mod">
          <ac:chgData name="Arthur Liu" userId="57266d67-1d41-4103-859a-8797e8098ce0" providerId="ADAL" clId="{767C1434-E9A9-2D43-89A5-B222532F5930}" dt="2022-07-01T00:44:52.468" v="5501" actId="21"/>
          <ac:spMkLst>
            <pc:docMk/>
            <pc:sldMk cId="362936712" sldId="527"/>
            <ac:spMk id="9" creationId="{C446C689-6E8F-8F4C-A10B-B2E467F1076C}"/>
          </ac:spMkLst>
        </pc:spChg>
        <pc:spChg chg="mod">
          <ac:chgData name="Arthur Liu" userId="57266d67-1d41-4103-859a-8797e8098ce0" providerId="ADAL" clId="{767C1434-E9A9-2D43-89A5-B222532F5930}" dt="2022-06-30T21:50:05.137" v="1769" actId="207"/>
          <ac:spMkLst>
            <pc:docMk/>
            <pc:sldMk cId="362936712" sldId="527"/>
            <ac:spMk id="19" creationId="{303A8539-D9B3-F04E-8E94-3809A0718ECC}"/>
          </ac:spMkLst>
        </pc:spChg>
        <pc:picChg chg="add del mod">
          <ac:chgData name="Arthur Liu" userId="57266d67-1d41-4103-859a-8797e8098ce0" providerId="ADAL" clId="{767C1434-E9A9-2D43-89A5-B222532F5930}" dt="2022-07-01T00:31:19.905" v="5482" actId="478"/>
          <ac:picMkLst>
            <pc:docMk/>
            <pc:sldMk cId="362936712" sldId="527"/>
            <ac:picMk id="8" creationId="{54658344-2EE4-CA40-8A12-DEE9D7853842}"/>
          </ac:picMkLst>
        </pc:picChg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3468251568" sldId="527"/>
        </pc:sldMkLst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1054541367" sldId="528"/>
        </pc:sldMkLst>
        <pc:spChg chg="mod">
          <ac:chgData name="Arthur Liu" userId="57266d67-1d41-4103-859a-8797e8098ce0" providerId="ADAL" clId="{767C1434-E9A9-2D43-89A5-B222532F5930}" dt="2022-06-30T21:50:11.514" v="1788" actId="20577"/>
          <ac:spMkLst>
            <pc:docMk/>
            <pc:sldMk cId="1054541367" sldId="528"/>
            <ac:spMk id="2" creationId="{E8095D6B-4879-E040-A2DB-3287A8CE14B2}"/>
          </ac:spMkLst>
        </pc:spChg>
        <pc:spChg chg="mod">
          <ac:chgData name="Arthur Liu" userId="57266d67-1d41-4103-859a-8797e8098ce0" providerId="ADAL" clId="{767C1434-E9A9-2D43-89A5-B222532F5930}" dt="2022-06-30T21:52:43.554" v="2059" actId="114"/>
          <ac:spMkLst>
            <pc:docMk/>
            <pc:sldMk cId="1054541367" sldId="528"/>
            <ac:spMk id="3" creationId="{6F6F2EE7-D8EE-5F4B-8D25-D7F7767B1352}"/>
          </ac:spMkLst>
        </pc:spChg>
      </pc:sldChg>
      <pc:sldChg chg="add del">
        <pc:chgData name="Arthur Liu" userId="57266d67-1d41-4103-859a-8797e8098ce0" providerId="ADAL" clId="{767C1434-E9A9-2D43-89A5-B222532F5930}" dt="2022-06-30T21:55:59.558" v="2142" actId="2890"/>
        <pc:sldMkLst>
          <pc:docMk/>
          <pc:sldMk cId="458252665" sldId="529"/>
        </pc:sldMkLst>
      </pc:sldChg>
      <pc:sldChg chg="addSp delSp modSp new mod">
        <pc:chgData name="Arthur Liu" userId="57266d67-1d41-4103-859a-8797e8098ce0" providerId="ADAL" clId="{767C1434-E9A9-2D43-89A5-B222532F5930}" dt="2022-06-30T22:04:46.452" v="2676" actId="113"/>
        <pc:sldMkLst>
          <pc:docMk/>
          <pc:sldMk cId="3553393990" sldId="530"/>
        </pc:sldMkLst>
        <pc:spChg chg="mod">
          <ac:chgData name="Arthur Liu" userId="57266d67-1d41-4103-859a-8797e8098ce0" providerId="ADAL" clId="{767C1434-E9A9-2D43-89A5-B222532F5930}" dt="2022-06-30T21:56:49.632" v="2213" actId="20577"/>
          <ac:spMkLst>
            <pc:docMk/>
            <pc:sldMk cId="3553393990" sldId="530"/>
            <ac:spMk id="2" creationId="{E5586A8C-8E40-2C45-BAC8-AAF4AF8B69A2}"/>
          </ac:spMkLst>
        </pc:spChg>
        <pc:spChg chg="mod">
          <ac:chgData name="Arthur Liu" userId="57266d67-1d41-4103-859a-8797e8098ce0" providerId="ADAL" clId="{767C1434-E9A9-2D43-89A5-B222532F5930}" dt="2022-06-30T22:04:46.452" v="2676" actId="113"/>
          <ac:spMkLst>
            <pc:docMk/>
            <pc:sldMk cId="3553393990" sldId="530"/>
            <ac:spMk id="3" creationId="{5406203C-8353-4640-9E87-51DC202129F6}"/>
          </ac:spMkLst>
        </pc:spChg>
        <pc:spChg chg="add del mod">
          <ac:chgData name="Arthur Liu" userId="57266d67-1d41-4103-859a-8797e8098ce0" providerId="ADAL" clId="{767C1434-E9A9-2D43-89A5-B222532F5930}" dt="2022-06-30T21:58:50.567" v="2243"/>
          <ac:spMkLst>
            <pc:docMk/>
            <pc:sldMk cId="3553393990" sldId="530"/>
            <ac:spMk id="6" creationId="{5F3B102A-189B-224E-B991-C283C2463B3A}"/>
          </ac:spMkLst>
        </pc:spChg>
        <pc:spChg chg="add mod">
          <ac:chgData name="Arthur Liu" userId="57266d67-1d41-4103-859a-8797e8098ce0" providerId="ADAL" clId="{767C1434-E9A9-2D43-89A5-B222532F5930}" dt="2022-06-30T21:59:52.027" v="2272" actId="1076"/>
          <ac:spMkLst>
            <pc:docMk/>
            <pc:sldMk cId="3553393990" sldId="530"/>
            <ac:spMk id="7" creationId="{945C3EA0-9814-A048-B2E6-181EF5FCBAD2}"/>
          </ac:spMkLst>
        </pc:spChg>
        <pc:spChg chg="add mod">
          <ac:chgData name="Arthur Liu" userId="57266d67-1d41-4103-859a-8797e8098ce0" providerId="ADAL" clId="{767C1434-E9A9-2D43-89A5-B222532F5930}" dt="2022-06-30T21:59:59.293" v="2274" actId="6549"/>
          <ac:spMkLst>
            <pc:docMk/>
            <pc:sldMk cId="3553393990" sldId="530"/>
            <ac:spMk id="8" creationId="{93B229A1-51BD-D946-BB1E-90EC74E6382F}"/>
          </ac:spMkLst>
        </pc:spChg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2150214403" sldId="531"/>
        </pc:sldMkLst>
        <pc:spChg chg="mod">
          <ac:chgData name="Arthur Liu" userId="57266d67-1d41-4103-859a-8797e8098ce0" providerId="ADAL" clId="{767C1434-E9A9-2D43-89A5-B222532F5930}" dt="2022-06-30T22:00:36.734" v="2339"/>
          <ac:spMkLst>
            <pc:docMk/>
            <pc:sldMk cId="2150214403" sldId="531"/>
            <ac:spMk id="2" creationId="{4D16DBE3-38A0-2A48-A7BC-EB6E8FC36EE4}"/>
          </ac:spMkLst>
        </pc:spChg>
        <pc:spChg chg="mod">
          <ac:chgData name="Arthur Liu" userId="57266d67-1d41-4103-859a-8797e8098ce0" providerId="ADAL" clId="{767C1434-E9A9-2D43-89A5-B222532F5930}" dt="2022-06-30T22:33:57.075" v="3160" actId="113"/>
          <ac:spMkLst>
            <pc:docMk/>
            <pc:sldMk cId="2150214403" sldId="531"/>
            <ac:spMk id="3" creationId="{0642179B-A6AA-0F4B-AFC2-458604721195}"/>
          </ac:spMkLst>
        </pc:spChg>
        <pc:spChg chg="add mod">
          <ac:chgData name="Arthur Liu" userId="57266d67-1d41-4103-859a-8797e8098ce0" providerId="ADAL" clId="{767C1434-E9A9-2D43-89A5-B222532F5930}" dt="2022-06-30T22:01:04.584" v="2342" actId="1076"/>
          <ac:spMkLst>
            <pc:docMk/>
            <pc:sldMk cId="2150214403" sldId="531"/>
            <ac:spMk id="6" creationId="{C6FF3593-3150-3944-AB80-B0EA22CB2933}"/>
          </ac:spMkLst>
        </pc:spChg>
      </pc:sldChg>
      <pc:sldChg chg="addSp delSp modSp add del mod modAnim">
        <pc:chgData name="Arthur Liu" userId="57266d67-1d41-4103-859a-8797e8098ce0" providerId="ADAL" clId="{767C1434-E9A9-2D43-89A5-B222532F5930}" dt="2022-06-30T21:59:14.375" v="2251" actId="2696"/>
        <pc:sldMkLst>
          <pc:docMk/>
          <pc:sldMk cId="3791792999" sldId="531"/>
        </pc:sldMkLst>
        <pc:spChg chg="mod">
          <ac:chgData name="Arthur Liu" userId="57266d67-1d41-4103-859a-8797e8098ce0" providerId="ADAL" clId="{767C1434-E9A9-2D43-89A5-B222532F5930}" dt="2022-06-30T21:58:59.500" v="2245"/>
          <ac:spMkLst>
            <pc:docMk/>
            <pc:sldMk cId="3791792999" sldId="531"/>
            <ac:spMk id="2" creationId="{2F42FB3D-55FD-CB4E-B058-C1040BEC45EF}"/>
          </ac:spMkLst>
        </pc:spChg>
        <pc:spChg chg="add del mod">
          <ac:chgData name="Arthur Liu" userId="57266d67-1d41-4103-859a-8797e8098ce0" providerId="ADAL" clId="{767C1434-E9A9-2D43-89A5-B222532F5930}" dt="2022-06-30T21:59:10.679" v="2248" actId="478"/>
          <ac:spMkLst>
            <pc:docMk/>
            <pc:sldMk cId="3791792999" sldId="531"/>
            <ac:spMk id="6" creationId="{A45E049F-BCEC-6241-B2FC-47EA831A6DE8}"/>
          </ac:spMkLst>
        </pc:spChg>
        <pc:spChg chg="del">
          <ac:chgData name="Arthur Liu" userId="57266d67-1d41-4103-859a-8797e8098ce0" providerId="ADAL" clId="{767C1434-E9A9-2D43-89A5-B222532F5930}" dt="2022-06-30T21:59:12.610" v="2249" actId="21"/>
          <ac:spMkLst>
            <pc:docMk/>
            <pc:sldMk cId="3791792999" sldId="531"/>
            <ac:spMk id="13" creationId="{212A826B-C91D-944B-94F0-2829E048014C}"/>
          </ac:spMkLst>
        </pc:spChg>
        <pc:spChg chg="del">
          <ac:chgData name="Arthur Liu" userId="57266d67-1d41-4103-859a-8797e8098ce0" providerId="ADAL" clId="{767C1434-E9A9-2D43-89A5-B222532F5930}" dt="2022-06-30T21:59:07.596" v="2247" actId="478"/>
          <ac:spMkLst>
            <pc:docMk/>
            <pc:sldMk cId="3791792999" sldId="531"/>
            <ac:spMk id="19" creationId="{303A8539-D9B3-F04E-8E94-3809A0718ECC}"/>
          </ac:spMkLst>
        </pc:spChg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4139433331" sldId="532"/>
        </pc:sldMkLst>
        <pc:spChg chg="mod">
          <ac:chgData name="Arthur Liu" userId="57266d67-1d41-4103-859a-8797e8098ce0" providerId="ADAL" clId="{767C1434-E9A9-2D43-89A5-B222532F5930}" dt="2022-06-30T22:01:45.775" v="2458" actId="20577"/>
          <ac:spMkLst>
            <pc:docMk/>
            <pc:sldMk cId="4139433331" sldId="532"/>
            <ac:spMk id="2" creationId="{E2257930-0089-AF4B-A145-FFFA72BE4CB1}"/>
          </ac:spMkLst>
        </pc:spChg>
        <pc:spChg chg="mod">
          <ac:chgData name="Arthur Liu" userId="57266d67-1d41-4103-859a-8797e8098ce0" providerId="ADAL" clId="{767C1434-E9A9-2D43-89A5-B222532F5930}" dt="2022-06-30T22:03:47.077" v="2674"/>
          <ac:spMkLst>
            <pc:docMk/>
            <pc:sldMk cId="4139433331" sldId="532"/>
            <ac:spMk id="3" creationId="{6C503AD3-C50E-544E-814F-90AA0E2E4DB0}"/>
          </ac:spMkLst>
        </pc:spChg>
      </pc:sldChg>
      <pc:sldChg chg="modSp add del mod">
        <pc:chgData name="Arthur Liu" userId="57266d67-1d41-4103-859a-8797e8098ce0" providerId="ADAL" clId="{767C1434-E9A9-2D43-89A5-B222532F5930}" dt="2022-06-30T22:33:58.979" v="3161" actId="2696"/>
        <pc:sldMkLst>
          <pc:docMk/>
          <pc:sldMk cId="2379237136" sldId="533"/>
        </pc:sldMkLst>
        <pc:spChg chg="mod">
          <ac:chgData name="Arthur Liu" userId="57266d67-1d41-4103-859a-8797e8098ce0" providerId="ADAL" clId="{767C1434-E9A9-2D43-89A5-B222532F5930}" dt="2022-06-30T22:05:34.490" v="2796" actId="20577"/>
          <ac:spMkLst>
            <pc:docMk/>
            <pc:sldMk cId="2379237136" sldId="533"/>
            <ac:spMk id="2" creationId="{4D16DBE3-38A0-2A48-A7BC-EB6E8FC36EE4}"/>
          </ac:spMkLst>
        </pc:spChg>
        <pc:spChg chg="mod">
          <ac:chgData name="Arthur Liu" userId="57266d67-1d41-4103-859a-8797e8098ce0" providerId="ADAL" clId="{767C1434-E9A9-2D43-89A5-B222532F5930}" dt="2022-06-30T22:21:26.322" v="2797" actId="113"/>
          <ac:spMkLst>
            <pc:docMk/>
            <pc:sldMk cId="2379237136" sldId="533"/>
            <ac:spMk id="3" creationId="{0642179B-A6AA-0F4B-AFC2-458604721195}"/>
          </ac:spMkLst>
        </pc:spChg>
      </pc:sldChg>
      <pc:sldChg chg="modSp add del mod">
        <pc:chgData name="Arthur Liu" userId="57266d67-1d41-4103-859a-8797e8098ce0" providerId="ADAL" clId="{767C1434-E9A9-2D43-89A5-B222532F5930}" dt="2022-06-30T22:35:44.169" v="3202" actId="20577"/>
        <pc:sldMkLst>
          <pc:docMk/>
          <pc:sldMk cId="2069109889" sldId="534"/>
        </pc:sldMkLst>
        <pc:spChg chg="mod">
          <ac:chgData name="Arthur Liu" userId="57266d67-1d41-4103-859a-8797e8098ce0" providerId="ADAL" clId="{767C1434-E9A9-2D43-89A5-B222532F5930}" dt="2022-06-30T22:35:44.169" v="3202" actId="20577"/>
          <ac:spMkLst>
            <pc:docMk/>
            <pc:sldMk cId="2069109889" sldId="534"/>
            <ac:spMk id="3" creationId="{0642179B-A6AA-0F4B-AFC2-458604721195}"/>
          </ac:spMkLst>
        </pc:spChg>
        <pc:spChg chg="mod">
          <ac:chgData name="Arthur Liu" userId="57266d67-1d41-4103-859a-8797e8098ce0" providerId="ADAL" clId="{767C1434-E9A9-2D43-89A5-B222532F5930}" dt="2022-06-30T22:21:51.998" v="2801" actId="404"/>
          <ac:spMkLst>
            <pc:docMk/>
            <pc:sldMk cId="2069109889" sldId="534"/>
            <ac:spMk id="6" creationId="{C6FF3593-3150-3944-AB80-B0EA22CB2933}"/>
          </ac:spMkLst>
        </pc:spChg>
      </pc:sldChg>
      <pc:sldChg chg="add del">
        <pc:chgData name="Arthur Liu" userId="57266d67-1d41-4103-859a-8797e8098ce0" providerId="ADAL" clId="{767C1434-E9A9-2D43-89A5-B222532F5930}" dt="2022-06-30T22:34:09.715" v="3162" actId="2890"/>
        <pc:sldMkLst>
          <pc:docMk/>
          <pc:sldMk cId="2899475595" sldId="535"/>
        </pc:sldMkLst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309796532" sldId="536"/>
        </pc:sldMkLst>
        <pc:spChg chg="mod">
          <ac:chgData name="Arthur Liu" userId="57266d67-1d41-4103-859a-8797e8098ce0" providerId="ADAL" clId="{767C1434-E9A9-2D43-89A5-B222532F5930}" dt="2022-06-30T22:35:57.114" v="3214" actId="20577"/>
          <ac:spMkLst>
            <pc:docMk/>
            <pc:sldMk cId="309796532" sldId="536"/>
            <ac:spMk id="2" creationId="{B042E53C-AFB7-B845-BE17-DB7334F97E4D}"/>
          </ac:spMkLst>
        </pc:spChg>
        <pc:spChg chg="del">
          <ac:chgData name="Arthur Liu" userId="57266d67-1d41-4103-859a-8797e8098ce0" providerId="ADAL" clId="{767C1434-E9A9-2D43-89A5-B222532F5930}" dt="2022-06-30T22:44:34.335" v="3276" actId="478"/>
          <ac:spMkLst>
            <pc:docMk/>
            <pc:sldMk cId="309796532" sldId="536"/>
            <ac:spMk id="3" creationId="{458569E0-2526-CF43-A925-F49F2B4D42D8}"/>
          </ac:spMkLst>
        </pc:spChg>
        <pc:spChg chg="add mod">
          <ac:chgData name="Arthur Liu" userId="57266d67-1d41-4103-859a-8797e8098ce0" providerId="ADAL" clId="{767C1434-E9A9-2D43-89A5-B222532F5930}" dt="2022-06-30T23:02:51.532" v="4003" actId="20577"/>
          <ac:spMkLst>
            <pc:docMk/>
            <pc:sldMk cId="309796532" sldId="536"/>
            <ac:spMk id="6" creationId="{F065ED49-EC14-EE47-A435-F6E4DC4D8FC7}"/>
          </ac:spMkLst>
        </pc:spChg>
        <pc:spChg chg="add mod">
          <ac:chgData name="Arthur Liu" userId="57266d67-1d41-4103-859a-8797e8098ce0" providerId="ADAL" clId="{767C1434-E9A9-2D43-89A5-B222532F5930}" dt="2022-06-30T22:59:58.060" v="3994" actId="164"/>
          <ac:spMkLst>
            <pc:docMk/>
            <pc:sldMk cId="309796532" sldId="536"/>
            <ac:spMk id="8" creationId="{37484CB3-2B24-3042-B352-B4818534CF88}"/>
          </ac:spMkLst>
        </pc:spChg>
        <pc:spChg chg="add mod">
          <ac:chgData name="Arthur Liu" userId="57266d67-1d41-4103-859a-8797e8098ce0" providerId="ADAL" clId="{767C1434-E9A9-2D43-89A5-B222532F5930}" dt="2022-06-30T22:59:58.060" v="3994" actId="164"/>
          <ac:spMkLst>
            <pc:docMk/>
            <pc:sldMk cId="309796532" sldId="536"/>
            <ac:spMk id="9" creationId="{7EFBE517-F215-7344-8E16-C6B5975A546E}"/>
          </ac:spMkLst>
        </pc:spChg>
        <pc:spChg chg="add mod">
          <ac:chgData name="Arthur Liu" userId="57266d67-1d41-4103-859a-8797e8098ce0" providerId="ADAL" clId="{767C1434-E9A9-2D43-89A5-B222532F5930}" dt="2022-06-30T22:59:58.060" v="3994" actId="164"/>
          <ac:spMkLst>
            <pc:docMk/>
            <pc:sldMk cId="309796532" sldId="536"/>
            <ac:spMk id="10" creationId="{D9A7B218-1449-8640-8B69-9D4FF1B7B390}"/>
          </ac:spMkLst>
        </pc:spChg>
        <pc:spChg chg="add del mod">
          <ac:chgData name="Arthur Liu" userId="57266d67-1d41-4103-859a-8797e8098ce0" providerId="ADAL" clId="{767C1434-E9A9-2D43-89A5-B222532F5930}" dt="2022-06-30T22:49:40.130" v="3430" actId="478"/>
          <ac:spMkLst>
            <pc:docMk/>
            <pc:sldMk cId="309796532" sldId="536"/>
            <ac:spMk id="11" creationId="{D9225239-0EC5-6E46-83AA-0FE5A47FEA0C}"/>
          </ac:spMkLst>
        </pc:spChg>
        <pc:spChg chg="add del mod">
          <ac:chgData name="Arthur Liu" userId="57266d67-1d41-4103-859a-8797e8098ce0" providerId="ADAL" clId="{767C1434-E9A9-2D43-89A5-B222532F5930}" dt="2022-06-30T22:49:39.269" v="3429" actId="478"/>
          <ac:spMkLst>
            <pc:docMk/>
            <pc:sldMk cId="309796532" sldId="536"/>
            <ac:spMk id="12" creationId="{2EDEDFE4-A576-CD4E-8B2D-D685D75EB7D8}"/>
          </ac:spMkLst>
        </pc:spChg>
        <pc:spChg chg="add del mod">
          <ac:chgData name="Arthur Liu" userId="57266d67-1d41-4103-859a-8797e8098ce0" providerId="ADAL" clId="{767C1434-E9A9-2D43-89A5-B222532F5930}" dt="2022-06-30T22:49:38.554" v="3428" actId="478"/>
          <ac:spMkLst>
            <pc:docMk/>
            <pc:sldMk cId="309796532" sldId="536"/>
            <ac:spMk id="13" creationId="{51CE5C05-5AE6-8146-98DE-02DB66BD7E18}"/>
          </ac:spMkLst>
        </pc:spChg>
        <pc:spChg chg="add del mod">
          <ac:chgData name="Arthur Liu" userId="57266d67-1d41-4103-859a-8797e8098ce0" providerId="ADAL" clId="{767C1434-E9A9-2D43-89A5-B222532F5930}" dt="2022-06-30T22:49:37.828" v="3427" actId="478"/>
          <ac:spMkLst>
            <pc:docMk/>
            <pc:sldMk cId="309796532" sldId="536"/>
            <ac:spMk id="14" creationId="{AA8B03DE-D39A-8643-A381-FD5F94766E91}"/>
          </ac:spMkLst>
        </pc:spChg>
        <pc:spChg chg="add mod">
          <ac:chgData name="Arthur Liu" userId="57266d67-1d41-4103-859a-8797e8098ce0" providerId="ADAL" clId="{767C1434-E9A9-2D43-89A5-B222532F5930}" dt="2022-06-30T22:59:58.060" v="3994" actId="164"/>
          <ac:spMkLst>
            <pc:docMk/>
            <pc:sldMk cId="309796532" sldId="536"/>
            <ac:spMk id="21" creationId="{F3E6F298-EE49-2347-AD88-1BCB82053435}"/>
          </ac:spMkLst>
        </pc:spChg>
        <pc:spChg chg="add mod">
          <ac:chgData name="Arthur Liu" userId="57266d67-1d41-4103-859a-8797e8098ce0" providerId="ADAL" clId="{767C1434-E9A9-2D43-89A5-B222532F5930}" dt="2022-06-30T22:59:58.060" v="3994" actId="164"/>
          <ac:spMkLst>
            <pc:docMk/>
            <pc:sldMk cId="309796532" sldId="536"/>
            <ac:spMk id="22" creationId="{42FA092C-B99F-1F47-A2A4-91C5DDC11FE5}"/>
          </ac:spMkLst>
        </pc:spChg>
        <pc:spChg chg="add mod">
          <ac:chgData name="Arthur Liu" userId="57266d67-1d41-4103-859a-8797e8098ce0" providerId="ADAL" clId="{767C1434-E9A9-2D43-89A5-B222532F5930}" dt="2022-06-30T22:59:58.060" v="3994" actId="164"/>
          <ac:spMkLst>
            <pc:docMk/>
            <pc:sldMk cId="309796532" sldId="536"/>
            <ac:spMk id="23" creationId="{94C7A786-C240-B748-AD70-E95CF197956A}"/>
          </ac:spMkLst>
        </pc:spChg>
        <pc:spChg chg="add mod">
          <ac:chgData name="Arthur Liu" userId="57266d67-1d41-4103-859a-8797e8098ce0" providerId="ADAL" clId="{767C1434-E9A9-2D43-89A5-B222532F5930}" dt="2022-06-30T22:59:58.060" v="3994" actId="164"/>
          <ac:spMkLst>
            <pc:docMk/>
            <pc:sldMk cId="309796532" sldId="536"/>
            <ac:spMk id="24" creationId="{9B827DA6-5681-ED44-ACB5-39C0D9B9EBC2}"/>
          </ac:spMkLst>
        </pc:spChg>
        <pc:spChg chg="add mod">
          <ac:chgData name="Arthur Liu" userId="57266d67-1d41-4103-859a-8797e8098ce0" providerId="ADAL" clId="{767C1434-E9A9-2D43-89A5-B222532F5930}" dt="2022-06-30T22:59:58.060" v="3994" actId="164"/>
          <ac:spMkLst>
            <pc:docMk/>
            <pc:sldMk cId="309796532" sldId="536"/>
            <ac:spMk id="25" creationId="{02AF75BD-D5C3-0C4C-A645-672A604B0B1C}"/>
          </ac:spMkLst>
        </pc:spChg>
        <pc:spChg chg="add mod">
          <ac:chgData name="Arthur Liu" userId="57266d67-1d41-4103-859a-8797e8098ce0" providerId="ADAL" clId="{767C1434-E9A9-2D43-89A5-B222532F5930}" dt="2022-06-30T22:59:58.060" v="3994" actId="164"/>
          <ac:spMkLst>
            <pc:docMk/>
            <pc:sldMk cId="309796532" sldId="536"/>
            <ac:spMk id="26" creationId="{CBFE4CF9-4C46-3B40-B07A-A6FCCAF6C239}"/>
          </ac:spMkLst>
        </pc:spChg>
        <pc:spChg chg="add mod">
          <ac:chgData name="Arthur Liu" userId="57266d67-1d41-4103-859a-8797e8098ce0" providerId="ADAL" clId="{767C1434-E9A9-2D43-89A5-B222532F5930}" dt="2022-06-30T22:59:58.060" v="3994" actId="164"/>
          <ac:spMkLst>
            <pc:docMk/>
            <pc:sldMk cId="309796532" sldId="536"/>
            <ac:spMk id="27" creationId="{9EFA40AC-955E-F04F-BD94-2508993B57A7}"/>
          </ac:spMkLst>
        </pc:spChg>
        <pc:spChg chg="add del mod">
          <ac:chgData name="Arthur Liu" userId="57266d67-1d41-4103-859a-8797e8098ce0" providerId="ADAL" clId="{767C1434-E9A9-2D43-89A5-B222532F5930}" dt="2022-06-30T22:50:38.407" v="3449" actId="478"/>
          <ac:spMkLst>
            <pc:docMk/>
            <pc:sldMk cId="309796532" sldId="536"/>
            <ac:spMk id="28" creationId="{7D878420-194D-9149-86E9-324F6FF862D1}"/>
          </ac:spMkLst>
        </pc:spChg>
        <pc:spChg chg="add mod">
          <ac:chgData name="Arthur Liu" userId="57266d67-1d41-4103-859a-8797e8098ce0" providerId="ADAL" clId="{767C1434-E9A9-2D43-89A5-B222532F5930}" dt="2022-06-30T22:59:58.060" v="3994" actId="164"/>
          <ac:spMkLst>
            <pc:docMk/>
            <pc:sldMk cId="309796532" sldId="536"/>
            <ac:spMk id="29" creationId="{320F1821-EF5B-B648-9D69-1B578AF7EF34}"/>
          </ac:spMkLst>
        </pc:spChg>
        <pc:spChg chg="add mod">
          <ac:chgData name="Arthur Liu" userId="57266d67-1d41-4103-859a-8797e8098ce0" providerId="ADAL" clId="{767C1434-E9A9-2D43-89A5-B222532F5930}" dt="2022-06-30T22:59:58.060" v="3994" actId="164"/>
          <ac:spMkLst>
            <pc:docMk/>
            <pc:sldMk cId="309796532" sldId="536"/>
            <ac:spMk id="30" creationId="{6B899B53-1FC4-5E4E-A9CE-09D5CE2847B9}"/>
          </ac:spMkLst>
        </pc:spChg>
        <pc:spChg chg="add mod">
          <ac:chgData name="Arthur Liu" userId="57266d67-1d41-4103-859a-8797e8098ce0" providerId="ADAL" clId="{767C1434-E9A9-2D43-89A5-B222532F5930}" dt="2022-06-30T22:59:58.060" v="3994" actId="164"/>
          <ac:spMkLst>
            <pc:docMk/>
            <pc:sldMk cId="309796532" sldId="536"/>
            <ac:spMk id="31" creationId="{CE4D3A92-D829-4648-A525-8B7DCE00B831}"/>
          </ac:spMkLst>
        </pc:spChg>
        <pc:spChg chg="add mod">
          <ac:chgData name="Arthur Liu" userId="57266d67-1d41-4103-859a-8797e8098ce0" providerId="ADAL" clId="{767C1434-E9A9-2D43-89A5-B222532F5930}" dt="2022-06-30T22:59:58.060" v="3994" actId="164"/>
          <ac:spMkLst>
            <pc:docMk/>
            <pc:sldMk cId="309796532" sldId="536"/>
            <ac:spMk id="32" creationId="{AB670566-6B05-8E48-8673-1705BA548511}"/>
          </ac:spMkLst>
        </pc:spChg>
        <pc:spChg chg="mod">
          <ac:chgData name="Arthur Liu" userId="57266d67-1d41-4103-859a-8797e8098ce0" providerId="ADAL" clId="{767C1434-E9A9-2D43-89A5-B222532F5930}" dt="2022-06-30T22:50:55.166" v="3455"/>
          <ac:spMkLst>
            <pc:docMk/>
            <pc:sldMk cId="309796532" sldId="536"/>
            <ac:spMk id="35" creationId="{A9704D42-8C2B-454F-BFC3-5AE84EE99029}"/>
          </ac:spMkLst>
        </pc:spChg>
        <pc:spChg chg="mod">
          <ac:chgData name="Arthur Liu" userId="57266d67-1d41-4103-859a-8797e8098ce0" providerId="ADAL" clId="{767C1434-E9A9-2D43-89A5-B222532F5930}" dt="2022-06-30T22:50:55.166" v="3455"/>
          <ac:spMkLst>
            <pc:docMk/>
            <pc:sldMk cId="309796532" sldId="536"/>
            <ac:spMk id="38" creationId="{30B3185B-2F45-A340-A84C-8BD18B2A0199}"/>
          </ac:spMkLst>
        </pc:spChg>
        <pc:spChg chg="mod">
          <ac:chgData name="Arthur Liu" userId="57266d67-1d41-4103-859a-8797e8098ce0" providerId="ADAL" clId="{767C1434-E9A9-2D43-89A5-B222532F5930}" dt="2022-06-30T22:50:55.166" v="3455"/>
          <ac:spMkLst>
            <pc:docMk/>
            <pc:sldMk cId="309796532" sldId="536"/>
            <ac:spMk id="41" creationId="{FE3F08F4-EC11-9E41-BA91-0AA0A608B050}"/>
          </ac:spMkLst>
        </pc:spChg>
        <pc:spChg chg="add mod">
          <ac:chgData name="Arthur Liu" userId="57266d67-1d41-4103-859a-8797e8098ce0" providerId="ADAL" clId="{767C1434-E9A9-2D43-89A5-B222532F5930}" dt="2022-06-30T22:59:58.060" v="3994" actId="164"/>
          <ac:spMkLst>
            <pc:docMk/>
            <pc:sldMk cId="309796532" sldId="536"/>
            <ac:spMk id="61" creationId="{B246FDF9-7563-DF4A-A527-DADB59F147A0}"/>
          </ac:spMkLst>
        </pc:spChg>
        <pc:spChg chg="add mod">
          <ac:chgData name="Arthur Liu" userId="57266d67-1d41-4103-859a-8797e8098ce0" providerId="ADAL" clId="{767C1434-E9A9-2D43-89A5-B222532F5930}" dt="2022-06-30T22:59:58.060" v="3994" actId="164"/>
          <ac:spMkLst>
            <pc:docMk/>
            <pc:sldMk cId="309796532" sldId="536"/>
            <ac:spMk id="62" creationId="{F2378003-EC13-6144-A1BF-2D0A0689C2FF}"/>
          </ac:spMkLst>
        </pc:spChg>
        <pc:spChg chg="add mod">
          <ac:chgData name="Arthur Liu" userId="57266d67-1d41-4103-859a-8797e8098ce0" providerId="ADAL" clId="{767C1434-E9A9-2D43-89A5-B222532F5930}" dt="2022-06-30T22:59:58.060" v="3994" actId="164"/>
          <ac:spMkLst>
            <pc:docMk/>
            <pc:sldMk cId="309796532" sldId="536"/>
            <ac:spMk id="63" creationId="{E612C575-8D00-5840-B365-F4D21AEE9474}"/>
          </ac:spMkLst>
        </pc:spChg>
        <pc:spChg chg="add mod">
          <ac:chgData name="Arthur Liu" userId="57266d67-1d41-4103-859a-8797e8098ce0" providerId="ADAL" clId="{767C1434-E9A9-2D43-89A5-B222532F5930}" dt="2022-06-30T22:59:58.060" v="3994" actId="164"/>
          <ac:spMkLst>
            <pc:docMk/>
            <pc:sldMk cId="309796532" sldId="536"/>
            <ac:spMk id="64" creationId="{A3A1883A-0634-474A-9FED-E1CA1DC06BBA}"/>
          </ac:spMkLst>
        </pc:spChg>
        <pc:spChg chg="add mod">
          <ac:chgData name="Arthur Liu" userId="57266d67-1d41-4103-859a-8797e8098ce0" providerId="ADAL" clId="{767C1434-E9A9-2D43-89A5-B222532F5930}" dt="2022-06-30T22:59:58.060" v="3994" actId="164"/>
          <ac:spMkLst>
            <pc:docMk/>
            <pc:sldMk cId="309796532" sldId="536"/>
            <ac:spMk id="65" creationId="{5B37DD17-6012-604D-866D-865F76CBC732}"/>
          </ac:spMkLst>
        </pc:spChg>
        <pc:spChg chg="add del mod">
          <ac:chgData name="Arthur Liu" userId="57266d67-1d41-4103-859a-8797e8098ce0" providerId="ADAL" clId="{767C1434-E9A9-2D43-89A5-B222532F5930}" dt="2022-06-30T23:01:07.021" v="4001" actId="478"/>
          <ac:spMkLst>
            <pc:docMk/>
            <pc:sldMk cId="309796532" sldId="536"/>
            <ac:spMk id="66" creationId="{099DF401-96A4-4542-A080-8A971155D59B}"/>
          </ac:spMkLst>
        </pc:spChg>
        <pc:spChg chg="mod">
          <ac:chgData name="Arthur Liu" userId="57266d67-1d41-4103-859a-8797e8098ce0" providerId="ADAL" clId="{767C1434-E9A9-2D43-89A5-B222532F5930}" dt="2022-06-30T23:10:56.900" v="4331"/>
          <ac:spMkLst>
            <pc:docMk/>
            <pc:sldMk cId="309796532" sldId="536"/>
            <ac:spMk id="70" creationId="{02332F22-F2D6-5844-8369-1F4151F468EE}"/>
          </ac:spMkLst>
        </pc:spChg>
        <pc:spChg chg="mod">
          <ac:chgData name="Arthur Liu" userId="57266d67-1d41-4103-859a-8797e8098ce0" providerId="ADAL" clId="{767C1434-E9A9-2D43-89A5-B222532F5930}" dt="2022-06-30T23:10:56.900" v="4331"/>
          <ac:spMkLst>
            <pc:docMk/>
            <pc:sldMk cId="309796532" sldId="536"/>
            <ac:spMk id="71" creationId="{D0C8A6D9-0D8C-D44C-9215-98A12D7B9801}"/>
          </ac:spMkLst>
        </pc:spChg>
        <pc:spChg chg="mod">
          <ac:chgData name="Arthur Liu" userId="57266d67-1d41-4103-859a-8797e8098ce0" providerId="ADAL" clId="{767C1434-E9A9-2D43-89A5-B222532F5930}" dt="2022-06-30T23:10:56.900" v="4331"/>
          <ac:spMkLst>
            <pc:docMk/>
            <pc:sldMk cId="309796532" sldId="536"/>
            <ac:spMk id="72" creationId="{131F32EA-ABC7-534E-B8E2-22B767DD1333}"/>
          </ac:spMkLst>
        </pc:spChg>
        <pc:spChg chg="mod">
          <ac:chgData name="Arthur Liu" userId="57266d67-1d41-4103-859a-8797e8098ce0" providerId="ADAL" clId="{767C1434-E9A9-2D43-89A5-B222532F5930}" dt="2022-06-30T23:10:56.900" v="4331"/>
          <ac:spMkLst>
            <pc:docMk/>
            <pc:sldMk cId="309796532" sldId="536"/>
            <ac:spMk id="73" creationId="{D43FA983-4694-934E-B2B3-63F641D23D4E}"/>
          </ac:spMkLst>
        </pc:spChg>
        <pc:spChg chg="mod">
          <ac:chgData name="Arthur Liu" userId="57266d67-1d41-4103-859a-8797e8098ce0" providerId="ADAL" clId="{767C1434-E9A9-2D43-89A5-B222532F5930}" dt="2022-06-30T23:10:56.900" v="4331"/>
          <ac:spMkLst>
            <pc:docMk/>
            <pc:sldMk cId="309796532" sldId="536"/>
            <ac:spMk id="74" creationId="{9D937DDB-EDBE-BA41-93B4-668FC9E3479B}"/>
          </ac:spMkLst>
        </pc:spChg>
        <pc:spChg chg="mod">
          <ac:chgData name="Arthur Liu" userId="57266d67-1d41-4103-859a-8797e8098ce0" providerId="ADAL" clId="{767C1434-E9A9-2D43-89A5-B222532F5930}" dt="2022-06-30T23:10:56.900" v="4331"/>
          <ac:spMkLst>
            <pc:docMk/>
            <pc:sldMk cId="309796532" sldId="536"/>
            <ac:spMk id="75" creationId="{A174C5D4-B4DC-5547-ADED-CC037EC575AD}"/>
          </ac:spMkLst>
        </pc:spChg>
        <pc:spChg chg="mod">
          <ac:chgData name="Arthur Liu" userId="57266d67-1d41-4103-859a-8797e8098ce0" providerId="ADAL" clId="{767C1434-E9A9-2D43-89A5-B222532F5930}" dt="2022-06-30T23:10:56.900" v="4331"/>
          <ac:spMkLst>
            <pc:docMk/>
            <pc:sldMk cId="309796532" sldId="536"/>
            <ac:spMk id="76" creationId="{B20FA505-2AB6-AB4B-B7C2-5B5BAF56EF29}"/>
          </ac:spMkLst>
        </pc:spChg>
        <pc:spChg chg="mod">
          <ac:chgData name="Arthur Liu" userId="57266d67-1d41-4103-859a-8797e8098ce0" providerId="ADAL" clId="{767C1434-E9A9-2D43-89A5-B222532F5930}" dt="2022-06-30T23:10:56.900" v="4331"/>
          <ac:spMkLst>
            <pc:docMk/>
            <pc:sldMk cId="309796532" sldId="536"/>
            <ac:spMk id="77" creationId="{E3F5F1E4-6C31-2143-99A0-410CED73C00A}"/>
          </ac:spMkLst>
        </pc:spChg>
        <pc:spChg chg="mod">
          <ac:chgData name="Arthur Liu" userId="57266d67-1d41-4103-859a-8797e8098ce0" providerId="ADAL" clId="{767C1434-E9A9-2D43-89A5-B222532F5930}" dt="2022-06-30T23:10:56.900" v="4331"/>
          <ac:spMkLst>
            <pc:docMk/>
            <pc:sldMk cId="309796532" sldId="536"/>
            <ac:spMk id="78" creationId="{14762595-92C6-D745-9E74-CC3E16584C69}"/>
          </ac:spMkLst>
        </pc:spChg>
        <pc:spChg chg="mod">
          <ac:chgData name="Arthur Liu" userId="57266d67-1d41-4103-859a-8797e8098ce0" providerId="ADAL" clId="{767C1434-E9A9-2D43-89A5-B222532F5930}" dt="2022-06-30T23:10:56.900" v="4331"/>
          <ac:spMkLst>
            <pc:docMk/>
            <pc:sldMk cId="309796532" sldId="536"/>
            <ac:spMk id="79" creationId="{876B2DB6-FD27-D340-A324-A8E1F8A765B8}"/>
          </ac:spMkLst>
        </pc:spChg>
        <pc:spChg chg="mod">
          <ac:chgData name="Arthur Liu" userId="57266d67-1d41-4103-859a-8797e8098ce0" providerId="ADAL" clId="{767C1434-E9A9-2D43-89A5-B222532F5930}" dt="2022-06-30T23:10:56.900" v="4331"/>
          <ac:spMkLst>
            <pc:docMk/>
            <pc:sldMk cId="309796532" sldId="536"/>
            <ac:spMk id="80" creationId="{8D855863-5B87-494A-853B-37C66464DBDE}"/>
          </ac:spMkLst>
        </pc:spChg>
        <pc:spChg chg="mod">
          <ac:chgData name="Arthur Liu" userId="57266d67-1d41-4103-859a-8797e8098ce0" providerId="ADAL" clId="{767C1434-E9A9-2D43-89A5-B222532F5930}" dt="2022-06-30T23:10:56.900" v="4331"/>
          <ac:spMkLst>
            <pc:docMk/>
            <pc:sldMk cId="309796532" sldId="536"/>
            <ac:spMk id="81" creationId="{1B48445C-B488-9D41-9ABA-D8875B4E9C0A}"/>
          </ac:spMkLst>
        </pc:spChg>
        <pc:spChg chg="mod">
          <ac:chgData name="Arthur Liu" userId="57266d67-1d41-4103-859a-8797e8098ce0" providerId="ADAL" clId="{767C1434-E9A9-2D43-89A5-B222532F5930}" dt="2022-06-30T23:10:56.900" v="4331"/>
          <ac:spMkLst>
            <pc:docMk/>
            <pc:sldMk cId="309796532" sldId="536"/>
            <ac:spMk id="82" creationId="{0D84A2C7-0AB5-D44A-91F4-C9A901059D0C}"/>
          </ac:spMkLst>
        </pc:spChg>
        <pc:spChg chg="mod">
          <ac:chgData name="Arthur Liu" userId="57266d67-1d41-4103-859a-8797e8098ce0" providerId="ADAL" clId="{767C1434-E9A9-2D43-89A5-B222532F5930}" dt="2022-06-30T23:10:56.900" v="4331"/>
          <ac:spMkLst>
            <pc:docMk/>
            <pc:sldMk cId="309796532" sldId="536"/>
            <ac:spMk id="83" creationId="{1B362E2A-5770-C442-8780-A7149EF6B720}"/>
          </ac:spMkLst>
        </pc:spChg>
        <pc:spChg chg="mod">
          <ac:chgData name="Arthur Liu" userId="57266d67-1d41-4103-859a-8797e8098ce0" providerId="ADAL" clId="{767C1434-E9A9-2D43-89A5-B222532F5930}" dt="2022-06-30T23:10:56.900" v="4331"/>
          <ac:spMkLst>
            <pc:docMk/>
            <pc:sldMk cId="309796532" sldId="536"/>
            <ac:spMk id="84" creationId="{26B0ECCC-7FD7-F04C-8EF0-0F9F59D23A9F}"/>
          </ac:spMkLst>
        </pc:spChg>
        <pc:spChg chg="mod">
          <ac:chgData name="Arthur Liu" userId="57266d67-1d41-4103-859a-8797e8098ce0" providerId="ADAL" clId="{767C1434-E9A9-2D43-89A5-B222532F5930}" dt="2022-06-30T23:10:56.900" v="4331"/>
          <ac:spMkLst>
            <pc:docMk/>
            <pc:sldMk cId="309796532" sldId="536"/>
            <ac:spMk id="85" creationId="{52CDC01E-909A-2949-B1A8-947ED5F7B837}"/>
          </ac:spMkLst>
        </pc:spChg>
        <pc:spChg chg="mod">
          <ac:chgData name="Arthur Liu" userId="57266d67-1d41-4103-859a-8797e8098ce0" providerId="ADAL" clId="{767C1434-E9A9-2D43-89A5-B222532F5930}" dt="2022-06-30T23:10:56.900" v="4331"/>
          <ac:spMkLst>
            <pc:docMk/>
            <pc:sldMk cId="309796532" sldId="536"/>
            <ac:spMk id="86" creationId="{EFB215C2-5BA9-6142-AAE6-F876EBE94F34}"/>
          </ac:spMkLst>
        </pc:spChg>
        <pc:spChg chg="mod">
          <ac:chgData name="Arthur Liu" userId="57266d67-1d41-4103-859a-8797e8098ce0" providerId="ADAL" clId="{767C1434-E9A9-2D43-89A5-B222532F5930}" dt="2022-06-30T23:10:56.900" v="4331"/>
          <ac:spMkLst>
            <pc:docMk/>
            <pc:sldMk cId="309796532" sldId="536"/>
            <ac:spMk id="87" creationId="{641B92A9-F45E-3841-88B6-98B55C4B765F}"/>
          </ac:spMkLst>
        </pc:spChg>
        <pc:spChg chg="mod">
          <ac:chgData name="Arthur Liu" userId="57266d67-1d41-4103-859a-8797e8098ce0" providerId="ADAL" clId="{767C1434-E9A9-2D43-89A5-B222532F5930}" dt="2022-06-30T23:10:56.900" v="4331"/>
          <ac:spMkLst>
            <pc:docMk/>
            <pc:sldMk cId="309796532" sldId="536"/>
            <ac:spMk id="88" creationId="{206BE29B-F103-F14A-A338-52A60C3E6731}"/>
          </ac:spMkLst>
        </pc:spChg>
        <pc:spChg chg="mod">
          <ac:chgData name="Arthur Liu" userId="57266d67-1d41-4103-859a-8797e8098ce0" providerId="ADAL" clId="{767C1434-E9A9-2D43-89A5-B222532F5930}" dt="2022-06-30T23:10:56.900" v="4331"/>
          <ac:spMkLst>
            <pc:docMk/>
            <pc:sldMk cId="309796532" sldId="536"/>
            <ac:spMk id="89" creationId="{808A4007-B6ED-8744-8530-473D6FCA716E}"/>
          </ac:spMkLst>
        </pc:spChg>
        <pc:spChg chg="mod">
          <ac:chgData name="Arthur Liu" userId="57266d67-1d41-4103-859a-8797e8098ce0" providerId="ADAL" clId="{767C1434-E9A9-2D43-89A5-B222532F5930}" dt="2022-06-30T23:10:56.900" v="4331"/>
          <ac:spMkLst>
            <pc:docMk/>
            <pc:sldMk cId="309796532" sldId="536"/>
            <ac:spMk id="90" creationId="{4E33FA4C-3519-854C-ABC3-D83BA80DF0C8}"/>
          </ac:spMkLst>
        </pc:spChg>
        <pc:spChg chg="mod">
          <ac:chgData name="Arthur Liu" userId="57266d67-1d41-4103-859a-8797e8098ce0" providerId="ADAL" clId="{767C1434-E9A9-2D43-89A5-B222532F5930}" dt="2022-06-30T23:10:56.900" v="4331"/>
          <ac:spMkLst>
            <pc:docMk/>
            <pc:sldMk cId="309796532" sldId="536"/>
            <ac:spMk id="91" creationId="{680D50B7-8C1E-374A-809A-76DE6E5C0EDE}"/>
          </ac:spMkLst>
        </pc:spChg>
        <pc:spChg chg="mod">
          <ac:chgData name="Arthur Liu" userId="57266d67-1d41-4103-859a-8797e8098ce0" providerId="ADAL" clId="{767C1434-E9A9-2D43-89A5-B222532F5930}" dt="2022-06-30T23:10:56.900" v="4331"/>
          <ac:spMkLst>
            <pc:docMk/>
            <pc:sldMk cId="309796532" sldId="536"/>
            <ac:spMk id="92" creationId="{6DE60DDD-A7BE-5C4D-B4AC-FE95328C59E4}"/>
          </ac:spMkLst>
        </pc:spChg>
        <pc:spChg chg="mod">
          <ac:chgData name="Arthur Liu" userId="57266d67-1d41-4103-859a-8797e8098ce0" providerId="ADAL" clId="{767C1434-E9A9-2D43-89A5-B222532F5930}" dt="2022-06-30T23:10:56.900" v="4331"/>
          <ac:spMkLst>
            <pc:docMk/>
            <pc:sldMk cId="309796532" sldId="536"/>
            <ac:spMk id="93" creationId="{04FD5B43-A168-9743-81B4-2B8DFC2B295C}"/>
          </ac:spMkLst>
        </pc:spChg>
        <pc:spChg chg="mod">
          <ac:chgData name="Arthur Liu" userId="57266d67-1d41-4103-859a-8797e8098ce0" providerId="ADAL" clId="{767C1434-E9A9-2D43-89A5-B222532F5930}" dt="2022-06-30T23:10:56.900" v="4331"/>
          <ac:spMkLst>
            <pc:docMk/>
            <pc:sldMk cId="309796532" sldId="536"/>
            <ac:spMk id="94" creationId="{E9906443-BC43-1E4E-BE42-FAF1AEC39BF8}"/>
          </ac:spMkLst>
        </pc:spChg>
        <pc:spChg chg="mod">
          <ac:chgData name="Arthur Liu" userId="57266d67-1d41-4103-859a-8797e8098ce0" providerId="ADAL" clId="{767C1434-E9A9-2D43-89A5-B222532F5930}" dt="2022-06-30T23:10:56.900" v="4331"/>
          <ac:spMkLst>
            <pc:docMk/>
            <pc:sldMk cId="309796532" sldId="536"/>
            <ac:spMk id="95" creationId="{C1F0FFCB-A03A-754F-A746-8773DD343D9F}"/>
          </ac:spMkLst>
        </pc:spChg>
        <pc:spChg chg="mod">
          <ac:chgData name="Arthur Liu" userId="57266d67-1d41-4103-859a-8797e8098ce0" providerId="ADAL" clId="{767C1434-E9A9-2D43-89A5-B222532F5930}" dt="2022-06-30T23:10:56.900" v="4331"/>
          <ac:spMkLst>
            <pc:docMk/>
            <pc:sldMk cId="309796532" sldId="536"/>
            <ac:spMk id="96" creationId="{19D4F7E5-B709-204B-B8EB-BE4150422947}"/>
          </ac:spMkLst>
        </pc:spChg>
        <pc:spChg chg="mod">
          <ac:chgData name="Arthur Liu" userId="57266d67-1d41-4103-859a-8797e8098ce0" providerId="ADAL" clId="{767C1434-E9A9-2D43-89A5-B222532F5930}" dt="2022-06-30T23:10:56.900" v="4331"/>
          <ac:spMkLst>
            <pc:docMk/>
            <pc:sldMk cId="309796532" sldId="536"/>
            <ac:spMk id="97" creationId="{B0F4D883-5EDA-FF4C-9D9C-549DB5764C6F}"/>
          </ac:spMkLst>
        </pc:spChg>
        <pc:spChg chg="mod">
          <ac:chgData name="Arthur Liu" userId="57266d67-1d41-4103-859a-8797e8098ce0" providerId="ADAL" clId="{767C1434-E9A9-2D43-89A5-B222532F5930}" dt="2022-06-30T23:10:56.900" v="4331"/>
          <ac:spMkLst>
            <pc:docMk/>
            <pc:sldMk cId="309796532" sldId="536"/>
            <ac:spMk id="98" creationId="{CDCE5861-B55A-EF42-B816-6AB7DE5F22C6}"/>
          </ac:spMkLst>
        </pc:spChg>
        <pc:spChg chg="mod">
          <ac:chgData name="Arthur Liu" userId="57266d67-1d41-4103-859a-8797e8098ce0" providerId="ADAL" clId="{767C1434-E9A9-2D43-89A5-B222532F5930}" dt="2022-06-30T23:10:56.900" v="4331"/>
          <ac:spMkLst>
            <pc:docMk/>
            <pc:sldMk cId="309796532" sldId="536"/>
            <ac:spMk id="111" creationId="{77123D51-8E1E-314B-85A6-418C7B825214}"/>
          </ac:spMkLst>
        </pc:spChg>
        <pc:spChg chg="mod">
          <ac:chgData name="Arthur Liu" userId="57266d67-1d41-4103-859a-8797e8098ce0" providerId="ADAL" clId="{767C1434-E9A9-2D43-89A5-B222532F5930}" dt="2022-06-30T23:10:56.900" v="4331"/>
          <ac:spMkLst>
            <pc:docMk/>
            <pc:sldMk cId="309796532" sldId="536"/>
            <ac:spMk id="112" creationId="{D0C723A2-2A6E-8E4D-A83D-7D22131E76DD}"/>
          </ac:spMkLst>
        </pc:spChg>
        <pc:spChg chg="mod">
          <ac:chgData name="Arthur Liu" userId="57266d67-1d41-4103-859a-8797e8098ce0" providerId="ADAL" clId="{767C1434-E9A9-2D43-89A5-B222532F5930}" dt="2022-06-30T23:10:56.900" v="4331"/>
          <ac:spMkLst>
            <pc:docMk/>
            <pc:sldMk cId="309796532" sldId="536"/>
            <ac:spMk id="113" creationId="{995996E7-3527-444A-8F66-38143813B4AD}"/>
          </ac:spMkLst>
        </pc:spChg>
        <pc:spChg chg="mod">
          <ac:chgData name="Arthur Liu" userId="57266d67-1d41-4103-859a-8797e8098ce0" providerId="ADAL" clId="{767C1434-E9A9-2D43-89A5-B222532F5930}" dt="2022-06-30T23:10:56.900" v="4331"/>
          <ac:spMkLst>
            <pc:docMk/>
            <pc:sldMk cId="309796532" sldId="536"/>
            <ac:spMk id="114" creationId="{2A703EC2-1E0F-C24C-A525-C7B893185C49}"/>
          </ac:spMkLst>
        </pc:spChg>
        <pc:spChg chg="mod">
          <ac:chgData name="Arthur Liu" userId="57266d67-1d41-4103-859a-8797e8098ce0" providerId="ADAL" clId="{767C1434-E9A9-2D43-89A5-B222532F5930}" dt="2022-06-30T23:10:56.900" v="4331"/>
          <ac:spMkLst>
            <pc:docMk/>
            <pc:sldMk cId="309796532" sldId="536"/>
            <ac:spMk id="115" creationId="{9B1F7CA6-A555-C54D-A82B-1A72343434D2}"/>
          </ac:spMkLst>
        </pc:spChg>
        <pc:grpChg chg="add del mod">
          <ac:chgData name="Arthur Liu" userId="57266d67-1d41-4103-859a-8797e8098ce0" providerId="ADAL" clId="{767C1434-E9A9-2D43-89A5-B222532F5930}" dt="2022-06-30T22:50:59.418" v="3457" actId="478"/>
          <ac:grpSpMkLst>
            <pc:docMk/>
            <pc:sldMk cId="309796532" sldId="536"/>
            <ac:grpSpMk id="33" creationId="{0EC0B058-682B-8C4A-954E-C0453BBA7CBF}"/>
          </ac:grpSpMkLst>
        </pc:grpChg>
        <pc:grpChg chg="add del mod">
          <ac:chgData name="Arthur Liu" userId="57266d67-1d41-4103-859a-8797e8098ce0" providerId="ADAL" clId="{767C1434-E9A9-2D43-89A5-B222532F5930}" dt="2022-06-30T22:50:59.418" v="3457" actId="478"/>
          <ac:grpSpMkLst>
            <pc:docMk/>
            <pc:sldMk cId="309796532" sldId="536"/>
            <ac:grpSpMk id="36" creationId="{01B73C6C-6974-9D47-B29E-112C956F47B3}"/>
          </ac:grpSpMkLst>
        </pc:grpChg>
        <pc:grpChg chg="add del mod">
          <ac:chgData name="Arthur Liu" userId="57266d67-1d41-4103-859a-8797e8098ce0" providerId="ADAL" clId="{767C1434-E9A9-2D43-89A5-B222532F5930}" dt="2022-06-30T22:50:59.418" v="3457" actId="478"/>
          <ac:grpSpMkLst>
            <pc:docMk/>
            <pc:sldMk cId="309796532" sldId="536"/>
            <ac:grpSpMk id="39" creationId="{BF6ADA64-5768-134A-ACD9-3D70362F5935}"/>
          </ac:grpSpMkLst>
        </pc:grpChg>
        <pc:grpChg chg="add del mod">
          <ac:chgData name="Arthur Liu" userId="57266d67-1d41-4103-859a-8797e8098ce0" providerId="ADAL" clId="{767C1434-E9A9-2D43-89A5-B222532F5930}" dt="2022-06-30T23:01:02.420" v="3999" actId="478"/>
          <ac:grpSpMkLst>
            <pc:docMk/>
            <pc:sldMk cId="309796532" sldId="536"/>
            <ac:grpSpMk id="67" creationId="{CF71106E-2E05-AC43-ABA1-F63E8464CAE3}"/>
          </ac:grpSpMkLst>
        </pc:grpChg>
        <pc:grpChg chg="add del mod">
          <ac:chgData name="Arthur Liu" userId="57266d67-1d41-4103-859a-8797e8098ce0" providerId="ADAL" clId="{767C1434-E9A9-2D43-89A5-B222532F5930}" dt="2022-06-30T23:10:57.639" v="4332"/>
          <ac:grpSpMkLst>
            <pc:docMk/>
            <pc:sldMk cId="309796532" sldId="536"/>
            <ac:grpSpMk id="68" creationId="{50448AFA-D9F1-D44B-A270-154429C723F5}"/>
          </ac:grpSpMkLst>
        </pc:grpChg>
        <pc:grpChg chg="mod">
          <ac:chgData name="Arthur Liu" userId="57266d67-1d41-4103-859a-8797e8098ce0" providerId="ADAL" clId="{767C1434-E9A9-2D43-89A5-B222532F5930}" dt="2022-06-30T23:10:56.900" v="4331"/>
          <ac:grpSpMkLst>
            <pc:docMk/>
            <pc:sldMk cId="309796532" sldId="536"/>
            <ac:grpSpMk id="69" creationId="{BA1496B9-6A49-3A4C-B40F-1C4CF33C701F}"/>
          </ac:grpSpMkLst>
        </pc:grpChg>
        <pc:graphicFrameChg chg="add del mod modGraphic">
          <ac:chgData name="Arthur Liu" userId="57266d67-1d41-4103-859a-8797e8098ce0" providerId="ADAL" clId="{767C1434-E9A9-2D43-89A5-B222532F5930}" dt="2022-06-30T23:01:04.811" v="4000" actId="478"/>
          <ac:graphicFrameMkLst>
            <pc:docMk/>
            <pc:sldMk cId="309796532" sldId="536"/>
            <ac:graphicFrameMk id="7" creationId="{747C4D7D-1056-8F42-9A58-5D88D4F5FED7}"/>
          </ac:graphicFrameMkLst>
        </pc:graphicFrameChg>
        <pc:cxnChg chg="add del mod">
          <ac:chgData name="Arthur Liu" userId="57266d67-1d41-4103-859a-8797e8098ce0" providerId="ADAL" clId="{767C1434-E9A9-2D43-89A5-B222532F5930}" dt="2022-06-30T22:48:52.392" v="3403" actId="478"/>
          <ac:cxnSpMkLst>
            <pc:docMk/>
            <pc:sldMk cId="309796532" sldId="536"/>
            <ac:cxnSpMk id="15" creationId="{304E5F3D-3921-E44E-8796-BF690830356F}"/>
          </ac:cxnSpMkLst>
        </pc:cxnChg>
        <pc:cxnChg chg="add del mod">
          <ac:chgData name="Arthur Liu" userId="57266d67-1d41-4103-859a-8797e8098ce0" providerId="ADAL" clId="{767C1434-E9A9-2D43-89A5-B222532F5930}" dt="2022-06-30T22:48:54.058" v="3406" actId="478"/>
          <ac:cxnSpMkLst>
            <pc:docMk/>
            <pc:sldMk cId="309796532" sldId="536"/>
            <ac:cxnSpMk id="16" creationId="{9B0DFB64-1618-244C-95B6-17A3585055B6}"/>
          </ac:cxnSpMkLst>
        </pc:cxnChg>
        <pc:cxnChg chg="add del mod">
          <ac:chgData name="Arthur Liu" userId="57266d67-1d41-4103-859a-8797e8098ce0" providerId="ADAL" clId="{767C1434-E9A9-2D43-89A5-B222532F5930}" dt="2022-06-30T22:48:53.067" v="3404" actId="478"/>
          <ac:cxnSpMkLst>
            <pc:docMk/>
            <pc:sldMk cId="309796532" sldId="536"/>
            <ac:cxnSpMk id="17" creationId="{C9D5625A-D4AF-DA4A-B4C2-77F4B683A38F}"/>
          </ac:cxnSpMkLst>
        </pc:cxnChg>
        <pc:cxnChg chg="add del mod">
          <ac:chgData name="Arthur Liu" userId="57266d67-1d41-4103-859a-8797e8098ce0" providerId="ADAL" clId="{767C1434-E9A9-2D43-89A5-B222532F5930}" dt="2022-06-30T22:48:55.768" v="3408" actId="478"/>
          <ac:cxnSpMkLst>
            <pc:docMk/>
            <pc:sldMk cId="309796532" sldId="536"/>
            <ac:cxnSpMk id="18" creationId="{6D33666A-C542-B64B-802E-A5FCF01ECF4A}"/>
          </ac:cxnSpMkLst>
        </pc:cxnChg>
        <pc:cxnChg chg="add del mod">
          <ac:chgData name="Arthur Liu" userId="57266d67-1d41-4103-859a-8797e8098ce0" providerId="ADAL" clId="{767C1434-E9A9-2D43-89A5-B222532F5930}" dt="2022-06-30T22:48:53.695" v="3405" actId="478"/>
          <ac:cxnSpMkLst>
            <pc:docMk/>
            <pc:sldMk cId="309796532" sldId="536"/>
            <ac:cxnSpMk id="19" creationId="{0DE66FD7-E7E8-0248-98D8-5EA26106DE18}"/>
          </ac:cxnSpMkLst>
        </pc:cxnChg>
        <pc:cxnChg chg="add del mod">
          <ac:chgData name="Arthur Liu" userId="57266d67-1d41-4103-859a-8797e8098ce0" providerId="ADAL" clId="{767C1434-E9A9-2D43-89A5-B222532F5930}" dt="2022-06-30T22:48:55.224" v="3407" actId="478"/>
          <ac:cxnSpMkLst>
            <pc:docMk/>
            <pc:sldMk cId="309796532" sldId="536"/>
            <ac:cxnSpMk id="20" creationId="{F3274549-893F-8944-83F8-881AF911886E}"/>
          </ac:cxnSpMkLst>
        </pc:cxnChg>
        <pc:cxnChg chg="mod">
          <ac:chgData name="Arthur Liu" userId="57266d67-1d41-4103-859a-8797e8098ce0" providerId="ADAL" clId="{767C1434-E9A9-2D43-89A5-B222532F5930}" dt="2022-06-30T22:50:55.166" v="3455"/>
          <ac:cxnSpMkLst>
            <pc:docMk/>
            <pc:sldMk cId="309796532" sldId="536"/>
            <ac:cxnSpMk id="34" creationId="{C1CB563C-DD3F-4A4B-ABB3-19ABB874D73F}"/>
          </ac:cxnSpMkLst>
        </pc:cxnChg>
        <pc:cxnChg chg="mod">
          <ac:chgData name="Arthur Liu" userId="57266d67-1d41-4103-859a-8797e8098ce0" providerId="ADAL" clId="{767C1434-E9A9-2D43-89A5-B222532F5930}" dt="2022-06-30T22:50:55.166" v="3455"/>
          <ac:cxnSpMkLst>
            <pc:docMk/>
            <pc:sldMk cId="309796532" sldId="536"/>
            <ac:cxnSpMk id="37" creationId="{B31BCE67-9686-354A-B190-EC14BEB14267}"/>
          </ac:cxnSpMkLst>
        </pc:cxnChg>
        <pc:cxnChg chg="mod">
          <ac:chgData name="Arthur Liu" userId="57266d67-1d41-4103-859a-8797e8098ce0" providerId="ADAL" clId="{767C1434-E9A9-2D43-89A5-B222532F5930}" dt="2022-06-30T22:50:55.166" v="3455"/>
          <ac:cxnSpMkLst>
            <pc:docMk/>
            <pc:sldMk cId="309796532" sldId="536"/>
            <ac:cxnSpMk id="40" creationId="{1EAC4216-59AF-4740-B7DB-6958C67E49D8}"/>
          </ac:cxnSpMkLst>
        </pc:cxnChg>
        <pc:cxnChg chg="add mod">
          <ac:chgData name="Arthur Liu" userId="57266d67-1d41-4103-859a-8797e8098ce0" providerId="ADAL" clId="{767C1434-E9A9-2D43-89A5-B222532F5930}" dt="2022-06-30T22:59:58.060" v="3994" actId="164"/>
          <ac:cxnSpMkLst>
            <pc:docMk/>
            <pc:sldMk cId="309796532" sldId="536"/>
            <ac:cxnSpMk id="43" creationId="{0CA523FF-6CDE-A347-83DE-EDBAC8F3893A}"/>
          </ac:cxnSpMkLst>
        </pc:cxnChg>
        <pc:cxnChg chg="add mod">
          <ac:chgData name="Arthur Liu" userId="57266d67-1d41-4103-859a-8797e8098ce0" providerId="ADAL" clId="{767C1434-E9A9-2D43-89A5-B222532F5930}" dt="2022-06-30T23:01:02.420" v="3999" actId="478"/>
          <ac:cxnSpMkLst>
            <pc:docMk/>
            <pc:sldMk cId="309796532" sldId="536"/>
            <ac:cxnSpMk id="44" creationId="{B53AC4F3-C20D-B44E-BC66-76D76A0D8452}"/>
          </ac:cxnSpMkLst>
        </pc:cxnChg>
        <pc:cxnChg chg="add mod">
          <ac:chgData name="Arthur Liu" userId="57266d67-1d41-4103-859a-8797e8098ce0" providerId="ADAL" clId="{767C1434-E9A9-2D43-89A5-B222532F5930}" dt="2022-06-30T22:59:58.060" v="3994" actId="164"/>
          <ac:cxnSpMkLst>
            <pc:docMk/>
            <pc:sldMk cId="309796532" sldId="536"/>
            <ac:cxnSpMk id="47" creationId="{0B1527AC-65A6-BE46-8C67-369E84F58013}"/>
          </ac:cxnSpMkLst>
        </pc:cxnChg>
        <pc:cxnChg chg="add mod">
          <ac:chgData name="Arthur Liu" userId="57266d67-1d41-4103-859a-8797e8098ce0" providerId="ADAL" clId="{767C1434-E9A9-2D43-89A5-B222532F5930}" dt="2022-06-30T23:01:02.420" v="3999" actId="478"/>
          <ac:cxnSpMkLst>
            <pc:docMk/>
            <pc:sldMk cId="309796532" sldId="536"/>
            <ac:cxnSpMk id="49" creationId="{BD6B9EC2-61AD-6342-A354-846069041C8D}"/>
          </ac:cxnSpMkLst>
        </pc:cxnChg>
        <pc:cxnChg chg="add mod">
          <ac:chgData name="Arthur Liu" userId="57266d67-1d41-4103-859a-8797e8098ce0" providerId="ADAL" clId="{767C1434-E9A9-2D43-89A5-B222532F5930}" dt="2022-06-30T22:59:58.060" v="3994" actId="164"/>
          <ac:cxnSpMkLst>
            <pc:docMk/>
            <pc:sldMk cId="309796532" sldId="536"/>
            <ac:cxnSpMk id="51" creationId="{E90BC591-EA08-3D47-AE49-2E86EB156448}"/>
          </ac:cxnSpMkLst>
        </pc:cxnChg>
        <pc:cxnChg chg="add mod">
          <ac:chgData name="Arthur Liu" userId="57266d67-1d41-4103-859a-8797e8098ce0" providerId="ADAL" clId="{767C1434-E9A9-2D43-89A5-B222532F5930}" dt="2022-06-30T22:59:58.060" v="3994" actId="164"/>
          <ac:cxnSpMkLst>
            <pc:docMk/>
            <pc:sldMk cId="309796532" sldId="536"/>
            <ac:cxnSpMk id="53" creationId="{1B972063-A5FA-D54B-9F94-666F9C26F2F5}"/>
          </ac:cxnSpMkLst>
        </pc:cxnChg>
        <pc:cxnChg chg="add mod">
          <ac:chgData name="Arthur Liu" userId="57266d67-1d41-4103-859a-8797e8098ce0" providerId="ADAL" clId="{767C1434-E9A9-2D43-89A5-B222532F5930}" dt="2022-06-30T22:59:58.060" v="3994" actId="164"/>
          <ac:cxnSpMkLst>
            <pc:docMk/>
            <pc:sldMk cId="309796532" sldId="536"/>
            <ac:cxnSpMk id="55" creationId="{F4E0C017-BC7B-864C-860E-D789094DBBFF}"/>
          </ac:cxnSpMkLst>
        </pc:cxnChg>
        <pc:cxnChg chg="add mod">
          <ac:chgData name="Arthur Liu" userId="57266d67-1d41-4103-859a-8797e8098ce0" providerId="ADAL" clId="{767C1434-E9A9-2D43-89A5-B222532F5930}" dt="2022-06-30T22:59:58.060" v="3994" actId="164"/>
          <ac:cxnSpMkLst>
            <pc:docMk/>
            <pc:sldMk cId="309796532" sldId="536"/>
            <ac:cxnSpMk id="56" creationId="{F4098675-FC71-D344-B46A-1BDAF2F3592F}"/>
          </ac:cxnSpMkLst>
        </pc:cxnChg>
        <pc:cxnChg chg="add mod">
          <ac:chgData name="Arthur Liu" userId="57266d67-1d41-4103-859a-8797e8098ce0" providerId="ADAL" clId="{767C1434-E9A9-2D43-89A5-B222532F5930}" dt="2022-06-30T22:59:58.060" v="3994" actId="164"/>
          <ac:cxnSpMkLst>
            <pc:docMk/>
            <pc:sldMk cId="309796532" sldId="536"/>
            <ac:cxnSpMk id="57" creationId="{B58921EA-51FA-214C-9483-0714A613E3F1}"/>
          </ac:cxnSpMkLst>
        </pc:cxnChg>
        <pc:cxnChg chg="add mod">
          <ac:chgData name="Arthur Liu" userId="57266d67-1d41-4103-859a-8797e8098ce0" providerId="ADAL" clId="{767C1434-E9A9-2D43-89A5-B222532F5930}" dt="2022-06-30T22:59:58.060" v="3994" actId="164"/>
          <ac:cxnSpMkLst>
            <pc:docMk/>
            <pc:sldMk cId="309796532" sldId="536"/>
            <ac:cxnSpMk id="58" creationId="{4ADA98C9-90C4-F743-9978-8F022C384BD5}"/>
          </ac:cxnSpMkLst>
        </pc:cxnChg>
        <pc:cxnChg chg="add mod">
          <ac:chgData name="Arthur Liu" userId="57266d67-1d41-4103-859a-8797e8098ce0" providerId="ADAL" clId="{767C1434-E9A9-2D43-89A5-B222532F5930}" dt="2022-06-30T22:59:58.060" v="3994" actId="164"/>
          <ac:cxnSpMkLst>
            <pc:docMk/>
            <pc:sldMk cId="309796532" sldId="536"/>
            <ac:cxnSpMk id="59" creationId="{77EBBA89-1FA2-E141-8080-14844BE58BCF}"/>
          </ac:cxnSpMkLst>
        </pc:cxnChg>
        <pc:cxnChg chg="add mod">
          <ac:chgData name="Arthur Liu" userId="57266d67-1d41-4103-859a-8797e8098ce0" providerId="ADAL" clId="{767C1434-E9A9-2D43-89A5-B222532F5930}" dt="2022-06-30T22:59:58.060" v="3994" actId="164"/>
          <ac:cxnSpMkLst>
            <pc:docMk/>
            <pc:sldMk cId="309796532" sldId="536"/>
            <ac:cxnSpMk id="60" creationId="{A4FA677B-8D74-1148-94E9-976B977AE902}"/>
          </ac:cxnSpMkLst>
        </pc:cxnChg>
        <pc:cxnChg chg="mod">
          <ac:chgData name="Arthur Liu" userId="57266d67-1d41-4103-859a-8797e8098ce0" providerId="ADAL" clId="{767C1434-E9A9-2D43-89A5-B222532F5930}" dt="2022-06-30T23:10:56.900" v="4331"/>
          <ac:cxnSpMkLst>
            <pc:docMk/>
            <pc:sldMk cId="309796532" sldId="536"/>
            <ac:cxnSpMk id="99" creationId="{88CCBB0E-B1F8-E749-89F0-1AF2D3D0DA82}"/>
          </ac:cxnSpMkLst>
        </pc:cxnChg>
        <pc:cxnChg chg="mod">
          <ac:chgData name="Arthur Liu" userId="57266d67-1d41-4103-859a-8797e8098ce0" providerId="ADAL" clId="{767C1434-E9A9-2D43-89A5-B222532F5930}" dt="2022-06-30T23:10:56.900" v="4331"/>
          <ac:cxnSpMkLst>
            <pc:docMk/>
            <pc:sldMk cId="309796532" sldId="536"/>
            <ac:cxnSpMk id="100" creationId="{817A938D-7603-0C47-BDFB-EA785D633D11}"/>
          </ac:cxnSpMkLst>
        </pc:cxnChg>
        <pc:cxnChg chg="mod">
          <ac:chgData name="Arthur Liu" userId="57266d67-1d41-4103-859a-8797e8098ce0" providerId="ADAL" clId="{767C1434-E9A9-2D43-89A5-B222532F5930}" dt="2022-06-30T23:10:56.900" v="4331"/>
          <ac:cxnSpMkLst>
            <pc:docMk/>
            <pc:sldMk cId="309796532" sldId="536"/>
            <ac:cxnSpMk id="101" creationId="{9AEF8CFB-D21E-AC45-ABF4-08AEE096AB7C}"/>
          </ac:cxnSpMkLst>
        </pc:cxnChg>
        <pc:cxnChg chg="mod">
          <ac:chgData name="Arthur Liu" userId="57266d67-1d41-4103-859a-8797e8098ce0" providerId="ADAL" clId="{767C1434-E9A9-2D43-89A5-B222532F5930}" dt="2022-06-30T23:10:56.900" v="4331"/>
          <ac:cxnSpMkLst>
            <pc:docMk/>
            <pc:sldMk cId="309796532" sldId="536"/>
            <ac:cxnSpMk id="102" creationId="{CCE04C5F-A020-1C4F-8AF8-93517F23D80F}"/>
          </ac:cxnSpMkLst>
        </pc:cxnChg>
        <pc:cxnChg chg="mod">
          <ac:chgData name="Arthur Liu" userId="57266d67-1d41-4103-859a-8797e8098ce0" providerId="ADAL" clId="{767C1434-E9A9-2D43-89A5-B222532F5930}" dt="2022-06-30T23:10:56.900" v="4331"/>
          <ac:cxnSpMkLst>
            <pc:docMk/>
            <pc:sldMk cId="309796532" sldId="536"/>
            <ac:cxnSpMk id="103" creationId="{D7FF4766-9539-5C4C-A371-9E6667E3CBC8}"/>
          </ac:cxnSpMkLst>
        </pc:cxnChg>
        <pc:cxnChg chg="mod">
          <ac:chgData name="Arthur Liu" userId="57266d67-1d41-4103-859a-8797e8098ce0" providerId="ADAL" clId="{767C1434-E9A9-2D43-89A5-B222532F5930}" dt="2022-06-30T23:10:56.900" v="4331"/>
          <ac:cxnSpMkLst>
            <pc:docMk/>
            <pc:sldMk cId="309796532" sldId="536"/>
            <ac:cxnSpMk id="104" creationId="{8D6D5E51-E5AE-7C4D-B8B5-785B32FC4650}"/>
          </ac:cxnSpMkLst>
        </pc:cxnChg>
        <pc:cxnChg chg="mod">
          <ac:chgData name="Arthur Liu" userId="57266d67-1d41-4103-859a-8797e8098ce0" providerId="ADAL" clId="{767C1434-E9A9-2D43-89A5-B222532F5930}" dt="2022-06-30T23:10:56.900" v="4331"/>
          <ac:cxnSpMkLst>
            <pc:docMk/>
            <pc:sldMk cId="309796532" sldId="536"/>
            <ac:cxnSpMk id="105" creationId="{AF9D6833-626D-654A-A00C-A7A10FD62B62}"/>
          </ac:cxnSpMkLst>
        </pc:cxnChg>
        <pc:cxnChg chg="mod">
          <ac:chgData name="Arthur Liu" userId="57266d67-1d41-4103-859a-8797e8098ce0" providerId="ADAL" clId="{767C1434-E9A9-2D43-89A5-B222532F5930}" dt="2022-06-30T23:10:56.900" v="4331"/>
          <ac:cxnSpMkLst>
            <pc:docMk/>
            <pc:sldMk cId="309796532" sldId="536"/>
            <ac:cxnSpMk id="106" creationId="{021E3A8E-F50D-A140-839B-A01EE6EE5851}"/>
          </ac:cxnSpMkLst>
        </pc:cxnChg>
        <pc:cxnChg chg="mod">
          <ac:chgData name="Arthur Liu" userId="57266d67-1d41-4103-859a-8797e8098ce0" providerId="ADAL" clId="{767C1434-E9A9-2D43-89A5-B222532F5930}" dt="2022-06-30T23:10:56.900" v="4331"/>
          <ac:cxnSpMkLst>
            <pc:docMk/>
            <pc:sldMk cId="309796532" sldId="536"/>
            <ac:cxnSpMk id="107" creationId="{BA6F0509-1949-024B-8E7E-CDEBBEA2E173}"/>
          </ac:cxnSpMkLst>
        </pc:cxnChg>
        <pc:cxnChg chg="mod">
          <ac:chgData name="Arthur Liu" userId="57266d67-1d41-4103-859a-8797e8098ce0" providerId="ADAL" clId="{767C1434-E9A9-2D43-89A5-B222532F5930}" dt="2022-06-30T23:10:56.900" v="4331"/>
          <ac:cxnSpMkLst>
            <pc:docMk/>
            <pc:sldMk cId="309796532" sldId="536"/>
            <ac:cxnSpMk id="108" creationId="{73DB8327-7A40-704A-88B4-F99F96123A68}"/>
          </ac:cxnSpMkLst>
        </pc:cxnChg>
        <pc:cxnChg chg="mod">
          <ac:chgData name="Arthur Liu" userId="57266d67-1d41-4103-859a-8797e8098ce0" providerId="ADAL" clId="{767C1434-E9A9-2D43-89A5-B222532F5930}" dt="2022-06-30T23:10:56.900" v="4331"/>
          <ac:cxnSpMkLst>
            <pc:docMk/>
            <pc:sldMk cId="309796532" sldId="536"/>
            <ac:cxnSpMk id="109" creationId="{7A7B9D4D-652A-9746-983E-CC6211ADDA3B}"/>
          </ac:cxnSpMkLst>
        </pc:cxnChg>
        <pc:cxnChg chg="mod">
          <ac:chgData name="Arthur Liu" userId="57266d67-1d41-4103-859a-8797e8098ce0" providerId="ADAL" clId="{767C1434-E9A9-2D43-89A5-B222532F5930}" dt="2022-06-30T23:10:56.900" v="4331"/>
          <ac:cxnSpMkLst>
            <pc:docMk/>
            <pc:sldMk cId="309796532" sldId="536"/>
            <ac:cxnSpMk id="110" creationId="{D89BB40D-9C29-2C40-8EF9-B4AF5FFABE1F}"/>
          </ac:cxnSpMkLst>
        </pc:cxnChg>
      </pc:sldChg>
      <pc:sldChg chg="addSp delSp modSp add del mod">
        <pc:chgData name="Arthur Liu" userId="57266d67-1d41-4103-859a-8797e8098ce0" providerId="ADAL" clId="{767C1434-E9A9-2D43-89A5-B222532F5930}" dt="2022-06-30T23:10:53.293" v="4330"/>
        <pc:sldMkLst>
          <pc:docMk/>
          <pc:sldMk cId="2833117461" sldId="537"/>
        </pc:sldMkLst>
        <pc:spChg chg="mod">
          <ac:chgData name="Arthur Liu" userId="57266d67-1d41-4103-859a-8797e8098ce0" providerId="ADAL" clId="{767C1434-E9A9-2D43-89A5-B222532F5930}" dt="2022-06-30T23:03:44.714" v="4009" actId="20577"/>
          <ac:spMkLst>
            <pc:docMk/>
            <pc:sldMk cId="2833117461" sldId="537"/>
            <ac:spMk id="6" creationId="{F065ED49-EC14-EE47-A435-F6E4DC4D8FC7}"/>
          </ac:spMkLst>
        </pc:spChg>
        <pc:spChg chg="del">
          <ac:chgData name="Arthur Liu" userId="57266d67-1d41-4103-859a-8797e8098ce0" providerId="ADAL" clId="{767C1434-E9A9-2D43-89A5-B222532F5930}" dt="2022-06-30T23:05:52.281" v="4053" actId="478"/>
          <ac:spMkLst>
            <pc:docMk/>
            <pc:sldMk cId="2833117461" sldId="537"/>
            <ac:spMk id="8" creationId="{37484CB3-2B24-3042-B352-B4818534CF88}"/>
          </ac:spMkLst>
        </pc:spChg>
        <pc:spChg chg="del">
          <ac:chgData name="Arthur Liu" userId="57266d67-1d41-4103-859a-8797e8098ce0" providerId="ADAL" clId="{767C1434-E9A9-2D43-89A5-B222532F5930}" dt="2022-06-30T23:05:52.281" v="4053" actId="478"/>
          <ac:spMkLst>
            <pc:docMk/>
            <pc:sldMk cId="2833117461" sldId="537"/>
            <ac:spMk id="9" creationId="{7EFBE517-F215-7344-8E16-C6B5975A546E}"/>
          </ac:spMkLst>
        </pc:spChg>
        <pc:spChg chg="del">
          <ac:chgData name="Arthur Liu" userId="57266d67-1d41-4103-859a-8797e8098ce0" providerId="ADAL" clId="{767C1434-E9A9-2D43-89A5-B222532F5930}" dt="2022-06-30T23:05:52.281" v="4053" actId="478"/>
          <ac:spMkLst>
            <pc:docMk/>
            <pc:sldMk cId="2833117461" sldId="537"/>
            <ac:spMk id="10" creationId="{D9A7B218-1449-8640-8B69-9D4FF1B7B390}"/>
          </ac:spMkLst>
        </pc:spChg>
        <pc:spChg chg="del">
          <ac:chgData name="Arthur Liu" userId="57266d67-1d41-4103-859a-8797e8098ce0" providerId="ADAL" clId="{767C1434-E9A9-2D43-89A5-B222532F5930}" dt="2022-06-30T23:05:52.281" v="4053" actId="478"/>
          <ac:spMkLst>
            <pc:docMk/>
            <pc:sldMk cId="2833117461" sldId="537"/>
            <ac:spMk id="21" creationId="{F3E6F298-EE49-2347-AD88-1BCB82053435}"/>
          </ac:spMkLst>
        </pc:spChg>
        <pc:spChg chg="del">
          <ac:chgData name="Arthur Liu" userId="57266d67-1d41-4103-859a-8797e8098ce0" providerId="ADAL" clId="{767C1434-E9A9-2D43-89A5-B222532F5930}" dt="2022-06-30T23:05:52.281" v="4053" actId="478"/>
          <ac:spMkLst>
            <pc:docMk/>
            <pc:sldMk cId="2833117461" sldId="537"/>
            <ac:spMk id="22" creationId="{42FA092C-B99F-1F47-A2A4-91C5DDC11FE5}"/>
          </ac:spMkLst>
        </pc:spChg>
        <pc:spChg chg="del">
          <ac:chgData name="Arthur Liu" userId="57266d67-1d41-4103-859a-8797e8098ce0" providerId="ADAL" clId="{767C1434-E9A9-2D43-89A5-B222532F5930}" dt="2022-06-30T23:05:52.281" v="4053" actId="478"/>
          <ac:spMkLst>
            <pc:docMk/>
            <pc:sldMk cId="2833117461" sldId="537"/>
            <ac:spMk id="23" creationId="{94C7A786-C240-B748-AD70-E95CF197956A}"/>
          </ac:spMkLst>
        </pc:spChg>
        <pc:spChg chg="del">
          <ac:chgData name="Arthur Liu" userId="57266d67-1d41-4103-859a-8797e8098ce0" providerId="ADAL" clId="{767C1434-E9A9-2D43-89A5-B222532F5930}" dt="2022-06-30T23:05:52.281" v="4053" actId="478"/>
          <ac:spMkLst>
            <pc:docMk/>
            <pc:sldMk cId="2833117461" sldId="537"/>
            <ac:spMk id="24" creationId="{9B827DA6-5681-ED44-ACB5-39C0D9B9EBC2}"/>
          </ac:spMkLst>
        </pc:spChg>
        <pc:spChg chg="del">
          <ac:chgData name="Arthur Liu" userId="57266d67-1d41-4103-859a-8797e8098ce0" providerId="ADAL" clId="{767C1434-E9A9-2D43-89A5-B222532F5930}" dt="2022-06-30T23:05:52.281" v="4053" actId="478"/>
          <ac:spMkLst>
            <pc:docMk/>
            <pc:sldMk cId="2833117461" sldId="537"/>
            <ac:spMk id="25" creationId="{02AF75BD-D5C3-0C4C-A645-672A604B0B1C}"/>
          </ac:spMkLst>
        </pc:spChg>
        <pc:spChg chg="del">
          <ac:chgData name="Arthur Liu" userId="57266d67-1d41-4103-859a-8797e8098ce0" providerId="ADAL" clId="{767C1434-E9A9-2D43-89A5-B222532F5930}" dt="2022-06-30T23:05:52.281" v="4053" actId="478"/>
          <ac:spMkLst>
            <pc:docMk/>
            <pc:sldMk cId="2833117461" sldId="537"/>
            <ac:spMk id="26" creationId="{CBFE4CF9-4C46-3B40-B07A-A6FCCAF6C239}"/>
          </ac:spMkLst>
        </pc:spChg>
        <pc:spChg chg="del">
          <ac:chgData name="Arthur Liu" userId="57266d67-1d41-4103-859a-8797e8098ce0" providerId="ADAL" clId="{767C1434-E9A9-2D43-89A5-B222532F5930}" dt="2022-06-30T23:05:52.281" v="4053" actId="478"/>
          <ac:spMkLst>
            <pc:docMk/>
            <pc:sldMk cId="2833117461" sldId="537"/>
            <ac:spMk id="27" creationId="{9EFA40AC-955E-F04F-BD94-2508993B57A7}"/>
          </ac:spMkLst>
        </pc:spChg>
        <pc:spChg chg="del">
          <ac:chgData name="Arthur Liu" userId="57266d67-1d41-4103-859a-8797e8098ce0" providerId="ADAL" clId="{767C1434-E9A9-2D43-89A5-B222532F5930}" dt="2022-06-30T23:05:52.281" v="4053" actId="478"/>
          <ac:spMkLst>
            <pc:docMk/>
            <pc:sldMk cId="2833117461" sldId="537"/>
            <ac:spMk id="29" creationId="{320F1821-EF5B-B648-9D69-1B578AF7EF34}"/>
          </ac:spMkLst>
        </pc:spChg>
        <pc:spChg chg="del">
          <ac:chgData name="Arthur Liu" userId="57266d67-1d41-4103-859a-8797e8098ce0" providerId="ADAL" clId="{767C1434-E9A9-2D43-89A5-B222532F5930}" dt="2022-06-30T23:05:52.281" v="4053" actId="478"/>
          <ac:spMkLst>
            <pc:docMk/>
            <pc:sldMk cId="2833117461" sldId="537"/>
            <ac:spMk id="30" creationId="{6B899B53-1FC4-5E4E-A9CE-09D5CE2847B9}"/>
          </ac:spMkLst>
        </pc:spChg>
        <pc:spChg chg="del">
          <ac:chgData name="Arthur Liu" userId="57266d67-1d41-4103-859a-8797e8098ce0" providerId="ADAL" clId="{767C1434-E9A9-2D43-89A5-B222532F5930}" dt="2022-06-30T23:05:52.281" v="4053" actId="478"/>
          <ac:spMkLst>
            <pc:docMk/>
            <pc:sldMk cId="2833117461" sldId="537"/>
            <ac:spMk id="31" creationId="{CE4D3A92-D829-4648-A525-8B7DCE00B831}"/>
          </ac:spMkLst>
        </pc:spChg>
        <pc:spChg chg="del">
          <ac:chgData name="Arthur Liu" userId="57266d67-1d41-4103-859a-8797e8098ce0" providerId="ADAL" clId="{767C1434-E9A9-2D43-89A5-B222532F5930}" dt="2022-06-30T23:05:52.281" v="4053" actId="478"/>
          <ac:spMkLst>
            <pc:docMk/>
            <pc:sldMk cId="2833117461" sldId="537"/>
            <ac:spMk id="32" creationId="{AB670566-6B05-8E48-8673-1705BA548511}"/>
          </ac:spMkLst>
        </pc:spChg>
        <pc:spChg chg="mod">
          <ac:chgData name="Arthur Liu" userId="57266d67-1d41-4103-859a-8797e8098ce0" providerId="ADAL" clId="{767C1434-E9A9-2D43-89A5-B222532F5930}" dt="2022-06-30T23:05:52.482" v="4054"/>
          <ac:spMkLst>
            <pc:docMk/>
            <pc:sldMk cId="2833117461" sldId="537"/>
            <ac:spMk id="41" creationId="{477E1422-1F92-FC44-9784-C548E798A288}"/>
          </ac:spMkLst>
        </pc:spChg>
        <pc:spChg chg="mod">
          <ac:chgData name="Arthur Liu" userId="57266d67-1d41-4103-859a-8797e8098ce0" providerId="ADAL" clId="{767C1434-E9A9-2D43-89A5-B222532F5930}" dt="2022-06-30T23:05:52.482" v="4054"/>
          <ac:spMkLst>
            <pc:docMk/>
            <pc:sldMk cId="2833117461" sldId="537"/>
            <ac:spMk id="42" creationId="{85845023-E8A2-874C-A427-16120C70BE6A}"/>
          </ac:spMkLst>
        </pc:spChg>
        <pc:spChg chg="mod">
          <ac:chgData name="Arthur Liu" userId="57266d67-1d41-4103-859a-8797e8098ce0" providerId="ADAL" clId="{767C1434-E9A9-2D43-89A5-B222532F5930}" dt="2022-06-30T23:05:52.482" v="4054"/>
          <ac:spMkLst>
            <pc:docMk/>
            <pc:sldMk cId="2833117461" sldId="537"/>
            <ac:spMk id="45" creationId="{81681E16-2C47-1544-BF33-0F3F11F54D70}"/>
          </ac:spMkLst>
        </pc:spChg>
        <pc:spChg chg="mod">
          <ac:chgData name="Arthur Liu" userId="57266d67-1d41-4103-859a-8797e8098ce0" providerId="ADAL" clId="{767C1434-E9A9-2D43-89A5-B222532F5930}" dt="2022-06-30T23:05:52.482" v="4054"/>
          <ac:spMkLst>
            <pc:docMk/>
            <pc:sldMk cId="2833117461" sldId="537"/>
            <ac:spMk id="46" creationId="{F76720AA-85DB-0441-AC9E-910B0571FD80}"/>
          </ac:spMkLst>
        </pc:spChg>
        <pc:spChg chg="mod">
          <ac:chgData name="Arthur Liu" userId="57266d67-1d41-4103-859a-8797e8098ce0" providerId="ADAL" clId="{767C1434-E9A9-2D43-89A5-B222532F5930}" dt="2022-06-30T23:05:52.482" v="4054"/>
          <ac:spMkLst>
            <pc:docMk/>
            <pc:sldMk cId="2833117461" sldId="537"/>
            <ac:spMk id="48" creationId="{16DC67F2-950A-EE4B-8686-389CFB6471DD}"/>
          </ac:spMkLst>
        </pc:spChg>
        <pc:spChg chg="mod">
          <ac:chgData name="Arthur Liu" userId="57266d67-1d41-4103-859a-8797e8098ce0" providerId="ADAL" clId="{767C1434-E9A9-2D43-89A5-B222532F5930}" dt="2022-06-30T23:05:52.482" v="4054"/>
          <ac:spMkLst>
            <pc:docMk/>
            <pc:sldMk cId="2833117461" sldId="537"/>
            <ac:spMk id="50" creationId="{65572ED3-9314-3542-861C-70478525E8BF}"/>
          </ac:spMkLst>
        </pc:spChg>
        <pc:spChg chg="mod">
          <ac:chgData name="Arthur Liu" userId="57266d67-1d41-4103-859a-8797e8098ce0" providerId="ADAL" clId="{767C1434-E9A9-2D43-89A5-B222532F5930}" dt="2022-06-30T23:05:52.482" v="4054"/>
          <ac:spMkLst>
            <pc:docMk/>
            <pc:sldMk cId="2833117461" sldId="537"/>
            <ac:spMk id="52" creationId="{89713DDB-6A0E-F64E-9926-61F63332E841}"/>
          </ac:spMkLst>
        </pc:spChg>
        <pc:spChg chg="mod">
          <ac:chgData name="Arthur Liu" userId="57266d67-1d41-4103-859a-8797e8098ce0" providerId="ADAL" clId="{767C1434-E9A9-2D43-89A5-B222532F5930}" dt="2022-06-30T23:05:52.482" v="4054"/>
          <ac:spMkLst>
            <pc:docMk/>
            <pc:sldMk cId="2833117461" sldId="537"/>
            <ac:spMk id="54" creationId="{38511D83-6DD5-204F-BB23-523085CCA583}"/>
          </ac:spMkLst>
        </pc:spChg>
        <pc:spChg chg="del">
          <ac:chgData name="Arthur Liu" userId="57266d67-1d41-4103-859a-8797e8098ce0" providerId="ADAL" clId="{767C1434-E9A9-2D43-89A5-B222532F5930}" dt="2022-06-30T23:05:52.281" v="4053" actId="478"/>
          <ac:spMkLst>
            <pc:docMk/>
            <pc:sldMk cId="2833117461" sldId="537"/>
            <ac:spMk id="61" creationId="{B246FDF9-7563-DF4A-A527-DADB59F147A0}"/>
          </ac:spMkLst>
        </pc:spChg>
        <pc:spChg chg="del">
          <ac:chgData name="Arthur Liu" userId="57266d67-1d41-4103-859a-8797e8098ce0" providerId="ADAL" clId="{767C1434-E9A9-2D43-89A5-B222532F5930}" dt="2022-06-30T23:05:52.281" v="4053" actId="478"/>
          <ac:spMkLst>
            <pc:docMk/>
            <pc:sldMk cId="2833117461" sldId="537"/>
            <ac:spMk id="62" creationId="{F2378003-EC13-6144-A1BF-2D0A0689C2FF}"/>
          </ac:spMkLst>
        </pc:spChg>
        <pc:spChg chg="del">
          <ac:chgData name="Arthur Liu" userId="57266d67-1d41-4103-859a-8797e8098ce0" providerId="ADAL" clId="{767C1434-E9A9-2D43-89A5-B222532F5930}" dt="2022-06-30T23:05:52.281" v="4053" actId="478"/>
          <ac:spMkLst>
            <pc:docMk/>
            <pc:sldMk cId="2833117461" sldId="537"/>
            <ac:spMk id="63" creationId="{E612C575-8D00-5840-B365-F4D21AEE9474}"/>
          </ac:spMkLst>
        </pc:spChg>
        <pc:spChg chg="del">
          <ac:chgData name="Arthur Liu" userId="57266d67-1d41-4103-859a-8797e8098ce0" providerId="ADAL" clId="{767C1434-E9A9-2D43-89A5-B222532F5930}" dt="2022-06-30T23:05:52.281" v="4053" actId="478"/>
          <ac:spMkLst>
            <pc:docMk/>
            <pc:sldMk cId="2833117461" sldId="537"/>
            <ac:spMk id="64" creationId="{A3A1883A-0634-474A-9FED-E1CA1DC06BBA}"/>
          </ac:spMkLst>
        </pc:spChg>
        <pc:spChg chg="del">
          <ac:chgData name="Arthur Liu" userId="57266d67-1d41-4103-859a-8797e8098ce0" providerId="ADAL" clId="{767C1434-E9A9-2D43-89A5-B222532F5930}" dt="2022-06-30T23:05:52.281" v="4053" actId="478"/>
          <ac:spMkLst>
            <pc:docMk/>
            <pc:sldMk cId="2833117461" sldId="537"/>
            <ac:spMk id="65" creationId="{5B37DD17-6012-604D-866D-865F76CBC732}"/>
          </ac:spMkLst>
        </pc:spChg>
        <pc:spChg chg="mod">
          <ac:chgData name="Arthur Liu" userId="57266d67-1d41-4103-859a-8797e8098ce0" providerId="ADAL" clId="{767C1434-E9A9-2D43-89A5-B222532F5930}" dt="2022-06-30T22:58:57.846" v="3819" actId="20577"/>
          <ac:spMkLst>
            <pc:docMk/>
            <pc:sldMk cId="2833117461" sldId="537"/>
            <ac:spMk id="66" creationId="{099DF401-96A4-4542-A080-8A971155D59B}"/>
          </ac:spMkLst>
        </pc:spChg>
        <pc:spChg chg="mod">
          <ac:chgData name="Arthur Liu" userId="57266d67-1d41-4103-859a-8797e8098ce0" providerId="ADAL" clId="{767C1434-E9A9-2D43-89A5-B222532F5930}" dt="2022-06-30T23:05:52.482" v="4054"/>
          <ac:spMkLst>
            <pc:docMk/>
            <pc:sldMk cId="2833117461" sldId="537"/>
            <ac:spMk id="67" creationId="{7FE12B57-7D9B-BD4B-86A9-B94AF3E78656}"/>
          </ac:spMkLst>
        </pc:spChg>
        <pc:spChg chg="mod">
          <ac:chgData name="Arthur Liu" userId="57266d67-1d41-4103-859a-8797e8098ce0" providerId="ADAL" clId="{767C1434-E9A9-2D43-89A5-B222532F5930}" dt="2022-06-30T23:05:52.482" v="4054"/>
          <ac:spMkLst>
            <pc:docMk/>
            <pc:sldMk cId="2833117461" sldId="537"/>
            <ac:spMk id="68" creationId="{C5F4401E-A69E-3342-9F19-C7A85C7EADF1}"/>
          </ac:spMkLst>
        </pc:spChg>
        <pc:spChg chg="mod">
          <ac:chgData name="Arthur Liu" userId="57266d67-1d41-4103-859a-8797e8098ce0" providerId="ADAL" clId="{767C1434-E9A9-2D43-89A5-B222532F5930}" dt="2022-06-30T23:05:52.482" v="4054"/>
          <ac:spMkLst>
            <pc:docMk/>
            <pc:sldMk cId="2833117461" sldId="537"/>
            <ac:spMk id="69" creationId="{63BD7413-3C17-C046-A005-A5676600634D}"/>
          </ac:spMkLst>
        </pc:spChg>
        <pc:spChg chg="mod">
          <ac:chgData name="Arthur Liu" userId="57266d67-1d41-4103-859a-8797e8098ce0" providerId="ADAL" clId="{767C1434-E9A9-2D43-89A5-B222532F5930}" dt="2022-06-30T23:05:52.482" v="4054"/>
          <ac:spMkLst>
            <pc:docMk/>
            <pc:sldMk cId="2833117461" sldId="537"/>
            <ac:spMk id="70" creationId="{0C93B6C0-85D1-A441-9837-A68162BB92B1}"/>
          </ac:spMkLst>
        </pc:spChg>
        <pc:spChg chg="mod">
          <ac:chgData name="Arthur Liu" userId="57266d67-1d41-4103-859a-8797e8098ce0" providerId="ADAL" clId="{767C1434-E9A9-2D43-89A5-B222532F5930}" dt="2022-06-30T23:05:52.482" v="4054"/>
          <ac:spMkLst>
            <pc:docMk/>
            <pc:sldMk cId="2833117461" sldId="537"/>
            <ac:spMk id="71" creationId="{734507F8-83F1-2C4E-91A5-C5287DAC68BC}"/>
          </ac:spMkLst>
        </pc:spChg>
        <pc:spChg chg="mod">
          <ac:chgData name="Arthur Liu" userId="57266d67-1d41-4103-859a-8797e8098ce0" providerId="ADAL" clId="{767C1434-E9A9-2D43-89A5-B222532F5930}" dt="2022-06-30T23:05:52.482" v="4054"/>
          <ac:spMkLst>
            <pc:docMk/>
            <pc:sldMk cId="2833117461" sldId="537"/>
            <ac:spMk id="72" creationId="{A8BE7F78-54A5-6146-B6A9-CCB7FD981117}"/>
          </ac:spMkLst>
        </pc:spChg>
        <pc:spChg chg="mod">
          <ac:chgData name="Arthur Liu" userId="57266d67-1d41-4103-859a-8797e8098ce0" providerId="ADAL" clId="{767C1434-E9A9-2D43-89A5-B222532F5930}" dt="2022-06-30T23:05:52.482" v="4054"/>
          <ac:spMkLst>
            <pc:docMk/>
            <pc:sldMk cId="2833117461" sldId="537"/>
            <ac:spMk id="73" creationId="{546D0722-6BD3-FB48-9674-863372BD50D0}"/>
          </ac:spMkLst>
        </pc:spChg>
        <pc:spChg chg="mod">
          <ac:chgData name="Arthur Liu" userId="57266d67-1d41-4103-859a-8797e8098ce0" providerId="ADAL" clId="{767C1434-E9A9-2D43-89A5-B222532F5930}" dt="2022-06-30T23:05:52.482" v="4054"/>
          <ac:spMkLst>
            <pc:docMk/>
            <pc:sldMk cId="2833117461" sldId="537"/>
            <ac:spMk id="74" creationId="{DB9D2570-101D-8D40-A5EF-61CBE27AF30A}"/>
          </ac:spMkLst>
        </pc:spChg>
        <pc:spChg chg="mod">
          <ac:chgData name="Arthur Liu" userId="57266d67-1d41-4103-859a-8797e8098ce0" providerId="ADAL" clId="{767C1434-E9A9-2D43-89A5-B222532F5930}" dt="2022-06-30T23:05:52.482" v="4054"/>
          <ac:spMkLst>
            <pc:docMk/>
            <pc:sldMk cId="2833117461" sldId="537"/>
            <ac:spMk id="75" creationId="{A636F324-C260-0D47-B7DB-F4EF69BD198D}"/>
          </ac:spMkLst>
        </pc:spChg>
        <pc:spChg chg="mod">
          <ac:chgData name="Arthur Liu" userId="57266d67-1d41-4103-859a-8797e8098ce0" providerId="ADAL" clId="{767C1434-E9A9-2D43-89A5-B222532F5930}" dt="2022-06-30T23:05:52.482" v="4054"/>
          <ac:spMkLst>
            <pc:docMk/>
            <pc:sldMk cId="2833117461" sldId="537"/>
            <ac:spMk id="76" creationId="{DEEA6A2C-37C3-8C47-BFBB-4DDDED2BEEAC}"/>
          </ac:spMkLst>
        </pc:spChg>
        <pc:spChg chg="mod">
          <ac:chgData name="Arthur Liu" userId="57266d67-1d41-4103-859a-8797e8098ce0" providerId="ADAL" clId="{767C1434-E9A9-2D43-89A5-B222532F5930}" dt="2022-06-30T23:05:52.482" v="4054"/>
          <ac:spMkLst>
            <pc:docMk/>
            <pc:sldMk cId="2833117461" sldId="537"/>
            <ac:spMk id="77" creationId="{82BA5282-E4F7-FE47-9144-AD4EC18F0BDB}"/>
          </ac:spMkLst>
        </pc:spChg>
        <pc:spChg chg="mod">
          <ac:chgData name="Arthur Liu" userId="57266d67-1d41-4103-859a-8797e8098ce0" providerId="ADAL" clId="{767C1434-E9A9-2D43-89A5-B222532F5930}" dt="2022-06-30T23:05:52.482" v="4054"/>
          <ac:spMkLst>
            <pc:docMk/>
            <pc:sldMk cId="2833117461" sldId="537"/>
            <ac:spMk id="78" creationId="{B1F84758-A244-7E4B-9471-0B1AFE21700F}"/>
          </ac:spMkLst>
        </pc:spChg>
        <pc:spChg chg="mod">
          <ac:chgData name="Arthur Liu" userId="57266d67-1d41-4103-859a-8797e8098ce0" providerId="ADAL" clId="{767C1434-E9A9-2D43-89A5-B222532F5930}" dt="2022-06-30T23:05:52.482" v="4054"/>
          <ac:spMkLst>
            <pc:docMk/>
            <pc:sldMk cId="2833117461" sldId="537"/>
            <ac:spMk id="79" creationId="{25506A29-B82A-924B-970A-CCC2D88C895B}"/>
          </ac:spMkLst>
        </pc:spChg>
        <pc:spChg chg="mod">
          <ac:chgData name="Arthur Liu" userId="57266d67-1d41-4103-859a-8797e8098ce0" providerId="ADAL" clId="{767C1434-E9A9-2D43-89A5-B222532F5930}" dt="2022-06-30T23:05:52.482" v="4054"/>
          <ac:spMkLst>
            <pc:docMk/>
            <pc:sldMk cId="2833117461" sldId="537"/>
            <ac:spMk id="80" creationId="{BAAA1675-331B-1045-AE3B-32E5AA0B82BA}"/>
          </ac:spMkLst>
        </pc:spChg>
        <pc:spChg chg="mod">
          <ac:chgData name="Arthur Liu" userId="57266d67-1d41-4103-859a-8797e8098ce0" providerId="ADAL" clId="{767C1434-E9A9-2D43-89A5-B222532F5930}" dt="2022-06-30T23:05:52.482" v="4054"/>
          <ac:spMkLst>
            <pc:docMk/>
            <pc:sldMk cId="2833117461" sldId="537"/>
            <ac:spMk id="81" creationId="{3878B4B4-767B-B945-AC32-5EF47CF8D367}"/>
          </ac:spMkLst>
        </pc:spChg>
        <pc:spChg chg="mod">
          <ac:chgData name="Arthur Liu" userId="57266d67-1d41-4103-859a-8797e8098ce0" providerId="ADAL" clId="{767C1434-E9A9-2D43-89A5-B222532F5930}" dt="2022-06-30T23:05:52.482" v="4054"/>
          <ac:spMkLst>
            <pc:docMk/>
            <pc:sldMk cId="2833117461" sldId="537"/>
            <ac:spMk id="82" creationId="{E55C0F7E-446F-594E-AF81-EEE834690C27}"/>
          </ac:spMkLst>
        </pc:spChg>
        <pc:spChg chg="mod">
          <ac:chgData name="Arthur Liu" userId="57266d67-1d41-4103-859a-8797e8098ce0" providerId="ADAL" clId="{767C1434-E9A9-2D43-89A5-B222532F5930}" dt="2022-06-30T23:05:52.482" v="4054"/>
          <ac:spMkLst>
            <pc:docMk/>
            <pc:sldMk cId="2833117461" sldId="537"/>
            <ac:spMk id="83" creationId="{053FDB02-9203-A043-889C-CF069C1449B7}"/>
          </ac:spMkLst>
        </pc:spChg>
        <pc:spChg chg="mod">
          <ac:chgData name="Arthur Liu" userId="57266d67-1d41-4103-859a-8797e8098ce0" providerId="ADAL" clId="{767C1434-E9A9-2D43-89A5-B222532F5930}" dt="2022-06-30T23:05:52.482" v="4054"/>
          <ac:spMkLst>
            <pc:docMk/>
            <pc:sldMk cId="2833117461" sldId="537"/>
            <ac:spMk id="84" creationId="{30342838-CAA4-E04F-8AF5-FF0631F0594B}"/>
          </ac:spMkLst>
        </pc:spChg>
        <pc:spChg chg="mod">
          <ac:chgData name="Arthur Liu" userId="57266d67-1d41-4103-859a-8797e8098ce0" providerId="ADAL" clId="{767C1434-E9A9-2D43-89A5-B222532F5930}" dt="2022-06-30T23:05:52.482" v="4054"/>
          <ac:spMkLst>
            <pc:docMk/>
            <pc:sldMk cId="2833117461" sldId="537"/>
            <ac:spMk id="85" creationId="{C3AEE395-0954-554A-84DD-5EA0E63EA002}"/>
          </ac:spMkLst>
        </pc:spChg>
        <pc:spChg chg="mod">
          <ac:chgData name="Arthur Liu" userId="57266d67-1d41-4103-859a-8797e8098ce0" providerId="ADAL" clId="{767C1434-E9A9-2D43-89A5-B222532F5930}" dt="2022-06-30T23:05:52.482" v="4054"/>
          <ac:spMkLst>
            <pc:docMk/>
            <pc:sldMk cId="2833117461" sldId="537"/>
            <ac:spMk id="86" creationId="{2D8B1903-083F-FF42-A9B2-A59D30D33F61}"/>
          </ac:spMkLst>
        </pc:spChg>
        <pc:spChg chg="mod">
          <ac:chgData name="Arthur Liu" userId="57266d67-1d41-4103-859a-8797e8098ce0" providerId="ADAL" clId="{767C1434-E9A9-2D43-89A5-B222532F5930}" dt="2022-06-30T23:05:52.482" v="4054"/>
          <ac:spMkLst>
            <pc:docMk/>
            <pc:sldMk cId="2833117461" sldId="537"/>
            <ac:spMk id="87" creationId="{A12DAE89-D56E-0C45-8266-0575E8F0CF51}"/>
          </ac:spMkLst>
        </pc:spChg>
        <pc:spChg chg="mod">
          <ac:chgData name="Arthur Liu" userId="57266d67-1d41-4103-859a-8797e8098ce0" providerId="ADAL" clId="{767C1434-E9A9-2D43-89A5-B222532F5930}" dt="2022-06-30T23:05:52.482" v="4054"/>
          <ac:spMkLst>
            <pc:docMk/>
            <pc:sldMk cId="2833117461" sldId="537"/>
            <ac:spMk id="100" creationId="{86F6E6E2-DF08-E940-B79F-11783F342795}"/>
          </ac:spMkLst>
        </pc:spChg>
        <pc:spChg chg="mod">
          <ac:chgData name="Arthur Liu" userId="57266d67-1d41-4103-859a-8797e8098ce0" providerId="ADAL" clId="{767C1434-E9A9-2D43-89A5-B222532F5930}" dt="2022-06-30T23:05:52.482" v="4054"/>
          <ac:spMkLst>
            <pc:docMk/>
            <pc:sldMk cId="2833117461" sldId="537"/>
            <ac:spMk id="101" creationId="{6BD5663D-0EC1-3340-9658-91A10852BD7D}"/>
          </ac:spMkLst>
        </pc:spChg>
        <pc:spChg chg="mod">
          <ac:chgData name="Arthur Liu" userId="57266d67-1d41-4103-859a-8797e8098ce0" providerId="ADAL" clId="{767C1434-E9A9-2D43-89A5-B222532F5930}" dt="2022-06-30T23:05:52.482" v="4054"/>
          <ac:spMkLst>
            <pc:docMk/>
            <pc:sldMk cId="2833117461" sldId="537"/>
            <ac:spMk id="102" creationId="{D522DA0F-FDA0-5846-9310-DAB159E1ACCE}"/>
          </ac:spMkLst>
        </pc:spChg>
        <pc:spChg chg="mod">
          <ac:chgData name="Arthur Liu" userId="57266d67-1d41-4103-859a-8797e8098ce0" providerId="ADAL" clId="{767C1434-E9A9-2D43-89A5-B222532F5930}" dt="2022-06-30T23:05:52.482" v="4054"/>
          <ac:spMkLst>
            <pc:docMk/>
            <pc:sldMk cId="2833117461" sldId="537"/>
            <ac:spMk id="103" creationId="{58171736-1198-B243-9D48-C7E6011D75A4}"/>
          </ac:spMkLst>
        </pc:spChg>
        <pc:spChg chg="mod">
          <ac:chgData name="Arthur Liu" userId="57266d67-1d41-4103-859a-8797e8098ce0" providerId="ADAL" clId="{767C1434-E9A9-2D43-89A5-B222532F5930}" dt="2022-06-30T23:05:52.482" v="4054"/>
          <ac:spMkLst>
            <pc:docMk/>
            <pc:sldMk cId="2833117461" sldId="537"/>
            <ac:spMk id="104" creationId="{10C2D77C-9A86-684D-AE4B-09863E8E381A}"/>
          </ac:spMkLst>
        </pc:spChg>
        <pc:spChg chg="mod">
          <ac:chgData name="Arthur Liu" userId="57266d67-1d41-4103-859a-8797e8098ce0" providerId="ADAL" clId="{767C1434-E9A9-2D43-89A5-B222532F5930}" dt="2022-06-30T23:10:53.293" v="4330"/>
          <ac:spMkLst>
            <pc:docMk/>
            <pc:sldMk cId="2833117461" sldId="537"/>
            <ac:spMk id="107" creationId="{F7FB7EED-0B49-2348-8B23-0BD816CE7E86}"/>
          </ac:spMkLst>
        </pc:spChg>
        <pc:spChg chg="mod">
          <ac:chgData name="Arthur Liu" userId="57266d67-1d41-4103-859a-8797e8098ce0" providerId="ADAL" clId="{767C1434-E9A9-2D43-89A5-B222532F5930}" dt="2022-06-30T23:10:53.293" v="4330"/>
          <ac:spMkLst>
            <pc:docMk/>
            <pc:sldMk cId="2833117461" sldId="537"/>
            <ac:spMk id="108" creationId="{09514332-540C-704E-8F7F-B876C355BBBF}"/>
          </ac:spMkLst>
        </pc:spChg>
        <pc:spChg chg="mod">
          <ac:chgData name="Arthur Liu" userId="57266d67-1d41-4103-859a-8797e8098ce0" providerId="ADAL" clId="{767C1434-E9A9-2D43-89A5-B222532F5930}" dt="2022-06-30T23:10:53.293" v="4330"/>
          <ac:spMkLst>
            <pc:docMk/>
            <pc:sldMk cId="2833117461" sldId="537"/>
            <ac:spMk id="109" creationId="{02CCB262-7544-6F41-97E7-F2D07D7A7D8D}"/>
          </ac:spMkLst>
        </pc:spChg>
        <pc:spChg chg="mod">
          <ac:chgData name="Arthur Liu" userId="57266d67-1d41-4103-859a-8797e8098ce0" providerId="ADAL" clId="{767C1434-E9A9-2D43-89A5-B222532F5930}" dt="2022-06-30T23:10:53.293" v="4330"/>
          <ac:spMkLst>
            <pc:docMk/>
            <pc:sldMk cId="2833117461" sldId="537"/>
            <ac:spMk id="110" creationId="{B67D36E1-A795-8E48-B8F1-CF506F30721F}"/>
          </ac:spMkLst>
        </pc:spChg>
        <pc:spChg chg="mod">
          <ac:chgData name="Arthur Liu" userId="57266d67-1d41-4103-859a-8797e8098ce0" providerId="ADAL" clId="{767C1434-E9A9-2D43-89A5-B222532F5930}" dt="2022-06-30T23:10:53.293" v="4330"/>
          <ac:spMkLst>
            <pc:docMk/>
            <pc:sldMk cId="2833117461" sldId="537"/>
            <ac:spMk id="111" creationId="{5378DA83-392E-E545-A506-3095A55F9A74}"/>
          </ac:spMkLst>
        </pc:spChg>
        <pc:spChg chg="mod">
          <ac:chgData name="Arthur Liu" userId="57266d67-1d41-4103-859a-8797e8098ce0" providerId="ADAL" clId="{767C1434-E9A9-2D43-89A5-B222532F5930}" dt="2022-06-30T23:10:53.293" v="4330"/>
          <ac:spMkLst>
            <pc:docMk/>
            <pc:sldMk cId="2833117461" sldId="537"/>
            <ac:spMk id="112" creationId="{949AE75D-0959-AD47-8141-970F6A7C6BB0}"/>
          </ac:spMkLst>
        </pc:spChg>
        <pc:spChg chg="mod">
          <ac:chgData name="Arthur Liu" userId="57266d67-1d41-4103-859a-8797e8098ce0" providerId="ADAL" clId="{767C1434-E9A9-2D43-89A5-B222532F5930}" dt="2022-06-30T23:10:53.293" v="4330"/>
          <ac:spMkLst>
            <pc:docMk/>
            <pc:sldMk cId="2833117461" sldId="537"/>
            <ac:spMk id="113" creationId="{6C64D505-FEC0-6740-81F4-ED42DD5F8AA5}"/>
          </ac:spMkLst>
        </pc:spChg>
        <pc:spChg chg="mod">
          <ac:chgData name="Arthur Liu" userId="57266d67-1d41-4103-859a-8797e8098ce0" providerId="ADAL" clId="{767C1434-E9A9-2D43-89A5-B222532F5930}" dt="2022-06-30T23:10:53.293" v="4330"/>
          <ac:spMkLst>
            <pc:docMk/>
            <pc:sldMk cId="2833117461" sldId="537"/>
            <ac:spMk id="114" creationId="{B488376F-8078-D64F-8C7A-176F04DDAE31}"/>
          </ac:spMkLst>
        </pc:spChg>
        <pc:spChg chg="mod">
          <ac:chgData name="Arthur Liu" userId="57266d67-1d41-4103-859a-8797e8098ce0" providerId="ADAL" clId="{767C1434-E9A9-2D43-89A5-B222532F5930}" dt="2022-06-30T23:10:53.293" v="4330"/>
          <ac:spMkLst>
            <pc:docMk/>
            <pc:sldMk cId="2833117461" sldId="537"/>
            <ac:spMk id="115" creationId="{F06A3A33-5382-524F-94AD-327835B714DF}"/>
          </ac:spMkLst>
        </pc:spChg>
        <pc:spChg chg="mod">
          <ac:chgData name="Arthur Liu" userId="57266d67-1d41-4103-859a-8797e8098ce0" providerId="ADAL" clId="{767C1434-E9A9-2D43-89A5-B222532F5930}" dt="2022-06-30T23:10:53.293" v="4330"/>
          <ac:spMkLst>
            <pc:docMk/>
            <pc:sldMk cId="2833117461" sldId="537"/>
            <ac:spMk id="116" creationId="{735B1E9C-7F73-9E40-A889-E745C3DC53C6}"/>
          </ac:spMkLst>
        </pc:spChg>
        <pc:spChg chg="mod">
          <ac:chgData name="Arthur Liu" userId="57266d67-1d41-4103-859a-8797e8098ce0" providerId="ADAL" clId="{767C1434-E9A9-2D43-89A5-B222532F5930}" dt="2022-06-30T23:10:53.293" v="4330"/>
          <ac:spMkLst>
            <pc:docMk/>
            <pc:sldMk cId="2833117461" sldId="537"/>
            <ac:spMk id="117" creationId="{21B68792-F988-4F47-91C6-3BB06ACED5CB}"/>
          </ac:spMkLst>
        </pc:spChg>
        <pc:spChg chg="mod">
          <ac:chgData name="Arthur Liu" userId="57266d67-1d41-4103-859a-8797e8098ce0" providerId="ADAL" clId="{767C1434-E9A9-2D43-89A5-B222532F5930}" dt="2022-06-30T23:10:53.293" v="4330"/>
          <ac:spMkLst>
            <pc:docMk/>
            <pc:sldMk cId="2833117461" sldId="537"/>
            <ac:spMk id="118" creationId="{D4F7859E-67F1-AF42-A40A-30E60A87971A}"/>
          </ac:spMkLst>
        </pc:spChg>
        <pc:spChg chg="mod">
          <ac:chgData name="Arthur Liu" userId="57266d67-1d41-4103-859a-8797e8098ce0" providerId="ADAL" clId="{767C1434-E9A9-2D43-89A5-B222532F5930}" dt="2022-06-30T23:10:53.293" v="4330"/>
          <ac:spMkLst>
            <pc:docMk/>
            <pc:sldMk cId="2833117461" sldId="537"/>
            <ac:spMk id="119" creationId="{F9D52DF5-4117-9A40-A547-31320EA4E072}"/>
          </ac:spMkLst>
        </pc:spChg>
        <pc:spChg chg="mod">
          <ac:chgData name="Arthur Liu" userId="57266d67-1d41-4103-859a-8797e8098ce0" providerId="ADAL" clId="{767C1434-E9A9-2D43-89A5-B222532F5930}" dt="2022-06-30T23:10:53.293" v="4330"/>
          <ac:spMkLst>
            <pc:docMk/>
            <pc:sldMk cId="2833117461" sldId="537"/>
            <ac:spMk id="120" creationId="{CE019EC9-0216-044A-9ABA-550E8F20C4F1}"/>
          </ac:spMkLst>
        </pc:spChg>
        <pc:spChg chg="mod">
          <ac:chgData name="Arthur Liu" userId="57266d67-1d41-4103-859a-8797e8098ce0" providerId="ADAL" clId="{767C1434-E9A9-2D43-89A5-B222532F5930}" dt="2022-06-30T23:10:53.293" v="4330"/>
          <ac:spMkLst>
            <pc:docMk/>
            <pc:sldMk cId="2833117461" sldId="537"/>
            <ac:spMk id="121" creationId="{644D6879-CC73-7945-9A7E-83CE82054C91}"/>
          </ac:spMkLst>
        </pc:spChg>
        <pc:spChg chg="mod">
          <ac:chgData name="Arthur Liu" userId="57266d67-1d41-4103-859a-8797e8098ce0" providerId="ADAL" clId="{767C1434-E9A9-2D43-89A5-B222532F5930}" dt="2022-06-30T23:10:53.293" v="4330"/>
          <ac:spMkLst>
            <pc:docMk/>
            <pc:sldMk cId="2833117461" sldId="537"/>
            <ac:spMk id="122" creationId="{2ED25AA3-CFFC-A145-8715-0CDC06F044C7}"/>
          </ac:spMkLst>
        </pc:spChg>
        <pc:spChg chg="mod">
          <ac:chgData name="Arthur Liu" userId="57266d67-1d41-4103-859a-8797e8098ce0" providerId="ADAL" clId="{767C1434-E9A9-2D43-89A5-B222532F5930}" dt="2022-06-30T23:10:53.293" v="4330"/>
          <ac:spMkLst>
            <pc:docMk/>
            <pc:sldMk cId="2833117461" sldId="537"/>
            <ac:spMk id="123" creationId="{F9CE2842-C50B-8142-A975-74C6EA426493}"/>
          </ac:spMkLst>
        </pc:spChg>
        <pc:spChg chg="mod">
          <ac:chgData name="Arthur Liu" userId="57266d67-1d41-4103-859a-8797e8098ce0" providerId="ADAL" clId="{767C1434-E9A9-2D43-89A5-B222532F5930}" dt="2022-06-30T23:10:53.293" v="4330"/>
          <ac:spMkLst>
            <pc:docMk/>
            <pc:sldMk cId="2833117461" sldId="537"/>
            <ac:spMk id="124" creationId="{D6E1A080-DB37-5A44-9348-FF83C0EED291}"/>
          </ac:spMkLst>
        </pc:spChg>
        <pc:spChg chg="mod">
          <ac:chgData name="Arthur Liu" userId="57266d67-1d41-4103-859a-8797e8098ce0" providerId="ADAL" clId="{767C1434-E9A9-2D43-89A5-B222532F5930}" dt="2022-06-30T23:10:53.293" v="4330"/>
          <ac:spMkLst>
            <pc:docMk/>
            <pc:sldMk cId="2833117461" sldId="537"/>
            <ac:spMk id="125" creationId="{C328FD4C-1550-8648-AB1F-6D9A37E609D9}"/>
          </ac:spMkLst>
        </pc:spChg>
        <pc:spChg chg="mod">
          <ac:chgData name="Arthur Liu" userId="57266d67-1d41-4103-859a-8797e8098ce0" providerId="ADAL" clId="{767C1434-E9A9-2D43-89A5-B222532F5930}" dt="2022-06-30T23:10:53.293" v="4330"/>
          <ac:spMkLst>
            <pc:docMk/>
            <pc:sldMk cId="2833117461" sldId="537"/>
            <ac:spMk id="126" creationId="{B6B4F142-9522-6C41-9C73-F6F9052FFF2A}"/>
          </ac:spMkLst>
        </pc:spChg>
        <pc:spChg chg="mod">
          <ac:chgData name="Arthur Liu" userId="57266d67-1d41-4103-859a-8797e8098ce0" providerId="ADAL" clId="{767C1434-E9A9-2D43-89A5-B222532F5930}" dt="2022-06-30T23:10:53.293" v="4330"/>
          <ac:spMkLst>
            <pc:docMk/>
            <pc:sldMk cId="2833117461" sldId="537"/>
            <ac:spMk id="127" creationId="{ED7DCBCF-E966-CD40-9B74-D6FFD1F695BE}"/>
          </ac:spMkLst>
        </pc:spChg>
        <pc:spChg chg="mod">
          <ac:chgData name="Arthur Liu" userId="57266d67-1d41-4103-859a-8797e8098ce0" providerId="ADAL" clId="{767C1434-E9A9-2D43-89A5-B222532F5930}" dt="2022-06-30T23:10:53.293" v="4330"/>
          <ac:spMkLst>
            <pc:docMk/>
            <pc:sldMk cId="2833117461" sldId="537"/>
            <ac:spMk id="128" creationId="{9403AB10-0C86-5B42-82A4-61EB94B08068}"/>
          </ac:spMkLst>
        </pc:spChg>
        <pc:spChg chg="mod">
          <ac:chgData name="Arthur Liu" userId="57266d67-1d41-4103-859a-8797e8098ce0" providerId="ADAL" clId="{767C1434-E9A9-2D43-89A5-B222532F5930}" dt="2022-06-30T23:10:53.293" v="4330"/>
          <ac:spMkLst>
            <pc:docMk/>
            <pc:sldMk cId="2833117461" sldId="537"/>
            <ac:spMk id="129" creationId="{401B29E4-D5D9-6F4C-AF56-5CA0170B82E0}"/>
          </ac:spMkLst>
        </pc:spChg>
        <pc:spChg chg="mod">
          <ac:chgData name="Arthur Liu" userId="57266d67-1d41-4103-859a-8797e8098ce0" providerId="ADAL" clId="{767C1434-E9A9-2D43-89A5-B222532F5930}" dt="2022-06-30T23:10:53.293" v="4330"/>
          <ac:spMkLst>
            <pc:docMk/>
            <pc:sldMk cId="2833117461" sldId="537"/>
            <ac:spMk id="130" creationId="{E4F477BB-91E0-314C-916D-453B72F63385}"/>
          </ac:spMkLst>
        </pc:spChg>
        <pc:spChg chg="mod">
          <ac:chgData name="Arthur Liu" userId="57266d67-1d41-4103-859a-8797e8098ce0" providerId="ADAL" clId="{767C1434-E9A9-2D43-89A5-B222532F5930}" dt="2022-06-30T23:10:53.293" v="4330"/>
          <ac:spMkLst>
            <pc:docMk/>
            <pc:sldMk cId="2833117461" sldId="537"/>
            <ac:spMk id="131" creationId="{51C535CE-69E0-F64B-855D-67FA8209DAF1}"/>
          </ac:spMkLst>
        </pc:spChg>
        <pc:spChg chg="mod">
          <ac:chgData name="Arthur Liu" userId="57266d67-1d41-4103-859a-8797e8098ce0" providerId="ADAL" clId="{767C1434-E9A9-2D43-89A5-B222532F5930}" dt="2022-06-30T23:10:53.293" v="4330"/>
          <ac:spMkLst>
            <pc:docMk/>
            <pc:sldMk cId="2833117461" sldId="537"/>
            <ac:spMk id="132" creationId="{80A6A186-F8B4-EE4B-A422-DB582973D623}"/>
          </ac:spMkLst>
        </pc:spChg>
        <pc:spChg chg="mod">
          <ac:chgData name="Arthur Liu" userId="57266d67-1d41-4103-859a-8797e8098ce0" providerId="ADAL" clId="{767C1434-E9A9-2D43-89A5-B222532F5930}" dt="2022-06-30T23:10:53.293" v="4330"/>
          <ac:spMkLst>
            <pc:docMk/>
            <pc:sldMk cId="2833117461" sldId="537"/>
            <ac:spMk id="133" creationId="{7B893E1B-9650-6049-A11E-63906FE9965F}"/>
          </ac:spMkLst>
        </pc:spChg>
        <pc:spChg chg="mod">
          <ac:chgData name="Arthur Liu" userId="57266d67-1d41-4103-859a-8797e8098ce0" providerId="ADAL" clId="{767C1434-E9A9-2D43-89A5-B222532F5930}" dt="2022-06-30T23:10:53.293" v="4330"/>
          <ac:spMkLst>
            <pc:docMk/>
            <pc:sldMk cId="2833117461" sldId="537"/>
            <ac:spMk id="134" creationId="{C0C4C486-4E02-0C44-83BA-A03771CF3555}"/>
          </ac:spMkLst>
        </pc:spChg>
        <pc:spChg chg="mod">
          <ac:chgData name="Arthur Liu" userId="57266d67-1d41-4103-859a-8797e8098ce0" providerId="ADAL" clId="{767C1434-E9A9-2D43-89A5-B222532F5930}" dt="2022-06-30T23:10:53.293" v="4330"/>
          <ac:spMkLst>
            <pc:docMk/>
            <pc:sldMk cId="2833117461" sldId="537"/>
            <ac:spMk id="135" creationId="{641AE77A-6E04-E848-BD3B-50BAEF4EC624}"/>
          </ac:spMkLst>
        </pc:spChg>
        <pc:spChg chg="mod">
          <ac:chgData name="Arthur Liu" userId="57266d67-1d41-4103-859a-8797e8098ce0" providerId="ADAL" clId="{767C1434-E9A9-2D43-89A5-B222532F5930}" dt="2022-06-30T23:10:53.293" v="4330"/>
          <ac:spMkLst>
            <pc:docMk/>
            <pc:sldMk cId="2833117461" sldId="537"/>
            <ac:spMk id="148" creationId="{94A6915F-14CA-9048-AD37-F36CEDACB044}"/>
          </ac:spMkLst>
        </pc:spChg>
        <pc:spChg chg="mod">
          <ac:chgData name="Arthur Liu" userId="57266d67-1d41-4103-859a-8797e8098ce0" providerId="ADAL" clId="{767C1434-E9A9-2D43-89A5-B222532F5930}" dt="2022-06-30T23:10:53.293" v="4330"/>
          <ac:spMkLst>
            <pc:docMk/>
            <pc:sldMk cId="2833117461" sldId="537"/>
            <ac:spMk id="149" creationId="{6282D486-ED09-EE40-BB45-419F37700DF9}"/>
          </ac:spMkLst>
        </pc:spChg>
        <pc:spChg chg="mod">
          <ac:chgData name="Arthur Liu" userId="57266d67-1d41-4103-859a-8797e8098ce0" providerId="ADAL" clId="{767C1434-E9A9-2D43-89A5-B222532F5930}" dt="2022-06-30T23:10:53.293" v="4330"/>
          <ac:spMkLst>
            <pc:docMk/>
            <pc:sldMk cId="2833117461" sldId="537"/>
            <ac:spMk id="150" creationId="{65D90D6C-19A8-D847-8C85-315BD8AA7872}"/>
          </ac:spMkLst>
        </pc:spChg>
        <pc:spChg chg="mod">
          <ac:chgData name="Arthur Liu" userId="57266d67-1d41-4103-859a-8797e8098ce0" providerId="ADAL" clId="{767C1434-E9A9-2D43-89A5-B222532F5930}" dt="2022-06-30T23:10:53.293" v="4330"/>
          <ac:spMkLst>
            <pc:docMk/>
            <pc:sldMk cId="2833117461" sldId="537"/>
            <ac:spMk id="151" creationId="{5EBBAADD-A97A-3145-80C1-227AD51903C0}"/>
          </ac:spMkLst>
        </pc:spChg>
        <pc:spChg chg="mod">
          <ac:chgData name="Arthur Liu" userId="57266d67-1d41-4103-859a-8797e8098ce0" providerId="ADAL" clId="{767C1434-E9A9-2D43-89A5-B222532F5930}" dt="2022-06-30T23:10:53.293" v="4330"/>
          <ac:spMkLst>
            <pc:docMk/>
            <pc:sldMk cId="2833117461" sldId="537"/>
            <ac:spMk id="152" creationId="{52B9E60F-ABF0-C84A-91F6-75AC2594BA63}"/>
          </ac:spMkLst>
        </pc:spChg>
        <pc:grpChg chg="add del mod">
          <ac:chgData name="Arthur Liu" userId="57266d67-1d41-4103-859a-8797e8098ce0" providerId="ADAL" clId="{767C1434-E9A9-2D43-89A5-B222532F5930}" dt="2022-06-30T23:10:53.061" v="4329" actId="478"/>
          <ac:grpSpMkLst>
            <pc:docMk/>
            <pc:sldMk cId="2833117461" sldId="537"/>
            <ac:grpSpMk id="39" creationId="{BCB24168-5BD7-B14F-A4AF-FE02DB235EDA}"/>
          </ac:grpSpMkLst>
        </pc:grpChg>
        <pc:grpChg chg="mod">
          <ac:chgData name="Arthur Liu" userId="57266d67-1d41-4103-859a-8797e8098ce0" providerId="ADAL" clId="{767C1434-E9A9-2D43-89A5-B222532F5930}" dt="2022-06-30T23:05:52.482" v="4054"/>
          <ac:grpSpMkLst>
            <pc:docMk/>
            <pc:sldMk cId="2833117461" sldId="537"/>
            <ac:grpSpMk id="40" creationId="{8B785883-4CD2-DD49-9B13-3AD5EE39386E}"/>
          </ac:grpSpMkLst>
        </pc:grpChg>
        <pc:grpChg chg="add mod">
          <ac:chgData name="Arthur Liu" userId="57266d67-1d41-4103-859a-8797e8098ce0" providerId="ADAL" clId="{767C1434-E9A9-2D43-89A5-B222532F5930}" dt="2022-06-30T23:10:53.293" v="4330"/>
          <ac:grpSpMkLst>
            <pc:docMk/>
            <pc:sldMk cId="2833117461" sldId="537"/>
            <ac:grpSpMk id="105" creationId="{72D9B001-6B41-BF4A-BED0-24C23F204DE8}"/>
          </ac:grpSpMkLst>
        </pc:grpChg>
        <pc:grpChg chg="mod">
          <ac:chgData name="Arthur Liu" userId="57266d67-1d41-4103-859a-8797e8098ce0" providerId="ADAL" clId="{767C1434-E9A9-2D43-89A5-B222532F5930}" dt="2022-06-30T23:10:53.293" v="4330"/>
          <ac:grpSpMkLst>
            <pc:docMk/>
            <pc:sldMk cId="2833117461" sldId="537"/>
            <ac:grpSpMk id="106" creationId="{CA39B8AD-20EB-0F4D-B517-E4B58767872D}"/>
          </ac:grpSpMkLst>
        </pc:grpChg>
        <pc:cxnChg chg="del">
          <ac:chgData name="Arthur Liu" userId="57266d67-1d41-4103-859a-8797e8098ce0" providerId="ADAL" clId="{767C1434-E9A9-2D43-89A5-B222532F5930}" dt="2022-06-30T23:05:52.281" v="4053" actId="478"/>
          <ac:cxnSpMkLst>
            <pc:docMk/>
            <pc:sldMk cId="2833117461" sldId="537"/>
            <ac:cxnSpMk id="43" creationId="{0CA523FF-6CDE-A347-83DE-EDBAC8F3893A}"/>
          </ac:cxnSpMkLst>
        </pc:cxnChg>
        <pc:cxnChg chg="del mod">
          <ac:chgData name="Arthur Liu" userId="57266d67-1d41-4103-859a-8797e8098ce0" providerId="ADAL" clId="{767C1434-E9A9-2D43-89A5-B222532F5930}" dt="2022-06-30T23:05:52.281" v="4053" actId="478"/>
          <ac:cxnSpMkLst>
            <pc:docMk/>
            <pc:sldMk cId="2833117461" sldId="537"/>
            <ac:cxnSpMk id="44" creationId="{B53AC4F3-C20D-B44E-BC66-76D76A0D8452}"/>
          </ac:cxnSpMkLst>
        </pc:cxnChg>
        <pc:cxnChg chg="del">
          <ac:chgData name="Arthur Liu" userId="57266d67-1d41-4103-859a-8797e8098ce0" providerId="ADAL" clId="{767C1434-E9A9-2D43-89A5-B222532F5930}" dt="2022-06-30T23:05:52.281" v="4053" actId="478"/>
          <ac:cxnSpMkLst>
            <pc:docMk/>
            <pc:sldMk cId="2833117461" sldId="537"/>
            <ac:cxnSpMk id="47" creationId="{0B1527AC-65A6-BE46-8C67-369E84F58013}"/>
          </ac:cxnSpMkLst>
        </pc:cxnChg>
        <pc:cxnChg chg="del mod">
          <ac:chgData name="Arthur Liu" userId="57266d67-1d41-4103-859a-8797e8098ce0" providerId="ADAL" clId="{767C1434-E9A9-2D43-89A5-B222532F5930}" dt="2022-06-30T23:05:52.281" v="4053" actId="478"/>
          <ac:cxnSpMkLst>
            <pc:docMk/>
            <pc:sldMk cId="2833117461" sldId="537"/>
            <ac:cxnSpMk id="49" creationId="{BD6B9EC2-61AD-6342-A354-846069041C8D}"/>
          </ac:cxnSpMkLst>
        </pc:cxnChg>
        <pc:cxnChg chg="del">
          <ac:chgData name="Arthur Liu" userId="57266d67-1d41-4103-859a-8797e8098ce0" providerId="ADAL" clId="{767C1434-E9A9-2D43-89A5-B222532F5930}" dt="2022-06-30T23:05:52.281" v="4053" actId="478"/>
          <ac:cxnSpMkLst>
            <pc:docMk/>
            <pc:sldMk cId="2833117461" sldId="537"/>
            <ac:cxnSpMk id="51" creationId="{E90BC591-EA08-3D47-AE49-2E86EB156448}"/>
          </ac:cxnSpMkLst>
        </pc:cxnChg>
        <pc:cxnChg chg="del">
          <ac:chgData name="Arthur Liu" userId="57266d67-1d41-4103-859a-8797e8098ce0" providerId="ADAL" clId="{767C1434-E9A9-2D43-89A5-B222532F5930}" dt="2022-06-30T23:05:52.281" v="4053" actId="478"/>
          <ac:cxnSpMkLst>
            <pc:docMk/>
            <pc:sldMk cId="2833117461" sldId="537"/>
            <ac:cxnSpMk id="53" creationId="{1B972063-A5FA-D54B-9F94-666F9C26F2F5}"/>
          </ac:cxnSpMkLst>
        </pc:cxnChg>
        <pc:cxnChg chg="del">
          <ac:chgData name="Arthur Liu" userId="57266d67-1d41-4103-859a-8797e8098ce0" providerId="ADAL" clId="{767C1434-E9A9-2D43-89A5-B222532F5930}" dt="2022-06-30T23:05:52.281" v="4053" actId="478"/>
          <ac:cxnSpMkLst>
            <pc:docMk/>
            <pc:sldMk cId="2833117461" sldId="537"/>
            <ac:cxnSpMk id="55" creationId="{F4E0C017-BC7B-864C-860E-D789094DBBFF}"/>
          </ac:cxnSpMkLst>
        </pc:cxnChg>
        <pc:cxnChg chg="del">
          <ac:chgData name="Arthur Liu" userId="57266d67-1d41-4103-859a-8797e8098ce0" providerId="ADAL" clId="{767C1434-E9A9-2D43-89A5-B222532F5930}" dt="2022-06-30T23:05:52.281" v="4053" actId="478"/>
          <ac:cxnSpMkLst>
            <pc:docMk/>
            <pc:sldMk cId="2833117461" sldId="537"/>
            <ac:cxnSpMk id="56" creationId="{F4098675-FC71-D344-B46A-1BDAF2F3592F}"/>
          </ac:cxnSpMkLst>
        </pc:cxnChg>
        <pc:cxnChg chg="del">
          <ac:chgData name="Arthur Liu" userId="57266d67-1d41-4103-859a-8797e8098ce0" providerId="ADAL" clId="{767C1434-E9A9-2D43-89A5-B222532F5930}" dt="2022-06-30T23:05:52.281" v="4053" actId="478"/>
          <ac:cxnSpMkLst>
            <pc:docMk/>
            <pc:sldMk cId="2833117461" sldId="537"/>
            <ac:cxnSpMk id="57" creationId="{B58921EA-51FA-214C-9483-0714A613E3F1}"/>
          </ac:cxnSpMkLst>
        </pc:cxnChg>
        <pc:cxnChg chg="del">
          <ac:chgData name="Arthur Liu" userId="57266d67-1d41-4103-859a-8797e8098ce0" providerId="ADAL" clId="{767C1434-E9A9-2D43-89A5-B222532F5930}" dt="2022-06-30T23:05:52.281" v="4053" actId="478"/>
          <ac:cxnSpMkLst>
            <pc:docMk/>
            <pc:sldMk cId="2833117461" sldId="537"/>
            <ac:cxnSpMk id="58" creationId="{4ADA98C9-90C4-F743-9978-8F022C384BD5}"/>
          </ac:cxnSpMkLst>
        </pc:cxnChg>
        <pc:cxnChg chg="del">
          <ac:chgData name="Arthur Liu" userId="57266d67-1d41-4103-859a-8797e8098ce0" providerId="ADAL" clId="{767C1434-E9A9-2D43-89A5-B222532F5930}" dt="2022-06-30T23:05:52.281" v="4053" actId="478"/>
          <ac:cxnSpMkLst>
            <pc:docMk/>
            <pc:sldMk cId="2833117461" sldId="537"/>
            <ac:cxnSpMk id="59" creationId="{77EBBA89-1FA2-E141-8080-14844BE58BCF}"/>
          </ac:cxnSpMkLst>
        </pc:cxnChg>
        <pc:cxnChg chg="del">
          <ac:chgData name="Arthur Liu" userId="57266d67-1d41-4103-859a-8797e8098ce0" providerId="ADAL" clId="{767C1434-E9A9-2D43-89A5-B222532F5930}" dt="2022-06-30T23:05:52.281" v="4053" actId="478"/>
          <ac:cxnSpMkLst>
            <pc:docMk/>
            <pc:sldMk cId="2833117461" sldId="537"/>
            <ac:cxnSpMk id="60" creationId="{A4FA677B-8D74-1148-94E9-976B977AE902}"/>
          </ac:cxnSpMkLst>
        </pc:cxnChg>
        <pc:cxnChg chg="mod">
          <ac:chgData name="Arthur Liu" userId="57266d67-1d41-4103-859a-8797e8098ce0" providerId="ADAL" clId="{767C1434-E9A9-2D43-89A5-B222532F5930}" dt="2022-06-30T23:05:52.482" v="4054"/>
          <ac:cxnSpMkLst>
            <pc:docMk/>
            <pc:sldMk cId="2833117461" sldId="537"/>
            <ac:cxnSpMk id="88" creationId="{378D709D-DFE8-3C4B-A4C2-D9B0ABA69C3D}"/>
          </ac:cxnSpMkLst>
        </pc:cxnChg>
        <pc:cxnChg chg="mod">
          <ac:chgData name="Arthur Liu" userId="57266d67-1d41-4103-859a-8797e8098ce0" providerId="ADAL" clId="{767C1434-E9A9-2D43-89A5-B222532F5930}" dt="2022-06-30T23:10:53.061" v="4329" actId="478"/>
          <ac:cxnSpMkLst>
            <pc:docMk/>
            <pc:sldMk cId="2833117461" sldId="537"/>
            <ac:cxnSpMk id="89" creationId="{18EFCF94-1479-7946-B143-45C7633BB7CE}"/>
          </ac:cxnSpMkLst>
        </pc:cxnChg>
        <pc:cxnChg chg="mod">
          <ac:chgData name="Arthur Liu" userId="57266d67-1d41-4103-859a-8797e8098ce0" providerId="ADAL" clId="{767C1434-E9A9-2D43-89A5-B222532F5930}" dt="2022-06-30T23:05:52.482" v="4054"/>
          <ac:cxnSpMkLst>
            <pc:docMk/>
            <pc:sldMk cId="2833117461" sldId="537"/>
            <ac:cxnSpMk id="90" creationId="{5DA69A51-D337-7F49-9154-D41DED496420}"/>
          </ac:cxnSpMkLst>
        </pc:cxnChg>
        <pc:cxnChg chg="mod">
          <ac:chgData name="Arthur Liu" userId="57266d67-1d41-4103-859a-8797e8098ce0" providerId="ADAL" clId="{767C1434-E9A9-2D43-89A5-B222532F5930}" dt="2022-06-30T23:10:53.061" v="4329" actId="478"/>
          <ac:cxnSpMkLst>
            <pc:docMk/>
            <pc:sldMk cId="2833117461" sldId="537"/>
            <ac:cxnSpMk id="91" creationId="{EFC838D9-E364-4243-91A4-2EB55A929178}"/>
          </ac:cxnSpMkLst>
        </pc:cxnChg>
        <pc:cxnChg chg="mod">
          <ac:chgData name="Arthur Liu" userId="57266d67-1d41-4103-859a-8797e8098ce0" providerId="ADAL" clId="{767C1434-E9A9-2D43-89A5-B222532F5930}" dt="2022-06-30T23:05:52.482" v="4054"/>
          <ac:cxnSpMkLst>
            <pc:docMk/>
            <pc:sldMk cId="2833117461" sldId="537"/>
            <ac:cxnSpMk id="92" creationId="{3E72AEC3-B198-2A48-A509-8D5432E971C5}"/>
          </ac:cxnSpMkLst>
        </pc:cxnChg>
        <pc:cxnChg chg="mod">
          <ac:chgData name="Arthur Liu" userId="57266d67-1d41-4103-859a-8797e8098ce0" providerId="ADAL" clId="{767C1434-E9A9-2D43-89A5-B222532F5930}" dt="2022-06-30T23:05:52.482" v="4054"/>
          <ac:cxnSpMkLst>
            <pc:docMk/>
            <pc:sldMk cId="2833117461" sldId="537"/>
            <ac:cxnSpMk id="93" creationId="{3AA7FE32-F357-EC4E-A859-D22A4850BF7C}"/>
          </ac:cxnSpMkLst>
        </pc:cxnChg>
        <pc:cxnChg chg="mod">
          <ac:chgData name="Arthur Liu" userId="57266d67-1d41-4103-859a-8797e8098ce0" providerId="ADAL" clId="{767C1434-E9A9-2D43-89A5-B222532F5930}" dt="2022-06-30T23:05:52.482" v="4054"/>
          <ac:cxnSpMkLst>
            <pc:docMk/>
            <pc:sldMk cId="2833117461" sldId="537"/>
            <ac:cxnSpMk id="94" creationId="{A3791E1E-2C82-574A-AD99-0795392D0B55}"/>
          </ac:cxnSpMkLst>
        </pc:cxnChg>
        <pc:cxnChg chg="mod">
          <ac:chgData name="Arthur Liu" userId="57266d67-1d41-4103-859a-8797e8098ce0" providerId="ADAL" clId="{767C1434-E9A9-2D43-89A5-B222532F5930}" dt="2022-06-30T23:05:52.482" v="4054"/>
          <ac:cxnSpMkLst>
            <pc:docMk/>
            <pc:sldMk cId="2833117461" sldId="537"/>
            <ac:cxnSpMk id="95" creationId="{20C00590-AC56-7F42-B9C8-E7C322B0F53C}"/>
          </ac:cxnSpMkLst>
        </pc:cxnChg>
        <pc:cxnChg chg="mod">
          <ac:chgData name="Arthur Liu" userId="57266d67-1d41-4103-859a-8797e8098ce0" providerId="ADAL" clId="{767C1434-E9A9-2D43-89A5-B222532F5930}" dt="2022-06-30T23:05:52.482" v="4054"/>
          <ac:cxnSpMkLst>
            <pc:docMk/>
            <pc:sldMk cId="2833117461" sldId="537"/>
            <ac:cxnSpMk id="96" creationId="{48E2960A-8619-2A42-AD80-1529A6808313}"/>
          </ac:cxnSpMkLst>
        </pc:cxnChg>
        <pc:cxnChg chg="mod">
          <ac:chgData name="Arthur Liu" userId="57266d67-1d41-4103-859a-8797e8098ce0" providerId="ADAL" clId="{767C1434-E9A9-2D43-89A5-B222532F5930}" dt="2022-06-30T23:05:52.482" v="4054"/>
          <ac:cxnSpMkLst>
            <pc:docMk/>
            <pc:sldMk cId="2833117461" sldId="537"/>
            <ac:cxnSpMk id="97" creationId="{64C75203-AF3F-1748-8EFF-A3144BDE87B3}"/>
          </ac:cxnSpMkLst>
        </pc:cxnChg>
        <pc:cxnChg chg="mod">
          <ac:chgData name="Arthur Liu" userId="57266d67-1d41-4103-859a-8797e8098ce0" providerId="ADAL" clId="{767C1434-E9A9-2D43-89A5-B222532F5930}" dt="2022-06-30T23:05:52.482" v="4054"/>
          <ac:cxnSpMkLst>
            <pc:docMk/>
            <pc:sldMk cId="2833117461" sldId="537"/>
            <ac:cxnSpMk id="98" creationId="{69204E43-AD57-CD48-9190-967CE0DD3165}"/>
          </ac:cxnSpMkLst>
        </pc:cxnChg>
        <pc:cxnChg chg="mod">
          <ac:chgData name="Arthur Liu" userId="57266d67-1d41-4103-859a-8797e8098ce0" providerId="ADAL" clId="{767C1434-E9A9-2D43-89A5-B222532F5930}" dt="2022-06-30T23:05:52.482" v="4054"/>
          <ac:cxnSpMkLst>
            <pc:docMk/>
            <pc:sldMk cId="2833117461" sldId="537"/>
            <ac:cxnSpMk id="99" creationId="{D62D8C7F-67CE-5E42-A7FB-374BFD9F6CE6}"/>
          </ac:cxnSpMkLst>
        </pc:cxnChg>
        <pc:cxnChg chg="mod">
          <ac:chgData name="Arthur Liu" userId="57266d67-1d41-4103-859a-8797e8098ce0" providerId="ADAL" clId="{767C1434-E9A9-2D43-89A5-B222532F5930}" dt="2022-06-30T23:10:53.293" v="4330"/>
          <ac:cxnSpMkLst>
            <pc:docMk/>
            <pc:sldMk cId="2833117461" sldId="537"/>
            <ac:cxnSpMk id="136" creationId="{70491E6A-E8E2-164D-A3C7-1452BF2FE609}"/>
          </ac:cxnSpMkLst>
        </pc:cxnChg>
        <pc:cxnChg chg="mod">
          <ac:chgData name="Arthur Liu" userId="57266d67-1d41-4103-859a-8797e8098ce0" providerId="ADAL" clId="{767C1434-E9A9-2D43-89A5-B222532F5930}" dt="2022-06-30T23:10:53.293" v="4330"/>
          <ac:cxnSpMkLst>
            <pc:docMk/>
            <pc:sldMk cId="2833117461" sldId="537"/>
            <ac:cxnSpMk id="137" creationId="{0B6393F2-F8E7-BD40-B468-F0B574EE6F77}"/>
          </ac:cxnSpMkLst>
        </pc:cxnChg>
        <pc:cxnChg chg="mod">
          <ac:chgData name="Arthur Liu" userId="57266d67-1d41-4103-859a-8797e8098ce0" providerId="ADAL" clId="{767C1434-E9A9-2D43-89A5-B222532F5930}" dt="2022-06-30T23:10:53.293" v="4330"/>
          <ac:cxnSpMkLst>
            <pc:docMk/>
            <pc:sldMk cId="2833117461" sldId="537"/>
            <ac:cxnSpMk id="138" creationId="{D993B3E4-CEAB-0E45-926A-02FDE91862FC}"/>
          </ac:cxnSpMkLst>
        </pc:cxnChg>
        <pc:cxnChg chg="mod">
          <ac:chgData name="Arthur Liu" userId="57266d67-1d41-4103-859a-8797e8098ce0" providerId="ADAL" clId="{767C1434-E9A9-2D43-89A5-B222532F5930}" dt="2022-06-30T23:10:53.293" v="4330"/>
          <ac:cxnSpMkLst>
            <pc:docMk/>
            <pc:sldMk cId="2833117461" sldId="537"/>
            <ac:cxnSpMk id="139" creationId="{3E9E59E2-93FF-2146-8AA6-60942545C2F1}"/>
          </ac:cxnSpMkLst>
        </pc:cxnChg>
        <pc:cxnChg chg="mod">
          <ac:chgData name="Arthur Liu" userId="57266d67-1d41-4103-859a-8797e8098ce0" providerId="ADAL" clId="{767C1434-E9A9-2D43-89A5-B222532F5930}" dt="2022-06-30T23:10:53.293" v="4330"/>
          <ac:cxnSpMkLst>
            <pc:docMk/>
            <pc:sldMk cId="2833117461" sldId="537"/>
            <ac:cxnSpMk id="140" creationId="{99A31327-15EE-EF4A-80D7-BD8E1D9942BE}"/>
          </ac:cxnSpMkLst>
        </pc:cxnChg>
        <pc:cxnChg chg="mod">
          <ac:chgData name="Arthur Liu" userId="57266d67-1d41-4103-859a-8797e8098ce0" providerId="ADAL" clId="{767C1434-E9A9-2D43-89A5-B222532F5930}" dt="2022-06-30T23:10:53.293" v="4330"/>
          <ac:cxnSpMkLst>
            <pc:docMk/>
            <pc:sldMk cId="2833117461" sldId="537"/>
            <ac:cxnSpMk id="141" creationId="{FD10B1A2-2976-B041-8C64-779C84E02BBD}"/>
          </ac:cxnSpMkLst>
        </pc:cxnChg>
        <pc:cxnChg chg="mod">
          <ac:chgData name="Arthur Liu" userId="57266d67-1d41-4103-859a-8797e8098ce0" providerId="ADAL" clId="{767C1434-E9A9-2D43-89A5-B222532F5930}" dt="2022-06-30T23:10:53.293" v="4330"/>
          <ac:cxnSpMkLst>
            <pc:docMk/>
            <pc:sldMk cId="2833117461" sldId="537"/>
            <ac:cxnSpMk id="142" creationId="{9028A540-9DD8-D442-A9A5-CE87D75C788F}"/>
          </ac:cxnSpMkLst>
        </pc:cxnChg>
        <pc:cxnChg chg="mod">
          <ac:chgData name="Arthur Liu" userId="57266d67-1d41-4103-859a-8797e8098ce0" providerId="ADAL" clId="{767C1434-E9A9-2D43-89A5-B222532F5930}" dt="2022-06-30T23:10:53.293" v="4330"/>
          <ac:cxnSpMkLst>
            <pc:docMk/>
            <pc:sldMk cId="2833117461" sldId="537"/>
            <ac:cxnSpMk id="143" creationId="{418B8652-4F48-8541-80A6-925049C1876F}"/>
          </ac:cxnSpMkLst>
        </pc:cxnChg>
        <pc:cxnChg chg="mod">
          <ac:chgData name="Arthur Liu" userId="57266d67-1d41-4103-859a-8797e8098ce0" providerId="ADAL" clId="{767C1434-E9A9-2D43-89A5-B222532F5930}" dt="2022-06-30T23:10:53.293" v="4330"/>
          <ac:cxnSpMkLst>
            <pc:docMk/>
            <pc:sldMk cId="2833117461" sldId="537"/>
            <ac:cxnSpMk id="144" creationId="{62C1B384-8C02-9245-B9B2-468E8A5AE5DE}"/>
          </ac:cxnSpMkLst>
        </pc:cxnChg>
        <pc:cxnChg chg="mod">
          <ac:chgData name="Arthur Liu" userId="57266d67-1d41-4103-859a-8797e8098ce0" providerId="ADAL" clId="{767C1434-E9A9-2D43-89A5-B222532F5930}" dt="2022-06-30T23:10:53.293" v="4330"/>
          <ac:cxnSpMkLst>
            <pc:docMk/>
            <pc:sldMk cId="2833117461" sldId="537"/>
            <ac:cxnSpMk id="145" creationId="{88066D1D-3865-C24D-BFFC-AFB5767E4CA8}"/>
          </ac:cxnSpMkLst>
        </pc:cxnChg>
        <pc:cxnChg chg="mod">
          <ac:chgData name="Arthur Liu" userId="57266d67-1d41-4103-859a-8797e8098ce0" providerId="ADAL" clId="{767C1434-E9A9-2D43-89A5-B222532F5930}" dt="2022-06-30T23:10:53.293" v="4330"/>
          <ac:cxnSpMkLst>
            <pc:docMk/>
            <pc:sldMk cId="2833117461" sldId="537"/>
            <ac:cxnSpMk id="146" creationId="{4507775B-E329-1648-A77A-A0F7097163F9}"/>
          </ac:cxnSpMkLst>
        </pc:cxnChg>
        <pc:cxnChg chg="mod">
          <ac:chgData name="Arthur Liu" userId="57266d67-1d41-4103-859a-8797e8098ce0" providerId="ADAL" clId="{767C1434-E9A9-2D43-89A5-B222532F5930}" dt="2022-06-30T23:10:53.293" v="4330"/>
          <ac:cxnSpMkLst>
            <pc:docMk/>
            <pc:sldMk cId="2833117461" sldId="537"/>
            <ac:cxnSpMk id="147" creationId="{BF420D3C-8977-2A41-9A27-0BE0CD31236A}"/>
          </ac:cxnSpMkLst>
        </pc:cxnChg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2164870276" sldId="538"/>
        </pc:sldMkLst>
        <pc:spChg chg="mod">
          <ac:chgData name="Arthur Liu" userId="57266d67-1d41-4103-859a-8797e8098ce0" providerId="ADAL" clId="{767C1434-E9A9-2D43-89A5-B222532F5930}" dt="2022-06-30T22:59:27.405" v="3856" actId="20577"/>
          <ac:spMkLst>
            <pc:docMk/>
            <pc:sldMk cId="2164870276" sldId="538"/>
            <ac:spMk id="2" creationId="{23C7BE50-13AC-4F48-B32B-31F1EBCAAFC6}"/>
          </ac:spMkLst>
        </pc:spChg>
        <pc:spChg chg="mod">
          <ac:chgData name="Arthur Liu" userId="57266d67-1d41-4103-859a-8797e8098ce0" providerId="ADAL" clId="{767C1434-E9A9-2D43-89A5-B222532F5930}" dt="2022-06-30T23:06:42.404" v="4095" actId="20577"/>
          <ac:spMkLst>
            <pc:docMk/>
            <pc:sldMk cId="2164870276" sldId="538"/>
            <ac:spMk id="3" creationId="{B1C4F11A-DB68-3F41-9363-2B835D821B2F}"/>
          </ac:spMkLst>
        </pc:spChg>
        <pc:spChg chg="mod">
          <ac:chgData name="Arthur Liu" userId="57266d67-1d41-4103-859a-8797e8098ce0" providerId="ADAL" clId="{767C1434-E9A9-2D43-89A5-B222532F5930}" dt="2022-06-30T22:59:59.574" v="3995"/>
          <ac:spMkLst>
            <pc:docMk/>
            <pc:sldMk cId="2164870276" sldId="538"/>
            <ac:spMk id="7" creationId="{8BBB3F8C-908A-4341-8A90-A5E07A4AF7B4}"/>
          </ac:spMkLst>
        </pc:spChg>
        <pc:spChg chg="mod">
          <ac:chgData name="Arthur Liu" userId="57266d67-1d41-4103-859a-8797e8098ce0" providerId="ADAL" clId="{767C1434-E9A9-2D43-89A5-B222532F5930}" dt="2022-06-30T22:59:59.574" v="3995"/>
          <ac:spMkLst>
            <pc:docMk/>
            <pc:sldMk cId="2164870276" sldId="538"/>
            <ac:spMk id="8" creationId="{B052033A-2B49-F346-A08E-5146EFCB2FFF}"/>
          </ac:spMkLst>
        </pc:spChg>
        <pc:spChg chg="mod">
          <ac:chgData name="Arthur Liu" userId="57266d67-1d41-4103-859a-8797e8098ce0" providerId="ADAL" clId="{767C1434-E9A9-2D43-89A5-B222532F5930}" dt="2022-06-30T22:59:59.574" v="3995"/>
          <ac:spMkLst>
            <pc:docMk/>
            <pc:sldMk cId="2164870276" sldId="538"/>
            <ac:spMk id="9" creationId="{09F1FDD2-BCEE-0E49-90F0-54FA4F1168E7}"/>
          </ac:spMkLst>
        </pc:spChg>
        <pc:spChg chg="mod">
          <ac:chgData name="Arthur Liu" userId="57266d67-1d41-4103-859a-8797e8098ce0" providerId="ADAL" clId="{767C1434-E9A9-2D43-89A5-B222532F5930}" dt="2022-06-30T22:59:59.574" v="3995"/>
          <ac:spMkLst>
            <pc:docMk/>
            <pc:sldMk cId="2164870276" sldId="538"/>
            <ac:spMk id="10" creationId="{B170E6F2-80A3-1E4F-8FE2-542164671A47}"/>
          </ac:spMkLst>
        </pc:spChg>
        <pc:spChg chg="mod">
          <ac:chgData name="Arthur Liu" userId="57266d67-1d41-4103-859a-8797e8098ce0" providerId="ADAL" clId="{767C1434-E9A9-2D43-89A5-B222532F5930}" dt="2022-06-30T22:59:59.574" v="3995"/>
          <ac:spMkLst>
            <pc:docMk/>
            <pc:sldMk cId="2164870276" sldId="538"/>
            <ac:spMk id="11" creationId="{94C08A72-87F9-754B-A461-B846C6E93309}"/>
          </ac:spMkLst>
        </pc:spChg>
        <pc:spChg chg="mod">
          <ac:chgData name="Arthur Liu" userId="57266d67-1d41-4103-859a-8797e8098ce0" providerId="ADAL" clId="{767C1434-E9A9-2D43-89A5-B222532F5930}" dt="2022-06-30T22:59:59.574" v="3995"/>
          <ac:spMkLst>
            <pc:docMk/>
            <pc:sldMk cId="2164870276" sldId="538"/>
            <ac:spMk id="12" creationId="{9175DF9C-3390-5949-A2B2-ACA131993EE0}"/>
          </ac:spMkLst>
        </pc:spChg>
        <pc:spChg chg="mod">
          <ac:chgData name="Arthur Liu" userId="57266d67-1d41-4103-859a-8797e8098ce0" providerId="ADAL" clId="{767C1434-E9A9-2D43-89A5-B222532F5930}" dt="2022-06-30T22:59:59.574" v="3995"/>
          <ac:spMkLst>
            <pc:docMk/>
            <pc:sldMk cId="2164870276" sldId="538"/>
            <ac:spMk id="13" creationId="{99DF9B9B-37FA-7B44-94CB-22BBC40DB38D}"/>
          </ac:spMkLst>
        </pc:spChg>
        <pc:spChg chg="mod">
          <ac:chgData name="Arthur Liu" userId="57266d67-1d41-4103-859a-8797e8098ce0" providerId="ADAL" clId="{767C1434-E9A9-2D43-89A5-B222532F5930}" dt="2022-06-30T22:59:59.574" v="3995"/>
          <ac:spMkLst>
            <pc:docMk/>
            <pc:sldMk cId="2164870276" sldId="538"/>
            <ac:spMk id="14" creationId="{D52C4016-C2FA-2B4E-BCDD-CA70BECC0DEA}"/>
          </ac:spMkLst>
        </pc:spChg>
        <pc:spChg chg="mod">
          <ac:chgData name="Arthur Liu" userId="57266d67-1d41-4103-859a-8797e8098ce0" providerId="ADAL" clId="{767C1434-E9A9-2D43-89A5-B222532F5930}" dt="2022-06-30T22:59:59.574" v="3995"/>
          <ac:spMkLst>
            <pc:docMk/>
            <pc:sldMk cId="2164870276" sldId="538"/>
            <ac:spMk id="15" creationId="{D8EC1EB3-0A16-034E-8E9D-D4CA22136912}"/>
          </ac:spMkLst>
        </pc:spChg>
        <pc:spChg chg="mod">
          <ac:chgData name="Arthur Liu" userId="57266d67-1d41-4103-859a-8797e8098ce0" providerId="ADAL" clId="{767C1434-E9A9-2D43-89A5-B222532F5930}" dt="2022-06-30T22:59:59.574" v="3995"/>
          <ac:spMkLst>
            <pc:docMk/>
            <pc:sldMk cId="2164870276" sldId="538"/>
            <ac:spMk id="16" creationId="{C56CB529-7DC0-D940-8BA7-77D354FD88AE}"/>
          </ac:spMkLst>
        </pc:spChg>
        <pc:spChg chg="mod">
          <ac:chgData name="Arthur Liu" userId="57266d67-1d41-4103-859a-8797e8098ce0" providerId="ADAL" clId="{767C1434-E9A9-2D43-89A5-B222532F5930}" dt="2022-06-30T22:59:59.574" v="3995"/>
          <ac:spMkLst>
            <pc:docMk/>
            <pc:sldMk cId="2164870276" sldId="538"/>
            <ac:spMk id="17" creationId="{3CC8A772-D149-3D4E-A721-E30AB52BBF93}"/>
          </ac:spMkLst>
        </pc:spChg>
        <pc:spChg chg="mod">
          <ac:chgData name="Arthur Liu" userId="57266d67-1d41-4103-859a-8797e8098ce0" providerId="ADAL" clId="{767C1434-E9A9-2D43-89A5-B222532F5930}" dt="2022-06-30T22:59:59.574" v="3995"/>
          <ac:spMkLst>
            <pc:docMk/>
            <pc:sldMk cId="2164870276" sldId="538"/>
            <ac:spMk id="18" creationId="{CCF5EA54-D4F6-134B-98B5-D67BAB398027}"/>
          </ac:spMkLst>
        </pc:spChg>
        <pc:spChg chg="mod">
          <ac:chgData name="Arthur Liu" userId="57266d67-1d41-4103-859a-8797e8098ce0" providerId="ADAL" clId="{767C1434-E9A9-2D43-89A5-B222532F5930}" dt="2022-06-30T22:59:59.574" v="3995"/>
          <ac:spMkLst>
            <pc:docMk/>
            <pc:sldMk cId="2164870276" sldId="538"/>
            <ac:spMk id="19" creationId="{FBFBCC2A-B3CB-054F-8643-B998AFE7C0BD}"/>
          </ac:spMkLst>
        </pc:spChg>
        <pc:spChg chg="mod">
          <ac:chgData name="Arthur Liu" userId="57266d67-1d41-4103-859a-8797e8098ce0" providerId="ADAL" clId="{767C1434-E9A9-2D43-89A5-B222532F5930}" dt="2022-06-30T22:59:59.574" v="3995"/>
          <ac:spMkLst>
            <pc:docMk/>
            <pc:sldMk cId="2164870276" sldId="538"/>
            <ac:spMk id="20" creationId="{7182B88A-ACDA-2F43-A596-FA285DAA6FC2}"/>
          </ac:spMkLst>
        </pc:spChg>
        <pc:spChg chg="mod">
          <ac:chgData name="Arthur Liu" userId="57266d67-1d41-4103-859a-8797e8098ce0" providerId="ADAL" clId="{767C1434-E9A9-2D43-89A5-B222532F5930}" dt="2022-06-30T22:59:59.574" v="3995"/>
          <ac:spMkLst>
            <pc:docMk/>
            <pc:sldMk cId="2164870276" sldId="538"/>
            <ac:spMk id="33" creationId="{FA42D71A-E5CB-B945-AA17-B894CAE998FF}"/>
          </ac:spMkLst>
        </pc:spChg>
        <pc:spChg chg="mod">
          <ac:chgData name="Arthur Liu" userId="57266d67-1d41-4103-859a-8797e8098ce0" providerId="ADAL" clId="{767C1434-E9A9-2D43-89A5-B222532F5930}" dt="2022-06-30T22:59:59.574" v="3995"/>
          <ac:spMkLst>
            <pc:docMk/>
            <pc:sldMk cId="2164870276" sldId="538"/>
            <ac:spMk id="34" creationId="{9EEBD3D9-66A9-0D43-85D2-BAEB45DC3E74}"/>
          </ac:spMkLst>
        </pc:spChg>
        <pc:spChg chg="mod">
          <ac:chgData name="Arthur Liu" userId="57266d67-1d41-4103-859a-8797e8098ce0" providerId="ADAL" clId="{767C1434-E9A9-2D43-89A5-B222532F5930}" dt="2022-06-30T22:59:59.574" v="3995"/>
          <ac:spMkLst>
            <pc:docMk/>
            <pc:sldMk cId="2164870276" sldId="538"/>
            <ac:spMk id="35" creationId="{E54808E7-47B1-6A4F-9933-52C4417B0ACA}"/>
          </ac:spMkLst>
        </pc:spChg>
        <pc:spChg chg="mod">
          <ac:chgData name="Arthur Liu" userId="57266d67-1d41-4103-859a-8797e8098ce0" providerId="ADAL" clId="{767C1434-E9A9-2D43-89A5-B222532F5930}" dt="2022-06-30T22:59:59.574" v="3995"/>
          <ac:spMkLst>
            <pc:docMk/>
            <pc:sldMk cId="2164870276" sldId="538"/>
            <ac:spMk id="36" creationId="{03A498EE-BEF7-5245-98D3-D6238C678461}"/>
          </ac:spMkLst>
        </pc:spChg>
        <pc:spChg chg="mod">
          <ac:chgData name="Arthur Liu" userId="57266d67-1d41-4103-859a-8797e8098ce0" providerId="ADAL" clId="{767C1434-E9A9-2D43-89A5-B222532F5930}" dt="2022-06-30T22:59:59.574" v="3995"/>
          <ac:spMkLst>
            <pc:docMk/>
            <pc:sldMk cId="2164870276" sldId="538"/>
            <ac:spMk id="37" creationId="{6413967F-608A-C24E-AED4-C66B192148CD}"/>
          </ac:spMkLst>
        </pc:spChg>
        <pc:spChg chg="mod">
          <ac:chgData name="Arthur Liu" userId="57266d67-1d41-4103-859a-8797e8098ce0" providerId="ADAL" clId="{767C1434-E9A9-2D43-89A5-B222532F5930}" dt="2022-06-30T23:05:57.631" v="4056"/>
          <ac:spMkLst>
            <pc:docMk/>
            <pc:sldMk cId="2164870276" sldId="538"/>
            <ac:spMk id="40" creationId="{1A0560A0-27B1-0B4A-82EE-02BA59685FC9}"/>
          </ac:spMkLst>
        </pc:spChg>
        <pc:spChg chg="mod">
          <ac:chgData name="Arthur Liu" userId="57266d67-1d41-4103-859a-8797e8098ce0" providerId="ADAL" clId="{767C1434-E9A9-2D43-89A5-B222532F5930}" dt="2022-06-30T23:05:57.631" v="4056"/>
          <ac:spMkLst>
            <pc:docMk/>
            <pc:sldMk cId="2164870276" sldId="538"/>
            <ac:spMk id="41" creationId="{B232ABD6-72FE-934A-A48D-9C91F686689C}"/>
          </ac:spMkLst>
        </pc:spChg>
        <pc:spChg chg="mod">
          <ac:chgData name="Arthur Liu" userId="57266d67-1d41-4103-859a-8797e8098ce0" providerId="ADAL" clId="{767C1434-E9A9-2D43-89A5-B222532F5930}" dt="2022-06-30T23:05:57.631" v="4056"/>
          <ac:spMkLst>
            <pc:docMk/>
            <pc:sldMk cId="2164870276" sldId="538"/>
            <ac:spMk id="42" creationId="{CF34887F-9AEA-034C-BF39-69E5E7953168}"/>
          </ac:spMkLst>
        </pc:spChg>
        <pc:spChg chg="mod">
          <ac:chgData name="Arthur Liu" userId="57266d67-1d41-4103-859a-8797e8098ce0" providerId="ADAL" clId="{767C1434-E9A9-2D43-89A5-B222532F5930}" dt="2022-06-30T23:05:57.631" v="4056"/>
          <ac:spMkLst>
            <pc:docMk/>
            <pc:sldMk cId="2164870276" sldId="538"/>
            <ac:spMk id="43" creationId="{D3A81E55-CBE0-FC4D-A10B-846BBDA07C22}"/>
          </ac:spMkLst>
        </pc:spChg>
        <pc:spChg chg="mod">
          <ac:chgData name="Arthur Liu" userId="57266d67-1d41-4103-859a-8797e8098ce0" providerId="ADAL" clId="{767C1434-E9A9-2D43-89A5-B222532F5930}" dt="2022-06-30T23:05:57.631" v="4056"/>
          <ac:spMkLst>
            <pc:docMk/>
            <pc:sldMk cId="2164870276" sldId="538"/>
            <ac:spMk id="44" creationId="{A0FDBCE3-EBAA-6843-953A-0132AE5EFDDE}"/>
          </ac:spMkLst>
        </pc:spChg>
        <pc:spChg chg="mod">
          <ac:chgData name="Arthur Liu" userId="57266d67-1d41-4103-859a-8797e8098ce0" providerId="ADAL" clId="{767C1434-E9A9-2D43-89A5-B222532F5930}" dt="2022-06-30T23:05:57.631" v="4056"/>
          <ac:spMkLst>
            <pc:docMk/>
            <pc:sldMk cId="2164870276" sldId="538"/>
            <ac:spMk id="45" creationId="{020C6CBC-5273-7C49-9F30-E5BC63635D5B}"/>
          </ac:spMkLst>
        </pc:spChg>
        <pc:spChg chg="mod">
          <ac:chgData name="Arthur Liu" userId="57266d67-1d41-4103-859a-8797e8098ce0" providerId="ADAL" clId="{767C1434-E9A9-2D43-89A5-B222532F5930}" dt="2022-06-30T23:05:57.631" v="4056"/>
          <ac:spMkLst>
            <pc:docMk/>
            <pc:sldMk cId="2164870276" sldId="538"/>
            <ac:spMk id="46" creationId="{44CBE9D9-3654-8F4B-AF35-7416F22B1446}"/>
          </ac:spMkLst>
        </pc:spChg>
        <pc:spChg chg="mod">
          <ac:chgData name="Arthur Liu" userId="57266d67-1d41-4103-859a-8797e8098ce0" providerId="ADAL" clId="{767C1434-E9A9-2D43-89A5-B222532F5930}" dt="2022-06-30T23:05:57.631" v="4056"/>
          <ac:spMkLst>
            <pc:docMk/>
            <pc:sldMk cId="2164870276" sldId="538"/>
            <ac:spMk id="47" creationId="{C229FA27-9410-E840-B56E-CBBC4F5183AE}"/>
          </ac:spMkLst>
        </pc:spChg>
        <pc:spChg chg="mod">
          <ac:chgData name="Arthur Liu" userId="57266d67-1d41-4103-859a-8797e8098ce0" providerId="ADAL" clId="{767C1434-E9A9-2D43-89A5-B222532F5930}" dt="2022-06-30T23:05:57.631" v="4056"/>
          <ac:spMkLst>
            <pc:docMk/>
            <pc:sldMk cId="2164870276" sldId="538"/>
            <ac:spMk id="48" creationId="{B5BC3D7F-6A88-6641-8000-5B450C879841}"/>
          </ac:spMkLst>
        </pc:spChg>
        <pc:spChg chg="mod">
          <ac:chgData name="Arthur Liu" userId="57266d67-1d41-4103-859a-8797e8098ce0" providerId="ADAL" clId="{767C1434-E9A9-2D43-89A5-B222532F5930}" dt="2022-06-30T23:05:57.631" v="4056"/>
          <ac:spMkLst>
            <pc:docMk/>
            <pc:sldMk cId="2164870276" sldId="538"/>
            <ac:spMk id="49" creationId="{982626D7-9D47-D447-84D4-61EDE4B659FF}"/>
          </ac:spMkLst>
        </pc:spChg>
        <pc:spChg chg="mod">
          <ac:chgData name="Arthur Liu" userId="57266d67-1d41-4103-859a-8797e8098ce0" providerId="ADAL" clId="{767C1434-E9A9-2D43-89A5-B222532F5930}" dt="2022-06-30T23:05:57.631" v="4056"/>
          <ac:spMkLst>
            <pc:docMk/>
            <pc:sldMk cId="2164870276" sldId="538"/>
            <ac:spMk id="50" creationId="{1506A568-FAB1-3642-B405-265904765AFA}"/>
          </ac:spMkLst>
        </pc:spChg>
        <pc:spChg chg="mod">
          <ac:chgData name="Arthur Liu" userId="57266d67-1d41-4103-859a-8797e8098ce0" providerId="ADAL" clId="{767C1434-E9A9-2D43-89A5-B222532F5930}" dt="2022-06-30T23:05:57.631" v="4056"/>
          <ac:spMkLst>
            <pc:docMk/>
            <pc:sldMk cId="2164870276" sldId="538"/>
            <ac:spMk id="51" creationId="{FEC1615B-3223-7F4D-9C3F-56C5918A22E0}"/>
          </ac:spMkLst>
        </pc:spChg>
        <pc:spChg chg="mod">
          <ac:chgData name="Arthur Liu" userId="57266d67-1d41-4103-859a-8797e8098ce0" providerId="ADAL" clId="{767C1434-E9A9-2D43-89A5-B222532F5930}" dt="2022-06-30T23:05:57.631" v="4056"/>
          <ac:spMkLst>
            <pc:docMk/>
            <pc:sldMk cId="2164870276" sldId="538"/>
            <ac:spMk id="52" creationId="{209AE364-E968-6948-A853-F879C32829D2}"/>
          </ac:spMkLst>
        </pc:spChg>
        <pc:spChg chg="mod">
          <ac:chgData name="Arthur Liu" userId="57266d67-1d41-4103-859a-8797e8098ce0" providerId="ADAL" clId="{767C1434-E9A9-2D43-89A5-B222532F5930}" dt="2022-06-30T23:05:57.631" v="4056"/>
          <ac:spMkLst>
            <pc:docMk/>
            <pc:sldMk cId="2164870276" sldId="538"/>
            <ac:spMk id="53" creationId="{FBF2C429-EAF8-1140-99AB-4B01ED055CF7}"/>
          </ac:spMkLst>
        </pc:spChg>
        <pc:spChg chg="mod">
          <ac:chgData name="Arthur Liu" userId="57266d67-1d41-4103-859a-8797e8098ce0" providerId="ADAL" clId="{767C1434-E9A9-2D43-89A5-B222532F5930}" dt="2022-06-30T23:05:57.631" v="4056"/>
          <ac:spMkLst>
            <pc:docMk/>
            <pc:sldMk cId="2164870276" sldId="538"/>
            <ac:spMk id="54" creationId="{E5D7A10E-6EC6-7B4C-A288-4E2E5BF69FF6}"/>
          </ac:spMkLst>
        </pc:spChg>
        <pc:spChg chg="mod">
          <ac:chgData name="Arthur Liu" userId="57266d67-1d41-4103-859a-8797e8098ce0" providerId="ADAL" clId="{767C1434-E9A9-2D43-89A5-B222532F5930}" dt="2022-06-30T23:05:57.631" v="4056"/>
          <ac:spMkLst>
            <pc:docMk/>
            <pc:sldMk cId="2164870276" sldId="538"/>
            <ac:spMk id="55" creationId="{734B2A1F-90B9-FE4B-8693-F543365157CE}"/>
          </ac:spMkLst>
        </pc:spChg>
        <pc:spChg chg="mod">
          <ac:chgData name="Arthur Liu" userId="57266d67-1d41-4103-859a-8797e8098ce0" providerId="ADAL" clId="{767C1434-E9A9-2D43-89A5-B222532F5930}" dt="2022-06-30T23:05:57.631" v="4056"/>
          <ac:spMkLst>
            <pc:docMk/>
            <pc:sldMk cId="2164870276" sldId="538"/>
            <ac:spMk id="56" creationId="{905D5162-2D75-324C-93FB-87483FFD0C17}"/>
          </ac:spMkLst>
        </pc:spChg>
        <pc:spChg chg="mod">
          <ac:chgData name="Arthur Liu" userId="57266d67-1d41-4103-859a-8797e8098ce0" providerId="ADAL" clId="{767C1434-E9A9-2D43-89A5-B222532F5930}" dt="2022-06-30T23:05:57.631" v="4056"/>
          <ac:spMkLst>
            <pc:docMk/>
            <pc:sldMk cId="2164870276" sldId="538"/>
            <ac:spMk id="57" creationId="{AC381A45-6A6E-014C-B505-7B78E2F610E0}"/>
          </ac:spMkLst>
        </pc:spChg>
        <pc:spChg chg="mod">
          <ac:chgData name="Arthur Liu" userId="57266d67-1d41-4103-859a-8797e8098ce0" providerId="ADAL" clId="{767C1434-E9A9-2D43-89A5-B222532F5930}" dt="2022-06-30T23:05:57.631" v="4056"/>
          <ac:spMkLst>
            <pc:docMk/>
            <pc:sldMk cId="2164870276" sldId="538"/>
            <ac:spMk id="58" creationId="{7877D662-79CE-D14A-ACDB-D40B519B23FA}"/>
          </ac:spMkLst>
        </pc:spChg>
        <pc:spChg chg="mod">
          <ac:chgData name="Arthur Liu" userId="57266d67-1d41-4103-859a-8797e8098ce0" providerId="ADAL" clId="{767C1434-E9A9-2D43-89A5-B222532F5930}" dt="2022-06-30T23:05:57.631" v="4056"/>
          <ac:spMkLst>
            <pc:docMk/>
            <pc:sldMk cId="2164870276" sldId="538"/>
            <ac:spMk id="59" creationId="{7016D391-0A77-9943-99E1-8E9027C8C895}"/>
          </ac:spMkLst>
        </pc:spChg>
        <pc:spChg chg="mod">
          <ac:chgData name="Arthur Liu" userId="57266d67-1d41-4103-859a-8797e8098ce0" providerId="ADAL" clId="{767C1434-E9A9-2D43-89A5-B222532F5930}" dt="2022-06-30T23:05:57.631" v="4056"/>
          <ac:spMkLst>
            <pc:docMk/>
            <pc:sldMk cId="2164870276" sldId="538"/>
            <ac:spMk id="60" creationId="{EA5697CA-4686-9C47-938A-840428422DF6}"/>
          </ac:spMkLst>
        </pc:spChg>
        <pc:spChg chg="mod">
          <ac:chgData name="Arthur Liu" userId="57266d67-1d41-4103-859a-8797e8098ce0" providerId="ADAL" clId="{767C1434-E9A9-2D43-89A5-B222532F5930}" dt="2022-06-30T23:05:57.631" v="4056"/>
          <ac:spMkLst>
            <pc:docMk/>
            <pc:sldMk cId="2164870276" sldId="538"/>
            <ac:spMk id="61" creationId="{673C6893-6DAD-2A43-8758-737425B04E3D}"/>
          </ac:spMkLst>
        </pc:spChg>
        <pc:spChg chg="mod">
          <ac:chgData name="Arthur Liu" userId="57266d67-1d41-4103-859a-8797e8098ce0" providerId="ADAL" clId="{767C1434-E9A9-2D43-89A5-B222532F5930}" dt="2022-06-30T23:05:57.631" v="4056"/>
          <ac:spMkLst>
            <pc:docMk/>
            <pc:sldMk cId="2164870276" sldId="538"/>
            <ac:spMk id="62" creationId="{0EFAC185-C3D5-2744-B2CA-943C20BDA779}"/>
          </ac:spMkLst>
        </pc:spChg>
        <pc:spChg chg="mod">
          <ac:chgData name="Arthur Liu" userId="57266d67-1d41-4103-859a-8797e8098ce0" providerId="ADAL" clId="{767C1434-E9A9-2D43-89A5-B222532F5930}" dt="2022-06-30T23:05:57.631" v="4056"/>
          <ac:spMkLst>
            <pc:docMk/>
            <pc:sldMk cId="2164870276" sldId="538"/>
            <ac:spMk id="63" creationId="{652A1390-B1D9-5B42-AEAB-269767D46D17}"/>
          </ac:spMkLst>
        </pc:spChg>
        <pc:spChg chg="mod">
          <ac:chgData name="Arthur Liu" userId="57266d67-1d41-4103-859a-8797e8098ce0" providerId="ADAL" clId="{767C1434-E9A9-2D43-89A5-B222532F5930}" dt="2022-06-30T23:05:57.631" v="4056"/>
          <ac:spMkLst>
            <pc:docMk/>
            <pc:sldMk cId="2164870276" sldId="538"/>
            <ac:spMk id="64" creationId="{17950BDC-ECF1-D145-896F-16A647794012}"/>
          </ac:spMkLst>
        </pc:spChg>
        <pc:spChg chg="mod">
          <ac:chgData name="Arthur Liu" userId="57266d67-1d41-4103-859a-8797e8098ce0" providerId="ADAL" clId="{767C1434-E9A9-2D43-89A5-B222532F5930}" dt="2022-06-30T23:05:57.631" v="4056"/>
          <ac:spMkLst>
            <pc:docMk/>
            <pc:sldMk cId="2164870276" sldId="538"/>
            <ac:spMk id="65" creationId="{4A2E265D-3798-BA45-964E-3F6E2BE7449E}"/>
          </ac:spMkLst>
        </pc:spChg>
        <pc:spChg chg="mod">
          <ac:chgData name="Arthur Liu" userId="57266d67-1d41-4103-859a-8797e8098ce0" providerId="ADAL" clId="{767C1434-E9A9-2D43-89A5-B222532F5930}" dt="2022-06-30T23:05:57.631" v="4056"/>
          <ac:spMkLst>
            <pc:docMk/>
            <pc:sldMk cId="2164870276" sldId="538"/>
            <ac:spMk id="66" creationId="{C9854D56-F87A-3D4D-B759-7845B871F87B}"/>
          </ac:spMkLst>
        </pc:spChg>
        <pc:spChg chg="mod">
          <ac:chgData name="Arthur Liu" userId="57266d67-1d41-4103-859a-8797e8098ce0" providerId="ADAL" clId="{767C1434-E9A9-2D43-89A5-B222532F5930}" dt="2022-06-30T23:05:57.631" v="4056"/>
          <ac:spMkLst>
            <pc:docMk/>
            <pc:sldMk cId="2164870276" sldId="538"/>
            <ac:spMk id="67" creationId="{0879F43E-B95D-1A4A-8518-750447C46ECF}"/>
          </ac:spMkLst>
        </pc:spChg>
        <pc:spChg chg="mod">
          <ac:chgData name="Arthur Liu" userId="57266d67-1d41-4103-859a-8797e8098ce0" providerId="ADAL" clId="{767C1434-E9A9-2D43-89A5-B222532F5930}" dt="2022-06-30T23:05:57.631" v="4056"/>
          <ac:spMkLst>
            <pc:docMk/>
            <pc:sldMk cId="2164870276" sldId="538"/>
            <ac:spMk id="68" creationId="{47F9B7B6-E62D-DB4E-B8AB-2A2E570937D1}"/>
          </ac:spMkLst>
        </pc:spChg>
        <pc:spChg chg="mod">
          <ac:chgData name="Arthur Liu" userId="57266d67-1d41-4103-859a-8797e8098ce0" providerId="ADAL" clId="{767C1434-E9A9-2D43-89A5-B222532F5930}" dt="2022-06-30T23:05:57.631" v="4056"/>
          <ac:spMkLst>
            <pc:docMk/>
            <pc:sldMk cId="2164870276" sldId="538"/>
            <ac:spMk id="81" creationId="{2DE8E2B8-D6F2-A340-A2A6-4FBA8C7FDAE0}"/>
          </ac:spMkLst>
        </pc:spChg>
        <pc:spChg chg="mod">
          <ac:chgData name="Arthur Liu" userId="57266d67-1d41-4103-859a-8797e8098ce0" providerId="ADAL" clId="{767C1434-E9A9-2D43-89A5-B222532F5930}" dt="2022-06-30T23:05:57.631" v="4056"/>
          <ac:spMkLst>
            <pc:docMk/>
            <pc:sldMk cId="2164870276" sldId="538"/>
            <ac:spMk id="82" creationId="{B6A713C8-7948-ED4A-8B78-FDAD565D5FC3}"/>
          </ac:spMkLst>
        </pc:spChg>
        <pc:spChg chg="mod">
          <ac:chgData name="Arthur Liu" userId="57266d67-1d41-4103-859a-8797e8098ce0" providerId="ADAL" clId="{767C1434-E9A9-2D43-89A5-B222532F5930}" dt="2022-06-30T23:05:57.631" v="4056"/>
          <ac:spMkLst>
            <pc:docMk/>
            <pc:sldMk cId="2164870276" sldId="538"/>
            <ac:spMk id="83" creationId="{0A632D33-4D7D-E048-B5EE-FEE3645FF183}"/>
          </ac:spMkLst>
        </pc:spChg>
        <pc:spChg chg="mod">
          <ac:chgData name="Arthur Liu" userId="57266d67-1d41-4103-859a-8797e8098ce0" providerId="ADAL" clId="{767C1434-E9A9-2D43-89A5-B222532F5930}" dt="2022-06-30T23:05:57.631" v="4056"/>
          <ac:spMkLst>
            <pc:docMk/>
            <pc:sldMk cId="2164870276" sldId="538"/>
            <ac:spMk id="84" creationId="{3CF1CDCB-8C76-2343-BD08-E12E33676415}"/>
          </ac:spMkLst>
        </pc:spChg>
        <pc:spChg chg="mod">
          <ac:chgData name="Arthur Liu" userId="57266d67-1d41-4103-859a-8797e8098ce0" providerId="ADAL" clId="{767C1434-E9A9-2D43-89A5-B222532F5930}" dt="2022-06-30T23:05:57.631" v="4056"/>
          <ac:spMkLst>
            <pc:docMk/>
            <pc:sldMk cId="2164870276" sldId="538"/>
            <ac:spMk id="85" creationId="{20F909BF-AB65-814A-B5EB-5308B9C45352}"/>
          </ac:spMkLst>
        </pc:spChg>
        <pc:spChg chg="add mod">
          <ac:chgData name="Arthur Liu" userId="57266d67-1d41-4103-859a-8797e8098ce0" providerId="ADAL" clId="{767C1434-E9A9-2D43-89A5-B222532F5930}" dt="2022-06-30T23:06:19.925" v="4063" actId="1076"/>
          <ac:spMkLst>
            <pc:docMk/>
            <pc:sldMk cId="2164870276" sldId="538"/>
            <ac:spMk id="86" creationId="{7B256816-1E2A-C840-B4F6-CAB92AB92770}"/>
          </ac:spMkLst>
        </pc:spChg>
        <pc:spChg chg="add del mod">
          <ac:chgData name="Arthur Liu" userId="57266d67-1d41-4103-859a-8797e8098ce0" providerId="ADAL" clId="{767C1434-E9A9-2D43-89A5-B222532F5930}" dt="2022-06-30T23:06:48.548" v="4098"/>
          <ac:spMkLst>
            <pc:docMk/>
            <pc:sldMk cId="2164870276" sldId="538"/>
            <ac:spMk id="87" creationId="{F0219267-C1E0-E649-B521-56B4E55DB667}"/>
          </ac:spMkLst>
        </pc:spChg>
        <pc:spChg chg="mod">
          <ac:chgData name="Arthur Liu" userId="57266d67-1d41-4103-859a-8797e8098ce0" providerId="ADAL" clId="{767C1434-E9A9-2D43-89A5-B222532F5930}" dt="2022-06-30T23:11:01.151" v="4334"/>
          <ac:spMkLst>
            <pc:docMk/>
            <pc:sldMk cId="2164870276" sldId="538"/>
            <ac:spMk id="90" creationId="{75822E31-E74F-D240-B1E1-8EA23BEB4846}"/>
          </ac:spMkLst>
        </pc:spChg>
        <pc:spChg chg="mod">
          <ac:chgData name="Arthur Liu" userId="57266d67-1d41-4103-859a-8797e8098ce0" providerId="ADAL" clId="{767C1434-E9A9-2D43-89A5-B222532F5930}" dt="2022-06-30T23:11:01.151" v="4334"/>
          <ac:spMkLst>
            <pc:docMk/>
            <pc:sldMk cId="2164870276" sldId="538"/>
            <ac:spMk id="91" creationId="{43096CF1-0C7C-4640-AE1A-9B8D8C8FD69D}"/>
          </ac:spMkLst>
        </pc:spChg>
        <pc:spChg chg="mod">
          <ac:chgData name="Arthur Liu" userId="57266d67-1d41-4103-859a-8797e8098ce0" providerId="ADAL" clId="{767C1434-E9A9-2D43-89A5-B222532F5930}" dt="2022-06-30T23:11:01.151" v="4334"/>
          <ac:spMkLst>
            <pc:docMk/>
            <pc:sldMk cId="2164870276" sldId="538"/>
            <ac:spMk id="92" creationId="{A8B374DD-C74C-D145-B30B-F6B6EED3C6C6}"/>
          </ac:spMkLst>
        </pc:spChg>
        <pc:spChg chg="mod">
          <ac:chgData name="Arthur Liu" userId="57266d67-1d41-4103-859a-8797e8098ce0" providerId="ADAL" clId="{767C1434-E9A9-2D43-89A5-B222532F5930}" dt="2022-06-30T23:11:01.151" v="4334"/>
          <ac:spMkLst>
            <pc:docMk/>
            <pc:sldMk cId="2164870276" sldId="538"/>
            <ac:spMk id="93" creationId="{FFBA44D5-086A-BF40-BAFB-F6E2F9FCB60A}"/>
          </ac:spMkLst>
        </pc:spChg>
        <pc:spChg chg="mod">
          <ac:chgData name="Arthur Liu" userId="57266d67-1d41-4103-859a-8797e8098ce0" providerId="ADAL" clId="{767C1434-E9A9-2D43-89A5-B222532F5930}" dt="2022-06-30T23:11:01.151" v="4334"/>
          <ac:spMkLst>
            <pc:docMk/>
            <pc:sldMk cId="2164870276" sldId="538"/>
            <ac:spMk id="94" creationId="{CDB44052-94F1-404A-B9A5-F54E9B8BFA4D}"/>
          </ac:spMkLst>
        </pc:spChg>
        <pc:spChg chg="mod">
          <ac:chgData name="Arthur Liu" userId="57266d67-1d41-4103-859a-8797e8098ce0" providerId="ADAL" clId="{767C1434-E9A9-2D43-89A5-B222532F5930}" dt="2022-06-30T23:11:01.151" v="4334"/>
          <ac:spMkLst>
            <pc:docMk/>
            <pc:sldMk cId="2164870276" sldId="538"/>
            <ac:spMk id="95" creationId="{57FAE37A-39AC-7A42-AF48-7428580DF5AE}"/>
          </ac:spMkLst>
        </pc:spChg>
        <pc:spChg chg="mod">
          <ac:chgData name="Arthur Liu" userId="57266d67-1d41-4103-859a-8797e8098ce0" providerId="ADAL" clId="{767C1434-E9A9-2D43-89A5-B222532F5930}" dt="2022-06-30T23:11:01.151" v="4334"/>
          <ac:spMkLst>
            <pc:docMk/>
            <pc:sldMk cId="2164870276" sldId="538"/>
            <ac:spMk id="96" creationId="{0133A17C-13A3-6F4B-9617-8DC2357B02B4}"/>
          </ac:spMkLst>
        </pc:spChg>
        <pc:spChg chg="mod">
          <ac:chgData name="Arthur Liu" userId="57266d67-1d41-4103-859a-8797e8098ce0" providerId="ADAL" clId="{767C1434-E9A9-2D43-89A5-B222532F5930}" dt="2022-06-30T23:11:01.151" v="4334"/>
          <ac:spMkLst>
            <pc:docMk/>
            <pc:sldMk cId="2164870276" sldId="538"/>
            <ac:spMk id="97" creationId="{31D70DEE-4CC6-0D4E-B128-A775F7F56302}"/>
          </ac:spMkLst>
        </pc:spChg>
        <pc:spChg chg="mod">
          <ac:chgData name="Arthur Liu" userId="57266d67-1d41-4103-859a-8797e8098ce0" providerId="ADAL" clId="{767C1434-E9A9-2D43-89A5-B222532F5930}" dt="2022-06-30T23:11:01.151" v="4334"/>
          <ac:spMkLst>
            <pc:docMk/>
            <pc:sldMk cId="2164870276" sldId="538"/>
            <ac:spMk id="98" creationId="{D819B368-E9EE-1545-AE30-757335E27BAC}"/>
          </ac:spMkLst>
        </pc:spChg>
        <pc:spChg chg="mod">
          <ac:chgData name="Arthur Liu" userId="57266d67-1d41-4103-859a-8797e8098ce0" providerId="ADAL" clId="{767C1434-E9A9-2D43-89A5-B222532F5930}" dt="2022-06-30T23:11:01.151" v="4334"/>
          <ac:spMkLst>
            <pc:docMk/>
            <pc:sldMk cId="2164870276" sldId="538"/>
            <ac:spMk id="99" creationId="{6CDD4003-FF82-E941-B482-78F495812007}"/>
          </ac:spMkLst>
        </pc:spChg>
        <pc:spChg chg="mod">
          <ac:chgData name="Arthur Liu" userId="57266d67-1d41-4103-859a-8797e8098ce0" providerId="ADAL" clId="{767C1434-E9A9-2D43-89A5-B222532F5930}" dt="2022-06-30T23:11:01.151" v="4334"/>
          <ac:spMkLst>
            <pc:docMk/>
            <pc:sldMk cId="2164870276" sldId="538"/>
            <ac:spMk id="100" creationId="{A3D7A6CB-61F5-AF46-8CA9-6D941B011B7C}"/>
          </ac:spMkLst>
        </pc:spChg>
        <pc:spChg chg="mod">
          <ac:chgData name="Arthur Liu" userId="57266d67-1d41-4103-859a-8797e8098ce0" providerId="ADAL" clId="{767C1434-E9A9-2D43-89A5-B222532F5930}" dt="2022-06-30T23:11:01.151" v="4334"/>
          <ac:spMkLst>
            <pc:docMk/>
            <pc:sldMk cId="2164870276" sldId="538"/>
            <ac:spMk id="101" creationId="{EE5906CE-EC32-B84A-8D49-F7A0BA9E6719}"/>
          </ac:spMkLst>
        </pc:spChg>
        <pc:spChg chg="mod">
          <ac:chgData name="Arthur Liu" userId="57266d67-1d41-4103-859a-8797e8098ce0" providerId="ADAL" clId="{767C1434-E9A9-2D43-89A5-B222532F5930}" dt="2022-06-30T23:11:01.151" v="4334"/>
          <ac:spMkLst>
            <pc:docMk/>
            <pc:sldMk cId="2164870276" sldId="538"/>
            <ac:spMk id="102" creationId="{06AA1449-9169-A64C-A0C7-2C736DA69B63}"/>
          </ac:spMkLst>
        </pc:spChg>
        <pc:spChg chg="mod">
          <ac:chgData name="Arthur Liu" userId="57266d67-1d41-4103-859a-8797e8098ce0" providerId="ADAL" clId="{767C1434-E9A9-2D43-89A5-B222532F5930}" dt="2022-06-30T23:11:01.151" v="4334"/>
          <ac:spMkLst>
            <pc:docMk/>
            <pc:sldMk cId="2164870276" sldId="538"/>
            <ac:spMk id="103" creationId="{6B7FD2B0-2E5D-3C40-AA29-0E657965E3CB}"/>
          </ac:spMkLst>
        </pc:spChg>
        <pc:spChg chg="mod">
          <ac:chgData name="Arthur Liu" userId="57266d67-1d41-4103-859a-8797e8098ce0" providerId="ADAL" clId="{767C1434-E9A9-2D43-89A5-B222532F5930}" dt="2022-06-30T23:11:01.151" v="4334"/>
          <ac:spMkLst>
            <pc:docMk/>
            <pc:sldMk cId="2164870276" sldId="538"/>
            <ac:spMk id="104" creationId="{87C0DEAB-5911-564C-B681-6FF59A079A56}"/>
          </ac:spMkLst>
        </pc:spChg>
        <pc:spChg chg="mod">
          <ac:chgData name="Arthur Liu" userId="57266d67-1d41-4103-859a-8797e8098ce0" providerId="ADAL" clId="{767C1434-E9A9-2D43-89A5-B222532F5930}" dt="2022-06-30T23:11:01.151" v="4334"/>
          <ac:spMkLst>
            <pc:docMk/>
            <pc:sldMk cId="2164870276" sldId="538"/>
            <ac:spMk id="105" creationId="{23AC8723-98C7-574A-9574-1B6357CE358F}"/>
          </ac:spMkLst>
        </pc:spChg>
        <pc:spChg chg="mod">
          <ac:chgData name="Arthur Liu" userId="57266d67-1d41-4103-859a-8797e8098ce0" providerId="ADAL" clId="{767C1434-E9A9-2D43-89A5-B222532F5930}" dt="2022-06-30T23:11:01.151" v="4334"/>
          <ac:spMkLst>
            <pc:docMk/>
            <pc:sldMk cId="2164870276" sldId="538"/>
            <ac:spMk id="106" creationId="{FEF48E13-302E-2045-BCD8-7859B9922BFE}"/>
          </ac:spMkLst>
        </pc:spChg>
        <pc:spChg chg="mod">
          <ac:chgData name="Arthur Liu" userId="57266d67-1d41-4103-859a-8797e8098ce0" providerId="ADAL" clId="{767C1434-E9A9-2D43-89A5-B222532F5930}" dt="2022-06-30T23:11:01.151" v="4334"/>
          <ac:spMkLst>
            <pc:docMk/>
            <pc:sldMk cId="2164870276" sldId="538"/>
            <ac:spMk id="107" creationId="{FFE48D76-FB5A-C644-A59C-DC90A55A7E18}"/>
          </ac:spMkLst>
        </pc:spChg>
        <pc:spChg chg="mod">
          <ac:chgData name="Arthur Liu" userId="57266d67-1d41-4103-859a-8797e8098ce0" providerId="ADAL" clId="{767C1434-E9A9-2D43-89A5-B222532F5930}" dt="2022-06-30T23:11:01.151" v="4334"/>
          <ac:spMkLst>
            <pc:docMk/>
            <pc:sldMk cId="2164870276" sldId="538"/>
            <ac:spMk id="108" creationId="{47C4D348-7E4D-1240-970B-BD6367DA9048}"/>
          </ac:spMkLst>
        </pc:spChg>
        <pc:spChg chg="mod">
          <ac:chgData name="Arthur Liu" userId="57266d67-1d41-4103-859a-8797e8098ce0" providerId="ADAL" clId="{767C1434-E9A9-2D43-89A5-B222532F5930}" dt="2022-06-30T23:11:01.151" v="4334"/>
          <ac:spMkLst>
            <pc:docMk/>
            <pc:sldMk cId="2164870276" sldId="538"/>
            <ac:spMk id="109" creationId="{CCDDB8EB-F3E3-224B-9B24-7F437F071AC4}"/>
          </ac:spMkLst>
        </pc:spChg>
        <pc:spChg chg="mod">
          <ac:chgData name="Arthur Liu" userId="57266d67-1d41-4103-859a-8797e8098ce0" providerId="ADAL" clId="{767C1434-E9A9-2D43-89A5-B222532F5930}" dt="2022-06-30T23:11:01.151" v="4334"/>
          <ac:spMkLst>
            <pc:docMk/>
            <pc:sldMk cId="2164870276" sldId="538"/>
            <ac:spMk id="110" creationId="{A2CD0015-8BB1-7940-B89F-6393D78C6AE8}"/>
          </ac:spMkLst>
        </pc:spChg>
        <pc:spChg chg="mod">
          <ac:chgData name="Arthur Liu" userId="57266d67-1d41-4103-859a-8797e8098ce0" providerId="ADAL" clId="{767C1434-E9A9-2D43-89A5-B222532F5930}" dt="2022-06-30T23:11:01.151" v="4334"/>
          <ac:spMkLst>
            <pc:docMk/>
            <pc:sldMk cId="2164870276" sldId="538"/>
            <ac:spMk id="111" creationId="{C51A2AB4-6008-734D-B503-AF67921DCC75}"/>
          </ac:spMkLst>
        </pc:spChg>
        <pc:spChg chg="mod">
          <ac:chgData name="Arthur Liu" userId="57266d67-1d41-4103-859a-8797e8098ce0" providerId="ADAL" clId="{767C1434-E9A9-2D43-89A5-B222532F5930}" dt="2022-06-30T23:11:01.151" v="4334"/>
          <ac:spMkLst>
            <pc:docMk/>
            <pc:sldMk cId="2164870276" sldId="538"/>
            <ac:spMk id="112" creationId="{6B37495D-89AF-824A-B0F6-69860E0CF60F}"/>
          </ac:spMkLst>
        </pc:spChg>
        <pc:spChg chg="mod">
          <ac:chgData name="Arthur Liu" userId="57266d67-1d41-4103-859a-8797e8098ce0" providerId="ADAL" clId="{767C1434-E9A9-2D43-89A5-B222532F5930}" dt="2022-06-30T23:11:01.151" v="4334"/>
          <ac:spMkLst>
            <pc:docMk/>
            <pc:sldMk cId="2164870276" sldId="538"/>
            <ac:spMk id="113" creationId="{99A71096-3EFF-B344-B34B-009B1EFD7E55}"/>
          </ac:spMkLst>
        </pc:spChg>
        <pc:spChg chg="mod">
          <ac:chgData name="Arthur Liu" userId="57266d67-1d41-4103-859a-8797e8098ce0" providerId="ADAL" clId="{767C1434-E9A9-2D43-89A5-B222532F5930}" dt="2022-06-30T23:11:01.151" v="4334"/>
          <ac:spMkLst>
            <pc:docMk/>
            <pc:sldMk cId="2164870276" sldId="538"/>
            <ac:spMk id="114" creationId="{B00A7AE5-2F78-8E4C-8794-079FE9657AFC}"/>
          </ac:spMkLst>
        </pc:spChg>
        <pc:spChg chg="mod">
          <ac:chgData name="Arthur Liu" userId="57266d67-1d41-4103-859a-8797e8098ce0" providerId="ADAL" clId="{767C1434-E9A9-2D43-89A5-B222532F5930}" dt="2022-06-30T23:11:01.151" v="4334"/>
          <ac:spMkLst>
            <pc:docMk/>
            <pc:sldMk cId="2164870276" sldId="538"/>
            <ac:spMk id="115" creationId="{CDBFDFCE-4001-C44E-A2E5-67C880F6FF68}"/>
          </ac:spMkLst>
        </pc:spChg>
        <pc:spChg chg="mod">
          <ac:chgData name="Arthur Liu" userId="57266d67-1d41-4103-859a-8797e8098ce0" providerId="ADAL" clId="{767C1434-E9A9-2D43-89A5-B222532F5930}" dt="2022-06-30T23:11:01.151" v="4334"/>
          <ac:spMkLst>
            <pc:docMk/>
            <pc:sldMk cId="2164870276" sldId="538"/>
            <ac:spMk id="116" creationId="{1865EDFB-B986-D54A-AAD9-7CFEB69A555E}"/>
          </ac:spMkLst>
        </pc:spChg>
        <pc:spChg chg="mod">
          <ac:chgData name="Arthur Liu" userId="57266d67-1d41-4103-859a-8797e8098ce0" providerId="ADAL" clId="{767C1434-E9A9-2D43-89A5-B222532F5930}" dt="2022-06-30T23:11:01.151" v="4334"/>
          <ac:spMkLst>
            <pc:docMk/>
            <pc:sldMk cId="2164870276" sldId="538"/>
            <ac:spMk id="117" creationId="{1C31E796-5E15-574E-90B8-33B3AF7BA271}"/>
          </ac:spMkLst>
        </pc:spChg>
        <pc:spChg chg="mod">
          <ac:chgData name="Arthur Liu" userId="57266d67-1d41-4103-859a-8797e8098ce0" providerId="ADAL" clId="{767C1434-E9A9-2D43-89A5-B222532F5930}" dt="2022-06-30T23:11:01.151" v="4334"/>
          <ac:spMkLst>
            <pc:docMk/>
            <pc:sldMk cId="2164870276" sldId="538"/>
            <ac:spMk id="118" creationId="{8371CD10-C0C2-EE48-BEE2-A007FEEC6356}"/>
          </ac:spMkLst>
        </pc:spChg>
        <pc:spChg chg="mod">
          <ac:chgData name="Arthur Liu" userId="57266d67-1d41-4103-859a-8797e8098ce0" providerId="ADAL" clId="{767C1434-E9A9-2D43-89A5-B222532F5930}" dt="2022-06-30T23:11:01.151" v="4334"/>
          <ac:spMkLst>
            <pc:docMk/>
            <pc:sldMk cId="2164870276" sldId="538"/>
            <ac:spMk id="131" creationId="{7338CB4B-3D0C-6243-B54B-CB75F98758E2}"/>
          </ac:spMkLst>
        </pc:spChg>
        <pc:spChg chg="mod">
          <ac:chgData name="Arthur Liu" userId="57266d67-1d41-4103-859a-8797e8098ce0" providerId="ADAL" clId="{767C1434-E9A9-2D43-89A5-B222532F5930}" dt="2022-06-30T23:11:01.151" v="4334"/>
          <ac:spMkLst>
            <pc:docMk/>
            <pc:sldMk cId="2164870276" sldId="538"/>
            <ac:spMk id="132" creationId="{F7D2209E-5222-AE4B-ACD8-02D0DF138667}"/>
          </ac:spMkLst>
        </pc:spChg>
        <pc:spChg chg="mod">
          <ac:chgData name="Arthur Liu" userId="57266d67-1d41-4103-859a-8797e8098ce0" providerId="ADAL" clId="{767C1434-E9A9-2D43-89A5-B222532F5930}" dt="2022-06-30T23:11:01.151" v="4334"/>
          <ac:spMkLst>
            <pc:docMk/>
            <pc:sldMk cId="2164870276" sldId="538"/>
            <ac:spMk id="133" creationId="{5BC42D0D-138C-0144-8716-0F6B4FE190EA}"/>
          </ac:spMkLst>
        </pc:spChg>
        <pc:spChg chg="mod">
          <ac:chgData name="Arthur Liu" userId="57266d67-1d41-4103-859a-8797e8098ce0" providerId="ADAL" clId="{767C1434-E9A9-2D43-89A5-B222532F5930}" dt="2022-06-30T23:11:01.151" v="4334"/>
          <ac:spMkLst>
            <pc:docMk/>
            <pc:sldMk cId="2164870276" sldId="538"/>
            <ac:spMk id="134" creationId="{1053E733-74AB-D445-A3A2-D11B463415D8}"/>
          </ac:spMkLst>
        </pc:spChg>
        <pc:spChg chg="mod">
          <ac:chgData name="Arthur Liu" userId="57266d67-1d41-4103-859a-8797e8098ce0" providerId="ADAL" clId="{767C1434-E9A9-2D43-89A5-B222532F5930}" dt="2022-06-30T23:11:01.151" v="4334"/>
          <ac:spMkLst>
            <pc:docMk/>
            <pc:sldMk cId="2164870276" sldId="538"/>
            <ac:spMk id="135" creationId="{05384480-BC78-954E-9670-B13993E07F9D}"/>
          </ac:spMkLst>
        </pc:spChg>
        <pc:grpChg chg="add del mod">
          <ac:chgData name="Arthur Liu" userId="57266d67-1d41-4103-859a-8797e8098ce0" providerId="ADAL" clId="{767C1434-E9A9-2D43-89A5-B222532F5930}" dt="2022-06-30T23:05:57.438" v="4055" actId="478"/>
          <ac:grpSpMkLst>
            <pc:docMk/>
            <pc:sldMk cId="2164870276" sldId="538"/>
            <ac:grpSpMk id="6" creationId="{E25B48B9-B56F-0147-B4B5-F55F36BB0582}"/>
          </ac:grpSpMkLst>
        </pc:grpChg>
        <pc:grpChg chg="add del mod">
          <ac:chgData name="Arthur Liu" userId="57266d67-1d41-4103-859a-8797e8098ce0" providerId="ADAL" clId="{767C1434-E9A9-2D43-89A5-B222532F5930}" dt="2022-06-30T23:11:00.963" v="4333" actId="478"/>
          <ac:grpSpMkLst>
            <pc:docMk/>
            <pc:sldMk cId="2164870276" sldId="538"/>
            <ac:grpSpMk id="38" creationId="{D8306139-CF65-D041-90E7-90F0537737B9}"/>
          </ac:grpSpMkLst>
        </pc:grpChg>
        <pc:grpChg chg="mod">
          <ac:chgData name="Arthur Liu" userId="57266d67-1d41-4103-859a-8797e8098ce0" providerId="ADAL" clId="{767C1434-E9A9-2D43-89A5-B222532F5930}" dt="2022-06-30T23:05:57.631" v="4056"/>
          <ac:grpSpMkLst>
            <pc:docMk/>
            <pc:sldMk cId="2164870276" sldId="538"/>
            <ac:grpSpMk id="39" creationId="{4A1DDA01-C752-584F-8018-5B07CB24E31B}"/>
          </ac:grpSpMkLst>
        </pc:grpChg>
        <pc:grpChg chg="add mod">
          <ac:chgData name="Arthur Liu" userId="57266d67-1d41-4103-859a-8797e8098ce0" providerId="ADAL" clId="{767C1434-E9A9-2D43-89A5-B222532F5930}" dt="2022-06-30T23:11:04.267" v="4335" actId="1076"/>
          <ac:grpSpMkLst>
            <pc:docMk/>
            <pc:sldMk cId="2164870276" sldId="538"/>
            <ac:grpSpMk id="88" creationId="{C49E3B0C-9DB8-2646-9A4B-3236187C28BB}"/>
          </ac:grpSpMkLst>
        </pc:grpChg>
        <pc:grpChg chg="mod">
          <ac:chgData name="Arthur Liu" userId="57266d67-1d41-4103-859a-8797e8098ce0" providerId="ADAL" clId="{767C1434-E9A9-2D43-89A5-B222532F5930}" dt="2022-06-30T23:11:01.151" v="4334"/>
          <ac:grpSpMkLst>
            <pc:docMk/>
            <pc:sldMk cId="2164870276" sldId="538"/>
            <ac:grpSpMk id="89" creationId="{1F6BA9C1-0A6C-BF4C-941F-9DFBD83E2642}"/>
          </ac:grpSpMkLst>
        </pc:grpChg>
        <pc:cxnChg chg="mod">
          <ac:chgData name="Arthur Liu" userId="57266d67-1d41-4103-859a-8797e8098ce0" providerId="ADAL" clId="{767C1434-E9A9-2D43-89A5-B222532F5930}" dt="2022-06-30T22:59:59.574" v="3995"/>
          <ac:cxnSpMkLst>
            <pc:docMk/>
            <pc:sldMk cId="2164870276" sldId="538"/>
            <ac:cxnSpMk id="21" creationId="{164D6E30-5B42-BB4B-9312-629A098C526C}"/>
          </ac:cxnSpMkLst>
        </pc:cxnChg>
        <pc:cxnChg chg="mod">
          <ac:chgData name="Arthur Liu" userId="57266d67-1d41-4103-859a-8797e8098ce0" providerId="ADAL" clId="{767C1434-E9A9-2D43-89A5-B222532F5930}" dt="2022-06-30T23:05:57.438" v="4055" actId="478"/>
          <ac:cxnSpMkLst>
            <pc:docMk/>
            <pc:sldMk cId="2164870276" sldId="538"/>
            <ac:cxnSpMk id="22" creationId="{7D102733-8230-5542-AAAB-60CB4AEEA6CF}"/>
          </ac:cxnSpMkLst>
        </pc:cxnChg>
        <pc:cxnChg chg="mod">
          <ac:chgData name="Arthur Liu" userId="57266d67-1d41-4103-859a-8797e8098ce0" providerId="ADAL" clId="{767C1434-E9A9-2D43-89A5-B222532F5930}" dt="2022-06-30T22:59:59.574" v="3995"/>
          <ac:cxnSpMkLst>
            <pc:docMk/>
            <pc:sldMk cId="2164870276" sldId="538"/>
            <ac:cxnSpMk id="23" creationId="{DF599F62-D408-F647-AD4D-3687E4A93CA9}"/>
          </ac:cxnSpMkLst>
        </pc:cxnChg>
        <pc:cxnChg chg="mod">
          <ac:chgData name="Arthur Liu" userId="57266d67-1d41-4103-859a-8797e8098ce0" providerId="ADAL" clId="{767C1434-E9A9-2D43-89A5-B222532F5930}" dt="2022-06-30T23:05:57.438" v="4055" actId="478"/>
          <ac:cxnSpMkLst>
            <pc:docMk/>
            <pc:sldMk cId="2164870276" sldId="538"/>
            <ac:cxnSpMk id="24" creationId="{B07D629E-FDA8-7541-9E93-81ABA1AC5F02}"/>
          </ac:cxnSpMkLst>
        </pc:cxnChg>
        <pc:cxnChg chg="mod">
          <ac:chgData name="Arthur Liu" userId="57266d67-1d41-4103-859a-8797e8098ce0" providerId="ADAL" clId="{767C1434-E9A9-2D43-89A5-B222532F5930}" dt="2022-06-30T22:59:59.574" v="3995"/>
          <ac:cxnSpMkLst>
            <pc:docMk/>
            <pc:sldMk cId="2164870276" sldId="538"/>
            <ac:cxnSpMk id="25" creationId="{0E873A24-5793-0E4B-A78F-0BCF68131919}"/>
          </ac:cxnSpMkLst>
        </pc:cxnChg>
        <pc:cxnChg chg="mod">
          <ac:chgData name="Arthur Liu" userId="57266d67-1d41-4103-859a-8797e8098ce0" providerId="ADAL" clId="{767C1434-E9A9-2D43-89A5-B222532F5930}" dt="2022-06-30T22:59:59.574" v="3995"/>
          <ac:cxnSpMkLst>
            <pc:docMk/>
            <pc:sldMk cId="2164870276" sldId="538"/>
            <ac:cxnSpMk id="26" creationId="{D658D43F-108A-DE4F-89E8-303E66983F5E}"/>
          </ac:cxnSpMkLst>
        </pc:cxnChg>
        <pc:cxnChg chg="mod">
          <ac:chgData name="Arthur Liu" userId="57266d67-1d41-4103-859a-8797e8098ce0" providerId="ADAL" clId="{767C1434-E9A9-2D43-89A5-B222532F5930}" dt="2022-06-30T22:59:59.574" v="3995"/>
          <ac:cxnSpMkLst>
            <pc:docMk/>
            <pc:sldMk cId="2164870276" sldId="538"/>
            <ac:cxnSpMk id="27" creationId="{50234F1F-DC12-5444-AAAB-B88B436F0C15}"/>
          </ac:cxnSpMkLst>
        </pc:cxnChg>
        <pc:cxnChg chg="mod">
          <ac:chgData name="Arthur Liu" userId="57266d67-1d41-4103-859a-8797e8098ce0" providerId="ADAL" clId="{767C1434-E9A9-2D43-89A5-B222532F5930}" dt="2022-06-30T22:59:59.574" v="3995"/>
          <ac:cxnSpMkLst>
            <pc:docMk/>
            <pc:sldMk cId="2164870276" sldId="538"/>
            <ac:cxnSpMk id="28" creationId="{C237EB20-833F-524C-8616-3C2CDD54D7CB}"/>
          </ac:cxnSpMkLst>
        </pc:cxnChg>
        <pc:cxnChg chg="mod">
          <ac:chgData name="Arthur Liu" userId="57266d67-1d41-4103-859a-8797e8098ce0" providerId="ADAL" clId="{767C1434-E9A9-2D43-89A5-B222532F5930}" dt="2022-06-30T22:59:59.574" v="3995"/>
          <ac:cxnSpMkLst>
            <pc:docMk/>
            <pc:sldMk cId="2164870276" sldId="538"/>
            <ac:cxnSpMk id="29" creationId="{8EECCA06-7582-B843-8095-06DF807AAB53}"/>
          </ac:cxnSpMkLst>
        </pc:cxnChg>
        <pc:cxnChg chg="mod">
          <ac:chgData name="Arthur Liu" userId="57266d67-1d41-4103-859a-8797e8098ce0" providerId="ADAL" clId="{767C1434-E9A9-2D43-89A5-B222532F5930}" dt="2022-06-30T22:59:59.574" v="3995"/>
          <ac:cxnSpMkLst>
            <pc:docMk/>
            <pc:sldMk cId="2164870276" sldId="538"/>
            <ac:cxnSpMk id="30" creationId="{ECE7F01F-2053-F349-AAD9-22BCA5F4201D}"/>
          </ac:cxnSpMkLst>
        </pc:cxnChg>
        <pc:cxnChg chg="mod">
          <ac:chgData name="Arthur Liu" userId="57266d67-1d41-4103-859a-8797e8098ce0" providerId="ADAL" clId="{767C1434-E9A9-2D43-89A5-B222532F5930}" dt="2022-06-30T22:59:59.574" v="3995"/>
          <ac:cxnSpMkLst>
            <pc:docMk/>
            <pc:sldMk cId="2164870276" sldId="538"/>
            <ac:cxnSpMk id="31" creationId="{274D8C23-84D8-0C4E-BEB9-F494F0224493}"/>
          </ac:cxnSpMkLst>
        </pc:cxnChg>
        <pc:cxnChg chg="mod">
          <ac:chgData name="Arthur Liu" userId="57266d67-1d41-4103-859a-8797e8098ce0" providerId="ADAL" clId="{767C1434-E9A9-2D43-89A5-B222532F5930}" dt="2022-06-30T22:59:59.574" v="3995"/>
          <ac:cxnSpMkLst>
            <pc:docMk/>
            <pc:sldMk cId="2164870276" sldId="538"/>
            <ac:cxnSpMk id="32" creationId="{D310D382-1189-5048-86DC-5ACD1175C056}"/>
          </ac:cxnSpMkLst>
        </pc:cxnChg>
        <pc:cxnChg chg="mod">
          <ac:chgData name="Arthur Liu" userId="57266d67-1d41-4103-859a-8797e8098ce0" providerId="ADAL" clId="{767C1434-E9A9-2D43-89A5-B222532F5930}" dt="2022-06-30T23:05:57.631" v="4056"/>
          <ac:cxnSpMkLst>
            <pc:docMk/>
            <pc:sldMk cId="2164870276" sldId="538"/>
            <ac:cxnSpMk id="69" creationId="{6589569C-E24E-8841-BB13-74E9ED276A1C}"/>
          </ac:cxnSpMkLst>
        </pc:cxnChg>
        <pc:cxnChg chg="mod">
          <ac:chgData name="Arthur Liu" userId="57266d67-1d41-4103-859a-8797e8098ce0" providerId="ADAL" clId="{767C1434-E9A9-2D43-89A5-B222532F5930}" dt="2022-06-30T23:11:00.963" v="4333" actId="478"/>
          <ac:cxnSpMkLst>
            <pc:docMk/>
            <pc:sldMk cId="2164870276" sldId="538"/>
            <ac:cxnSpMk id="70" creationId="{4A254F45-9740-1D4E-8F53-5812F8176A7D}"/>
          </ac:cxnSpMkLst>
        </pc:cxnChg>
        <pc:cxnChg chg="mod">
          <ac:chgData name="Arthur Liu" userId="57266d67-1d41-4103-859a-8797e8098ce0" providerId="ADAL" clId="{767C1434-E9A9-2D43-89A5-B222532F5930}" dt="2022-06-30T23:05:57.631" v="4056"/>
          <ac:cxnSpMkLst>
            <pc:docMk/>
            <pc:sldMk cId="2164870276" sldId="538"/>
            <ac:cxnSpMk id="71" creationId="{683D5D73-D4E6-2441-8D4E-BB0B16CAAC55}"/>
          </ac:cxnSpMkLst>
        </pc:cxnChg>
        <pc:cxnChg chg="mod">
          <ac:chgData name="Arthur Liu" userId="57266d67-1d41-4103-859a-8797e8098ce0" providerId="ADAL" clId="{767C1434-E9A9-2D43-89A5-B222532F5930}" dt="2022-06-30T23:11:00.963" v="4333" actId="478"/>
          <ac:cxnSpMkLst>
            <pc:docMk/>
            <pc:sldMk cId="2164870276" sldId="538"/>
            <ac:cxnSpMk id="72" creationId="{D2E32368-FBB4-C54D-BFF2-47760949FC78}"/>
          </ac:cxnSpMkLst>
        </pc:cxnChg>
        <pc:cxnChg chg="mod">
          <ac:chgData name="Arthur Liu" userId="57266d67-1d41-4103-859a-8797e8098ce0" providerId="ADAL" clId="{767C1434-E9A9-2D43-89A5-B222532F5930}" dt="2022-06-30T23:05:57.631" v="4056"/>
          <ac:cxnSpMkLst>
            <pc:docMk/>
            <pc:sldMk cId="2164870276" sldId="538"/>
            <ac:cxnSpMk id="73" creationId="{C950CE42-0617-F54B-9C55-628F19B33CD7}"/>
          </ac:cxnSpMkLst>
        </pc:cxnChg>
        <pc:cxnChg chg="mod">
          <ac:chgData name="Arthur Liu" userId="57266d67-1d41-4103-859a-8797e8098ce0" providerId="ADAL" clId="{767C1434-E9A9-2D43-89A5-B222532F5930}" dt="2022-06-30T23:05:57.631" v="4056"/>
          <ac:cxnSpMkLst>
            <pc:docMk/>
            <pc:sldMk cId="2164870276" sldId="538"/>
            <ac:cxnSpMk id="74" creationId="{7D26D5EF-8B12-1D45-9F88-A4DF9F6293AB}"/>
          </ac:cxnSpMkLst>
        </pc:cxnChg>
        <pc:cxnChg chg="mod">
          <ac:chgData name="Arthur Liu" userId="57266d67-1d41-4103-859a-8797e8098ce0" providerId="ADAL" clId="{767C1434-E9A9-2D43-89A5-B222532F5930}" dt="2022-06-30T23:05:57.631" v="4056"/>
          <ac:cxnSpMkLst>
            <pc:docMk/>
            <pc:sldMk cId="2164870276" sldId="538"/>
            <ac:cxnSpMk id="75" creationId="{1A20AD6A-835F-BB4C-9F2F-9A8CAD6D66F3}"/>
          </ac:cxnSpMkLst>
        </pc:cxnChg>
        <pc:cxnChg chg="mod">
          <ac:chgData name="Arthur Liu" userId="57266d67-1d41-4103-859a-8797e8098ce0" providerId="ADAL" clId="{767C1434-E9A9-2D43-89A5-B222532F5930}" dt="2022-06-30T23:05:57.631" v="4056"/>
          <ac:cxnSpMkLst>
            <pc:docMk/>
            <pc:sldMk cId="2164870276" sldId="538"/>
            <ac:cxnSpMk id="76" creationId="{EC7207C8-0896-8246-AAB8-2F524A96D3DD}"/>
          </ac:cxnSpMkLst>
        </pc:cxnChg>
        <pc:cxnChg chg="mod">
          <ac:chgData name="Arthur Liu" userId="57266d67-1d41-4103-859a-8797e8098ce0" providerId="ADAL" clId="{767C1434-E9A9-2D43-89A5-B222532F5930}" dt="2022-06-30T23:05:57.631" v="4056"/>
          <ac:cxnSpMkLst>
            <pc:docMk/>
            <pc:sldMk cId="2164870276" sldId="538"/>
            <ac:cxnSpMk id="77" creationId="{0B119EAF-609F-B140-A3AE-2BB52E1C3F5F}"/>
          </ac:cxnSpMkLst>
        </pc:cxnChg>
        <pc:cxnChg chg="mod">
          <ac:chgData name="Arthur Liu" userId="57266d67-1d41-4103-859a-8797e8098ce0" providerId="ADAL" clId="{767C1434-E9A9-2D43-89A5-B222532F5930}" dt="2022-06-30T23:05:57.631" v="4056"/>
          <ac:cxnSpMkLst>
            <pc:docMk/>
            <pc:sldMk cId="2164870276" sldId="538"/>
            <ac:cxnSpMk id="78" creationId="{810A5C04-5065-8841-BA36-A89761D7AB8D}"/>
          </ac:cxnSpMkLst>
        </pc:cxnChg>
        <pc:cxnChg chg="mod">
          <ac:chgData name="Arthur Liu" userId="57266d67-1d41-4103-859a-8797e8098ce0" providerId="ADAL" clId="{767C1434-E9A9-2D43-89A5-B222532F5930}" dt="2022-06-30T23:05:57.631" v="4056"/>
          <ac:cxnSpMkLst>
            <pc:docMk/>
            <pc:sldMk cId="2164870276" sldId="538"/>
            <ac:cxnSpMk id="79" creationId="{3845AA4B-39F5-8D4A-A8BB-CDD45800431C}"/>
          </ac:cxnSpMkLst>
        </pc:cxnChg>
        <pc:cxnChg chg="mod">
          <ac:chgData name="Arthur Liu" userId="57266d67-1d41-4103-859a-8797e8098ce0" providerId="ADAL" clId="{767C1434-E9A9-2D43-89A5-B222532F5930}" dt="2022-06-30T23:05:57.631" v="4056"/>
          <ac:cxnSpMkLst>
            <pc:docMk/>
            <pc:sldMk cId="2164870276" sldId="538"/>
            <ac:cxnSpMk id="80" creationId="{5666B0AB-90FA-D245-B0DB-638002D74E62}"/>
          </ac:cxnSpMkLst>
        </pc:cxnChg>
        <pc:cxnChg chg="mod">
          <ac:chgData name="Arthur Liu" userId="57266d67-1d41-4103-859a-8797e8098ce0" providerId="ADAL" clId="{767C1434-E9A9-2D43-89A5-B222532F5930}" dt="2022-06-30T23:11:01.151" v="4334"/>
          <ac:cxnSpMkLst>
            <pc:docMk/>
            <pc:sldMk cId="2164870276" sldId="538"/>
            <ac:cxnSpMk id="119" creationId="{F3890F4F-70CC-4348-9E5C-2C1C67BD602A}"/>
          </ac:cxnSpMkLst>
        </pc:cxnChg>
        <pc:cxnChg chg="mod">
          <ac:chgData name="Arthur Liu" userId="57266d67-1d41-4103-859a-8797e8098ce0" providerId="ADAL" clId="{767C1434-E9A9-2D43-89A5-B222532F5930}" dt="2022-06-30T23:11:01.151" v="4334"/>
          <ac:cxnSpMkLst>
            <pc:docMk/>
            <pc:sldMk cId="2164870276" sldId="538"/>
            <ac:cxnSpMk id="120" creationId="{ACB4A531-8D0B-FA4C-971E-4F315992DB46}"/>
          </ac:cxnSpMkLst>
        </pc:cxnChg>
        <pc:cxnChg chg="mod">
          <ac:chgData name="Arthur Liu" userId="57266d67-1d41-4103-859a-8797e8098ce0" providerId="ADAL" clId="{767C1434-E9A9-2D43-89A5-B222532F5930}" dt="2022-06-30T23:11:01.151" v="4334"/>
          <ac:cxnSpMkLst>
            <pc:docMk/>
            <pc:sldMk cId="2164870276" sldId="538"/>
            <ac:cxnSpMk id="121" creationId="{E4E58136-5129-F249-B917-A560922794D5}"/>
          </ac:cxnSpMkLst>
        </pc:cxnChg>
        <pc:cxnChg chg="mod">
          <ac:chgData name="Arthur Liu" userId="57266d67-1d41-4103-859a-8797e8098ce0" providerId="ADAL" clId="{767C1434-E9A9-2D43-89A5-B222532F5930}" dt="2022-06-30T23:11:01.151" v="4334"/>
          <ac:cxnSpMkLst>
            <pc:docMk/>
            <pc:sldMk cId="2164870276" sldId="538"/>
            <ac:cxnSpMk id="122" creationId="{09FD9DE1-3904-F445-A447-86E58943B3DF}"/>
          </ac:cxnSpMkLst>
        </pc:cxnChg>
        <pc:cxnChg chg="mod">
          <ac:chgData name="Arthur Liu" userId="57266d67-1d41-4103-859a-8797e8098ce0" providerId="ADAL" clId="{767C1434-E9A9-2D43-89A5-B222532F5930}" dt="2022-06-30T23:11:01.151" v="4334"/>
          <ac:cxnSpMkLst>
            <pc:docMk/>
            <pc:sldMk cId="2164870276" sldId="538"/>
            <ac:cxnSpMk id="123" creationId="{BC0157C3-08BA-2E47-949B-FA767CC89870}"/>
          </ac:cxnSpMkLst>
        </pc:cxnChg>
        <pc:cxnChg chg="mod">
          <ac:chgData name="Arthur Liu" userId="57266d67-1d41-4103-859a-8797e8098ce0" providerId="ADAL" clId="{767C1434-E9A9-2D43-89A5-B222532F5930}" dt="2022-06-30T23:11:01.151" v="4334"/>
          <ac:cxnSpMkLst>
            <pc:docMk/>
            <pc:sldMk cId="2164870276" sldId="538"/>
            <ac:cxnSpMk id="124" creationId="{CCDA62AF-C866-6D4B-934F-5AD7DAA6CD81}"/>
          </ac:cxnSpMkLst>
        </pc:cxnChg>
        <pc:cxnChg chg="mod">
          <ac:chgData name="Arthur Liu" userId="57266d67-1d41-4103-859a-8797e8098ce0" providerId="ADAL" clId="{767C1434-E9A9-2D43-89A5-B222532F5930}" dt="2022-06-30T23:11:01.151" v="4334"/>
          <ac:cxnSpMkLst>
            <pc:docMk/>
            <pc:sldMk cId="2164870276" sldId="538"/>
            <ac:cxnSpMk id="125" creationId="{FBED9F08-52E6-9349-B85A-2A8C75595523}"/>
          </ac:cxnSpMkLst>
        </pc:cxnChg>
        <pc:cxnChg chg="mod">
          <ac:chgData name="Arthur Liu" userId="57266d67-1d41-4103-859a-8797e8098ce0" providerId="ADAL" clId="{767C1434-E9A9-2D43-89A5-B222532F5930}" dt="2022-06-30T23:11:01.151" v="4334"/>
          <ac:cxnSpMkLst>
            <pc:docMk/>
            <pc:sldMk cId="2164870276" sldId="538"/>
            <ac:cxnSpMk id="126" creationId="{38DB9DB7-7D57-464C-81D6-8E4B2B59A82D}"/>
          </ac:cxnSpMkLst>
        </pc:cxnChg>
        <pc:cxnChg chg="mod">
          <ac:chgData name="Arthur Liu" userId="57266d67-1d41-4103-859a-8797e8098ce0" providerId="ADAL" clId="{767C1434-E9A9-2D43-89A5-B222532F5930}" dt="2022-06-30T23:11:01.151" v="4334"/>
          <ac:cxnSpMkLst>
            <pc:docMk/>
            <pc:sldMk cId="2164870276" sldId="538"/>
            <ac:cxnSpMk id="127" creationId="{7399CE12-DEFF-3340-860B-598AD7C14D46}"/>
          </ac:cxnSpMkLst>
        </pc:cxnChg>
        <pc:cxnChg chg="mod">
          <ac:chgData name="Arthur Liu" userId="57266d67-1d41-4103-859a-8797e8098ce0" providerId="ADAL" clId="{767C1434-E9A9-2D43-89A5-B222532F5930}" dt="2022-06-30T23:11:01.151" v="4334"/>
          <ac:cxnSpMkLst>
            <pc:docMk/>
            <pc:sldMk cId="2164870276" sldId="538"/>
            <ac:cxnSpMk id="128" creationId="{E3C5E42E-94F0-CC42-8F61-18E258B621D2}"/>
          </ac:cxnSpMkLst>
        </pc:cxnChg>
        <pc:cxnChg chg="mod">
          <ac:chgData name="Arthur Liu" userId="57266d67-1d41-4103-859a-8797e8098ce0" providerId="ADAL" clId="{767C1434-E9A9-2D43-89A5-B222532F5930}" dt="2022-06-30T23:11:01.151" v="4334"/>
          <ac:cxnSpMkLst>
            <pc:docMk/>
            <pc:sldMk cId="2164870276" sldId="538"/>
            <ac:cxnSpMk id="129" creationId="{96C8FE76-E40E-7342-A6DB-148BAF383D09}"/>
          </ac:cxnSpMkLst>
        </pc:cxnChg>
        <pc:cxnChg chg="mod">
          <ac:chgData name="Arthur Liu" userId="57266d67-1d41-4103-859a-8797e8098ce0" providerId="ADAL" clId="{767C1434-E9A9-2D43-89A5-B222532F5930}" dt="2022-06-30T23:11:01.151" v="4334"/>
          <ac:cxnSpMkLst>
            <pc:docMk/>
            <pc:sldMk cId="2164870276" sldId="538"/>
            <ac:cxnSpMk id="130" creationId="{C1AD0C50-F539-FB4E-945F-00E0E1AF5AB8}"/>
          </ac:cxnSpMkLst>
        </pc:cxnChg>
      </pc:sldChg>
      <pc:sldChg chg="addSp delSp modSp add del mod">
        <pc:chgData name="Arthur Liu" userId="57266d67-1d41-4103-859a-8797e8098ce0" providerId="ADAL" clId="{767C1434-E9A9-2D43-89A5-B222532F5930}" dt="2022-06-30T23:10:47.255" v="4328" actId="20577"/>
        <pc:sldMkLst>
          <pc:docMk/>
          <pc:sldMk cId="983997593" sldId="539"/>
        </pc:sldMkLst>
        <pc:spChg chg="add mod">
          <ac:chgData name="Arthur Liu" userId="57266d67-1d41-4103-859a-8797e8098ce0" providerId="ADAL" clId="{767C1434-E9A9-2D43-89A5-B222532F5930}" dt="2022-06-30T23:10:47.255" v="4328" actId="20577"/>
          <ac:spMkLst>
            <pc:docMk/>
            <pc:sldMk cId="983997593" sldId="539"/>
            <ac:spMk id="3" creationId="{F9DA6224-3545-DC49-857A-CCEAA53C546B}"/>
          </ac:spMkLst>
        </pc:spChg>
        <pc:spChg chg="mod">
          <ac:chgData name="Arthur Liu" userId="57266d67-1d41-4103-859a-8797e8098ce0" providerId="ADAL" clId="{767C1434-E9A9-2D43-89A5-B222532F5930}" dt="2022-06-30T23:03:41.703" v="4008" actId="20577"/>
          <ac:spMkLst>
            <pc:docMk/>
            <pc:sldMk cId="983997593" sldId="539"/>
            <ac:spMk id="6" creationId="{F065ED49-EC14-EE47-A435-F6E4DC4D8FC7}"/>
          </ac:spMkLst>
        </pc:spChg>
        <pc:spChg chg="mod">
          <ac:chgData name="Arthur Liu" userId="57266d67-1d41-4103-859a-8797e8098ce0" providerId="ADAL" clId="{767C1434-E9A9-2D43-89A5-B222532F5930}" dt="2022-06-30T23:10:47.255" v="4328" actId="20577"/>
          <ac:spMkLst>
            <pc:docMk/>
            <pc:sldMk cId="983997593" sldId="539"/>
            <ac:spMk id="8" creationId="{37484CB3-2B24-3042-B352-B4818534CF88}"/>
          </ac:spMkLst>
        </pc:spChg>
        <pc:spChg chg="mod">
          <ac:chgData name="Arthur Liu" userId="57266d67-1d41-4103-859a-8797e8098ce0" providerId="ADAL" clId="{767C1434-E9A9-2D43-89A5-B222532F5930}" dt="2022-06-30T23:10:47.255" v="4328" actId="20577"/>
          <ac:spMkLst>
            <pc:docMk/>
            <pc:sldMk cId="983997593" sldId="539"/>
            <ac:spMk id="9" creationId="{7EFBE517-F215-7344-8E16-C6B5975A546E}"/>
          </ac:spMkLst>
        </pc:spChg>
        <pc:spChg chg="mod">
          <ac:chgData name="Arthur Liu" userId="57266d67-1d41-4103-859a-8797e8098ce0" providerId="ADAL" clId="{767C1434-E9A9-2D43-89A5-B222532F5930}" dt="2022-06-30T23:10:47.255" v="4328" actId="20577"/>
          <ac:spMkLst>
            <pc:docMk/>
            <pc:sldMk cId="983997593" sldId="539"/>
            <ac:spMk id="10" creationId="{D9A7B218-1449-8640-8B69-9D4FF1B7B390}"/>
          </ac:spMkLst>
        </pc:spChg>
        <pc:spChg chg="mod">
          <ac:chgData name="Arthur Liu" userId="57266d67-1d41-4103-859a-8797e8098ce0" providerId="ADAL" clId="{767C1434-E9A9-2D43-89A5-B222532F5930}" dt="2022-06-30T23:10:47.255" v="4328" actId="20577"/>
          <ac:spMkLst>
            <pc:docMk/>
            <pc:sldMk cId="983997593" sldId="539"/>
            <ac:spMk id="21" creationId="{F3E6F298-EE49-2347-AD88-1BCB82053435}"/>
          </ac:spMkLst>
        </pc:spChg>
        <pc:spChg chg="mod">
          <ac:chgData name="Arthur Liu" userId="57266d67-1d41-4103-859a-8797e8098ce0" providerId="ADAL" clId="{767C1434-E9A9-2D43-89A5-B222532F5930}" dt="2022-06-30T23:10:47.255" v="4328" actId="20577"/>
          <ac:spMkLst>
            <pc:docMk/>
            <pc:sldMk cId="983997593" sldId="539"/>
            <ac:spMk id="22" creationId="{42FA092C-B99F-1F47-A2A4-91C5DDC11FE5}"/>
          </ac:spMkLst>
        </pc:spChg>
        <pc:spChg chg="mod">
          <ac:chgData name="Arthur Liu" userId="57266d67-1d41-4103-859a-8797e8098ce0" providerId="ADAL" clId="{767C1434-E9A9-2D43-89A5-B222532F5930}" dt="2022-06-30T23:10:47.255" v="4328" actId="20577"/>
          <ac:spMkLst>
            <pc:docMk/>
            <pc:sldMk cId="983997593" sldId="539"/>
            <ac:spMk id="23" creationId="{94C7A786-C240-B748-AD70-E95CF197956A}"/>
          </ac:spMkLst>
        </pc:spChg>
        <pc:spChg chg="mod">
          <ac:chgData name="Arthur Liu" userId="57266d67-1d41-4103-859a-8797e8098ce0" providerId="ADAL" clId="{767C1434-E9A9-2D43-89A5-B222532F5930}" dt="2022-06-30T23:10:47.255" v="4328" actId="20577"/>
          <ac:spMkLst>
            <pc:docMk/>
            <pc:sldMk cId="983997593" sldId="539"/>
            <ac:spMk id="24" creationId="{9B827DA6-5681-ED44-ACB5-39C0D9B9EBC2}"/>
          </ac:spMkLst>
        </pc:spChg>
        <pc:spChg chg="mod">
          <ac:chgData name="Arthur Liu" userId="57266d67-1d41-4103-859a-8797e8098ce0" providerId="ADAL" clId="{767C1434-E9A9-2D43-89A5-B222532F5930}" dt="2022-06-30T23:10:47.255" v="4328" actId="20577"/>
          <ac:spMkLst>
            <pc:docMk/>
            <pc:sldMk cId="983997593" sldId="539"/>
            <ac:spMk id="25" creationId="{02AF75BD-D5C3-0C4C-A645-672A604B0B1C}"/>
          </ac:spMkLst>
        </pc:spChg>
        <pc:spChg chg="mod">
          <ac:chgData name="Arthur Liu" userId="57266d67-1d41-4103-859a-8797e8098ce0" providerId="ADAL" clId="{767C1434-E9A9-2D43-89A5-B222532F5930}" dt="2022-06-30T23:10:47.255" v="4328" actId="20577"/>
          <ac:spMkLst>
            <pc:docMk/>
            <pc:sldMk cId="983997593" sldId="539"/>
            <ac:spMk id="26" creationId="{CBFE4CF9-4C46-3B40-B07A-A6FCCAF6C239}"/>
          </ac:spMkLst>
        </pc:spChg>
        <pc:spChg chg="mod">
          <ac:chgData name="Arthur Liu" userId="57266d67-1d41-4103-859a-8797e8098ce0" providerId="ADAL" clId="{767C1434-E9A9-2D43-89A5-B222532F5930}" dt="2022-06-30T23:10:47.255" v="4328" actId="20577"/>
          <ac:spMkLst>
            <pc:docMk/>
            <pc:sldMk cId="983997593" sldId="539"/>
            <ac:spMk id="27" creationId="{9EFA40AC-955E-F04F-BD94-2508993B57A7}"/>
          </ac:spMkLst>
        </pc:spChg>
        <pc:spChg chg="mod">
          <ac:chgData name="Arthur Liu" userId="57266d67-1d41-4103-859a-8797e8098ce0" providerId="ADAL" clId="{767C1434-E9A9-2D43-89A5-B222532F5930}" dt="2022-06-30T23:10:47.255" v="4328" actId="20577"/>
          <ac:spMkLst>
            <pc:docMk/>
            <pc:sldMk cId="983997593" sldId="539"/>
            <ac:spMk id="29" creationId="{320F1821-EF5B-B648-9D69-1B578AF7EF34}"/>
          </ac:spMkLst>
        </pc:spChg>
        <pc:spChg chg="mod">
          <ac:chgData name="Arthur Liu" userId="57266d67-1d41-4103-859a-8797e8098ce0" providerId="ADAL" clId="{767C1434-E9A9-2D43-89A5-B222532F5930}" dt="2022-06-30T23:10:47.255" v="4328" actId="20577"/>
          <ac:spMkLst>
            <pc:docMk/>
            <pc:sldMk cId="983997593" sldId="539"/>
            <ac:spMk id="30" creationId="{6B899B53-1FC4-5E4E-A9CE-09D5CE2847B9}"/>
          </ac:spMkLst>
        </pc:spChg>
        <pc:spChg chg="mod">
          <ac:chgData name="Arthur Liu" userId="57266d67-1d41-4103-859a-8797e8098ce0" providerId="ADAL" clId="{767C1434-E9A9-2D43-89A5-B222532F5930}" dt="2022-06-30T23:10:47.255" v="4328" actId="20577"/>
          <ac:spMkLst>
            <pc:docMk/>
            <pc:sldMk cId="983997593" sldId="539"/>
            <ac:spMk id="31" creationId="{CE4D3A92-D829-4648-A525-8B7DCE00B831}"/>
          </ac:spMkLst>
        </pc:spChg>
        <pc:spChg chg="mod">
          <ac:chgData name="Arthur Liu" userId="57266d67-1d41-4103-859a-8797e8098ce0" providerId="ADAL" clId="{767C1434-E9A9-2D43-89A5-B222532F5930}" dt="2022-06-30T23:10:47.255" v="4328" actId="20577"/>
          <ac:spMkLst>
            <pc:docMk/>
            <pc:sldMk cId="983997593" sldId="539"/>
            <ac:spMk id="32" creationId="{AB670566-6B05-8E48-8673-1705BA548511}"/>
          </ac:spMkLst>
        </pc:spChg>
        <pc:spChg chg="add del mod">
          <ac:chgData name="Arthur Liu" userId="57266d67-1d41-4103-859a-8797e8098ce0" providerId="ADAL" clId="{767C1434-E9A9-2D43-89A5-B222532F5930}" dt="2022-06-30T23:04:35.698" v="4023"/>
          <ac:spMkLst>
            <pc:docMk/>
            <pc:sldMk cId="983997593" sldId="539"/>
            <ac:spMk id="41" creationId="{29EDB753-34AA-EC44-B596-E08924CB1E43}"/>
          </ac:spMkLst>
        </pc:spChg>
        <pc:spChg chg="add mod">
          <ac:chgData name="Arthur Liu" userId="57266d67-1d41-4103-859a-8797e8098ce0" providerId="ADAL" clId="{767C1434-E9A9-2D43-89A5-B222532F5930}" dt="2022-06-30T23:10:47.255" v="4328" actId="20577"/>
          <ac:spMkLst>
            <pc:docMk/>
            <pc:sldMk cId="983997593" sldId="539"/>
            <ac:spMk id="42" creationId="{210A0F80-4B34-3842-8266-1A58321D6954}"/>
          </ac:spMkLst>
        </pc:spChg>
        <pc:spChg chg="add mod">
          <ac:chgData name="Arthur Liu" userId="57266d67-1d41-4103-859a-8797e8098ce0" providerId="ADAL" clId="{767C1434-E9A9-2D43-89A5-B222532F5930}" dt="2022-06-30T23:10:47.255" v="4328" actId="20577"/>
          <ac:spMkLst>
            <pc:docMk/>
            <pc:sldMk cId="983997593" sldId="539"/>
            <ac:spMk id="45" creationId="{754E485F-1C33-D444-B408-D1300069EA40}"/>
          </ac:spMkLst>
        </pc:spChg>
        <pc:spChg chg="add mod">
          <ac:chgData name="Arthur Liu" userId="57266d67-1d41-4103-859a-8797e8098ce0" providerId="ADAL" clId="{767C1434-E9A9-2D43-89A5-B222532F5930}" dt="2022-06-30T23:10:47.255" v="4328" actId="20577"/>
          <ac:spMkLst>
            <pc:docMk/>
            <pc:sldMk cId="983997593" sldId="539"/>
            <ac:spMk id="46" creationId="{DE0AD9FE-0C93-D043-9EF9-FCDF439771E1}"/>
          </ac:spMkLst>
        </pc:spChg>
        <pc:spChg chg="add mod">
          <ac:chgData name="Arthur Liu" userId="57266d67-1d41-4103-859a-8797e8098ce0" providerId="ADAL" clId="{767C1434-E9A9-2D43-89A5-B222532F5930}" dt="2022-06-30T23:10:47.255" v="4328" actId="20577"/>
          <ac:spMkLst>
            <pc:docMk/>
            <pc:sldMk cId="983997593" sldId="539"/>
            <ac:spMk id="48" creationId="{A797FEEC-A866-304C-AE99-DBB73A3B1491}"/>
          </ac:spMkLst>
        </pc:spChg>
        <pc:spChg chg="add mod">
          <ac:chgData name="Arthur Liu" userId="57266d67-1d41-4103-859a-8797e8098ce0" providerId="ADAL" clId="{767C1434-E9A9-2D43-89A5-B222532F5930}" dt="2022-06-30T23:10:47.255" v="4328" actId="20577"/>
          <ac:spMkLst>
            <pc:docMk/>
            <pc:sldMk cId="983997593" sldId="539"/>
            <ac:spMk id="50" creationId="{FE99B6E3-419D-DD45-8024-CE1C35DDFB77}"/>
          </ac:spMkLst>
        </pc:spChg>
        <pc:spChg chg="add mod">
          <ac:chgData name="Arthur Liu" userId="57266d67-1d41-4103-859a-8797e8098ce0" providerId="ADAL" clId="{767C1434-E9A9-2D43-89A5-B222532F5930}" dt="2022-06-30T23:10:47.255" v="4328" actId="20577"/>
          <ac:spMkLst>
            <pc:docMk/>
            <pc:sldMk cId="983997593" sldId="539"/>
            <ac:spMk id="52" creationId="{90F53E95-B998-A347-98A4-8C0B72CBC498}"/>
          </ac:spMkLst>
        </pc:spChg>
        <pc:spChg chg="add mod">
          <ac:chgData name="Arthur Liu" userId="57266d67-1d41-4103-859a-8797e8098ce0" providerId="ADAL" clId="{767C1434-E9A9-2D43-89A5-B222532F5930}" dt="2022-06-30T23:10:47.255" v="4328" actId="20577"/>
          <ac:spMkLst>
            <pc:docMk/>
            <pc:sldMk cId="983997593" sldId="539"/>
            <ac:spMk id="54" creationId="{A3D45ABB-5981-484A-B11A-AA87CDCBEE74}"/>
          </ac:spMkLst>
        </pc:spChg>
        <pc:spChg chg="mod">
          <ac:chgData name="Arthur Liu" userId="57266d67-1d41-4103-859a-8797e8098ce0" providerId="ADAL" clId="{767C1434-E9A9-2D43-89A5-B222532F5930}" dt="2022-06-30T23:10:47.255" v="4328" actId="20577"/>
          <ac:spMkLst>
            <pc:docMk/>
            <pc:sldMk cId="983997593" sldId="539"/>
            <ac:spMk id="61" creationId="{B246FDF9-7563-DF4A-A527-DADB59F147A0}"/>
          </ac:spMkLst>
        </pc:spChg>
        <pc:spChg chg="mod">
          <ac:chgData name="Arthur Liu" userId="57266d67-1d41-4103-859a-8797e8098ce0" providerId="ADAL" clId="{767C1434-E9A9-2D43-89A5-B222532F5930}" dt="2022-06-30T23:10:47.255" v="4328" actId="20577"/>
          <ac:spMkLst>
            <pc:docMk/>
            <pc:sldMk cId="983997593" sldId="539"/>
            <ac:spMk id="62" creationId="{F2378003-EC13-6144-A1BF-2D0A0689C2FF}"/>
          </ac:spMkLst>
        </pc:spChg>
        <pc:spChg chg="mod">
          <ac:chgData name="Arthur Liu" userId="57266d67-1d41-4103-859a-8797e8098ce0" providerId="ADAL" clId="{767C1434-E9A9-2D43-89A5-B222532F5930}" dt="2022-06-30T23:10:47.255" v="4328" actId="20577"/>
          <ac:spMkLst>
            <pc:docMk/>
            <pc:sldMk cId="983997593" sldId="539"/>
            <ac:spMk id="63" creationId="{E612C575-8D00-5840-B365-F4D21AEE9474}"/>
          </ac:spMkLst>
        </pc:spChg>
        <pc:spChg chg="mod">
          <ac:chgData name="Arthur Liu" userId="57266d67-1d41-4103-859a-8797e8098ce0" providerId="ADAL" clId="{767C1434-E9A9-2D43-89A5-B222532F5930}" dt="2022-06-30T23:10:47.255" v="4328" actId="20577"/>
          <ac:spMkLst>
            <pc:docMk/>
            <pc:sldMk cId="983997593" sldId="539"/>
            <ac:spMk id="64" creationId="{A3A1883A-0634-474A-9FED-E1CA1DC06BBA}"/>
          </ac:spMkLst>
        </pc:spChg>
        <pc:spChg chg="mod">
          <ac:chgData name="Arthur Liu" userId="57266d67-1d41-4103-859a-8797e8098ce0" providerId="ADAL" clId="{767C1434-E9A9-2D43-89A5-B222532F5930}" dt="2022-06-30T23:10:47.255" v="4328" actId="20577"/>
          <ac:spMkLst>
            <pc:docMk/>
            <pc:sldMk cId="983997593" sldId="539"/>
            <ac:spMk id="65" creationId="{5B37DD17-6012-604D-866D-865F76CBC732}"/>
          </ac:spMkLst>
        </pc:spChg>
        <pc:spChg chg="add mod">
          <ac:chgData name="Arthur Liu" userId="57266d67-1d41-4103-859a-8797e8098ce0" providerId="ADAL" clId="{767C1434-E9A9-2D43-89A5-B222532F5930}" dt="2022-06-30T23:10:47.255" v="4328" actId="20577"/>
          <ac:spMkLst>
            <pc:docMk/>
            <pc:sldMk cId="983997593" sldId="539"/>
            <ac:spMk id="68" creationId="{9F238F79-C8B9-624C-A832-22FC37FB8203}"/>
          </ac:spMkLst>
        </pc:spChg>
        <pc:spChg chg="add mod">
          <ac:chgData name="Arthur Liu" userId="57266d67-1d41-4103-859a-8797e8098ce0" providerId="ADAL" clId="{767C1434-E9A9-2D43-89A5-B222532F5930}" dt="2022-06-30T23:10:47.255" v="4328" actId="20577"/>
          <ac:spMkLst>
            <pc:docMk/>
            <pc:sldMk cId="983997593" sldId="539"/>
            <ac:spMk id="69" creationId="{4A0446E9-527B-574F-9D18-358B95F9E87C}"/>
          </ac:spMkLst>
        </pc:spChg>
        <pc:spChg chg="add mod">
          <ac:chgData name="Arthur Liu" userId="57266d67-1d41-4103-859a-8797e8098ce0" providerId="ADAL" clId="{767C1434-E9A9-2D43-89A5-B222532F5930}" dt="2022-06-30T23:10:47.255" v="4328" actId="20577"/>
          <ac:spMkLst>
            <pc:docMk/>
            <pc:sldMk cId="983997593" sldId="539"/>
            <ac:spMk id="70" creationId="{151FE36F-E112-144C-8B7C-5C5CDF5A268D}"/>
          </ac:spMkLst>
        </pc:spChg>
        <pc:spChg chg="add mod">
          <ac:chgData name="Arthur Liu" userId="57266d67-1d41-4103-859a-8797e8098ce0" providerId="ADAL" clId="{767C1434-E9A9-2D43-89A5-B222532F5930}" dt="2022-06-30T23:10:47.255" v="4328" actId="20577"/>
          <ac:spMkLst>
            <pc:docMk/>
            <pc:sldMk cId="983997593" sldId="539"/>
            <ac:spMk id="71" creationId="{C680A694-9790-3349-8411-745D0EE77203}"/>
          </ac:spMkLst>
        </pc:spChg>
        <pc:spChg chg="add mod">
          <ac:chgData name="Arthur Liu" userId="57266d67-1d41-4103-859a-8797e8098ce0" providerId="ADAL" clId="{767C1434-E9A9-2D43-89A5-B222532F5930}" dt="2022-06-30T23:10:47.255" v="4328" actId="20577"/>
          <ac:spMkLst>
            <pc:docMk/>
            <pc:sldMk cId="983997593" sldId="539"/>
            <ac:spMk id="72" creationId="{D264F10C-90EE-B346-A2B4-06E1B1BF7030}"/>
          </ac:spMkLst>
        </pc:spChg>
        <pc:spChg chg="add mod">
          <ac:chgData name="Arthur Liu" userId="57266d67-1d41-4103-859a-8797e8098ce0" providerId="ADAL" clId="{767C1434-E9A9-2D43-89A5-B222532F5930}" dt="2022-06-30T23:10:47.255" v="4328" actId="20577"/>
          <ac:spMkLst>
            <pc:docMk/>
            <pc:sldMk cId="983997593" sldId="539"/>
            <ac:spMk id="73" creationId="{67354E99-EF39-F542-B9AA-7C1DAAACC5B3}"/>
          </ac:spMkLst>
        </pc:spChg>
        <pc:spChg chg="add mod">
          <ac:chgData name="Arthur Liu" userId="57266d67-1d41-4103-859a-8797e8098ce0" providerId="ADAL" clId="{767C1434-E9A9-2D43-89A5-B222532F5930}" dt="2022-06-30T23:10:47.255" v="4328" actId="20577"/>
          <ac:spMkLst>
            <pc:docMk/>
            <pc:sldMk cId="983997593" sldId="539"/>
            <ac:spMk id="74" creationId="{1069E44F-BC04-9746-8362-EA2274B6DC69}"/>
          </ac:spMkLst>
        </pc:spChg>
        <pc:grpChg chg="add mod">
          <ac:chgData name="Arthur Liu" userId="57266d67-1d41-4103-859a-8797e8098ce0" providerId="ADAL" clId="{767C1434-E9A9-2D43-89A5-B222532F5930}" dt="2022-06-30T23:10:47.255" v="4328" actId="20577"/>
          <ac:grpSpMkLst>
            <pc:docMk/>
            <pc:sldMk cId="983997593" sldId="539"/>
            <ac:grpSpMk id="11" creationId="{2C6AE110-E2F9-2D43-A528-70BA120DC67C}"/>
          </ac:grpSpMkLst>
        </pc:grpChg>
        <pc:grpChg chg="mod">
          <ac:chgData name="Arthur Liu" userId="57266d67-1d41-4103-859a-8797e8098ce0" providerId="ADAL" clId="{767C1434-E9A9-2D43-89A5-B222532F5930}" dt="2022-06-30T23:10:47.255" v="4328" actId="20577"/>
          <ac:grpSpMkLst>
            <pc:docMk/>
            <pc:sldMk cId="983997593" sldId="539"/>
            <ac:grpSpMk id="67" creationId="{CF71106E-2E05-AC43-ABA1-F63E8464CAE3}"/>
          </ac:grpSpMkLst>
        </pc:grpChg>
        <pc:cxnChg chg="mod">
          <ac:chgData name="Arthur Liu" userId="57266d67-1d41-4103-859a-8797e8098ce0" providerId="ADAL" clId="{767C1434-E9A9-2D43-89A5-B222532F5930}" dt="2022-06-30T23:10:47.255" v="4328" actId="20577"/>
          <ac:cxnSpMkLst>
            <pc:docMk/>
            <pc:sldMk cId="983997593" sldId="539"/>
            <ac:cxnSpMk id="43" creationId="{0CA523FF-6CDE-A347-83DE-EDBAC8F3893A}"/>
          </ac:cxnSpMkLst>
        </pc:cxnChg>
        <pc:cxnChg chg="mod">
          <ac:chgData name="Arthur Liu" userId="57266d67-1d41-4103-859a-8797e8098ce0" providerId="ADAL" clId="{767C1434-E9A9-2D43-89A5-B222532F5930}" dt="2022-06-30T23:10:47.255" v="4328" actId="20577"/>
          <ac:cxnSpMkLst>
            <pc:docMk/>
            <pc:sldMk cId="983997593" sldId="539"/>
            <ac:cxnSpMk id="44" creationId="{B53AC4F3-C20D-B44E-BC66-76D76A0D8452}"/>
          </ac:cxnSpMkLst>
        </pc:cxnChg>
        <pc:cxnChg chg="mod">
          <ac:chgData name="Arthur Liu" userId="57266d67-1d41-4103-859a-8797e8098ce0" providerId="ADAL" clId="{767C1434-E9A9-2D43-89A5-B222532F5930}" dt="2022-06-30T23:10:47.255" v="4328" actId="20577"/>
          <ac:cxnSpMkLst>
            <pc:docMk/>
            <pc:sldMk cId="983997593" sldId="539"/>
            <ac:cxnSpMk id="47" creationId="{0B1527AC-65A6-BE46-8C67-369E84F58013}"/>
          </ac:cxnSpMkLst>
        </pc:cxnChg>
        <pc:cxnChg chg="mod">
          <ac:chgData name="Arthur Liu" userId="57266d67-1d41-4103-859a-8797e8098ce0" providerId="ADAL" clId="{767C1434-E9A9-2D43-89A5-B222532F5930}" dt="2022-06-30T23:10:47.255" v="4328" actId="20577"/>
          <ac:cxnSpMkLst>
            <pc:docMk/>
            <pc:sldMk cId="983997593" sldId="539"/>
            <ac:cxnSpMk id="49" creationId="{BD6B9EC2-61AD-6342-A354-846069041C8D}"/>
          </ac:cxnSpMkLst>
        </pc:cxnChg>
        <pc:cxnChg chg="mod">
          <ac:chgData name="Arthur Liu" userId="57266d67-1d41-4103-859a-8797e8098ce0" providerId="ADAL" clId="{767C1434-E9A9-2D43-89A5-B222532F5930}" dt="2022-06-30T23:10:47.255" v="4328" actId="20577"/>
          <ac:cxnSpMkLst>
            <pc:docMk/>
            <pc:sldMk cId="983997593" sldId="539"/>
            <ac:cxnSpMk id="51" creationId="{E90BC591-EA08-3D47-AE49-2E86EB156448}"/>
          </ac:cxnSpMkLst>
        </pc:cxnChg>
        <pc:cxnChg chg="mod">
          <ac:chgData name="Arthur Liu" userId="57266d67-1d41-4103-859a-8797e8098ce0" providerId="ADAL" clId="{767C1434-E9A9-2D43-89A5-B222532F5930}" dt="2022-06-30T23:10:47.255" v="4328" actId="20577"/>
          <ac:cxnSpMkLst>
            <pc:docMk/>
            <pc:sldMk cId="983997593" sldId="539"/>
            <ac:cxnSpMk id="53" creationId="{1B972063-A5FA-D54B-9F94-666F9C26F2F5}"/>
          </ac:cxnSpMkLst>
        </pc:cxnChg>
        <pc:cxnChg chg="mod">
          <ac:chgData name="Arthur Liu" userId="57266d67-1d41-4103-859a-8797e8098ce0" providerId="ADAL" clId="{767C1434-E9A9-2D43-89A5-B222532F5930}" dt="2022-06-30T23:10:47.255" v="4328" actId="20577"/>
          <ac:cxnSpMkLst>
            <pc:docMk/>
            <pc:sldMk cId="983997593" sldId="539"/>
            <ac:cxnSpMk id="55" creationId="{F4E0C017-BC7B-864C-860E-D789094DBBFF}"/>
          </ac:cxnSpMkLst>
        </pc:cxnChg>
        <pc:cxnChg chg="mod">
          <ac:chgData name="Arthur Liu" userId="57266d67-1d41-4103-859a-8797e8098ce0" providerId="ADAL" clId="{767C1434-E9A9-2D43-89A5-B222532F5930}" dt="2022-06-30T23:10:47.255" v="4328" actId="20577"/>
          <ac:cxnSpMkLst>
            <pc:docMk/>
            <pc:sldMk cId="983997593" sldId="539"/>
            <ac:cxnSpMk id="56" creationId="{F4098675-FC71-D344-B46A-1BDAF2F3592F}"/>
          </ac:cxnSpMkLst>
        </pc:cxnChg>
        <pc:cxnChg chg="mod">
          <ac:chgData name="Arthur Liu" userId="57266d67-1d41-4103-859a-8797e8098ce0" providerId="ADAL" clId="{767C1434-E9A9-2D43-89A5-B222532F5930}" dt="2022-06-30T23:10:47.255" v="4328" actId="20577"/>
          <ac:cxnSpMkLst>
            <pc:docMk/>
            <pc:sldMk cId="983997593" sldId="539"/>
            <ac:cxnSpMk id="57" creationId="{B58921EA-51FA-214C-9483-0714A613E3F1}"/>
          </ac:cxnSpMkLst>
        </pc:cxnChg>
        <pc:cxnChg chg="mod">
          <ac:chgData name="Arthur Liu" userId="57266d67-1d41-4103-859a-8797e8098ce0" providerId="ADAL" clId="{767C1434-E9A9-2D43-89A5-B222532F5930}" dt="2022-06-30T23:10:47.255" v="4328" actId="20577"/>
          <ac:cxnSpMkLst>
            <pc:docMk/>
            <pc:sldMk cId="983997593" sldId="539"/>
            <ac:cxnSpMk id="58" creationId="{4ADA98C9-90C4-F743-9978-8F022C384BD5}"/>
          </ac:cxnSpMkLst>
        </pc:cxnChg>
        <pc:cxnChg chg="mod">
          <ac:chgData name="Arthur Liu" userId="57266d67-1d41-4103-859a-8797e8098ce0" providerId="ADAL" clId="{767C1434-E9A9-2D43-89A5-B222532F5930}" dt="2022-06-30T23:10:47.255" v="4328" actId="20577"/>
          <ac:cxnSpMkLst>
            <pc:docMk/>
            <pc:sldMk cId="983997593" sldId="539"/>
            <ac:cxnSpMk id="59" creationId="{77EBBA89-1FA2-E141-8080-14844BE58BCF}"/>
          </ac:cxnSpMkLst>
        </pc:cxnChg>
        <pc:cxnChg chg="mod">
          <ac:chgData name="Arthur Liu" userId="57266d67-1d41-4103-859a-8797e8098ce0" providerId="ADAL" clId="{767C1434-E9A9-2D43-89A5-B222532F5930}" dt="2022-06-30T23:10:47.255" v="4328" actId="20577"/>
          <ac:cxnSpMkLst>
            <pc:docMk/>
            <pc:sldMk cId="983997593" sldId="539"/>
            <ac:cxnSpMk id="60" creationId="{A4FA677B-8D74-1148-94E9-976B977AE902}"/>
          </ac:cxnSpMkLst>
        </pc:cxnChg>
      </pc:sldChg>
      <pc:sldChg chg="delSp modSp add mod">
        <pc:chgData name="Arthur Liu" userId="57266d67-1d41-4103-859a-8797e8098ce0" providerId="ADAL" clId="{767C1434-E9A9-2D43-89A5-B222532F5930}" dt="2022-06-30T23:16:25.979" v="4495" actId="478"/>
        <pc:sldMkLst>
          <pc:docMk/>
          <pc:sldMk cId="730913741" sldId="540"/>
        </pc:sldMkLst>
        <pc:spChg chg="mod">
          <ac:chgData name="Arthur Liu" userId="57266d67-1d41-4103-859a-8797e8098ce0" providerId="ADAL" clId="{767C1434-E9A9-2D43-89A5-B222532F5930}" dt="2022-06-30T23:08:27.035" v="4266" actId="20577"/>
          <ac:spMkLst>
            <pc:docMk/>
            <pc:sldMk cId="730913741" sldId="540"/>
            <ac:spMk id="2" creationId="{B042E53C-AFB7-B845-BE17-DB7334F97E4D}"/>
          </ac:spMkLst>
        </pc:spChg>
        <pc:spChg chg="mod">
          <ac:chgData name="Arthur Liu" userId="57266d67-1d41-4103-859a-8797e8098ce0" providerId="ADAL" clId="{767C1434-E9A9-2D43-89A5-B222532F5930}" dt="2022-06-30T23:11:53.888" v="4352" actId="20577"/>
          <ac:spMkLst>
            <pc:docMk/>
            <pc:sldMk cId="730913741" sldId="540"/>
            <ac:spMk id="3" creationId="{F9DA6224-3545-DC49-857A-CCEAA53C546B}"/>
          </ac:spMkLst>
        </pc:spChg>
        <pc:spChg chg="mod">
          <ac:chgData name="Arthur Liu" userId="57266d67-1d41-4103-859a-8797e8098ce0" providerId="ADAL" clId="{767C1434-E9A9-2D43-89A5-B222532F5930}" dt="2022-06-30T23:08:38.849" v="4268" actId="207"/>
          <ac:spMkLst>
            <pc:docMk/>
            <pc:sldMk cId="730913741" sldId="540"/>
            <ac:spMk id="6" creationId="{F065ED49-EC14-EE47-A435-F6E4DC4D8FC7}"/>
          </ac:spMkLst>
        </pc:spChg>
        <pc:spChg chg="mod">
          <ac:chgData name="Arthur Liu" userId="57266d67-1d41-4103-859a-8797e8098ce0" providerId="ADAL" clId="{767C1434-E9A9-2D43-89A5-B222532F5930}" dt="2022-06-30T23:11:53.888" v="4352" actId="20577"/>
          <ac:spMkLst>
            <pc:docMk/>
            <pc:sldMk cId="730913741" sldId="540"/>
            <ac:spMk id="8" creationId="{37484CB3-2B24-3042-B352-B4818534CF88}"/>
          </ac:spMkLst>
        </pc:spChg>
        <pc:spChg chg="mod">
          <ac:chgData name="Arthur Liu" userId="57266d67-1d41-4103-859a-8797e8098ce0" providerId="ADAL" clId="{767C1434-E9A9-2D43-89A5-B222532F5930}" dt="2022-06-30T23:11:53.888" v="4352" actId="20577"/>
          <ac:spMkLst>
            <pc:docMk/>
            <pc:sldMk cId="730913741" sldId="540"/>
            <ac:spMk id="9" creationId="{7EFBE517-F215-7344-8E16-C6B5975A546E}"/>
          </ac:spMkLst>
        </pc:spChg>
        <pc:spChg chg="mod">
          <ac:chgData name="Arthur Liu" userId="57266d67-1d41-4103-859a-8797e8098ce0" providerId="ADAL" clId="{767C1434-E9A9-2D43-89A5-B222532F5930}" dt="2022-06-30T23:11:53.888" v="4352" actId="20577"/>
          <ac:spMkLst>
            <pc:docMk/>
            <pc:sldMk cId="730913741" sldId="540"/>
            <ac:spMk id="10" creationId="{D9A7B218-1449-8640-8B69-9D4FF1B7B390}"/>
          </ac:spMkLst>
        </pc:spChg>
        <pc:spChg chg="mod">
          <ac:chgData name="Arthur Liu" userId="57266d67-1d41-4103-859a-8797e8098ce0" providerId="ADAL" clId="{767C1434-E9A9-2D43-89A5-B222532F5930}" dt="2022-06-30T23:11:53.888" v="4352" actId="20577"/>
          <ac:spMkLst>
            <pc:docMk/>
            <pc:sldMk cId="730913741" sldId="540"/>
            <ac:spMk id="21" creationId="{F3E6F298-EE49-2347-AD88-1BCB82053435}"/>
          </ac:spMkLst>
        </pc:spChg>
        <pc:spChg chg="mod">
          <ac:chgData name="Arthur Liu" userId="57266d67-1d41-4103-859a-8797e8098ce0" providerId="ADAL" clId="{767C1434-E9A9-2D43-89A5-B222532F5930}" dt="2022-06-30T23:11:53.888" v="4352" actId="20577"/>
          <ac:spMkLst>
            <pc:docMk/>
            <pc:sldMk cId="730913741" sldId="540"/>
            <ac:spMk id="22" creationId="{42FA092C-B99F-1F47-A2A4-91C5DDC11FE5}"/>
          </ac:spMkLst>
        </pc:spChg>
        <pc:spChg chg="mod">
          <ac:chgData name="Arthur Liu" userId="57266d67-1d41-4103-859a-8797e8098ce0" providerId="ADAL" clId="{767C1434-E9A9-2D43-89A5-B222532F5930}" dt="2022-06-30T23:11:53.888" v="4352" actId="20577"/>
          <ac:spMkLst>
            <pc:docMk/>
            <pc:sldMk cId="730913741" sldId="540"/>
            <ac:spMk id="23" creationId="{94C7A786-C240-B748-AD70-E95CF197956A}"/>
          </ac:spMkLst>
        </pc:spChg>
        <pc:spChg chg="mod">
          <ac:chgData name="Arthur Liu" userId="57266d67-1d41-4103-859a-8797e8098ce0" providerId="ADAL" clId="{767C1434-E9A9-2D43-89A5-B222532F5930}" dt="2022-06-30T23:11:53.888" v="4352" actId="20577"/>
          <ac:spMkLst>
            <pc:docMk/>
            <pc:sldMk cId="730913741" sldId="540"/>
            <ac:spMk id="24" creationId="{9B827DA6-5681-ED44-ACB5-39C0D9B9EBC2}"/>
          </ac:spMkLst>
        </pc:spChg>
        <pc:spChg chg="mod">
          <ac:chgData name="Arthur Liu" userId="57266d67-1d41-4103-859a-8797e8098ce0" providerId="ADAL" clId="{767C1434-E9A9-2D43-89A5-B222532F5930}" dt="2022-06-30T23:11:53.888" v="4352" actId="20577"/>
          <ac:spMkLst>
            <pc:docMk/>
            <pc:sldMk cId="730913741" sldId="540"/>
            <ac:spMk id="25" creationId="{02AF75BD-D5C3-0C4C-A645-672A604B0B1C}"/>
          </ac:spMkLst>
        </pc:spChg>
        <pc:spChg chg="mod">
          <ac:chgData name="Arthur Liu" userId="57266d67-1d41-4103-859a-8797e8098ce0" providerId="ADAL" clId="{767C1434-E9A9-2D43-89A5-B222532F5930}" dt="2022-06-30T23:11:53.888" v="4352" actId="20577"/>
          <ac:spMkLst>
            <pc:docMk/>
            <pc:sldMk cId="730913741" sldId="540"/>
            <ac:spMk id="26" creationId="{CBFE4CF9-4C46-3B40-B07A-A6FCCAF6C239}"/>
          </ac:spMkLst>
        </pc:spChg>
        <pc:spChg chg="mod">
          <ac:chgData name="Arthur Liu" userId="57266d67-1d41-4103-859a-8797e8098ce0" providerId="ADAL" clId="{767C1434-E9A9-2D43-89A5-B222532F5930}" dt="2022-06-30T23:11:53.888" v="4352" actId="20577"/>
          <ac:spMkLst>
            <pc:docMk/>
            <pc:sldMk cId="730913741" sldId="540"/>
            <ac:spMk id="27" creationId="{9EFA40AC-955E-F04F-BD94-2508993B57A7}"/>
          </ac:spMkLst>
        </pc:spChg>
        <pc:spChg chg="mod">
          <ac:chgData name="Arthur Liu" userId="57266d67-1d41-4103-859a-8797e8098ce0" providerId="ADAL" clId="{767C1434-E9A9-2D43-89A5-B222532F5930}" dt="2022-06-30T23:11:53.888" v="4352" actId="20577"/>
          <ac:spMkLst>
            <pc:docMk/>
            <pc:sldMk cId="730913741" sldId="540"/>
            <ac:spMk id="29" creationId="{320F1821-EF5B-B648-9D69-1B578AF7EF34}"/>
          </ac:spMkLst>
        </pc:spChg>
        <pc:spChg chg="mod">
          <ac:chgData name="Arthur Liu" userId="57266d67-1d41-4103-859a-8797e8098ce0" providerId="ADAL" clId="{767C1434-E9A9-2D43-89A5-B222532F5930}" dt="2022-06-30T23:11:53.888" v="4352" actId="20577"/>
          <ac:spMkLst>
            <pc:docMk/>
            <pc:sldMk cId="730913741" sldId="540"/>
            <ac:spMk id="30" creationId="{6B899B53-1FC4-5E4E-A9CE-09D5CE2847B9}"/>
          </ac:spMkLst>
        </pc:spChg>
        <pc:spChg chg="mod">
          <ac:chgData name="Arthur Liu" userId="57266d67-1d41-4103-859a-8797e8098ce0" providerId="ADAL" clId="{767C1434-E9A9-2D43-89A5-B222532F5930}" dt="2022-06-30T23:11:53.888" v="4352" actId="20577"/>
          <ac:spMkLst>
            <pc:docMk/>
            <pc:sldMk cId="730913741" sldId="540"/>
            <ac:spMk id="31" creationId="{CE4D3A92-D829-4648-A525-8B7DCE00B831}"/>
          </ac:spMkLst>
        </pc:spChg>
        <pc:spChg chg="mod">
          <ac:chgData name="Arthur Liu" userId="57266d67-1d41-4103-859a-8797e8098ce0" providerId="ADAL" clId="{767C1434-E9A9-2D43-89A5-B222532F5930}" dt="2022-06-30T23:11:53.888" v="4352" actId="20577"/>
          <ac:spMkLst>
            <pc:docMk/>
            <pc:sldMk cId="730913741" sldId="540"/>
            <ac:spMk id="32" creationId="{AB670566-6B05-8E48-8673-1705BA548511}"/>
          </ac:spMkLst>
        </pc:spChg>
        <pc:spChg chg="mod">
          <ac:chgData name="Arthur Liu" userId="57266d67-1d41-4103-859a-8797e8098ce0" providerId="ADAL" clId="{767C1434-E9A9-2D43-89A5-B222532F5930}" dt="2022-06-30T23:11:53.888" v="4352" actId="20577"/>
          <ac:spMkLst>
            <pc:docMk/>
            <pc:sldMk cId="730913741" sldId="540"/>
            <ac:spMk id="42" creationId="{210A0F80-4B34-3842-8266-1A58321D6954}"/>
          </ac:spMkLst>
        </pc:spChg>
        <pc:spChg chg="mod">
          <ac:chgData name="Arthur Liu" userId="57266d67-1d41-4103-859a-8797e8098ce0" providerId="ADAL" clId="{767C1434-E9A9-2D43-89A5-B222532F5930}" dt="2022-06-30T23:11:53.888" v="4352" actId="20577"/>
          <ac:spMkLst>
            <pc:docMk/>
            <pc:sldMk cId="730913741" sldId="540"/>
            <ac:spMk id="45" creationId="{754E485F-1C33-D444-B408-D1300069EA40}"/>
          </ac:spMkLst>
        </pc:spChg>
        <pc:spChg chg="mod">
          <ac:chgData name="Arthur Liu" userId="57266d67-1d41-4103-859a-8797e8098ce0" providerId="ADAL" clId="{767C1434-E9A9-2D43-89A5-B222532F5930}" dt="2022-06-30T23:11:53.888" v="4352" actId="20577"/>
          <ac:spMkLst>
            <pc:docMk/>
            <pc:sldMk cId="730913741" sldId="540"/>
            <ac:spMk id="46" creationId="{DE0AD9FE-0C93-D043-9EF9-FCDF439771E1}"/>
          </ac:spMkLst>
        </pc:spChg>
        <pc:spChg chg="mod">
          <ac:chgData name="Arthur Liu" userId="57266d67-1d41-4103-859a-8797e8098ce0" providerId="ADAL" clId="{767C1434-E9A9-2D43-89A5-B222532F5930}" dt="2022-06-30T23:11:53.888" v="4352" actId="20577"/>
          <ac:spMkLst>
            <pc:docMk/>
            <pc:sldMk cId="730913741" sldId="540"/>
            <ac:spMk id="48" creationId="{A797FEEC-A866-304C-AE99-DBB73A3B1491}"/>
          </ac:spMkLst>
        </pc:spChg>
        <pc:spChg chg="mod">
          <ac:chgData name="Arthur Liu" userId="57266d67-1d41-4103-859a-8797e8098ce0" providerId="ADAL" clId="{767C1434-E9A9-2D43-89A5-B222532F5930}" dt="2022-06-30T23:11:53.888" v="4352" actId="20577"/>
          <ac:spMkLst>
            <pc:docMk/>
            <pc:sldMk cId="730913741" sldId="540"/>
            <ac:spMk id="50" creationId="{FE99B6E3-419D-DD45-8024-CE1C35DDFB77}"/>
          </ac:spMkLst>
        </pc:spChg>
        <pc:spChg chg="mod">
          <ac:chgData name="Arthur Liu" userId="57266d67-1d41-4103-859a-8797e8098ce0" providerId="ADAL" clId="{767C1434-E9A9-2D43-89A5-B222532F5930}" dt="2022-06-30T23:11:53.888" v="4352" actId="20577"/>
          <ac:spMkLst>
            <pc:docMk/>
            <pc:sldMk cId="730913741" sldId="540"/>
            <ac:spMk id="52" creationId="{90F53E95-B998-A347-98A4-8C0B72CBC498}"/>
          </ac:spMkLst>
        </pc:spChg>
        <pc:spChg chg="mod">
          <ac:chgData name="Arthur Liu" userId="57266d67-1d41-4103-859a-8797e8098ce0" providerId="ADAL" clId="{767C1434-E9A9-2D43-89A5-B222532F5930}" dt="2022-06-30T23:11:53.888" v="4352" actId="20577"/>
          <ac:spMkLst>
            <pc:docMk/>
            <pc:sldMk cId="730913741" sldId="540"/>
            <ac:spMk id="54" creationId="{A3D45ABB-5981-484A-B11A-AA87CDCBEE74}"/>
          </ac:spMkLst>
        </pc:spChg>
        <pc:spChg chg="mod">
          <ac:chgData name="Arthur Liu" userId="57266d67-1d41-4103-859a-8797e8098ce0" providerId="ADAL" clId="{767C1434-E9A9-2D43-89A5-B222532F5930}" dt="2022-06-30T23:11:53.888" v="4352" actId="20577"/>
          <ac:spMkLst>
            <pc:docMk/>
            <pc:sldMk cId="730913741" sldId="540"/>
            <ac:spMk id="61" creationId="{B246FDF9-7563-DF4A-A527-DADB59F147A0}"/>
          </ac:spMkLst>
        </pc:spChg>
        <pc:spChg chg="mod">
          <ac:chgData name="Arthur Liu" userId="57266d67-1d41-4103-859a-8797e8098ce0" providerId="ADAL" clId="{767C1434-E9A9-2D43-89A5-B222532F5930}" dt="2022-06-30T23:11:53.888" v="4352" actId="20577"/>
          <ac:spMkLst>
            <pc:docMk/>
            <pc:sldMk cId="730913741" sldId="540"/>
            <ac:spMk id="62" creationId="{F2378003-EC13-6144-A1BF-2D0A0689C2FF}"/>
          </ac:spMkLst>
        </pc:spChg>
        <pc:spChg chg="mod">
          <ac:chgData name="Arthur Liu" userId="57266d67-1d41-4103-859a-8797e8098ce0" providerId="ADAL" clId="{767C1434-E9A9-2D43-89A5-B222532F5930}" dt="2022-06-30T23:11:53.888" v="4352" actId="20577"/>
          <ac:spMkLst>
            <pc:docMk/>
            <pc:sldMk cId="730913741" sldId="540"/>
            <ac:spMk id="63" creationId="{E612C575-8D00-5840-B365-F4D21AEE9474}"/>
          </ac:spMkLst>
        </pc:spChg>
        <pc:spChg chg="mod">
          <ac:chgData name="Arthur Liu" userId="57266d67-1d41-4103-859a-8797e8098ce0" providerId="ADAL" clId="{767C1434-E9A9-2D43-89A5-B222532F5930}" dt="2022-06-30T23:11:53.888" v="4352" actId="20577"/>
          <ac:spMkLst>
            <pc:docMk/>
            <pc:sldMk cId="730913741" sldId="540"/>
            <ac:spMk id="64" creationId="{A3A1883A-0634-474A-9FED-E1CA1DC06BBA}"/>
          </ac:spMkLst>
        </pc:spChg>
        <pc:spChg chg="mod">
          <ac:chgData name="Arthur Liu" userId="57266d67-1d41-4103-859a-8797e8098ce0" providerId="ADAL" clId="{767C1434-E9A9-2D43-89A5-B222532F5930}" dt="2022-06-30T23:11:53.888" v="4352" actId="20577"/>
          <ac:spMkLst>
            <pc:docMk/>
            <pc:sldMk cId="730913741" sldId="540"/>
            <ac:spMk id="65" creationId="{5B37DD17-6012-604D-866D-865F76CBC732}"/>
          </ac:spMkLst>
        </pc:spChg>
        <pc:spChg chg="del">
          <ac:chgData name="Arthur Liu" userId="57266d67-1d41-4103-859a-8797e8098ce0" providerId="ADAL" clId="{767C1434-E9A9-2D43-89A5-B222532F5930}" dt="2022-06-30T23:16:24.286" v="4494" actId="478"/>
          <ac:spMkLst>
            <pc:docMk/>
            <pc:sldMk cId="730913741" sldId="540"/>
            <ac:spMk id="66" creationId="{099DF401-96A4-4542-A080-8A971155D59B}"/>
          </ac:spMkLst>
        </pc:spChg>
        <pc:spChg chg="mod">
          <ac:chgData name="Arthur Liu" userId="57266d67-1d41-4103-859a-8797e8098ce0" providerId="ADAL" clId="{767C1434-E9A9-2D43-89A5-B222532F5930}" dt="2022-06-30T23:11:53.888" v="4352" actId="20577"/>
          <ac:spMkLst>
            <pc:docMk/>
            <pc:sldMk cId="730913741" sldId="540"/>
            <ac:spMk id="68" creationId="{9F238F79-C8B9-624C-A832-22FC37FB8203}"/>
          </ac:spMkLst>
        </pc:spChg>
        <pc:spChg chg="mod">
          <ac:chgData name="Arthur Liu" userId="57266d67-1d41-4103-859a-8797e8098ce0" providerId="ADAL" clId="{767C1434-E9A9-2D43-89A5-B222532F5930}" dt="2022-06-30T23:11:53.888" v="4352" actId="20577"/>
          <ac:spMkLst>
            <pc:docMk/>
            <pc:sldMk cId="730913741" sldId="540"/>
            <ac:spMk id="69" creationId="{4A0446E9-527B-574F-9D18-358B95F9E87C}"/>
          </ac:spMkLst>
        </pc:spChg>
        <pc:spChg chg="mod">
          <ac:chgData name="Arthur Liu" userId="57266d67-1d41-4103-859a-8797e8098ce0" providerId="ADAL" clId="{767C1434-E9A9-2D43-89A5-B222532F5930}" dt="2022-06-30T23:11:53.888" v="4352" actId="20577"/>
          <ac:spMkLst>
            <pc:docMk/>
            <pc:sldMk cId="730913741" sldId="540"/>
            <ac:spMk id="70" creationId="{151FE36F-E112-144C-8B7C-5C5CDF5A268D}"/>
          </ac:spMkLst>
        </pc:spChg>
        <pc:spChg chg="mod">
          <ac:chgData name="Arthur Liu" userId="57266d67-1d41-4103-859a-8797e8098ce0" providerId="ADAL" clId="{767C1434-E9A9-2D43-89A5-B222532F5930}" dt="2022-06-30T23:11:53.888" v="4352" actId="20577"/>
          <ac:spMkLst>
            <pc:docMk/>
            <pc:sldMk cId="730913741" sldId="540"/>
            <ac:spMk id="71" creationId="{C680A694-9790-3349-8411-745D0EE77203}"/>
          </ac:spMkLst>
        </pc:spChg>
        <pc:spChg chg="mod">
          <ac:chgData name="Arthur Liu" userId="57266d67-1d41-4103-859a-8797e8098ce0" providerId="ADAL" clId="{767C1434-E9A9-2D43-89A5-B222532F5930}" dt="2022-06-30T23:11:53.888" v="4352" actId="20577"/>
          <ac:spMkLst>
            <pc:docMk/>
            <pc:sldMk cId="730913741" sldId="540"/>
            <ac:spMk id="72" creationId="{D264F10C-90EE-B346-A2B4-06E1B1BF7030}"/>
          </ac:spMkLst>
        </pc:spChg>
        <pc:spChg chg="mod">
          <ac:chgData name="Arthur Liu" userId="57266d67-1d41-4103-859a-8797e8098ce0" providerId="ADAL" clId="{767C1434-E9A9-2D43-89A5-B222532F5930}" dt="2022-06-30T23:11:53.888" v="4352" actId="20577"/>
          <ac:spMkLst>
            <pc:docMk/>
            <pc:sldMk cId="730913741" sldId="540"/>
            <ac:spMk id="73" creationId="{67354E99-EF39-F542-B9AA-7C1DAAACC5B3}"/>
          </ac:spMkLst>
        </pc:spChg>
        <pc:spChg chg="mod">
          <ac:chgData name="Arthur Liu" userId="57266d67-1d41-4103-859a-8797e8098ce0" providerId="ADAL" clId="{767C1434-E9A9-2D43-89A5-B222532F5930}" dt="2022-06-30T23:11:53.888" v="4352" actId="20577"/>
          <ac:spMkLst>
            <pc:docMk/>
            <pc:sldMk cId="730913741" sldId="540"/>
            <ac:spMk id="74" creationId="{1069E44F-BC04-9746-8362-EA2274B6DC69}"/>
          </ac:spMkLst>
        </pc:spChg>
        <pc:grpChg chg="del mod">
          <ac:chgData name="Arthur Liu" userId="57266d67-1d41-4103-859a-8797e8098ce0" providerId="ADAL" clId="{767C1434-E9A9-2D43-89A5-B222532F5930}" dt="2022-06-30T23:16:22.646" v="4493" actId="478"/>
          <ac:grpSpMkLst>
            <pc:docMk/>
            <pc:sldMk cId="730913741" sldId="540"/>
            <ac:grpSpMk id="11" creationId="{2C6AE110-E2F9-2D43-A528-70BA120DC67C}"/>
          </ac:grpSpMkLst>
        </pc:grpChg>
        <pc:grpChg chg="mod">
          <ac:chgData name="Arthur Liu" userId="57266d67-1d41-4103-859a-8797e8098ce0" providerId="ADAL" clId="{767C1434-E9A9-2D43-89A5-B222532F5930}" dt="2022-06-30T23:11:53.888" v="4352" actId="20577"/>
          <ac:grpSpMkLst>
            <pc:docMk/>
            <pc:sldMk cId="730913741" sldId="540"/>
            <ac:grpSpMk id="67" creationId="{CF71106E-2E05-AC43-ABA1-F63E8464CAE3}"/>
          </ac:grpSpMkLst>
        </pc:grpChg>
        <pc:graphicFrameChg chg="del mod modGraphic">
          <ac:chgData name="Arthur Liu" userId="57266d67-1d41-4103-859a-8797e8098ce0" providerId="ADAL" clId="{767C1434-E9A9-2D43-89A5-B222532F5930}" dt="2022-06-30T23:16:25.979" v="4495" actId="478"/>
          <ac:graphicFrameMkLst>
            <pc:docMk/>
            <pc:sldMk cId="730913741" sldId="540"/>
            <ac:graphicFrameMk id="7" creationId="{747C4D7D-1056-8F42-9A58-5D88D4F5FED7}"/>
          </ac:graphicFrameMkLst>
        </pc:graphicFrameChg>
        <pc:cxnChg chg="mod">
          <ac:chgData name="Arthur Liu" userId="57266d67-1d41-4103-859a-8797e8098ce0" providerId="ADAL" clId="{767C1434-E9A9-2D43-89A5-B222532F5930}" dt="2022-06-30T23:11:53.888" v="4352" actId="20577"/>
          <ac:cxnSpMkLst>
            <pc:docMk/>
            <pc:sldMk cId="730913741" sldId="540"/>
            <ac:cxnSpMk id="43" creationId="{0CA523FF-6CDE-A347-83DE-EDBAC8F3893A}"/>
          </ac:cxnSpMkLst>
        </pc:cxnChg>
        <pc:cxnChg chg="mod">
          <ac:chgData name="Arthur Liu" userId="57266d67-1d41-4103-859a-8797e8098ce0" providerId="ADAL" clId="{767C1434-E9A9-2D43-89A5-B222532F5930}" dt="2022-06-30T23:16:22.646" v="4493" actId="478"/>
          <ac:cxnSpMkLst>
            <pc:docMk/>
            <pc:sldMk cId="730913741" sldId="540"/>
            <ac:cxnSpMk id="44" creationId="{B53AC4F3-C20D-B44E-BC66-76D76A0D8452}"/>
          </ac:cxnSpMkLst>
        </pc:cxnChg>
        <pc:cxnChg chg="mod">
          <ac:chgData name="Arthur Liu" userId="57266d67-1d41-4103-859a-8797e8098ce0" providerId="ADAL" clId="{767C1434-E9A9-2D43-89A5-B222532F5930}" dt="2022-06-30T23:11:53.888" v="4352" actId="20577"/>
          <ac:cxnSpMkLst>
            <pc:docMk/>
            <pc:sldMk cId="730913741" sldId="540"/>
            <ac:cxnSpMk id="47" creationId="{0B1527AC-65A6-BE46-8C67-369E84F58013}"/>
          </ac:cxnSpMkLst>
        </pc:cxnChg>
        <pc:cxnChg chg="mod">
          <ac:chgData name="Arthur Liu" userId="57266d67-1d41-4103-859a-8797e8098ce0" providerId="ADAL" clId="{767C1434-E9A9-2D43-89A5-B222532F5930}" dt="2022-06-30T23:16:22.646" v="4493" actId="478"/>
          <ac:cxnSpMkLst>
            <pc:docMk/>
            <pc:sldMk cId="730913741" sldId="540"/>
            <ac:cxnSpMk id="49" creationId="{BD6B9EC2-61AD-6342-A354-846069041C8D}"/>
          </ac:cxnSpMkLst>
        </pc:cxnChg>
        <pc:cxnChg chg="mod">
          <ac:chgData name="Arthur Liu" userId="57266d67-1d41-4103-859a-8797e8098ce0" providerId="ADAL" clId="{767C1434-E9A9-2D43-89A5-B222532F5930}" dt="2022-06-30T23:11:53.888" v="4352" actId="20577"/>
          <ac:cxnSpMkLst>
            <pc:docMk/>
            <pc:sldMk cId="730913741" sldId="540"/>
            <ac:cxnSpMk id="51" creationId="{E90BC591-EA08-3D47-AE49-2E86EB156448}"/>
          </ac:cxnSpMkLst>
        </pc:cxnChg>
        <pc:cxnChg chg="mod">
          <ac:chgData name="Arthur Liu" userId="57266d67-1d41-4103-859a-8797e8098ce0" providerId="ADAL" clId="{767C1434-E9A9-2D43-89A5-B222532F5930}" dt="2022-06-30T23:11:53.888" v="4352" actId="20577"/>
          <ac:cxnSpMkLst>
            <pc:docMk/>
            <pc:sldMk cId="730913741" sldId="540"/>
            <ac:cxnSpMk id="53" creationId="{1B972063-A5FA-D54B-9F94-666F9C26F2F5}"/>
          </ac:cxnSpMkLst>
        </pc:cxnChg>
        <pc:cxnChg chg="mod">
          <ac:chgData name="Arthur Liu" userId="57266d67-1d41-4103-859a-8797e8098ce0" providerId="ADAL" clId="{767C1434-E9A9-2D43-89A5-B222532F5930}" dt="2022-06-30T23:11:53.888" v="4352" actId="20577"/>
          <ac:cxnSpMkLst>
            <pc:docMk/>
            <pc:sldMk cId="730913741" sldId="540"/>
            <ac:cxnSpMk id="55" creationId="{F4E0C017-BC7B-864C-860E-D789094DBBFF}"/>
          </ac:cxnSpMkLst>
        </pc:cxnChg>
        <pc:cxnChg chg="mod">
          <ac:chgData name="Arthur Liu" userId="57266d67-1d41-4103-859a-8797e8098ce0" providerId="ADAL" clId="{767C1434-E9A9-2D43-89A5-B222532F5930}" dt="2022-06-30T23:11:53.888" v="4352" actId="20577"/>
          <ac:cxnSpMkLst>
            <pc:docMk/>
            <pc:sldMk cId="730913741" sldId="540"/>
            <ac:cxnSpMk id="56" creationId="{F4098675-FC71-D344-B46A-1BDAF2F3592F}"/>
          </ac:cxnSpMkLst>
        </pc:cxnChg>
        <pc:cxnChg chg="mod">
          <ac:chgData name="Arthur Liu" userId="57266d67-1d41-4103-859a-8797e8098ce0" providerId="ADAL" clId="{767C1434-E9A9-2D43-89A5-B222532F5930}" dt="2022-06-30T23:11:53.888" v="4352" actId="20577"/>
          <ac:cxnSpMkLst>
            <pc:docMk/>
            <pc:sldMk cId="730913741" sldId="540"/>
            <ac:cxnSpMk id="57" creationId="{B58921EA-51FA-214C-9483-0714A613E3F1}"/>
          </ac:cxnSpMkLst>
        </pc:cxnChg>
        <pc:cxnChg chg="mod">
          <ac:chgData name="Arthur Liu" userId="57266d67-1d41-4103-859a-8797e8098ce0" providerId="ADAL" clId="{767C1434-E9A9-2D43-89A5-B222532F5930}" dt="2022-06-30T23:11:53.888" v="4352" actId="20577"/>
          <ac:cxnSpMkLst>
            <pc:docMk/>
            <pc:sldMk cId="730913741" sldId="540"/>
            <ac:cxnSpMk id="58" creationId="{4ADA98C9-90C4-F743-9978-8F022C384BD5}"/>
          </ac:cxnSpMkLst>
        </pc:cxnChg>
        <pc:cxnChg chg="mod">
          <ac:chgData name="Arthur Liu" userId="57266d67-1d41-4103-859a-8797e8098ce0" providerId="ADAL" clId="{767C1434-E9A9-2D43-89A5-B222532F5930}" dt="2022-06-30T23:11:53.888" v="4352" actId="20577"/>
          <ac:cxnSpMkLst>
            <pc:docMk/>
            <pc:sldMk cId="730913741" sldId="540"/>
            <ac:cxnSpMk id="59" creationId="{77EBBA89-1FA2-E141-8080-14844BE58BCF}"/>
          </ac:cxnSpMkLst>
        </pc:cxnChg>
        <pc:cxnChg chg="mod">
          <ac:chgData name="Arthur Liu" userId="57266d67-1d41-4103-859a-8797e8098ce0" providerId="ADAL" clId="{767C1434-E9A9-2D43-89A5-B222532F5930}" dt="2022-06-30T23:11:53.888" v="4352" actId="20577"/>
          <ac:cxnSpMkLst>
            <pc:docMk/>
            <pc:sldMk cId="730913741" sldId="540"/>
            <ac:cxnSpMk id="60" creationId="{A4FA677B-8D74-1148-94E9-976B977AE902}"/>
          </ac:cxnSpMkLst>
        </pc:cxnChg>
      </pc:sldChg>
      <pc:sldChg chg="modSp add">
        <pc:chgData name="Arthur Liu" userId="57266d67-1d41-4103-859a-8797e8098ce0" providerId="ADAL" clId="{767C1434-E9A9-2D43-89A5-B222532F5930}" dt="2022-06-30T23:15:06.578" v="4491" actId="20577"/>
        <pc:sldMkLst>
          <pc:docMk/>
          <pc:sldMk cId="1310835160" sldId="541"/>
        </pc:sldMkLst>
        <pc:spChg chg="mod">
          <ac:chgData name="Arthur Liu" userId="57266d67-1d41-4103-859a-8797e8098ce0" providerId="ADAL" clId="{767C1434-E9A9-2D43-89A5-B222532F5930}" dt="2022-06-30T23:15:06.578" v="4491" actId="20577"/>
          <ac:spMkLst>
            <pc:docMk/>
            <pc:sldMk cId="1310835160" sldId="541"/>
            <ac:spMk id="66" creationId="{099DF401-96A4-4542-A080-8A971155D59B}"/>
          </ac:spMkLst>
        </pc:spChg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2382878958" sldId="541"/>
        </pc:sldMkLst>
      </pc:sldChg>
      <pc:sldChg chg="add">
        <pc:chgData name="Arthur Liu" userId="57266d67-1d41-4103-859a-8797e8098ce0" providerId="ADAL" clId="{767C1434-E9A9-2D43-89A5-B222532F5930}" dt="2022-06-30T23:16:19.709" v="4492" actId="2890"/>
        <pc:sldMkLst>
          <pc:docMk/>
          <pc:sldMk cId="2061001744" sldId="542"/>
        </pc:sldMkLst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2900858172" sldId="542"/>
        </pc:sldMkLst>
      </pc:sldChg>
      <pc:sldChg chg="addSp modSp new mod modAnim">
        <pc:chgData name="Arthur Liu" userId="57266d67-1d41-4103-859a-8797e8098ce0" providerId="ADAL" clId="{767C1434-E9A9-2D43-89A5-B222532F5930}" dt="2022-06-30T23:49:20.689" v="5301" actId="20577"/>
        <pc:sldMkLst>
          <pc:docMk/>
          <pc:sldMk cId="806824633" sldId="543"/>
        </pc:sldMkLst>
        <pc:spChg chg="mod">
          <ac:chgData name="Arthur Liu" userId="57266d67-1d41-4103-859a-8797e8098ce0" providerId="ADAL" clId="{767C1434-E9A9-2D43-89A5-B222532F5930}" dt="2022-06-30T23:40:21.550" v="4789" actId="20577"/>
          <ac:spMkLst>
            <pc:docMk/>
            <pc:sldMk cId="806824633" sldId="543"/>
            <ac:spMk id="2" creationId="{10BC7F79-B964-9940-BBA5-8C633B54F0AC}"/>
          </ac:spMkLst>
        </pc:spChg>
        <pc:spChg chg="mod">
          <ac:chgData name="Arthur Liu" userId="57266d67-1d41-4103-859a-8797e8098ce0" providerId="ADAL" clId="{767C1434-E9A9-2D43-89A5-B222532F5930}" dt="2022-06-30T23:49:20.689" v="5301" actId="20577"/>
          <ac:spMkLst>
            <pc:docMk/>
            <pc:sldMk cId="806824633" sldId="543"/>
            <ac:spMk id="3" creationId="{440360AC-8F1D-E046-9B07-1E29539A67EC}"/>
          </ac:spMkLst>
        </pc:spChg>
        <pc:spChg chg="add mod">
          <ac:chgData name="Arthur Liu" userId="57266d67-1d41-4103-859a-8797e8098ce0" providerId="ADAL" clId="{767C1434-E9A9-2D43-89A5-B222532F5930}" dt="2022-06-30T23:47:32.461" v="5258" actId="1076"/>
          <ac:spMkLst>
            <pc:docMk/>
            <pc:sldMk cId="806824633" sldId="543"/>
            <ac:spMk id="6" creationId="{74FDDDD1-B965-8A4D-96CB-FAB060623627}"/>
          </ac:spMkLst>
        </pc:spChg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2326501849" sldId="543"/>
        </pc:sldMkLst>
      </pc:sldChg>
      <pc:sldChg chg="new del">
        <pc:chgData name="Arthur Liu" userId="57266d67-1d41-4103-859a-8797e8098ce0" providerId="ADAL" clId="{767C1434-E9A9-2D43-89A5-B222532F5930}" dt="2022-06-30T23:28:18.157" v="4645" actId="2696"/>
        <pc:sldMkLst>
          <pc:docMk/>
          <pc:sldMk cId="3399109242" sldId="543"/>
        </pc:sldMkLst>
      </pc:sldChg>
      <pc:sldChg chg="add">
        <pc:chgData name="Arthur Liu" userId="57266d67-1d41-4103-859a-8797e8098ce0" providerId="ADAL" clId="{767C1434-E9A9-2D43-89A5-B222532F5930}" dt="2022-06-30T23:49:14.301" v="5300" actId="2890"/>
        <pc:sldMkLst>
          <pc:docMk/>
          <pc:sldMk cId="836052385" sldId="544"/>
        </pc:sldMkLst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1235612986" sldId="544"/>
        </pc:sldMkLst>
      </pc:sldChg>
      <pc:sldChg chg="modSp add del mod modTransition">
        <pc:chgData name="Arthur Liu" userId="57266d67-1d41-4103-859a-8797e8098ce0" providerId="ADAL" clId="{767C1434-E9A9-2D43-89A5-B222532F5930}" dt="2022-06-30T23:23:40.489" v="4542"/>
        <pc:sldMkLst>
          <pc:docMk/>
          <pc:sldMk cId="3820698837" sldId="544"/>
        </pc:sldMkLst>
        <pc:spChg chg="mod">
          <ac:chgData name="Arthur Liu" userId="57266d67-1d41-4103-859a-8797e8098ce0" providerId="ADAL" clId="{767C1434-E9A9-2D43-89A5-B222532F5930}" dt="2022-06-30T23:23:40.489" v="4542"/>
          <ac:spMkLst>
            <pc:docMk/>
            <pc:sldMk cId="3820698837" sldId="544"/>
            <ac:spMk id="3" creationId="{00000000-0000-0000-0000-000000000000}"/>
          </ac:spMkLst>
        </pc:spChg>
      </pc:sldChg>
      <pc:sldChg chg="modSp add del mod modTransition">
        <pc:chgData name="Arthur Liu" userId="57266d67-1d41-4103-859a-8797e8098ce0" providerId="ADAL" clId="{767C1434-E9A9-2D43-89A5-B222532F5930}" dt="2022-06-30T23:23:43.850" v="4547"/>
        <pc:sldMkLst>
          <pc:docMk/>
          <pc:sldMk cId="3893043396" sldId="544"/>
        </pc:sldMkLst>
        <pc:spChg chg="mod">
          <ac:chgData name="Arthur Liu" userId="57266d67-1d41-4103-859a-8797e8098ce0" providerId="ADAL" clId="{767C1434-E9A9-2D43-89A5-B222532F5930}" dt="2022-06-30T23:23:43.850" v="4547"/>
          <ac:spMkLst>
            <pc:docMk/>
            <pc:sldMk cId="3893043396" sldId="544"/>
            <ac:spMk id="3" creationId="{00000000-0000-0000-0000-000000000000}"/>
          </ac:spMkLst>
        </pc:spChg>
      </pc:sldChg>
      <pc:sldChg chg="modSp add del mod modTransition">
        <pc:chgData name="Arthur Liu" userId="57266d67-1d41-4103-859a-8797e8098ce0" providerId="ADAL" clId="{767C1434-E9A9-2D43-89A5-B222532F5930}" dt="2022-06-30T23:23:40.489" v="4542"/>
        <pc:sldMkLst>
          <pc:docMk/>
          <pc:sldMk cId="379551446" sldId="545"/>
        </pc:sldMkLst>
        <pc:spChg chg="mod">
          <ac:chgData name="Arthur Liu" userId="57266d67-1d41-4103-859a-8797e8098ce0" providerId="ADAL" clId="{767C1434-E9A9-2D43-89A5-B222532F5930}" dt="2022-06-30T23:23:40.489" v="4542"/>
          <ac:spMkLst>
            <pc:docMk/>
            <pc:sldMk cId="379551446" sldId="545"/>
            <ac:spMk id="3" creationId="{00000000-0000-0000-0000-000000000000}"/>
          </ac:spMkLst>
        </pc:spChg>
      </pc:sldChg>
      <pc:sldChg chg="modSp add del mod modTransition">
        <pc:chgData name="Arthur Liu" userId="57266d67-1d41-4103-859a-8797e8098ce0" providerId="ADAL" clId="{767C1434-E9A9-2D43-89A5-B222532F5930}" dt="2022-06-30T23:23:43.850" v="4547"/>
        <pc:sldMkLst>
          <pc:docMk/>
          <pc:sldMk cId="2881660708" sldId="545"/>
        </pc:sldMkLst>
        <pc:spChg chg="mod">
          <ac:chgData name="Arthur Liu" userId="57266d67-1d41-4103-859a-8797e8098ce0" providerId="ADAL" clId="{767C1434-E9A9-2D43-89A5-B222532F5930}" dt="2022-06-30T23:23:43.850" v="4547"/>
          <ac:spMkLst>
            <pc:docMk/>
            <pc:sldMk cId="2881660708" sldId="545"/>
            <ac:spMk id="3" creationId="{00000000-0000-0000-0000-000000000000}"/>
          </ac:spMkLst>
        </pc:spChg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3703589648" sldId="547"/>
        </pc:sldMkLst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1724294266" sldId="548"/>
        </pc:sldMkLst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2406876204" sldId="549"/>
        </pc:sldMkLst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4122043272" sldId="550"/>
        </pc:sldMkLst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3281120630" sldId="551"/>
        </pc:sldMkLst>
      </pc:sldChg>
      <pc:sldChg chg="del">
        <pc:chgData name="Arthur Liu" userId="57266d67-1d41-4103-859a-8797e8098ce0" providerId="ADAL" clId="{767C1434-E9A9-2D43-89A5-B222532F5930}" dt="2022-06-30T21:11:12.058" v="45" actId="2696"/>
        <pc:sldMkLst>
          <pc:docMk/>
          <pc:sldMk cId="4262457537" sldId="55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E295E1-BF67-7342-6307-117617216F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CA9346-DAB8-2531-A5E8-3D3DD5F8395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A03D9-DDA2-4547-9B0B-E12B7E8C8E1A}" type="datetime1">
              <a:rPr lang="en-US" smtClean="0"/>
              <a:t>7/6/22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584CED-097E-0AB3-68E2-BA4BA8372AF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20B659-6921-A72D-ACAB-43370939015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AA83A-547A-473F-94BC-159AC6BBD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152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21E39-C4B7-D94E-AFFA-275D0669E4A9}" type="datetime1">
              <a:rPr lang="en-US" smtClean="0"/>
              <a:t>7/6/22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C458B-D416-493C-9E51-8D0887369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6985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C458B-D416-493C-9E51-8D08873696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061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208736B-1415-44FC-A12E-CAFD9BD7D56C}" type="datetime1">
              <a:rPr lang="en-US"/>
              <a:pPr/>
              <a:t>7/6/22</a:t>
            </a:fld>
            <a:endParaRPr lang="en-US"/>
          </a:p>
        </p:txBody>
      </p:sp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14BD53-D3E1-4D8C-956F-7333C4C7FB42}" type="slidenum">
              <a:rPr lang="en-US"/>
              <a:pPr/>
              <a:t>10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2603" y="4861781"/>
            <a:ext cx="5207386" cy="460456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LL: O(1), O(n), O(n)</a:t>
            </a:r>
          </a:p>
          <a:p>
            <a:pPr eaLnBrk="1" hangingPunct="1"/>
            <a:r>
              <a:rPr lang="en-US" dirty="0" err="1">
                <a:latin typeface="Arial" charset="0"/>
              </a:rPr>
              <a:t>Uns</a:t>
            </a:r>
            <a:r>
              <a:rPr lang="en-US" dirty="0">
                <a:latin typeface="Arial" charset="0"/>
              </a:rPr>
              <a:t>: O(1), O(n), O(n)</a:t>
            </a:r>
          </a:p>
          <a:p>
            <a:pPr eaLnBrk="1" hangingPunct="1"/>
            <a:r>
              <a:rPr lang="en-US" dirty="0">
                <a:latin typeface="Arial" charset="0"/>
              </a:rPr>
              <a:t>Sorted: O(n), O(log n), O(n)</a:t>
            </a:r>
          </a:p>
          <a:p>
            <a:pPr eaLnBrk="1" hangingPunct="1"/>
            <a:r>
              <a:rPr lang="en-US" b="1" dirty="0">
                <a:latin typeface="Arial" charset="0"/>
              </a:rPr>
              <a:t>Sorted array is oh-so-close</a:t>
            </a:r>
            <a:r>
              <a:rPr lang="en-US" dirty="0">
                <a:latin typeface="Arial" charset="0"/>
              </a:rPr>
              <a:t>. O(log n) find time and almost O(log n) insert time. What’s wrong?</a:t>
            </a:r>
          </a:p>
          <a:p>
            <a:pPr eaLnBrk="1" hangingPunct="1"/>
            <a:r>
              <a:rPr lang="en-US" dirty="0">
                <a:latin typeface="Arial" charset="0"/>
              </a:rPr>
              <a:t>Let’s look at how that search goes:</a:t>
            </a:r>
          </a:p>
          <a:p>
            <a:pPr eaLnBrk="1" hangingPunct="1"/>
            <a:r>
              <a:rPr lang="en-US" dirty="0">
                <a:latin typeface="Arial" charset="0"/>
              </a:rPr>
              <a:t>Draw recursive calls (and potential recursive calls) in binary search. </a:t>
            </a:r>
          </a:p>
          <a:p>
            <a:pPr eaLnBrk="1" hangingPunct="1"/>
            <a:r>
              <a:rPr lang="en-US" dirty="0">
                <a:latin typeface="Arial" charset="0"/>
              </a:rPr>
              <a:t>Note how it starts looking like a binary tree where the left subtrees have smaller elements and the right subtrees have bigger elements.</a:t>
            </a:r>
          </a:p>
          <a:p>
            <a:pPr eaLnBrk="1" hangingPunct="1"/>
            <a:r>
              <a:rPr lang="en-US" dirty="0">
                <a:latin typeface="Arial" charset="0"/>
              </a:rPr>
              <a:t>What if we could store the whole thing in the structure this recursive search is building?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b="1" dirty="0">
                <a:latin typeface="Arial" charset="0"/>
              </a:rPr>
              <a:t>Find is the most important method</a:t>
            </a:r>
          </a:p>
          <a:p>
            <a:pPr eaLnBrk="1" hangingPunct="1"/>
            <a:r>
              <a:rPr lang="en-US" b="1" dirty="0">
                <a:latin typeface="Arial" charset="0"/>
              </a:rPr>
              <a:t>(Note important, but cool to note) IF WE ALLOWED DUPLICATES, Insert for unsorted linked-list and unsorted array are O(1) (note that delete will just have to run through the whole list best-case too</a:t>
            </a:r>
          </a:p>
        </p:txBody>
      </p:sp>
    </p:spTree>
    <p:extLst>
      <p:ext uri="{BB962C8B-B14F-4D97-AF65-F5344CB8AC3E}">
        <p14:creationId xmlns:p14="http://schemas.microsoft.com/office/powerpoint/2010/main" val="16037830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Not allowed in P1 </a:t>
            </a:r>
            <a:r>
              <a:rPr lang="en-US" dirty="0" err="1">
                <a:latin typeface="Arial" charset="0"/>
              </a:rPr>
              <a:t>trie</a:t>
            </a:r>
            <a:r>
              <a:rPr lang="en-US" dirty="0">
                <a:latin typeface="Arial" charset="0"/>
              </a:rPr>
              <a:t> (</a:t>
            </a:r>
            <a:r>
              <a:rPr lang="en-US" dirty="0" err="1">
                <a:latin typeface="Arial" charset="0"/>
              </a:rPr>
              <a:t>hahaaha</a:t>
            </a:r>
            <a:r>
              <a:rPr lang="en-US" dirty="0">
                <a:latin typeface="Arial" charset="0"/>
              </a:rPr>
              <a:t>)</a:t>
            </a: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75685-5665-478A-9133-D60183CDAFC7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1236AC-15E8-4A25-B2B3-E8289AEECF9B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ACA6483-8695-4E16-AF73-62C8B81547DD}" type="datetime1">
              <a:rPr lang="en-US"/>
              <a:pPr/>
              <a:t>7/6/22</a:t>
            </a:fld>
            <a:endParaRPr lang="en-US"/>
          </a:p>
        </p:txBody>
      </p:sp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46E654-514D-4FF3-97F8-D7FF19AF0FBF}" type="slidenum">
              <a:rPr lang="en-US"/>
              <a:pPr/>
              <a:t>17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268" y="6048034"/>
            <a:ext cx="6396765" cy="3890440"/>
          </a:xfrm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8730B7E-86DC-455E-A74B-A3F044BD70BE}" type="datetime1">
              <a:rPr lang="en-US"/>
              <a:pPr/>
              <a:t>7/6/22</a:t>
            </a:fld>
            <a:endParaRPr lang="en-US"/>
          </a:p>
        </p:txBody>
      </p:sp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67730C-FC5E-4E17-8A9D-880A0EDEE90E}" type="slidenum">
              <a:rPr lang="en-US"/>
              <a:pPr/>
              <a:t>18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HIDE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Some tree calculations, for tree of height h: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  - Max number of leaves (perfect tree): 2^h</a:t>
            </a:r>
          </a:p>
          <a:p>
            <a:pPr eaLnBrk="1" hangingPunct="1"/>
            <a:r>
              <a:rPr lang="en-US" dirty="0">
                <a:latin typeface="Arial" charset="0"/>
              </a:rPr>
              <a:t>  - Max number of nodes (perfect tree): 2^(h+1) - 1</a:t>
            </a:r>
          </a:p>
          <a:p>
            <a:pPr eaLnBrk="1" hangingPunct="1"/>
            <a:r>
              <a:rPr lang="en-US" dirty="0">
                <a:latin typeface="Arial" charset="0"/>
              </a:rPr>
              <a:t>  - Min number of nodes/leaves (degenerate tree): h-1/1</a:t>
            </a:r>
          </a:p>
          <a:p>
            <a:pPr eaLnBrk="1" hangingPunct="1"/>
            <a:r>
              <a:rPr lang="en-US" dirty="0">
                <a:latin typeface="Arial" charset="0"/>
              </a:rPr>
              <a:t>  - What fraction of the tree is located in the last level of a perfect tree? 1/2</a:t>
            </a:r>
          </a:p>
          <a:p>
            <a:pPr eaLnBrk="1" hangingPunct="1"/>
            <a:r>
              <a:rPr lang="en-US" dirty="0">
                <a:latin typeface="Arial" charset="0"/>
              </a:rPr>
              <a:t>  - Average depth for N nodes: </a:t>
            </a:r>
            <a:r>
              <a:rPr lang="en-US" dirty="0" err="1">
                <a:latin typeface="Arial" charset="0"/>
              </a:rPr>
              <a:t>sqrt</a:t>
            </a:r>
            <a:r>
              <a:rPr lang="en-US" dirty="0">
                <a:latin typeface="Arial" charset="0"/>
              </a:rPr>
              <a:t>(N)</a:t>
            </a:r>
          </a:p>
          <a:p>
            <a:pPr eaLnBrk="1" hangingPunct="1"/>
            <a:r>
              <a:rPr lang="en-US" dirty="0">
                <a:latin typeface="Arial" charset="0"/>
              </a:rPr>
              <a:t>(We won’t go into this, but if you take N nodes and assume all distinct trees of the nodes are equally likely, you get an average depth of SQRT(N).  Is that bigger or smaller than log n?</a:t>
            </a:r>
          </a:p>
          <a:p>
            <a:pPr eaLnBrk="1" hangingPunct="1"/>
            <a:r>
              <a:rPr lang="en-US" dirty="0">
                <a:latin typeface="Arial" charset="0"/>
              </a:rPr>
              <a:t>Bigger, so it’s not good enough!)</a:t>
            </a: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8730B7E-86DC-455E-A74B-A3F044BD70BE}" type="datetime1">
              <a:rPr lang="en-US"/>
              <a:pPr/>
              <a:t>7/6/22</a:t>
            </a:fld>
            <a:endParaRPr lang="en-US"/>
          </a:p>
        </p:txBody>
      </p:sp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67730C-FC5E-4E17-8A9D-880A0EDEE90E}" type="slidenum">
              <a:rPr lang="en-US"/>
              <a:pPr/>
              <a:t>19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HIDE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Some tree calculations, for tree of height h: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  - Max number of leaves (perfect tree): 2^h</a:t>
            </a:r>
          </a:p>
          <a:p>
            <a:pPr eaLnBrk="1" hangingPunct="1"/>
            <a:r>
              <a:rPr lang="en-US" dirty="0">
                <a:latin typeface="Arial" charset="0"/>
              </a:rPr>
              <a:t>  - Max number of nodes (perfect tree): 2^(h+1) - 1</a:t>
            </a:r>
          </a:p>
          <a:p>
            <a:pPr eaLnBrk="1" hangingPunct="1"/>
            <a:r>
              <a:rPr lang="en-US" dirty="0">
                <a:latin typeface="Arial" charset="0"/>
              </a:rPr>
              <a:t>  - Min number of nodes/leaves (degenerate tree): h-1/1</a:t>
            </a:r>
          </a:p>
          <a:p>
            <a:pPr eaLnBrk="1" hangingPunct="1"/>
            <a:r>
              <a:rPr lang="en-US" dirty="0">
                <a:latin typeface="Arial" charset="0"/>
              </a:rPr>
              <a:t>  - What fraction of the tree is located in the last level of a perfect tree? 1/2</a:t>
            </a:r>
          </a:p>
          <a:p>
            <a:pPr eaLnBrk="1" hangingPunct="1"/>
            <a:r>
              <a:rPr lang="en-US" dirty="0">
                <a:latin typeface="Arial" charset="0"/>
              </a:rPr>
              <a:t>  - Average depth for N nodes: </a:t>
            </a:r>
            <a:r>
              <a:rPr lang="en-US" dirty="0" err="1">
                <a:latin typeface="Arial" charset="0"/>
              </a:rPr>
              <a:t>sqrt</a:t>
            </a:r>
            <a:r>
              <a:rPr lang="en-US" dirty="0">
                <a:latin typeface="Arial" charset="0"/>
              </a:rPr>
              <a:t>(N)</a:t>
            </a:r>
          </a:p>
          <a:p>
            <a:pPr eaLnBrk="1" hangingPunct="1"/>
            <a:r>
              <a:rPr lang="en-US" dirty="0">
                <a:latin typeface="Arial" charset="0"/>
              </a:rPr>
              <a:t>(We won’t go into this, but if you take N nodes and assume all distinct trees of the nodes are equally likely, you get an average depth of SQRT(N).  Is that bigger or smaller than log n?</a:t>
            </a:r>
          </a:p>
          <a:p>
            <a:pPr eaLnBrk="1" hangingPunct="1"/>
            <a:r>
              <a:rPr lang="en-US" dirty="0">
                <a:latin typeface="Arial" charset="0"/>
              </a:rPr>
              <a:t>Bigger, so it’s not good enough!)</a:t>
            </a: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6616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97F898-284E-410F-9FDE-0A2E282027DB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97F898-284E-410F-9FDE-0A2E282027DB}" type="slidenum">
              <a:rPr lang="en-US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4695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124CCF6-5C28-4006-828E-2425B0D5BE82}" type="datetime1">
              <a:rPr lang="en-US" smtClean="0"/>
              <a:pPr/>
              <a:t>7/6/22</a:t>
            </a:fld>
            <a:endParaRPr lang="en-US"/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62B47E-7266-4C42-8217-A9AD27EA4F12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506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Note the use of expression trees in compiler construction.  Also, post-fix, pre-fix, infix conversions</a:t>
            </a:r>
          </a:p>
        </p:txBody>
      </p:sp>
    </p:spTree>
    <p:extLst>
      <p:ext uri="{BB962C8B-B14F-4D97-AF65-F5344CB8AC3E}">
        <p14:creationId xmlns:p14="http://schemas.microsoft.com/office/powerpoint/2010/main" val="1268754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124CCF6-5C28-4006-828E-2425B0D5BE82}" type="datetime1">
              <a:rPr lang="en-US" smtClean="0"/>
              <a:pPr/>
              <a:t>7/6/22</a:t>
            </a:fld>
            <a:endParaRPr lang="en-US"/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62B47E-7266-4C42-8217-A9AD27EA4F12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506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Note the use of expression trees in compiler construction.  </a:t>
            </a:r>
            <a:r>
              <a:rPr lang="en-US">
                <a:latin typeface="Arial" charset="0"/>
              </a:rPr>
              <a:t>Also, post-fix, pre-fix, infix conversions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571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C458B-D416-493C-9E51-8D08873696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426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E256A26-55F6-4147-A895-A048D74636D0}" type="datetime1">
              <a:rPr lang="en-US"/>
              <a:pPr/>
              <a:t>7/6/22</a:t>
            </a:fld>
            <a:endParaRPr lang="en-US"/>
          </a:p>
        </p:txBody>
      </p:sp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7F5B67-A581-4FDB-B5A4-45BB7A910539}" type="slidenum">
              <a:rPr lang="en-US"/>
              <a:pPr/>
              <a:t>24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548C697-F6BA-4C62-A59C-B01BDADABC5F}" type="datetime1">
              <a:rPr lang="en-US"/>
              <a:pPr/>
              <a:t>7/6/22</a:t>
            </a:fld>
            <a:endParaRPr lang="en-US"/>
          </a:p>
        </p:txBody>
      </p:sp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167BA0-0536-4BDD-A5CA-4D6E1CE1C00B}" type="slidenum">
              <a:rPr lang="en-US"/>
              <a:pPr/>
              <a:t>25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A binary search tree is a binary tree in which all nodes in the left </a:t>
            </a:r>
            <a:r>
              <a:rPr lang="en-US" dirty="0" err="1">
                <a:latin typeface="Arial" charset="0"/>
              </a:rPr>
              <a:t>subtree</a:t>
            </a:r>
            <a:r>
              <a:rPr lang="en-US" dirty="0">
                <a:latin typeface="Arial" charset="0"/>
              </a:rPr>
              <a:t> of a node have lower values than the node. All nodes in the right </a:t>
            </a:r>
            <a:r>
              <a:rPr lang="en-US" dirty="0" err="1">
                <a:latin typeface="Arial" charset="0"/>
              </a:rPr>
              <a:t>subtree</a:t>
            </a:r>
            <a:r>
              <a:rPr lang="en-US" dirty="0">
                <a:latin typeface="Arial" charset="0"/>
              </a:rPr>
              <a:t> of a node have higher value than the node.</a:t>
            </a:r>
          </a:p>
          <a:p>
            <a:pPr eaLnBrk="1" hangingPunct="1"/>
            <a:r>
              <a:rPr lang="en-US" dirty="0">
                <a:latin typeface="Arial" charset="0"/>
              </a:rPr>
              <a:t>It’s like making that recursion into the data structure!</a:t>
            </a:r>
          </a:p>
          <a:p>
            <a:pPr eaLnBrk="1" hangingPunct="1"/>
            <a:r>
              <a:rPr lang="en-US" dirty="0">
                <a:latin typeface="Arial" charset="0"/>
              </a:rPr>
              <a:t>I’m storing integers at each node. Does everybody think that’s what I’m _really_ going to store?</a:t>
            </a:r>
          </a:p>
          <a:p>
            <a:pPr eaLnBrk="1" hangingPunct="1"/>
            <a:r>
              <a:rPr lang="en-US" dirty="0">
                <a:latin typeface="Arial" charset="0"/>
              </a:rPr>
              <a:t>What do I need to know about what I store?</a:t>
            </a:r>
          </a:p>
          <a:p>
            <a:pPr eaLnBrk="1" hangingPunct="1"/>
            <a:r>
              <a:rPr lang="en-US" dirty="0">
                <a:latin typeface="Arial" charset="0"/>
              </a:rPr>
              <a:t>(comparison, equality testing)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Why is the one on the left a BST? It’s not complete!</a:t>
            </a:r>
          </a:p>
          <a:p>
            <a:pPr eaLnBrk="1" hangingPunct="1"/>
            <a:r>
              <a:rPr lang="en-US" dirty="0">
                <a:latin typeface="Arial" charset="0"/>
              </a:rPr>
              <a:t>(B/c BSTs don’t need to be complete)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Why isn’t the one on the right a BST?</a:t>
            </a:r>
          </a:p>
          <a:p>
            <a:pPr eaLnBrk="1" hangingPunct="1"/>
            <a:r>
              <a:rPr lang="en-US" dirty="0">
                <a:latin typeface="Arial" charset="0"/>
              </a:rPr>
              <a:t>Three children of 5</a:t>
            </a:r>
          </a:p>
          <a:p>
            <a:pPr eaLnBrk="1" hangingPunct="1"/>
            <a:r>
              <a:rPr lang="en-US" dirty="0">
                <a:latin typeface="Arial" charset="0"/>
              </a:rPr>
              <a:t>20 has a left child larger than it.</a:t>
            </a:r>
          </a:p>
          <a:p>
            <a:pPr eaLnBrk="1" hangingPunct="1"/>
            <a:r>
              <a:rPr lang="en-US" b="1" dirty="0">
                <a:latin typeface="Arial" charset="0"/>
              </a:rPr>
              <a:t>What’s wrong with 11?</a:t>
            </a:r>
          </a:p>
          <a:p>
            <a:pPr eaLnBrk="1" hangingPunct="1"/>
            <a:r>
              <a:rPr lang="en-US" dirty="0">
                <a:latin typeface="Arial" charset="0"/>
              </a:rPr>
              <a:t>Even though 15 isn’t a direct child, it _still_ needs to be less than 11!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F40F4-C44B-4C9E-B49A-3D6ADDE17D27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656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C17090D-091D-437D-9064-C8B3F646642E}" type="datetime1">
              <a:rPr lang="en-US"/>
              <a:pPr/>
              <a:t>7/6/22</a:t>
            </a:fld>
            <a:endParaRPr lang="en-US"/>
          </a:p>
        </p:txBody>
      </p:sp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CBBE39-A955-4875-A5A6-EA305FAF83C5}" type="slidenum">
              <a:rPr lang="en-US"/>
              <a:pPr/>
              <a:t>27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Why is the one on the left a BST? It’s not complete!</a:t>
            </a:r>
          </a:p>
          <a:p>
            <a:pPr eaLnBrk="1" hangingPunct="1"/>
            <a:r>
              <a:rPr lang="en-US" dirty="0">
                <a:latin typeface="Arial" charset="0"/>
              </a:rPr>
              <a:t>(B/c BSTs don’t need to be complete)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Why isn’t the one on the right a BST?</a:t>
            </a:r>
          </a:p>
          <a:p>
            <a:pPr eaLnBrk="1" hangingPunct="1"/>
            <a:r>
              <a:rPr lang="en-US" dirty="0">
                <a:latin typeface="Arial" charset="0"/>
              </a:rPr>
              <a:t>Three children of 5</a:t>
            </a:r>
          </a:p>
          <a:p>
            <a:pPr eaLnBrk="1" hangingPunct="1"/>
            <a:r>
              <a:rPr lang="en-US" dirty="0">
                <a:latin typeface="Arial" charset="0"/>
              </a:rPr>
              <a:t>20 has a left child larger than it.</a:t>
            </a:r>
          </a:p>
          <a:p>
            <a:pPr eaLnBrk="1" hangingPunct="1"/>
            <a:r>
              <a:rPr lang="en-US" b="1" dirty="0">
                <a:latin typeface="Arial" charset="0"/>
              </a:rPr>
              <a:t>What’s wrong with 11?</a:t>
            </a:r>
          </a:p>
          <a:p>
            <a:pPr eaLnBrk="1" hangingPunct="1"/>
            <a:r>
              <a:rPr lang="en-US" dirty="0">
                <a:latin typeface="Arial" charset="0"/>
              </a:rPr>
              <a:t>Even though 15 isn’t a direct child, it _still_ needs to be less than 11!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AD70E69-39EB-4549-A05A-BF8717CE3A60}" type="datetime1">
              <a:rPr lang="en-US"/>
              <a:pPr/>
              <a:t>7/6/22</a:t>
            </a:fld>
            <a:endParaRPr lang="en-US"/>
          </a:p>
        </p:txBody>
      </p:sp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9B3CEB-9D9D-4B2D-AAEC-9BFFD7DCB628}" type="slidenum">
              <a:rPr lang="en-US"/>
              <a:pPr/>
              <a:t>28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5571" y="4861781"/>
            <a:ext cx="5207386" cy="460456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Now, let’s try finding a node. </a:t>
            </a:r>
          </a:p>
          <a:p>
            <a:pPr eaLnBrk="1" hangingPunct="1"/>
            <a:r>
              <a:rPr lang="en-US" dirty="0">
                <a:latin typeface="Arial" charset="0"/>
              </a:rPr>
              <a:t>Find 9.</a:t>
            </a:r>
          </a:p>
          <a:p>
            <a:pPr eaLnBrk="1" hangingPunct="1"/>
            <a:r>
              <a:rPr lang="en-US" dirty="0">
                <a:latin typeface="Arial" charset="0"/>
              </a:rPr>
              <a:t>This time I’ll supply the code.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This should look a _lot_ like binary search!</a:t>
            </a:r>
          </a:p>
          <a:p>
            <a:pPr eaLnBrk="1" hangingPunct="1"/>
            <a:r>
              <a:rPr lang="en-US" dirty="0">
                <a:latin typeface="Arial" charset="0"/>
              </a:rPr>
              <a:t>How long does it take?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Log n is an easy answer, but what if the tree is very lopsided?</a:t>
            </a:r>
          </a:p>
          <a:p>
            <a:pPr eaLnBrk="1" hangingPunct="1"/>
            <a:r>
              <a:rPr lang="en-US" dirty="0">
                <a:latin typeface="Arial" charset="0"/>
              </a:rPr>
              <a:t>So really, this is worst case O(n)!</a:t>
            </a:r>
          </a:p>
          <a:p>
            <a:pPr eaLnBrk="1" hangingPunct="1"/>
            <a:r>
              <a:rPr lang="en-US" dirty="0">
                <a:latin typeface="Arial" charset="0"/>
              </a:rPr>
              <a:t>A better answer is theta of the depth of the node sought.</a:t>
            </a:r>
          </a:p>
          <a:p>
            <a:pPr eaLnBrk="1" hangingPunct="1"/>
            <a:r>
              <a:rPr lang="en-US" dirty="0">
                <a:latin typeface="Arial" charset="0"/>
              </a:rPr>
              <a:t>If we can bound the depth of that node, we can bound the length of time a search takes.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80FBB25-E5E9-4F31-9D42-7B8D6D52DA55}" type="datetime1">
              <a:rPr lang="en-US"/>
              <a:pPr/>
              <a:t>7/6/22</a:t>
            </a:fld>
            <a:endParaRPr lang="en-US"/>
          </a:p>
        </p:txBody>
      </p:sp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0A0543-5471-46D7-9CF8-A45A4BB47BC2}" type="slidenum">
              <a:rPr lang="en-US"/>
              <a:pPr/>
              <a:t>29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5571" y="4861781"/>
            <a:ext cx="5207386" cy="460456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Now, let’s try finding a node. </a:t>
            </a:r>
          </a:p>
          <a:p>
            <a:pPr eaLnBrk="1" hangingPunct="1"/>
            <a:r>
              <a:rPr lang="en-US" dirty="0">
                <a:latin typeface="Arial" charset="0"/>
              </a:rPr>
              <a:t>Find 9.</a:t>
            </a:r>
          </a:p>
          <a:p>
            <a:pPr eaLnBrk="1" hangingPunct="1"/>
            <a:r>
              <a:rPr lang="en-US" dirty="0">
                <a:latin typeface="Arial" charset="0"/>
              </a:rPr>
              <a:t>This time I’ll supply the code.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This should look a _lot_ like binary search!</a:t>
            </a:r>
          </a:p>
          <a:p>
            <a:pPr eaLnBrk="1" hangingPunct="1"/>
            <a:r>
              <a:rPr lang="en-US" dirty="0">
                <a:latin typeface="Arial" charset="0"/>
              </a:rPr>
              <a:t>How long does it take?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Log n is an easy answer, but what if the tree is very lopsided?</a:t>
            </a:r>
          </a:p>
          <a:p>
            <a:pPr eaLnBrk="1" hangingPunct="1"/>
            <a:r>
              <a:rPr lang="en-US" dirty="0">
                <a:latin typeface="Arial" charset="0"/>
              </a:rPr>
              <a:t>So really, this is worst case O(n)!</a:t>
            </a:r>
          </a:p>
          <a:p>
            <a:pPr eaLnBrk="1" hangingPunct="1"/>
            <a:r>
              <a:rPr lang="en-US" dirty="0">
                <a:latin typeface="Arial" charset="0"/>
              </a:rPr>
              <a:t>A better answer is theta of the depth of the node sought.</a:t>
            </a:r>
          </a:p>
          <a:p>
            <a:pPr eaLnBrk="1" hangingPunct="1"/>
            <a:r>
              <a:rPr lang="en-US" dirty="0">
                <a:latin typeface="Arial" charset="0"/>
              </a:rPr>
              <a:t>If we can bound the depth of that node, we can bound the length of time a search takes.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Other operations:</a:t>
            </a:r>
          </a:p>
          <a:p>
            <a:r>
              <a:rPr lang="en-US" sz="1200" dirty="0"/>
              <a:t>Find </a:t>
            </a:r>
            <a:r>
              <a:rPr lang="en-US" sz="1200" i="1" dirty="0"/>
              <a:t>predecessor</a:t>
            </a:r>
            <a:r>
              <a:rPr lang="en-US" sz="1200" dirty="0"/>
              <a:t> of a non-leaf</a:t>
            </a:r>
          </a:p>
          <a:p>
            <a:r>
              <a:rPr lang="en-US" sz="1200" dirty="0"/>
              <a:t>Find </a:t>
            </a:r>
            <a:r>
              <a:rPr lang="en-US" sz="1200" i="1" dirty="0"/>
              <a:t>successor</a:t>
            </a:r>
            <a:r>
              <a:rPr lang="en-US" sz="1200" dirty="0"/>
              <a:t> of a non-leaf</a:t>
            </a:r>
          </a:p>
          <a:p>
            <a:r>
              <a:rPr lang="en-US" sz="1200" dirty="0"/>
              <a:t>Find </a:t>
            </a:r>
            <a:r>
              <a:rPr lang="en-US" sz="1200" i="1" dirty="0"/>
              <a:t>predecessor</a:t>
            </a:r>
            <a:r>
              <a:rPr lang="en-US" sz="1200" dirty="0"/>
              <a:t> of a leaf</a:t>
            </a:r>
          </a:p>
          <a:p>
            <a:r>
              <a:rPr lang="en-US" sz="1200" dirty="0"/>
              <a:t>Find </a:t>
            </a:r>
            <a:r>
              <a:rPr lang="en-US" sz="1200" i="1" dirty="0"/>
              <a:t>successor</a:t>
            </a:r>
            <a:r>
              <a:rPr lang="en-US" sz="1200" dirty="0"/>
              <a:t> of a leaf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F40F4-C44B-4C9E-B49A-3D6ADDE17D27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563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Let’s do some inserts: 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insert(8)</a:t>
            </a:r>
          </a:p>
          <a:p>
            <a:pPr eaLnBrk="1" hangingPunct="1"/>
            <a:r>
              <a:rPr lang="en-US" dirty="0">
                <a:latin typeface="Arial" charset="0"/>
              </a:rPr>
              <a:t>insert (11)</a:t>
            </a:r>
          </a:p>
          <a:p>
            <a:pPr eaLnBrk="1" hangingPunct="1"/>
            <a:r>
              <a:rPr lang="en-US" dirty="0">
                <a:latin typeface="Arial" charset="0"/>
              </a:rPr>
              <a:t>insert(31)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F40F4-C44B-4C9E-B49A-3D6ADDE17D27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6627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9D0F153-2089-4E6B-A8FA-A4C33350371D}" type="datetime1">
              <a:rPr lang="en-US"/>
              <a:pPr/>
              <a:t>7/6/22</a:t>
            </a:fld>
            <a:endParaRPr lang="en-US"/>
          </a:p>
        </p:txBody>
      </p:sp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9D6BE8-39E2-4DD4-8BD5-BEDE249D348B}" type="slidenum">
              <a:rPr lang="en-US"/>
              <a:pPr/>
              <a:t>32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And now for something completely different.</a:t>
            </a: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r>
              <a:rPr lang="en-US">
                <a:latin typeface="Arial" charset="0"/>
              </a:rPr>
              <a:t>Let’s say I want to delete a node. Why might it be </a:t>
            </a:r>
            <a:r>
              <a:rPr lang="en-US" b="1">
                <a:latin typeface="Arial" charset="0"/>
              </a:rPr>
              <a:t>harder than insertion?</a:t>
            </a:r>
          </a:p>
          <a:p>
            <a:pPr eaLnBrk="1" hangingPunct="1"/>
            <a:endParaRPr lang="en-US" b="1">
              <a:latin typeface="Arial" charset="0"/>
            </a:endParaRPr>
          </a:p>
          <a:p>
            <a:pPr eaLnBrk="1" hangingPunct="1"/>
            <a:r>
              <a:rPr lang="en-US">
                <a:latin typeface="Arial" charset="0"/>
              </a:rPr>
              <a:t>Might happen in the </a:t>
            </a:r>
            <a:r>
              <a:rPr lang="en-US" b="1">
                <a:latin typeface="Arial" charset="0"/>
              </a:rPr>
              <a:t>middle</a:t>
            </a:r>
            <a:r>
              <a:rPr lang="en-US">
                <a:latin typeface="Arial" charset="0"/>
              </a:rPr>
              <a:t> of the tree instead of at </a:t>
            </a:r>
            <a:r>
              <a:rPr lang="en-US" b="1">
                <a:latin typeface="Arial" charset="0"/>
              </a:rPr>
              <a:t>leaf</a:t>
            </a:r>
            <a:r>
              <a:rPr lang="en-US">
                <a:latin typeface="Arial" charset="0"/>
              </a:rPr>
              <a:t>.</a:t>
            </a: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r>
              <a:rPr lang="en-US">
                <a:latin typeface="Arial" charset="0"/>
              </a:rPr>
              <a:t>Then, I have to fix the BST.</a:t>
            </a:r>
          </a:p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E2E5F1F-033A-462E-AC57-EECEFB7A71EF}" type="datetime1">
              <a:rPr lang="en-US"/>
              <a:pPr/>
              <a:t>7/6/22</a:t>
            </a:fld>
            <a:endParaRPr lang="en-US"/>
          </a:p>
        </p:txBody>
      </p:sp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FD6B1A-71AD-4586-BCAE-DBFC9BFD57D7}" type="slidenum">
              <a:rPr lang="en-US"/>
              <a:pPr/>
              <a:t>33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Tell a story</a:t>
            </a:r>
          </a:p>
          <a:p>
            <a:r>
              <a:rPr lang="en-US" dirty="0"/>
              <a:t>Run an Experiment</a:t>
            </a:r>
          </a:p>
          <a:p>
            <a:r>
              <a:rPr lang="en-US" dirty="0"/>
              <a:t>Fail Fast</a:t>
            </a:r>
          </a:p>
          <a:p>
            <a:r>
              <a:rPr lang="en-US" dirty="0"/>
              <a:t>Take a break</a:t>
            </a:r>
          </a:p>
          <a:p>
            <a:r>
              <a:rPr lang="en-US" dirty="0"/>
              <a:t>Ask for help</a:t>
            </a:r>
          </a:p>
          <a:p>
            <a:endParaRPr lang="en-US" dirty="0"/>
          </a:p>
          <a:p>
            <a:r>
              <a:rPr lang="en-US" b="1" dirty="0"/>
              <a:t>Start earlier</a:t>
            </a:r>
          </a:p>
          <a:p>
            <a:r>
              <a:rPr lang="en-US" dirty="0"/>
              <a:t>P2 writeup is significantly longer and more rigorous than P1 writeup. You will want to spend a good weekend just on the writeup.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C458B-D416-493C-9E51-8D08873696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2271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2425AE8-803C-4005-8ED0-8B61CBDBF939}" type="datetime1">
              <a:rPr lang="en-US"/>
              <a:pPr/>
              <a:t>7/6/22</a:t>
            </a:fld>
            <a:endParaRPr lang="en-US"/>
          </a:p>
        </p:txBody>
      </p:sp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4186FE-CD5D-4291-B6F4-B5143257EA4B}" type="slidenum">
              <a:rPr lang="en-US"/>
              <a:pPr/>
              <a:t>34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Alright, we did it the easy way, but what about real deletions?</a:t>
            </a: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r>
              <a:rPr lang="en-US">
                <a:latin typeface="Arial" charset="0"/>
              </a:rPr>
              <a:t>Leaves are easy; we just prune them.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190421D-5104-4A5D-8ABC-3074EEF6196F}" type="datetime1">
              <a:rPr lang="en-US"/>
              <a:pPr/>
              <a:t>7/6/22</a:t>
            </a:fld>
            <a:endParaRPr lang="en-US"/>
          </a:p>
        </p:txBody>
      </p:sp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C22FD3-BC54-4876-A71E-F89716F529BD}" type="slidenum">
              <a:rPr lang="en-US"/>
              <a:pPr/>
              <a:t>35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Single child nodes we remove and…</a:t>
            </a:r>
          </a:p>
          <a:p>
            <a:pPr eaLnBrk="1" hangingPunct="1"/>
            <a:r>
              <a:rPr lang="en-US">
                <a:latin typeface="Arial" charset="0"/>
              </a:rPr>
              <a:t>Do what?</a:t>
            </a:r>
          </a:p>
          <a:p>
            <a:pPr eaLnBrk="1" hangingPunct="1"/>
            <a:r>
              <a:rPr lang="en-US">
                <a:latin typeface="Arial" charset="0"/>
              </a:rPr>
              <a:t>We can just pull up their children. </a:t>
            </a:r>
          </a:p>
          <a:p>
            <a:pPr eaLnBrk="1" hangingPunct="1"/>
            <a:r>
              <a:rPr lang="en-US">
                <a:latin typeface="Arial" charset="0"/>
              </a:rPr>
              <a:t>Is the search tree property intact?</a:t>
            </a:r>
          </a:p>
          <a:p>
            <a:pPr eaLnBrk="1" hangingPunct="1"/>
            <a:r>
              <a:rPr lang="en-US">
                <a:latin typeface="Arial" charset="0"/>
              </a:rPr>
              <a:t>Yes.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Ah, now the hard case.</a:t>
            </a:r>
          </a:p>
          <a:p>
            <a:pPr eaLnBrk="1" hangingPunct="1"/>
            <a:r>
              <a:rPr lang="en-US" dirty="0">
                <a:latin typeface="Arial" charset="0"/>
              </a:rPr>
              <a:t>How do we delete a two child node?</a:t>
            </a:r>
          </a:p>
          <a:p>
            <a:pPr eaLnBrk="1" hangingPunct="1"/>
            <a:r>
              <a:rPr lang="en-US" dirty="0">
                <a:latin typeface="Arial" charset="0"/>
              </a:rPr>
              <a:t>We remove it and replace it with what?</a:t>
            </a:r>
          </a:p>
          <a:p>
            <a:pPr eaLnBrk="1" hangingPunct="1"/>
            <a:r>
              <a:rPr lang="en-US" dirty="0">
                <a:latin typeface="Arial" charset="0"/>
              </a:rPr>
              <a:t>It has all these left and right children that need to be greater and less than the new value (respectively).</a:t>
            </a:r>
          </a:p>
          <a:p>
            <a:pPr eaLnBrk="1" hangingPunct="1"/>
            <a:r>
              <a:rPr lang="en-US" dirty="0">
                <a:latin typeface="Arial" charset="0"/>
              </a:rPr>
              <a:t>Is there any value that is guaranteed to be between the two subtrees?</a:t>
            </a:r>
          </a:p>
          <a:p>
            <a:pPr eaLnBrk="1" hangingPunct="1"/>
            <a:r>
              <a:rPr lang="en-US" dirty="0">
                <a:latin typeface="Arial" charset="0"/>
              </a:rPr>
              <a:t>Two of them: the successor and predecessor!</a:t>
            </a:r>
          </a:p>
          <a:p>
            <a:pPr eaLnBrk="1" hangingPunct="1"/>
            <a:r>
              <a:rPr lang="en-US" dirty="0">
                <a:latin typeface="Arial" charset="0"/>
              </a:rPr>
              <a:t>So, let’s just </a:t>
            </a:r>
            <a:r>
              <a:rPr lang="en-US" b="1" dirty="0">
                <a:latin typeface="Arial" charset="0"/>
              </a:rPr>
              <a:t>replace the node’s value with it’s successor </a:t>
            </a:r>
            <a:r>
              <a:rPr lang="en-US" dirty="0">
                <a:latin typeface="Arial" charset="0"/>
              </a:rPr>
              <a:t>and then </a:t>
            </a:r>
            <a:r>
              <a:rPr lang="en-US" b="1" dirty="0">
                <a:latin typeface="Arial" charset="0"/>
              </a:rPr>
              <a:t>delete the </a:t>
            </a:r>
            <a:r>
              <a:rPr lang="en-US" b="1" dirty="0" err="1">
                <a:latin typeface="Arial" charset="0"/>
              </a:rPr>
              <a:t>succ</a:t>
            </a:r>
            <a:r>
              <a:rPr lang="en-US" dirty="0">
                <a:latin typeface="Arial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F40F4-C44B-4C9E-B49A-3D6ADDE17D27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973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5B8811B-AD61-4BD7-9841-638434418A65}" type="datetime1">
              <a:rPr lang="en-US"/>
              <a:pPr/>
              <a:t>7/6/22</a:t>
            </a:fld>
            <a:endParaRPr lang="en-US"/>
          </a:p>
        </p:txBody>
      </p:sp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B46A02-98DE-4547-A7FA-B7952C028A8D}" type="slidenum">
              <a:rPr lang="en-US"/>
              <a:pPr/>
              <a:t>37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if there was an 8 in this example?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C458B-D416-493C-9E51-8D0887369646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68367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What if there was a 3 off of the 2? That would be the max</a:t>
            </a:r>
          </a:p>
          <a:p>
            <a:endParaRPr lang="en-US" b="1" dirty="0"/>
          </a:p>
          <a:p>
            <a:r>
              <a:rPr lang="en-US" b="0" dirty="0"/>
              <a:t>What if there was a 1 off of the left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C458B-D416-493C-9E51-8D0887369646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83907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OK, we had a </a:t>
            </a:r>
            <a:r>
              <a:rPr lang="en-US" dirty="0" err="1">
                <a:latin typeface="Arial" charset="0"/>
              </a:rPr>
              <a:t>buildHeap</a:t>
            </a:r>
            <a:r>
              <a:rPr lang="en-US" dirty="0">
                <a:latin typeface="Arial" charset="0"/>
              </a:rPr>
              <a:t>, let’s </a:t>
            </a:r>
            <a:r>
              <a:rPr lang="en-US" dirty="0" err="1">
                <a:latin typeface="Arial" charset="0"/>
              </a:rPr>
              <a:t>buildTree</a:t>
            </a:r>
            <a:r>
              <a:rPr lang="en-US" dirty="0">
                <a:latin typeface="Arial" charset="0"/>
              </a:rPr>
              <a:t>. How long does this take?</a:t>
            </a:r>
          </a:p>
          <a:p>
            <a:pPr eaLnBrk="1" hangingPunct="1"/>
            <a:r>
              <a:rPr lang="en-US" dirty="0">
                <a:latin typeface="Arial" charset="0"/>
              </a:rPr>
              <a:t>Well, </a:t>
            </a:r>
            <a:r>
              <a:rPr lang="en-US" b="1" dirty="0">
                <a:latin typeface="Arial" charset="0"/>
              </a:rPr>
              <a:t>IT DEPENDS!</a:t>
            </a:r>
          </a:p>
          <a:p>
            <a:pPr eaLnBrk="1" hangingPunct="1"/>
            <a:r>
              <a:rPr lang="en-US" dirty="0">
                <a:latin typeface="Arial" charset="0"/>
              </a:rPr>
              <a:t>Let’s say we want to build a tree from 123456789</a:t>
            </a:r>
          </a:p>
          <a:p>
            <a:pPr eaLnBrk="1" hangingPunct="1"/>
            <a:r>
              <a:rPr lang="en-US" dirty="0">
                <a:latin typeface="Arial" charset="0"/>
              </a:rPr>
              <a:t>What happens if we insert in order?</a:t>
            </a:r>
          </a:p>
          <a:p>
            <a:pPr eaLnBrk="1" hangingPunct="1"/>
            <a:r>
              <a:rPr lang="en-US" dirty="0">
                <a:latin typeface="Arial" charset="0"/>
              </a:rPr>
              <a:t>Reverse order?</a:t>
            </a:r>
          </a:p>
          <a:p>
            <a:pPr eaLnBrk="1" hangingPunct="1"/>
            <a:r>
              <a:rPr lang="en-US" dirty="0">
                <a:latin typeface="Arial" charset="0"/>
              </a:rPr>
              <a:t>What about 5, then 3, then 7, then 2, then 1, then 6, then 8, then 9?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F40F4-C44B-4C9E-B49A-3D6ADDE17D27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0611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OK, we had a </a:t>
            </a:r>
            <a:r>
              <a:rPr lang="en-US" dirty="0" err="1">
                <a:latin typeface="Arial" charset="0"/>
              </a:rPr>
              <a:t>buildHeap</a:t>
            </a:r>
            <a:r>
              <a:rPr lang="en-US" dirty="0">
                <a:latin typeface="Arial" charset="0"/>
              </a:rPr>
              <a:t>, let’s </a:t>
            </a:r>
            <a:r>
              <a:rPr lang="en-US" dirty="0" err="1">
                <a:latin typeface="Arial" charset="0"/>
              </a:rPr>
              <a:t>buildTree</a:t>
            </a:r>
            <a:r>
              <a:rPr lang="en-US" dirty="0">
                <a:latin typeface="Arial" charset="0"/>
              </a:rPr>
              <a:t>. How long does this take?</a:t>
            </a:r>
          </a:p>
          <a:p>
            <a:pPr eaLnBrk="1" hangingPunct="1"/>
            <a:r>
              <a:rPr lang="en-US" dirty="0">
                <a:latin typeface="Arial" charset="0"/>
              </a:rPr>
              <a:t>Well, </a:t>
            </a:r>
            <a:r>
              <a:rPr lang="en-US" b="1" dirty="0">
                <a:latin typeface="Arial" charset="0"/>
              </a:rPr>
              <a:t>IT DEPENDS!</a:t>
            </a:r>
          </a:p>
          <a:p>
            <a:pPr eaLnBrk="1" hangingPunct="1"/>
            <a:r>
              <a:rPr lang="en-US" dirty="0">
                <a:latin typeface="Arial" charset="0"/>
              </a:rPr>
              <a:t>Let’s say we want to build a tree from 123456789</a:t>
            </a:r>
          </a:p>
          <a:p>
            <a:pPr eaLnBrk="1" hangingPunct="1"/>
            <a:r>
              <a:rPr lang="en-US" dirty="0">
                <a:latin typeface="Arial" charset="0"/>
              </a:rPr>
              <a:t>What happens if we insert in order?</a:t>
            </a:r>
          </a:p>
          <a:p>
            <a:pPr eaLnBrk="1" hangingPunct="1"/>
            <a:r>
              <a:rPr lang="en-US" dirty="0">
                <a:latin typeface="Arial" charset="0"/>
              </a:rPr>
              <a:t>Reverse order?</a:t>
            </a:r>
          </a:p>
          <a:p>
            <a:pPr eaLnBrk="1" hangingPunct="1"/>
            <a:r>
              <a:rPr lang="en-US" dirty="0">
                <a:latin typeface="Arial" charset="0"/>
              </a:rPr>
              <a:t>What about 5, then 3, then 7, then 2, then 1, then 6, then 8, then 9?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F40F4-C44B-4C9E-B49A-3D6ADDE17D27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71015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216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92163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26E1CF9-6690-49C1-B491-1886EB5B477A}" type="datetime1">
              <a:rPr lang="en-US"/>
              <a:pPr/>
              <a:t>7/6/22</a:t>
            </a:fld>
            <a:endParaRPr lang="en-US"/>
          </a:p>
        </p:txBody>
      </p:sp>
      <p:sp>
        <p:nvSpPr>
          <p:cNvPr id="92164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2E1038-2F2B-4D62-AC72-A5FBB67CEF18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625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96259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51B4AA0-897B-487C-B4F8-06F72246EB96}" type="datetime1">
              <a:rPr lang="en-US"/>
              <a:pPr/>
              <a:t>7/6/22</a:t>
            </a:fld>
            <a:endParaRPr lang="en-US"/>
          </a:p>
        </p:txBody>
      </p:sp>
      <p:sp>
        <p:nvSpPr>
          <p:cNvPr id="96260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C53D82-AA08-4067-92D2-E1249F1778C0}" type="slidenum">
              <a:rPr lang="en-US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11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C458B-D416-493C-9E51-8D08873696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20584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625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96259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51B4AA0-897B-487C-B4F8-06F72246EB96}" type="datetime1">
              <a:rPr lang="en-US"/>
              <a:pPr/>
              <a:t>7/6/22</a:t>
            </a:fld>
            <a:endParaRPr lang="en-US"/>
          </a:p>
        </p:txBody>
      </p:sp>
      <p:sp>
        <p:nvSpPr>
          <p:cNvPr id="96260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C53D82-AA08-4067-92D2-E1249F1778C0}" type="slidenum">
              <a:rPr lang="en-US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8773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0035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00355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DA5A13B-C3AF-4A37-B3B7-B6F8C0EC1DBB}" type="datetime1">
              <a:rPr lang="en-US"/>
              <a:pPr/>
              <a:t>7/6/22</a:t>
            </a:fld>
            <a:endParaRPr lang="en-US"/>
          </a:p>
        </p:txBody>
      </p:sp>
      <p:sp>
        <p:nvSpPr>
          <p:cNvPr id="100356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203C8D-7A2B-4995-BA4B-0BBFD7B09F96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0035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00355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DA5A13B-C3AF-4A37-B3B7-B6F8C0EC1DBB}" type="datetime1">
              <a:rPr lang="en-US"/>
              <a:pPr/>
              <a:t>7/6/22</a:t>
            </a:fld>
            <a:endParaRPr lang="en-US"/>
          </a:p>
        </p:txBody>
      </p:sp>
      <p:sp>
        <p:nvSpPr>
          <p:cNvPr id="100356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203C8D-7A2B-4995-BA4B-0BBFD7B09F96}" type="slidenum">
              <a:rPr lang="en-US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003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024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F078FF-4D59-44DB-9238-22FF056B5539}" type="slidenum">
              <a:rPr lang="en-US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BF6AB4-FEB8-4AF0-881C-52D8F4203229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8915CFB-51DC-4ECC-8977-A73F3FFEA02E}" type="datetime1">
              <a:rPr lang="en-US"/>
              <a:pPr/>
              <a:t>7/6/22</a:t>
            </a:fld>
            <a:endParaRPr lang="en-US"/>
          </a:p>
        </p:txBody>
      </p:sp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ED5F01-1459-4C74-A4A9-32E82AC43D82}" type="slidenum">
              <a:rPr lang="en-US"/>
              <a:pPr/>
              <a:t>6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Dictionaries associate some key with a value, just like a real dictionary (where the key is a word and the value is its definition).</a:t>
            </a: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r>
              <a:rPr lang="en-US">
                <a:latin typeface="Arial" charset="0"/>
              </a:rPr>
              <a:t>In this example, I’ve stored user-IDs associated with descriptions of their user.</a:t>
            </a: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r>
              <a:rPr lang="en-US">
                <a:latin typeface="Arial" charset="0"/>
              </a:rPr>
              <a:t>This is probably the most valuable and widely used ADT we’ll hit. </a:t>
            </a:r>
          </a:p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FA5245-11A6-4C99-8C0B-95F90CED7744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9A4546F-0FEB-4037-A21E-59F26DD354A6}" type="datetime1">
              <a:rPr lang="en-US"/>
              <a:pPr/>
              <a:t>7/6/22</a:t>
            </a:fld>
            <a:endParaRPr lang="en-US"/>
          </a:p>
        </p:txBody>
      </p:sp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2AE840-0393-4405-9A38-945DD8F6EDB3}" type="slidenum">
              <a:rPr lang="en-US"/>
              <a:pPr/>
              <a:t>8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Our ADT algorithm says to look at some applications at this point. I think the first app pretty much says it all. We move on from there however, to other incredibly widely used applications.</a:t>
            </a: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r>
              <a:rPr lang="en-US">
                <a:latin typeface="Arial" charset="0"/>
              </a:rPr>
              <a:t>Router tables: sending a packet from point A to B; gateway wants to keep track of paths.</a:t>
            </a: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r>
              <a:rPr lang="en-US">
                <a:latin typeface="Arial" charset="0"/>
              </a:rPr>
              <a:t>Page tables: OS allocates jobs into an address space larger than physical memory; needs to maintain a mapping between physical and virtual memory.</a:t>
            </a: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r>
              <a:rPr lang="en-US">
                <a:latin typeface="Arial" charset="0"/>
              </a:rPr>
              <a:t>Symbol tables: compiler needs a way to keep track of symbols (variables) and their type, scope, etc.  When encountering a symbol, needs to quickly look up these attributes.</a:t>
            </a: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r>
              <a:rPr lang="en-US">
                <a:latin typeface="Arial" charset="0"/>
              </a:rPr>
              <a:t>I know I’ve said this before, but this is probably the most important and one of the most widely used ADTs we’ll look at.</a:t>
            </a: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r>
              <a:rPr lang="en-US">
                <a:latin typeface="Arial" charset="0"/>
              </a:rPr>
              <a:t>For those keeping track, priority queues are _not_ as widely used as Dictionaries.</a:t>
            </a:r>
          </a:p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208736B-1415-44FC-A12E-CAFD9BD7D56C}" type="datetime1">
              <a:rPr lang="en-US"/>
              <a:pPr/>
              <a:t>7/6/22</a:t>
            </a:fld>
            <a:endParaRPr lang="en-US"/>
          </a:p>
        </p:txBody>
      </p:sp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14BD53-D3E1-4D8C-956F-7333C4C7FB42}" type="slidenum">
              <a:rPr lang="en-US"/>
              <a:pPr/>
              <a:t>9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2603" y="4861781"/>
            <a:ext cx="5207386" cy="4604560"/>
          </a:xfrm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b="1" dirty="0">
                <a:latin typeface="Arial" charset="0"/>
              </a:rPr>
              <a:t>Find is the most important method</a:t>
            </a:r>
          </a:p>
          <a:p>
            <a:pPr eaLnBrk="1" hangingPunct="1"/>
            <a:r>
              <a:rPr lang="en-US" b="1" dirty="0">
                <a:latin typeface="Arial" charset="0"/>
              </a:rPr>
              <a:t>(Note important, but cool to note) IF WE ALLOWED DUPLICATES, Insert for unsorted linked-list and unsorted array are O(1) (note that delete will just have to run through the whole list best-case too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4BEC8-06C5-48F7-AC7D-9FC50E909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31A070-5548-40ED-8539-75549F7EBE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B6AB2-392A-47C1-B19A-0EAB6BA37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1C6C6-F3B9-491A-B715-13D22AFF4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6CAED-B319-487E-8C45-6F26F26DA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695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2ED3E7-AC37-4F50-AEAA-BE222326F1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31235"/>
            <a:ext cx="10515600" cy="4745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885BB-B751-44FB-ACAD-78FB20727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4EE44-1CEC-4F3A-8CAB-8B926B614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F07C0-5744-4C2F-BFFC-A394100EC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360639E-DB75-3D4E-B5E4-752F03B0A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51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35286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5F19F3-B187-46D9-B5E0-C834CE6F6F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82DEC3-EF12-48C7-9320-4F186A3A4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C188C-5EAE-40F4-89C6-071104963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29FED-5EC1-4A50-9D00-15D98B2DE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FD6B0-1847-4B67-AA26-5843BF7C1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764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57091-12D0-42E7-9F89-3B2FF4280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51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751EA-8B4B-40D0-B201-2C7FD8B4D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1296"/>
            <a:ext cx="10515600" cy="47556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5978A-6D01-4F4D-BC08-396415F26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E594D-9C3E-4D4E-9BC7-22716F318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DF544-DD0B-4354-AFED-2EB337279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49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A1FF6-C226-4109-A4A5-FA74CF81C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8334BC-F7CA-42B1-8BCB-15998D05E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38C264-DD17-422E-A5DE-FA7F1881A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DD26C-7FBD-4DA8-801C-F3F8FC02F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22B55-A5EA-4A5E-908C-C5BF39742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058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12DB3-74DB-4523-8CB7-D96504030A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31235"/>
            <a:ext cx="5181600" cy="47457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975ABE-5593-4E43-838F-773A22E0AA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31235"/>
            <a:ext cx="5181600" cy="47457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78066F-9C13-4BB5-8045-81A5AF142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7A9D96-7987-4CCD-A7C6-302E1164F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2FCA72-8B1C-412A-AA30-5453EAC1E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C78BCD0-A282-5A48-9867-7012879A8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51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7363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C9E141-F3E5-4C8A-B38E-1B34A1004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6932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61E0C3-0937-4BFC-8702-5CA64B3868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93235"/>
            <a:ext cx="5157787" cy="39964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56524D-625A-4991-901D-DF5CE1B7B4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6932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3EBD1B-EAC1-4275-A949-9EBD0A921F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93235"/>
            <a:ext cx="5183188" cy="39964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EBE158-B00D-4019-9C75-EF2328C61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42595F-49DB-4A11-BE41-9BB23405F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87C535-7EA7-475B-A845-DB679F7DF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0F96E24-9B27-2C41-9DDD-0BF511FB2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51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0495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80380C-85D9-4DBC-8E6F-E88F823F2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F10B18-0F49-4AC6-9D70-B29C8C017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4D5E8-CD8C-4160-94B2-6A6119C89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CE96B0B-0394-E24C-8CF6-F3977B689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51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770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C1ABE0-655C-4156-A534-0C1325196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F242A9-7C68-4ADC-AD86-9931FF712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A6E720-C679-4130-B1EA-E37BA588A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8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F1FED-BF31-4FFE-845F-47E3E2DCA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7BDA7-2CBD-4ABA-BE85-CC383218C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2D0659-7924-4BD0-9EF1-F670AAB95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41EE3-E357-49C0-A032-D96D5BFE9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3AB8C4-C544-499B-AC12-4D567D752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9032FE-77F4-4848-9A2C-4E4098D64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28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C37FA-7D60-4F11-8C27-93EC57DB4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C7878C-3DFB-467F-AC42-32FAC12A0C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AF428E-0343-4424-B422-21E35FD108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4D5E61-FB95-450F-8A34-D75166D8F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39A34B-5D36-410D-A75D-CD51CA817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D6B5FB-AC6F-4195-BD31-306C27B35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17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655DFF-0604-42D0-9FB7-DC9866A0A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0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77ACA4-A2AE-466D-9B3B-2DC4421F2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91478"/>
            <a:ext cx="10515600" cy="4785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9A8D1-2EED-4AB7-82D6-124221DCBF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7/06/2022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EDA49E-0D5F-4C97-A4C9-8A139D5710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4C6D94-8A28-4A15-ACB2-2EB462A99F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64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13" Type="http://schemas.openxmlformats.org/officeDocument/2006/relationships/tags" Target="../tags/tag41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12" Type="http://schemas.openxmlformats.org/officeDocument/2006/relationships/tags" Target="../tags/tag40.xml"/><Relationship Id="rId17" Type="http://schemas.openxmlformats.org/officeDocument/2006/relationships/tags" Target="../tags/tag45.xml"/><Relationship Id="rId2" Type="http://schemas.openxmlformats.org/officeDocument/2006/relationships/tags" Target="../tags/tag30.xml"/><Relationship Id="rId16" Type="http://schemas.openxmlformats.org/officeDocument/2006/relationships/tags" Target="../tags/tag44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tags" Target="../tags/tag39.xml"/><Relationship Id="rId5" Type="http://schemas.openxmlformats.org/officeDocument/2006/relationships/tags" Target="../tags/tag33.xml"/><Relationship Id="rId15" Type="http://schemas.openxmlformats.org/officeDocument/2006/relationships/tags" Target="../tags/tag43.xml"/><Relationship Id="rId10" Type="http://schemas.openxmlformats.org/officeDocument/2006/relationships/tags" Target="../tags/tag38.xml"/><Relationship Id="rId4" Type="http://schemas.openxmlformats.org/officeDocument/2006/relationships/tags" Target="../tags/tag32.xml"/><Relationship Id="rId9" Type="http://schemas.openxmlformats.org/officeDocument/2006/relationships/tags" Target="../tags/tag37.xml"/><Relationship Id="rId14" Type="http://schemas.openxmlformats.org/officeDocument/2006/relationships/tags" Target="../tags/tag4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53.xml"/><Relationship Id="rId13" Type="http://schemas.openxmlformats.org/officeDocument/2006/relationships/tags" Target="../tags/tag58.xml"/><Relationship Id="rId18" Type="http://schemas.openxmlformats.org/officeDocument/2006/relationships/tags" Target="../tags/tag63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48.xml"/><Relationship Id="rId21" Type="http://schemas.openxmlformats.org/officeDocument/2006/relationships/tags" Target="../tags/tag66.xml"/><Relationship Id="rId7" Type="http://schemas.openxmlformats.org/officeDocument/2006/relationships/tags" Target="../tags/tag52.xml"/><Relationship Id="rId12" Type="http://schemas.openxmlformats.org/officeDocument/2006/relationships/tags" Target="../tags/tag57.xml"/><Relationship Id="rId17" Type="http://schemas.openxmlformats.org/officeDocument/2006/relationships/tags" Target="../tags/tag62.xml"/><Relationship Id="rId25" Type="http://schemas.openxmlformats.org/officeDocument/2006/relationships/tags" Target="../tags/tag70.xml"/><Relationship Id="rId2" Type="http://schemas.openxmlformats.org/officeDocument/2006/relationships/tags" Target="../tags/tag47.xml"/><Relationship Id="rId16" Type="http://schemas.openxmlformats.org/officeDocument/2006/relationships/tags" Target="../tags/tag61.xml"/><Relationship Id="rId20" Type="http://schemas.openxmlformats.org/officeDocument/2006/relationships/tags" Target="../tags/tag65.xml"/><Relationship Id="rId1" Type="http://schemas.openxmlformats.org/officeDocument/2006/relationships/tags" Target="../tags/tag46.xml"/><Relationship Id="rId6" Type="http://schemas.openxmlformats.org/officeDocument/2006/relationships/tags" Target="../tags/tag51.xml"/><Relationship Id="rId11" Type="http://schemas.openxmlformats.org/officeDocument/2006/relationships/tags" Target="../tags/tag56.xml"/><Relationship Id="rId24" Type="http://schemas.openxmlformats.org/officeDocument/2006/relationships/tags" Target="../tags/tag69.xml"/><Relationship Id="rId5" Type="http://schemas.openxmlformats.org/officeDocument/2006/relationships/tags" Target="../tags/tag50.xml"/><Relationship Id="rId15" Type="http://schemas.openxmlformats.org/officeDocument/2006/relationships/tags" Target="../tags/tag60.xml"/><Relationship Id="rId23" Type="http://schemas.openxmlformats.org/officeDocument/2006/relationships/tags" Target="../tags/tag68.xml"/><Relationship Id="rId10" Type="http://schemas.openxmlformats.org/officeDocument/2006/relationships/tags" Target="../tags/tag55.xml"/><Relationship Id="rId19" Type="http://schemas.openxmlformats.org/officeDocument/2006/relationships/tags" Target="../tags/tag64.xml"/><Relationship Id="rId4" Type="http://schemas.openxmlformats.org/officeDocument/2006/relationships/tags" Target="../tags/tag49.xml"/><Relationship Id="rId9" Type="http://schemas.openxmlformats.org/officeDocument/2006/relationships/tags" Target="../tags/tag54.xml"/><Relationship Id="rId14" Type="http://schemas.openxmlformats.org/officeDocument/2006/relationships/tags" Target="../tags/tag59.xml"/><Relationship Id="rId22" Type="http://schemas.openxmlformats.org/officeDocument/2006/relationships/tags" Target="../tags/tag6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81.xml"/><Relationship Id="rId13" Type="http://schemas.openxmlformats.org/officeDocument/2006/relationships/tags" Target="../tags/tag86.xml"/><Relationship Id="rId18" Type="http://schemas.openxmlformats.org/officeDocument/2006/relationships/tags" Target="../tags/tag91.xml"/><Relationship Id="rId26" Type="http://schemas.openxmlformats.org/officeDocument/2006/relationships/tags" Target="../tags/tag99.xml"/><Relationship Id="rId3" Type="http://schemas.openxmlformats.org/officeDocument/2006/relationships/tags" Target="../tags/tag76.xml"/><Relationship Id="rId21" Type="http://schemas.openxmlformats.org/officeDocument/2006/relationships/tags" Target="../tags/tag94.xml"/><Relationship Id="rId7" Type="http://schemas.openxmlformats.org/officeDocument/2006/relationships/tags" Target="../tags/tag80.xml"/><Relationship Id="rId12" Type="http://schemas.openxmlformats.org/officeDocument/2006/relationships/tags" Target="../tags/tag85.xml"/><Relationship Id="rId17" Type="http://schemas.openxmlformats.org/officeDocument/2006/relationships/tags" Target="../tags/tag90.xml"/><Relationship Id="rId25" Type="http://schemas.openxmlformats.org/officeDocument/2006/relationships/tags" Target="../tags/tag98.xml"/><Relationship Id="rId2" Type="http://schemas.openxmlformats.org/officeDocument/2006/relationships/tags" Target="../tags/tag75.xml"/><Relationship Id="rId16" Type="http://schemas.openxmlformats.org/officeDocument/2006/relationships/tags" Target="../tags/tag89.xml"/><Relationship Id="rId20" Type="http://schemas.openxmlformats.org/officeDocument/2006/relationships/tags" Target="../tags/tag93.xml"/><Relationship Id="rId1" Type="http://schemas.openxmlformats.org/officeDocument/2006/relationships/tags" Target="../tags/tag74.xml"/><Relationship Id="rId6" Type="http://schemas.openxmlformats.org/officeDocument/2006/relationships/tags" Target="../tags/tag79.xml"/><Relationship Id="rId11" Type="http://schemas.openxmlformats.org/officeDocument/2006/relationships/tags" Target="../tags/tag84.xml"/><Relationship Id="rId24" Type="http://schemas.openxmlformats.org/officeDocument/2006/relationships/tags" Target="../tags/tag97.xml"/><Relationship Id="rId5" Type="http://schemas.openxmlformats.org/officeDocument/2006/relationships/tags" Target="../tags/tag78.xml"/><Relationship Id="rId15" Type="http://schemas.openxmlformats.org/officeDocument/2006/relationships/tags" Target="../tags/tag88.xml"/><Relationship Id="rId23" Type="http://schemas.openxmlformats.org/officeDocument/2006/relationships/tags" Target="../tags/tag96.xml"/><Relationship Id="rId28" Type="http://schemas.openxmlformats.org/officeDocument/2006/relationships/notesSlide" Target="../notesSlides/notesSlide13.xml"/><Relationship Id="rId10" Type="http://schemas.openxmlformats.org/officeDocument/2006/relationships/tags" Target="../tags/tag83.xml"/><Relationship Id="rId19" Type="http://schemas.openxmlformats.org/officeDocument/2006/relationships/tags" Target="../tags/tag92.xml"/><Relationship Id="rId4" Type="http://schemas.openxmlformats.org/officeDocument/2006/relationships/tags" Target="../tags/tag77.xml"/><Relationship Id="rId9" Type="http://schemas.openxmlformats.org/officeDocument/2006/relationships/tags" Target="../tags/tag82.xml"/><Relationship Id="rId14" Type="http://schemas.openxmlformats.org/officeDocument/2006/relationships/tags" Target="../tags/tag87.xml"/><Relationship Id="rId22" Type="http://schemas.openxmlformats.org/officeDocument/2006/relationships/tags" Target="../tags/tag95.xml"/><Relationship Id="rId27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02.xml"/><Relationship Id="rId7" Type="http://schemas.openxmlformats.org/officeDocument/2006/relationships/notesSlide" Target="../notesSlides/notesSlide14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4.xml"/><Relationship Id="rId4" Type="http://schemas.openxmlformats.org/officeDocument/2006/relationships/tags" Target="../tags/tag10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12.xml"/><Relationship Id="rId13" Type="http://schemas.openxmlformats.org/officeDocument/2006/relationships/notesSlide" Target="../notesSlides/notesSlide15.xml"/><Relationship Id="rId3" Type="http://schemas.openxmlformats.org/officeDocument/2006/relationships/tags" Target="../tags/tag107.xml"/><Relationship Id="rId7" Type="http://schemas.openxmlformats.org/officeDocument/2006/relationships/tags" Target="../tags/tag111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6" Type="http://schemas.openxmlformats.org/officeDocument/2006/relationships/tags" Target="../tags/tag110.xml"/><Relationship Id="rId11" Type="http://schemas.openxmlformats.org/officeDocument/2006/relationships/tags" Target="../tags/tag115.xml"/><Relationship Id="rId5" Type="http://schemas.openxmlformats.org/officeDocument/2006/relationships/tags" Target="../tags/tag109.xml"/><Relationship Id="rId10" Type="http://schemas.openxmlformats.org/officeDocument/2006/relationships/tags" Target="../tags/tag114.xml"/><Relationship Id="rId4" Type="http://schemas.openxmlformats.org/officeDocument/2006/relationships/tags" Target="../tags/tag108.xml"/><Relationship Id="rId9" Type="http://schemas.openxmlformats.org/officeDocument/2006/relationships/tags" Target="../tags/tag1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6" Type="http://schemas.openxmlformats.org/officeDocument/2006/relationships/notesSlide" Target="../notesSlides/notesSlide1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22.xml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6" Type="http://schemas.openxmlformats.org/officeDocument/2006/relationships/notesSlide" Target="../notesSlides/notesSlide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131.xml"/><Relationship Id="rId13" Type="http://schemas.openxmlformats.org/officeDocument/2006/relationships/tags" Target="../tags/tag136.xml"/><Relationship Id="rId3" Type="http://schemas.openxmlformats.org/officeDocument/2006/relationships/tags" Target="../tags/tag126.xml"/><Relationship Id="rId7" Type="http://schemas.openxmlformats.org/officeDocument/2006/relationships/tags" Target="../tags/tag130.xml"/><Relationship Id="rId12" Type="http://schemas.openxmlformats.org/officeDocument/2006/relationships/tags" Target="../tags/tag135.xml"/><Relationship Id="rId17" Type="http://schemas.microsoft.com/office/2007/relationships/hdphoto" Target="../media/hdphoto1.wdp"/><Relationship Id="rId2" Type="http://schemas.openxmlformats.org/officeDocument/2006/relationships/tags" Target="../tags/tag125.xml"/><Relationship Id="rId16" Type="http://schemas.openxmlformats.org/officeDocument/2006/relationships/image" Target="../media/image2.png"/><Relationship Id="rId1" Type="http://schemas.openxmlformats.org/officeDocument/2006/relationships/tags" Target="../tags/tag124.xml"/><Relationship Id="rId6" Type="http://schemas.openxmlformats.org/officeDocument/2006/relationships/tags" Target="../tags/tag129.xml"/><Relationship Id="rId11" Type="http://schemas.openxmlformats.org/officeDocument/2006/relationships/tags" Target="../tags/tag134.xml"/><Relationship Id="rId5" Type="http://schemas.openxmlformats.org/officeDocument/2006/relationships/tags" Target="../tags/tag128.xml"/><Relationship Id="rId15" Type="http://schemas.openxmlformats.org/officeDocument/2006/relationships/notesSlide" Target="../notesSlides/notesSlide18.xml"/><Relationship Id="rId10" Type="http://schemas.openxmlformats.org/officeDocument/2006/relationships/tags" Target="../tags/tag133.xml"/><Relationship Id="rId4" Type="http://schemas.openxmlformats.org/officeDocument/2006/relationships/tags" Target="../tags/tag127.xml"/><Relationship Id="rId9" Type="http://schemas.openxmlformats.org/officeDocument/2006/relationships/tags" Target="../tags/tag132.xml"/><Relationship Id="rId1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44.xml"/><Relationship Id="rId13" Type="http://schemas.openxmlformats.org/officeDocument/2006/relationships/tags" Target="../tags/tag149.xml"/><Relationship Id="rId3" Type="http://schemas.openxmlformats.org/officeDocument/2006/relationships/tags" Target="../tags/tag139.xml"/><Relationship Id="rId7" Type="http://schemas.openxmlformats.org/officeDocument/2006/relationships/tags" Target="../tags/tag143.xml"/><Relationship Id="rId12" Type="http://schemas.openxmlformats.org/officeDocument/2006/relationships/tags" Target="../tags/tag148.xm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6" Type="http://schemas.openxmlformats.org/officeDocument/2006/relationships/tags" Target="../tags/tag142.xml"/><Relationship Id="rId11" Type="http://schemas.openxmlformats.org/officeDocument/2006/relationships/tags" Target="../tags/tag147.xml"/><Relationship Id="rId5" Type="http://schemas.openxmlformats.org/officeDocument/2006/relationships/tags" Target="../tags/tag141.xml"/><Relationship Id="rId15" Type="http://schemas.openxmlformats.org/officeDocument/2006/relationships/notesSlide" Target="../notesSlides/notesSlide19.xml"/><Relationship Id="rId10" Type="http://schemas.openxmlformats.org/officeDocument/2006/relationships/tags" Target="../tags/tag146.xml"/><Relationship Id="rId4" Type="http://schemas.openxmlformats.org/officeDocument/2006/relationships/tags" Target="../tags/tag140.xml"/><Relationship Id="rId9" Type="http://schemas.openxmlformats.org/officeDocument/2006/relationships/tags" Target="../tags/tag145.xml"/><Relationship Id="rId1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157.xml"/><Relationship Id="rId13" Type="http://schemas.openxmlformats.org/officeDocument/2006/relationships/tags" Target="../tags/tag162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52.xml"/><Relationship Id="rId7" Type="http://schemas.openxmlformats.org/officeDocument/2006/relationships/tags" Target="../tags/tag156.xml"/><Relationship Id="rId12" Type="http://schemas.openxmlformats.org/officeDocument/2006/relationships/tags" Target="../tags/tag161.xml"/><Relationship Id="rId17" Type="http://schemas.openxmlformats.org/officeDocument/2006/relationships/tags" Target="../tags/tag166.xml"/><Relationship Id="rId2" Type="http://schemas.openxmlformats.org/officeDocument/2006/relationships/tags" Target="../tags/tag151.xml"/><Relationship Id="rId16" Type="http://schemas.openxmlformats.org/officeDocument/2006/relationships/tags" Target="../tags/tag165.xml"/><Relationship Id="rId1" Type="http://schemas.openxmlformats.org/officeDocument/2006/relationships/tags" Target="../tags/tag150.xml"/><Relationship Id="rId6" Type="http://schemas.openxmlformats.org/officeDocument/2006/relationships/tags" Target="../tags/tag155.xml"/><Relationship Id="rId11" Type="http://schemas.openxmlformats.org/officeDocument/2006/relationships/tags" Target="../tags/tag160.xml"/><Relationship Id="rId5" Type="http://schemas.openxmlformats.org/officeDocument/2006/relationships/tags" Target="../tags/tag154.xml"/><Relationship Id="rId15" Type="http://schemas.openxmlformats.org/officeDocument/2006/relationships/tags" Target="../tags/tag164.xml"/><Relationship Id="rId10" Type="http://schemas.openxmlformats.org/officeDocument/2006/relationships/tags" Target="../tags/tag159.xml"/><Relationship Id="rId19" Type="http://schemas.openxmlformats.org/officeDocument/2006/relationships/notesSlide" Target="../notesSlides/notesSlide20.xml"/><Relationship Id="rId4" Type="http://schemas.openxmlformats.org/officeDocument/2006/relationships/tags" Target="../tags/tag153.xml"/><Relationship Id="rId9" Type="http://schemas.openxmlformats.org/officeDocument/2006/relationships/tags" Target="../tags/tag158.xml"/><Relationship Id="rId14" Type="http://schemas.openxmlformats.org/officeDocument/2006/relationships/tags" Target="../tags/tag163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174.xml"/><Relationship Id="rId13" Type="http://schemas.openxmlformats.org/officeDocument/2006/relationships/tags" Target="../tags/tag179.xml"/><Relationship Id="rId18" Type="http://schemas.openxmlformats.org/officeDocument/2006/relationships/tags" Target="../tags/tag184.xml"/><Relationship Id="rId26" Type="http://schemas.openxmlformats.org/officeDocument/2006/relationships/tags" Target="../tags/tag192.xml"/><Relationship Id="rId3" Type="http://schemas.openxmlformats.org/officeDocument/2006/relationships/tags" Target="../tags/tag169.xml"/><Relationship Id="rId21" Type="http://schemas.openxmlformats.org/officeDocument/2006/relationships/tags" Target="../tags/tag187.xml"/><Relationship Id="rId7" Type="http://schemas.openxmlformats.org/officeDocument/2006/relationships/tags" Target="../tags/tag173.xml"/><Relationship Id="rId12" Type="http://schemas.openxmlformats.org/officeDocument/2006/relationships/tags" Target="../tags/tag178.xml"/><Relationship Id="rId17" Type="http://schemas.openxmlformats.org/officeDocument/2006/relationships/tags" Target="../tags/tag183.xml"/><Relationship Id="rId25" Type="http://schemas.openxmlformats.org/officeDocument/2006/relationships/tags" Target="../tags/tag191.xml"/><Relationship Id="rId2" Type="http://schemas.openxmlformats.org/officeDocument/2006/relationships/tags" Target="../tags/tag168.xml"/><Relationship Id="rId16" Type="http://schemas.openxmlformats.org/officeDocument/2006/relationships/tags" Target="../tags/tag182.xml"/><Relationship Id="rId20" Type="http://schemas.openxmlformats.org/officeDocument/2006/relationships/tags" Target="../tags/tag186.xml"/><Relationship Id="rId1" Type="http://schemas.openxmlformats.org/officeDocument/2006/relationships/tags" Target="../tags/tag167.xml"/><Relationship Id="rId6" Type="http://schemas.openxmlformats.org/officeDocument/2006/relationships/tags" Target="../tags/tag172.xml"/><Relationship Id="rId11" Type="http://schemas.openxmlformats.org/officeDocument/2006/relationships/tags" Target="../tags/tag177.xml"/><Relationship Id="rId24" Type="http://schemas.openxmlformats.org/officeDocument/2006/relationships/tags" Target="../tags/tag190.xml"/><Relationship Id="rId5" Type="http://schemas.openxmlformats.org/officeDocument/2006/relationships/tags" Target="../tags/tag171.xml"/><Relationship Id="rId15" Type="http://schemas.openxmlformats.org/officeDocument/2006/relationships/tags" Target="../tags/tag181.xml"/><Relationship Id="rId23" Type="http://schemas.openxmlformats.org/officeDocument/2006/relationships/tags" Target="../tags/tag189.xml"/><Relationship Id="rId28" Type="http://schemas.openxmlformats.org/officeDocument/2006/relationships/notesSlide" Target="../notesSlides/notesSlide21.xml"/><Relationship Id="rId10" Type="http://schemas.openxmlformats.org/officeDocument/2006/relationships/tags" Target="../tags/tag176.xml"/><Relationship Id="rId19" Type="http://schemas.openxmlformats.org/officeDocument/2006/relationships/tags" Target="../tags/tag185.xml"/><Relationship Id="rId4" Type="http://schemas.openxmlformats.org/officeDocument/2006/relationships/tags" Target="../tags/tag170.xml"/><Relationship Id="rId9" Type="http://schemas.openxmlformats.org/officeDocument/2006/relationships/tags" Target="../tags/tag175.xml"/><Relationship Id="rId14" Type="http://schemas.openxmlformats.org/officeDocument/2006/relationships/tags" Target="../tags/tag180.xml"/><Relationship Id="rId22" Type="http://schemas.openxmlformats.org/officeDocument/2006/relationships/tags" Target="../tags/tag188.xml"/><Relationship Id="rId27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tags" Target="../tags/tag205.xml"/><Relationship Id="rId18" Type="http://schemas.openxmlformats.org/officeDocument/2006/relationships/tags" Target="../tags/tag210.xml"/><Relationship Id="rId26" Type="http://schemas.openxmlformats.org/officeDocument/2006/relationships/tags" Target="../tags/tag218.xml"/><Relationship Id="rId21" Type="http://schemas.openxmlformats.org/officeDocument/2006/relationships/tags" Target="../tags/tag213.xml"/><Relationship Id="rId34" Type="http://schemas.openxmlformats.org/officeDocument/2006/relationships/tags" Target="../tags/tag226.xml"/><Relationship Id="rId7" Type="http://schemas.openxmlformats.org/officeDocument/2006/relationships/tags" Target="../tags/tag199.xml"/><Relationship Id="rId12" Type="http://schemas.openxmlformats.org/officeDocument/2006/relationships/tags" Target="../tags/tag204.xml"/><Relationship Id="rId17" Type="http://schemas.openxmlformats.org/officeDocument/2006/relationships/tags" Target="../tags/tag209.xml"/><Relationship Id="rId25" Type="http://schemas.openxmlformats.org/officeDocument/2006/relationships/tags" Target="../tags/tag217.xml"/><Relationship Id="rId33" Type="http://schemas.openxmlformats.org/officeDocument/2006/relationships/tags" Target="../tags/tag225.xml"/><Relationship Id="rId38" Type="http://schemas.openxmlformats.org/officeDocument/2006/relationships/notesSlide" Target="../notesSlides/notesSlide22.xml"/><Relationship Id="rId2" Type="http://schemas.openxmlformats.org/officeDocument/2006/relationships/tags" Target="../tags/tag194.xml"/><Relationship Id="rId16" Type="http://schemas.openxmlformats.org/officeDocument/2006/relationships/tags" Target="../tags/tag208.xml"/><Relationship Id="rId20" Type="http://schemas.openxmlformats.org/officeDocument/2006/relationships/tags" Target="../tags/tag212.xml"/><Relationship Id="rId29" Type="http://schemas.openxmlformats.org/officeDocument/2006/relationships/tags" Target="../tags/tag221.xml"/><Relationship Id="rId1" Type="http://schemas.openxmlformats.org/officeDocument/2006/relationships/tags" Target="../tags/tag193.xml"/><Relationship Id="rId6" Type="http://schemas.openxmlformats.org/officeDocument/2006/relationships/tags" Target="../tags/tag198.xml"/><Relationship Id="rId11" Type="http://schemas.openxmlformats.org/officeDocument/2006/relationships/tags" Target="../tags/tag203.xml"/><Relationship Id="rId24" Type="http://schemas.openxmlformats.org/officeDocument/2006/relationships/tags" Target="../tags/tag216.xml"/><Relationship Id="rId32" Type="http://schemas.openxmlformats.org/officeDocument/2006/relationships/tags" Target="../tags/tag224.xml"/><Relationship Id="rId37" Type="http://schemas.openxmlformats.org/officeDocument/2006/relationships/slideLayout" Target="../slideLayouts/slideLayout2.xml"/><Relationship Id="rId5" Type="http://schemas.openxmlformats.org/officeDocument/2006/relationships/tags" Target="../tags/tag197.xml"/><Relationship Id="rId15" Type="http://schemas.openxmlformats.org/officeDocument/2006/relationships/tags" Target="../tags/tag207.xml"/><Relationship Id="rId23" Type="http://schemas.openxmlformats.org/officeDocument/2006/relationships/tags" Target="../tags/tag215.xml"/><Relationship Id="rId28" Type="http://schemas.openxmlformats.org/officeDocument/2006/relationships/tags" Target="../tags/tag220.xml"/><Relationship Id="rId36" Type="http://schemas.openxmlformats.org/officeDocument/2006/relationships/tags" Target="../tags/tag228.xml"/><Relationship Id="rId10" Type="http://schemas.openxmlformats.org/officeDocument/2006/relationships/tags" Target="../tags/tag202.xml"/><Relationship Id="rId19" Type="http://schemas.openxmlformats.org/officeDocument/2006/relationships/tags" Target="../tags/tag211.xml"/><Relationship Id="rId31" Type="http://schemas.openxmlformats.org/officeDocument/2006/relationships/tags" Target="../tags/tag223.xml"/><Relationship Id="rId4" Type="http://schemas.openxmlformats.org/officeDocument/2006/relationships/tags" Target="../tags/tag196.xml"/><Relationship Id="rId9" Type="http://schemas.openxmlformats.org/officeDocument/2006/relationships/tags" Target="../tags/tag201.xml"/><Relationship Id="rId14" Type="http://schemas.openxmlformats.org/officeDocument/2006/relationships/tags" Target="../tags/tag206.xml"/><Relationship Id="rId22" Type="http://schemas.openxmlformats.org/officeDocument/2006/relationships/tags" Target="../tags/tag214.xml"/><Relationship Id="rId27" Type="http://schemas.openxmlformats.org/officeDocument/2006/relationships/tags" Target="../tags/tag219.xml"/><Relationship Id="rId30" Type="http://schemas.openxmlformats.org/officeDocument/2006/relationships/tags" Target="../tags/tag222.xml"/><Relationship Id="rId35" Type="http://schemas.openxmlformats.org/officeDocument/2006/relationships/tags" Target="../tags/tag227.xml"/><Relationship Id="rId8" Type="http://schemas.openxmlformats.org/officeDocument/2006/relationships/tags" Target="../tags/tag200.xml"/><Relationship Id="rId3" Type="http://schemas.openxmlformats.org/officeDocument/2006/relationships/tags" Target="../tags/tag195.xml"/></Relationships>
</file>

<file path=ppt/slides/_rels/slide27.xml.rels><?xml version="1.0" encoding="UTF-8" standalone="yes"?>
<Relationships xmlns="http://schemas.openxmlformats.org/package/2006/relationships"><Relationship Id="rId13" Type="http://schemas.openxmlformats.org/officeDocument/2006/relationships/tags" Target="../tags/tag241.xml"/><Relationship Id="rId18" Type="http://schemas.openxmlformats.org/officeDocument/2006/relationships/tags" Target="../tags/tag246.xml"/><Relationship Id="rId26" Type="http://schemas.openxmlformats.org/officeDocument/2006/relationships/tags" Target="../tags/tag254.xml"/><Relationship Id="rId39" Type="http://schemas.openxmlformats.org/officeDocument/2006/relationships/tags" Target="../tags/tag267.xml"/><Relationship Id="rId21" Type="http://schemas.openxmlformats.org/officeDocument/2006/relationships/tags" Target="../tags/tag249.xml"/><Relationship Id="rId34" Type="http://schemas.openxmlformats.org/officeDocument/2006/relationships/tags" Target="../tags/tag262.xml"/><Relationship Id="rId42" Type="http://schemas.openxmlformats.org/officeDocument/2006/relationships/tags" Target="../tags/tag270.xml"/><Relationship Id="rId7" Type="http://schemas.openxmlformats.org/officeDocument/2006/relationships/tags" Target="../tags/tag235.xml"/><Relationship Id="rId2" Type="http://schemas.openxmlformats.org/officeDocument/2006/relationships/tags" Target="../tags/tag230.xml"/><Relationship Id="rId16" Type="http://schemas.openxmlformats.org/officeDocument/2006/relationships/tags" Target="../tags/tag244.xml"/><Relationship Id="rId20" Type="http://schemas.openxmlformats.org/officeDocument/2006/relationships/tags" Target="../tags/tag248.xml"/><Relationship Id="rId29" Type="http://schemas.openxmlformats.org/officeDocument/2006/relationships/tags" Target="../tags/tag257.xml"/><Relationship Id="rId41" Type="http://schemas.openxmlformats.org/officeDocument/2006/relationships/tags" Target="../tags/tag269.xml"/><Relationship Id="rId1" Type="http://schemas.openxmlformats.org/officeDocument/2006/relationships/tags" Target="../tags/tag229.xml"/><Relationship Id="rId6" Type="http://schemas.openxmlformats.org/officeDocument/2006/relationships/tags" Target="../tags/tag234.xml"/><Relationship Id="rId11" Type="http://schemas.openxmlformats.org/officeDocument/2006/relationships/tags" Target="../tags/tag239.xml"/><Relationship Id="rId24" Type="http://schemas.openxmlformats.org/officeDocument/2006/relationships/tags" Target="../tags/tag252.xml"/><Relationship Id="rId32" Type="http://schemas.openxmlformats.org/officeDocument/2006/relationships/tags" Target="../tags/tag260.xml"/><Relationship Id="rId37" Type="http://schemas.openxmlformats.org/officeDocument/2006/relationships/tags" Target="../tags/tag265.xml"/><Relationship Id="rId40" Type="http://schemas.openxmlformats.org/officeDocument/2006/relationships/tags" Target="../tags/tag268.xml"/><Relationship Id="rId5" Type="http://schemas.openxmlformats.org/officeDocument/2006/relationships/tags" Target="../tags/tag233.xml"/><Relationship Id="rId15" Type="http://schemas.openxmlformats.org/officeDocument/2006/relationships/tags" Target="../tags/tag243.xml"/><Relationship Id="rId23" Type="http://schemas.openxmlformats.org/officeDocument/2006/relationships/tags" Target="../tags/tag251.xml"/><Relationship Id="rId28" Type="http://schemas.openxmlformats.org/officeDocument/2006/relationships/tags" Target="../tags/tag256.xml"/><Relationship Id="rId36" Type="http://schemas.openxmlformats.org/officeDocument/2006/relationships/tags" Target="../tags/tag264.xml"/><Relationship Id="rId10" Type="http://schemas.openxmlformats.org/officeDocument/2006/relationships/tags" Target="../tags/tag238.xml"/><Relationship Id="rId19" Type="http://schemas.openxmlformats.org/officeDocument/2006/relationships/tags" Target="../tags/tag247.xml"/><Relationship Id="rId31" Type="http://schemas.openxmlformats.org/officeDocument/2006/relationships/tags" Target="../tags/tag259.xml"/><Relationship Id="rId44" Type="http://schemas.openxmlformats.org/officeDocument/2006/relationships/notesSlide" Target="../notesSlides/notesSlide23.xml"/><Relationship Id="rId4" Type="http://schemas.openxmlformats.org/officeDocument/2006/relationships/tags" Target="../tags/tag232.xml"/><Relationship Id="rId9" Type="http://schemas.openxmlformats.org/officeDocument/2006/relationships/tags" Target="../tags/tag237.xml"/><Relationship Id="rId14" Type="http://schemas.openxmlformats.org/officeDocument/2006/relationships/tags" Target="../tags/tag242.xml"/><Relationship Id="rId22" Type="http://schemas.openxmlformats.org/officeDocument/2006/relationships/tags" Target="../tags/tag250.xml"/><Relationship Id="rId27" Type="http://schemas.openxmlformats.org/officeDocument/2006/relationships/tags" Target="../tags/tag255.xml"/><Relationship Id="rId30" Type="http://schemas.openxmlformats.org/officeDocument/2006/relationships/tags" Target="../tags/tag258.xml"/><Relationship Id="rId35" Type="http://schemas.openxmlformats.org/officeDocument/2006/relationships/tags" Target="../tags/tag263.xml"/><Relationship Id="rId43" Type="http://schemas.openxmlformats.org/officeDocument/2006/relationships/slideLayout" Target="../slideLayouts/slideLayout2.xml"/><Relationship Id="rId8" Type="http://schemas.openxmlformats.org/officeDocument/2006/relationships/tags" Target="../tags/tag236.xml"/><Relationship Id="rId3" Type="http://schemas.openxmlformats.org/officeDocument/2006/relationships/tags" Target="../tags/tag231.xml"/><Relationship Id="rId12" Type="http://schemas.openxmlformats.org/officeDocument/2006/relationships/tags" Target="../tags/tag240.xml"/><Relationship Id="rId17" Type="http://schemas.openxmlformats.org/officeDocument/2006/relationships/tags" Target="../tags/tag245.xml"/><Relationship Id="rId25" Type="http://schemas.openxmlformats.org/officeDocument/2006/relationships/tags" Target="../tags/tag253.xml"/><Relationship Id="rId33" Type="http://schemas.openxmlformats.org/officeDocument/2006/relationships/tags" Target="../tags/tag261.xml"/><Relationship Id="rId38" Type="http://schemas.openxmlformats.org/officeDocument/2006/relationships/tags" Target="../tags/tag266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278.xml"/><Relationship Id="rId13" Type="http://schemas.openxmlformats.org/officeDocument/2006/relationships/tags" Target="../tags/tag283.xml"/><Relationship Id="rId18" Type="http://schemas.openxmlformats.org/officeDocument/2006/relationships/tags" Target="../tags/tag288.xml"/><Relationship Id="rId3" Type="http://schemas.openxmlformats.org/officeDocument/2006/relationships/tags" Target="../tags/tag273.xml"/><Relationship Id="rId21" Type="http://schemas.openxmlformats.org/officeDocument/2006/relationships/tags" Target="../tags/tag291.xml"/><Relationship Id="rId7" Type="http://schemas.openxmlformats.org/officeDocument/2006/relationships/tags" Target="../tags/tag277.xml"/><Relationship Id="rId12" Type="http://schemas.openxmlformats.org/officeDocument/2006/relationships/tags" Target="../tags/tag282.xml"/><Relationship Id="rId17" Type="http://schemas.openxmlformats.org/officeDocument/2006/relationships/tags" Target="../tags/tag287.xml"/><Relationship Id="rId2" Type="http://schemas.openxmlformats.org/officeDocument/2006/relationships/tags" Target="../tags/tag272.xml"/><Relationship Id="rId16" Type="http://schemas.openxmlformats.org/officeDocument/2006/relationships/tags" Target="../tags/tag286.xml"/><Relationship Id="rId20" Type="http://schemas.openxmlformats.org/officeDocument/2006/relationships/tags" Target="../tags/tag290.xml"/><Relationship Id="rId1" Type="http://schemas.openxmlformats.org/officeDocument/2006/relationships/tags" Target="../tags/tag271.xml"/><Relationship Id="rId6" Type="http://schemas.openxmlformats.org/officeDocument/2006/relationships/tags" Target="../tags/tag276.xml"/><Relationship Id="rId11" Type="http://schemas.openxmlformats.org/officeDocument/2006/relationships/tags" Target="../tags/tag281.xml"/><Relationship Id="rId5" Type="http://schemas.openxmlformats.org/officeDocument/2006/relationships/tags" Target="../tags/tag275.xml"/><Relationship Id="rId15" Type="http://schemas.openxmlformats.org/officeDocument/2006/relationships/tags" Target="../tags/tag285.xml"/><Relationship Id="rId23" Type="http://schemas.openxmlformats.org/officeDocument/2006/relationships/notesSlide" Target="../notesSlides/notesSlide24.xml"/><Relationship Id="rId10" Type="http://schemas.openxmlformats.org/officeDocument/2006/relationships/tags" Target="../tags/tag280.xml"/><Relationship Id="rId19" Type="http://schemas.openxmlformats.org/officeDocument/2006/relationships/tags" Target="../tags/tag289.xml"/><Relationship Id="rId4" Type="http://schemas.openxmlformats.org/officeDocument/2006/relationships/tags" Target="../tags/tag274.xml"/><Relationship Id="rId9" Type="http://schemas.openxmlformats.org/officeDocument/2006/relationships/tags" Target="../tags/tag279.xml"/><Relationship Id="rId14" Type="http://schemas.openxmlformats.org/officeDocument/2006/relationships/tags" Target="../tags/tag284.xml"/><Relationship Id="rId2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299.xml"/><Relationship Id="rId13" Type="http://schemas.openxmlformats.org/officeDocument/2006/relationships/tags" Target="../tags/tag304.xml"/><Relationship Id="rId18" Type="http://schemas.openxmlformats.org/officeDocument/2006/relationships/tags" Target="../tags/tag309.xml"/><Relationship Id="rId3" Type="http://schemas.openxmlformats.org/officeDocument/2006/relationships/tags" Target="../tags/tag294.xml"/><Relationship Id="rId21" Type="http://schemas.openxmlformats.org/officeDocument/2006/relationships/tags" Target="../tags/tag312.xml"/><Relationship Id="rId7" Type="http://schemas.openxmlformats.org/officeDocument/2006/relationships/tags" Target="../tags/tag298.xml"/><Relationship Id="rId12" Type="http://schemas.openxmlformats.org/officeDocument/2006/relationships/tags" Target="../tags/tag303.xml"/><Relationship Id="rId17" Type="http://schemas.openxmlformats.org/officeDocument/2006/relationships/tags" Target="../tags/tag308.xml"/><Relationship Id="rId2" Type="http://schemas.openxmlformats.org/officeDocument/2006/relationships/tags" Target="../tags/tag293.xml"/><Relationship Id="rId16" Type="http://schemas.openxmlformats.org/officeDocument/2006/relationships/tags" Target="../tags/tag307.xml"/><Relationship Id="rId20" Type="http://schemas.openxmlformats.org/officeDocument/2006/relationships/tags" Target="../tags/tag311.xml"/><Relationship Id="rId1" Type="http://schemas.openxmlformats.org/officeDocument/2006/relationships/tags" Target="../tags/tag292.xml"/><Relationship Id="rId6" Type="http://schemas.openxmlformats.org/officeDocument/2006/relationships/tags" Target="../tags/tag297.xml"/><Relationship Id="rId11" Type="http://schemas.openxmlformats.org/officeDocument/2006/relationships/tags" Target="../tags/tag302.xml"/><Relationship Id="rId5" Type="http://schemas.openxmlformats.org/officeDocument/2006/relationships/tags" Target="../tags/tag296.xml"/><Relationship Id="rId15" Type="http://schemas.openxmlformats.org/officeDocument/2006/relationships/tags" Target="../tags/tag306.xml"/><Relationship Id="rId23" Type="http://schemas.openxmlformats.org/officeDocument/2006/relationships/notesSlide" Target="../notesSlides/notesSlide25.xml"/><Relationship Id="rId10" Type="http://schemas.openxmlformats.org/officeDocument/2006/relationships/tags" Target="../tags/tag301.xml"/><Relationship Id="rId19" Type="http://schemas.openxmlformats.org/officeDocument/2006/relationships/tags" Target="../tags/tag310.xml"/><Relationship Id="rId4" Type="http://schemas.openxmlformats.org/officeDocument/2006/relationships/tags" Target="../tags/tag295.xml"/><Relationship Id="rId9" Type="http://schemas.openxmlformats.org/officeDocument/2006/relationships/tags" Target="../tags/tag300.xml"/><Relationship Id="rId14" Type="http://schemas.openxmlformats.org/officeDocument/2006/relationships/tags" Target="../tags/tag305.xml"/><Relationship Id="rId2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320.xml"/><Relationship Id="rId13" Type="http://schemas.openxmlformats.org/officeDocument/2006/relationships/tags" Target="../tags/tag325.xml"/><Relationship Id="rId18" Type="http://schemas.openxmlformats.org/officeDocument/2006/relationships/tags" Target="../tags/tag330.xml"/><Relationship Id="rId3" Type="http://schemas.openxmlformats.org/officeDocument/2006/relationships/tags" Target="../tags/tag315.xml"/><Relationship Id="rId21" Type="http://schemas.openxmlformats.org/officeDocument/2006/relationships/notesSlide" Target="../notesSlides/notesSlide26.xml"/><Relationship Id="rId7" Type="http://schemas.openxmlformats.org/officeDocument/2006/relationships/tags" Target="../tags/tag319.xml"/><Relationship Id="rId12" Type="http://schemas.openxmlformats.org/officeDocument/2006/relationships/tags" Target="../tags/tag324.xml"/><Relationship Id="rId17" Type="http://schemas.openxmlformats.org/officeDocument/2006/relationships/tags" Target="../tags/tag329.xml"/><Relationship Id="rId2" Type="http://schemas.openxmlformats.org/officeDocument/2006/relationships/tags" Target="../tags/tag314.xml"/><Relationship Id="rId16" Type="http://schemas.openxmlformats.org/officeDocument/2006/relationships/tags" Target="../tags/tag328.xml"/><Relationship Id="rId20" Type="http://schemas.openxmlformats.org/officeDocument/2006/relationships/slideLayout" Target="../slideLayouts/slideLayout4.xml"/><Relationship Id="rId1" Type="http://schemas.openxmlformats.org/officeDocument/2006/relationships/tags" Target="../tags/tag313.xml"/><Relationship Id="rId6" Type="http://schemas.openxmlformats.org/officeDocument/2006/relationships/tags" Target="../tags/tag318.xml"/><Relationship Id="rId11" Type="http://schemas.openxmlformats.org/officeDocument/2006/relationships/tags" Target="../tags/tag323.xml"/><Relationship Id="rId5" Type="http://schemas.openxmlformats.org/officeDocument/2006/relationships/tags" Target="../tags/tag317.xml"/><Relationship Id="rId15" Type="http://schemas.openxmlformats.org/officeDocument/2006/relationships/tags" Target="../tags/tag327.xml"/><Relationship Id="rId10" Type="http://schemas.openxmlformats.org/officeDocument/2006/relationships/tags" Target="../tags/tag322.xml"/><Relationship Id="rId19" Type="http://schemas.openxmlformats.org/officeDocument/2006/relationships/tags" Target="../tags/tag331.xml"/><Relationship Id="rId4" Type="http://schemas.openxmlformats.org/officeDocument/2006/relationships/tags" Target="../tags/tag316.xml"/><Relationship Id="rId9" Type="http://schemas.openxmlformats.org/officeDocument/2006/relationships/tags" Target="../tags/tag321.xml"/><Relationship Id="rId14" Type="http://schemas.openxmlformats.org/officeDocument/2006/relationships/tags" Target="../tags/tag326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339.xml"/><Relationship Id="rId13" Type="http://schemas.openxmlformats.org/officeDocument/2006/relationships/tags" Target="../tags/tag344.xml"/><Relationship Id="rId18" Type="http://schemas.openxmlformats.org/officeDocument/2006/relationships/tags" Target="../tags/tag349.xml"/><Relationship Id="rId3" Type="http://schemas.openxmlformats.org/officeDocument/2006/relationships/tags" Target="../tags/tag334.xml"/><Relationship Id="rId21" Type="http://schemas.openxmlformats.org/officeDocument/2006/relationships/tags" Target="../tags/tag352.xml"/><Relationship Id="rId7" Type="http://schemas.openxmlformats.org/officeDocument/2006/relationships/tags" Target="../tags/tag338.xml"/><Relationship Id="rId12" Type="http://schemas.openxmlformats.org/officeDocument/2006/relationships/tags" Target="../tags/tag343.xml"/><Relationship Id="rId17" Type="http://schemas.openxmlformats.org/officeDocument/2006/relationships/tags" Target="../tags/tag348.xml"/><Relationship Id="rId2" Type="http://schemas.openxmlformats.org/officeDocument/2006/relationships/tags" Target="../tags/tag333.xml"/><Relationship Id="rId16" Type="http://schemas.openxmlformats.org/officeDocument/2006/relationships/tags" Target="../tags/tag347.xml"/><Relationship Id="rId20" Type="http://schemas.openxmlformats.org/officeDocument/2006/relationships/tags" Target="../tags/tag351.xml"/><Relationship Id="rId1" Type="http://schemas.openxmlformats.org/officeDocument/2006/relationships/tags" Target="../tags/tag332.xml"/><Relationship Id="rId6" Type="http://schemas.openxmlformats.org/officeDocument/2006/relationships/tags" Target="../tags/tag337.xml"/><Relationship Id="rId11" Type="http://schemas.openxmlformats.org/officeDocument/2006/relationships/tags" Target="../tags/tag342.xml"/><Relationship Id="rId5" Type="http://schemas.openxmlformats.org/officeDocument/2006/relationships/tags" Target="../tags/tag336.xml"/><Relationship Id="rId15" Type="http://schemas.openxmlformats.org/officeDocument/2006/relationships/tags" Target="../tags/tag346.xml"/><Relationship Id="rId23" Type="http://schemas.openxmlformats.org/officeDocument/2006/relationships/notesSlide" Target="../notesSlides/notesSlide27.xml"/><Relationship Id="rId10" Type="http://schemas.openxmlformats.org/officeDocument/2006/relationships/tags" Target="../tags/tag341.xml"/><Relationship Id="rId19" Type="http://schemas.openxmlformats.org/officeDocument/2006/relationships/tags" Target="../tags/tag350.xml"/><Relationship Id="rId4" Type="http://schemas.openxmlformats.org/officeDocument/2006/relationships/tags" Target="../tags/tag335.xml"/><Relationship Id="rId9" Type="http://schemas.openxmlformats.org/officeDocument/2006/relationships/tags" Target="../tags/tag340.xml"/><Relationship Id="rId14" Type="http://schemas.openxmlformats.org/officeDocument/2006/relationships/tags" Target="../tags/tag345.xml"/><Relationship Id="rId2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360.xml"/><Relationship Id="rId13" Type="http://schemas.openxmlformats.org/officeDocument/2006/relationships/tags" Target="../tags/tag365.xml"/><Relationship Id="rId18" Type="http://schemas.openxmlformats.org/officeDocument/2006/relationships/tags" Target="../tags/tag370.xml"/><Relationship Id="rId3" Type="http://schemas.openxmlformats.org/officeDocument/2006/relationships/tags" Target="../tags/tag355.xml"/><Relationship Id="rId21" Type="http://schemas.openxmlformats.org/officeDocument/2006/relationships/tags" Target="../tags/tag373.xml"/><Relationship Id="rId7" Type="http://schemas.openxmlformats.org/officeDocument/2006/relationships/tags" Target="../tags/tag359.xml"/><Relationship Id="rId12" Type="http://schemas.openxmlformats.org/officeDocument/2006/relationships/tags" Target="../tags/tag364.xml"/><Relationship Id="rId17" Type="http://schemas.openxmlformats.org/officeDocument/2006/relationships/tags" Target="../tags/tag369.xml"/><Relationship Id="rId2" Type="http://schemas.openxmlformats.org/officeDocument/2006/relationships/tags" Target="../tags/tag354.xml"/><Relationship Id="rId16" Type="http://schemas.openxmlformats.org/officeDocument/2006/relationships/tags" Target="../tags/tag368.xml"/><Relationship Id="rId20" Type="http://schemas.openxmlformats.org/officeDocument/2006/relationships/tags" Target="../tags/tag372.xml"/><Relationship Id="rId1" Type="http://schemas.openxmlformats.org/officeDocument/2006/relationships/tags" Target="../tags/tag353.xml"/><Relationship Id="rId6" Type="http://schemas.openxmlformats.org/officeDocument/2006/relationships/tags" Target="../tags/tag358.xml"/><Relationship Id="rId11" Type="http://schemas.openxmlformats.org/officeDocument/2006/relationships/tags" Target="../tags/tag363.xml"/><Relationship Id="rId5" Type="http://schemas.openxmlformats.org/officeDocument/2006/relationships/tags" Target="../tags/tag357.xml"/><Relationship Id="rId15" Type="http://schemas.openxmlformats.org/officeDocument/2006/relationships/tags" Target="../tags/tag367.xml"/><Relationship Id="rId23" Type="http://schemas.openxmlformats.org/officeDocument/2006/relationships/notesSlide" Target="../notesSlides/notesSlide28.xml"/><Relationship Id="rId10" Type="http://schemas.openxmlformats.org/officeDocument/2006/relationships/tags" Target="../tags/tag362.xml"/><Relationship Id="rId19" Type="http://schemas.openxmlformats.org/officeDocument/2006/relationships/tags" Target="../tags/tag371.xml"/><Relationship Id="rId4" Type="http://schemas.openxmlformats.org/officeDocument/2006/relationships/tags" Target="../tags/tag356.xml"/><Relationship Id="rId9" Type="http://schemas.openxmlformats.org/officeDocument/2006/relationships/tags" Target="../tags/tag361.xml"/><Relationship Id="rId14" Type="http://schemas.openxmlformats.org/officeDocument/2006/relationships/tags" Target="../tags/tag366.xml"/><Relationship Id="rId22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5.xml"/><Relationship Id="rId1" Type="http://schemas.openxmlformats.org/officeDocument/2006/relationships/tags" Target="../tags/tag374.xml"/><Relationship Id="rId4" Type="http://schemas.openxmlformats.org/officeDocument/2006/relationships/notesSlide" Target="../notesSlides/notesSlide29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tags" Target="../tags/tag383.xml"/><Relationship Id="rId13" Type="http://schemas.openxmlformats.org/officeDocument/2006/relationships/tags" Target="../tags/tag388.xml"/><Relationship Id="rId18" Type="http://schemas.openxmlformats.org/officeDocument/2006/relationships/tags" Target="../tags/tag393.xml"/><Relationship Id="rId3" Type="http://schemas.openxmlformats.org/officeDocument/2006/relationships/tags" Target="../tags/tag378.xml"/><Relationship Id="rId21" Type="http://schemas.openxmlformats.org/officeDocument/2006/relationships/tags" Target="../tags/tag396.xml"/><Relationship Id="rId7" Type="http://schemas.openxmlformats.org/officeDocument/2006/relationships/tags" Target="../tags/tag382.xml"/><Relationship Id="rId12" Type="http://schemas.openxmlformats.org/officeDocument/2006/relationships/tags" Target="../tags/tag387.xml"/><Relationship Id="rId17" Type="http://schemas.openxmlformats.org/officeDocument/2006/relationships/tags" Target="../tags/tag392.xml"/><Relationship Id="rId2" Type="http://schemas.openxmlformats.org/officeDocument/2006/relationships/tags" Target="../tags/tag377.xml"/><Relationship Id="rId16" Type="http://schemas.openxmlformats.org/officeDocument/2006/relationships/tags" Target="../tags/tag391.xml"/><Relationship Id="rId20" Type="http://schemas.openxmlformats.org/officeDocument/2006/relationships/tags" Target="../tags/tag395.xml"/><Relationship Id="rId1" Type="http://schemas.openxmlformats.org/officeDocument/2006/relationships/tags" Target="../tags/tag376.xml"/><Relationship Id="rId6" Type="http://schemas.openxmlformats.org/officeDocument/2006/relationships/tags" Target="../tags/tag381.xml"/><Relationship Id="rId11" Type="http://schemas.openxmlformats.org/officeDocument/2006/relationships/tags" Target="../tags/tag386.xml"/><Relationship Id="rId5" Type="http://schemas.openxmlformats.org/officeDocument/2006/relationships/tags" Target="../tags/tag380.xml"/><Relationship Id="rId15" Type="http://schemas.openxmlformats.org/officeDocument/2006/relationships/tags" Target="../tags/tag390.xml"/><Relationship Id="rId23" Type="http://schemas.openxmlformats.org/officeDocument/2006/relationships/notesSlide" Target="../notesSlides/notesSlide30.xml"/><Relationship Id="rId10" Type="http://schemas.openxmlformats.org/officeDocument/2006/relationships/tags" Target="../tags/tag385.xml"/><Relationship Id="rId19" Type="http://schemas.openxmlformats.org/officeDocument/2006/relationships/tags" Target="../tags/tag394.xml"/><Relationship Id="rId4" Type="http://schemas.openxmlformats.org/officeDocument/2006/relationships/tags" Target="../tags/tag379.xml"/><Relationship Id="rId9" Type="http://schemas.openxmlformats.org/officeDocument/2006/relationships/tags" Target="../tags/tag384.xml"/><Relationship Id="rId14" Type="http://schemas.openxmlformats.org/officeDocument/2006/relationships/tags" Target="../tags/tag389.xml"/><Relationship Id="rId22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tags" Target="../tags/tag404.xml"/><Relationship Id="rId13" Type="http://schemas.openxmlformats.org/officeDocument/2006/relationships/tags" Target="../tags/tag409.xml"/><Relationship Id="rId18" Type="http://schemas.openxmlformats.org/officeDocument/2006/relationships/tags" Target="../tags/tag414.xml"/><Relationship Id="rId3" Type="http://schemas.openxmlformats.org/officeDocument/2006/relationships/tags" Target="../tags/tag399.xml"/><Relationship Id="rId21" Type="http://schemas.openxmlformats.org/officeDocument/2006/relationships/tags" Target="../tags/tag417.xml"/><Relationship Id="rId7" Type="http://schemas.openxmlformats.org/officeDocument/2006/relationships/tags" Target="../tags/tag403.xml"/><Relationship Id="rId12" Type="http://schemas.openxmlformats.org/officeDocument/2006/relationships/tags" Target="../tags/tag408.xml"/><Relationship Id="rId17" Type="http://schemas.openxmlformats.org/officeDocument/2006/relationships/tags" Target="../tags/tag413.xml"/><Relationship Id="rId2" Type="http://schemas.openxmlformats.org/officeDocument/2006/relationships/tags" Target="../tags/tag398.xml"/><Relationship Id="rId16" Type="http://schemas.openxmlformats.org/officeDocument/2006/relationships/tags" Target="../tags/tag412.xml"/><Relationship Id="rId20" Type="http://schemas.openxmlformats.org/officeDocument/2006/relationships/tags" Target="../tags/tag416.xml"/><Relationship Id="rId1" Type="http://schemas.openxmlformats.org/officeDocument/2006/relationships/tags" Target="../tags/tag397.xml"/><Relationship Id="rId6" Type="http://schemas.openxmlformats.org/officeDocument/2006/relationships/tags" Target="../tags/tag402.xml"/><Relationship Id="rId11" Type="http://schemas.openxmlformats.org/officeDocument/2006/relationships/tags" Target="../tags/tag407.xml"/><Relationship Id="rId5" Type="http://schemas.openxmlformats.org/officeDocument/2006/relationships/tags" Target="../tags/tag401.xml"/><Relationship Id="rId15" Type="http://schemas.openxmlformats.org/officeDocument/2006/relationships/tags" Target="../tags/tag411.xml"/><Relationship Id="rId23" Type="http://schemas.openxmlformats.org/officeDocument/2006/relationships/notesSlide" Target="../notesSlides/notesSlide31.xml"/><Relationship Id="rId10" Type="http://schemas.openxmlformats.org/officeDocument/2006/relationships/tags" Target="../tags/tag406.xml"/><Relationship Id="rId19" Type="http://schemas.openxmlformats.org/officeDocument/2006/relationships/tags" Target="../tags/tag415.xml"/><Relationship Id="rId4" Type="http://schemas.openxmlformats.org/officeDocument/2006/relationships/tags" Target="../tags/tag400.xml"/><Relationship Id="rId9" Type="http://schemas.openxmlformats.org/officeDocument/2006/relationships/tags" Target="../tags/tag405.xml"/><Relationship Id="rId14" Type="http://schemas.openxmlformats.org/officeDocument/2006/relationships/tags" Target="../tags/tag410.xml"/><Relationship Id="rId22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tags" Target="../tags/tag425.xml"/><Relationship Id="rId13" Type="http://schemas.openxmlformats.org/officeDocument/2006/relationships/tags" Target="../tags/tag430.xml"/><Relationship Id="rId18" Type="http://schemas.openxmlformats.org/officeDocument/2006/relationships/tags" Target="../tags/tag435.xml"/><Relationship Id="rId3" Type="http://schemas.openxmlformats.org/officeDocument/2006/relationships/tags" Target="../tags/tag420.xml"/><Relationship Id="rId21" Type="http://schemas.openxmlformats.org/officeDocument/2006/relationships/tags" Target="../tags/tag438.xml"/><Relationship Id="rId7" Type="http://schemas.openxmlformats.org/officeDocument/2006/relationships/tags" Target="../tags/tag424.xml"/><Relationship Id="rId12" Type="http://schemas.openxmlformats.org/officeDocument/2006/relationships/tags" Target="../tags/tag429.xml"/><Relationship Id="rId17" Type="http://schemas.openxmlformats.org/officeDocument/2006/relationships/tags" Target="../tags/tag434.xml"/><Relationship Id="rId2" Type="http://schemas.openxmlformats.org/officeDocument/2006/relationships/tags" Target="../tags/tag419.xml"/><Relationship Id="rId16" Type="http://schemas.openxmlformats.org/officeDocument/2006/relationships/tags" Target="../tags/tag433.xml"/><Relationship Id="rId20" Type="http://schemas.openxmlformats.org/officeDocument/2006/relationships/tags" Target="../tags/tag437.xml"/><Relationship Id="rId1" Type="http://schemas.openxmlformats.org/officeDocument/2006/relationships/tags" Target="../tags/tag418.xml"/><Relationship Id="rId6" Type="http://schemas.openxmlformats.org/officeDocument/2006/relationships/tags" Target="../tags/tag423.xml"/><Relationship Id="rId11" Type="http://schemas.openxmlformats.org/officeDocument/2006/relationships/tags" Target="../tags/tag428.xml"/><Relationship Id="rId24" Type="http://schemas.openxmlformats.org/officeDocument/2006/relationships/notesSlide" Target="../notesSlides/notesSlide32.xml"/><Relationship Id="rId5" Type="http://schemas.openxmlformats.org/officeDocument/2006/relationships/tags" Target="../tags/tag422.xml"/><Relationship Id="rId15" Type="http://schemas.openxmlformats.org/officeDocument/2006/relationships/tags" Target="../tags/tag432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427.xml"/><Relationship Id="rId19" Type="http://schemas.openxmlformats.org/officeDocument/2006/relationships/tags" Target="../tags/tag436.xml"/><Relationship Id="rId4" Type="http://schemas.openxmlformats.org/officeDocument/2006/relationships/tags" Target="../tags/tag421.xml"/><Relationship Id="rId9" Type="http://schemas.openxmlformats.org/officeDocument/2006/relationships/tags" Target="../tags/tag426.xml"/><Relationship Id="rId14" Type="http://schemas.openxmlformats.org/officeDocument/2006/relationships/tags" Target="../tags/tag431.xml"/><Relationship Id="rId22" Type="http://schemas.openxmlformats.org/officeDocument/2006/relationships/tags" Target="../tags/tag43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41.xml"/><Relationship Id="rId1" Type="http://schemas.openxmlformats.org/officeDocument/2006/relationships/tags" Target="../tags/tag440.xml"/><Relationship Id="rId4" Type="http://schemas.openxmlformats.org/officeDocument/2006/relationships/notesSlide" Target="../notesSlides/notesSlide33.xml"/></Relationships>
</file>

<file path=ppt/slides/_rels/slide38.xml.rels><?xml version="1.0" encoding="UTF-8" standalone="yes"?>
<Relationships xmlns="http://schemas.openxmlformats.org/package/2006/relationships"><Relationship Id="rId13" Type="http://schemas.openxmlformats.org/officeDocument/2006/relationships/tags" Target="../tags/tag454.xml"/><Relationship Id="rId18" Type="http://schemas.openxmlformats.org/officeDocument/2006/relationships/tags" Target="../tags/tag459.xml"/><Relationship Id="rId26" Type="http://schemas.openxmlformats.org/officeDocument/2006/relationships/tags" Target="../tags/tag467.xml"/><Relationship Id="rId3" Type="http://schemas.openxmlformats.org/officeDocument/2006/relationships/tags" Target="../tags/tag444.xml"/><Relationship Id="rId21" Type="http://schemas.openxmlformats.org/officeDocument/2006/relationships/tags" Target="../tags/tag462.xml"/><Relationship Id="rId34" Type="http://schemas.openxmlformats.org/officeDocument/2006/relationships/slideLayout" Target="../slideLayouts/slideLayout2.xml"/><Relationship Id="rId7" Type="http://schemas.openxmlformats.org/officeDocument/2006/relationships/tags" Target="../tags/tag448.xml"/><Relationship Id="rId12" Type="http://schemas.openxmlformats.org/officeDocument/2006/relationships/tags" Target="../tags/tag453.xml"/><Relationship Id="rId17" Type="http://schemas.openxmlformats.org/officeDocument/2006/relationships/tags" Target="../tags/tag458.xml"/><Relationship Id="rId25" Type="http://schemas.openxmlformats.org/officeDocument/2006/relationships/tags" Target="../tags/tag466.xml"/><Relationship Id="rId33" Type="http://schemas.openxmlformats.org/officeDocument/2006/relationships/tags" Target="../tags/tag474.xml"/><Relationship Id="rId2" Type="http://schemas.openxmlformats.org/officeDocument/2006/relationships/tags" Target="../tags/tag443.xml"/><Relationship Id="rId16" Type="http://schemas.openxmlformats.org/officeDocument/2006/relationships/tags" Target="../tags/tag457.xml"/><Relationship Id="rId20" Type="http://schemas.openxmlformats.org/officeDocument/2006/relationships/tags" Target="../tags/tag461.xml"/><Relationship Id="rId29" Type="http://schemas.openxmlformats.org/officeDocument/2006/relationships/tags" Target="../tags/tag470.xml"/><Relationship Id="rId1" Type="http://schemas.openxmlformats.org/officeDocument/2006/relationships/tags" Target="../tags/tag442.xml"/><Relationship Id="rId6" Type="http://schemas.openxmlformats.org/officeDocument/2006/relationships/tags" Target="../tags/tag447.xml"/><Relationship Id="rId11" Type="http://schemas.openxmlformats.org/officeDocument/2006/relationships/tags" Target="../tags/tag452.xml"/><Relationship Id="rId24" Type="http://schemas.openxmlformats.org/officeDocument/2006/relationships/tags" Target="../tags/tag465.xml"/><Relationship Id="rId32" Type="http://schemas.openxmlformats.org/officeDocument/2006/relationships/tags" Target="../tags/tag473.xml"/><Relationship Id="rId5" Type="http://schemas.openxmlformats.org/officeDocument/2006/relationships/tags" Target="../tags/tag446.xml"/><Relationship Id="rId15" Type="http://schemas.openxmlformats.org/officeDocument/2006/relationships/tags" Target="../tags/tag456.xml"/><Relationship Id="rId23" Type="http://schemas.openxmlformats.org/officeDocument/2006/relationships/tags" Target="../tags/tag464.xml"/><Relationship Id="rId28" Type="http://schemas.openxmlformats.org/officeDocument/2006/relationships/tags" Target="../tags/tag469.xml"/><Relationship Id="rId10" Type="http://schemas.openxmlformats.org/officeDocument/2006/relationships/tags" Target="../tags/tag451.xml"/><Relationship Id="rId19" Type="http://schemas.openxmlformats.org/officeDocument/2006/relationships/tags" Target="../tags/tag460.xml"/><Relationship Id="rId31" Type="http://schemas.openxmlformats.org/officeDocument/2006/relationships/tags" Target="../tags/tag472.xml"/><Relationship Id="rId4" Type="http://schemas.openxmlformats.org/officeDocument/2006/relationships/tags" Target="../tags/tag445.xml"/><Relationship Id="rId9" Type="http://schemas.openxmlformats.org/officeDocument/2006/relationships/tags" Target="../tags/tag450.xml"/><Relationship Id="rId14" Type="http://schemas.openxmlformats.org/officeDocument/2006/relationships/tags" Target="../tags/tag455.xml"/><Relationship Id="rId22" Type="http://schemas.openxmlformats.org/officeDocument/2006/relationships/tags" Target="../tags/tag463.xml"/><Relationship Id="rId27" Type="http://schemas.openxmlformats.org/officeDocument/2006/relationships/tags" Target="../tags/tag468.xml"/><Relationship Id="rId30" Type="http://schemas.openxmlformats.org/officeDocument/2006/relationships/tags" Target="../tags/tag471.xml"/><Relationship Id="rId35" Type="http://schemas.openxmlformats.org/officeDocument/2006/relationships/notesSlide" Target="../notesSlides/notesSlide34.xml"/><Relationship Id="rId8" Type="http://schemas.openxmlformats.org/officeDocument/2006/relationships/tags" Target="../tags/tag449.xml"/></Relationships>
</file>

<file path=ppt/slides/_rels/slide39.xml.rels><?xml version="1.0" encoding="UTF-8" standalone="yes"?>
<Relationships xmlns="http://schemas.openxmlformats.org/package/2006/relationships"><Relationship Id="rId13" Type="http://schemas.openxmlformats.org/officeDocument/2006/relationships/tags" Target="../tags/tag487.xml"/><Relationship Id="rId18" Type="http://schemas.openxmlformats.org/officeDocument/2006/relationships/tags" Target="../tags/tag492.xml"/><Relationship Id="rId26" Type="http://schemas.openxmlformats.org/officeDocument/2006/relationships/tags" Target="../tags/tag500.xml"/><Relationship Id="rId3" Type="http://schemas.openxmlformats.org/officeDocument/2006/relationships/tags" Target="../tags/tag477.xml"/><Relationship Id="rId21" Type="http://schemas.openxmlformats.org/officeDocument/2006/relationships/tags" Target="../tags/tag495.xml"/><Relationship Id="rId34" Type="http://schemas.openxmlformats.org/officeDocument/2006/relationships/slideLayout" Target="../slideLayouts/slideLayout2.xml"/><Relationship Id="rId7" Type="http://schemas.openxmlformats.org/officeDocument/2006/relationships/tags" Target="../tags/tag481.xml"/><Relationship Id="rId12" Type="http://schemas.openxmlformats.org/officeDocument/2006/relationships/tags" Target="../tags/tag486.xml"/><Relationship Id="rId17" Type="http://schemas.openxmlformats.org/officeDocument/2006/relationships/tags" Target="../tags/tag491.xml"/><Relationship Id="rId25" Type="http://schemas.openxmlformats.org/officeDocument/2006/relationships/tags" Target="../tags/tag499.xml"/><Relationship Id="rId33" Type="http://schemas.openxmlformats.org/officeDocument/2006/relationships/tags" Target="../tags/tag507.xml"/><Relationship Id="rId2" Type="http://schemas.openxmlformats.org/officeDocument/2006/relationships/tags" Target="../tags/tag476.xml"/><Relationship Id="rId16" Type="http://schemas.openxmlformats.org/officeDocument/2006/relationships/tags" Target="../tags/tag490.xml"/><Relationship Id="rId20" Type="http://schemas.openxmlformats.org/officeDocument/2006/relationships/tags" Target="../tags/tag494.xml"/><Relationship Id="rId29" Type="http://schemas.openxmlformats.org/officeDocument/2006/relationships/tags" Target="../tags/tag503.xml"/><Relationship Id="rId1" Type="http://schemas.openxmlformats.org/officeDocument/2006/relationships/tags" Target="../tags/tag475.xml"/><Relationship Id="rId6" Type="http://schemas.openxmlformats.org/officeDocument/2006/relationships/tags" Target="../tags/tag480.xml"/><Relationship Id="rId11" Type="http://schemas.openxmlformats.org/officeDocument/2006/relationships/tags" Target="../tags/tag485.xml"/><Relationship Id="rId24" Type="http://schemas.openxmlformats.org/officeDocument/2006/relationships/tags" Target="../tags/tag498.xml"/><Relationship Id="rId32" Type="http://schemas.openxmlformats.org/officeDocument/2006/relationships/tags" Target="../tags/tag506.xml"/><Relationship Id="rId5" Type="http://schemas.openxmlformats.org/officeDocument/2006/relationships/tags" Target="../tags/tag479.xml"/><Relationship Id="rId15" Type="http://schemas.openxmlformats.org/officeDocument/2006/relationships/tags" Target="../tags/tag489.xml"/><Relationship Id="rId23" Type="http://schemas.openxmlformats.org/officeDocument/2006/relationships/tags" Target="../tags/tag497.xml"/><Relationship Id="rId28" Type="http://schemas.openxmlformats.org/officeDocument/2006/relationships/tags" Target="../tags/tag502.xml"/><Relationship Id="rId10" Type="http://schemas.openxmlformats.org/officeDocument/2006/relationships/tags" Target="../tags/tag484.xml"/><Relationship Id="rId19" Type="http://schemas.openxmlformats.org/officeDocument/2006/relationships/tags" Target="../tags/tag493.xml"/><Relationship Id="rId31" Type="http://schemas.openxmlformats.org/officeDocument/2006/relationships/tags" Target="../tags/tag505.xml"/><Relationship Id="rId4" Type="http://schemas.openxmlformats.org/officeDocument/2006/relationships/tags" Target="../tags/tag478.xml"/><Relationship Id="rId9" Type="http://schemas.openxmlformats.org/officeDocument/2006/relationships/tags" Target="../tags/tag483.xml"/><Relationship Id="rId14" Type="http://schemas.openxmlformats.org/officeDocument/2006/relationships/tags" Target="../tags/tag488.xml"/><Relationship Id="rId22" Type="http://schemas.openxmlformats.org/officeDocument/2006/relationships/tags" Target="../tags/tag496.xml"/><Relationship Id="rId27" Type="http://schemas.openxmlformats.org/officeDocument/2006/relationships/tags" Target="../tags/tag501.xml"/><Relationship Id="rId30" Type="http://schemas.openxmlformats.org/officeDocument/2006/relationships/tags" Target="../tags/tag504.xml"/><Relationship Id="rId35" Type="http://schemas.openxmlformats.org/officeDocument/2006/relationships/notesSlide" Target="../notesSlides/notesSlide35.xml"/><Relationship Id="rId8" Type="http://schemas.openxmlformats.org/officeDocument/2006/relationships/tags" Target="../tags/tag48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tags" Target="../tags/tag515.xml"/><Relationship Id="rId3" Type="http://schemas.openxmlformats.org/officeDocument/2006/relationships/tags" Target="../tags/tag510.xml"/><Relationship Id="rId7" Type="http://schemas.openxmlformats.org/officeDocument/2006/relationships/tags" Target="../tags/tag514.xml"/><Relationship Id="rId2" Type="http://schemas.openxmlformats.org/officeDocument/2006/relationships/tags" Target="../tags/tag509.xml"/><Relationship Id="rId1" Type="http://schemas.openxmlformats.org/officeDocument/2006/relationships/tags" Target="../tags/tag508.xml"/><Relationship Id="rId6" Type="http://schemas.openxmlformats.org/officeDocument/2006/relationships/tags" Target="../tags/tag513.xml"/><Relationship Id="rId5" Type="http://schemas.openxmlformats.org/officeDocument/2006/relationships/tags" Target="../tags/tag512.xml"/><Relationship Id="rId10" Type="http://schemas.openxmlformats.org/officeDocument/2006/relationships/notesSlide" Target="../notesSlides/notesSlide37.xml"/><Relationship Id="rId4" Type="http://schemas.openxmlformats.org/officeDocument/2006/relationships/tags" Target="../tags/tag511.xml"/><Relationship Id="rId9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17.xml"/><Relationship Id="rId1" Type="http://schemas.openxmlformats.org/officeDocument/2006/relationships/tags" Target="../tags/tag516.xml"/><Relationship Id="rId4" Type="http://schemas.openxmlformats.org/officeDocument/2006/relationships/notesSlide" Target="../notesSlides/notesSlide38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19.xml"/><Relationship Id="rId1" Type="http://schemas.openxmlformats.org/officeDocument/2006/relationships/tags" Target="../tags/tag518.xml"/><Relationship Id="rId4" Type="http://schemas.openxmlformats.org/officeDocument/2006/relationships/notesSlide" Target="../notesSlides/notesSlide39.xml"/></Relationships>
</file>

<file path=ppt/slides/_rels/slide44.xml.rels><?xml version="1.0" encoding="UTF-8" standalone="yes"?>
<Relationships xmlns="http://schemas.openxmlformats.org/package/2006/relationships"><Relationship Id="rId13" Type="http://schemas.openxmlformats.org/officeDocument/2006/relationships/tags" Target="../tags/tag532.xml"/><Relationship Id="rId18" Type="http://schemas.openxmlformats.org/officeDocument/2006/relationships/tags" Target="../tags/tag537.xml"/><Relationship Id="rId26" Type="http://schemas.openxmlformats.org/officeDocument/2006/relationships/tags" Target="../tags/tag545.xml"/><Relationship Id="rId39" Type="http://schemas.openxmlformats.org/officeDocument/2006/relationships/tags" Target="../tags/tag558.xml"/><Relationship Id="rId21" Type="http://schemas.openxmlformats.org/officeDocument/2006/relationships/tags" Target="../tags/tag540.xml"/><Relationship Id="rId34" Type="http://schemas.openxmlformats.org/officeDocument/2006/relationships/tags" Target="../tags/tag553.xml"/><Relationship Id="rId42" Type="http://schemas.openxmlformats.org/officeDocument/2006/relationships/tags" Target="../tags/tag561.xml"/><Relationship Id="rId47" Type="http://schemas.openxmlformats.org/officeDocument/2006/relationships/tags" Target="../tags/tag566.xml"/><Relationship Id="rId50" Type="http://schemas.openxmlformats.org/officeDocument/2006/relationships/tags" Target="../tags/tag569.xml"/><Relationship Id="rId55" Type="http://schemas.openxmlformats.org/officeDocument/2006/relationships/tags" Target="../tags/tag574.xml"/><Relationship Id="rId7" Type="http://schemas.openxmlformats.org/officeDocument/2006/relationships/tags" Target="../tags/tag526.xml"/><Relationship Id="rId2" Type="http://schemas.openxmlformats.org/officeDocument/2006/relationships/tags" Target="../tags/tag521.xml"/><Relationship Id="rId16" Type="http://schemas.openxmlformats.org/officeDocument/2006/relationships/tags" Target="../tags/tag535.xml"/><Relationship Id="rId29" Type="http://schemas.openxmlformats.org/officeDocument/2006/relationships/tags" Target="../tags/tag548.xml"/><Relationship Id="rId11" Type="http://schemas.openxmlformats.org/officeDocument/2006/relationships/tags" Target="../tags/tag530.xml"/><Relationship Id="rId24" Type="http://schemas.openxmlformats.org/officeDocument/2006/relationships/tags" Target="../tags/tag543.xml"/><Relationship Id="rId32" Type="http://schemas.openxmlformats.org/officeDocument/2006/relationships/tags" Target="../tags/tag551.xml"/><Relationship Id="rId37" Type="http://schemas.openxmlformats.org/officeDocument/2006/relationships/tags" Target="../tags/tag556.xml"/><Relationship Id="rId40" Type="http://schemas.openxmlformats.org/officeDocument/2006/relationships/tags" Target="../tags/tag559.xml"/><Relationship Id="rId45" Type="http://schemas.openxmlformats.org/officeDocument/2006/relationships/tags" Target="../tags/tag564.xml"/><Relationship Id="rId53" Type="http://schemas.openxmlformats.org/officeDocument/2006/relationships/tags" Target="../tags/tag572.xml"/><Relationship Id="rId58" Type="http://schemas.openxmlformats.org/officeDocument/2006/relationships/notesSlide" Target="../notesSlides/notesSlide40.xml"/><Relationship Id="rId5" Type="http://schemas.openxmlformats.org/officeDocument/2006/relationships/tags" Target="../tags/tag524.xml"/><Relationship Id="rId19" Type="http://schemas.openxmlformats.org/officeDocument/2006/relationships/tags" Target="../tags/tag538.xml"/><Relationship Id="rId4" Type="http://schemas.openxmlformats.org/officeDocument/2006/relationships/tags" Target="../tags/tag523.xml"/><Relationship Id="rId9" Type="http://schemas.openxmlformats.org/officeDocument/2006/relationships/tags" Target="../tags/tag528.xml"/><Relationship Id="rId14" Type="http://schemas.openxmlformats.org/officeDocument/2006/relationships/tags" Target="../tags/tag533.xml"/><Relationship Id="rId22" Type="http://schemas.openxmlformats.org/officeDocument/2006/relationships/tags" Target="../tags/tag541.xml"/><Relationship Id="rId27" Type="http://schemas.openxmlformats.org/officeDocument/2006/relationships/tags" Target="../tags/tag546.xml"/><Relationship Id="rId30" Type="http://schemas.openxmlformats.org/officeDocument/2006/relationships/tags" Target="../tags/tag549.xml"/><Relationship Id="rId35" Type="http://schemas.openxmlformats.org/officeDocument/2006/relationships/tags" Target="../tags/tag554.xml"/><Relationship Id="rId43" Type="http://schemas.openxmlformats.org/officeDocument/2006/relationships/tags" Target="../tags/tag562.xml"/><Relationship Id="rId48" Type="http://schemas.openxmlformats.org/officeDocument/2006/relationships/tags" Target="../tags/tag567.xml"/><Relationship Id="rId56" Type="http://schemas.openxmlformats.org/officeDocument/2006/relationships/tags" Target="../tags/tag575.xml"/><Relationship Id="rId8" Type="http://schemas.openxmlformats.org/officeDocument/2006/relationships/tags" Target="../tags/tag527.xml"/><Relationship Id="rId51" Type="http://schemas.openxmlformats.org/officeDocument/2006/relationships/tags" Target="../tags/tag570.xml"/><Relationship Id="rId3" Type="http://schemas.openxmlformats.org/officeDocument/2006/relationships/tags" Target="../tags/tag522.xml"/><Relationship Id="rId12" Type="http://schemas.openxmlformats.org/officeDocument/2006/relationships/tags" Target="../tags/tag531.xml"/><Relationship Id="rId17" Type="http://schemas.openxmlformats.org/officeDocument/2006/relationships/tags" Target="../tags/tag536.xml"/><Relationship Id="rId25" Type="http://schemas.openxmlformats.org/officeDocument/2006/relationships/tags" Target="../tags/tag544.xml"/><Relationship Id="rId33" Type="http://schemas.openxmlformats.org/officeDocument/2006/relationships/tags" Target="../tags/tag552.xml"/><Relationship Id="rId38" Type="http://schemas.openxmlformats.org/officeDocument/2006/relationships/tags" Target="../tags/tag557.xml"/><Relationship Id="rId46" Type="http://schemas.openxmlformats.org/officeDocument/2006/relationships/tags" Target="../tags/tag565.xml"/><Relationship Id="rId20" Type="http://schemas.openxmlformats.org/officeDocument/2006/relationships/tags" Target="../tags/tag539.xml"/><Relationship Id="rId41" Type="http://schemas.openxmlformats.org/officeDocument/2006/relationships/tags" Target="../tags/tag560.xml"/><Relationship Id="rId54" Type="http://schemas.openxmlformats.org/officeDocument/2006/relationships/tags" Target="../tags/tag573.xml"/><Relationship Id="rId1" Type="http://schemas.openxmlformats.org/officeDocument/2006/relationships/tags" Target="../tags/tag520.xml"/><Relationship Id="rId6" Type="http://schemas.openxmlformats.org/officeDocument/2006/relationships/tags" Target="../tags/tag525.xml"/><Relationship Id="rId15" Type="http://schemas.openxmlformats.org/officeDocument/2006/relationships/tags" Target="../tags/tag534.xml"/><Relationship Id="rId23" Type="http://schemas.openxmlformats.org/officeDocument/2006/relationships/tags" Target="../tags/tag542.xml"/><Relationship Id="rId28" Type="http://schemas.openxmlformats.org/officeDocument/2006/relationships/tags" Target="../tags/tag547.xml"/><Relationship Id="rId36" Type="http://schemas.openxmlformats.org/officeDocument/2006/relationships/tags" Target="../tags/tag555.xml"/><Relationship Id="rId49" Type="http://schemas.openxmlformats.org/officeDocument/2006/relationships/tags" Target="../tags/tag568.xml"/><Relationship Id="rId57" Type="http://schemas.openxmlformats.org/officeDocument/2006/relationships/slideLayout" Target="../slideLayouts/slideLayout2.xml"/><Relationship Id="rId10" Type="http://schemas.openxmlformats.org/officeDocument/2006/relationships/tags" Target="../tags/tag529.xml"/><Relationship Id="rId31" Type="http://schemas.openxmlformats.org/officeDocument/2006/relationships/tags" Target="../tags/tag550.xml"/><Relationship Id="rId44" Type="http://schemas.openxmlformats.org/officeDocument/2006/relationships/tags" Target="../tags/tag563.xml"/><Relationship Id="rId52" Type="http://schemas.openxmlformats.org/officeDocument/2006/relationships/tags" Target="../tags/tag57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77.xml"/><Relationship Id="rId1" Type="http://schemas.openxmlformats.org/officeDocument/2006/relationships/tags" Target="../tags/tag576.xml"/><Relationship Id="rId4" Type="http://schemas.openxmlformats.org/officeDocument/2006/relationships/notesSlide" Target="../notesSlides/notesSlide41.xml"/></Relationships>
</file>

<file path=ppt/slides/_rels/slide46.xml.rels><?xml version="1.0" encoding="UTF-8" standalone="yes"?>
<Relationships xmlns="http://schemas.openxmlformats.org/package/2006/relationships"><Relationship Id="rId13" Type="http://schemas.openxmlformats.org/officeDocument/2006/relationships/tags" Target="../tags/tag590.xml"/><Relationship Id="rId18" Type="http://schemas.openxmlformats.org/officeDocument/2006/relationships/tags" Target="../tags/tag595.xml"/><Relationship Id="rId26" Type="http://schemas.openxmlformats.org/officeDocument/2006/relationships/tags" Target="../tags/tag603.xml"/><Relationship Id="rId3" Type="http://schemas.openxmlformats.org/officeDocument/2006/relationships/tags" Target="../tags/tag580.xml"/><Relationship Id="rId21" Type="http://schemas.openxmlformats.org/officeDocument/2006/relationships/tags" Target="../tags/tag598.xml"/><Relationship Id="rId34" Type="http://schemas.openxmlformats.org/officeDocument/2006/relationships/slideLayout" Target="../slideLayouts/slideLayout2.xml"/><Relationship Id="rId7" Type="http://schemas.openxmlformats.org/officeDocument/2006/relationships/tags" Target="../tags/tag584.xml"/><Relationship Id="rId12" Type="http://schemas.openxmlformats.org/officeDocument/2006/relationships/tags" Target="../tags/tag589.xml"/><Relationship Id="rId17" Type="http://schemas.openxmlformats.org/officeDocument/2006/relationships/tags" Target="../tags/tag594.xml"/><Relationship Id="rId25" Type="http://schemas.openxmlformats.org/officeDocument/2006/relationships/tags" Target="../tags/tag602.xml"/><Relationship Id="rId33" Type="http://schemas.openxmlformats.org/officeDocument/2006/relationships/tags" Target="../tags/tag610.xml"/><Relationship Id="rId2" Type="http://schemas.openxmlformats.org/officeDocument/2006/relationships/tags" Target="../tags/tag579.xml"/><Relationship Id="rId16" Type="http://schemas.openxmlformats.org/officeDocument/2006/relationships/tags" Target="../tags/tag593.xml"/><Relationship Id="rId20" Type="http://schemas.openxmlformats.org/officeDocument/2006/relationships/tags" Target="../tags/tag597.xml"/><Relationship Id="rId29" Type="http://schemas.openxmlformats.org/officeDocument/2006/relationships/tags" Target="../tags/tag606.xml"/><Relationship Id="rId1" Type="http://schemas.openxmlformats.org/officeDocument/2006/relationships/tags" Target="../tags/tag578.xml"/><Relationship Id="rId6" Type="http://schemas.openxmlformats.org/officeDocument/2006/relationships/tags" Target="../tags/tag583.xml"/><Relationship Id="rId11" Type="http://schemas.openxmlformats.org/officeDocument/2006/relationships/tags" Target="../tags/tag588.xml"/><Relationship Id="rId24" Type="http://schemas.openxmlformats.org/officeDocument/2006/relationships/tags" Target="../tags/tag601.xml"/><Relationship Id="rId32" Type="http://schemas.openxmlformats.org/officeDocument/2006/relationships/tags" Target="../tags/tag609.xml"/><Relationship Id="rId5" Type="http://schemas.openxmlformats.org/officeDocument/2006/relationships/tags" Target="../tags/tag582.xml"/><Relationship Id="rId15" Type="http://schemas.openxmlformats.org/officeDocument/2006/relationships/tags" Target="../tags/tag592.xml"/><Relationship Id="rId23" Type="http://schemas.openxmlformats.org/officeDocument/2006/relationships/tags" Target="../tags/tag600.xml"/><Relationship Id="rId28" Type="http://schemas.openxmlformats.org/officeDocument/2006/relationships/tags" Target="../tags/tag605.xml"/><Relationship Id="rId10" Type="http://schemas.openxmlformats.org/officeDocument/2006/relationships/tags" Target="../tags/tag587.xml"/><Relationship Id="rId19" Type="http://schemas.openxmlformats.org/officeDocument/2006/relationships/tags" Target="../tags/tag596.xml"/><Relationship Id="rId31" Type="http://schemas.openxmlformats.org/officeDocument/2006/relationships/tags" Target="../tags/tag608.xml"/><Relationship Id="rId4" Type="http://schemas.openxmlformats.org/officeDocument/2006/relationships/tags" Target="../tags/tag581.xml"/><Relationship Id="rId9" Type="http://schemas.openxmlformats.org/officeDocument/2006/relationships/tags" Target="../tags/tag586.xml"/><Relationship Id="rId14" Type="http://schemas.openxmlformats.org/officeDocument/2006/relationships/tags" Target="../tags/tag591.xml"/><Relationship Id="rId22" Type="http://schemas.openxmlformats.org/officeDocument/2006/relationships/tags" Target="../tags/tag599.xml"/><Relationship Id="rId27" Type="http://schemas.openxmlformats.org/officeDocument/2006/relationships/tags" Target="../tags/tag604.xml"/><Relationship Id="rId30" Type="http://schemas.openxmlformats.org/officeDocument/2006/relationships/tags" Target="../tags/tag607.xml"/><Relationship Id="rId35" Type="http://schemas.openxmlformats.org/officeDocument/2006/relationships/notesSlide" Target="../notesSlides/notesSlide42.xml"/><Relationship Id="rId8" Type="http://schemas.openxmlformats.org/officeDocument/2006/relationships/tags" Target="../tags/tag58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tags" Target="../tags/tag613.xml"/><Relationship Id="rId2" Type="http://schemas.openxmlformats.org/officeDocument/2006/relationships/tags" Target="../tags/tag612.xml"/><Relationship Id="rId1" Type="http://schemas.openxmlformats.org/officeDocument/2006/relationships/tags" Target="../tags/tag611.xml"/><Relationship Id="rId5" Type="http://schemas.openxmlformats.org/officeDocument/2006/relationships/notesSlide" Target="../notesSlides/notesSlide43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10" Type="http://schemas.openxmlformats.org/officeDocument/2006/relationships/notesSlide" Target="../notesSlides/notesSlide6.xml"/><Relationship Id="rId4" Type="http://schemas.openxmlformats.org/officeDocument/2006/relationships/tags" Target="../tags/tag6.xml"/><Relationship Id="rId9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024DE-D48D-460C-916B-2450517893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1545" y="1041400"/>
            <a:ext cx="9628909" cy="2387600"/>
          </a:xfrm>
        </p:spPr>
        <p:txBody>
          <a:bodyPr>
            <a:normAutofit/>
          </a:bodyPr>
          <a:lstStyle/>
          <a:p>
            <a:r>
              <a:rPr lang="en-US" sz="4000" dirty="0"/>
              <a:t>CSE 332: Data Structures &amp; Parallelism</a:t>
            </a:r>
            <a:br>
              <a:rPr lang="en-US" sz="4000" dirty="0"/>
            </a:br>
            <a:r>
              <a:rPr lang="en-US" sz="4000" dirty="0"/>
              <a:t>Lecture 6: Dictionaries; Binary Search Trees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B3C5D8-0730-4EC8-AFEB-1671F08843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0996"/>
            <a:ext cx="9144000" cy="1655762"/>
          </a:xfrm>
        </p:spPr>
        <p:txBody>
          <a:bodyPr/>
          <a:lstStyle/>
          <a:p>
            <a:r>
              <a:rPr lang="en-US"/>
              <a:t>Arthur Liu</a:t>
            </a:r>
          </a:p>
          <a:p>
            <a:r>
              <a:rPr lang="en-US"/>
              <a:t>Summer 2022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9642EC-19F7-804B-B97A-C4759BCC2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8D10A0-3361-7045-989D-EE595C6C9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29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Simple implementations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295400"/>
            <a:ext cx="8991600" cy="646331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400" dirty="0"/>
              <a:t>For dictionary with </a:t>
            </a:r>
            <a:r>
              <a:rPr lang="en-US" sz="2400" i="1" dirty="0"/>
              <a:t>n</a:t>
            </a:r>
            <a:r>
              <a:rPr lang="en-US" sz="2400" dirty="0"/>
              <a:t> key/value pairs. (No duplicates allowed!)</a:t>
            </a:r>
          </a:p>
        </p:txBody>
      </p:sp>
      <p:sp>
        <p:nvSpPr>
          <p:cNvPr id="31747" name="Rectangle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4800600"/>
            <a:ext cx="2209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EE31C1D-53B6-0748-BE51-E103E901148A}"/>
              </a:ext>
            </a:extLst>
          </p:cNvPr>
          <p:cNvGraphicFramePr>
            <a:graphicFrameLocks noGrp="1"/>
          </p:cNvGraphicFramePr>
          <p:nvPr/>
        </p:nvGraphicFramePr>
        <p:xfrm>
          <a:off x="1600200" y="1775535"/>
          <a:ext cx="8908472" cy="38421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7118">
                  <a:extLst>
                    <a:ext uri="{9D8B030D-6E8A-4147-A177-3AD203B41FA5}">
                      <a16:colId xmlns:a16="http://schemas.microsoft.com/office/drawing/2014/main" val="2315158590"/>
                    </a:ext>
                  </a:extLst>
                </a:gridCol>
                <a:gridCol w="2227118">
                  <a:extLst>
                    <a:ext uri="{9D8B030D-6E8A-4147-A177-3AD203B41FA5}">
                      <a16:colId xmlns:a16="http://schemas.microsoft.com/office/drawing/2014/main" val="2481444874"/>
                    </a:ext>
                  </a:extLst>
                </a:gridCol>
                <a:gridCol w="2227118">
                  <a:extLst>
                    <a:ext uri="{9D8B030D-6E8A-4147-A177-3AD203B41FA5}">
                      <a16:colId xmlns:a16="http://schemas.microsoft.com/office/drawing/2014/main" val="2883637772"/>
                    </a:ext>
                  </a:extLst>
                </a:gridCol>
                <a:gridCol w="2227118">
                  <a:extLst>
                    <a:ext uri="{9D8B030D-6E8A-4147-A177-3AD203B41FA5}">
                      <a16:colId xmlns:a16="http://schemas.microsoft.com/office/drawing/2014/main" val="1288645514"/>
                    </a:ext>
                  </a:extLst>
                </a:gridCol>
              </a:tblGrid>
              <a:tr h="732072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insert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find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delete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2283788"/>
                  </a:ext>
                </a:extLst>
              </a:tr>
              <a:tr h="79542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Unsorted Linked-List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2162264"/>
                  </a:ext>
                </a:extLst>
              </a:tr>
              <a:tr h="7320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Unsorted Array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8902599"/>
                  </a:ext>
                </a:extLst>
              </a:tr>
              <a:tr h="79542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Sorted Linked-List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9535285"/>
                  </a:ext>
                </a:extLst>
              </a:tr>
              <a:tr h="7320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Sorted Array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O(log 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572809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E7B371B-961E-5945-8860-6B0F30091153}"/>
              </a:ext>
            </a:extLst>
          </p:cNvPr>
          <p:cNvSpPr txBox="1"/>
          <p:nvPr/>
        </p:nvSpPr>
        <p:spPr>
          <a:xfrm>
            <a:off x="838200" y="5617255"/>
            <a:ext cx="967047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en-US" sz="2400" dirty="0"/>
              <a:t>We’ll see a Binary Search Tree (BST) probably does better, but not in the worst case unless we keep it balanced                             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72375E-0334-7A41-B64D-A7C85FB56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94CA0F-3096-5A4D-833F-D5E669FC7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54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>
            <p:custDataLst>
              <p:tags r:id="rId1"/>
            </p:custDataLst>
          </p:nvPr>
        </p:nvSpPr>
        <p:spPr bwMode="auto">
          <a:xfrm>
            <a:off x="3162300" y="1437778"/>
            <a:ext cx="5867400" cy="990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163782" y="2885242"/>
            <a:ext cx="7502237" cy="118266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000" dirty="0"/>
              <a:t>A </a:t>
            </a:r>
            <a:r>
              <a:rPr lang="en-US" sz="2000" i="1" dirty="0"/>
              <a:t>general technique</a:t>
            </a:r>
            <a:r>
              <a:rPr lang="en-US" sz="2000" dirty="0"/>
              <a:t> for making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000" dirty="0"/>
              <a:t> </a:t>
            </a:r>
            <a:r>
              <a:rPr lang="en-US" sz="2000" u="sng" dirty="0"/>
              <a:t>as fast as </a:t>
            </a:r>
            <a:r>
              <a:rPr lang="en-US" sz="2000" b="1" u="sng" dirty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/>
              <a:t>:</a:t>
            </a:r>
          </a:p>
          <a:p>
            <a:pPr lvl="1" eaLnBrk="1" hangingPunct="1"/>
            <a:r>
              <a:rPr lang="en-US" sz="2000" dirty="0"/>
              <a:t>Instead of actually removing the item just mark it deleted</a:t>
            </a:r>
          </a:p>
          <a:p>
            <a:pPr lvl="1" eaLnBrk="1" hangingPunct="1"/>
            <a:r>
              <a:rPr lang="en-US" sz="2000" dirty="0"/>
              <a:t>No need to shift values, etc.</a:t>
            </a:r>
          </a:p>
        </p:txBody>
      </p:sp>
      <p:graphicFrame>
        <p:nvGraphicFramePr>
          <p:cNvPr id="8" name="Group 19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466273180"/>
              </p:ext>
            </p:extLst>
          </p:nvPr>
        </p:nvGraphicFramePr>
        <p:xfrm>
          <a:off x="3390900" y="1513978"/>
          <a:ext cx="5486400" cy="79248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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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2">
            <a:extLst>
              <a:ext uri="{FF2B5EF4-FFF2-40B4-BE49-F238E27FC236}">
                <a16:creationId xmlns:a16="http://schemas.microsoft.com/office/drawing/2014/main" id="{78AFD678-0215-1343-BBEC-2638E0589E5D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838200" y="365126"/>
            <a:ext cx="10515600" cy="837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/>
              <a:t>Lazy</a:t>
            </a:r>
            <a:r>
              <a:rPr lang="en-US" dirty="0"/>
              <a:t> Deletion (e.g. in a sorted array)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33E6D4-81D1-1C4B-9542-4A9B60219E2E}"/>
              </a:ext>
            </a:extLst>
          </p:cNvPr>
          <p:cNvSpPr txBox="1"/>
          <p:nvPr/>
        </p:nvSpPr>
        <p:spPr>
          <a:xfrm>
            <a:off x="1163782" y="4067902"/>
            <a:ext cx="45720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en-US" sz="2000" dirty="0"/>
              <a:t>Plusses: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Simpler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Can do removals later in batches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If re-added soon thereafter, just unmark the deletion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AF13CD-C47F-4445-A3A8-C07219AEB6E6}"/>
              </a:ext>
            </a:extLst>
          </p:cNvPr>
          <p:cNvSpPr txBox="1"/>
          <p:nvPr/>
        </p:nvSpPr>
        <p:spPr>
          <a:xfrm>
            <a:off x="5735782" y="4067902"/>
            <a:ext cx="544483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en-US" sz="2000" dirty="0"/>
              <a:t>Minuses: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Extra </a:t>
            </a:r>
            <a:r>
              <a:rPr lang="en-US" sz="2000" i="1" dirty="0"/>
              <a:t>space</a:t>
            </a:r>
            <a:r>
              <a:rPr lang="en-US" sz="2000" dirty="0"/>
              <a:t> for the “is-it-deleted” flag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Data structure full of deleted nodes wastes </a:t>
            </a:r>
            <a:r>
              <a:rPr lang="en-US" sz="2000" i="1" dirty="0"/>
              <a:t>space</a:t>
            </a:r>
            <a:endParaRPr lang="en-US" sz="2000" b="1" i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i="1" dirty="0"/>
              <a:t> O</a:t>
            </a:r>
            <a:r>
              <a:rPr lang="en-US" sz="2000" dirty="0"/>
              <a:t>(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dirty="0"/>
              <a:t> </a:t>
            </a:r>
            <a:r>
              <a:rPr lang="en-US" sz="2000" i="1" dirty="0"/>
              <a:t>m</a:t>
            </a:r>
            <a:r>
              <a:rPr lang="en-US" sz="2000" dirty="0"/>
              <a:t>) </a:t>
            </a:r>
            <a:r>
              <a:rPr lang="en-US" sz="2000" i="1" dirty="0"/>
              <a:t>time</a:t>
            </a:r>
            <a:r>
              <a:rPr lang="en-US" sz="2000" dirty="0"/>
              <a:t> where </a:t>
            </a:r>
            <a:r>
              <a:rPr lang="en-US" sz="2000" i="1" dirty="0"/>
              <a:t>m</a:t>
            </a:r>
            <a:r>
              <a:rPr lang="en-US" sz="2000" dirty="0"/>
              <a:t> is data-structure size (m &gt;= n 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May complicate other operations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A70ADB-9A87-BE48-BC6E-882AE1191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81581B-913A-EA43-9C45-9021E7713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Better Dictionary 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400" dirty="0"/>
              <a:t>Will spend the next several lectures looking at dictionaries with three different data structures</a:t>
            </a:r>
          </a:p>
          <a:p>
            <a:pPr eaLnBrk="1" hangingPunct="1">
              <a:buFontTx/>
              <a:buNone/>
            </a:pPr>
            <a:endParaRPr lang="en-US" sz="900" dirty="0"/>
          </a:p>
          <a:p>
            <a:pPr eaLnBrk="1" hangingPunct="1">
              <a:buFontTx/>
              <a:buAutoNum type="arabicPeriod"/>
            </a:pPr>
            <a:r>
              <a:rPr lang="en-US" sz="2400" dirty="0"/>
              <a:t> AVL trees</a:t>
            </a:r>
          </a:p>
          <a:p>
            <a:pPr marL="857250" lvl="1" indent="-457200"/>
            <a:r>
              <a:rPr lang="en-US" sz="2000" dirty="0"/>
              <a:t>A special binary search trees with </a:t>
            </a:r>
            <a:r>
              <a:rPr lang="en-US" sz="2000" i="1" dirty="0"/>
              <a:t>guaranteed balancing</a:t>
            </a:r>
            <a:endParaRPr lang="en-US" sz="900" dirty="0"/>
          </a:p>
          <a:p>
            <a:pPr eaLnBrk="1" hangingPunct="1">
              <a:buFontTx/>
              <a:buAutoNum type="arabicPeriod"/>
            </a:pPr>
            <a:r>
              <a:rPr lang="en-US" sz="2400" dirty="0"/>
              <a:t> B-Trees</a:t>
            </a:r>
          </a:p>
          <a:p>
            <a:pPr marL="857250" lvl="1" indent="-457200"/>
            <a:r>
              <a:rPr lang="en-US" sz="2000" dirty="0"/>
              <a:t>Also always balanced, but different and shallower</a:t>
            </a:r>
          </a:p>
          <a:p>
            <a:pPr marL="857250" lvl="1" indent="-457200"/>
            <a:r>
              <a:rPr lang="en-US" sz="2000" dirty="0"/>
              <a:t>B!=Binary; B-Trees generally have large branching factor</a:t>
            </a:r>
            <a:endParaRPr lang="en-US" sz="900" dirty="0"/>
          </a:p>
          <a:p>
            <a:pPr eaLnBrk="1" hangingPunct="1">
              <a:buFontTx/>
              <a:buAutoNum type="arabicPeriod"/>
            </a:pPr>
            <a:r>
              <a:rPr lang="en-US" sz="2400" dirty="0"/>
              <a:t> </a:t>
            </a:r>
            <a:r>
              <a:rPr lang="en-US" sz="2400" dirty="0" err="1"/>
              <a:t>Hashtables</a:t>
            </a:r>
            <a:endParaRPr lang="en-US" sz="2400" dirty="0"/>
          </a:p>
          <a:p>
            <a:pPr marL="857250" lvl="1" indent="-457200"/>
            <a:r>
              <a:rPr lang="en-US" sz="2000" dirty="0"/>
              <a:t>Not tree-like at all</a:t>
            </a:r>
          </a:p>
          <a:p>
            <a:pPr marL="857250" lvl="1" indent="-457200"/>
            <a:endParaRPr lang="en-US" sz="900" dirty="0"/>
          </a:p>
          <a:p>
            <a:pPr eaLnBrk="1" hangingPunct="1">
              <a:buFontTx/>
              <a:buNone/>
            </a:pPr>
            <a:r>
              <a:rPr lang="en-US" sz="2400" dirty="0"/>
              <a:t>Skipping: Other balanced trees (red-black, splay)</a:t>
            </a:r>
          </a:p>
          <a:p>
            <a:pPr eaLnBrk="1" hangingPunct="1">
              <a:buFontTx/>
              <a:buNone/>
            </a:pPr>
            <a:endParaRPr lang="en-US" sz="9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AB6CE7-8E8B-324D-986F-3C54B8850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7C028B-569D-6B48-BE24-F107D33C3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29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3300" dirty="0"/>
              <a:t>Why Trees?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Trees offer speed ups because of their branching factors</a:t>
            </a:r>
          </a:p>
          <a:p>
            <a:r>
              <a:rPr lang="en-US" dirty="0"/>
              <a:t>Binary Search Trees are structured forms of </a:t>
            </a:r>
            <a:r>
              <a:rPr lang="en-US" i="1" dirty="0">
                <a:solidFill>
                  <a:srgbClr val="0070C0"/>
                </a:solidFill>
              </a:rPr>
              <a:t>binary search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13817-FA1A-EE4D-A34D-3E80272DD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1D66AA-06A3-5F48-96C9-C50383A5B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849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Binary Search</a:t>
            </a:r>
          </a:p>
        </p:txBody>
      </p:sp>
      <p:grpSp>
        <p:nvGrpSpPr>
          <p:cNvPr id="7171" name="Group 3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3784600" y="4663440"/>
            <a:ext cx="4673600" cy="584200"/>
            <a:chOff x="240" y="1152"/>
            <a:chExt cx="2944" cy="368"/>
          </a:xfrm>
        </p:grpSpPr>
        <p:sp>
          <p:nvSpPr>
            <p:cNvPr id="7179" name="Rectangle 4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08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7180" name="Rectangle 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976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7181" name="Rectangle 6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344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7182" name="Rectangle 7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712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</a:p>
          </p:txBody>
        </p:sp>
        <p:sp>
          <p:nvSpPr>
            <p:cNvPr id="7183" name="Rectangle 8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080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8</a:t>
              </a:r>
            </a:p>
          </p:txBody>
        </p:sp>
        <p:sp>
          <p:nvSpPr>
            <p:cNvPr id="7184" name="Rectangle 9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448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7185" name="Rectangle 10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816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7186" name="Rectangle 1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40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</p:grpSp>
      <p:sp>
        <p:nvSpPr>
          <p:cNvPr id="7172" name="Oval 3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779838" y="1981200"/>
            <a:ext cx="4678362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7173" name="AutoShape 35"/>
          <p:cNvCxnSpPr>
            <a:cxnSpLocks noChangeShapeType="1"/>
            <a:stCxn id="7172" idx="3"/>
            <a:endCxn id="7174" idx="0"/>
          </p:cNvCxnSpPr>
          <p:nvPr>
            <p:custDataLst>
              <p:tags r:id="rId4"/>
            </p:custDataLst>
          </p:nvPr>
        </p:nvCxnSpPr>
        <p:spPr bwMode="auto">
          <a:xfrm rot="16200000" flipH="1">
            <a:off x="4472782" y="2336007"/>
            <a:ext cx="487362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174" name="Oval 3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810000" y="2832100"/>
            <a:ext cx="231775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5" name="Oval 3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5029200" y="3613150"/>
            <a:ext cx="109855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7176" name="AutoShape 40"/>
          <p:cNvCxnSpPr>
            <a:cxnSpLocks noChangeShapeType="1"/>
            <a:stCxn id="7174" idx="5"/>
            <a:endCxn id="7175" idx="0"/>
          </p:cNvCxnSpPr>
          <p:nvPr>
            <p:custDataLst>
              <p:tags r:id="rId7"/>
            </p:custDataLst>
          </p:nvPr>
        </p:nvCxnSpPr>
        <p:spPr bwMode="auto">
          <a:xfrm rot="5400000">
            <a:off x="5474494" y="3299619"/>
            <a:ext cx="417512" cy="209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177" name="Text Box 2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10201" y="1219200"/>
            <a:ext cx="11854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/>
              <a:t>find(4)</a:t>
            </a:r>
          </a:p>
        </p:txBody>
      </p:sp>
      <p:cxnSp>
        <p:nvCxnSpPr>
          <p:cNvPr id="7178" name="AutoShape 40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 rot="5400000">
            <a:off x="5230019" y="4142582"/>
            <a:ext cx="417513" cy="209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EB058-CCE9-0646-9BA7-D22DC0901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48ACB7-9C17-484E-9CF5-AA5D3806C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5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Binary Search Tree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371600"/>
            <a:ext cx="91440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Our goal is the performance of binary search in a tree representation</a:t>
            </a:r>
          </a:p>
        </p:txBody>
      </p:sp>
      <p:grpSp>
        <p:nvGrpSpPr>
          <p:cNvPr id="8195" name="Group 3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3784600" y="5247640"/>
            <a:ext cx="4673600" cy="584200"/>
            <a:chOff x="240" y="1152"/>
            <a:chExt cx="2944" cy="368"/>
          </a:xfrm>
        </p:grpSpPr>
        <p:sp>
          <p:nvSpPr>
            <p:cNvPr id="8209" name="Rectangle 4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08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8210" name="Rectangle 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976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8211" name="Rectangle 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344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8212" name="Rectangle 7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1712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</a:p>
          </p:txBody>
        </p:sp>
        <p:sp>
          <p:nvSpPr>
            <p:cNvPr id="8213" name="Rectangle 8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080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8</a:t>
              </a:r>
            </a:p>
          </p:txBody>
        </p:sp>
        <p:sp>
          <p:nvSpPr>
            <p:cNvPr id="8214" name="Rectangle 9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448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8215" name="Rectangle 10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816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8216" name="Rectangle 15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40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</p:grpSp>
      <p:grpSp>
        <p:nvGrpSpPr>
          <p:cNvPr id="5" name="Group 4"/>
          <p:cNvGrpSpPr/>
          <p:nvPr>
            <p:custDataLst>
              <p:tags r:id="rId4"/>
            </p:custDataLst>
          </p:nvPr>
        </p:nvGrpSpPr>
        <p:grpSpPr>
          <a:xfrm>
            <a:off x="3810000" y="2841498"/>
            <a:ext cx="4830762" cy="2057400"/>
            <a:chOff x="2255838" y="2209800"/>
            <a:chExt cx="4830762" cy="2057400"/>
          </a:xfrm>
        </p:grpSpPr>
        <p:sp>
          <p:nvSpPr>
            <p:cNvPr id="8196" name="Oval 3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255838" y="2209800"/>
              <a:ext cx="4678362" cy="42545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cxnSp>
          <p:nvCxnSpPr>
            <p:cNvPr id="8197" name="AutoShape 35"/>
            <p:cNvCxnSpPr>
              <a:cxnSpLocks noChangeShapeType="1"/>
              <a:stCxn id="8196" idx="3"/>
              <a:endCxn id="8199" idx="0"/>
            </p:cNvCxnSpPr>
            <p:nvPr>
              <p:custDataLst>
                <p:tags r:id="rId6"/>
              </p:custDataLst>
            </p:nvPr>
          </p:nvCxnSpPr>
          <p:spPr bwMode="auto">
            <a:xfrm rot="16200000" flipH="1">
              <a:off x="2948782" y="2564606"/>
              <a:ext cx="487362" cy="5048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198" name="AutoShape 36"/>
            <p:cNvCxnSpPr>
              <a:cxnSpLocks noChangeShapeType="1"/>
              <a:stCxn id="8196" idx="5"/>
              <a:endCxn id="8204" idx="0"/>
            </p:cNvCxnSpPr>
            <p:nvPr>
              <p:custDataLst>
                <p:tags r:id="rId7"/>
              </p:custDataLst>
            </p:nvPr>
          </p:nvCxnSpPr>
          <p:spPr bwMode="auto">
            <a:xfrm rot="5400000">
              <a:off x="5784057" y="2596356"/>
              <a:ext cx="487362" cy="4413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199" name="Oval 37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286000" y="3060700"/>
              <a:ext cx="2317750" cy="42545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8200" name="Oval 38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286000" y="3841750"/>
              <a:ext cx="1187450" cy="42545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8201" name="Oval 39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505200" y="3841750"/>
              <a:ext cx="1098550" cy="42545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cxnSp>
          <p:nvCxnSpPr>
            <p:cNvPr id="8202" name="AutoShape 40"/>
            <p:cNvCxnSpPr>
              <a:cxnSpLocks noChangeShapeType="1"/>
              <a:stCxn id="8199" idx="5"/>
              <a:endCxn id="8201" idx="0"/>
            </p:cNvCxnSpPr>
            <p:nvPr>
              <p:custDataLst>
                <p:tags r:id="rId11"/>
              </p:custDataLst>
            </p:nvPr>
          </p:nvCxnSpPr>
          <p:spPr bwMode="auto">
            <a:xfrm rot="5400000">
              <a:off x="3950494" y="3528219"/>
              <a:ext cx="417512" cy="2095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03" name="AutoShape 41"/>
            <p:cNvCxnSpPr>
              <a:cxnSpLocks noChangeShapeType="1"/>
              <a:stCxn id="8199" idx="3"/>
              <a:endCxn id="8200" idx="0"/>
            </p:cNvCxnSpPr>
            <p:nvPr>
              <p:custDataLst>
                <p:tags r:id="rId12"/>
              </p:custDataLst>
            </p:nvPr>
          </p:nvCxnSpPr>
          <p:spPr bwMode="auto">
            <a:xfrm rot="16200000" flipH="1">
              <a:off x="2543969" y="3505994"/>
              <a:ext cx="417512" cy="254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204" name="Oval 42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03750" y="3060700"/>
              <a:ext cx="2406650" cy="42545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cxnSp>
          <p:nvCxnSpPr>
            <p:cNvPr id="8205" name="AutoShape 43"/>
            <p:cNvCxnSpPr>
              <a:cxnSpLocks noChangeShapeType="1"/>
              <a:stCxn id="8204" idx="3"/>
              <a:endCxn id="8208" idx="0"/>
            </p:cNvCxnSpPr>
            <p:nvPr>
              <p:custDataLst>
                <p:tags r:id="rId14"/>
              </p:custDataLst>
            </p:nvPr>
          </p:nvCxnSpPr>
          <p:spPr bwMode="auto">
            <a:xfrm rot="16200000" flipH="1">
              <a:off x="4906169" y="3474244"/>
              <a:ext cx="417512" cy="3175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206" name="Oval 44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899150" y="3841750"/>
              <a:ext cx="1187450" cy="42545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cxnSp>
          <p:nvCxnSpPr>
            <p:cNvPr id="8207" name="AutoShape 45"/>
            <p:cNvCxnSpPr>
              <a:cxnSpLocks noChangeShapeType="1"/>
              <a:stCxn id="8204" idx="5"/>
              <a:endCxn id="8206" idx="0"/>
            </p:cNvCxnSpPr>
            <p:nvPr>
              <p:custDataLst>
                <p:tags r:id="rId16"/>
              </p:custDataLst>
            </p:nvPr>
          </p:nvCxnSpPr>
          <p:spPr bwMode="auto">
            <a:xfrm rot="5400000">
              <a:off x="6366669" y="3550444"/>
              <a:ext cx="417512" cy="1651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208" name="Oval 46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648200" y="3841750"/>
              <a:ext cx="1250950" cy="42545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DA7EA5-8014-3647-B9C8-8AF602678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0D95A3-80D1-9940-9B44-FA7414E8A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5464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3300" dirty="0"/>
              <a:t>Why Trees?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Trees offer speed ups because of their branching factors</a:t>
            </a:r>
          </a:p>
          <a:p>
            <a:r>
              <a:rPr lang="en-US" dirty="0"/>
              <a:t>Binary Search Trees are structured forms of </a:t>
            </a:r>
            <a:r>
              <a:rPr lang="en-US" i="1" dirty="0">
                <a:solidFill>
                  <a:srgbClr val="0070C0"/>
                </a:solidFill>
              </a:rPr>
              <a:t>binary search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Even a basic BST is fairly good</a:t>
            </a:r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931150162"/>
              </p:ext>
            </p:extLst>
          </p:nvPr>
        </p:nvGraphicFramePr>
        <p:xfrm>
          <a:off x="2133600" y="4038600"/>
          <a:ext cx="7498080" cy="173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34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8644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Insert</a:t>
                      </a:r>
                    </a:p>
                  </a:txBody>
                  <a:tcPr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Find</a:t>
                      </a:r>
                    </a:p>
                  </a:txBody>
                  <a:tcPr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Delete</a:t>
                      </a:r>
                    </a:p>
                  </a:txBody>
                  <a:tcPr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194"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2000" b="1" dirty="0"/>
                        <a:t>Worse-Case</a:t>
                      </a:r>
                    </a:p>
                  </a:txBody>
                  <a:tcPr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O(n)</a:t>
                      </a:r>
                    </a:p>
                  </a:txBody>
                  <a:tcPr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O(n)</a:t>
                      </a:r>
                    </a:p>
                  </a:txBody>
                  <a:tcPr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O(n)</a:t>
                      </a:r>
                    </a:p>
                  </a:txBody>
                  <a:tcPr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194"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2000" b="1" dirty="0"/>
                        <a:t>Average-Case</a:t>
                      </a:r>
                    </a:p>
                  </a:txBody>
                  <a:tcPr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O(log</a:t>
                      </a:r>
                      <a:r>
                        <a:rPr lang="en-US" sz="2000" baseline="0" dirty="0"/>
                        <a:t> n</a:t>
                      </a:r>
                      <a:r>
                        <a:rPr lang="en-US" sz="2000" dirty="0"/>
                        <a:t>)</a:t>
                      </a:r>
                    </a:p>
                  </a:txBody>
                  <a:tcPr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O(log n)</a:t>
                      </a:r>
                    </a:p>
                  </a:txBody>
                  <a:tcPr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O(log n)</a:t>
                      </a:r>
                    </a:p>
                  </a:txBody>
                  <a:tcPr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69577-039C-3444-9674-8B4CCE6E6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73D5A1-1973-6541-B364-47F8FEDF6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283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Binary Trees</a:t>
            </a:r>
          </a:p>
        </p:txBody>
      </p:sp>
      <p:sp>
        <p:nvSpPr>
          <p:cNvPr id="39938" name="Rectangle 1027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363318"/>
            <a:ext cx="4495800" cy="2209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Binary tree is either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Empty (</a:t>
            </a:r>
            <a:r>
              <a:rPr lang="en-US" dirty="0" err="1"/>
              <a:t>ie</a:t>
            </a:r>
            <a:r>
              <a:rPr lang="en-US" dirty="0"/>
              <a:t>: null)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 root (with left and right subtrees)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Representation: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330AB8B-3FAA-2446-8F54-9A44E2C7CFFB}"/>
              </a:ext>
            </a:extLst>
          </p:cNvPr>
          <p:cNvGrpSpPr/>
          <p:nvPr/>
        </p:nvGrpSpPr>
        <p:grpSpPr>
          <a:xfrm>
            <a:off x="6858002" y="716829"/>
            <a:ext cx="4006417" cy="5008514"/>
            <a:chOff x="6980238" y="1981200"/>
            <a:chExt cx="3230562" cy="4038600"/>
          </a:xfrm>
        </p:grpSpPr>
        <p:sp>
          <p:nvSpPr>
            <p:cNvPr id="39939" name="Oval 1028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8156575" y="19812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A</a:t>
              </a:r>
            </a:p>
          </p:txBody>
        </p:sp>
        <p:cxnSp>
          <p:nvCxnSpPr>
            <p:cNvPr id="39940" name="AutoShape 1029"/>
            <p:cNvCxnSpPr>
              <a:cxnSpLocks noChangeShapeType="1"/>
              <a:stCxn id="39939" idx="3"/>
              <a:endCxn id="39942" idx="0"/>
            </p:cNvCxnSpPr>
            <p:nvPr>
              <p:custDataLst>
                <p:tags r:id="rId9"/>
              </p:custDataLst>
            </p:nvPr>
          </p:nvCxnSpPr>
          <p:spPr bwMode="auto">
            <a:xfrm flipH="1">
              <a:off x="7742238" y="2390776"/>
              <a:ext cx="481012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9941" name="AutoShape 1030"/>
            <p:cNvCxnSpPr>
              <a:cxnSpLocks noChangeShapeType="1"/>
              <a:stCxn id="39939" idx="5"/>
              <a:endCxn id="39947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8547101" y="2390776"/>
              <a:ext cx="481013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9942" name="Oval 1032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513638" y="2895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39943" name="Oval 1034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980238" y="3733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39944" name="Oval 1035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8047038" y="3733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39945" name="AutoShape 1036"/>
            <p:cNvCxnSpPr>
              <a:cxnSpLocks noChangeShapeType="1"/>
              <a:stCxn id="39942" idx="5"/>
              <a:endCxn id="39944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7904164" y="3305176"/>
              <a:ext cx="371475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9946" name="AutoShape 1037"/>
            <p:cNvCxnSpPr>
              <a:cxnSpLocks noChangeShapeType="1"/>
              <a:stCxn id="39942" idx="3"/>
              <a:endCxn id="39943" idx="0"/>
            </p:cNvCxnSpPr>
            <p:nvPr>
              <p:custDataLst>
                <p:tags r:id="rId15"/>
              </p:custDataLst>
            </p:nvPr>
          </p:nvCxnSpPr>
          <p:spPr bwMode="auto">
            <a:xfrm flipH="1">
              <a:off x="7208839" y="3305176"/>
              <a:ext cx="371475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9947" name="Oval 1038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8799513" y="2895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39948" name="Oval 1039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9144000" y="3733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39949" name="AutoShape 1040"/>
            <p:cNvCxnSpPr>
              <a:cxnSpLocks noChangeShapeType="1"/>
              <a:stCxn id="39947" idx="4"/>
              <a:endCxn id="39948" idx="0"/>
            </p:cNvCxnSpPr>
            <p:nvPr>
              <p:custDataLst>
                <p:tags r:id="rId18"/>
              </p:custDataLst>
            </p:nvPr>
          </p:nvCxnSpPr>
          <p:spPr bwMode="auto">
            <a:xfrm rot="16200000" flipH="1">
              <a:off x="9009857" y="3371057"/>
              <a:ext cx="381000" cy="3444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9950" name="AutoShape 1041"/>
            <p:cNvCxnSpPr>
              <a:cxnSpLocks noChangeShapeType="1"/>
              <a:stCxn id="39948" idx="3"/>
              <a:endCxn id="39953" idx="0"/>
            </p:cNvCxnSpPr>
            <p:nvPr>
              <p:custDataLst>
                <p:tags r:id="rId19"/>
              </p:custDataLst>
            </p:nvPr>
          </p:nvCxnSpPr>
          <p:spPr bwMode="auto">
            <a:xfrm rot="5400000">
              <a:off x="8685213" y="4046538"/>
              <a:ext cx="447675" cy="6032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9951" name="Oval 1042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9753600" y="4572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39952" name="AutoShape 1043"/>
            <p:cNvCxnSpPr>
              <a:cxnSpLocks noChangeShapeType="1"/>
              <a:endCxn id="39951" idx="0"/>
            </p:cNvCxnSpPr>
            <p:nvPr>
              <p:custDataLst>
                <p:tags r:id="rId21"/>
              </p:custDataLst>
            </p:nvPr>
          </p:nvCxnSpPr>
          <p:spPr bwMode="auto">
            <a:xfrm>
              <a:off x="9525000" y="4124326"/>
              <a:ext cx="457200" cy="4476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9953" name="Oval 1044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8378825" y="4572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G</a:t>
              </a:r>
            </a:p>
          </p:txBody>
        </p:sp>
        <p:sp>
          <p:nvSpPr>
            <p:cNvPr id="39954" name="Oval 1047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8874125" y="5562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J</a:t>
              </a:r>
            </a:p>
          </p:txBody>
        </p:sp>
        <p:sp>
          <p:nvSpPr>
            <p:cNvPr id="39955" name="Oval 1048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877175" y="5562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I</a:t>
              </a:r>
            </a:p>
          </p:txBody>
        </p:sp>
        <p:cxnSp>
          <p:nvCxnSpPr>
            <p:cNvPr id="39956" name="AutoShape 1051"/>
            <p:cNvCxnSpPr>
              <a:cxnSpLocks noChangeShapeType="1"/>
              <a:stCxn id="39953" idx="3"/>
              <a:endCxn id="39955" idx="0"/>
            </p:cNvCxnSpPr>
            <p:nvPr>
              <p:custDataLst>
                <p:tags r:id="rId25"/>
              </p:custDataLst>
            </p:nvPr>
          </p:nvCxnSpPr>
          <p:spPr bwMode="auto">
            <a:xfrm flipH="1">
              <a:off x="8105776" y="4981576"/>
              <a:ext cx="33972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9957" name="AutoShape 1053"/>
            <p:cNvCxnSpPr>
              <a:cxnSpLocks noChangeShapeType="1"/>
              <a:stCxn id="39953" idx="5"/>
              <a:endCxn id="39954" idx="0"/>
            </p:cNvCxnSpPr>
            <p:nvPr>
              <p:custDataLst>
                <p:tags r:id="rId26"/>
              </p:custDataLst>
            </p:nvPr>
          </p:nvCxnSpPr>
          <p:spPr bwMode="auto">
            <a:xfrm>
              <a:off x="8769351" y="4981576"/>
              <a:ext cx="33337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9958" name="Group 1059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3221326" y="3658498"/>
            <a:ext cx="2112674" cy="1662112"/>
            <a:chOff x="2256" y="3408"/>
            <a:chExt cx="768" cy="672"/>
          </a:xfrm>
        </p:grpSpPr>
        <p:sp>
          <p:nvSpPr>
            <p:cNvPr id="39962" name="Rectangle 105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256" y="3408"/>
              <a:ext cx="76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Data</a:t>
              </a:r>
            </a:p>
          </p:txBody>
        </p:sp>
        <p:sp>
          <p:nvSpPr>
            <p:cNvPr id="39963" name="Rectangle 1057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640" y="374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right </a:t>
              </a:r>
            </a:p>
            <a:p>
              <a:pPr algn="ctr"/>
              <a:r>
                <a:rPr lang="en-US" sz="2000"/>
                <a:t>pointer</a:t>
              </a:r>
            </a:p>
          </p:txBody>
        </p:sp>
        <p:sp>
          <p:nvSpPr>
            <p:cNvPr id="39964" name="Rectangle 1058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256" y="374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left</a:t>
              </a:r>
            </a:p>
            <a:p>
              <a:pPr algn="ctr"/>
              <a:r>
                <a:rPr lang="en-US" sz="2000"/>
                <a:t>pointer</a:t>
              </a:r>
            </a:p>
          </p:txBody>
        </p:sp>
      </p:grpSp>
      <p:sp>
        <p:nvSpPr>
          <p:cNvPr id="27" name="Rectangle 102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619374" y="5439914"/>
            <a:ext cx="347662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kern="0" dirty="0"/>
              <a:t>For a dictionary, data will include a key and a value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56CE58-16EC-E242-A7D4-603D806CD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889A3D-BC88-AB4E-9520-F8057E2C0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Binary Trees: Some Numbers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199" y="1295400"/>
            <a:ext cx="10924309" cy="4800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Recall: height of a tree = longest path from root to leaf (count edges)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For binary tree of height </a:t>
            </a:r>
            <a:r>
              <a:rPr lang="en-US" i="1" dirty="0"/>
              <a:t>h</a:t>
            </a:r>
            <a:r>
              <a:rPr lang="en-US" dirty="0"/>
              <a:t>:</a:t>
            </a:r>
          </a:p>
          <a:p>
            <a:pPr lvl="1" eaLnBrk="1" hangingPunct="1"/>
            <a:r>
              <a:rPr lang="en-US" dirty="0"/>
              <a:t>max # of leaves: </a:t>
            </a:r>
          </a:p>
          <a:p>
            <a:pPr lvl="3" eaLnBrk="1" hangingPunct="1"/>
            <a:endParaRPr lang="en-US" dirty="0"/>
          </a:p>
          <a:p>
            <a:pPr lvl="1" eaLnBrk="1" hangingPunct="1"/>
            <a:r>
              <a:rPr lang="en-US" dirty="0"/>
              <a:t>max # of nodes:</a:t>
            </a:r>
          </a:p>
          <a:p>
            <a:pPr lvl="3" eaLnBrk="1" hangingPunct="1"/>
            <a:endParaRPr lang="en-US" dirty="0"/>
          </a:p>
          <a:p>
            <a:pPr lvl="1" eaLnBrk="1" hangingPunct="1"/>
            <a:r>
              <a:rPr lang="en-US" dirty="0"/>
              <a:t>min # of leaves:</a:t>
            </a:r>
          </a:p>
          <a:p>
            <a:pPr lvl="3" eaLnBrk="1" hangingPunct="1"/>
            <a:endParaRPr lang="en-US" dirty="0"/>
          </a:p>
          <a:p>
            <a:pPr lvl="1" eaLnBrk="1" hangingPunct="1"/>
            <a:r>
              <a:rPr lang="en-US" dirty="0"/>
              <a:t>min # of nodes:</a:t>
            </a:r>
          </a:p>
          <a:p>
            <a:pPr lvl="1" eaLnBrk="1" hangingPunct="1">
              <a:buFontTx/>
              <a:buNone/>
            </a:pPr>
            <a:endParaRPr lang="en-US" dirty="0"/>
          </a:p>
        </p:txBody>
      </p:sp>
      <p:sp>
        <p:nvSpPr>
          <p:cNvPr id="292868" name="AutoShape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543800" y="29718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2</a:t>
            </a:r>
            <a:r>
              <a:rPr lang="en-US" sz="2000" i="1" baseline="30000" dirty="0"/>
              <a:t>h</a:t>
            </a:r>
            <a:r>
              <a:rPr lang="en-US" sz="2000" dirty="0"/>
              <a:t>, for perfect tree</a:t>
            </a:r>
            <a:endParaRPr lang="en-US" sz="2000" i="1" baseline="30000" dirty="0"/>
          </a:p>
        </p:txBody>
      </p:sp>
      <p:sp>
        <p:nvSpPr>
          <p:cNvPr id="292870" name="AutoShape 6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543800" y="46482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1, for “list” tree</a:t>
            </a:r>
            <a:endParaRPr lang="en-US" sz="2000" i="1" baseline="30000"/>
          </a:p>
        </p:txBody>
      </p:sp>
      <p:sp>
        <p:nvSpPr>
          <p:cNvPr id="44038" name="AutoShape 7" hidden="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543800" y="54102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i="1"/>
              <a:t>h</a:t>
            </a:r>
            <a:r>
              <a:rPr lang="en-US" sz="2000"/>
              <a:t>+1, for “list” tree</a:t>
            </a:r>
            <a:endParaRPr lang="en-US" sz="2000" i="1" baseline="300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9CDF93-DC42-074D-BCE8-BB5A85D46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E53CF8B-CA10-044B-B96C-83CB376CB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Binary Trees: Some Numbers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199" y="1295400"/>
            <a:ext cx="10924309" cy="4800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Recall: height of a tree = longest path from root to leaf (count edges)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For binary tree of height </a:t>
            </a:r>
            <a:r>
              <a:rPr lang="en-US" i="1" dirty="0"/>
              <a:t>h</a:t>
            </a:r>
            <a:r>
              <a:rPr lang="en-US" dirty="0"/>
              <a:t>:</a:t>
            </a:r>
          </a:p>
          <a:p>
            <a:pPr lvl="1" eaLnBrk="1" hangingPunct="1"/>
            <a:r>
              <a:rPr lang="en-US" dirty="0"/>
              <a:t>max # of leaves: </a:t>
            </a:r>
          </a:p>
          <a:p>
            <a:pPr lvl="3" eaLnBrk="1" hangingPunct="1"/>
            <a:endParaRPr lang="en-US" dirty="0"/>
          </a:p>
          <a:p>
            <a:pPr lvl="1" eaLnBrk="1" hangingPunct="1"/>
            <a:r>
              <a:rPr lang="en-US" dirty="0"/>
              <a:t>max # of nodes:</a:t>
            </a:r>
          </a:p>
          <a:p>
            <a:pPr lvl="3" eaLnBrk="1" hangingPunct="1"/>
            <a:endParaRPr lang="en-US" dirty="0"/>
          </a:p>
          <a:p>
            <a:pPr lvl="1" eaLnBrk="1" hangingPunct="1"/>
            <a:r>
              <a:rPr lang="en-US" dirty="0"/>
              <a:t>min # of leaves:</a:t>
            </a:r>
          </a:p>
          <a:p>
            <a:pPr lvl="3" eaLnBrk="1" hangingPunct="1"/>
            <a:endParaRPr lang="en-US" dirty="0"/>
          </a:p>
          <a:p>
            <a:pPr lvl="1" eaLnBrk="1" hangingPunct="1"/>
            <a:r>
              <a:rPr lang="en-US" dirty="0"/>
              <a:t>min # of nodes:</a:t>
            </a:r>
          </a:p>
          <a:p>
            <a:pPr lvl="1" eaLnBrk="1" hangingPunct="1">
              <a:buFontTx/>
              <a:buNone/>
            </a:pPr>
            <a:endParaRPr lang="en-US" dirty="0"/>
          </a:p>
        </p:txBody>
      </p:sp>
      <p:sp>
        <p:nvSpPr>
          <p:cNvPr id="292868" name="AutoShape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543800" y="29718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2</a:t>
            </a:r>
            <a:r>
              <a:rPr lang="en-US" sz="2000" i="1" baseline="30000"/>
              <a:t>h</a:t>
            </a:r>
            <a:r>
              <a:rPr lang="en-US" sz="2000"/>
              <a:t>, for perfect tree</a:t>
            </a:r>
            <a:endParaRPr lang="en-US" sz="2000" i="1" baseline="30000"/>
          </a:p>
        </p:txBody>
      </p:sp>
      <p:sp>
        <p:nvSpPr>
          <p:cNvPr id="292869" name="AutoShape 5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543800" y="38100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2</a:t>
            </a:r>
            <a:r>
              <a:rPr lang="en-US" sz="2000" i="1" baseline="30000"/>
              <a:t>h</a:t>
            </a:r>
            <a:r>
              <a:rPr lang="en-US" sz="2000" baseline="30000"/>
              <a:t>+1</a:t>
            </a:r>
            <a:r>
              <a:rPr lang="en-US" sz="2000"/>
              <a:t> – 1, for perfect tree</a:t>
            </a:r>
          </a:p>
        </p:txBody>
      </p:sp>
      <p:sp>
        <p:nvSpPr>
          <p:cNvPr id="292870" name="AutoShape 6" hidden="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543800" y="46482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1, for “list” tree</a:t>
            </a:r>
            <a:endParaRPr lang="en-US" sz="2000" i="1" baseline="30000"/>
          </a:p>
        </p:txBody>
      </p:sp>
      <p:sp>
        <p:nvSpPr>
          <p:cNvPr id="44038" name="AutoShape 7" hidden="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543800" y="54102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i="1"/>
              <a:t>h</a:t>
            </a:r>
            <a:r>
              <a:rPr lang="en-US" sz="2000"/>
              <a:t>+1, for “list” tree</a:t>
            </a:r>
            <a:endParaRPr lang="en-US" sz="2000" i="1" baseline="30000"/>
          </a:p>
        </p:txBody>
      </p:sp>
      <p:sp>
        <p:nvSpPr>
          <p:cNvPr id="44039" name="Text Box 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287982" y="2717799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i="1" dirty="0">
                <a:solidFill>
                  <a:schemeClr val="accent2"/>
                </a:solidFill>
              </a:rPr>
              <a:t>2</a:t>
            </a:r>
            <a:r>
              <a:rPr lang="en-US" sz="3200" i="1" baseline="30000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44040" name="Text Box 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287982" y="3394763"/>
            <a:ext cx="243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i="1" dirty="0">
                <a:solidFill>
                  <a:schemeClr val="accent2"/>
                </a:solidFill>
              </a:rPr>
              <a:t>2</a:t>
            </a:r>
            <a:r>
              <a:rPr lang="en-US" sz="3200" i="1" baseline="30000" dirty="0">
                <a:solidFill>
                  <a:schemeClr val="accent2"/>
                </a:solidFill>
              </a:rPr>
              <a:t>(h + 1)</a:t>
            </a:r>
            <a:r>
              <a:rPr lang="en-US" sz="3200" i="1" dirty="0">
                <a:solidFill>
                  <a:schemeClr val="accent2"/>
                </a:solidFill>
              </a:rPr>
              <a:t> - 1</a:t>
            </a:r>
            <a:endParaRPr lang="en-US" sz="3200" i="1" baseline="30000" dirty="0">
              <a:solidFill>
                <a:schemeClr val="accent2"/>
              </a:solidFill>
            </a:endParaRPr>
          </a:p>
        </p:txBody>
      </p:sp>
      <p:sp>
        <p:nvSpPr>
          <p:cNvPr id="44041" name="Text Box 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287982" y="4034379"/>
            <a:ext cx="243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i="1" dirty="0">
                <a:solidFill>
                  <a:schemeClr val="accent2"/>
                </a:solidFill>
              </a:rPr>
              <a:t>1</a:t>
            </a:r>
            <a:endParaRPr lang="en-US" sz="3200" i="1" baseline="30000" dirty="0">
              <a:solidFill>
                <a:schemeClr val="accent2"/>
              </a:solidFill>
            </a:endParaRPr>
          </a:p>
        </p:txBody>
      </p:sp>
      <p:sp>
        <p:nvSpPr>
          <p:cNvPr id="44042" name="Text Box 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287982" y="4760390"/>
            <a:ext cx="243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i="1">
                <a:solidFill>
                  <a:schemeClr val="accent2"/>
                </a:solidFill>
              </a:rPr>
              <a:t>h + 1</a:t>
            </a:r>
            <a:endParaRPr lang="en-US" sz="3200" i="1" baseline="30000">
              <a:solidFill>
                <a:schemeClr val="accent2"/>
              </a:solidFill>
            </a:endParaRPr>
          </a:p>
        </p:txBody>
      </p:sp>
      <p:sp>
        <p:nvSpPr>
          <p:cNvPr id="44043" name="Text Box 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5486401"/>
            <a:ext cx="7391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chemeClr val="accent2"/>
                </a:solidFill>
              </a:rPr>
              <a:t>For n nodes, we cannot do better than O(</a:t>
            </a:r>
            <a:r>
              <a:rPr lang="en-US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i="1">
                <a:solidFill>
                  <a:schemeClr val="accent2"/>
                </a:solidFill>
              </a:rPr>
              <a:t> n) height, </a:t>
            </a:r>
            <a:br>
              <a:rPr lang="en-US" i="1">
                <a:solidFill>
                  <a:schemeClr val="accent2"/>
                </a:solidFill>
              </a:rPr>
            </a:br>
            <a:r>
              <a:rPr lang="en-US" i="1">
                <a:solidFill>
                  <a:schemeClr val="accent2"/>
                </a:solidFill>
              </a:rPr>
              <a:t>and we want to avoid O(n) height</a:t>
            </a:r>
            <a:endParaRPr lang="en-US" i="1" baseline="30000">
              <a:solidFill>
                <a:schemeClr val="accent2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62A7B2-70BD-8847-A6DA-450F220AE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6C40783-26F3-DC46-83A3-992AD0931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854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FA449-CB1A-C142-A054-996AF6960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C421F-B8B4-C341-BB94-75F0176E6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Fill out partner form by </a:t>
            </a:r>
            <a:r>
              <a:rPr lang="en-US" b="1" dirty="0">
                <a:solidFill>
                  <a:srgbClr val="FF0000"/>
                </a:solidFill>
              </a:rPr>
              <a:t>6pm tonight!</a:t>
            </a:r>
          </a:p>
          <a:p>
            <a:pPr lvl="1"/>
            <a:r>
              <a:rPr lang="en-US" dirty="0"/>
              <a:t>EVERYONE must fill it out, even if same partner or working by yourself</a:t>
            </a:r>
          </a:p>
          <a:p>
            <a:pPr lvl="1"/>
            <a:r>
              <a:rPr lang="en-US" dirty="0"/>
              <a:t>You will not receive a repo if you do not fill it out in time</a:t>
            </a:r>
          </a:p>
          <a:p>
            <a:r>
              <a:rPr lang="en-US" dirty="0"/>
              <a:t>We will leave feedback on P1 writeup</a:t>
            </a:r>
          </a:p>
          <a:p>
            <a:pPr lvl="1"/>
            <a:r>
              <a:rPr lang="en-US" dirty="0"/>
              <a:t>Not graded as harshly, but make sure you look at your feedback to use for P2 writeup!</a:t>
            </a:r>
          </a:p>
          <a:p>
            <a:pPr lvl="1"/>
            <a:endParaRPr lang="en-US" dirty="0"/>
          </a:p>
          <a:p>
            <a:r>
              <a:rPr lang="en-US" dirty="0"/>
              <a:t>Exercise 3 and Exercise 4 due Friday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E5ACC86-61F3-2A4A-BDC7-DA6E9EC2C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9FEC9F-220F-A44C-AADE-FE49CC775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8985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Calculating height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371600"/>
            <a:ext cx="9144000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What is the height of a tree with root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dirty="0"/>
              <a:t>?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81626" y="1905000"/>
            <a:ext cx="9144000" cy="274721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800" kern="0" dirty="0">
                <a:latin typeface="Courier New" pitchFamily="49" charset="0"/>
              </a:rPr>
              <a:t>int </a:t>
            </a:r>
            <a:r>
              <a:rPr lang="en-US" sz="2800" kern="0" dirty="0" err="1">
                <a:solidFill>
                  <a:srgbClr val="00B050"/>
                </a:solidFill>
                <a:latin typeface="Courier New" pitchFamily="49" charset="0"/>
              </a:rPr>
              <a:t>treeHeight</a:t>
            </a:r>
            <a:r>
              <a:rPr lang="en-US" sz="2800" kern="0" dirty="0">
                <a:latin typeface="Courier New" pitchFamily="49" charset="0"/>
              </a:rPr>
              <a:t>(Node </a:t>
            </a:r>
            <a:r>
              <a:rPr lang="en-US" sz="2800" kern="0" dirty="0">
                <a:solidFill>
                  <a:srgbClr val="119F33"/>
                </a:solidFill>
                <a:latin typeface="Courier New" pitchFamily="49" charset="0"/>
              </a:rPr>
              <a:t>root</a:t>
            </a:r>
            <a:r>
              <a:rPr lang="en-US" sz="2800" kern="0" dirty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800" kern="0" dirty="0">
              <a:latin typeface="Courier New" pitchFamily="49" charset="0"/>
            </a:endParaRP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800" kern="0" dirty="0">
              <a:latin typeface="Courier New" pitchFamily="49" charset="0"/>
            </a:endParaRP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800" kern="0" dirty="0">
                <a:latin typeface="Courier New" pitchFamily="49" charset="0"/>
              </a:rPr>
              <a:t>	???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800" kern="0" dirty="0">
              <a:latin typeface="Courier New" pitchFamily="49" charset="0"/>
            </a:endParaRP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800" kern="0" dirty="0">
              <a:latin typeface="Courier New" pitchFamily="49" charset="0"/>
            </a:endParaRP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800" kern="0" dirty="0">
              <a:latin typeface="Courier New" pitchFamily="49" charset="0"/>
            </a:endParaRP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800" kern="0" dirty="0">
                <a:latin typeface="Courier New" pitchFamily="49" charset="0"/>
              </a:rPr>
              <a:t>}</a:t>
            </a:r>
          </a:p>
        </p:txBody>
      </p:sp>
      <p:sp>
        <p:nvSpPr>
          <p:cNvPr id="8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914399" y="4784724"/>
            <a:ext cx="9833811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/>
              <a:t>Running time for tree with </a:t>
            </a:r>
            <a:r>
              <a:rPr lang="en-US" sz="2400" i="1" kern="0" dirty="0"/>
              <a:t>n</a:t>
            </a:r>
            <a:r>
              <a:rPr lang="en-US" sz="2400" kern="0" dirty="0"/>
              <a:t> nodes: </a:t>
            </a:r>
            <a:r>
              <a:rPr lang="en-US" sz="2400" i="1" kern="0" dirty="0"/>
              <a:t>O</a:t>
            </a:r>
            <a:r>
              <a:rPr lang="en-US" sz="2400" kern="0" dirty="0"/>
              <a:t>(</a:t>
            </a:r>
            <a:r>
              <a:rPr lang="en-US" sz="2400" i="1" kern="0" dirty="0"/>
              <a:t>n</a:t>
            </a:r>
            <a:r>
              <a:rPr lang="en-US" sz="2400" kern="0" dirty="0"/>
              <a:t>) – single pass over tree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1050" kern="0" dirty="0"/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/>
              <a:t>Note: non-recursive is painful – need your own stack of pending nodes; much easier to use recursion’s call stack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A0C89B-9DB2-6743-B2B0-A87BB9AF0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8A60BE-975F-6646-B608-DCF85C744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Calculating height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371600"/>
            <a:ext cx="9144000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What is the height of a tree with root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dirty="0"/>
              <a:t>?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81626" y="1905000"/>
            <a:ext cx="9144000" cy="274721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800" kern="0" dirty="0">
                <a:latin typeface="Courier New" pitchFamily="49" charset="0"/>
              </a:rPr>
              <a:t>int </a:t>
            </a:r>
            <a:r>
              <a:rPr lang="en-US" sz="2800" kern="0" dirty="0" err="1">
                <a:solidFill>
                  <a:srgbClr val="00B050"/>
                </a:solidFill>
                <a:latin typeface="Courier New" pitchFamily="49" charset="0"/>
              </a:rPr>
              <a:t>treeHeight</a:t>
            </a:r>
            <a:r>
              <a:rPr lang="en-US" sz="2800" kern="0" dirty="0">
                <a:latin typeface="Courier New" pitchFamily="49" charset="0"/>
              </a:rPr>
              <a:t>(Node </a:t>
            </a:r>
            <a:r>
              <a:rPr lang="en-US" sz="2800" kern="0" dirty="0">
                <a:solidFill>
                  <a:srgbClr val="119F33"/>
                </a:solidFill>
                <a:latin typeface="Courier New" pitchFamily="49" charset="0"/>
              </a:rPr>
              <a:t>root</a:t>
            </a:r>
            <a:r>
              <a:rPr lang="en-US" sz="2800" kern="0" dirty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800" kern="0" dirty="0">
                <a:latin typeface="Courier New" pitchFamily="49" charset="0"/>
              </a:rPr>
              <a:t> </a:t>
            </a:r>
            <a:r>
              <a:rPr lang="en-US" sz="2800" kern="0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800" kern="0" dirty="0">
                <a:latin typeface="Courier New" pitchFamily="49" charset="0"/>
              </a:rPr>
              <a:t>(root == </a:t>
            </a:r>
            <a:r>
              <a:rPr lang="en-US" sz="2800" kern="0" dirty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8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800" kern="0" dirty="0">
                <a:latin typeface="Courier New" pitchFamily="49" charset="0"/>
              </a:rPr>
              <a:t>    </a:t>
            </a:r>
            <a:r>
              <a:rPr lang="en-US" sz="2800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800" kern="0" dirty="0">
                <a:latin typeface="Courier New" pitchFamily="49" charset="0"/>
              </a:rPr>
              <a:t> -1;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800" kern="0" dirty="0">
                <a:latin typeface="Courier New" pitchFamily="49" charset="0"/>
              </a:rPr>
              <a:t> </a:t>
            </a:r>
            <a:r>
              <a:rPr lang="en-US" sz="2800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800" kern="0" dirty="0">
                <a:latin typeface="Courier New" pitchFamily="49" charset="0"/>
              </a:rPr>
              <a:t> 1 + max(</a:t>
            </a:r>
            <a:r>
              <a:rPr lang="en-US" sz="2800" kern="0" dirty="0" err="1">
                <a:latin typeface="Courier New" pitchFamily="49" charset="0"/>
              </a:rPr>
              <a:t>treeHeight</a:t>
            </a:r>
            <a:r>
              <a:rPr lang="en-US" sz="2800" kern="0" dirty="0">
                <a:latin typeface="Courier New" pitchFamily="49" charset="0"/>
              </a:rPr>
              <a:t>(</a:t>
            </a:r>
            <a:r>
              <a:rPr lang="en-US" sz="2800" kern="0" dirty="0" err="1">
                <a:latin typeface="Courier New" pitchFamily="49" charset="0"/>
              </a:rPr>
              <a:t>root.left</a:t>
            </a:r>
            <a:r>
              <a:rPr lang="en-US" sz="2800" kern="0" dirty="0">
                <a:latin typeface="Courier New" pitchFamily="49" charset="0"/>
              </a:rPr>
              <a:t>),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800" kern="0" dirty="0">
                <a:latin typeface="Courier New" pitchFamily="49" charset="0"/>
              </a:rPr>
              <a:t>                </a:t>
            </a:r>
            <a:r>
              <a:rPr lang="en-US" sz="2800" kern="0" dirty="0" err="1">
                <a:latin typeface="Courier New" pitchFamily="49" charset="0"/>
              </a:rPr>
              <a:t>treeHeight</a:t>
            </a:r>
            <a:r>
              <a:rPr lang="en-US" sz="2800" kern="0" dirty="0">
                <a:latin typeface="Courier New" pitchFamily="49" charset="0"/>
              </a:rPr>
              <a:t>(</a:t>
            </a:r>
            <a:r>
              <a:rPr lang="en-US" sz="2800" kern="0" dirty="0" err="1">
                <a:latin typeface="Courier New" pitchFamily="49" charset="0"/>
              </a:rPr>
              <a:t>root.right</a:t>
            </a:r>
            <a:r>
              <a:rPr lang="en-US" sz="2800" kern="0" dirty="0">
                <a:latin typeface="Courier New" pitchFamily="49" charset="0"/>
              </a:rPr>
              <a:t>));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800" kern="0" dirty="0">
                <a:latin typeface="Courier New" pitchFamily="49" charset="0"/>
              </a:rPr>
              <a:t>}</a:t>
            </a:r>
          </a:p>
        </p:txBody>
      </p:sp>
      <p:sp>
        <p:nvSpPr>
          <p:cNvPr id="8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914399" y="4784724"/>
            <a:ext cx="9833811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/>
              <a:t>Running time for tree with </a:t>
            </a:r>
            <a:r>
              <a:rPr lang="en-US" sz="2400" i="1" kern="0" dirty="0"/>
              <a:t>n</a:t>
            </a:r>
            <a:r>
              <a:rPr lang="en-US" sz="2400" kern="0" dirty="0"/>
              <a:t> nodes: </a:t>
            </a:r>
            <a:r>
              <a:rPr lang="en-US" sz="2400" i="1" kern="0" dirty="0"/>
              <a:t>O</a:t>
            </a:r>
            <a:r>
              <a:rPr lang="en-US" sz="2400" kern="0" dirty="0"/>
              <a:t>(</a:t>
            </a:r>
            <a:r>
              <a:rPr lang="en-US" sz="2400" i="1" kern="0" dirty="0"/>
              <a:t>n</a:t>
            </a:r>
            <a:r>
              <a:rPr lang="en-US" sz="2400" kern="0" dirty="0"/>
              <a:t>) – single pass over tree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1050" kern="0" dirty="0"/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/>
              <a:t>Note: non-recursive is painful – need your own stack of pending nodes; much easier to use recursion’s call stack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21AE83-8664-A944-93F5-BE785C717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BD54BF5-CC5D-184A-B15F-98D755AE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535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228600"/>
            <a:ext cx="9144000" cy="1447800"/>
          </a:xfrm>
        </p:spPr>
        <p:txBody>
          <a:bodyPr/>
          <a:lstStyle/>
          <a:p>
            <a:r>
              <a:rPr lang="en-US" dirty="0"/>
              <a:t>Tree Traversals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524000"/>
            <a:ext cx="7772400" cy="483235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400" dirty="0"/>
              <a:t>A </a:t>
            </a:r>
            <a:r>
              <a:rPr lang="en-US" sz="2400" i="1" dirty="0"/>
              <a:t>traversal</a:t>
            </a:r>
            <a:r>
              <a:rPr lang="en-US" sz="2400" dirty="0"/>
              <a:t> is an order for visiting all the nodes of a tree</a:t>
            </a:r>
          </a:p>
          <a:p>
            <a:pPr>
              <a:buFontTx/>
              <a:buNone/>
            </a:pPr>
            <a:endParaRPr lang="en-US" sz="2400" dirty="0"/>
          </a:p>
          <a:p>
            <a:r>
              <a:rPr lang="en-US" sz="2400" i="1" dirty="0"/>
              <a:t>Pre-order</a:t>
            </a:r>
            <a:r>
              <a:rPr lang="en-US" sz="2400" dirty="0"/>
              <a:t>:	root, left </a:t>
            </a:r>
            <a:r>
              <a:rPr lang="en-US" sz="2400" dirty="0" err="1"/>
              <a:t>subtree</a:t>
            </a:r>
            <a:r>
              <a:rPr lang="en-US" sz="2400" dirty="0"/>
              <a:t>, right </a:t>
            </a:r>
            <a:r>
              <a:rPr lang="en-US" sz="2400" dirty="0" err="1"/>
              <a:t>subtree</a:t>
            </a: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chemeClr val="accent2"/>
                </a:solidFill>
              </a:rPr>
              <a:t>	</a:t>
            </a:r>
          </a:p>
          <a:p>
            <a:endParaRPr lang="en-US" sz="900" dirty="0"/>
          </a:p>
          <a:p>
            <a:r>
              <a:rPr lang="en-US" sz="2400" i="1" dirty="0"/>
              <a:t>In-order</a:t>
            </a:r>
            <a:r>
              <a:rPr lang="en-US" sz="2400" dirty="0"/>
              <a:t>:	left </a:t>
            </a:r>
            <a:r>
              <a:rPr lang="en-US" sz="2400" dirty="0" err="1"/>
              <a:t>subtree</a:t>
            </a:r>
            <a:r>
              <a:rPr lang="en-US" sz="2400" dirty="0"/>
              <a:t>, root, right </a:t>
            </a:r>
            <a:r>
              <a:rPr lang="en-US" sz="2400" dirty="0" err="1"/>
              <a:t>subtree</a:t>
            </a: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chemeClr val="accent2"/>
                </a:solidFill>
              </a:rPr>
              <a:t>	</a:t>
            </a:r>
          </a:p>
          <a:p>
            <a:endParaRPr lang="en-US" sz="900" dirty="0"/>
          </a:p>
          <a:p>
            <a:r>
              <a:rPr lang="en-US" sz="2400" i="1" dirty="0"/>
              <a:t>Post-order</a:t>
            </a:r>
            <a:r>
              <a:rPr lang="en-US" sz="2400" dirty="0"/>
              <a:t>:	left subtree, right subtree, root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2"/>
                </a:solidFill>
              </a:rPr>
              <a:t>	</a:t>
            </a:r>
          </a:p>
        </p:txBody>
      </p:sp>
      <p:grpSp>
        <p:nvGrpSpPr>
          <p:cNvPr id="2" name="Group 102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8115300" y="2221522"/>
            <a:ext cx="2743200" cy="3112477"/>
            <a:chOff x="3792" y="1728"/>
            <a:chExt cx="1104" cy="1296"/>
          </a:xfrm>
        </p:grpSpPr>
        <p:sp>
          <p:nvSpPr>
            <p:cNvPr id="12294" name="Oval 1029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293" y="1728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cxnSp>
          <p:nvCxnSpPr>
            <p:cNvPr id="12295" name="AutoShape 1030"/>
            <p:cNvCxnSpPr>
              <a:cxnSpLocks noChangeShapeType="1"/>
              <a:stCxn id="12294" idx="3"/>
              <a:endCxn id="12297" idx="0"/>
            </p:cNvCxnSpPr>
            <p:nvPr>
              <p:custDataLst>
                <p:tags r:id="rId6"/>
              </p:custDataLst>
            </p:nvPr>
          </p:nvCxnSpPr>
          <p:spPr bwMode="auto">
            <a:xfrm flipH="1">
              <a:off x="4128" y="1968"/>
              <a:ext cx="207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296" name="AutoShape 1031"/>
            <p:cNvCxnSpPr>
              <a:cxnSpLocks noChangeShapeType="1"/>
              <a:stCxn id="12294" idx="5"/>
              <a:endCxn id="12302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4539" y="1968"/>
              <a:ext cx="213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297" name="Oval 103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984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*</a:t>
              </a:r>
            </a:p>
          </p:txBody>
        </p:sp>
        <p:sp>
          <p:nvSpPr>
            <p:cNvPr id="12298" name="Oval 1033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792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2299" name="Oval 1034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176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cxnSp>
          <p:nvCxnSpPr>
            <p:cNvPr id="12300" name="AutoShape 1035"/>
            <p:cNvCxnSpPr>
              <a:cxnSpLocks noChangeShapeType="1"/>
              <a:stCxn id="12297" idx="5"/>
              <a:endCxn id="12299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4230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301" name="AutoShape 1036"/>
            <p:cNvCxnSpPr>
              <a:cxnSpLocks noChangeShapeType="1"/>
              <a:stCxn id="12297" idx="3"/>
              <a:endCxn id="12298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3936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302" name="Oval 1037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08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</p:grpSp>
      <p:sp>
        <p:nvSpPr>
          <p:cNvPr id="12293" name="Text Box 103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868288" y="5634754"/>
            <a:ext cx="21139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(an expression tree)</a:t>
            </a:r>
          </a:p>
        </p:txBody>
      </p:sp>
      <p:pic>
        <p:nvPicPr>
          <p:cNvPr id="1028" name="Picture 4" descr="Sailboat cartoon boat clip art - Clipartix">
            <a:extLst>
              <a:ext uri="{FF2B5EF4-FFF2-40B4-BE49-F238E27FC236}">
                <a16:creationId xmlns:a16="http://schemas.microsoft.com/office/drawing/2014/main" id="{662FFC7C-50AE-3643-BA0E-A29A5E67F9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6762" b="93524" l="10000" r="90000">
                        <a14:foregroundMark x1="50476" y1="65429" x2="50476" y2="65429"/>
                        <a14:foregroundMark x1="71048" y1="67714" x2="48190" y2="65429"/>
                        <a14:foregroundMark x1="53238" y1="91619" x2="51333" y2="93524"/>
                        <a14:foregroundMark x1="53619" y1="6762" x2="53619" y2="676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1549" y="313067"/>
            <a:ext cx="1026310" cy="102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C5AFA2-AD90-7E43-A88C-72BF7CF29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FB180-A9B4-2F4D-A590-19259A73A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1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9 0.12917 L 0.00039 0.12917 C -0.00209 0.13819 -0.0043 0.14769 -0.00729 0.15648 C -0.00821 0.15926 -0.01003 0.16065 -0.01107 0.16319 C -0.0125 0.16644 -0.01367 0.17014 -0.01498 0.17361 C -0.0168 0.18333 -0.01667 0.18565 -0.02071 0.19398 C -0.02305 0.19884 -0.02839 0.20764 -0.02839 0.20764 C -0.03282 0.23125 -0.02943 0.22315 -0.03607 0.23495 C -0.03854 0.24792 -0.03907 0.25417 -0.04571 0.26574 C -0.04701 0.26806 -0.04844 0.27014 -0.04961 0.27269 C -0.06198 0.29907 -0.04896 0.27477 -0.06107 0.29653 C -0.06446 0.31458 -0.06159 0.3044 -0.07266 0.32407 L -0.07839 0.33426 C -0.07904 0.33773 -0.07943 0.3412 -0.08034 0.34444 C -0.08399 0.35718 -0.0836 0.35208 -0.08802 0.36157 C -0.0892 0.36389 -0.09649 0.38102 -0.09766 0.38542 C -0.10248 0.40278 -0.09519 0.39468 -0.10729 0.4162 C -0.1086 0.41852 -0.11003 0.4206 -0.1112 0.42315 C -0.11394 0.42963 -0.11888 0.44375 -0.11888 0.44375 C -0.12422 0.47269 -0.11667 0.43727 -0.12461 0.46065 C -0.12565 0.46389 -0.12565 0.46782 -0.12657 0.47107 C -0.12761 0.47477 -0.12904 0.47778 -0.13034 0.48125 L -0.13802 0.52222 L -0.13998 0.53264 C -0.14063 0.53588 -0.14076 0.53982 -0.14193 0.54282 L -0.14571 0.55301 C -0.14714 0.56991 -0.14714 0.57593 -0.14961 0.59074 C -0.15078 0.59769 -0.15339 0.61111 -0.15339 0.61111 C -0.15287 0.61574 -0.15248 0.62037 -0.15157 0.625 C -0.14935 0.63542 -0.14336 0.65116 -0.13998 0.65903 C -0.13802 0.66366 -0.13646 0.66875 -0.13425 0.67269 C -0.13125 0.67801 -0.12774 0.68171 -0.12461 0.68634 C -0.12318 0.68843 -0.1224 0.6919 -0.12071 0.69329 C -0.11719 0.69653 -0.10925 0.70023 -0.10925 0.70023 C -0.10365 0.69907 -0.09115 0.69954 -0.08425 0.69329 C -0.08216 0.69144 -0.08034 0.68866 -0.07839 0.68634 C -0.07383 0.67407 -0.07266 0.67315 -0.07071 0.65556 C -0.07006 0.65 -0.06992 0.64398 -0.06888 0.63866 C -0.06797 0.63472 -0.06628 0.63171 -0.06498 0.62824 C -0.06433 0.62384 -0.06367 0.61921 -0.06302 0.61458 C -0.06237 0.60903 -0.06198 0.60324 -0.06107 0.59745 C -0.06003 0.59051 -0.05951 0.5831 -0.05729 0.57708 L -0.05339 0.56667 C -0.03907 0.5838 -0.05039 0.56644 -0.04571 0.625 C -0.04453 0.64051 -0.0405 0.64954 -0.03607 0.6625 C -0.03607 0.66273 -0.03321 0.68472 -0.03229 0.68634 C -0.03086 0.68889 -0.02839 0.68866 -0.02657 0.68982 C -0.01875 0.68866 -0.01081 0.69005 -0.00339 0.68634 C 0.00117 0.68403 0.01028 0.67037 0.01393 0.6625 C 0.01536 0.65926 0.0164 0.65556 0.01771 0.65232 C 0.02474 0.61482 0.01354 0.67153 0.02356 0.63171 C 0.02617 0.62107 0.02773 0.6088 0.02929 0.59745 C 0.02864 0.5794 0.03008 0.56042 0.02734 0.54282 C 0.02656 0.53796 0.02174 0.53958 0.01966 0.53588 C 0.01823 0.53333 0.01875 0.5287 0.01771 0.52569 C 0.01679 0.52292 0.01523 0.52107 0.01393 0.51898 L 0.01002 0.49838 C 0.00937 0.49491 0.00937 0.49097 0.00807 0.48819 L 0.00234 0.47454 L -0.00144 0.45394 L -0.00339 0.44375 C -0.00404 0.43218 -0.00534 0.42083 -0.00534 0.40949 C -0.00534 0.40556 -0.003 0.3875 -0.00144 0.38218 C -0.00052 0.37847 0.00104 0.37523 0.00234 0.37176 C 0.0039 0.36366 0.00377 0.35949 0.00807 0.35463 C 0.00989 0.35278 0.01198 0.35255 0.01393 0.35139 C 0.02018 0.38495 0.01002 0.3375 0.02161 0.36852 C 0.02304 0.37222 0.02278 0.37755 0.02356 0.38218 C 0.02409 0.38565 0.02487 0.38889 0.02539 0.39236 C 0.02617 0.39699 0.02656 0.40162 0.02734 0.40602 C 0.02851 0.41296 0.02994 0.41968 0.03125 0.42662 C 0.0319 0.42986 0.03268 0.43333 0.03307 0.43681 C 0.03606 0.45741 0.03424 0.44607 0.03893 0.47107 L 0.04088 0.48125 C 0.0414 0.48472 0.04127 0.48889 0.04271 0.49144 C 0.05338 0.51042 0.0431 0.49421 0.05625 0.50857 C 0.07864 0.5331 0.06588 0.52454 0.07929 0.53264 C 0.08008 0.53218 0.09258 0.52847 0.09466 0.52569 C 0.0983 0.52083 0.10065 0.51343 0.10429 0.50857 C 0.1069 0.50509 0.10989 0.50255 0.11198 0.49838 C 0.1151 0.49213 0.11966 0.47778 0.11966 0.47778 C 0.12031 0.47454 0.1207 0.47083 0.12161 0.46759 C 0.13203 0.43056 0.1332 0.49769 0.12356 0.38218 C 0.12304 0.37546 0.11927 0.37107 0.11771 0.36505 C 0.11536 0.35509 0.11393 0.34444 0.11198 0.33426 C 0.10807 0.31343 0.11263 0.33449 0.10625 0.31366 C 0.10351 0.30486 0.10195 0.29444 0.09856 0.28634 C 0.09661 0.28171 0.09479 0.27708 0.09271 0.27269 C 0.09153 0.27014 0.08997 0.26852 0.08893 0.26574 C 0.08281 0.24954 0.08685 0.24861 0.07734 0.23171 C 0.07487 0.22708 0.07174 0.22338 0.06966 0.21806 C 0.06836 0.21458 0.06731 0.21088 0.06588 0.20764 C 0.06198 0.19977 0.05416 0.18611 0.04856 0.18032 C 0.04674 0.17847 0.04466 0.17801 0.04271 0.17685 C 0.0414 0.17454 0.04036 0.17199 0.03893 0.17014 C 0.03268 0.16134 0.03073 0.16366 0.02539 0.14954 L 0.02161 0.13935 L 0.02161 0.13935 " pathEditMode="relative" ptsTypes="AAAAAAAAAAAAAAAAAAAAAAAAAAAAAAAAAAAAAAAAAAAAAAAAAAAAAAAAAAAAAAAAAAAAAAAAAAAAAAAAAAAAAAAAAAAAAAAAAA">
                                      <p:cBhvr>
                                        <p:cTn id="6" dur="1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228600"/>
            <a:ext cx="9144000" cy="1447800"/>
          </a:xfrm>
        </p:spPr>
        <p:txBody>
          <a:bodyPr/>
          <a:lstStyle/>
          <a:p>
            <a:r>
              <a:rPr lang="en-US" dirty="0"/>
              <a:t>Tree Traversals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524000"/>
            <a:ext cx="7772400" cy="483235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400" dirty="0"/>
              <a:t>A </a:t>
            </a:r>
            <a:r>
              <a:rPr lang="en-US" sz="2400" i="1" dirty="0"/>
              <a:t>traversal</a:t>
            </a:r>
            <a:r>
              <a:rPr lang="en-US" sz="2400" dirty="0"/>
              <a:t> is an order for visiting all the nodes of a tree</a:t>
            </a:r>
          </a:p>
          <a:p>
            <a:pPr>
              <a:buFontTx/>
              <a:buNone/>
            </a:pPr>
            <a:endParaRPr lang="en-US" sz="2400" dirty="0"/>
          </a:p>
          <a:p>
            <a:r>
              <a:rPr lang="en-US" sz="2400" i="1" dirty="0"/>
              <a:t>Pre-order</a:t>
            </a:r>
            <a:r>
              <a:rPr lang="en-US" sz="2400" dirty="0"/>
              <a:t>:	root, left </a:t>
            </a:r>
            <a:r>
              <a:rPr lang="en-US" sz="2400" dirty="0" err="1"/>
              <a:t>subtree</a:t>
            </a:r>
            <a:r>
              <a:rPr lang="en-US" sz="2400" dirty="0"/>
              <a:t>, right </a:t>
            </a:r>
            <a:r>
              <a:rPr lang="en-US" sz="2400" dirty="0" err="1"/>
              <a:t>subtree</a:t>
            </a: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chemeClr val="accent2"/>
                </a:solidFill>
              </a:rPr>
              <a:t>	+ * 2 4 5</a:t>
            </a:r>
          </a:p>
          <a:p>
            <a:endParaRPr lang="en-US" sz="900" dirty="0"/>
          </a:p>
          <a:p>
            <a:r>
              <a:rPr lang="en-US" sz="2400" i="1" dirty="0"/>
              <a:t>In-order</a:t>
            </a:r>
            <a:r>
              <a:rPr lang="en-US" sz="2400" dirty="0"/>
              <a:t>:	left </a:t>
            </a:r>
            <a:r>
              <a:rPr lang="en-US" sz="2400" dirty="0" err="1"/>
              <a:t>subtree</a:t>
            </a:r>
            <a:r>
              <a:rPr lang="en-US" sz="2400" dirty="0"/>
              <a:t>, root, right </a:t>
            </a:r>
            <a:r>
              <a:rPr lang="en-US" sz="2400" dirty="0" err="1"/>
              <a:t>subtree</a:t>
            </a: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chemeClr val="accent2"/>
                </a:solidFill>
              </a:rPr>
              <a:t>	2 * 4 + 5</a:t>
            </a:r>
          </a:p>
          <a:p>
            <a:endParaRPr lang="en-US" sz="900" dirty="0"/>
          </a:p>
          <a:p>
            <a:r>
              <a:rPr lang="en-US" sz="2400" i="1" dirty="0"/>
              <a:t>Post-order</a:t>
            </a:r>
            <a:r>
              <a:rPr lang="en-US" sz="2400" dirty="0"/>
              <a:t>:	left </a:t>
            </a:r>
            <a:r>
              <a:rPr lang="en-US" sz="2400" dirty="0" err="1"/>
              <a:t>subtree</a:t>
            </a:r>
            <a:r>
              <a:rPr lang="en-US" sz="2400" dirty="0"/>
              <a:t>, right </a:t>
            </a:r>
            <a:r>
              <a:rPr lang="en-US" sz="2400" dirty="0" err="1"/>
              <a:t>subtree</a:t>
            </a:r>
            <a:r>
              <a:rPr lang="en-US" sz="2400" dirty="0"/>
              <a:t>, root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2"/>
                </a:solidFill>
              </a:rPr>
              <a:t>	2 4 * 5 +</a:t>
            </a:r>
          </a:p>
        </p:txBody>
      </p:sp>
      <p:grpSp>
        <p:nvGrpSpPr>
          <p:cNvPr id="17" name="Group 1028">
            <a:extLst>
              <a:ext uri="{FF2B5EF4-FFF2-40B4-BE49-F238E27FC236}">
                <a16:creationId xmlns:a16="http://schemas.microsoft.com/office/drawing/2014/main" id="{58F79367-2884-314B-A112-13ACF39B9DF2}"/>
              </a:ext>
            </a:extLst>
          </p:cNvPr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8115300" y="2221522"/>
            <a:ext cx="2743200" cy="3112477"/>
            <a:chOff x="3792" y="1728"/>
            <a:chExt cx="1104" cy="1296"/>
          </a:xfrm>
        </p:grpSpPr>
        <p:sp>
          <p:nvSpPr>
            <p:cNvPr id="18" name="Oval 1029">
              <a:extLst>
                <a:ext uri="{FF2B5EF4-FFF2-40B4-BE49-F238E27FC236}">
                  <a16:creationId xmlns:a16="http://schemas.microsoft.com/office/drawing/2014/main" id="{B9CC8EBD-3A65-8443-8F38-F5126EBC9397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293" y="1728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cxnSp>
          <p:nvCxnSpPr>
            <p:cNvPr id="19" name="AutoShape 1030">
              <a:extLst>
                <a:ext uri="{FF2B5EF4-FFF2-40B4-BE49-F238E27FC236}">
                  <a16:creationId xmlns:a16="http://schemas.microsoft.com/office/drawing/2014/main" id="{165B4123-C04B-CF47-B795-CC1460D4ECCC}"/>
                </a:ext>
              </a:extLst>
            </p:cNvPr>
            <p:cNvCxnSpPr>
              <a:cxnSpLocks noChangeShapeType="1"/>
              <a:stCxn id="18" idx="3"/>
              <a:endCxn id="21" idx="0"/>
            </p:cNvCxnSpPr>
            <p:nvPr>
              <p:custDataLst>
                <p:tags r:id="rId6"/>
              </p:custDataLst>
            </p:nvPr>
          </p:nvCxnSpPr>
          <p:spPr bwMode="auto">
            <a:xfrm flipH="1">
              <a:off x="4128" y="1968"/>
              <a:ext cx="207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0" name="AutoShape 1031">
              <a:extLst>
                <a:ext uri="{FF2B5EF4-FFF2-40B4-BE49-F238E27FC236}">
                  <a16:creationId xmlns:a16="http://schemas.microsoft.com/office/drawing/2014/main" id="{3BDAA086-B3BD-F442-8334-138392984ABA}"/>
                </a:ext>
              </a:extLst>
            </p:cNvPr>
            <p:cNvCxnSpPr>
              <a:cxnSpLocks noChangeShapeType="1"/>
              <a:stCxn id="18" idx="5"/>
              <a:endCxn id="26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4539" y="1968"/>
              <a:ext cx="213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1" name="Oval 1032">
              <a:extLst>
                <a:ext uri="{FF2B5EF4-FFF2-40B4-BE49-F238E27FC236}">
                  <a16:creationId xmlns:a16="http://schemas.microsoft.com/office/drawing/2014/main" id="{559918C0-B081-9E4F-9EEA-8A7D41F743C9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984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*</a:t>
              </a:r>
            </a:p>
          </p:txBody>
        </p:sp>
        <p:sp>
          <p:nvSpPr>
            <p:cNvPr id="22" name="Oval 1033">
              <a:extLst>
                <a:ext uri="{FF2B5EF4-FFF2-40B4-BE49-F238E27FC236}">
                  <a16:creationId xmlns:a16="http://schemas.microsoft.com/office/drawing/2014/main" id="{27F40A37-8A7B-6145-A23A-370AB9241AA2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792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23" name="Oval 1034">
              <a:extLst>
                <a:ext uri="{FF2B5EF4-FFF2-40B4-BE49-F238E27FC236}">
                  <a16:creationId xmlns:a16="http://schemas.microsoft.com/office/drawing/2014/main" id="{E7C4D4E1-5146-0144-9EF7-8F86D8665BC1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176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cxnSp>
          <p:nvCxnSpPr>
            <p:cNvPr id="24" name="AutoShape 1035">
              <a:extLst>
                <a:ext uri="{FF2B5EF4-FFF2-40B4-BE49-F238E27FC236}">
                  <a16:creationId xmlns:a16="http://schemas.microsoft.com/office/drawing/2014/main" id="{17BEC314-CCF7-9347-8445-9F8CD02B3DAE}"/>
                </a:ext>
              </a:extLst>
            </p:cNvPr>
            <p:cNvCxnSpPr>
              <a:cxnSpLocks noChangeShapeType="1"/>
              <a:stCxn id="21" idx="5"/>
              <a:endCxn id="23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4230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5" name="AutoShape 1036">
              <a:extLst>
                <a:ext uri="{FF2B5EF4-FFF2-40B4-BE49-F238E27FC236}">
                  <a16:creationId xmlns:a16="http://schemas.microsoft.com/office/drawing/2014/main" id="{1EC2D7A8-18A0-8349-9B4A-EBB9EBB59570}"/>
                </a:ext>
              </a:extLst>
            </p:cNvPr>
            <p:cNvCxnSpPr>
              <a:cxnSpLocks noChangeShapeType="1"/>
              <a:stCxn id="21" idx="3"/>
              <a:endCxn id="22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3936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6" name="Oval 1037">
              <a:extLst>
                <a:ext uri="{FF2B5EF4-FFF2-40B4-BE49-F238E27FC236}">
                  <a16:creationId xmlns:a16="http://schemas.microsoft.com/office/drawing/2014/main" id="{5E833119-8E7A-E045-8F1C-84C7CC7EDACC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08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</p:grpSp>
      <p:sp>
        <p:nvSpPr>
          <p:cNvPr id="27" name="Text Box 1038">
            <a:extLst>
              <a:ext uri="{FF2B5EF4-FFF2-40B4-BE49-F238E27FC236}">
                <a16:creationId xmlns:a16="http://schemas.microsoft.com/office/drawing/2014/main" id="{F04528C7-8111-B548-8F8F-4B708F0830BA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868288" y="5634754"/>
            <a:ext cx="21139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(an expression tree)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F9D345-5165-6E45-87D7-51CB12BD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18CE0E-4DF8-A54F-AC9D-99CA13F22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737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152400"/>
            <a:ext cx="9067800" cy="1143000"/>
          </a:xfrm>
        </p:spPr>
        <p:txBody>
          <a:bodyPr/>
          <a:lstStyle/>
          <a:p>
            <a:pPr eaLnBrk="1" hangingPunct="1"/>
            <a:r>
              <a:rPr lang="en-US" dirty="0"/>
              <a:t>More on  traversals</a:t>
            </a:r>
          </a:p>
        </p:txBody>
      </p:sp>
      <p:sp>
        <p:nvSpPr>
          <p:cNvPr id="52226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1" y="1295400"/>
            <a:ext cx="4800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dirty="0">
                <a:latin typeface="Courier New" pitchFamily="49" charset="0"/>
              </a:rPr>
              <a:t>void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>
                <a:latin typeface="Courier New" pitchFamily="49" charset="0"/>
              </a:rPr>
              <a:t>(Node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>
                <a:latin typeface="Courier New" pitchFamily="49" charset="0"/>
              </a:rPr>
              <a:t>){</a:t>
            </a:r>
          </a:p>
          <a:p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>
                <a:latin typeface="Courier New" pitchFamily="49" charset="0"/>
              </a:rPr>
              <a:t>(t !=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>
                <a:latin typeface="Courier New" pitchFamily="49" charset="0"/>
              </a:rPr>
              <a:t>) {</a:t>
            </a:r>
          </a:p>
          <a:p>
            <a:r>
              <a:rPr lang="en-US" sz="2000" dirty="0">
                <a:latin typeface="Courier New" pitchFamily="49" charset="0"/>
              </a:rPr>
              <a:t>    traverse(</a:t>
            </a:r>
            <a:r>
              <a:rPr lang="en-US" sz="2000" dirty="0" err="1">
                <a:latin typeface="Courier New" pitchFamily="49" charset="0"/>
              </a:rPr>
              <a:t>t.left</a:t>
            </a:r>
            <a:r>
              <a:rPr lang="en-US" sz="2000" dirty="0">
                <a:latin typeface="Courier New" pitchFamily="49" charset="0"/>
              </a:rPr>
              <a:t>);</a:t>
            </a:r>
          </a:p>
          <a:p>
            <a:r>
              <a:rPr lang="en-US" sz="2000" b="1" dirty="0">
                <a:latin typeface="Courier New" pitchFamily="49" charset="0"/>
              </a:rPr>
              <a:t>    process(</a:t>
            </a:r>
            <a:r>
              <a:rPr lang="en-US" sz="2000" b="1" dirty="0" err="1">
                <a:latin typeface="Courier New" pitchFamily="49" charset="0"/>
              </a:rPr>
              <a:t>t.element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</a:rPr>
              <a:t>    traverse(</a:t>
            </a:r>
            <a:r>
              <a:rPr lang="en-US" sz="2000" dirty="0" err="1">
                <a:latin typeface="Courier New" pitchFamily="49" charset="0"/>
              </a:rPr>
              <a:t>t.right</a:t>
            </a:r>
            <a:r>
              <a:rPr lang="en-US" sz="2000" dirty="0">
                <a:latin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</a:rPr>
              <a:t>}</a:t>
            </a:r>
          </a:p>
        </p:txBody>
      </p:sp>
      <p:sp>
        <p:nvSpPr>
          <p:cNvPr id="6" name="Rectangle 102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1" y="3733800"/>
            <a:ext cx="8381998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b="1" kern="0" dirty="0"/>
              <a:t>The difference between the 3 traversals is when process() gets called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kern="0" dirty="0"/>
              <a:t>Sometimes order doesn’t matter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/>
              <a:t>Example: sum all elements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kern="0" dirty="0"/>
              <a:t>Sometimes order matters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/>
              <a:t>Example: print tree with parent above indented children (pre-order)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/>
              <a:t>Example: evaluate an expression tree (post-order)</a:t>
            </a:r>
          </a:p>
        </p:txBody>
      </p:sp>
      <p:sp>
        <p:nvSpPr>
          <p:cNvPr id="7" name="Rectangle 102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280356" y="3680746"/>
            <a:ext cx="1295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kern="0" dirty="0"/>
              <a:t>A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kern="0" dirty="0"/>
              <a:t>    B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kern="0" dirty="0"/>
              <a:t>        D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kern="0" dirty="0"/>
              <a:t>        E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kern="0" dirty="0"/>
              <a:t>    C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kern="0" dirty="0"/>
              <a:t>	   F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kern="0" dirty="0"/>
              <a:t>        G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kern="0" dirty="0"/>
              <a:t>         </a:t>
            </a:r>
          </a:p>
        </p:txBody>
      </p:sp>
      <p:sp>
        <p:nvSpPr>
          <p:cNvPr id="52229" name="Oval 102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9863137" y="12954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A</a:t>
            </a:r>
          </a:p>
        </p:txBody>
      </p:sp>
      <p:cxnSp>
        <p:nvCxnSpPr>
          <p:cNvPr id="52230" name="AutoShape 1030"/>
          <p:cNvCxnSpPr>
            <a:cxnSpLocks noChangeShapeType="1"/>
            <a:stCxn id="52229" idx="3"/>
            <a:endCxn id="52232" idx="0"/>
          </p:cNvCxnSpPr>
          <p:nvPr>
            <p:custDataLst>
              <p:tags r:id="rId6"/>
            </p:custDataLst>
          </p:nvPr>
        </p:nvCxnSpPr>
        <p:spPr bwMode="auto">
          <a:xfrm flipH="1">
            <a:off x="96012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2231" name="AutoShape 1031"/>
          <p:cNvCxnSpPr>
            <a:cxnSpLocks noChangeShapeType="1"/>
            <a:stCxn id="52229" idx="5"/>
            <a:endCxn id="52237" idx="0"/>
          </p:cNvCxnSpPr>
          <p:nvPr>
            <p:custDataLst>
              <p:tags r:id="rId7"/>
            </p:custDataLst>
          </p:nvPr>
        </p:nvCxnSpPr>
        <p:spPr bwMode="auto">
          <a:xfrm>
            <a:off x="10253663" y="1676400"/>
            <a:ext cx="338137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2232" name="Oval 1032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9372599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52233" name="Oval 1033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9067799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D</a:t>
            </a:r>
          </a:p>
        </p:txBody>
      </p:sp>
      <p:sp>
        <p:nvSpPr>
          <p:cNvPr id="52234" name="Oval 103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9601199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cxnSp>
        <p:nvCxnSpPr>
          <p:cNvPr id="52235" name="AutoShape 1035"/>
          <p:cNvCxnSpPr>
            <a:cxnSpLocks noChangeShapeType="1"/>
            <a:stCxn id="52232" idx="5"/>
            <a:endCxn id="52234" idx="0"/>
          </p:cNvCxnSpPr>
          <p:nvPr>
            <p:custDataLst>
              <p:tags r:id="rId11"/>
            </p:custDataLst>
          </p:nvPr>
        </p:nvCxnSpPr>
        <p:spPr bwMode="auto">
          <a:xfrm rot="16200000" flipH="1">
            <a:off x="9587706" y="2685257"/>
            <a:ext cx="417512" cy="66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2236" name="AutoShape 1036"/>
          <p:cNvCxnSpPr>
            <a:cxnSpLocks noChangeShapeType="1"/>
            <a:stCxn id="52232" idx="3"/>
            <a:endCxn id="52233" idx="0"/>
          </p:cNvCxnSpPr>
          <p:nvPr>
            <p:custDataLst>
              <p:tags r:id="rId12"/>
            </p:custDataLst>
          </p:nvPr>
        </p:nvCxnSpPr>
        <p:spPr bwMode="auto">
          <a:xfrm flipH="1">
            <a:off x="9296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2237" name="Oval 1037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10363199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52238" name="Oval 1033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10134599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52239" name="Oval 1034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10744199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52240" name="AutoShape 1035"/>
          <p:cNvCxnSpPr>
            <a:cxnSpLocks noChangeShapeType="1"/>
            <a:stCxn id="52237" idx="5"/>
            <a:endCxn id="52239" idx="0"/>
          </p:cNvCxnSpPr>
          <p:nvPr>
            <p:custDataLst>
              <p:tags r:id="rId16"/>
            </p:custDataLst>
          </p:nvPr>
        </p:nvCxnSpPr>
        <p:spPr bwMode="auto">
          <a:xfrm rot="16200000" flipH="1">
            <a:off x="10654506" y="2609057"/>
            <a:ext cx="417512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2241" name="AutoShape 1036"/>
          <p:cNvCxnSpPr>
            <a:cxnSpLocks noChangeShapeType="1"/>
            <a:endCxn id="52238" idx="0"/>
          </p:cNvCxnSpPr>
          <p:nvPr>
            <p:custDataLst>
              <p:tags r:id="rId17"/>
            </p:custDataLst>
          </p:nvPr>
        </p:nvCxnSpPr>
        <p:spPr bwMode="auto">
          <a:xfrm flipH="1">
            <a:off x="103632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0B574E-E9C3-5F4D-9EC0-B1B90D8E8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84B3C2-350D-1444-9FF7-6A18B797E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76200"/>
            <a:ext cx="9448800" cy="1143000"/>
          </a:xfrm>
        </p:spPr>
        <p:txBody>
          <a:bodyPr/>
          <a:lstStyle/>
          <a:p>
            <a:pPr eaLnBrk="1" hangingPunct="1"/>
            <a:r>
              <a:rPr lang="en-US" dirty="0"/>
              <a:t>Dictionary data structure: Binary </a:t>
            </a:r>
            <a:r>
              <a:rPr lang="en-US" b="1" i="1" u="sng" dirty="0"/>
              <a:t>Search</a:t>
            </a:r>
            <a:r>
              <a:rPr lang="en-US" dirty="0"/>
              <a:t> Tree</a:t>
            </a:r>
          </a:p>
        </p:txBody>
      </p:sp>
      <p:grpSp>
        <p:nvGrpSpPr>
          <p:cNvPr id="54274" name="Group 26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6400800" y="2133600"/>
            <a:ext cx="3848100" cy="3886200"/>
            <a:chOff x="4610100" y="2133600"/>
            <a:chExt cx="3848100" cy="3886200"/>
          </a:xfrm>
        </p:grpSpPr>
        <p:sp>
          <p:nvSpPr>
            <p:cNvPr id="54278" name="Oval 3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8768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4</a:t>
              </a:r>
            </a:p>
          </p:txBody>
        </p:sp>
        <p:sp>
          <p:nvSpPr>
            <p:cNvPr id="54279" name="Oval 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8105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12</a:t>
              </a:r>
            </a:p>
          </p:txBody>
        </p:sp>
        <p:sp>
          <p:nvSpPr>
            <p:cNvPr id="54280" name="Oval 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7437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10</a:t>
              </a:r>
            </a:p>
          </p:txBody>
        </p:sp>
        <p:sp>
          <p:nvSpPr>
            <p:cNvPr id="54281" name="Oval 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6769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6</a:t>
              </a:r>
            </a:p>
          </p:txBody>
        </p:sp>
        <p:sp>
          <p:nvSpPr>
            <p:cNvPr id="54282" name="Oval 7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6101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2</a:t>
              </a:r>
            </a:p>
          </p:txBody>
        </p:sp>
        <p:sp>
          <p:nvSpPr>
            <p:cNvPr id="54283" name="Oval 8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2771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11</a:t>
              </a:r>
            </a:p>
          </p:txBody>
        </p:sp>
        <p:sp>
          <p:nvSpPr>
            <p:cNvPr id="54284" name="Oval 9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1435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5</a:t>
              </a:r>
            </a:p>
          </p:txBody>
        </p:sp>
        <p:sp>
          <p:nvSpPr>
            <p:cNvPr id="54285" name="Oval 10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210300" y="2133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8</a:t>
              </a:r>
            </a:p>
          </p:txBody>
        </p:sp>
        <p:cxnSp>
          <p:nvCxnSpPr>
            <p:cNvPr id="54286" name="AutoShape 11"/>
            <p:cNvCxnSpPr>
              <a:cxnSpLocks noChangeShapeType="1"/>
              <a:stCxn id="54285" idx="3"/>
              <a:endCxn id="54284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5334000" y="24780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287" name="AutoShape 12"/>
            <p:cNvCxnSpPr>
              <a:cxnSpLocks noChangeShapeType="1"/>
              <a:stCxn id="54285" idx="5"/>
              <a:endCxn id="54283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6535738" y="24780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288" name="AutoShape 13"/>
            <p:cNvCxnSpPr>
              <a:cxnSpLocks noChangeShapeType="1"/>
              <a:stCxn id="54283" idx="3"/>
              <a:endCxn id="54280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69342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289" name="AutoShape 14"/>
            <p:cNvCxnSpPr>
              <a:cxnSpLocks noChangeShapeType="1"/>
              <a:stCxn id="54283" idx="5"/>
              <a:endCxn id="54279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76025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290" name="AutoShape 15"/>
            <p:cNvCxnSpPr>
              <a:cxnSpLocks noChangeShapeType="1"/>
              <a:stCxn id="54284" idx="3"/>
              <a:endCxn id="54282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48006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291" name="AutoShape 16"/>
            <p:cNvCxnSpPr>
              <a:cxnSpLocks noChangeShapeType="1"/>
              <a:stCxn id="54284" idx="5"/>
              <a:endCxn id="54281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54689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292" name="AutoShape 17"/>
            <p:cNvCxnSpPr>
              <a:cxnSpLocks noChangeShapeType="1"/>
              <a:stCxn id="54282" idx="5"/>
              <a:endCxn id="54278" idx="0"/>
            </p:cNvCxnSpPr>
            <p:nvPr>
              <p:custDataLst>
                <p:tags r:id="rId18"/>
              </p:custDataLst>
            </p:nvPr>
          </p:nvCxnSpPr>
          <p:spPr bwMode="auto">
            <a:xfrm>
              <a:off x="49355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4293" name="Oval 18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80772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14</a:t>
              </a:r>
            </a:p>
          </p:txBody>
        </p:sp>
        <p:sp>
          <p:nvSpPr>
            <p:cNvPr id="54294" name="Oval 1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8001000" y="56388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13</a:t>
              </a:r>
            </a:p>
          </p:txBody>
        </p:sp>
        <p:sp>
          <p:nvSpPr>
            <p:cNvPr id="54295" name="Oval 20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9436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7</a:t>
              </a:r>
            </a:p>
          </p:txBody>
        </p:sp>
        <p:cxnSp>
          <p:nvCxnSpPr>
            <p:cNvPr id="54296" name="AutoShape 21"/>
            <p:cNvCxnSpPr>
              <a:cxnSpLocks noChangeShapeType="1"/>
              <a:stCxn id="54281" idx="5"/>
              <a:endCxn id="54295" idx="0"/>
            </p:cNvCxnSpPr>
            <p:nvPr>
              <p:custDataLst>
                <p:tags r:id="rId22"/>
              </p:custDataLst>
            </p:nvPr>
          </p:nvCxnSpPr>
          <p:spPr bwMode="auto">
            <a:xfrm>
              <a:off x="60023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4297" name="Oval 22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64770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9</a:t>
              </a:r>
            </a:p>
          </p:txBody>
        </p:sp>
        <p:cxnSp>
          <p:nvCxnSpPr>
            <p:cNvPr id="54298" name="AutoShape 23"/>
            <p:cNvCxnSpPr>
              <a:cxnSpLocks noChangeShapeType="1"/>
              <a:stCxn id="54280" idx="3"/>
              <a:endCxn id="54297" idx="0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6667500" y="42560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299" name="AutoShape 24"/>
            <p:cNvCxnSpPr>
              <a:cxnSpLocks noChangeShapeType="1"/>
              <a:stCxn id="54293" idx="4"/>
              <a:endCxn id="54294" idx="0"/>
            </p:cNvCxnSpPr>
            <p:nvPr>
              <p:custDataLst>
                <p:tags r:id="rId25"/>
              </p:custDataLst>
            </p:nvPr>
          </p:nvCxnSpPr>
          <p:spPr bwMode="auto">
            <a:xfrm flipH="1">
              <a:off x="8191500" y="5200650"/>
              <a:ext cx="76200" cy="4191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00" name="AutoShape 25"/>
            <p:cNvCxnSpPr>
              <a:cxnSpLocks noChangeShapeType="1"/>
              <a:stCxn id="54279" idx="5"/>
              <a:endCxn id="54293" idx="0"/>
            </p:cNvCxnSpPr>
            <p:nvPr>
              <p:custDataLst>
                <p:tags r:id="rId26"/>
              </p:custDataLst>
            </p:nvPr>
          </p:nvCxnSpPr>
          <p:spPr bwMode="auto">
            <a:xfrm>
              <a:off x="81359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54275" name="Rectangle 27"/>
          <p:cNvSpPr>
            <a:spLocks noGrp="1" noChangeArrowheads="1"/>
          </p:cNvSpPr>
          <p:nvPr>
            <p:ph type="body" sz="half" idx="1"/>
            <p:custDataLst>
              <p:tags r:id="rId3"/>
            </p:custDataLst>
          </p:nvPr>
        </p:nvSpPr>
        <p:spPr>
          <a:xfrm>
            <a:off x="838200" y="1371600"/>
            <a:ext cx="5791200" cy="498475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dirty="0"/>
              <a:t>Defined by these properties:</a:t>
            </a:r>
          </a:p>
          <a:p>
            <a:pPr eaLnBrk="1" hangingPunct="1"/>
            <a:r>
              <a:rPr lang="en-US" dirty="0"/>
              <a:t>Structural property (“binary”)</a:t>
            </a:r>
          </a:p>
          <a:p>
            <a:pPr lvl="1" eaLnBrk="1" hangingPunct="1"/>
            <a:r>
              <a:rPr lang="en-US" dirty="0"/>
              <a:t>each node has </a:t>
            </a:r>
            <a:r>
              <a:rPr lang="en-US" dirty="0">
                <a:sym typeface="Symbol" pitchFamily="18" charset="2"/>
              </a:rPr>
              <a:t> 2</a:t>
            </a:r>
            <a:r>
              <a:rPr lang="en-US" dirty="0"/>
              <a:t> children</a:t>
            </a:r>
          </a:p>
          <a:p>
            <a:pPr lvl="1" eaLnBrk="1" hangingPunct="1"/>
            <a:r>
              <a:rPr lang="en-US" dirty="0"/>
              <a:t>result: keeps operations simple</a:t>
            </a:r>
          </a:p>
          <a:p>
            <a:pPr lvl="2" eaLnBrk="1" hangingPunct="1">
              <a:buFontTx/>
              <a:buNone/>
            </a:pPr>
            <a:endParaRPr lang="en-US" dirty="0"/>
          </a:p>
          <a:p>
            <a:pPr eaLnBrk="1" hangingPunct="1"/>
            <a:r>
              <a:rPr lang="en-US" dirty="0"/>
              <a:t>Order property</a:t>
            </a:r>
          </a:p>
          <a:p>
            <a:pPr lvl="1" eaLnBrk="1" hangingPunct="1"/>
            <a:r>
              <a:rPr lang="en-US" dirty="0"/>
              <a:t>all keys in left subtree smaller</a:t>
            </a:r>
            <a:br>
              <a:rPr lang="en-US" dirty="0"/>
            </a:br>
            <a:r>
              <a:rPr lang="en-US" dirty="0"/>
              <a:t>than node’s key</a:t>
            </a:r>
          </a:p>
          <a:p>
            <a:pPr lvl="1" eaLnBrk="1" hangingPunct="1"/>
            <a:r>
              <a:rPr lang="en-US" dirty="0"/>
              <a:t>all keys in right subtree larger</a:t>
            </a:r>
            <a:br>
              <a:rPr lang="en-US" dirty="0"/>
            </a:br>
            <a:r>
              <a:rPr lang="en-US" dirty="0"/>
              <a:t>than node’s key</a:t>
            </a:r>
          </a:p>
          <a:p>
            <a:pPr lvl="1" eaLnBrk="1" hangingPunct="1"/>
            <a:r>
              <a:rPr lang="en-US" dirty="0"/>
              <a:t>result: easy to find any given key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16F1CA-14B1-0044-AD86-191DE31F3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AC02BE-F8CC-534A-9F4D-CADC013F8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these BSTs?</a:t>
            </a:r>
          </a:p>
        </p:txBody>
      </p:sp>
      <p:sp>
        <p:nvSpPr>
          <p:cNvPr id="6" name="Oval 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1717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7" name="Oval 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1054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8" name="Oval 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9" name="Oval 9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9050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0" name="Oval 10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5720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" name="Oval 11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2" name="Oval 12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5052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cxnSp>
        <p:nvCxnSpPr>
          <p:cNvPr id="13" name="AutoShape 13"/>
          <p:cNvCxnSpPr>
            <a:cxnSpLocks noChangeShapeType="1"/>
            <a:stCxn id="12" idx="3"/>
            <a:endCxn id="11" idx="0"/>
          </p:cNvCxnSpPr>
          <p:nvPr>
            <p:custDataLst>
              <p:tags r:id="rId8"/>
            </p:custDataLst>
          </p:nvPr>
        </p:nvCxnSpPr>
        <p:spPr bwMode="auto">
          <a:xfrm flipH="1">
            <a:off x="2628901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" name="AutoShape 14"/>
          <p:cNvCxnSpPr>
            <a:cxnSpLocks noChangeShapeType="1"/>
            <a:stCxn id="12" idx="5"/>
            <a:endCxn id="10" idx="0"/>
          </p:cNvCxnSpPr>
          <p:nvPr>
            <p:custDataLst>
              <p:tags r:id="rId9"/>
            </p:custDataLst>
          </p:nvPr>
        </p:nvCxnSpPr>
        <p:spPr bwMode="auto">
          <a:xfrm>
            <a:off x="38306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15"/>
          <p:cNvCxnSpPr>
            <a:cxnSpLocks noChangeShapeType="1"/>
            <a:stCxn id="10" idx="3"/>
            <a:endCxn id="8" idx="0"/>
          </p:cNvCxnSpPr>
          <p:nvPr>
            <p:custDataLst>
              <p:tags r:id="rId10"/>
            </p:custDataLst>
          </p:nvPr>
        </p:nvCxnSpPr>
        <p:spPr bwMode="auto">
          <a:xfrm flipH="1">
            <a:off x="4229101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6"/>
          <p:cNvCxnSpPr>
            <a:cxnSpLocks noChangeShapeType="1"/>
            <a:stCxn id="10" idx="5"/>
            <a:endCxn id="7" idx="0"/>
          </p:cNvCxnSpPr>
          <p:nvPr>
            <p:custDataLst>
              <p:tags r:id="rId11"/>
            </p:custDataLst>
          </p:nvPr>
        </p:nvCxnSpPr>
        <p:spPr bwMode="auto">
          <a:xfrm>
            <a:off x="48974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17"/>
          <p:cNvCxnSpPr>
            <a:cxnSpLocks noChangeShapeType="1"/>
            <a:stCxn id="11" idx="3"/>
            <a:endCxn id="9" idx="0"/>
          </p:cNvCxnSpPr>
          <p:nvPr>
            <p:custDataLst>
              <p:tags r:id="rId12"/>
            </p:custDataLst>
          </p:nvPr>
        </p:nvCxnSpPr>
        <p:spPr bwMode="auto">
          <a:xfrm flipH="1">
            <a:off x="2095501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19"/>
          <p:cNvCxnSpPr>
            <a:cxnSpLocks noChangeShapeType="1"/>
            <a:stCxn id="9" idx="5"/>
            <a:endCxn id="6" idx="0"/>
          </p:cNvCxnSpPr>
          <p:nvPr>
            <p:custDataLst>
              <p:tags r:id="rId13"/>
            </p:custDataLst>
          </p:nvPr>
        </p:nvCxnSpPr>
        <p:spPr bwMode="auto">
          <a:xfrm>
            <a:off x="22304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" name="Oval 2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64008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0" name="Oval 29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93345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18</a:t>
            </a:r>
          </a:p>
        </p:txBody>
      </p:sp>
      <p:sp>
        <p:nvSpPr>
          <p:cNvPr id="21" name="Oval 30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82677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22" name="Oval 31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2009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23" name="Oval 32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61341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4" name="Oval 33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88011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25" name="Oval 34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66675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6" name="Oval 35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77343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27" name="AutoShape 36"/>
          <p:cNvCxnSpPr>
            <a:cxnSpLocks noChangeShapeType="1"/>
            <a:stCxn id="26" idx="3"/>
            <a:endCxn id="25" idx="0"/>
          </p:cNvCxnSpPr>
          <p:nvPr>
            <p:custDataLst>
              <p:tags r:id="rId22"/>
            </p:custDataLst>
          </p:nvPr>
        </p:nvCxnSpPr>
        <p:spPr bwMode="auto">
          <a:xfrm flipH="1">
            <a:off x="6858001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7"/>
          <p:cNvCxnSpPr>
            <a:cxnSpLocks noChangeShapeType="1"/>
            <a:stCxn id="26" idx="5"/>
            <a:endCxn id="24" idx="0"/>
          </p:cNvCxnSpPr>
          <p:nvPr>
            <p:custDataLst>
              <p:tags r:id="rId23"/>
            </p:custDataLst>
          </p:nvPr>
        </p:nvCxnSpPr>
        <p:spPr bwMode="auto">
          <a:xfrm>
            <a:off x="80597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8"/>
          <p:cNvCxnSpPr>
            <a:cxnSpLocks noChangeShapeType="1"/>
            <a:stCxn id="24" idx="3"/>
            <a:endCxn id="21" idx="0"/>
          </p:cNvCxnSpPr>
          <p:nvPr>
            <p:custDataLst>
              <p:tags r:id="rId24"/>
            </p:custDataLst>
          </p:nvPr>
        </p:nvCxnSpPr>
        <p:spPr bwMode="auto">
          <a:xfrm flipH="1">
            <a:off x="8458201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0" name="AutoShape 39"/>
          <p:cNvCxnSpPr>
            <a:cxnSpLocks noChangeShapeType="1"/>
            <a:stCxn id="24" idx="5"/>
            <a:endCxn id="20" idx="0"/>
          </p:cNvCxnSpPr>
          <p:nvPr>
            <p:custDataLst>
              <p:tags r:id="rId25"/>
            </p:custDataLst>
          </p:nvPr>
        </p:nvCxnSpPr>
        <p:spPr bwMode="auto">
          <a:xfrm>
            <a:off x="91265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" name="AutoShape 40"/>
          <p:cNvCxnSpPr>
            <a:cxnSpLocks noChangeShapeType="1"/>
            <a:stCxn id="25" idx="3"/>
            <a:endCxn id="23" idx="0"/>
          </p:cNvCxnSpPr>
          <p:nvPr>
            <p:custDataLst>
              <p:tags r:id="rId26"/>
            </p:custDataLst>
          </p:nvPr>
        </p:nvCxnSpPr>
        <p:spPr bwMode="auto">
          <a:xfrm flipH="1">
            <a:off x="6324601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" name="AutoShape 41"/>
          <p:cNvCxnSpPr>
            <a:cxnSpLocks noChangeShapeType="1"/>
            <a:stCxn id="25" idx="5"/>
            <a:endCxn id="22" idx="0"/>
          </p:cNvCxnSpPr>
          <p:nvPr>
            <p:custDataLst>
              <p:tags r:id="rId27"/>
            </p:custDataLst>
          </p:nvPr>
        </p:nvCxnSpPr>
        <p:spPr bwMode="auto">
          <a:xfrm>
            <a:off x="69929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" name="AutoShape 42"/>
          <p:cNvCxnSpPr>
            <a:cxnSpLocks noChangeShapeType="1"/>
            <a:stCxn id="23" idx="5"/>
            <a:endCxn id="19" idx="0"/>
          </p:cNvCxnSpPr>
          <p:nvPr>
            <p:custDataLst>
              <p:tags r:id="rId28"/>
            </p:custDataLst>
          </p:nvPr>
        </p:nvCxnSpPr>
        <p:spPr bwMode="auto">
          <a:xfrm>
            <a:off x="64595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4" name="Oval 43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96012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35" name="Oval 44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9372600" y="5638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21</a:t>
            </a:r>
          </a:p>
        </p:txBody>
      </p:sp>
      <p:cxnSp>
        <p:nvCxnSpPr>
          <p:cNvPr id="36" name="AutoShape 49"/>
          <p:cNvCxnSpPr>
            <a:cxnSpLocks noChangeShapeType="1"/>
            <a:stCxn id="34" idx="4"/>
            <a:endCxn id="35" idx="0"/>
          </p:cNvCxnSpPr>
          <p:nvPr>
            <p:custDataLst>
              <p:tags r:id="rId31"/>
            </p:custDataLst>
          </p:nvPr>
        </p:nvCxnSpPr>
        <p:spPr bwMode="auto">
          <a:xfrm rot="5400000">
            <a:off x="9448800" y="5295900"/>
            <a:ext cx="4572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" name="AutoShape 50"/>
          <p:cNvCxnSpPr>
            <a:cxnSpLocks noChangeShapeType="1"/>
            <a:stCxn id="20" idx="5"/>
            <a:endCxn id="34" idx="0"/>
          </p:cNvCxnSpPr>
          <p:nvPr>
            <p:custDataLst>
              <p:tags r:id="rId32"/>
            </p:custDataLst>
          </p:nvPr>
        </p:nvCxnSpPr>
        <p:spPr bwMode="auto">
          <a:xfrm>
            <a:off x="96599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Oval 53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6665913" y="391318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39" name="AutoShape 54"/>
          <p:cNvCxnSpPr>
            <a:cxnSpLocks noChangeShapeType="1"/>
            <a:stCxn id="25" idx="4"/>
            <a:endCxn id="38" idx="0"/>
          </p:cNvCxnSpPr>
          <p:nvPr>
            <p:custDataLst>
              <p:tags r:id="rId34"/>
            </p:custDataLst>
          </p:nvPr>
        </p:nvCxnSpPr>
        <p:spPr bwMode="auto">
          <a:xfrm flipH="1">
            <a:off x="6856414" y="3422650"/>
            <a:ext cx="1587" cy="471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0" name="Oval 55"/>
          <p:cNvSpPr>
            <a:spLocks noChangeAspect="1" noChangeArrowheads="1"/>
          </p:cNvSpPr>
          <p:nvPr>
            <p:custDataLst>
              <p:tags r:id="rId35"/>
            </p:custDataLst>
          </p:nvPr>
        </p:nvSpPr>
        <p:spPr bwMode="auto">
          <a:xfrm>
            <a:off x="85344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cxnSp>
        <p:nvCxnSpPr>
          <p:cNvPr id="41" name="AutoShape 56"/>
          <p:cNvCxnSpPr>
            <a:cxnSpLocks noChangeShapeType="1"/>
            <a:stCxn id="21" idx="5"/>
            <a:endCxn id="40" idx="0"/>
          </p:cNvCxnSpPr>
          <p:nvPr>
            <p:custDataLst>
              <p:tags r:id="rId36"/>
            </p:custDataLst>
          </p:nvPr>
        </p:nvCxnSpPr>
        <p:spPr bwMode="auto">
          <a:xfrm>
            <a:off x="85931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91E309-D526-9A4F-B39A-55F857DE5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42" name="Slide Number Placeholder 41">
            <a:extLst>
              <a:ext uri="{FF2B5EF4-FFF2-40B4-BE49-F238E27FC236}">
                <a16:creationId xmlns:a16="http://schemas.microsoft.com/office/drawing/2014/main" id="{0F860F0A-2258-4D4F-9875-F003E0470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328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Oval 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1717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58371" name="Oval 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1054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58372" name="Oval 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58373" name="Oval 9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9050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58374" name="Oval 10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5720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58375" name="Oval 11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58376" name="Oval 12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5052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cxnSp>
        <p:nvCxnSpPr>
          <p:cNvPr id="58377" name="AutoShape 13"/>
          <p:cNvCxnSpPr>
            <a:cxnSpLocks noChangeShapeType="1"/>
            <a:stCxn id="58376" idx="3"/>
            <a:endCxn id="58375" idx="0"/>
          </p:cNvCxnSpPr>
          <p:nvPr>
            <p:custDataLst>
              <p:tags r:id="rId8"/>
            </p:custDataLst>
          </p:nvPr>
        </p:nvCxnSpPr>
        <p:spPr bwMode="auto">
          <a:xfrm flipH="1">
            <a:off x="2628901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378" name="AutoShape 14"/>
          <p:cNvCxnSpPr>
            <a:cxnSpLocks noChangeShapeType="1"/>
            <a:stCxn id="58376" idx="5"/>
            <a:endCxn id="58374" idx="0"/>
          </p:cNvCxnSpPr>
          <p:nvPr>
            <p:custDataLst>
              <p:tags r:id="rId9"/>
            </p:custDataLst>
          </p:nvPr>
        </p:nvCxnSpPr>
        <p:spPr bwMode="auto">
          <a:xfrm>
            <a:off x="38306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379" name="AutoShape 15"/>
          <p:cNvCxnSpPr>
            <a:cxnSpLocks noChangeShapeType="1"/>
            <a:stCxn id="58374" idx="3"/>
            <a:endCxn id="58372" idx="0"/>
          </p:cNvCxnSpPr>
          <p:nvPr>
            <p:custDataLst>
              <p:tags r:id="rId10"/>
            </p:custDataLst>
          </p:nvPr>
        </p:nvCxnSpPr>
        <p:spPr bwMode="auto">
          <a:xfrm flipH="1">
            <a:off x="4229101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380" name="AutoShape 16"/>
          <p:cNvCxnSpPr>
            <a:cxnSpLocks noChangeShapeType="1"/>
            <a:stCxn id="58374" idx="5"/>
            <a:endCxn id="58371" idx="0"/>
          </p:cNvCxnSpPr>
          <p:nvPr>
            <p:custDataLst>
              <p:tags r:id="rId11"/>
            </p:custDataLst>
          </p:nvPr>
        </p:nvCxnSpPr>
        <p:spPr bwMode="auto">
          <a:xfrm>
            <a:off x="48974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381" name="AutoShape 17"/>
          <p:cNvCxnSpPr>
            <a:cxnSpLocks noChangeShapeType="1"/>
            <a:stCxn id="58375" idx="3"/>
            <a:endCxn id="58373" idx="0"/>
          </p:cNvCxnSpPr>
          <p:nvPr>
            <p:custDataLst>
              <p:tags r:id="rId12"/>
            </p:custDataLst>
          </p:nvPr>
        </p:nvCxnSpPr>
        <p:spPr bwMode="auto">
          <a:xfrm flipH="1">
            <a:off x="2095501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382" name="AutoShape 19"/>
          <p:cNvCxnSpPr>
            <a:cxnSpLocks noChangeShapeType="1"/>
            <a:stCxn id="58373" idx="5"/>
            <a:endCxn id="58370" idx="0"/>
          </p:cNvCxnSpPr>
          <p:nvPr>
            <p:custDataLst>
              <p:tags r:id="rId13"/>
            </p:custDataLst>
          </p:nvPr>
        </p:nvCxnSpPr>
        <p:spPr bwMode="auto">
          <a:xfrm>
            <a:off x="22304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383" name="Oval 2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64008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58384" name="Oval 29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93345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18</a:t>
            </a:r>
          </a:p>
        </p:txBody>
      </p:sp>
      <p:sp>
        <p:nvSpPr>
          <p:cNvPr id="58385" name="Oval 30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82677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58386" name="Oval 31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2009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58387" name="Oval 32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61341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58388" name="Oval 33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8801100" y="3022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58389" name="Oval 34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66675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58390" name="Oval 35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77343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58391" name="AutoShape 36"/>
          <p:cNvCxnSpPr>
            <a:cxnSpLocks noChangeShapeType="1"/>
            <a:stCxn id="58390" idx="3"/>
            <a:endCxn id="58389" idx="0"/>
          </p:cNvCxnSpPr>
          <p:nvPr>
            <p:custDataLst>
              <p:tags r:id="rId22"/>
            </p:custDataLst>
          </p:nvPr>
        </p:nvCxnSpPr>
        <p:spPr bwMode="auto">
          <a:xfrm flipH="1">
            <a:off x="6858001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392" name="AutoShape 37"/>
          <p:cNvCxnSpPr>
            <a:cxnSpLocks noChangeShapeType="1"/>
            <a:stCxn id="58390" idx="5"/>
            <a:endCxn id="58388" idx="0"/>
          </p:cNvCxnSpPr>
          <p:nvPr>
            <p:custDataLst>
              <p:tags r:id="rId23"/>
            </p:custDataLst>
          </p:nvPr>
        </p:nvCxnSpPr>
        <p:spPr bwMode="auto">
          <a:xfrm>
            <a:off x="80597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393" name="AutoShape 38"/>
          <p:cNvCxnSpPr>
            <a:cxnSpLocks noChangeShapeType="1"/>
            <a:stCxn id="58388" idx="3"/>
            <a:endCxn id="58385" idx="0"/>
          </p:cNvCxnSpPr>
          <p:nvPr>
            <p:custDataLst>
              <p:tags r:id="rId24"/>
            </p:custDataLst>
          </p:nvPr>
        </p:nvCxnSpPr>
        <p:spPr bwMode="auto">
          <a:xfrm flipH="1">
            <a:off x="8458201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394" name="AutoShape 39"/>
          <p:cNvCxnSpPr>
            <a:cxnSpLocks noChangeShapeType="1"/>
            <a:stCxn id="58388" idx="5"/>
            <a:endCxn id="58384" idx="0"/>
          </p:cNvCxnSpPr>
          <p:nvPr>
            <p:custDataLst>
              <p:tags r:id="rId25"/>
            </p:custDataLst>
          </p:nvPr>
        </p:nvCxnSpPr>
        <p:spPr bwMode="auto">
          <a:xfrm>
            <a:off x="91265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395" name="AutoShape 40"/>
          <p:cNvCxnSpPr>
            <a:cxnSpLocks noChangeShapeType="1"/>
            <a:stCxn id="58389" idx="3"/>
            <a:endCxn id="58387" idx="0"/>
          </p:cNvCxnSpPr>
          <p:nvPr>
            <p:custDataLst>
              <p:tags r:id="rId26"/>
            </p:custDataLst>
          </p:nvPr>
        </p:nvCxnSpPr>
        <p:spPr bwMode="auto">
          <a:xfrm flipH="1">
            <a:off x="6324601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396" name="AutoShape 41"/>
          <p:cNvCxnSpPr>
            <a:cxnSpLocks noChangeShapeType="1"/>
            <a:stCxn id="58389" idx="5"/>
            <a:endCxn id="58386" idx="0"/>
          </p:cNvCxnSpPr>
          <p:nvPr>
            <p:custDataLst>
              <p:tags r:id="rId27"/>
            </p:custDataLst>
          </p:nvPr>
        </p:nvCxnSpPr>
        <p:spPr bwMode="auto">
          <a:xfrm>
            <a:off x="69929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397" name="AutoShape 42"/>
          <p:cNvCxnSpPr>
            <a:cxnSpLocks noChangeShapeType="1"/>
            <a:stCxn id="58387" idx="5"/>
            <a:endCxn id="58383" idx="0"/>
          </p:cNvCxnSpPr>
          <p:nvPr>
            <p:custDataLst>
              <p:tags r:id="rId28"/>
            </p:custDataLst>
          </p:nvPr>
        </p:nvCxnSpPr>
        <p:spPr bwMode="auto">
          <a:xfrm>
            <a:off x="64595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398" name="Oval 43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96012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58399" name="Oval 44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9372600" y="5638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21</a:t>
            </a:r>
          </a:p>
        </p:txBody>
      </p:sp>
      <p:cxnSp>
        <p:nvCxnSpPr>
          <p:cNvPr id="58400" name="AutoShape 49"/>
          <p:cNvCxnSpPr>
            <a:cxnSpLocks noChangeShapeType="1"/>
            <a:stCxn id="58398" idx="4"/>
            <a:endCxn id="58399" idx="0"/>
          </p:cNvCxnSpPr>
          <p:nvPr>
            <p:custDataLst>
              <p:tags r:id="rId31"/>
            </p:custDataLst>
          </p:nvPr>
        </p:nvCxnSpPr>
        <p:spPr bwMode="auto">
          <a:xfrm rot="5400000">
            <a:off x="9448800" y="5295900"/>
            <a:ext cx="4572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01" name="AutoShape 50"/>
          <p:cNvCxnSpPr>
            <a:cxnSpLocks noChangeShapeType="1"/>
            <a:stCxn id="58384" idx="5"/>
            <a:endCxn id="58398" idx="0"/>
          </p:cNvCxnSpPr>
          <p:nvPr>
            <p:custDataLst>
              <p:tags r:id="rId32"/>
            </p:custDataLst>
          </p:nvPr>
        </p:nvCxnSpPr>
        <p:spPr bwMode="auto">
          <a:xfrm>
            <a:off x="96599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02" name="Oval 53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6665913" y="3913188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7</a:t>
            </a:r>
          </a:p>
        </p:txBody>
      </p:sp>
      <p:cxnSp>
        <p:nvCxnSpPr>
          <p:cNvPr id="58403" name="AutoShape 54"/>
          <p:cNvCxnSpPr>
            <a:cxnSpLocks noChangeShapeType="1"/>
            <a:stCxn id="58389" idx="4"/>
            <a:endCxn id="58402" idx="0"/>
          </p:cNvCxnSpPr>
          <p:nvPr>
            <p:custDataLst>
              <p:tags r:id="rId34"/>
            </p:custDataLst>
          </p:nvPr>
        </p:nvCxnSpPr>
        <p:spPr bwMode="auto">
          <a:xfrm flipH="1">
            <a:off x="6856414" y="3422650"/>
            <a:ext cx="1587" cy="471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04" name="Oval 55"/>
          <p:cNvSpPr>
            <a:spLocks noChangeAspect="1" noChangeArrowheads="1"/>
          </p:cNvSpPr>
          <p:nvPr>
            <p:custDataLst>
              <p:tags r:id="rId35"/>
            </p:custDataLst>
          </p:nvPr>
        </p:nvSpPr>
        <p:spPr bwMode="auto">
          <a:xfrm>
            <a:off x="8534400" y="4800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15</a:t>
            </a:r>
          </a:p>
        </p:txBody>
      </p:sp>
      <p:cxnSp>
        <p:nvCxnSpPr>
          <p:cNvPr id="58405" name="AutoShape 56"/>
          <p:cNvCxnSpPr>
            <a:cxnSpLocks noChangeShapeType="1"/>
            <a:stCxn id="58385" idx="5"/>
            <a:endCxn id="58404" idx="0"/>
          </p:cNvCxnSpPr>
          <p:nvPr>
            <p:custDataLst>
              <p:tags r:id="rId36"/>
            </p:custDataLst>
          </p:nvPr>
        </p:nvCxnSpPr>
        <p:spPr bwMode="auto">
          <a:xfrm>
            <a:off x="85931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1786" name="AutoShape 58" hidden="1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010400" y="4800600"/>
            <a:ext cx="1447800" cy="762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All children must </a:t>
            </a:r>
            <a:br>
              <a:rPr lang="en-US" sz="1600"/>
            </a:br>
            <a:r>
              <a:rPr lang="en-US" sz="1600"/>
              <a:t>obey order</a:t>
            </a:r>
          </a:p>
        </p:txBody>
      </p:sp>
      <p:sp>
        <p:nvSpPr>
          <p:cNvPr id="201787" name="Line 59" hidden="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096000" y="2667000"/>
            <a:ext cx="5334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1788" name="Line 60" hidden="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9296400" y="2667000"/>
            <a:ext cx="4572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1789" name="Line 61" hidden="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9982200" y="4419600"/>
            <a:ext cx="4572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" name="TextBox 45"/>
          <p:cNvSpPr txBox="1"/>
          <p:nvPr>
            <p:custDataLst>
              <p:tags r:id="rId41"/>
            </p:custDataLst>
          </p:nvPr>
        </p:nvSpPr>
        <p:spPr>
          <a:xfrm>
            <a:off x="4572001" y="1905000"/>
            <a:ext cx="55239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/>
              <a:t>Yes</a:t>
            </a:r>
          </a:p>
        </p:txBody>
      </p:sp>
      <p:sp>
        <p:nvSpPr>
          <p:cNvPr id="47" name="TextBox 46"/>
          <p:cNvSpPr txBox="1"/>
          <p:nvPr>
            <p:custDataLst>
              <p:tags r:id="rId42"/>
            </p:custDataLst>
          </p:nvPr>
        </p:nvSpPr>
        <p:spPr>
          <a:xfrm>
            <a:off x="8915400" y="1828800"/>
            <a:ext cx="48603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/>
              <a:t>No</a:t>
            </a:r>
          </a:p>
        </p:txBody>
      </p:sp>
      <p:sp>
        <p:nvSpPr>
          <p:cNvPr id="49" name="Title 1">
            <a:extLst>
              <a:ext uri="{FF2B5EF4-FFF2-40B4-BE49-F238E27FC236}">
                <a16:creationId xmlns:a16="http://schemas.microsoft.com/office/drawing/2014/main" id="{DB004E1C-D054-5E45-BD0F-EBD732F52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510"/>
          </a:xfrm>
        </p:spPr>
        <p:txBody>
          <a:bodyPr/>
          <a:lstStyle/>
          <a:p>
            <a:r>
              <a:rPr lang="en-US" dirty="0"/>
              <a:t>Are these BSTs?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771C34-EB49-3D40-B5A5-B68DF8452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CCA958F-2F56-184E-96AB-0E377C451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86" grpId="0" animBg="1"/>
      <p:bldP spid="201787" grpId="0" animBg="1"/>
      <p:bldP spid="201788" grpId="0" animBg="1"/>
      <p:bldP spid="20178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228600"/>
            <a:ext cx="9144000" cy="838200"/>
          </a:xfrm>
        </p:spPr>
        <p:txBody>
          <a:bodyPr/>
          <a:lstStyle/>
          <a:p>
            <a:pPr eaLnBrk="1" hangingPunct="1"/>
            <a:r>
              <a:rPr lang="en-US" dirty="0"/>
              <a:t>Find in BST, Recursive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BA086B9-C659-024B-AFD7-DCDCC25F6880}"/>
              </a:ext>
            </a:extLst>
          </p:cNvPr>
          <p:cNvGrpSpPr/>
          <p:nvPr/>
        </p:nvGrpSpPr>
        <p:grpSpPr>
          <a:xfrm>
            <a:off x="1676398" y="1600200"/>
            <a:ext cx="3276602" cy="3603889"/>
            <a:chOff x="2171700" y="1600200"/>
            <a:chExt cx="2781300" cy="3059113"/>
          </a:xfrm>
        </p:grpSpPr>
        <p:sp>
          <p:nvSpPr>
            <p:cNvPr id="60418" name="Oval 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305300" y="3378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20</a:t>
              </a:r>
            </a:p>
          </p:txBody>
        </p:sp>
        <p:sp>
          <p:nvSpPr>
            <p:cNvPr id="60419" name="Oval 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144838" y="3378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60420" name="Oval 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171700" y="3378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60421" name="Oval 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1900" y="2489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15</a:t>
              </a:r>
            </a:p>
          </p:txBody>
        </p:sp>
        <p:sp>
          <p:nvSpPr>
            <p:cNvPr id="60422" name="Oval 9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611438" y="2489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60423" name="Oval 10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162300" y="1600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12</a:t>
              </a:r>
            </a:p>
          </p:txBody>
        </p:sp>
        <p:cxnSp>
          <p:nvCxnSpPr>
            <p:cNvPr id="60424" name="AutoShape 11"/>
            <p:cNvCxnSpPr>
              <a:cxnSpLocks noChangeShapeType="1"/>
              <a:stCxn id="60423" idx="3"/>
              <a:endCxn id="60422" idx="0"/>
            </p:cNvCxnSpPr>
            <p:nvPr>
              <p:custDataLst>
                <p:tags r:id="rId9"/>
              </p:custDataLst>
            </p:nvPr>
          </p:nvCxnSpPr>
          <p:spPr bwMode="auto">
            <a:xfrm rot="5400000">
              <a:off x="2728120" y="1999457"/>
              <a:ext cx="563562" cy="415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0425" name="AutoShape 12"/>
            <p:cNvCxnSpPr>
              <a:cxnSpLocks noChangeShapeType="1"/>
              <a:stCxn id="60423" idx="5"/>
              <a:endCxn id="60421" idx="0"/>
            </p:cNvCxnSpPr>
            <p:nvPr>
              <p:custDataLst>
                <p:tags r:id="rId10"/>
              </p:custDataLst>
            </p:nvPr>
          </p:nvCxnSpPr>
          <p:spPr bwMode="auto">
            <a:xfrm rot="16200000" flipH="1">
              <a:off x="3443288" y="1970088"/>
              <a:ext cx="563562" cy="4746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0426" name="AutoShape 13"/>
            <p:cNvCxnSpPr>
              <a:cxnSpLocks noChangeShapeType="1"/>
              <a:stCxn id="60421" idx="5"/>
              <a:endCxn id="60418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4097338" y="28336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0427" name="AutoShape 14"/>
            <p:cNvCxnSpPr>
              <a:cxnSpLocks noChangeShapeType="1"/>
              <a:stCxn id="60422" idx="3"/>
              <a:endCxn id="60420" idx="0"/>
            </p:cNvCxnSpPr>
            <p:nvPr>
              <p:custDataLst>
                <p:tags r:id="rId12"/>
              </p:custDataLst>
            </p:nvPr>
          </p:nvCxnSpPr>
          <p:spPr bwMode="auto">
            <a:xfrm rot="5400000">
              <a:off x="2232819" y="2944019"/>
              <a:ext cx="563562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0428" name="AutoShape 15"/>
            <p:cNvCxnSpPr>
              <a:cxnSpLocks noChangeShapeType="1"/>
              <a:stCxn id="60422" idx="5"/>
              <a:endCxn id="60419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2936876" y="28336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0429" name="Oval 16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572000" y="4267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30</a:t>
              </a:r>
            </a:p>
          </p:txBody>
        </p:sp>
        <p:cxnSp>
          <p:nvCxnSpPr>
            <p:cNvPr id="60430" name="AutoShape 17"/>
            <p:cNvCxnSpPr>
              <a:cxnSpLocks noChangeShapeType="1"/>
              <a:stCxn id="60418" idx="5"/>
              <a:endCxn id="60429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4630738" y="37226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0431" name="Oval 18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878138" y="4267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</a:p>
          </p:txBody>
        </p:sp>
        <p:cxnSp>
          <p:nvCxnSpPr>
            <p:cNvPr id="60432" name="AutoShape 19"/>
            <p:cNvCxnSpPr>
              <a:cxnSpLocks noChangeShapeType="1"/>
              <a:stCxn id="60419" idx="3"/>
              <a:endCxn id="60431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3068638" y="37226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0433" name="Oval 20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038600" y="425926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17</a:t>
              </a:r>
            </a:p>
          </p:txBody>
        </p:sp>
        <p:cxnSp>
          <p:nvCxnSpPr>
            <p:cNvPr id="60434" name="AutoShape 21"/>
            <p:cNvCxnSpPr>
              <a:cxnSpLocks noChangeShapeType="1"/>
              <a:stCxn id="60418" idx="3"/>
              <a:endCxn id="60433" idx="0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4229101" y="3722689"/>
              <a:ext cx="131763" cy="5175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0435" name="Oval 24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390900" y="427831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cxnSp>
          <p:nvCxnSpPr>
            <p:cNvPr id="60436" name="AutoShape 25"/>
            <p:cNvCxnSpPr>
              <a:cxnSpLocks noChangeShapeType="1"/>
              <a:endCxn id="60435" idx="0"/>
            </p:cNvCxnSpPr>
            <p:nvPr>
              <p:custDataLst>
                <p:tags r:id="rId21"/>
              </p:custDataLst>
            </p:nvPr>
          </p:nvCxnSpPr>
          <p:spPr bwMode="auto">
            <a:xfrm>
              <a:off x="3449638" y="3733801"/>
              <a:ext cx="131762" cy="5254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60437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2" y="2235200"/>
            <a:ext cx="49530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latin typeface="Courier New" pitchFamily="49" charset="0"/>
              </a:rPr>
              <a:t>Data </a:t>
            </a:r>
            <a:r>
              <a:rPr lang="en-US" sz="2000">
                <a:solidFill>
                  <a:srgbClr val="119F33"/>
                </a:solidFill>
                <a:latin typeface="Courier New" pitchFamily="49" charset="0"/>
              </a:rPr>
              <a:t>find</a:t>
            </a:r>
            <a:r>
              <a:rPr lang="en-US" sz="2000">
                <a:latin typeface="Courier New" pitchFamily="49" charset="0"/>
              </a:rPr>
              <a:t>(Key </a:t>
            </a:r>
            <a:r>
              <a:rPr lang="en-US" sz="200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>
                <a:latin typeface="Courier New" pitchFamily="49" charset="0"/>
              </a:rPr>
              <a:t>, Node </a:t>
            </a:r>
            <a:r>
              <a:rPr lang="en-US" sz="2000">
                <a:solidFill>
                  <a:srgbClr val="119F33"/>
                </a:solidFill>
                <a:latin typeface="Courier New" pitchFamily="49" charset="0"/>
              </a:rPr>
              <a:t>root</a:t>
            </a:r>
            <a:r>
              <a:rPr lang="en-US" sz="2000">
                <a:latin typeface="Courier New" pitchFamily="49" charset="0"/>
              </a:rPr>
              <a:t>){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Courier New" pitchFamily="49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>
                <a:latin typeface="Courier New" pitchFamily="49" charset="0"/>
              </a:rPr>
              <a:t>(root == </a:t>
            </a:r>
            <a:r>
              <a:rPr lang="en-US" sz="200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Courier New" pitchFamily="49" charset="0"/>
              </a:rPr>
              <a:t>   </a:t>
            </a:r>
            <a:r>
              <a:rPr lang="en-US" sz="200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>
                <a:latin typeface="Courier New" pitchFamily="49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Courier New" pitchFamily="49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>
                <a:latin typeface="Courier New" pitchFamily="49" charset="0"/>
              </a:rPr>
              <a:t>(key &lt; root.key)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Courier New" pitchFamily="49" charset="0"/>
              </a:rPr>
              <a:t>   </a:t>
            </a:r>
            <a:r>
              <a:rPr lang="en-US" sz="200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>
                <a:latin typeface="Courier New" pitchFamily="49" charset="0"/>
              </a:rPr>
              <a:t> find(key,root.left);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Courier New" pitchFamily="49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>
                <a:latin typeface="Courier New" pitchFamily="49" charset="0"/>
              </a:rPr>
              <a:t>(key &gt; root.key)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Courier New" pitchFamily="49" charset="0"/>
              </a:rPr>
              <a:t>   </a:t>
            </a:r>
            <a:r>
              <a:rPr lang="en-US" sz="200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>
                <a:latin typeface="Courier New" pitchFamily="49" charset="0"/>
              </a:rPr>
              <a:t> find(key,root.right);</a:t>
            </a: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chemeClr val="accent2"/>
                </a:solidFill>
                <a:latin typeface="Courier New" pitchFamily="49" charset="0"/>
              </a:rPr>
              <a:t> return</a:t>
            </a:r>
            <a:r>
              <a:rPr lang="en-US" sz="2000">
                <a:latin typeface="Courier New" pitchFamily="49" charset="0"/>
              </a:rPr>
              <a:t> root.data;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Courier New" pitchFamily="49" charset="0"/>
              </a:rPr>
              <a:t>}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201C9B-644A-E741-A24F-F9284E3CC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93E689-558A-5446-A7C5-83F09C40C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228600"/>
            <a:ext cx="9144000" cy="838200"/>
          </a:xfrm>
        </p:spPr>
        <p:txBody>
          <a:bodyPr/>
          <a:lstStyle/>
          <a:p>
            <a:pPr eaLnBrk="1" hangingPunct="1"/>
            <a:r>
              <a:rPr lang="en-US" dirty="0"/>
              <a:t>Find in BST, Iterative</a:t>
            </a:r>
          </a:p>
        </p:txBody>
      </p:sp>
      <p:sp>
        <p:nvSpPr>
          <p:cNvPr id="62485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0" y="1752600"/>
            <a:ext cx="49530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Courier New" pitchFamily="49" charset="0"/>
              </a:rPr>
              <a:t>Data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</a:rPr>
              <a:t>find</a:t>
            </a:r>
            <a:r>
              <a:rPr lang="en-US" sz="2000" dirty="0">
                <a:latin typeface="Courier New" pitchFamily="49" charset="0"/>
              </a:rPr>
              <a:t>(Key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dirty="0">
                <a:latin typeface="Courier New" pitchFamily="49" charset="0"/>
              </a:rPr>
              <a:t>, Node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</a:rPr>
              <a:t>root</a:t>
            </a:r>
            <a:r>
              <a:rPr lang="en-US" sz="2000" dirty="0">
                <a:latin typeface="Courier New" pitchFamily="49" charset="0"/>
              </a:rPr>
              <a:t>){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dirty="0">
                <a:latin typeface="Courier New" pitchFamily="49" charset="0"/>
              </a:rPr>
              <a:t>(root !=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>
                <a:latin typeface="Courier New" pitchFamily="49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ourier New" pitchFamily="49" charset="0"/>
              </a:rPr>
              <a:t>       &amp;&amp; </a:t>
            </a:r>
            <a:r>
              <a:rPr lang="en-US" sz="2000" dirty="0" err="1">
                <a:latin typeface="Courier New" pitchFamily="49" charset="0"/>
              </a:rPr>
              <a:t>root.key</a:t>
            </a:r>
            <a:r>
              <a:rPr lang="en-US" sz="2000" dirty="0">
                <a:latin typeface="Courier New" pitchFamily="49" charset="0"/>
              </a:rPr>
              <a:t> != key) {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dirty="0">
                <a:latin typeface="Courier New" pitchFamily="49" charset="0"/>
              </a:rPr>
              <a:t>(key &lt; </a:t>
            </a:r>
            <a:r>
              <a:rPr lang="en-US" sz="2000" dirty="0" err="1">
                <a:latin typeface="Courier New" pitchFamily="49" charset="0"/>
              </a:rPr>
              <a:t>root.key</a:t>
            </a:r>
            <a:r>
              <a:rPr lang="en-US" sz="2000" dirty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ourier New" pitchFamily="49" charset="0"/>
              </a:rPr>
              <a:t>    root = </a:t>
            </a:r>
            <a:r>
              <a:rPr lang="en-US" sz="2000" dirty="0" err="1">
                <a:latin typeface="Courier New" pitchFamily="49" charset="0"/>
              </a:rPr>
              <a:t>root.left</a:t>
            </a:r>
            <a:r>
              <a:rPr lang="en-US" sz="2000" dirty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</a:rPr>
              <a:t>(key &gt; </a:t>
            </a:r>
            <a:r>
              <a:rPr lang="en-US" sz="2000" dirty="0" err="1">
                <a:latin typeface="Courier New" pitchFamily="49" charset="0"/>
              </a:rPr>
              <a:t>root.key</a:t>
            </a:r>
            <a:r>
              <a:rPr lang="en-US" sz="2000" dirty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ourier New" pitchFamily="49" charset="0"/>
              </a:rPr>
              <a:t>    root = </a:t>
            </a:r>
            <a:r>
              <a:rPr lang="en-US" sz="2000" dirty="0" err="1">
                <a:latin typeface="Courier New" pitchFamily="49" charset="0"/>
              </a:rPr>
              <a:t>root.right</a:t>
            </a:r>
            <a:r>
              <a:rPr lang="en-US" sz="2000" dirty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ourier New" pitchFamily="49" charset="0"/>
              </a:rPr>
              <a:t> }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>
                <a:latin typeface="Courier New" pitchFamily="49" charset="0"/>
              </a:rPr>
              <a:t>(root ==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return null</a:t>
            </a:r>
            <a:r>
              <a:rPr lang="en-US" sz="2000" dirty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 return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root.data</a:t>
            </a:r>
            <a:r>
              <a:rPr lang="en-US" sz="2000" dirty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ourier New" pitchFamily="49" charset="0"/>
              </a:rPr>
              <a:t>}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17A635E-DE31-0F4E-AE4B-53BBE41E83FA}"/>
              </a:ext>
            </a:extLst>
          </p:cNvPr>
          <p:cNvGrpSpPr/>
          <p:nvPr/>
        </p:nvGrpSpPr>
        <p:grpSpPr>
          <a:xfrm>
            <a:off x="1676398" y="1600200"/>
            <a:ext cx="3276602" cy="3603889"/>
            <a:chOff x="2171700" y="1600200"/>
            <a:chExt cx="2781300" cy="3059113"/>
          </a:xfrm>
        </p:grpSpPr>
        <p:sp>
          <p:nvSpPr>
            <p:cNvPr id="26" name="Oval 5">
              <a:extLst>
                <a:ext uri="{FF2B5EF4-FFF2-40B4-BE49-F238E27FC236}">
                  <a16:creationId xmlns:a16="http://schemas.microsoft.com/office/drawing/2014/main" id="{37E109F6-1CCC-0641-BA1B-D15A4212BB5D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305300" y="3378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20</a:t>
              </a:r>
            </a:p>
          </p:txBody>
        </p:sp>
        <p:sp>
          <p:nvSpPr>
            <p:cNvPr id="27" name="Oval 6">
              <a:extLst>
                <a:ext uri="{FF2B5EF4-FFF2-40B4-BE49-F238E27FC236}">
                  <a16:creationId xmlns:a16="http://schemas.microsoft.com/office/drawing/2014/main" id="{30D3BD9C-C332-2D4B-8D24-B7C33D408940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144838" y="3378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28" name="Oval 7">
              <a:extLst>
                <a:ext uri="{FF2B5EF4-FFF2-40B4-BE49-F238E27FC236}">
                  <a16:creationId xmlns:a16="http://schemas.microsoft.com/office/drawing/2014/main" id="{BF5AA911-4638-1441-9A61-97681058E370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171700" y="3378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29" name="Oval 8">
              <a:extLst>
                <a:ext uri="{FF2B5EF4-FFF2-40B4-BE49-F238E27FC236}">
                  <a16:creationId xmlns:a16="http://schemas.microsoft.com/office/drawing/2014/main" id="{6E0B3C76-BCE7-DC47-A29E-D3014F007112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1900" y="2489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15</a:t>
              </a:r>
            </a:p>
          </p:txBody>
        </p:sp>
        <p:sp>
          <p:nvSpPr>
            <p:cNvPr id="30" name="Oval 9">
              <a:extLst>
                <a:ext uri="{FF2B5EF4-FFF2-40B4-BE49-F238E27FC236}">
                  <a16:creationId xmlns:a16="http://schemas.microsoft.com/office/drawing/2014/main" id="{D2526143-1E9B-A64E-94B5-0C5E2FEA30B7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611438" y="2489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31" name="Oval 10">
              <a:extLst>
                <a:ext uri="{FF2B5EF4-FFF2-40B4-BE49-F238E27FC236}">
                  <a16:creationId xmlns:a16="http://schemas.microsoft.com/office/drawing/2014/main" id="{6B5D6D9D-A12D-3F47-8F95-B666C820B696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162300" y="1600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12</a:t>
              </a:r>
            </a:p>
          </p:txBody>
        </p:sp>
        <p:cxnSp>
          <p:nvCxnSpPr>
            <p:cNvPr id="32" name="AutoShape 11">
              <a:extLst>
                <a:ext uri="{FF2B5EF4-FFF2-40B4-BE49-F238E27FC236}">
                  <a16:creationId xmlns:a16="http://schemas.microsoft.com/office/drawing/2014/main" id="{69653CA3-FFF4-4D43-ACD0-9CE835AEEFDE}"/>
                </a:ext>
              </a:extLst>
            </p:cNvPr>
            <p:cNvCxnSpPr>
              <a:cxnSpLocks noChangeShapeType="1"/>
              <a:stCxn id="31" idx="3"/>
              <a:endCxn id="30" idx="0"/>
            </p:cNvCxnSpPr>
            <p:nvPr>
              <p:custDataLst>
                <p:tags r:id="rId9"/>
              </p:custDataLst>
            </p:nvPr>
          </p:nvCxnSpPr>
          <p:spPr bwMode="auto">
            <a:xfrm rot="5400000">
              <a:off x="2728120" y="1999457"/>
              <a:ext cx="563562" cy="415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3" name="AutoShape 12">
              <a:extLst>
                <a:ext uri="{FF2B5EF4-FFF2-40B4-BE49-F238E27FC236}">
                  <a16:creationId xmlns:a16="http://schemas.microsoft.com/office/drawing/2014/main" id="{3AF1366B-9FF1-3C46-BF4A-F8E4CB8BE9E7}"/>
                </a:ext>
              </a:extLst>
            </p:cNvPr>
            <p:cNvCxnSpPr>
              <a:cxnSpLocks noChangeShapeType="1"/>
              <a:stCxn id="31" idx="5"/>
              <a:endCxn id="29" idx="0"/>
            </p:cNvCxnSpPr>
            <p:nvPr>
              <p:custDataLst>
                <p:tags r:id="rId10"/>
              </p:custDataLst>
            </p:nvPr>
          </p:nvCxnSpPr>
          <p:spPr bwMode="auto">
            <a:xfrm rot="16200000" flipH="1">
              <a:off x="3443288" y="1970088"/>
              <a:ext cx="563562" cy="4746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4" name="AutoShape 13">
              <a:extLst>
                <a:ext uri="{FF2B5EF4-FFF2-40B4-BE49-F238E27FC236}">
                  <a16:creationId xmlns:a16="http://schemas.microsoft.com/office/drawing/2014/main" id="{666BF707-E53B-1245-A1ED-3CD4B40D5803}"/>
                </a:ext>
              </a:extLst>
            </p:cNvPr>
            <p:cNvCxnSpPr>
              <a:cxnSpLocks noChangeShapeType="1"/>
              <a:stCxn id="29" idx="5"/>
              <a:endCxn id="26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4097338" y="28336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5" name="AutoShape 14">
              <a:extLst>
                <a:ext uri="{FF2B5EF4-FFF2-40B4-BE49-F238E27FC236}">
                  <a16:creationId xmlns:a16="http://schemas.microsoft.com/office/drawing/2014/main" id="{99D6A8BA-F1E9-974F-93B9-64C171F423FC}"/>
                </a:ext>
              </a:extLst>
            </p:cNvPr>
            <p:cNvCxnSpPr>
              <a:cxnSpLocks noChangeShapeType="1"/>
              <a:stCxn id="30" idx="3"/>
              <a:endCxn id="28" idx="0"/>
            </p:cNvCxnSpPr>
            <p:nvPr>
              <p:custDataLst>
                <p:tags r:id="rId12"/>
              </p:custDataLst>
            </p:nvPr>
          </p:nvCxnSpPr>
          <p:spPr bwMode="auto">
            <a:xfrm rot="5400000">
              <a:off x="2232819" y="2944019"/>
              <a:ext cx="563562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6" name="AutoShape 15">
              <a:extLst>
                <a:ext uri="{FF2B5EF4-FFF2-40B4-BE49-F238E27FC236}">
                  <a16:creationId xmlns:a16="http://schemas.microsoft.com/office/drawing/2014/main" id="{728888E9-9A3F-154D-9758-07DC85334521}"/>
                </a:ext>
              </a:extLst>
            </p:cNvPr>
            <p:cNvCxnSpPr>
              <a:cxnSpLocks noChangeShapeType="1"/>
              <a:stCxn id="30" idx="5"/>
              <a:endCxn id="2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2936876" y="28336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7" name="Oval 16">
              <a:extLst>
                <a:ext uri="{FF2B5EF4-FFF2-40B4-BE49-F238E27FC236}">
                  <a16:creationId xmlns:a16="http://schemas.microsoft.com/office/drawing/2014/main" id="{57413DD1-D00D-9E42-AA4F-BECAD62EB99A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572000" y="4267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30</a:t>
              </a:r>
            </a:p>
          </p:txBody>
        </p:sp>
        <p:cxnSp>
          <p:nvCxnSpPr>
            <p:cNvPr id="38" name="AutoShape 17">
              <a:extLst>
                <a:ext uri="{FF2B5EF4-FFF2-40B4-BE49-F238E27FC236}">
                  <a16:creationId xmlns:a16="http://schemas.microsoft.com/office/drawing/2014/main" id="{A9560FA2-89A8-8040-9017-21A1E80A049F}"/>
                </a:ext>
              </a:extLst>
            </p:cNvPr>
            <p:cNvCxnSpPr>
              <a:cxnSpLocks noChangeShapeType="1"/>
              <a:stCxn id="26" idx="5"/>
              <a:endCxn id="37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4630738" y="37226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9" name="Oval 18">
              <a:extLst>
                <a:ext uri="{FF2B5EF4-FFF2-40B4-BE49-F238E27FC236}">
                  <a16:creationId xmlns:a16="http://schemas.microsoft.com/office/drawing/2014/main" id="{35C4AC76-A9D4-BA44-B610-7A41AEBC18A4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878138" y="4267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</a:p>
          </p:txBody>
        </p:sp>
        <p:cxnSp>
          <p:nvCxnSpPr>
            <p:cNvPr id="40" name="AutoShape 19">
              <a:extLst>
                <a:ext uri="{FF2B5EF4-FFF2-40B4-BE49-F238E27FC236}">
                  <a16:creationId xmlns:a16="http://schemas.microsoft.com/office/drawing/2014/main" id="{F16D84C9-4A14-114A-BF68-88EB5FA92F0C}"/>
                </a:ext>
              </a:extLst>
            </p:cNvPr>
            <p:cNvCxnSpPr>
              <a:cxnSpLocks noChangeShapeType="1"/>
              <a:stCxn id="27" idx="3"/>
              <a:endCxn id="39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3068638" y="37226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1" name="Oval 20">
              <a:extLst>
                <a:ext uri="{FF2B5EF4-FFF2-40B4-BE49-F238E27FC236}">
                  <a16:creationId xmlns:a16="http://schemas.microsoft.com/office/drawing/2014/main" id="{15CF9344-8E79-6A47-AD2F-AF0C78E8EF29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038600" y="425926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17</a:t>
              </a:r>
            </a:p>
          </p:txBody>
        </p:sp>
        <p:cxnSp>
          <p:nvCxnSpPr>
            <p:cNvPr id="42" name="AutoShape 21">
              <a:extLst>
                <a:ext uri="{FF2B5EF4-FFF2-40B4-BE49-F238E27FC236}">
                  <a16:creationId xmlns:a16="http://schemas.microsoft.com/office/drawing/2014/main" id="{1B2BF983-F8D8-E649-B8F4-66140CBDE635}"/>
                </a:ext>
              </a:extLst>
            </p:cNvPr>
            <p:cNvCxnSpPr>
              <a:cxnSpLocks noChangeShapeType="1"/>
              <a:stCxn id="26" idx="3"/>
              <a:endCxn id="41" idx="0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4229101" y="3722689"/>
              <a:ext cx="131763" cy="5175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3" name="Oval 24">
              <a:extLst>
                <a:ext uri="{FF2B5EF4-FFF2-40B4-BE49-F238E27FC236}">
                  <a16:creationId xmlns:a16="http://schemas.microsoft.com/office/drawing/2014/main" id="{CE775954-3141-7946-ACBD-837F5820FEEC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390900" y="427831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cxnSp>
          <p:nvCxnSpPr>
            <p:cNvPr id="44" name="AutoShape 25">
              <a:extLst>
                <a:ext uri="{FF2B5EF4-FFF2-40B4-BE49-F238E27FC236}">
                  <a16:creationId xmlns:a16="http://schemas.microsoft.com/office/drawing/2014/main" id="{CC26AC2D-FD1E-0049-BCA9-3980BCCCC60A}"/>
                </a:ext>
              </a:extLst>
            </p:cNvPr>
            <p:cNvCxnSpPr>
              <a:cxnSpLocks noChangeShapeType="1"/>
              <a:endCxn id="43" idx="0"/>
            </p:cNvCxnSpPr>
            <p:nvPr>
              <p:custDataLst>
                <p:tags r:id="rId21"/>
              </p:custDataLst>
            </p:nvPr>
          </p:nvCxnSpPr>
          <p:spPr bwMode="auto">
            <a:xfrm>
              <a:off x="3449638" y="3733801"/>
              <a:ext cx="131762" cy="5254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D2B5C1-219E-D644-8B78-4C0E2D571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F92CFF-6F0E-DF43-978F-B4151F6DD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914F0-691C-C749-A554-6F40B237D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 (can be) frustrating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33E66-243F-FF4C-8391-0E2B0843E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1296"/>
            <a:ext cx="9541042" cy="4755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But that is part of being an expert programmer! (And the 3 seconds of feeling awesome after you figure it out)</a:t>
            </a:r>
          </a:p>
          <a:p>
            <a:pPr marL="0" indent="0">
              <a:buNone/>
            </a:pPr>
            <a:r>
              <a:rPr lang="en-US" sz="2400" dirty="0"/>
              <a:t>Expert Programmer duties include:</a:t>
            </a:r>
          </a:p>
          <a:p>
            <a:r>
              <a:rPr lang="en-US" sz="2400" dirty="0"/>
              <a:t>Writing expert level bugs</a:t>
            </a:r>
          </a:p>
          <a:p>
            <a:r>
              <a:rPr lang="en-US" sz="2400" dirty="0"/>
              <a:t>Removing expert level bugs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Strategies Include:</a:t>
            </a:r>
          </a:p>
          <a:p>
            <a:r>
              <a:rPr lang="en-US" sz="2400" dirty="0"/>
              <a:t>Stare and Hope</a:t>
            </a:r>
          </a:p>
          <a:p>
            <a:r>
              <a:rPr lang="en-US" sz="2400" dirty="0"/>
              <a:t>”Shotgun” debugging</a:t>
            </a:r>
          </a:p>
          <a:p>
            <a:r>
              <a:rPr lang="en-US" sz="2400" b="1" dirty="0"/>
              <a:t>Other (SEE COURSE WEBSITE HANDOUT!)</a:t>
            </a:r>
          </a:p>
        </p:txBody>
      </p:sp>
      <p:pic>
        <p:nvPicPr>
          <p:cNvPr id="3074" name="Picture 2" descr="15,076 Hoping Photos - Free &amp; Royalty-Free Stock Photos from Dreamstime">
            <a:extLst>
              <a:ext uri="{FF2B5EF4-FFF2-40B4-BE49-F238E27FC236}">
                <a16:creationId xmlns:a16="http://schemas.microsoft.com/office/drawing/2014/main" id="{8FAB0908-F5FD-AE46-9D86-2EFF2B48E7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35516" y="4411828"/>
            <a:ext cx="2733842" cy="153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A1CAF66-349C-EE4E-9E5B-3B6F4FA57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AFE02D-00B3-8142-ACA4-1AB6A6E7F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9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“finding operations”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Find </a:t>
            </a:r>
            <a:r>
              <a:rPr lang="en-US" i="1" dirty="0"/>
              <a:t>minimum</a:t>
            </a:r>
            <a:r>
              <a:rPr lang="en-US" dirty="0"/>
              <a:t> node</a:t>
            </a:r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dirty="0"/>
              <a:t>Find </a:t>
            </a:r>
            <a:r>
              <a:rPr lang="en-US" i="1" dirty="0"/>
              <a:t>maximum</a:t>
            </a:r>
            <a:r>
              <a:rPr lang="en-US" dirty="0"/>
              <a:t> node</a:t>
            </a:r>
          </a:p>
          <a:p>
            <a:endParaRPr lang="en-US" sz="3600" dirty="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B80473C-82C0-944E-BB9E-A71D99CD563C}"/>
              </a:ext>
            </a:extLst>
          </p:cNvPr>
          <p:cNvGrpSpPr/>
          <p:nvPr/>
        </p:nvGrpSpPr>
        <p:grpSpPr>
          <a:xfrm>
            <a:off x="6972299" y="1600200"/>
            <a:ext cx="3276602" cy="3603889"/>
            <a:chOff x="2171700" y="1600200"/>
            <a:chExt cx="2781300" cy="3059113"/>
          </a:xfrm>
        </p:grpSpPr>
        <p:sp>
          <p:nvSpPr>
            <p:cNvPr id="28" name="Oval 5">
              <a:extLst>
                <a:ext uri="{FF2B5EF4-FFF2-40B4-BE49-F238E27FC236}">
                  <a16:creationId xmlns:a16="http://schemas.microsoft.com/office/drawing/2014/main" id="{1B89AB78-17B7-C145-B6BC-9A3E5A880BD0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305300" y="3378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20</a:t>
              </a:r>
            </a:p>
          </p:txBody>
        </p:sp>
        <p:sp>
          <p:nvSpPr>
            <p:cNvPr id="29" name="Oval 6">
              <a:extLst>
                <a:ext uri="{FF2B5EF4-FFF2-40B4-BE49-F238E27FC236}">
                  <a16:creationId xmlns:a16="http://schemas.microsoft.com/office/drawing/2014/main" id="{65DD6474-9E15-BD4D-8629-2F6A15336928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144838" y="3378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30" name="Oval 7">
              <a:extLst>
                <a:ext uri="{FF2B5EF4-FFF2-40B4-BE49-F238E27FC236}">
                  <a16:creationId xmlns:a16="http://schemas.microsoft.com/office/drawing/2014/main" id="{3CBC36B8-96AF-844A-8232-9ACA430ADE9C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171700" y="3378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31" name="Oval 8">
              <a:extLst>
                <a:ext uri="{FF2B5EF4-FFF2-40B4-BE49-F238E27FC236}">
                  <a16:creationId xmlns:a16="http://schemas.microsoft.com/office/drawing/2014/main" id="{2EFFC065-B562-654E-9340-E56A1EA27E5C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771900" y="2489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15</a:t>
              </a:r>
            </a:p>
          </p:txBody>
        </p:sp>
        <p:sp>
          <p:nvSpPr>
            <p:cNvPr id="32" name="Oval 9">
              <a:extLst>
                <a:ext uri="{FF2B5EF4-FFF2-40B4-BE49-F238E27FC236}">
                  <a16:creationId xmlns:a16="http://schemas.microsoft.com/office/drawing/2014/main" id="{8300BBFE-19A6-E049-88D8-F34DAE364817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611438" y="2489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33" name="Oval 10">
              <a:extLst>
                <a:ext uri="{FF2B5EF4-FFF2-40B4-BE49-F238E27FC236}">
                  <a16:creationId xmlns:a16="http://schemas.microsoft.com/office/drawing/2014/main" id="{76023286-A730-6F4A-B235-C68DCDD5B1EC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162300" y="1600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12</a:t>
              </a:r>
            </a:p>
          </p:txBody>
        </p:sp>
        <p:cxnSp>
          <p:nvCxnSpPr>
            <p:cNvPr id="34" name="AutoShape 11">
              <a:extLst>
                <a:ext uri="{FF2B5EF4-FFF2-40B4-BE49-F238E27FC236}">
                  <a16:creationId xmlns:a16="http://schemas.microsoft.com/office/drawing/2014/main" id="{660CD916-60A2-7447-A205-D756B9B1B48E}"/>
                </a:ext>
              </a:extLst>
            </p:cNvPr>
            <p:cNvCxnSpPr>
              <a:cxnSpLocks noChangeShapeType="1"/>
              <a:stCxn id="33" idx="3"/>
              <a:endCxn id="32" idx="0"/>
            </p:cNvCxnSpPr>
            <p:nvPr>
              <p:custDataLst>
                <p:tags r:id="rId7"/>
              </p:custDataLst>
            </p:nvPr>
          </p:nvCxnSpPr>
          <p:spPr bwMode="auto">
            <a:xfrm rot="5400000">
              <a:off x="2728120" y="1999457"/>
              <a:ext cx="563562" cy="415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5" name="AutoShape 12">
              <a:extLst>
                <a:ext uri="{FF2B5EF4-FFF2-40B4-BE49-F238E27FC236}">
                  <a16:creationId xmlns:a16="http://schemas.microsoft.com/office/drawing/2014/main" id="{1E458331-5FC1-C148-BED6-B12EDD02197D}"/>
                </a:ext>
              </a:extLst>
            </p:cNvPr>
            <p:cNvCxnSpPr>
              <a:cxnSpLocks noChangeShapeType="1"/>
              <a:stCxn id="33" idx="5"/>
              <a:endCxn id="31" idx="0"/>
            </p:cNvCxnSpPr>
            <p:nvPr>
              <p:custDataLst>
                <p:tags r:id="rId8"/>
              </p:custDataLst>
            </p:nvPr>
          </p:nvCxnSpPr>
          <p:spPr bwMode="auto">
            <a:xfrm rot="16200000" flipH="1">
              <a:off x="3443288" y="1970088"/>
              <a:ext cx="563562" cy="4746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6" name="AutoShape 13">
              <a:extLst>
                <a:ext uri="{FF2B5EF4-FFF2-40B4-BE49-F238E27FC236}">
                  <a16:creationId xmlns:a16="http://schemas.microsoft.com/office/drawing/2014/main" id="{4CB656B4-FE8C-B244-80CF-184DE82CE74C}"/>
                </a:ext>
              </a:extLst>
            </p:cNvPr>
            <p:cNvCxnSpPr>
              <a:cxnSpLocks noChangeShapeType="1"/>
              <a:stCxn id="31" idx="5"/>
              <a:endCxn id="28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97338" y="28336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7" name="AutoShape 14">
              <a:extLst>
                <a:ext uri="{FF2B5EF4-FFF2-40B4-BE49-F238E27FC236}">
                  <a16:creationId xmlns:a16="http://schemas.microsoft.com/office/drawing/2014/main" id="{91EA81E0-8C97-D046-A974-32D34CFA9AE0}"/>
                </a:ext>
              </a:extLst>
            </p:cNvPr>
            <p:cNvCxnSpPr>
              <a:cxnSpLocks noChangeShapeType="1"/>
              <a:stCxn id="32" idx="3"/>
              <a:endCxn id="30" idx="0"/>
            </p:cNvCxnSpPr>
            <p:nvPr>
              <p:custDataLst>
                <p:tags r:id="rId10"/>
              </p:custDataLst>
            </p:nvPr>
          </p:nvCxnSpPr>
          <p:spPr bwMode="auto">
            <a:xfrm rot="5400000">
              <a:off x="2232819" y="2944019"/>
              <a:ext cx="563562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8" name="AutoShape 15">
              <a:extLst>
                <a:ext uri="{FF2B5EF4-FFF2-40B4-BE49-F238E27FC236}">
                  <a16:creationId xmlns:a16="http://schemas.microsoft.com/office/drawing/2014/main" id="{F0D48BC8-1B8E-B644-8F0C-766C03A9762A}"/>
                </a:ext>
              </a:extLst>
            </p:cNvPr>
            <p:cNvCxnSpPr>
              <a:cxnSpLocks noChangeShapeType="1"/>
              <a:stCxn id="32" idx="5"/>
              <a:endCxn id="29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2936876" y="28336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9" name="Oval 16">
              <a:extLst>
                <a:ext uri="{FF2B5EF4-FFF2-40B4-BE49-F238E27FC236}">
                  <a16:creationId xmlns:a16="http://schemas.microsoft.com/office/drawing/2014/main" id="{8FCBE34A-6E5C-5842-A8E1-9CB79AD05CDF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72000" y="4267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30</a:t>
              </a:r>
            </a:p>
          </p:txBody>
        </p:sp>
        <p:cxnSp>
          <p:nvCxnSpPr>
            <p:cNvPr id="40" name="AutoShape 17">
              <a:extLst>
                <a:ext uri="{FF2B5EF4-FFF2-40B4-BE49-F238E27FC236}">
                  <a16:creationId xmlns:a16="http://schemas.microsoft.com/office/drawing/2014/main" id="{EE84712D-D6D5-F747-ABCC-86A33388B7A5}"/>
                </a:ext>
              </a:extLst>
            </p:cNvPr>
            <p:cNvCxnSpPr>
              <a:cxnSpLocks noChangeShapeType="1"/>
              <a:stCxn id="28" idx="5"/>
              <a:endCxn id="39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630738" y="37226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1" name="Oval 18">
              <a:extLst>
                <a:ext uri="{FF2B5EF4-FFF2-40B4-BE49-F238E27FC236}">
                  <a16:creationId xmlns:a16="http://schemas.microsoft.com/office/drawing/2014/main" id="{2E1A3918-014F-DB4C-AED7-DA6263CB88CC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878138" y="4267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</a:p>
          </p:txBody>
        </p:sp>
        <p:cxnSp>
          <p:nvCxnSpPr>
            <p:cNvPr id="42" name="AutoShape 19">
              <a:extLst>
                <a:ext uri="{FF2B5EF4-FFF2-40B4-BE49-F238E27FC236}">
                  <a16:creationId xmlns:a16="http://schemas.microsoft.com/office/drawing/2014/main" id="{4DDE70F2-39F5-4E42-9E28-CD1E53DF8A08}"/>
                </a:ext>
              </a:extLst>
            </p:cNvPr>
            <p:cNvCxnSpPr>
              <a:cxnSpLocks noChangeShapeType="1"/>
              <a:stCxn id="29" idx="3"/>
              <a:endCxn id="41" idx="0"/>
            </p:cNvCxnSpPr>
            <p:nvPr>
              <p:custDataLst>
                <p:tags r:id="rId15"/>
              </p:custDataLst>
            </p:nvPr>
          </p:nvCxnSpPr>
          <p:spPr bwMode="auto">
            <a:xfrm flipH="1">
              <a:off x="3068638" y="37226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3" name="Oval 20">
              <a:extLst>
                <a:ext uri="{FF2B5EF4-FFF2-40B4-BE49-F238E27FC236}">
                  <a16:creationId xmlns:a16="http://schemas.microsoft.com/office/drawing/2014/main" id="{F24A8B5C-D8E9-7947-8D9C-7DB3BA1F776B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038600" y="425926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17</a:t>
              </a:r>
            </a:p>
          </p:txBody>
        </p:sp>
        <p:cxnSp>
          <p:nvCxnSpPr>
            <p:cNvPr id="44" name="AutoShape 21">
              <a:extLst>
                <a:ext uri="{FF2B5EF4-FFF2-40B4-BE49-F238E27FC236}">
                  <a16:creationId xmlns:a16="http://schemas.microsoft.com/office/drawing/2014/main" id="{7D1A8073-B29B-7C4F-AB4B-30AFF3FB69D0}"/>
                </a:ext>
              </a:extLst>
            </p:cNvPr>
            <p:cNvCxnSpPr>
              <a:cxnSpLocks noChangeShapeType="1"/>
              <a:stCxn id="28" idx="3"/>
              <a:endCxn id="43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4229101" y="3722689"/>
              <a:ext cx="131763" cy="5175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5" name="Oval 24">
              <a:extLst>
                <a:ext uri="{FF2B5EF4-FFF2-40B4-BE49-F238E27FC236}">
                  <a16:creationId xmlns:a16="http://schemas.microsoft.com/office/drawing/2014/main" id="{ED2878C8-2955-9A44-83EE-E7C5416AE0DF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390900" y="427831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cxnSp>
          <p:nvCxnSpPr>
            <p:cNvPr id="46" name="AutoShape 25">
              <a:extLst>
                <a:ext uri="{FF2B5EF4-FFF2-40B4-BE49-F238E27FC236}">
                  <a16:creationId xmlns:a16="http://schemas.microsoft.com/office/drawing/2014/main" id="{5E67DE30-464D-4542-B9BA-510BC40CFB74}"/>
                </a:ext>
              </a:extLst>
            </p:cNvPr>
            <p:cNvCxnSpPr>
              <a:cxnSpLocks noChangeShapeType="1"/>
              <a:endCxn id="45" idx="0"/>
            </p:cNvCxnSpPr>
            <p:nvPr>
              <p:custDataLst>
                <p:tags r:id="rId19"/>
              </p:custDataLst>
            </p:nvPr>
          </p:nvCxnSpPr>
          <p:spPr bwMode="auto">
            <a:xfrm>
              <a:off x="3449638" y="3733801"/>
              <a:ext cx="131762" cy="5254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E4408-CA0F-E443-9C5E-2618B96EA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D0C405-A25C-744E-A27B-0159921AA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0593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in BST</a:t>
            </a:r>
          </a:p>
        </p:txBody>
      </p:sp>
      <p:sp>
        <p:nvSpPr>
          <p:cNvPr id="6" name="Text Box 2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771775" y="1295400"/>
            <a:ext cx="233269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Courier New" pitchFamily="49" charset="0"/>
                <a:cs typeface="Courier New" pitchFamily="49" charset="0"/>
              </a:rPr>
              <a:t>insert(13)</a:t>
            </a:r>
          </a:p>
          <a:p>
            <a:r>
              <a:rPr lang="en-US" sz="2800" dirty="0">
                <a:latin typeface="Courier New" pitchFamily="49" charset="0"/>
                <a:cs typeface="Courier New" pitchFamily="49" charset="0"/>
              </a:rPr>
              <a:t>insert(8)</a:t>
            </a:r>
          </a:p>
          <a:p>
            <a:r>
              <a:rPr lang="en-US" sz="2800" dirty="0">
                <a:latin typeface="Courier New" pitchFamily="49" charset="0"/>
                <a:cs typeface="Courier New" pitchFamily="49" charset="0"/>
              </a:rPr>
              <a:t>insert(31)</a:t>
            </a:r>
          </a:p>
        </p:txBody>
      </p:sp>
      <p:sp>
        <p:nvSpPr>
          <p:cNvPr id="7" name="Text Box 2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771775" y="3568025"/>
            <a:ext cx="4423611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/>
              <a:t>(New) insertions happen only at leaves – easy!</a:t>
            </a:r>
          </a:p>
          <a:p>
            <a:pPr>
              <a:defRPr/>
            </a:pPr>
            <a:endParaRPr lang="en-US" sz="2800" dirty="0"/>
          </a:p>
          <a:p>
            <a:pPr marL="457200" indent="-457200">
              <a:buFontTx/>
              <a:buAutoNum type="arabicPeriod"/>
              <a:defRPr/>
            </a:pPr>
            <a:r>
              <a:rPr lang="en-US" sz="2800" dirty="0"/>
              <a:t>Find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800" dirty="0"/>
              <a:t>Create a new node</a:t>
            </a:r>
          </a:p>
        </p:txBody>
      </p:sp>
      <p:sp>
        <p:nvSpPr>
          <p:cNvPr id="8" name="Oval 3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181600" y="307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9" name="Oval 4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307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10" name="Oval 5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1981200" y="307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" name="Oval 6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648200" y="218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12" name="Oval 7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514600" y="218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3" name="Oval 8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3581400" y="129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14" name="AutoShape 9"/>
          <p:cNvCxnSpPr>
            <a:cxnSpLocks noChangeShapeType="1"/>
            <a:stCxn id="13" idx="3"/>
            <a:endCxn id="12" idx="0"/>
          </p:cNvCxnSpPr>
          <p:nvPr>
            <p:custDataLst>
              <p:tags r:id="rId9"/>
            </p:custDataLst>
          </p:nvPr>
        </p:nvCxnSpPr>
        <p:spPr bwMode="auto">
          <a:xfrm flipH="1">
            <a:off x="2705101" y="1639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10"/>
          <p:cNvCxnSpPr>
            <a:cxnSpLocks noChangeShapeType="1"/>
            <a:stCxn id="13" idx="5"/>
            <a:endCxn id="11" idx="0"/>
          </p:cNvCxnSpPr>
          <p:nvPr>
            <p:custDataLst>
              <p:tags r:id="rId10"/>
            </p:custDataLst>
          </p:nvPr>
        </p:nvCxnSpPr>
        <p:spPr bwMode="auto">
          <a:xfrm>
            <a:off x="3906838" y="1639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1"/>
          <p:cNvCxnSpPr>
            <a:cxnSpLocks noChangeShapeType="1"/>
            <a:stCxn id="11" idx="5"/>
            <a:endCxn id="8" idx="0"/>
          </p:cNvCxnSpPr>
          <p:nvPr>
            <p:custDataLst>
              <p:tags r:id="rId11"/>
            </p:custDataLst>
          </p:nvPr>
        </p:nvCxnSpPr>
        <p:spPr bwMode="auto">
          <a:xfrm>
            <a:off x="4973638" y="2528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12"/>
          <p:cNvCxnSpPr>
            <a:cxnSpLocks noChangeShapeType="1"/>
            <a:stCxn id="12" idx="3"/>
            <a:endCxn id="10" idx="0"/>
          </p:cNvCxnSpPr>
          <p:nvPr>
            <p:custDataLst>
              <p:tags r:id="rId12"/>
            </p:custDataLst>
          </p:nvPr>
        </p:nvCxnSpPr>
        <p:spPr bwMode="auto">
          <a:xfrm flipH="1">
            <a:off x="2171701" y="2528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13"/>
          <p:cNvCxnSpPr>
            <a:cxnSpLocks noChangeShapeType="1"/>
            <a:stCxn id="12" idx="5"/>
            <a:endCxn id="9" idx="0"/>
          </p:cNvCxnSpPr>
          <p:nvPr>
            <p:custDataLst>
              <p:tags r:id="rId13"/>
            </p:custDataLst>
          </p:nvPr>
        </p:nvCxnSpPr>
        <p:spPr bwMode="auto">
          <a:xfrm>
            <a:off x="2840038" y="2528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" name="Oval 14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5448300" y="3962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30</a:t>
            </a:r>
          </a:p>
        </p:txBody>
      </p:sp>
      <p:cxnSp>
        <p:nvCxnSpPr>
          <p:cNvPr id="20" name="AutoShape 15"/>
          <p:cNvCxnSpPr>
            <a:cxnSpLocks noChangeShapeType="1"/>
            <a:stCxn id="8" idx="5"/>
            <a:endCxn id="19" idx="0"/>
          </p:cNvCxnSpPr>
          <p:nvPr>
            <p:custDataLst>
              <p:tags r:id="rId15"/>
            </p:custDataLst>
          </p:nvPr>
        </p:nvCxnSpPr>
        <p:spPr bwMode="auto">
          <a:xfrm>
            <a:off x="5507038" y="3417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" name="Oval 16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2781300" y="3962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2" name="AutoShape 17"/>
          <p:cNvCxnSpPr>
            <a:cxnSpLocks noChangeShapeType="1"/>
            <a:stCxn id="9" idx="3"/>
            <a:endCxn id="21" idx="0"/>
          </p:cNvCxnSpPr>
          <p:nvPr>
            <p:custDataLst>
              <p:tags r:id="rId17"/>
            </p:custDataLst>
          </p:nvPr>
        </p:nvCxnSpPr>
        <p:spPr bwMode="auto">
          <a:xfrm flipH="1">
            <a:off x="2971801" y="3417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Oval 18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4914900" y="39544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17</a:t>
            </a:r>
          </a:p>
        </p:txBody>
      </p:sp>
      <p:cxnSp>
        <p:nvCxnSpPr>
          <p:cNvPr id="24" name="AutoShape 19"/>
          <p:cNvCxnSpPr>
            <a:cxnSpLocks noChangeShapeType="1"/>
            <a:stCxn id="8" idx="3"/>
            <a:endCxn id="23" idx="0"/>
          </p:cNvCxnSpPr>
          <p:nvPr>
            <p:custDataLst>
              <p:tags r:id="rId19"/>
            </p:custDataLst>
          </p:nvPr>
        </p:nvCxnSpPr>
        <p:spPr bwMode="auto">
          <a:xfrm flipH="1">
            <a:off x="5105401" y="3417889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" name="Oval 30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3294063" y="39735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6" name="AutoShape 31"/>
          <p:cNvCxnSpPr>
            <a:cxnSpLocks noChangeShapeType="1"/>
            <a:endCxn id="25" idx="0"/>
          </p:cNvCxnSpPr>
          <p:nvPr>
            <p:custDataLst>
              <p:tags r:id="rId21"/>
            </p:custDataLst>
          </p:nvPr>
        </p:nvCxnSpPr>
        <p:spPr bwMode="auto">
          <a:xfrm>
            <a:off x="3352801" y="3429001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49BA82-D1D1-1245-9B34-BCE5C5AB2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326C668E-9307-2340-90DF-BDE6135E0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434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Deletion in BST</a:t>
            </a:r>
          </a:p>
        </p:txBody>
      </p:sp>
      <p:sp>
        <p:nvSpPr>
          <p:cNvPr id="22548" name="Text Box 20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54918" y="5562132"/>
            <a:ext cx="45720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/>
                </a:solidFill>
              </a:rPr>
              <a:t>Why might deletion be harder than insertion?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0382D7C-D082-2D43-AF60-7BC734732DA6}"/>
              </a:ext>
            </a:extLst>
          </p:cNvPr>
          <p:cNvGrpSpPr/>
          <p:nvPr/>
        </p:nvGrpSpPr>
        <p:grpSpPr>
          <a:xfrm>
            <a:off x="3366655" y="1600200"/>
            <a:ext cx="4672445" cy="3714440"/>
            <a:chOff x="4191000" y="1600200"/>
            <a:chExt cx="3848100" cy="3059113"/>
          </a:xfrm>
        </p:grpSpPr>
        <p:sp>
          <p:nvSpPr>
            <p:cNvPr id="68610" name="Oval 3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7391400" y="3378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20</a:t>
              </a:r>
            </a:p>
          </p:txBody>
        </p:sp>
        <p:sp>
          <p:nvSpPr>
            <p:cNvPr id="68611" name="Oval 4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257800" y="3378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68612" name="Oval 5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191000" y="3378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68613" name="Oval 6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858000" y="2489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15</a:t>
              </a:r>
            </a:p>
          </p:txBody>
        </p:sp>
        <p:sp>
          <p:nvSpPr>
            <p:cNvPr id="68614" name="Oval 7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724400" y="2489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68615" name="Oval 8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791200" y="1600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12</a:t>
              </a:r>
            </a:p>
          </p:txBody>
        </p:sp>
        <p:cxnSp>
          <p:nvCxnSpPr>
            <p:cNvPr id="68616" name="AutoShape 9"/>
            <p:cNvCxnSpPr>
              <a:cxnSpLocks noChangeShapeType="1"/>
              <a:stCxn id="68615" idx="3"/>
              <a:endCxn id="68614" idx="0"/>
            </p:cNvCxnSpPr>
            <p:nvPr>
              <p:custDataLst>
                <p:tags r:id="rId9"/>
              </p:custDataLst>
            </p:nvPr>
          </p:nvCxnSpPr>
          <p:spPr bwMode="auto">
            <a:xfrm flipH="1">
              <a:off x="4914901" y="19446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8617" name="AutoShape 10"/>
            <p:cNvCxnSpPr>
              <a:cxnSpLocks noChangeShapeType="1"/>
              <a:stCxn id="68615" idx="5"/>
              <a:endCxn id="68613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6116638" y="19446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8618" name="AutoShape 11"/>
            <p:cNvCxnSpPr>
              <a:cxnSpLocks noChangeShapeType="1"/>
              <a:stCxn id="68613" idx="5"/>
              <a:endCxn id="68610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7183438" y="28336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8619" name="AutoShape 12"/>
            <p:cNvCxnSpPr>
              <a:cxnSpLocks noChangeShapeType="1"/>
              <a:stCxn id="68614" idx="3"/>
              <a:endCxn id="68612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4381501" y="28336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8620" name="AutoShape 13"/>
            <p:cNvCxnSpPr>
              <a:cxnSpLocks noChangeShapeType="1"/>
              <a:stCxn id="68614" idx="5"/>
              <a:endCxn id="68611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5049838" y="28336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8621" name="Oval 14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658100" y="4267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30</a:t>
              </a:r>
            </a:p>
          </p:txBody>
        </p:sp>
        <p:cxnSp>
          <p:nvCxnSpPr>
            <p:cNvPr id="68622" name="AutoShape 15"/>
            <p:cNvCxnSpPr>
              <a:cxnSpLocks noChangeShapeType="1"/>
              <a:stCxn id="68610" idx="5"/>
              <a:endCxn id="68621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7716838" y="37226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8623" name="Oval 16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991100" y="4267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</a:p>
          </p:txBody>
        </p:sp>
        <p:cxnSp>
          <p:nvCxnSpPr>
            <p:cNvPr id="68624" name="AutoShape 17"/>
            <p:cNvCxnSpPr>
              <a:cxnSpLocks noChangeShapeType="1"/>
              <a:stCxn id="68611" idx="3"/>
              <a:endCxn id="68623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5181601" y="37226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8625" name="Oval 18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124700" y="425926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17</a:t>
              </a:r>
            </a:p>
          </p:txBody>
        </p:sp>
        <p:cxnSp>
          <p:nvCxnSpPr>
            <p:cNvPr id="68626" name="AutoShape 19"/>
            <p:cNvCxnSpPr>
              <a:cxnSpLocks noChangeShapeType="1"/>
              <a:stCxn id="68610" idx="3"/>
              <a:endCxn id="68625" idx="0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7315201" y="3722689"/>
              <a:ext cx="131763" cy="5175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8628" name="Oval 22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503863" y="427831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cxnSp>
          <p:nvCxnSpPr>
            <p:cNvPr id="68629" name="AutoShape 23"/>
            <p:cNvCxnSpPr>
              <a:cxnSpLocks noChangeShapeType="1"/>
              <a:endCxn id="68628" idx="0"/>
            </p:cNvCxnSpPr>
            <p:nvPr>
              <p:custDataLst>
                <p:tags r:id="rId21"/>
              </p:custDataLst>
            </p:nvPr>
          </p:nvCxnSpPr>
          <p:spPr bwMode="auto">
            <a:xfrm>
              <a:off x="5562601" y="3733801"/>
              <a:ext cx="131763" cy="5254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0EA4DE-9FF8-FA49-A118-BBFC14D86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7FEA11-C84F-6143-B9C7-94061F80D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533400"/>
            <a:ext cx="9067800" cy="685800"/>
          </a:xfrm>
        </p:spPr>
        <p:txBody>
          <a:bodyPr/>
          <a:lstStyle/>
          <a:p>
            <a:pPr eaLnBrk="1" hangingPunct="1"/>
            <a:r>
              <a:rPr lang="en-US" dirty="0"/>
              <a:t>Deletion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390650"/>
            <a:ext cx="9169400" cy="5120986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Removing an item disrupts the tree structure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Basic idea: </a:t>
            </a:r>
          </a:p>
          <a:p>
            <a:pPr lvl="1" eaLnBrk="1" hangingPunct="1"/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/>
              <a:t> the node to be removed, </a:t>
            </a:r>
          </a:p>
          <a:p>
            <a:pPr lvl="1" eaLnBrk="1" hangingPunct="1"/>
            <a:r>
              <a:rPr lang="en-US" dirty="0"/>
              <a:t>Remove it</a:t>
            </a:r>
          </a:p>
          <a:p>
            <a:pPr lvl="1" eaLnBrk="1" hangingPunct="1"/>
            <a:r>
              <a:rPr lang="en-US" dirty="0"/>
              <a:t>“fix” the tree so that it is still a binary search tree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Three cases:</a:t>
            </a:r>
          </a:p>
          <a:p>
            <a:pPr lvl="1" eaLnBrk="1" hangingPunct="1"/>
            <a:r>
              <a:rPr lang="en-US" dirty="0"/>
              <a:t>node has no children (leaf)</a:t>
            </a:r>
          </a:p>
          <a:p>
            <a:pPr lvl="1" eaLnBrk="1" hangingPunct="1"/>
            <a:r>
              <a:rPr lang="en-US" dirty="0"/>
              <a:t>node has one child</a:t>
            </a:r>
          </a:p>
          <a:p>
            <a:pPr lvl="1" eaLnBrk="1" hangingPunct="1"/>
            <a:r>
              <a:rPr lang="en-US" dirty="0"/>
              <a:t>node has two children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6400FD-0B96-0A4D-9B67-1EA9558AB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611D7B-3867-9D4D-9DA1-C8B586B73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04800"/>
            <a:ext cx="9448800" cy="1143000"/>
          </a:xfrm>
        </p:spPr>
        <p:txBody>
          <a:bodyPr/>
          <a:lstStyle/>
          <a:p>
            <a:pPr eaLnBrk="1" hangingPunct="1"/>
            <a:r>
              <a:rPr lang="en-US" dirty="0"/>
              <a:t>Deletion – The Leaf Case</a:t>
            </a:r>
          </a:p>
        </p:txBody>
      </p:sp>
      <p:sp>
        <p:nvSpPr>
          <p:cNvPr id="72723" name="Text Box 20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48918" y="1600200"/>
            <a:ext cx="23326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Courier New" pitchFamily="49" charset="0"/>
                <a:cs typeface="Courier New" pitchFamily="49" charset="0"/>
              </a:rPr>
              <a:t>delete(17)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6F897566-A6C4-5047-B0CD-FE1749BED26F}"/>
              </a:ext>
            </a:extLst>
          </p:cNvPr>
          <p:cNvGrpSpPr/>
          <p:nvPr/>
        </p:nvGrpSpPr>
        <p:grpSpPr>
          <a:xfrm>
            <a:off x="3366655" y="1600200"/>
            <a:ext cx="4672445" cy="3714440"/>
            <a:chOff x="4191000" y="1600200"/>
            <a:chExt cx="3848100" cy="3059113"/>
          </a:xfrm>
        </p:grpSpPr>
        <p:sp>
          <p:nvSpPr>
            <p:cNvPr id="66" name="Oval 3">
              <a:extLst>
                <a:ext uri="{FF2B5EF4-FFF2-40B4-BE49-F238E27FC236}">
                  <a16:creationId xmlns:a16="http://schemas.microsoft.com/office/drawing/2014/main" id="{06B8F0D8-BC65-034C-A6BC-225C1B15984A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7391400" y="3378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20</a:t>
              </a:r>
            </a:p>
          </p:txBody>
        </p:sp>
        <p:sp>
          <p:nvSpPr>
            <p:cNvPr id="67" name="Oval 4">
              <a:extLst>
                <a:ext uri="{FF2B5EF4-FFF2-40B4-BE49-F238E27FC236}">
                  <a16:creationId xmlns:a16="http://schemas.microsoft.com/office/drawing/2014/main" id="{7AF89B6A-3524-354F-B487-4D2AD108E6E8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257800" y="3378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68" name="Oval 5">
              <a:extLst>
                <a:ext uri="{FF2B5EF4-FFF2-40B4-BE49-F238E27FC236}">
                  <a16:creationId xmlns:a16="http://schemas.microsoft.com/office/drawing/2014/main" id="{99E82CC0-766E-0641-A4C3-62A2DCF41476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191000" y="3378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69" name="Oval 6">
              <a:extLst>
                <a:ext uri="{FF2B5EF4-FFF2-40B4-BE49-F238E27FC236}">
                  <a16:creationId xmlns:a16="http://schemas.microsoft.com/office/drawing/2014/main" id="{2490E25B-BA19-034E-BACB-5C3243357D1A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858000" y="2489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15</a:t>
              </a:r>
            </a:p>
          </p:txBody>
        </p:sp>
        <p:sp>
          <p:nvSpPr>
            <p:cNvPr id="70" name="Oval 7">
              <a:extLst>
                <a:ext uri="{FF2B5EF4-FFF2-40B4-BE49-F238E27FC236}">
                  <a16:creationId xmlns:a16="http://schemas.microsoft.com/office/drawing/2014/main" id="{9ECFB8A8-8920-FA47-92D4-3D92FE3CFBB3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724400" y="2489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71" name="Oval 8">
              <a:extLst>
                <a:ext uri="{FF2B5EF4-FFF2-40B4-BE49-F238E27FC236}">
                  <a16:creationId xmlns:a16="http://schemas.microsoft.com/office/drawing/2014/main" id="{4A8F3EFC-0F4B-B240-8FBE-712D7523B88E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791200" y="1600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12</a:t>
              </a:r>
            </a:p>
          </p:txBody>
        </p:sp>
        <p:cxnSp>
          <p:nvCxnSpPr>
            <p:cNvPr id="72" name="AutoShape 9">
              <a:extLst>
                <a:ext uri="{FF2B5EF4-FFF2-40B4-BE49-F238E27FC236}">
                  <a16:creationId xmlns:a16="http://schemas.microsoft.com/office/drawing/2014/main" id="{5621232C-0E0F-8046-BF76-C3790F45C7C1}"/>
                </a:ext>
              </a:extLst>
            </p:cNvPr>
            <p:cNvCxnSpPr>
              <a:cxnSpLocks noChangeShapeType="1"/>
              <a:stCxn id="71" idx="3"/>
              <a:endCxn id="70" idx="0"/>
            </p:cNvCxnSpPr>
            <p:nvPr>
              <p:custDataLst>
                <p:tags r:id="rId9"/>
              </p:custDataLst>
            </p:nvPr>
          </p:nvCxnSpPr>
          <p:spPr bwMode="auto">
            <a:xfrm flipH="1">
              <a:off x="4914901" y="19446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3" name="AutoShape 10">
              <a:extLst>
                <a:ext uri="{FF2B5EF4-FFF2-40B4-BE49-F238E27FC236}">
                  <a16:creationId xmlns:a16="http://schemas.microsoft.com/office/drawing/2014/main" id="{61F638B7-C09C-2C49-9D47-1364D55FC558}"/>
                </a:ext>
              </a:extLst>
            </p:cNvPr>
            <p:cNvCxnSpPr>
              <a:cxnSpLocks noChangeShapeType="1"/>
              <a:stCxn id="71" idx="5"/>
              <a:endCxn id="69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6116638" y="19446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4" name="AutoShape 11">
              <a:extLst>
                <a:ext uri="{FF2B5EF4-FFF2-40B4-BE49-F238E27FC236}">
                  <a16:creationId xmlns:a16="http://schemas.microsoft.com/office/drawing/2014/main" id="{F75CE6DB-D8E6-AA49-BFC2-6E3FC64E4876}"/>
                </a:ext>
              </a:extLst>
            </p:cNvPr>
            <p:cNvCxnSpPr>
              <a:cxnSpLocks noChangeShapeType="1"/>
              <a:stCxn id="69" idx="5"/>
              <a:endCxn id="66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7183438" y="28336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5" name="AutoShape 12">
              <a:extLst>
                <a:ext uri="{FF2B5EF4-FFF2-40B4-BE49-F238E27FC236}">
                  <a16:creationId xmlns:a16="http://schemas.microsoft.com/office/drawing/2014/main" id="{467AA8EC-68E4-C542-9C63-8CAAE7993BA1}"/>
                </a:ext>
              </a:extLst>
            </p:cNvPr>
            <p:cNvCxnSpPr>
              <a:cxnSpLocks noChangeShapeType="1"/>
              <a:stCxn id="70" idx="3"/>
              <a:endCxn id="68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4381501" y="28336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6" name="AutoShape 13">
              <a:extLst>
                <a:ext uri="{FF2B5EF4-FFF2-40B4-BE49-F238E27FC236}">
                  <a16:creationId xmlns:a16="http://schemas.microsoft.com/office/drawing/2014/main" id="{21CADC87-7B4E-9C47-B2EE-D80C0E094F47}"/>
                </a:ext>
              </a:extLst>
            </p:cNvPr>
            <p:cNvCxnSpPr>
              <a:cxnSpLocks noChangeShapeType="1"/>
              <a:stCxn id="70" idx="5"/>
              <a:endCxn id="6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5049838" y="28336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7" name="Oval 14">
              <a:extLst>
                <a:ext uri="{FF2B5EF4-FFF2-40B4-BE49-F238E27FC236}">
                  <a16:creationId xmlns:a16="http://schemas.microsoft.com/office/drawing/2014/main" id="{686A0CA6-A13C-DA45-B033-7A04D597B8BA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658100" y="4267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30</a:t>
              </a:r>
            </a:p>
          </p:txBody>
        </p:sp>
        <p:cxnSp>
          <p:nvCxnSpPr>
            <p:cNvPr id="78" name="AutoShape 15">
              <a:extLst>
                <a:ext uri="{FF2B5EF4-FFF2-40B4-BE49-F238E27FC236}">
                  <a16:creationId xmlns:a16="http://schemas.microsoft.com/office/drawing/2014/main" id="{42200AC1-65AF-B146-AD39-1C515BF7A1B4}"/>
                </a:ext>
              </a:extLst>
            </p:cNvPr>
            <p:cNvCxnSpPr>
              <a:cxnSpLocks noChangeShapeType="1"/>
              <a:stCxn id="66" idx="5"/>
              <a:endCxn id="77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7716838" y="37226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9" name="Oval 16">
              <a:extLst>
                <a:ext uri="{FF2B5EF4-FFF2-40B4-BE49-F238E27FC236}">
                  <a16:creationId xmlns:a16="http://schemas.microsoft.com/office/drawing/2014/main" id="{8479AB6C-8596-1144-8824-F2A049BDF4B4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991100" y="4267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</a:p>
          </p:txBody>
        </p:sp>
        <p:cxnSp>
          <p:nvCxnSpPr>
            <p:cNvPr id="80" name="AutoShape 17">
              <a:extLst>
                <a:ext uri="{FF2B5EF4-FFF2-40B4-BE49-F238E27FC236}">
                  <a16:creationId xmlns:a16="http://schemas.microsoft.com/office/drawing/2014/main" id="{1917B2CF-F35B-4D4F-99A8-BC3BC974CB38}"/>
                </a:ext>
              </a:extLst>
            </p:cNvPr>
            <p:cNvCxnSpPr>
              <a:cxnSpLocks noChangeShapeType="1"/>
              <a:stCxn id="67" idx="3"/>
              <a:endCxn id="79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5181601" y="37226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1" name="Oval 18">
              <a:extLst>
                <a:ext uri="{FF2B5EF4-FFF2-40B4-BE49-F238E27FC236}">
                  <a16:creationId xmlns:a16="http://schemas.microsoft.com/office/drawing/2014/main" id="{7FDEC23C-C39D-9D4F-8DF1-38D1D187BD14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124700" y="4259263"/>
              <a:ext cx="381000" cy="381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FF0000"/>
                  </a:solidFill>
                </a:rPr>
                <a:t>17</a:t>
              </a:r>
            </a:p>
          </p:txBody>
        </p:sp>
        <p:cxnSp>
          <p:nvCxnSpPr>
            <p:cNvPr id="82" name="AutoShape 19">
              <a:extLst>
                <a:ext uri="{FF2B5EF4-FFF2-40B4-BE49-F238E27FC236}">
                  <a16:creationId xmlns:a16="http://schemas.microsoft.com/office/drawing/2014/main" id="{9BA98BDF-946C-4A4D-95EC-1E364BE64B48}"/>
                </a:ext>
              </a:extLst>
            </p:cNvPr>
            <p:cNvCxnSpPr>
              <a:cxnSpLocks noChangeShapeType="1"/>
              <a:stCxn id="66" idx="3"/>
              <a:endCxn id="81" idx="0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7315201" y="3722689"/>
              <a:ext cx="131763" cy="5175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3" name="Oval 22">
              <a:extLst>
                <a:ext uri="{FF2B5EF4-FFF2-40B4-BE49-F238E27FC236}">
                  <a16:creationId xmlns:a16="http://schemas.microsoft.com/office/drawing/2014/main" id="{6B4AAFA7-E6FB-6B41-8EBD-0C2C19B71556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503863" y="427831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cxnSp>
          <p:nvCxnSpPr>
            <p:cNvPr id="84" name="AutoShape 23">
              <a:extLst>
                <a:ext uri="{FF2B5EF4-FFF2-40B4-BE49-F238E27FC236}">
                  <a16:creationId xmlns:a16="http://schemas.microsoft.com/office/drawing/2014/main" id="{37BA9B14-F199-9345-9200-BCD21B71A624}"/>
                </a:ext>
              </a:extLst>
            </p:cNvPr>
            <p:cNvCxnSpPr>
              <a:cxnSpLocks noChangeShapeType="1"/>
              <a:endCxn id="83" idx="0"/>
            </p:cNvCxnSpPr>
            <p:nvPr>
              <p:custDataLst>
                <p:tags r:id="rId21"/>
              </p:custDataLst>
            </p:nvPr>
          </p:nvCxnSpPr>
          <p:spPr bwMode="auto">
            <a:xfrm>
              <a:off x="5562601" y="3733801"/>
              <a:ext cx="131763" cy="5254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D83B5D-0446-1C4B-B421-3092C96C4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4D7DDC-8138-234D-BD73-02B71313D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04800"/>
            <a:ext cx="9067800" cy="1143000"/>
          </a:xfrm>
        </p:spPr>
        <p:txBody>
          <a:bodyPr/>
          <a:lstStyle/>
          <a:p>
            <a:pPr eaLnBrk="1" hangingPunct="1"/>
            <a:r>
              <a:rPr lang="en-US" dirty="0"/>
              <a:t>Deletion – The One Child Case</a:t>
            </a:r>
          </a:p>
        </p:txBody>
      </p:sp>
      <p:sp>
        <p:nvSpPr>
          <p:cNvPr id="74773" name="Text Box 20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1600200"/>
            <a:ext cx="23326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Courier New" pitchFamily="49" charset="0"/>
                <a:cs typeface="Courier New" pitchFamily="49" charset="0"/>
              </a:rPr>
              <a:t>delete(15)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5DC2BC7-B629-FB47-9B70-3579F473EF5A}"/>
              </a:ext>
            </a:extLst>
          </p:cNvPr>
          <p:cNvGrpSpPr/>
          <p:nvPr/>
        </p:nvGrpSpPr>
        <p:grpSpPr>
          <a:xfrm>
            <a:off x="3366655" y="1600200"/>
            <a:ext cx="4672445" cy="3714440"/>
            <a:chOff x="4191000" y="1600200"/>
            <a:chExt cx="3848100" cy="3059113"/>
          </a:xfrm>
        </p:grpSpPr>
        <p:sp>
          <p:nvSpPr>
            <p:cNvPr id="44" name="Oval 3">
              <a:extLst>
                <a:ext uri="{FF2B5EF4-FFF2-40B4-BE49-F238E27FC236}">
                  <a16:creationId xmlns:a16="http://schemas.microsoft.com/office/drawing/2014/main" id="{40D79692-ECE1-9D44-8F9B-0BFFE1C17976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7391400" y="3378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20</a:t>
              </a:r>
            </a:p>
          </p:txBody>
        </p:sp>
        <p:sp>
          <p:nvSpPr>
            <p:cNvPr id="45" name="Oval 4">
              <a:extLst>
                <a:ext uri="{FF2B5EF4-FFF2-40B4-BE49-F238E27FC236}">
                  <a16:creationId xmlns:a16="http://schemas.microsoft.com/office/drawing/2014/main" id="{E8A1D755-AF51-8344-905D-901DDEE05C8A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257800" y="3378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46" name="Oval 5">
              <a:extLst>
                <a:ext uri="{FF2B5EF4-FFF2-40B4-BE49-F238E27FC236}">
                  <a16:creationId xmlns:a16="http://schemas.microsoft.com/office/drawing/2014/main" id="{2948943F-3990-1C48-BEA9-D15510A99D6A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191000" y="3378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47" name="Oval 6">
              <a:extLst>
                <a:ext uri="{FF2B5EF4-FFF2-40B4-BE49-F238E27FC236}">
                  <a16:creationId xmlns:a16="http://schemas.microsoft.com/office/drawing/2014/main" id="{0BCD5134-0604-7C49-B9BE-EB1EBEF6FEEB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858000" y="2489200"/>
              <a:ext cx="381000" cy="381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15</a:t>
              </a:r>
            </a:p>
          </p:txBody>
        </p:sp>
        <p:sp>
          <p:nvSpPr>
            <p:cNvPr id="48" name="Oval 7">
              <a:extLst>
                <a:ext uri="{FF2B5EF4-FFF2-40B4-BE49-F238E27FC236}">
                  <a16:creationId xmlns:a16="http://schemas.microsoft.com/office/drawing/2014/main" id="{157BDB25-10E6-B34A-9C03-BDE4226A7138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724400" y="2489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49" name="Oval 8">
              <a:extLst>
                <a:ext uri="{FF2B5EF4-FFF2-40B4-BE49-F238E27FC236}">
                  <a16:creationId xmlns:a16="http://schemas.microsoft.com/office/drawing/2014/main" id="{64A9C119-4DFD-B243-A9D3-3962F89807C1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791200" y="1600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12</a:t>
              </a:r>
            </a:p>
          </p:txBody>
        </p:sp>
        <p:cxnSp>
          <p:nvCxnSpPr>
            <p:cNvPr id="50" name="AutoShape 9">
              <a:extLst>
                <a:ext uri="{FF2B5EF4-FFF2-40B4-BE49-F238E27FC236}">
                  <a16:creationId xmlns:a16="http://schemas.microsoft.com/office/drawing/2014/main" id="{D5BEC81C-D162-9446-A186-38936E5AD018}"/>
                </a:ext>
              </a:extLst>
            </p:cNvPr>
            <p:cNvCxnSpPr>
              <a:cxnSpLocks noChangeShapeType="1"/>
              <a:stCxn id="49" idx="3"/>
              <a:endCxn id="48" idx="0"/>
            </p:cNvCxnSpPr>
            <p:nvPr>
              <p:custDataLst>
                <p:tags r:id="rId9"/>
              </p:custDataLst>
            </p:nvPr>
          </p:nvCxnSpPr>
          <p:spPr bwMode="auto">
            <a:xfrm flipH="1">
              <a:off x="4914901" y="19446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1" name="AutoShape 10">
              <a:extLst>
                <a:ext uri="{FF2B5EF4-FFF2-40B4-BE49-F238E27FC236}">
                  <a16:creationId xmlns:a16="http://schemas.microsoft.com/office/drawing/2014/main" id="{92250DAA-3C89-C24D-A697-A3ECDFA50EAD}"/>
                </a:ext>
              </a:extLst>
            </p:cNvPr>
            <p:cNvCxnSpPr>
              <a:cxnSpLocks noChangeShapeType="1"/>
              <a:stCxn id="49" idx="5"/>
              <a:endCxn id="47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6116638" y="19446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2" name="AutoShape 11">
              <a:extLst>
                <a:ext uri="{FF2B5EF4-FFF2-40B4-BE49-F238E27FC236}">
                  <a16:creationId xmlns:a16="http://schemas.microsoft.com/office/drawing/2014/main" id="{CBCE9E72-E8F3-A149-B97C-D64F80F106BC}"/>
                </a:ext>
              </a:extLst>
            </p:cNvPr>
            <p:cNvCxnSpPr>
              <a:cxnSpLocks noChangeShapeType="1"/>
              <a:stCxn id="47" idx="5"/>
              <a:endCxn id="44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7183438" y="28336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3" name="AutoShape 12">
              <a:extLst>
                <a:ext uri="{FF2B5EF4-FFF2-40B4-BE49-F238E27FC236}">
                  <a16:creationId xmlns:a16="http://schemas.microsoft.com/office/drawing/2014/main" id="{A266FEAE-9334-BC40-B618-E208F7A6D610}"/>
                </a:ext>
              </a:extLst>
            </p:cNvPr>
            <p:cNvCxnSpPr>
              <a:cxnSpLocks noChangeShapeType="1"/>
              <a:stCxn id="48" idx="3"/>
              <a:endCxn id="46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4381501" y="28336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" name="AutoShape 13">
              <a:extLst>
                <a:ext uri="{FF2B5EF4-FFF2-40B4-BE49-F238E27FC236}">
                  <a16:creationId xmlns:a16="http://schemas.microsoft.com/office/drawing/2014/main" id="{8436356E-9563-3B40-8390-2A148DD83451}"/>
                </a:ext>
              </a:extLst>
            </p:cNvPr>
            <p:cNvCxnSpPr>
              <a:cxnSpLocks noChangeShapeType="1"/>
              <a:stCxn id="48" idx="5"/>
              <a:endCxn id="45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5049838" y="28336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5" name="Oval 14">
              <a:extLst>
                <a:ext uri="{FF2B5EF4-FFF2-40B4-BE49-F238E27FC236}">
                  <a16:creationId xmlns:a16="http://schemas.microsoft.com/office/drawing/2014/main" id="{CA620CB3-FBF1-A349-AC56-5F6DD903675C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658100" y="4267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30</a:t>
              </a:r>
            </a:p>
          </p:txBody>
        </p:sp>
        <p:cxnSp>
          <p:nvCxnSpPr>
            <p:cNvPr id="56" name="AutoShape 15">
              <a:extLst>
                <a:ext uri="{FF2B5EF4-FFF2-40B4-BE49-F238E27FC236}">
                  <a16:creationId xmlns:a16="http://schemas.microsoft.com/office/drawing/2014/main" id="{8905F8CE-F76E-664C-8DDE-702BE3DE050E}"/>
                </a:ext>
              </a:extLst>
            </p:cNvPr>
            <p:cNvCxnSpPr>
              <a:cxnSpLocks noChangeShapeType="1"/>
              <a:stCxn id="44" idx="5"/>
              <a:endCxn id="55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7716838" y="37226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7" name="Oval 16">
              <a:extLst>
                <a:ext uri="{FF2B5EF4-FFF2-40B4-BE49-F238E27FC236}">
                  <a16:creationId xmlns:a16="http://schemas.microsoft.com/office/drawing/2014/main" id="{CD192A8D-5401-1240-A04C-29CFF247D9A4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991100" y="4267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</a:p>
          </p:txBody>
        </p:sp>
        <p:cxnSp>
          <p:nvCxnSpPr>
            <p:cNvPr id="58" name="AutoShape 17">
              <a:extLst>
                <a:ext uri="{FF2B5EF4-FFF2-40B4-BE49-F238E27FC236}">
                  <a16:creationId xmlns:a16="http://schemas.microsoft.com/office/drawing/2014/main" id="{844F746E-574F-7C41-AF1A-29AA27FAC2A5}"/>
                </a:ext>
              </a:extLst>
            </p:cNvPr>
            <p:cNvCxnSpPr>
              <a:cxnSpLocks noChangeShapeType="1"/>
              <a:stCxn id="45" idx="3"/>
              <a:endCxn id="57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5181601" y="37226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9" name="Oval 18">
              <a:extLst>
                <a:ext uri="{FF2B5EF4-FFF2-40B4-BE49-F238E27FC236}">
                  <a16:creationId xmlns:a16="http://schemas.microsoft.com/office/drawing/2014/main" id="{53864B92-EAF0-EB4B-80BD-43CBB30A5C1D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124700" y="425926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17</a:t>
              </a:r>
            </a:p>
          </p:txBody>
        </p:sp>
        <p:cxnSp>
          <p:nvCxnSpPr>
            <p:cNvPr id="60" name="AutoShape 19">
              <a:extLst>
                <a:ext uri="{FF2B5EF4-FFF2-40B4-BE49-F238E27FC236}">
                  <a16:creationId xmlns:a16="http://schemas.microsoft.com/office/drawing/2014/main" id="{6F23032F-8676-1F4B-85A8-C316070850DD}"/>
                </a:ext>
              </a:extLst>
            </p:cNvPr>
            <p:cNvCxnSpPr>
              <a:cxnSpLocks noChangeShapeType="1"/>
              <a:stCxn id="44" idx="3"/>
              <a:endCxn id="59" idx="0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7315201" y="3722689"/>
              <a:ext cx="131763" cy="5175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1" name="Oval 22">
              <a:extLst>
                <a:ext uri="{FF2B5EF4-FFF2-40B4-BE49-F238E27FC236}">
                  <a16:creationId xmlns:a16="http://schemas.microsoft.com/office/drawing/2014/main" id="{8B455F7B-2052-2842-939A-0664BF124486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503863" y="427831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cxnSp>
          <p:nvCxnSpPr>
            <p:cNvPr id="62" name="AutoShape 23">
              <a:extLst>
                <a:ext uri="{FF2B5EF4-FFF2-40B4-BE49-F238E27FC236}">
                  <a16:creationId xmlns:a16="http://schemas.microsoft.com/office/drawing/2014/main" id="{352A5C57-C3DC-E746-9922-D6FFD1ECF0B3}"/>
                </a:ext>
              </a:extLst>
            </p:cNvPr>
            <p:cNvCxnSpPr>
              <a:cxnSpLocks noChangeShapeType="1"/>
              <a:endCxn id="61" idx="0"/>
            </p:cNvCxnSpPr>
            <p:nvPr>
              <p:custDataLst>
                <p:tags r:id="rId21"/>
              </p:custDataLst>
            </p:nvPr>
          </p:nvCxnSpPr>
          <p:spPr bwMode="auto">
            <a:xfrm>
              <a:off x="5562601" y="3733801"/>
              <a:ext cx="131763" cy="5254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BFFCFD-4EA2-DD45-AB08-3AF9C4085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CEE7C1-382A-4547-BEC4-D24A1E18A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0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600200"/>
            <a:ext cx="21178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Courier New" pitchFamily="49" charset="0"/>
                <a:cs typeface="Courier New" pitchFamily="49" charset="0"/>
              </a:rPr>
              <a:t>delete(5)</a:t>
            </a:r>
          </a:p>
        </p:txBody>
      </p:sp>
      <p:sp>
        <p:nvSpPr>
          <p:cNvPr id="7" name="Text Box 104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69290" y="5717915"/>
            <a:ext cx="39172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/>
              <a:t>What can we replace </a:t>
            </a:r>
            <a:r>
              <a:rPr lang="en-US" sz="2400" dirty="0">
                <a:solidFill>
                  <a:srgbClr val="FF0000"/>
                </a:solidFill>
              </a:rPr>
              <a:t>5</a:t>
            </a:r>
            <a:r>
              <a:rPr lang="en-US" sz="2400" dirty="0"/>
              <a:t> with?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76410E6-E838-5741-823C-65E547A6B718}"/>
              </a:ext>
            </a:extLst>
          </p:cNvPr>
          <p:cNvGrpSpPr/>
          <p:nvPr/>
        </p:nvGrpSpPr>
        <p:grpSpPr>
          <a:xfrm>
            <a:off x="3366655" y="1600200"/>
            <a:ext cx="4672445" cy="3714440"/>
            <a:chOff x="4191000" y="1600200"/>
            <a:chExt cx="3848100" cy="3059113"/>
          </a:xfrm>
        </p:grpSpPr>
        <p:sp>
          <p:nvSpPr>
            <p:cNvPr id="37" name="Oval 3">
              <a:extLst>
                <a:ext uri="{FF2B5EF4-FFF2-40B4-BE49-F238E27FC236}">
                  <a16:creationId xmlns:a16="http://schemas.microsoft.com/office/drawing/2014/main" id="{2DD297DA-26F9-A046-8616-9C429CD04C05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391400" y="3378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20</a:t>
              </a:r>
            </a:p>
          </p:txBody>
        </p:sp>
        <p:sp>
          <p:nvSpPr>
            <p:cNvPr id="38" name="Oval 4">
              <a:extLst>
                <a:ext uri="{FF2B5EF4-FFF2-40B4-BE49-F238E27FC236}">
                  <a16:creationId xmlns:a16="http://schemas.microsoft.com/office/drawing/2014/main" id="{E77FA3F2-65A2-5D47-B384-3A597EDC7BE8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257800" y="3378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39" name="Oval 5">
              <a:extLst>
                <a:ext uri="{FF2B5EF4-FFF2-40B4-BE49-F238E27FC236}">
                  <a16:creationId xmlns:a16="http://schemas.microsoft.com/office/drawing/2014/main" id="{55BCB3E3-100D-5B42-BF0D-2C7B86C652DD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191000" y="3378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40" name="Oval 6">
              <a:extLst>
                <a:ext uri="{FF2B5EF4-FFF2-40B4-BE49-F238E27FC236}">
                  <a16:creationId xmlns:a16="http://schemas.microsoft.com/office/drawing/2014/main" id="{5688D7FB-4F43-F849-8860-CDA616AB31ED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858000" y="2489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15</a:t>
              </a:r>
            </a:p>
          </p:txBody>
        </p:sp>
        <p:sp>
          <p:nvSpPr>
            <p:cNvPr id="41" name="Oval 7">
              <a:extLst>
                <a:ext uri="{FF2B5EF4-FFF2-40B4-BE49-F238E27FC236}">
                  <a16:creationId xmlns:a16="http://schemas.microsoft.com/office/drawing/2014/main" id="{BEBC5B3A-889F-B645-9A8A-7974D1CB539F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724400" y="2489200"/>
              <a:ext cx="381000" cy="381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42" name="Oval 8">
              <a:extLst>
                <a:ext uri="{FF2B5EF4-FFF2-40B4-BE49-F238E27FC236}">
                  <a16:creationId xmlns:a16="http://schemas.microsoft.com/office/drawing/2014/main" id="{04081E92-4DF9-B040-BA38-60B75A39A82D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791200" y="1600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12</a:t>
              </a:r>
            </a:p>
          </p:txBody>
        </p:sp>
        <p:cxnSp>
          <p:nvCxnSpPr>
            <p:cNvPr id="43" name="AutoShape 9">
              <a:extLst>
                <a:ext uri="{FF2B5EF4-FFF2-40B4-BE49-F238E27FC236}">
                  <a16:creationId xmlns:a16="http://schemas.microsoft.com/office/drawing/2014/main" id="{BC0BFABE-F022-8D4C-BF4A-C51B90FE39B7}"/>
                </a:ext>
              </a:extLst>
            </p:cNvPr>
            <p:cNvCxnSpPr>
              <a:cxnSpLocks noChangeShapeType="1"/>
              <a:stCxn id="42" idx="3"/>
              <a:endCxn id="41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4914901" y="19446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4" name="AutoShape 10">
              <a:extLst>
                <a:ext uri="{FF2B5EF4-FFF2-40B4-BE49-F238E27FC236}">
                  <a16:creationId xmlns:a16="http://schemas.microsoft.com/office/drawing/2014/main" id="{9A22A133-745B-F54B-9988-26289026A771}"/>
                </a:ext>
              </a:extLst>
            </p:cNvPr>
            <p:cNvCxnSpPr>
              <a:cxnSpLocks noChangeShapeType="1"/>
              <a:stCxn id="42" idx="5"/>
              <a:endCxn id="40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6116638" y="19446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5" name="AutoShape 11">
              <a:extLst>
                <a:ext uri="{FF2B5EF4-FFF2-40B4-BE49-F238E27FC236}">
                  <a16:creationId xmlns:a16="http://schemas.microsoft.com/office/drawing/2014/main" id="{15FC88BF-B68C-954A-B28B-F28C1FEA80F0}"/>
                </a:ext>
              </a:extLst>
            </p:cNvPr>
            <p:cNvCxnSpPr>
              <a:cxnSpLocks noChangeShapeType="1"/>
              <a:stCxn id="40" idx="5"/>
              <a:endCxn id="37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7183438" y="28336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6" name="AutoShape 12">
              <a:extLst>
                <a:ext uri="{FF2B5EF4-FFF2-40B4-BE49-F238E27FC236}">
                  <a16:creationId xmlns:a16="http://schemas.microsoft.com/office/drawing/2014/main" id="{878434F4-535F-FD46-BBB2-470AC7DF6CFF}"/>
                </a:ext>
              </a:extLst>
            </p:cNvPr>
            <p:cNvCxnSpPr>
              <a:cxnSpLocks noChangeShapeType="1"/>
              <a:stCxn id="41" idx="3"/>
              <a:endCxn id="39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4381501" y="28336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7" name="AutoShape 13">
              <a:extLst>
                <a:ext uri="{FF2B5EF4-FFF2-40B4-BE49-F238E27FC236}">
                  <a16:creationId xmlns:a16="http://schemas.microsoft.com/office/drawing/2014/main" id="{26858255-1783-D44E-9E8F-A9DD5CC48173}"/>
                </a:ext>
              </a:extLst>
            </p:cNvPr>
            <p:cNvCxnSpPr>
              <a:cxnSpLocks noChangeShapeType="1"/>
              <a:stCxn id="41" idx="5"/>
              <a:endCxn id="38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5049838" y="28336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8" name="Oval 14">
              <a:extLst>
                <a:ext uri="{FF2B5EF4-FFF2-40B4-BE49-F238E27FC236}">
                  <a16:creationId xmlns:a16="http://schemas.microsoft.com/office/drawing/2014/main" id="{A0B6049C-A6A0-7746-B0BE-1586BAC152C6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658100" y="4267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30</a:t>
              </a:r>
            </a:p>
          </p:txBody>
        </p:sp>
        <p:cxnSp>
          <p:nvCxnSpPr>
            <p:cNvPr id="49" name="AutoShape 15">
              <a:extLst>
                <a:ext uri="{FF2B5EF4-FFF2-40B4-BE49-F238E27FC236}">
                  <a16:creationId xmlns:a16="http://schemas.microsoft.com/office/drawing/2014/main" id="{B0208B99-62AB-3E40-A6C2-625F1AC67EAD}"/>
                </a:ext>
              </a:extLst>
            </p:cNvPr>
            <p:cNvCxnSpPr>
              <a:cxnSpLocks noChangeShapeType="1"/>
              <a:stCxn id="37" idx="5"/>
              <a:endCxn id="48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7716838" y="37226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0" name="Oval 16">
              <a:extLst>
                <a:ext uri="{FF2B5EF4-FFF2-40B4-BE49-F238E27FC236}">
                  <a16:creationId xmlns:a16="http://schemas.microsoft.com/office/drawing/2014/main" id="{B299328D-9470-7B46-96E0-8609655A34E2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991100" y="42672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</a:p>
          </p:txBody>
        </p:sp>
        <p:cxnSp>
          <p:nvCxnSpPr>
            <p:cNvPr id="51" name="AutoShape 17">
              <a:extLst>
                <a:ext uri="{FF2B5EF4-FFF2-40B4-BE49-F238E27FC236}">
                  <a16:creationId xmlns:a16="http://schemas.microsoft.com/office/drawing/2014/main" id="{23C2C6E6-8B0C-6341-9DF7-A02BAB40BCC2}"/>
                </a:ext>
              </a:extLst>
            </p:cNvPr>
            <p:cNvCxnSpPr>
              <a:cxnSpLocks noChangeShapeType="1"/>
              <a:stCxn id="38" idx="3"/>
              <a:endCxn id="50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5181601" y="37226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2" name="Oval 18">
              <a:extLst>
                <a:ext uri="{FF2B5EF4-FFF2-40B4-BE49-F238E27FC236}">
                  <a16:creationId xmlns:a16="http://schemas.microsoft.com/office/drawing/2014/main" id="{01766E6E-6066-0A4D-9E96-50408C18D743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124700" y="425926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17</a:t>
              </a:r>
            </a:p>
          </p:txBody>
        </p:sp>
        <p:cxnSp>
          <p:nvCxnSpPr>
            <p:cNvPr id="53" name="AutoShape 19">
              <a:extLst>
                <a:ext uri="{FF2B5EF4-FFF2-40B4-BE49-F238E27FC236}">
                  <a16:creationId xmlns:a16="http://schemas.microsoft.com/office/drawing/2014/main" id="{9FEF5E49-203A-574B-998C-55AB822D6784}"/>
                </a:ext>
              </a:extLst>
            </p:cNvPr>
            <p:cNvCxnSpPr>
              <a:cxnSpLocks noChangeShapeType="1"/>
              <a:stCxn id="37" idx="3"/>
              <a:endCxn id="52" idx="0"/>
            </p:cNvCxnSpPr>
            <p:nvPr>
              <p:custDataLst>
                <p:tags r:id="rId20"/>
              </p:custDataLst>
            </p:nvPr>
          </p:nvCxnSpPr>
          <p:spPr bwMode="auto">
            <a:xfrm flipH="1">
              <a:off x="7315201" y="3722689"/>
              <a:ext cx="131763" cy="5175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4" name="Oval 22">
              <a:extLst>
                <a:ext uri="{FF2B5EF4-FFF2-40B4-BE49-F238E27FC236}">
                  <a16:creationId xmlns:a16="http://schemas.microsoft.com/office/drawing/2014/main" id="{0DF2D4DB-C776-9C4B-83E7-5290563CB1F6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503863" y="427831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cxnSp>
          <p:nvCxnSpPr>
            <p:cNvPr id="55" name="AutoShape 23">
              <a:extLst>
                <a:ext uri="{FF2B5EF4-FFF2-40B4-BE49-F238E27FC236}">
                  <a16:creationId xmlns:a16="http://schemas.microsoft.com/office/drawing/2014/main" id="{E3BB72CA-4F52-5E43-9595-4E6460F55A9B}"/>
                </a:ext>
              </a:extLst>
            </p:cNvPr>
            <p:cNvCxnSpPr>
              <a:cxnSpLocks noChangeShapeType="1"/>
              <a:endCxn id="54" idx="0"/>
            </p:cNvCxnSpPr>
            <p:nvPr>
              <p:custDataLst>
                <p:tags r:id="rId22"/>
              </p:custDataLst>
            </p:nvPr>
          </p:nvCxnSpPr>
          <p:spPr bwMode="auto">
            <a:xfrm>
              <a:off x="5562601" y="3733801"/>
              <a:ext cx="131763" cy="5254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56" name="Rectangle 2">
            <a:extLst>
              <a:ext uri="{FF2B5EF4-FFF2-40B4-BE49-F238E27FC236}">
                <a16:creationId xmlns:a16="http://schemas.microsoft.com/office/drawing/2014/main" id="{D85C0B13-F791-D144-B6A2-B79D766F4929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838200" y="304800"/>
            <a:ext cx="9067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Deletion – The Two Child Case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8A0573-C3B8-9747-A74D-7F7CE6453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453B52E-F9F9-3D43-A16A-71B5E2B7E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4118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04800"/>
            <a:ext cx="9067800" cy="1143000"/>
          </a:xfrm>
        </p:spPr>
        <p:txBody>
          <a:bodyPr/>
          <a:lstStyle/>
          <a:p>
            <a:pPr eaLnBrk="1" hangingPunct="1"/>
            <a:r>
              <a:rPr lang="en-US" dirty="0"/>
              <a:t>Deletion – The Two Child Case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421296"/>
            <a:ext cx="10515600" cy="5131904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400" dirty="0"/>
              <a:t>Idea: Replace the deleted node with a value guaranteed to be between the two child subtrees</a:t>
            </a:r>
          </a:p>
          <a:p>
            <a:pPr eaLnBrk="1" hangingPunct="1">
              <a:buFontTx/>
              <a:buNone/>
            </a:pPr>
            <a:endParaRPr lang="en-US" sz="2400" dirty="0"/>
          </a:p>
          <a:p>
            <a:pPr eaLnBrk="1" hangingPunct="1">
              <a:buFontTx/>
              <a:buNone/>
            </a:pPr>
            <a:r>
              <a:rPr lang="en-US" sz="2400" dirty="0"/>
              <a:t>Two Options:</a:t>
            </a:r>
          </a:p>
          <a:p>
            <a:pPr eaLnBrk="1" hangingPunct="1"/>
            <a:r>
              <a:rPr lang="en-US" sz="2400" i="1" dirty="0"/>
              <a:t>successor</a:t>
            </a:r>
            <a:r>
              <a:rPr lang="en-US" sz="2400" dirty="0"/>
              <a:t>  	 	from right subtree: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node.right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eaLnBrk="1" hangingPunct="1"/>
            <a:r>
              <a:rPr lang="en-US" sz="2400" i="1" dirty="0"/>
              <a:t>predecessor</a:t>
            </a:r>
            <a:r>
              <a:rPr lang="en-US" sz="2400" dirty="0"/>
              <a:t> 	from left subtree: 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findMax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node.left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 eaLnBrk="1" hangingPunct="1"/>
            <a:r>
              <a:rPr lang="en-US" sz="2000" dirty="0"/>
              <a:t>These are the easy cases of predecessor/successor</a:t>
            </a:r>
          </a:p>
          <a:p>
            <a:pPr eaLnBrk="1" hangingPunct="1">
              <a:buFontTx/>
              <a:buNone/>
            </a:pPr>
            <a:endParaRPr lang="en-US" sz="2400" dirty="0"/>
          </a:p>
          <a:p>
            <a:pPr eaLnBrk="1" hangingPunct="1">
              <a:buFontTx/>
              <a:buNone/>
            </a:pPr>
            <a:r>
              <a:rPr lang="en-US" sz="2400" dirty="0"/>
              <a:t>Now delete the original node containing </a:t>
            </a:r>
            <a:r>
              <a:rPr lang="en-US" sz="2400" i="1" dirty="0"/>
              <a:t>successor</a:t>
            </a:r>
            <a:r>
              <a:rPr lang="en-US" sz="2400" dirty="0"/>
              <a:t> or </a:t>
            </a:r>
            <a:r>
              <a:rPr lang="en-US" sz="2400" i="1" dirty="0"/>
              <a:t>predecessor</a:t>
            </a:r>
          </a:p>
          <a:p>
            <a:pPr eaLnBrk="1" hangingPunct="1"/>
            <a:r>
              <a:rPr lang="en-US" sz="2400" dirty="0"/>
              <a:t>Leaf or one child case – easy cases of delete!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2875DB-C9AE-924D-B7C7-A3A98E610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25868BF-7C80-644F-BAC5-0B8ED953E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Delete Using Successor </a:t>
            </a:r>
          </a:p>
        </p:txBody>
      </p:sp>
      <p:sp>
        <p:nvSpPr>
          <p:cNvPr id="7" name="Oval 1027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143500" y="295063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sp>
        <p:nvSpPr>
          <p:cNvPr id="8" name="Oval 102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09900" y="295063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943100" y="295063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" name="Oval 1030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610100" y="206163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11" name="Oval 1031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2476500" y="2061632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2" name="Oval 1032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543300" y="117263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13" name="AutoShape 1033"/>
          <p:cNvCxnSpPr>
            <a:cxnSpLocks noChangeShapeType="1"/>
            <a:stCxn id="12" idx="3"/>
            <a:endCxn id="11" idx="0"/>
          </p:cNvCxnSpPr>
          <p:nvPr>
            <p:custDataLst>
              <p:tags r:id="rId8"/>
            </p:custDataLst>
          </p:nvPr>
        </p:nvCxnSpPr>
        <p:spPr bwMode="auto">
          <a:xfrm flipH="1">
            <a:off x="2667001" y="1517120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  <p:cxnSp>
        <p:nvCxnSpPr>
          <p:cNvPr id="14" name="AutoShape 1034"/>
          <p:cNvCxnSpPr>
            <a:cxnSpLocks noChangeShapeType="1"/>
            <a:stCxn id="12" idx="5"/>
            <a:endCxn id="10" idx="0"/>
          </p:cNvCxnSpPr>
          <p:nvPr>
            <p:custDataLst>
              <p:tags r:id="rId9"/>
            </p:custDataLst>
          </p:nvPr>
        </p:nvCxnSpPr>
        <p:spPr bwMode="auto">
          <a:xfrm>
            <a:off x="3868738" y="1517120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  <p:cxnSp>
        <p:nvCxnSpPr>
          <p:cNvPr id="15" name="AutoShape 1035"/>
          <p:cNvCxnSpPr>
            <a:cxnSpLocks noChangeShapeType="1"/>
            <a:stCxn id="10" idx="5"/>
            <a:endCxn id="7" idx="0"/>
          </p:cNvCxnSpPr>
          <p:nvPr>
            <p:custDataLst>
              <p:tags r:id="rId10"/>
            </p:custDataLst>
          </p:nvPr>
        </p:nvCxnSpPr>
        <p:spPr bwMode="auto">
          <a:xfrm>
            <a:off x="4935538" y="2406120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  <p:cxnSp>
        <p:nvCxnSpPr>
          <p:cNvPr id="16" name="AutoShape 1036"/>
          <p:cNvCxnSpPr>
            <a:cxnSpLocks noChangeShapeType="1"/>
            <a:stCxn id="11" idx="3"/>
            <a:endCxn id="9" idx="0"/>
          </p:cNvCxnSpPr>
          <p:nvPr>
            <p:custDataLst>
              <p:tags r:id="rId11"/>
            </p:custDataLst>
          </p:nvPr>
        </p:nvCxnSpPr>
        <p:spPr bwMode="auto">
          <a:xfrm flipH="1">
            <a:off x="2133601" y="2406120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  <p:cxnSp>
        <p:nvCxnSpPr>
          <p:cNvPr id="17" name="AutoShape 1037"/>
          <p:cNvCxnSpPr>
            <a:cxnSpLocks noChangeShapeType="1"/>
            <a:stCxn id="11" idx="5"/>
            <a:endCxn id="8" idx="0"/>
          </p:cNvCxnSpPr>
          <p:nvPr>
            <p:custDataLst>
              <p:tags r:id="rId12"/>
            </p:custDataLst>
          </p:nvPr>
        </p:nvCxnSpPr>
        <p:spPr bwMode="auto">
          <a:xfrm>
            <a:off x="2801938" y="2406120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  <p:sp>
        <p:nvSpPr>
          <p:cNvPr id="18" name="Oval 103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2743200" y="3839632"/>
            <a:ext cx="381000" cy="381000"/>
          </a:xfrm>
          <a:prstGeom prst="ellipse">
            <a:avLst/>
          </a:prstGeom>
          <a:noFill/>
          <a:ln w="38100">
            <a:solidFill>
              <a:schemeClr val="tx2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19" name="AutoShape 1039"/>
          <p:cNvCxnSpPr>
            <a:cxnSpLocks noChangeShapeType="1"/>
            <a:stCxn id="8" idx="3"/>
            <a:endCxn id="18" idx="0"/>
          </p:cNvCxnSpPr>
          <p:nvPr>
            <p:custDataLst>
              <p:tags r:id="rId14"/>
            </p:custDataLst>
          </p:nvPr>
        </p:nvCxnSpPr>
        <p:spPr bwMode="auto">
          <a:xfrm flipH="1">
            <a:off x="2933701" y="3295120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  <p:sp>
        <p:nvSpPr>
          <p:cNvPr id="20" name="Oval 1045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255963" y="385074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1" name="AutoShape 1046"/>
          <p:cNvCxnSpPr>
            <a:cxnSpLocks noChangeShapeType="1"/>
            <a:endCxn id="20" idx="0"/>
          </p:cNvCxnSpPr>
          <p:nvPr>
            <p:custDataLst>
              <p:tags r:id="rId16"/>
            </p:custDataLst>
          </p:nvPr>
        </p:nvCxnSpPr>
        <p:spPr bwMode="auto">
          <a:xfrm>
            <a:off x="3314701" y="3306233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  <p:sp>
        <p:nvSpPr>
          <p:cNvPr id="22" name="Text Box 20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088013" y="5638801"/>
            <a:ext cx="18437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delete(5)</a:t>
            </a:r>
          </a:p>
        </p:txBody>
      </p:sp>
      <p:sp>
        <p:nvSpPr>
          <p:cNvPr id="23" name="TextBox 22"/>
          <p:cNvSpPr txBox="1"/>
          <p:nvPr>
            <p:custDataLst>
              <p:tags r:id="rId18"/>
            </p:custDataLst>
          </p:nvPr>
        </p:nvSpPr>
        <p:spPr>
          <a:xfrm>
            <a:off x="2128776" y="4948536"/>
            <a:ext cx="3713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findMin</a:t>
            </a:r>
            <a:r>
              <a:rPr lang="en-US" sz="2400" dirty="0"/>
              <a:t>(right sub tree) </a:t>
            </a:r>
            <a:r>
              <a:rPr lang="en-US" sz="2400" dirty="0">
                <a:sym typeface="Wingdings" pitchFamily="2" charset="2"/>
              </a:rPr>
              <a:t> 7</a:t>
            </a:r>
            <a:endParaRPr lang="en-US" sz="2400" dirty="0"/>
          </a:p>
        </p:txBody>
      </p:sp>
      <p:cxnSp>
        <p:nvCxnSpPr>
          <p:cNvPr id="25" name="Elbow Connector 24"/>
          <p:cNvCxnSpPr/>
          <p:nvPr>
            <p:custDataLst>
              <p:tags r:id="rId19"/>
            </p:custDataLst>
          </p:nvPr>
        </p:nvCxnSpPr>
        <p:spPr>
          <a:xfrm rot="16200000" flipV="1">
            <a:off x="3314569" y="3932899"/>
            <a:ext cx="639235" cy="1400969"/>
          </a:xfrm>
          <a:prstGeom prst="bentConnector3">
            <a:avLst/>
          </a:prstGeom>
          <a:ln w="38100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62DAC7E5-FD89-6742-9091-0B3FD7E78471}"/>
              </a:ext>
            </a:extLst>
          </p:cNvPr>
          <p:cNvGrpSpPr/>
          <p:nvPr/>
        </p:nvGrpSpPr>
        <p:grpSpPr>
          <a:xfrm>
            <a:off x="6591097" y="1172632"/>
            <a:ext cx="3581400" cy="3059113"/>
            <a:chOff x="6591097" y="1172632"/>
            <a:chExt cx="3581400" cy="3059113"/>
          </a:xfrm>
        </p:grpSpPr>
        <p:sp>
          <p:nvSpPr>
            <p:cNvPr id="26" name="Oval 1027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9791497" y="2950632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30</a:t>
              </a:r>
            </a:p>
          </p:txBody>
        </p:sp>
        <p:sp>
          <p:nvSpPr>
            <p:cNvPr id="27" name="Oval 1028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657897" y="2950632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28" name="Oval 1029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6591097" y="2950632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29" name="Oval 1030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9258097" y="2061632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20</a:t>
              </a:r>
            </a:p>
          </p:txBody>
        </p:sp>
        <p:sp>
          <p:nvSpPr>
            <p:cNvPr id="30" name="Oval 1031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124497" y="2061632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7</a:t>
              </a:r>
            </a:p>
          </p:txBody>
        </p:sp>
        <p:sp>
          <p:nvSpPr>
            <p:cNvPr id="31" name="Oval 1032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8191297" y="1172632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12</a:t>
              </a:r>
            </a:p>
          </p:txBody>
        </p:sp>
        <p:cxnSp>
          <p:nvCxnSpPr>
            <p:cNvPr id="32" name="AutoShape 1033"/>
            <p:cNvCxnSpPr>
              <a:cxnSpLocks noChangeShapeType="1"/>
              <a:stCxn id="31" idx="3"/>
              <a:endCxn id="30" idx="0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7314998" y="1517120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</p:cxnSp>
        <p:cxnSp>
          <p:nvCxnSpPr>
            <p:cNvPr id="33" name="AutoShape 1034"/>
            <p:cNvCxnSpPr>
              <a:cxnSpLocks noChangeShapeType="1"/>
              <a:stCxn id="31" idx="5"/>
              <a:endCxn id="29" idx="0"/>
            </p:cNvCxnSpPr>
            <p:nvPr>
              <p:custDataLst>
                <p:tags r:id="rId28"/>
              </p:custDataLst>
            </p:nvPr>
          </p:nvCxnSpPr>
          <p:spPr bwMode="auto">
            <a:xfrm>
              <a:off x="8516735" y="1517120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</p:cxnSp>
        <p:cxnSp>
          <p:nvCxnSpPr>
            <p:cNvPr id="34" name="AutoShape 1035"/>
            <p:cNvCxnSpPr>
              <a:cxnSpLocks noChangeShapeType="1"/>
              <a:stCxn id="29" idx="5"/>
              <a:endCxn id="26" idx="0"/>
            </p:cNvCxnSpPr>
            <p:nvPr>
              <p:custDataLst>
                <p:tags r:id="rId29"/>
              </p:custDataLst>
            </p:nvPr>
          </p:nvCxnSpPr>
          <p:spPr bwMode="auto">
            <a:xfrm>
              <a:off x="9583535" y="2406120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</p:cxnSp>
        <p:cxnSp>
          <p:nvCxnSpPr>
            <p:cNvPr id="35" name="AutoShape 1036"/>
            <p:cNvCxnSpPr>
              <a:cxnSpLocks noChangeShapeType="1"/>
              <a:stCxn id="30" idx="3"/>
              <a:endCxn id="28" idx="0"/>
            </p:cNvCxnSpPr>
            <p:nvPr>
              <p:custDataLst>
                <p:tags r:id="rId30"/>
              </p:custDataLst>
            </p:nvPr>
          </p:nvCxnSpPr>
          <p:spPr bwMode="auto">
            <a:xfrm flipH="1">
              <a:off x="6781598" y="2406120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</p:cxnSp>
        <p:cxnSp>
          <p:nvCxnSpPr>
            <p:cNvPr id="36" name="AutoShape 1037"/>
            <p:cNvCxnSpPr>
              <a:cxnSpLocks noChangeShapeType="1"/>
              <a:stCxn id="30" idx="5"/>
              <a:endCxn id="27" idx="0"/>
            </p:cNvCxnSpPr>
            <p:nvPr>
              <p:custDataLst>
                <p:tags r:id="rId31"/>
              </p:custDataLst>
            </p:nvPr>
          </p:nvCxnSpPr>
          <p:spPr bwMode="auto">
            <a:xfrm>
              <a:off x="7449935" y="2406120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</p:cxnSp>
        <p:sp>
          <p:nvSpPr>
            <p:cNvPr id="39" name="Oval 1045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903960" y="3850745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cxnSp>
          <p:nvCxnSpPr>
            <p:cNvPr id="40" name="AutoShape 1046"/>
            <p:cNvCxnSpPr>
              <a:cxnSpLocks noChangeShapeType="1"/>
              <a:endCxn id="39" idx="0"/>
            </p:cNvCxnSpPr>
            <p:nvPr>
              <p:custDataLst>
                <p:tags r:id="rId33"/>
              </p:custDataLst>
            </p:nvPr>
          </p:nvCxnSpPr>
          <p:spPr bwMode="auto">
            <a:xfrm>
              <a:off x="7962698" y="3306233"/>
              <a:ext cx="131763" cy="5254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</p:cxnSp>
      </p:grpSp>
      <p:cxnSp>
        <p:nvCxnSpPr>
          <p:cNvPr id="41" name="Straight Arrow Connector 40"/>
          <p:cNvCxnSpPr/>
          <p:nvPr>
            <p:custDataLst>
              <p:tags r:id="rId20"/>
            </p:custDataLst>
          </p:nvPr>
        </p:nvCxnSpPr>
        <p:spPr>
          <a:xfrm>
            <a:off x="5791200" y="2362200"/>
            <a:ext cx="53340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A5B547-8840-FE43-9C89-0B9A76FBD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2D2E1-0932-C343-B1BF-573EA7B5B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7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Delete Using Predecessor</a:t>
            </a:r>
          </a:p>
        </p:txBody>
      </p:sp>
      <p:sp>
        <p:nvSpPr>
          <p:cNvPr id="7" name="Oval 1027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143500" y="295063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sp>
        <p:nvSpPr>
          <p:cNvPr id="8" name="Oval 102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009900" y="295063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943100" y="2950632"/>
            <a:ext cx="381000" cy="381000"/>
          </a:xfrm>
          <a:prstGeom prst="ellipse">
            <a:avLst/>
          </a:prstGeom>
          <a:noFill/>
          <a:ln w="38100">
            <a:solidFill>
              <a:schemeClr val="tx2">
                <a:lumMod val="25000"/>
                <a:lumOff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" name="Oval 1030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610100" y="206163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11" name="Oval 1031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2476500" y="2061632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2" name="Oval 1032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543300" y="117263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13" name="AutoShape 1033"/>
          <p:cNvCxnSpPr>
            <a:cxnSpLocks noChangeShapeType="1"/>
            <a:stCxn id="12" idx="3"/>
            <a:endCxn id="11" idx="0"/>
          </p:cNvCxnSpPr>
          <p:nvPr>
            <p:custDataLst>
              <p:tags r:id="rId8"/>
            </p:custDataLst>
          </p:nvPr>
        </p:nvCxnSpPr>
        <p:spPr bwMode="auto">
          <a:xfrm flipH="1">
            <a:off x="2667001" y="1517120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  <p:cxnSp>
        <p:nvCxnSpPr>
          <p:cNvPr id="14" name="AutoShape 1034"/>
          <p:cNvCxnSpPr>
            <a:cxnSpLocks noChangeShapeType="1"/>
            <a:stCxn id="12" idx="5"/>
            <a:endCxn id="10" idx="0"/>
          </p:cNvCxnSpPr>
          <p:nvPr>
            <p:custDataLst>
              <p:tags r:id="rId9"/>
            </p:custDataLst>
          </p:nvPr>
        </p:nvCxnSpPr>
        <p:spPr bwMode="auto">
          <a:xfrm>
            <a:off x="3868738" y="1517120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  <p:cxnSp>
        <p:nvCxnSpPr>
          <p:cNvPr id="15" name="AutoShape 1035"/>
          <p:cNvCxnSpPr>
            <a:cxnSpLocks noChangeShapeType="1"/>
            <a:stCxn id="10" idx="5"/>
            <a:endCxn id="7" idx="0"/>
          </p:cNvCxnSpPr>
          <p:nvPr>
            <p:custDataLst>
              <p:tags r:id="rId10"/>
            </p:custDataLst>
          </p:nvPr>
        </p:nvCxnSpPr>
        <p:spPr bwMode="auto">
          <a:xfrm>
            <a:off x="4935538" y="2406120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  <p:cxnSp>
        <p:nvCxnSpPr>
          <p:cNvPr id="16" name="AutoShape 1036"/>
          <p:cNvCxnSpPr>
            <a:cxnSpLocks noChangeShapeType="1"/>
            <a:stCxn id="11" idx="3"/>
            <a:endCxn id="9" idx="0"/>
          </p:cNvCxnSpPr>
          <p:nvPr>
            <p:custDataLst>
              <p:tags r:id="rId11"/>
            </p:custDataLst>
          </p:nvPr>
        </p:nvCxnSpPr>
        <p:spPr bwMode="auto">
          <a:xfrm flipH="1">
            <a:off x="2133601" y="2406120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  <p:cxnSp>
        <p:nvCxnSpPr>
          <p:cNvPr id="17" name="AutoShape 1037"/>
          <p:cNvCxnSpPr>
            <a:cxnSpLocks noChangeShapeType="1"/>
            <a:stCxn id="11" idx="5"/>
            <a:endCxn id="8" idx="0"/>
          </p:cNvCxnSpPr>
          <p:nvPr>
            <p:custDataLst>
              <p:tags r:id="rId12"/>
            </p:custDataLst>
          </p:nvPr>
        </p:nvCxnSpPr>
        <p:spPr bwMode="auto">
          <a:xfrm>
            <a:off x="2801938" y="2406120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  <p:sp>
        <p:nvSpPr>
          <p:cNvPr id="18" name="Oval 103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2743200" y="383963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19" name="AutoShape 1039"/>
          <p:cNvCxnSpPr>
            <a:cxnSpLocks noChangeShapeType="1"/>
            <a:stCxn id="8" idx="3"/>
            <a:endCxn id="18" idx="0"/>
          </p:cNvCxnSpPr>
          <p:nvPr>
            <p:custDataLst>
              <p:tags r:id="rId14"/>
            </p:custDataLst>
          </p:nvPr>
        </p:nvCxnSpPr>
        <p:spPr bwMode="auto">
          <a:xfrm flipH="1">
            <a:off x="2933701" y="3295120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  <p:sp>
        <p:nvSpPr>
          <p:cNvPr id="20" name="Oval 1045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255963" y="385074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1" name="AutoShape 1046"/>
          <p:cNvCxnSpPr>
            <a:cxnSpLocks noChangeShapeType="1"/>
            <a:endCxn id="20" idx="0"/>
          </p:cNvCxnSpPr>
          <p:nvPr>
            <p:custDataLst>
              <p:tags r:id="rId16"/>
            </p:custDataLst>
          </p:nvPr>
        </p:nvCxnSpPr>
        <p:spPr bwMode="auto">
          <a:xfrm>
            <a:off x="3314701" y="3306233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</p:spPr>
      </p:cxnSp>
      <p:sp>
        <p:nvSpPr>
          <p:cNvPr id="22" name="Text Box 20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088013" y="5638801"/>
            <a:ext cx="18437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delete(5)</a:t>
            </a:r>
          </a:p>
        </p:txBody>
      </p:sp>
      <p:sp>
        <p:nvSpPr>
          <p:cNvPr id="23" name="TextBox 22"/>
          <p:cNvSpPr txBox="1"/>
          <p:nvPr>
            <p:custDataLst>
              <p:tags r:id="rId18"/>
            </p:custDataLst>
          </p:nvPr>
        </p:nvSpPr>
        <p:spPr>
          <a:xfrm>
            <a:off x="2108200" y="4800601"/>
            <a:ext cx="3612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findMax</a:t>
            </a:r>
            <a:r>
              <a:rPr lang="en-US" sz="2400" dirty="0"/>
              <a:t>(left sub tree) </a:t>
            </a:r>
            <a:r>
              <a:rPr lang="en-US" sz="2400" dirty="0">
                <a:sym typeface="Wingdings" pitchFamily="2" charset="2"/>
              </a:rPr>
              <a:t> 2</a:t>
            </a:r>
            <a:endParaRPr lang="en-US" sz="2400" dirty="0"/>
          </a:p>
        </p:txBody>
      </p:sp>
      <p:cxnSp>
        <p:nvCxnSpPr>
          <p:cNvPr id="25" name="Elbow Connector 24"/>
          <p:cNvCxnSpPr/>
          <p:nvPr>
            <p:custDataLst>
              <p:tags r:id="rId19"/>
            </p:custDataLst>
          </p:nvPr>
        </p:nvCxnSpPr>
        <p:spPr>
          <a:xfrm rot="16200000" flipV="1">
            <a:off x="2561872" y="2996500"/>
            <a:ext cx="1314335" cy="2170875"/>
          </a:xfrm>
          <a:prstGeom prst="bentConnector3">
            <a:avLst>
              <a:gd name="adj1" fmla="val 24232"/>
            </a:avLst>
          </a:prstGeom>
          <a:ln w="38100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5AC33C9A-38AF-3849-80D0-27BDEED6AC81}"/>
              </a:ext>
            </a:extLst>
          </p:cNvPr>
          <p:cNvGrpSpPr/>
          <p:nvPr/>
        </p:nvGrpSpPr>
        <p:grpSpPr>
          <a:xfrm>
            <a:off x="7128934" y="1172632"/>
            <a:ext cx="3048000" cy="3059113"/>
            <a:chOff x="7128934" y="1172632"/>
            <a:chExt cx="3048000" cy="3059113"/>
          </a:xfrm>
        </p:grpSpPr>
        <p:sp>
          <p:nvSpPr>
            <p:cNvPr id="45" name="Oval 1027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9795934" y="2950632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30</a:t>
              </a:r>
            </a:p>
          </p:txBody>
        </p:sp>
        <p:sp>
          <p:nvSpPr>
            <p:cNvPr id="46" name="Oval 1028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662334" y="2950632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48" name="Oval 1030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9262534" y="2061632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20</a:t>
              </a:r>
            </a:p>
          </p:txBody>
        </p:sp>
        <p:sp>
          <p:nvSpPr>
            <p:cNvPr id="49" name="Oval 1031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128934" y="2061632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50" name="Oval 1032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8195734" y="1172632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12</a:t>
              </a:r>
            </a:p>
          </p:txBody>
        </p:sp>
        <p:cxnSp>
          <p:nvCxnSpPr>
            <p:cNvPr id="51" name="AutoShape 1033"/>
            <p:cNvCxnSpPr>
              <a:cxnSpLocks noChangeShapeType="1"/>
              <a:stCxn id="50" idx="3"/>
              <a:endCxn id="49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7319435" y="1517120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</p:cxnSp>
        <p:cxnSp>
          <p:nvCxnSpPr>
            <p:cNvPr id="52" name="AutoShape 1034"/>
            <p:cNvCxnSpPr>
              <a:cxnSpLocks noChangeShapeType="1"/>
              <a:stCxn id="50" idx="5"/>
              <a:endCxn id="48" idx="0"/>
            </p:cNvCxnSpPr>
            <p:nvPr>
              <p:custDataLst>
                <p:tags r:id="rId27"/>
              </p:custDataLst>
            </p:nvPr>
          </p:nvCxnSpPr>
          <p:spPr bwMode="auto">
            <a:xfrm>
              <a:off x="8521172" y="1517120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</p:cxnSp>
        <p:cxnSp>
          <p:nvCxnSpPr>
            <p:cNvPr id="53" name="AutoShape 1035"/>
            <p:cNvCxnSpPr>
              <a:cxnSpLocks noChangeShapeType="1"/>
              <a:stCxn id="48" idx="5"/>
              <a:endCxn id="45" idx="0"/>
            </p:cNvCxnSpPr>
            <p:nvPr>
              <p:custDataLst>
                <p:tags r:id="rId28"/>
              </p:custDataLst>
            </p:nvPr>
          </p:nvCxnSpPr>
          <p:spPr bwMode="auto">
            <a:xfrm>
              <a:off x="9587972" y="2406120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</p:cxnSp>
        <p:cxnSp>
          <p:nvCxnSpPr>
            <p:cNvPr id="55" name="AutoShape 1037"/>
            <p:cNvCxnSpPr>
              <a:cxnSpLocks noChangeShapeType="1"/>
              <a:stCxn id="49" idx="5"/>
              <a:endCxn id="46" idx="0"/>
            </p:cNvCxnSpPr>
            <p:nvPr>
              <p:custDataLst>
                <p:tags r:id="rId29"/>
              </p:custDataLst>
            </p:nvPr>
          </p:nvCxnSpPr>
          <p:spPr bwMode="auto">
            <a:xfrm>
              <a:off x="7454372" y="2406120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</p:cxnSp>
        <p:sp>
          <p:nvSpPr>
            <p:cNvPr id="56" name="Oval 1038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7395634" y="3839632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</a:p>
          </p:txBody>
        </p:sp>
        <p:cxnSp>
          <p:nvCxnSpPr>
            <p:cNvPr id="57" name="AutoShape 1039"/>
            <p:cNvCxnSpPr>
              <a:cxnSpLocks noChangeShapeType="1"/>
              <a:stCxn id="46" idx="3"/>
              <a:endCxn id="56" idx="0"/>
            </p:cNvCxnSpPr>
            <p:nvPr>
              <p:custDataLst>
                <p:tags r:id="rId31"/>
              </p:custDataLst>
            </p:nvPr>
          </p:nvCxnSpPr>
          <p:spPr bwMode="auto">
            <a:xfrm flipH="1">
              <a:off x="7586135" y="3295120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</p:cxnSp>
        <p:sp>
          <p:nvSpPr>
            <p:cNvPr id="58" name="Oval 1045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908397" y="3850745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cxnSp>
          <p:nvCxnSpPr>
            <p:cNvPr id="59" name="AutoShape 1046"/>
            <p:cNvCxnSpPr>
              <a:cxnSpLocks noChangeShapeType="1"/>
              <a:endCxn id="58" idx="0"/>
            </p:cNvCxnSpPr>
            <p:nvPr>
              <p:custDataLst>
                <p:tags r:id="rId33"/>
              </p:custDataLst>
            </p:nvPr>
          </p:nvCxnSpPr>
          <p:spPr bwMode="auto">
            <a:xfrm>
              <a:off x="7967135" y="3306233"/>
              <a:ext cx="131763" cy="5254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</p:cxnSp>
      </p:grpSp>
      <p:cxnSp>
        <p:nvCxnSpPr>
          <p:cNvPr id="60" name="Straight Arrow Connector 59"/>
          <p:cNvCxnSpPr/>
          <p:nvPr>
            <p:custDataLst>
              <p:tags r:id="rId20"/>
            </p:custDataLst>
          </p:nvPr>
        </p:nvCxnSpPr>
        <p:spPr>
          <a:xfrm>
            <a:off x="5791200" y="2362200"/>
            <a:ext cx="53340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6F9C2A-89CA-824B-9E02-699CCA059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BAAE6-1949-4B44-97AC-109D296A9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6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13057-7DF5-5846-8AA8-FEA4840A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 – Dictionaries and BST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8CFB0-9E3B-0D4B-B06F-AFB7FF0C5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Finish Big-Oh</a:t>
            </a:r>
          </a:p>
          <a:p>
            <a:pPr lvl="1"/>
            <a:r>
              <a:rPr lang="en-US" dirty="0"/>
              <a:t>Recursion Analysis</a:t>
            </a:r>
          </a:p>
          <a:p>
            <a:pPr lvl="1"/>
            <a:r>
              <a:rPr lang="en-US" dirty="0"/>
              <a:t>Amortization</a:t>
            </a:r>
          </a:p>
          <a:p>
            <a:pPr lvl="1"/>
            <a:r>
              <a:rPr lang="en-US" dirty="0"/>
              <a:t>Proofs</a:t>
            </a:r>
          </a:p>
          <a:p>
            <a:r>
              <a:rPr lang="en-US" dirty="0"/>
              <a:t>Dictionary &amp; BST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826F43-2E2C-FD49-AEB5-18151E7CE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AE8299-0886-4849-8116-0F0D38487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070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BuildTree</a:t>
            </a:r>
            <a:r>
              <a:rPr lang="en-US" dirty="0"/>
              <a:t> for BST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dirty="0"/>
              <a:t>We had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/>
              <a:t>, so let’s consider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buildTree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US" dirty="0"/>
          </a:p>
          <a:p>
            <a:pPr marL="0" indent="0" eaLnBrk="1" hangingPunct="1">
              <a:buNone/>
            </a:pPr>
            <a:r>
              <a:rPr lang="en-US" dirty="0"/>
              <a:t>Insert keys 1, 2, 3, 4, 5, 6, 7, 8, 9 into an empty BST</a:t>
            </a:r>
          </a:p>
          <a:p>
            <a:pPr marL="457200" lvl="1" indent="0" eaLnBrk="1" hangingPunct="1">
              <a:buNone/>
            </a:pPr>
            <a:r>
              <a:rPr lang="en-US" dirty="0"/>
              <a:t>If inserted in given order, </a:t>
            </a:r>
            <a:br>
              <a:rPr lang="en-US" dirty="0"/>
            </a:br>
            <a:r>
              <a:rPr lang="en-US" dirty="0"/>
              <a:t>what is the tree?  </a:t>
            </a:r>
            <a:br>
              <a:rPr lang="en-US" dirty="0"/>
            </a:br>
            <a:endParaRPr lang="en-US" dirty="0"/>
          </a:p>
          <a:p>
            <a:pPr marL="457200" lvl="1" indent="0" eaLnBrk="1" hangingPunct="1">
              <a:buNone/>
            </a:pPr>
            <a:r>
              <a:rPr lang="en-US" dirty="0"/>
              <a:t>What big-O runtime for </a:t>
            </a:r>
            <a:br>
              <a:rPr lang="en-US" dirty="0"/>
            </a:br>
            <a:r>
              <a:rPr lang="en-US" dirty="0"/>
              <a:t>this kind of sorted input?</a:t>
            </a:r>
          </a:p>
          <a:p>
            <a:pPr lvl="1" eaLnBrk="1" hangingPunct="1"/>
            <a:endParaRPr lang="en-US" dirty="0"/>
          </a:p>
          <a:p>
            <a:pPr marL="457200" lvl="1" indent="0" eaLnBrk="1" hangingPunct="1">
              <a:buNone/>
            </a:pPr>
            <a:r>
              <a:rPr lang="en-US" dirty="0"/>
              <a:t>Is inserting in the reverse order </a:t>
            </a:r>
          </a:p>
          <a:p>
            <a:pPr lvl="1" eaLnBrk="1" hangingPunct="1">
              <a:buFontTx/>
              <a:buNone/>
            </a:pPr>
            <a:r>
              <a:rPr lang="en-US" dirty="0"/>
              <a:t>any better?</a:t>
            </a:r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BEBB163-D589-FD4A-8089-5F8126AB1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71A093-609A-0942-AEC6-9FDA6C849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7065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BuildTree</a:t>
            </a:r>
            <a:r>
              <a:rPr lang="en-US" dirty="0"/>
              <a:t> for BST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dirty="0"/>
              <a:t>We had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/>
              <a:t>, so let’s consider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buildTree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US" dirty="0"/>
          </a:p>
          <a:p>
            <a:pPr marL="0" indent="0" eaLnBrk="1" hangingPunct="1">
              <a:buNone/>
            </a:pPr>
            <a:r>
              <a:rPr lang="en-US" dirty="0"/>
              <a:t>Insert keys 1, 2, 3, 4, 5, 6, 7, 8, 9 into an empty BST</a:t>
            </a:r>
          </a:p>
          <a:p>
            <a:pPr marL="457200" lvl="1" indent="0" eaLnBrk="1" hangingPunct="1">
              <a:buNone/>
            </a:pPr>
            <a:r>
              <a:rPr lang="en-US" dirty="0"/>
              <a:t>If inserted in given order, </a:t>
            </a:r>
            <a:br>
              <a:rPr lang="en-US" dirty="0"/>
            </a:br>
            <a:r>
              <a:rPr lang="en-US" dirty="0"/>
              <a:t>what is the tree?  </a:t>
            </a:r>
            <a:br>
              <a:rPr lang="en-US" dirty="0"/>
            </a:br>
            <a:endParaRPr lang="en-US" dirty="0"/>
          </a:p>
          <a:p>
            <a:pPr marL="457200" lvl="1" indent="0" eaLnBrk="1" hangingPunct="1">
              <a:buNone/>
            </a:pPr>
            <a:r>
              <a:rPr lang="en-US" dirty="0"/>
              <a:t>What big-O runtime for </a:t>
            </a:r>
            <a:br>
              <a:rPr lang="en-US" dirty="0"/>
            </a:br>
            <a:r>
              <a:rPr lang="en-US" dirty="0"/>
              <a:t>this kind of sorted input?</a:t>
            </a:r>
          </a:p>
          <a:p>
            <a:pPr lvl="1" eaLnBrk="1" hangingPunct="1"/>
            <a:endParaRPr lang="en-US" dirty="0"/>
          </a:p>
          <a:p>
            <a:pPr marL="457200" lvl="1" indent="0" eaLnBrk="1" hangingPunct="1">
              <a:buNone/>
            </a:pPr>
            <a:r>
              <a:rPr lang="en-US" dirty="0"/>
              <a:t>Is inserting in the reverse order </a:t>
            </a:r>
          </a:p>
          <a:p>
            <a:pPr lvl="1" eaLnBrk="1" hangingPunct="1">
              <a:buFontTx/>
              <a:buNone/>
            </a:pPr>
            <a:r>
              <a:rPr lang="en-US" dirty="0"/>
              <a:t>any better?</a:t>
            </a:r>
          </a:p>
          <a:p>
            <a:endParaRPr lang="en-US" dirty="0"/>
          </a:p>
        </p:txBody>
      </p:sp>
      <p:grpSp>
        <p:nvGrpSpPr>
          <p:cNvPr id="6" name="Group 16">
            <a:extLst>
              <a:ext uri="{FF2B5EF4-FFF2-40B4-BE49-F238E27FC236}">
                <a16:creationId xmlns:a16="http://schemas.microsoft.com/office/drawing/2014/main" id="{95F053A0-05E3-6F42-A87E-CF461F5E76FD}"/>
              </a:ext>
            </a:extLst>
          </p:cNvPr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8273716" y="3429000"/>
            <a:ext cx="1411288" cy="2362200"/>
            <a:chOff x="6629400" y="3352800"/>
            <a:chExt cx="1410502" cy="2362528"/>
          </a:xfrm>
        </p:grpSpPr>
        <p:sp>
          <p:nvSpPr>
            <p:cNvPr id="7" name="Oval 64">
              <a:extLst>
                <a:ext uri="{FF2B5EF4-FFF2-40B4-BE49-F238E27FC236}">
                  <a16:creationId xmlns:a16="http://schemas.microsoft.com/office/drawing/2014/main" id="{158E6141-0351-9445-ACE7-D1B4C7409D3E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629400" y="3352800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cxnSp>
          <p:nvCxnSpPr>
            <p:cNvPr id="8" name="AutoShape 65">
              <a:extLst>
                <a:ext uri="{FF2B5EF4-FFF2-40B4-BE49-F238E27FC236}">
                  <a16:creationId xmlns:a16="http://schemas.microsoft.com/office/drawing/2014/main" id="{501ACDDF-1084-F349-BF08-6BE4C2BBC2E0}"/>
                </a:ext>
              </a:extLst>
            </p:cNvPr>
            <p:cNvCxnSpPr>
              <a:cxnSpLocks noChangeShapeType="1"/>
              <a:stCxn id="7" idx="5"/>
              <a:endCxn id="9" idx="0"/>
            </p:cNvCxnSpPr>
            <p:nvPr>
              <p:custDataLst>
                <p:tags r:id="rId4"/>
              </p:custDataLst>
            </p:nvPr>
          </p:nvCxnSpPr>
          <p:spPr bwMode="auto">
            <a:xfrm>
              <a:off x="6993056" y="3734128"/>
              <a:ext cx="314873" cy="4522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9" name="Oval 66">
              <a:extLst>
                <a:ext uri="{FF2B5EF4-FFF2-40B4-BE49-F238E27FC236}">
                  <a16:creationId xmlns:a16="http://schemas.microsoft.com/office/drawing/2014/main" id="{C369C3CA-36A5-8A41-8E1B-F659B929722B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095057" y="4204138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0" name="Oval 67">
              <a:extLst>
                <a:ext uri="{FF2B5EF4-FFF2-40B4-BE49-F238E27FC236}">
                  <a16:creationId xmlns:a16="http://schemas.microsoft.com/office/drawing/2014/main" id="{81D2CCAC-D0B4-1D49-BF87-A62220C15B3C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7449844" y="4984531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cxnSp>
          <p:nvCxnSpPr>
            <p:cNvPr id="11" name="AutoShape 68">
              <a:extLst>
                <a:ext uri="{FF2B5EF4-FFF2-40B4-BE49-F238E27FC236}">
                  <a16:creationId xmlns:a16="http://schemas.microsoft.com/office/drawing/2014/main" id="{7EC93717-299F-6647-AD0D-015E3839EE55}"/>
                </a:ext>
              </a:extLst>
            </p:cNvPr>
            <p:cNvCxnSpPr>
              <a:cxnSpLocks noChangeShapeType="1"/>
              <a:stCxn id="9" idx="5"/>
              <a:endCxn id="10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7458714" y="4585466"/>
              <a:ext cx="204002" cy="3813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" name="AutoShape 68">
              <a:extLst>
                <a:ext uri="{FF2B5EF4-FFF2-40B4-BE49-F238E27FC236}">
                  <a16:creationId xmlns:a16="http://schemas.microsoft.com/office/drawing/2014/main" id="{06D0C730-AA6B-7045-A656-5821FD186C78}"/>
                </a:ext>
              </a:extLst>
            </p:cNvPr>
            <p:cNvCxnSpPr>
              <a:cxnSpLocks noChangeShapeType="1"/>
            </p:cNvCxnSpPr>
            <p:nvPr>
              <p:custDataLst>
                <p:tags r:id="rId8"/>
              </p:custDataLst>
            </p:nvPr>
          </p:nvCxnSpPr>
          <p:spPr bwMode="auto">
            <a:xfrm>
              <a:off x="7835900" y="5334000"/>
              <a:ext cx="204002" cy="3813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3" name="Text Box 4">
            <a:extLst>
              <a:ext uri="{FF2B5EF4-FFF2-40B4-BE49-F238E27FC236}">
                <a16:creationId xmlns:a16="http://schemas.microsoft.com/office/drawing/2014/main" id="{5ECEFFA8-14EE-FD41-BF54-54EA6C0CF259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76800" y="4144107"/>
            <a:ext cx="2438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i="1" dirty="0">
                <a:solidFill>
                  <a:schemeClr val="accent2"/>
                </a:solidFill>
                <a:latin typeface="+mj-lt"/>
              </a:rPr>
              <a:t>O(n</a:t>
            </a:r>
            <a:r>
              <a:rPr lang="en-US" sz="2000" i="1" baseline="30000" dirty="0">
                <a:solidFill>
                  <a:schemeClr val="accent2"/>
                </a:solidFill>
                <a:latin typeface="+mj-lt"/>
              </a:rPr>
              <a:t>2</a:t>
            </a:r>
            <a:r>
              <a:rPr lang="en-US" sz="2000" i="1" dirty="0">
                <a:solidFill>
                  <a:schemeClr val="accent2"/>
                </a:solidFill>
                <a:latin typeface="+mj-lt"/>
              </a:rPr>
              <a:t>)</a:t>
            </a:r>
          </a:p>
          <a:p>
            <a:pPr algn="ctr">
              <a:defRPr/>
            </a:pPr>
            <a:r>
              <a:rPr lang="en-US" sz="2000" i="1" dirty="0">
                <a:solidFill>
                  <a:schemeClr val="accent2"/>
                </a:solidFill>
                <a:latin typeface="+mj-lt"/>
              </a:rPr>
              <a:t>Not a happy place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C107E545-D796-874F-8B44-60B387D23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CC9AD3AE-49DB-AE4F-A60C-A063B3182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565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Balanced BST</a:t>
            </a:r>
          </a:p>
        </p:txBody>
      </p:sp>
      <p:sp>
        <p:nvSpPr>
          <p:cNvPr id="9113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199" y="1421296"/>
            <a:ext cx="10118559" cy="4935054"/>
          </a:xfrm>
        </p:spPr>
        <p:txBody>
          <a:bodyPr>
            <a:normAutofit/>
          </a:bodyPr>
          <a:lstStyle/>
          <a:p>
            <a:pPr marL="533400" indent="-533400">
              <a:buNone/>
            </a:pPr>
            <a:r>
              <a:rPr lang="en-US" sz="2400" i="1" dirty="0"/>
              <a:t>Observation</a:t>
            </a:r>
          </a:p>
          <a:p>
            <a:pPr marL="0" indent="0">
              <a:buNone/>
            </a:pPr>
            <a:r>
              <a:rPr lang="en-US" sz="2400" dirty="0"/>
              <a:t>BST: the shallower the better!</a:t>
            </a:r>
          </a:p>
          <a:p>
            <a:pPr marL="0" indent="0">
              <a:buNone/>
            </a:pPr>
            <a:r>
              <a:rPr lang="en-US" sz="2400" dirty="0"/>
              <a:t>For a BST with </a:t>
            </a:r>
            <a:r>
              <a:rPr lang="en-US" sz="2400" i="1" dirty="0"/>
              <a:t>n</a:t>
            </a:r>
            <a:r>
              <a:rPr lang="en-US" sz="2400" dirty="0"/>
              <a:t> nodes inserted in arbitrary order</a:t>
            </a:r>
          </a:p>
          <a:p>
            <a:pPr marL="457200" lvl="1" indent="0">
              <a:buNone/>
            </a:pPr>
            <a:r>
              <a:rPr lang="en-US" sz="2000" dirty="0"/>
              <a:t>Average height is </a:t>
            </a:r>
            <a:r>
              <a:rPr lang="en-US" sz="2000" i="1" dirty="0">
                <a:sym typeface="Symbol" pitchFamily="18" charset="2"/>
              </a:rPr>
              <a:t>O</a:t>
            </a:r>
            <a:r>
              <a:rPr lang="en-US" sz="2000" dirty="0">
                <a:sym typeface="Symbol" pitchFamily="18" charset="2"/>
              </a:rPr>
              <a:t>(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en-US" sz="2000" i="1" dirty="0">
                <a:sym typeface="Symbol" pitchFamily="18" charset="2"/>
              </a:rPr>
              <a:t>n</a:t>
            </a:r>
            <a:r>
              <a:rPr lang="en-US" sz="2000" dirty="0">
                <a:sym typeface="Symbol" pitchFamily="18" charset="2"/>
              </a:rPr>
              <a:t>) – see text for proof</a:t>
            </a:r>
          </a:p>
          <a:p>
            <a:pPr marL="457200" lvl="1" indent="0">
              <a:buNone/>
            </a:pPr>
            <a:r>
              <a:rPr lang="en-US" sz="2000" dirty="0">
                <a:sym typeface="Symbol" pitchFamily="18" charset="2"/>
              </a:rPr>
              <a:t>Worst case height is </a:t>
            </a:r>
            <a:r>
              <a:rPr lang="en-US" sz="2000" i="1" dirty="0">
                <a:sym typeface="Symbol" pitchFamily="18" charset="2"/>
              </a:rPr>
              <a:t>O</a:t>
            </a:r>
            <a:r>
              <a:rPr lang="en-US" sz="2000" dirty="0">
                <a:sym typeface="Symbol" pitchFamily="18" charset="2"/>
              </a:rPr>
              <a:t>(</a:t>
            </a:r>
            <a:r>
              <a:rPr lang="en-US" sz="2000" i="1" dirty="0">
                <a:sym typeface="Symbol" pitchFamily="18" charset="2"/>
              </a:rPr>
              <a:t>n</a:t>
            </a:r>
            <a:r>
              <a:rPr lang="en-US" sz="2000" dirty="0">
                <a:sym typeface="Symbol" pitchFamily="18" charset="2"/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sym typeface="Symbol" pitchFamily="18" charset="2"/>
              </a:rPr>
              <a:t>Simple cases such as inserting in key order lead to the worst-case scenario</a:t>
            </a:r>
          </a:p>
          <a:p>
            <a:pPr marL="0" indent="0">
              <a:buNone/>
            </a:pPr>
            <a:endParaRPr lang="en-US" sz="2400" dirty="0">
              <a:sym typeface="Symbol" pitchFamily="18" charset="2"/>
            </a:endParaRPr>
          </a:p>
          <a:p>
            <a:pPr marL="533400" indent="-533400">
              <a:buNone/>
            </a:pPr>
            <a:r>
              <a:rPr lang="en-US" sz="2400" i="1" dirty="0">
                <a:sym typeface="Symbol" pitchFamily="18" charset="2"/>
              </a:rPr>
              <a:t>Solution</a:t>
            </a:r>
            <a:r>
              <a:rPr lang="en-US" sz="2400" dirty="0">
                <a:sym typeface="Symbol" pitchFamily="18" charset="2"/>
              </a:rPr>
              <a:t>: Require a </a:t>
            </a:r>
            <a:r>
              <a:rPr lang="en-US" sz="2400" b="1" dirty="0">
                <a:solidFill>
                  <a:schemeClr val="accent2"/>
                </a:solidFill>
                <a:sym typeface="Symbol" pitchFamily="18" charset="2"/>
              </a:rPr>
              <a:t>Balance Condition</a:t>
            </a:r>
            <a:r>
              <a:rPr lang="en-US" sz="2400" dirty="0">
                <a:sym typeface="Symbol" pitchFamily="18" charset="2"/>
              </a:rPr>
              <a:t> that</a:t>
            </a:r>
          </a:p>
          <a:p>
            <a:pPr marL="533400" indent="-533400">
              <a:buFontTx/>
              <a:buAutoNum type="arabicPeriod"/>
            </a:pPr>
            <a:r>
              <a:rPr lang="en-US" sz="2400" dirty="0">
                <a:sym typeface="Symbol" pitchFamily="18" charset="2"/>
              </a:rPr>
              <a:t>ensures depth is always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en-US" sz="2400" i="1" dirty="0">
                <a:sym typeface="Symbol" pitchFamily="18" charset="2"/>
              </a:rPr>
              <a:t>O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b="1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i="1" dirty="0">
                <a:sym typeface="Symbol" pitchFamily="18" charset="2"/>
              </a:rPr>
              <a:t>n</a:t>
            </a:r>
            <a:r>
              <a:rPr lang="en-US" sz="2400" dirty="0">
                <a:sym typeface="Symbol" pitchFamily="18" charset="2"/>
              </a:rPr>
              <a:t>)</a:t>
            </a:r>
            <a:r>
              <a:rPr lang="en-US" sz="2000" dirty="0">
                <a:sym typeface="Symbol" pitchFamily="18" charset="2"/>
              </a:rPr>
              <a:t>    	</a:t>
            </a:r>
            <a:r>
              <a:rPr lang="en-US" sz="2400" dirty="0">
                <a:sym typeface="Symbol" pitchFamily="18" charset="2"/>
              </a:rPr>
              <a:t>– strong enough!</a:t>
            </a:r>
          </a:p>
          <a:p>
            <a:pPr marL="533400" indent="-533400">
              <a:buFontTx/>
              <a:buAutoNum type="arabicPeriod"/>
            </a:pPr>
            <a:r>
              <a:rPr lang="en-US" sz="2400" dirty="0">
                <a:sym typeface="Symbol" pitchFamily="18" charset="2"/>
              </a:rPr>
              <a:t>is easy to maintain             		– not too strong!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739C00-8042-FE4E-BF10-DD9DBB72F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4B7830-125C-DD43-9B60-A08E8305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Potential Balance Conditions</a:t>
            </a:r>
          </a:p>
        </p:txBody>
      </p:sp>
      <p:sp>
        <p:nvSpPr>
          <p:cNvPr id="9523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371601"/>
            <a:ext cx="5791200" cy="5014913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dirty="0"/>
              <a:t>Left and right subtrees of the </a:t>
            </a:r>
            <a:r>
              <a:rPr lang="en-US" b="1" i="1" u="sng" dirty="0"/>
              <a:t>root</a:t>
            </a:r>
            <a:br>
              <a:rPr lang="en-US" i="1" dirty="0"/>
            </a:br>
            <a:r>
              <a:rPr lang="en-US" dirty="0"/>
              <a:t>have equal </a:t>
            </a:r>
            <a:r>
              <a:rPr lang="en-US" b="1" i="1" u="sng" dirty="0"/>
              <a:t>number of nodes</a:t>
            </a:r>
          </a:p>
          <a:p>
            <a:pPr marL="533400" indent="-533400"/>
            <a:endParaRPr lang="en-US" dirty="0"/>
          </a:p>
          <a:p>
            <a:pPr marL="533400" indent="-533400"/>
            <a:endParaRPr lang="en-US" dirty="0"/>
          </a:p>
          <a:p>
            <a:pPr marL="533400" indent="-533400"/>
            <a:endParaRPr lang="en-US" dirty="0"/>
          </a:p>
          <a:p>
            <a:pPr marL="533400" indent="-533400">
              <a:buNone/>
            </a:pPr>
            <a:r>
              <a:rPr lang="en-US" dirty="0"/>
              <a:t>2.	Left and right subtrees of the </a:t>
            </a:r>
            <a:r>
              <a:rPr lang="en-US" b="1" i="1" u="sng" dirty="0"/>
              <a:t>root</a:t>
            </a:r>
            <a:br>
              <a:rPr lang="en-US" dirty="0"/>
            </a:br>
            <a:r>
              <a:rPr lang="en-US" dirty="0"/>
              <a:t>have equal </a:t>
            </a:r>
            <a:r>
              <a:rPr lang="en-US" b="1" i="1" u="sng" dirty="0"/>
              <a:t>height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B346E8-970C-3044-BBED-B1DA1D8EC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05F28D-4B9E-094B-AAC5-10085D9F6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43</a:t>
            </a:fld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EA044E6-8FAD-8541-9F80-54136E2A855D}"/>
              </a:ext>
            </a:extLst>
          </p:cNvPr>
          <p:cNvSpPr/>
          <p:nvPr/>
        </p:nvSpPr>
        <p:spPr>
          <a:xfrm>
            <a:off x="7536058" y="412376"/>
            <a:ext cx="3505200" cy="591671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pollev.com</a:t>
            </a:r>
            <a:r>
              <a:rPr lang="en-US" sz="2400" b="1" dirty="0"/>
              <a:t>/</a:t>
            </a:r>
            <a:r>
              <a:rPr lang="en-US" sz="2400" b="1" dirty="0" err="1"/>
              <a:t>artliu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572565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Potential Balance Conditions</a:t>
            </a:r>
          </a:p>
        </p:txBody>
      </p:sp>
      <p:sp>
        <p:nvSpPr>
          <p:cNvPr id="9523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371601"/>
            <a:ext cx="5791200" cy="5014913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dirty="0"/>
              <a:t>Left and right subtrees of the </a:t>
            </a:r>
            <a:r>
              <a:rPr lang="en-US" b="1" i="1" u="sng" dirty="0"/>
              <a:t>root</a:t>
            </a:r>
            <a:br>
              <a:rPr lang="en-US" i="1" dirty="0"/>
            </a:br>
            <a:r>
              <a:rPr lang="en-US" dirty="0"/>
              <a:t>have equal </a:t>
            </a:r>
            <a:r>
              <a:rPr lang="en-US" b="1" i="1" u="sng" dirty="0"/>
              <a:t>number of nodes</a:t>
            </a:r>
          </a:p>
          <a:p>
            <a:pPr marL="533400" indent="-533400"/>
            <a:endParaRPr lang="en-US" dirty="0"/>
          </a:p>
          <a:p>
            <a:pPr marL="533400" indent="-533400"/>
            <a:endParaRPr lang="en-US" dirty="0"/>
          </a:p>
          <a:p>
            <a:pPr marL="533400" indent="-533400"/>
            <a:endParaRPr lang="en-US" dirty="0"/>
          </a:p>
          <a:p>
            <a:pPr marL="533400" indent="-533400">
              <a:buNone/>
            </a:pPr>
            <a:r>
              <a:rPr lang="en-US" dirty="0"/>
              <a:t>2.	Left and right subtrees of the </a:t>
            </a:r>
            <a:r>
              <a:rPr lang="en-US" b="1" i="1" u="sng" dirty="0"/>
              <a:t>root</a:t>
            </a:r>
            <a:br>
              <a:rPr lang="en-US" dirty="0"/>
            </a:br>
            <a:r>
              <a:rPr lang="en-US" dirty="0"/>
              <a:t>have equal </a:t>
            </a:r>
            <a:r>
              <a:rPr lang="en-US" b="1" i="1" u="sng" dirty="0"/>
              <a:t>height</a:t>
            </a:r>
          </a:p>
        </p:txBody>
      </p:sp>
      <p:sp>
        <p:nvSpPr>
          <p:cNvPr id="303108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87628" y="2514811"/>
            <a:ext cx="3657600" cy="798996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000" i="1" dirty="0"/>
              <a:t>Too weak!</a:t>
            </a:r>
          </a:p>
          <a:p>
            <a:pPr algn="ctr">
              <a:defRPr/>
            </a:pPr>
            <a:r>
              <a:rPr lang="en-US" sz="2000" i="1" dirty="0"/>
              <a:t>Height mismatch example:</a:t>
            </a:r>
          </a:p>
        </p:txBody>
      </p:sp>
      <p:sp>
        <p:nvSpPr>
          <p:cNvPr id="303109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65285" y="4923285"/>
            <a:ext cx="3657600" cy="798996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000" i="1" dirty="0"/>
              <a:t>Too weak!</a:t>
            </a:r>
          </a:p>
          <a:p>
            <a:pPr algn="ctr">
              <a:defRPr/>
            </a:pPr>
            <a:r>
              <a:rPr lang="en-US" sz="2000" i="1" dirty="0"/>
              <a:t>Double chain example:</a:t>
            </a:r>
          </a:p>
        </p:txBody>
      </p:sp>
      <p:grpSp>
        <p:nvGrpSpPr>
          <p:cNvPr id="2" name="Group 87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967538" y="1371601"/>
            <a:ext cx="3395662" cy="3382963"/>
            <a:chOff x="5443396" y="1371600"/>
            <a:chExt cx="3395804" cy="3382340"/>
          </a:xfrm>
        </p:grpSpPr>
        <p:sp>
          <p:nvSpPr>
            <p:cNvPr id="95262" name="Oval 3"/>
            <p:cNvSpPr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828923" y="27835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95263" name="Oval 4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7772400" y="23622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95264" name="Oval 6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399291" y="2312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95265" name="Oval 7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5638800" y="2312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95266" name="Oval 8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391400" y="19050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95267" name="Oval 9"/>
            <p:cNvSpPr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6019046" y="1842247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95268" name="Oval 10"/>
            <p:cNvSpPr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779537" y="13716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95269" name="AutoShape 11"/>
            <p:cNvCxnSpPr>
              <a:cxnSpLocks noChangeShapeType="1"/>
              <a:stCxn id="95268" idx="3"/>
              <a:endCxn id="95267" idx="0"/>
            </p:cNvCxnSpPr>
            <p:nvPr>
              <p:custDataLst>
                <p:tags r:id="rId35"/>
              </p:custDataLst>
            </p:nvPr>
          </p:nvCxnSpPr>
          <p:spPr bwMode="auto">
            <a:xfrm flipH="1">
              <a:off x="6154848" y="1553976"/>
              <a:ext cx="664298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95270" name="AutoShape 12"/>
            <p:cNvCxnSpPr>
              <a:cxnSpLocks noChangeShapeType="1"/>
              <a:stCxn id="95268" idx="5"/>
              <a:endCxn id="95266" idx="0"/>
            </p:cNvCxnSpPr>
            <p:nvPr>
              <p:custDataLst>
                <p:tags r:id="rId36"/>
              </p:custDataLst>
            </p:nvPr>
          </p:nvCxnSpPr>
          <p:spPr bwMode="auto">
            <a:xfrm rot="16200000" flipH="1">
              <a:off x="7088667" y="1466464"/>
              <a:ext cx="361233" cy="5158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95271" name="AutoShape 14"/>
            <p:cNvCxnSpPr>
              <a:cxnSpLocks noChangeShapeType="1"/>
              <a:stCxn id="95266" idx="5"/>
              <a:endCxn id="95263" idx="0"/>
            </p:cNvCxnSpPr>
            <p:nvPr>
              <p:custDataLst>
                <p:tags r:id="rId37"/>
              </p:custDataLst>
            </p:nvPr>
          </p:nvCxnSpPr>
          <p:spPr bwMode="auto">
            <a:xfrm rot="16200000" flipH="1">
              <a:off x="7623199" y="2077196"/>
              <a:ext cx="285033" cy="2849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95272" name="AutoShape 15"/>
            <p:cNvCxnSpPr>
              <a:cxnSpLocks noChangeShapeType="1"/>
              <a:stCxn id="95267" idx="3"/>
              <a:endCxn id="95265" idx="0"/>
            </p:cNvCxnSpPr>
            <p:nvPr>
              <p:custDataLst>
                <p:tags r:id="rId38"/>
              </p:custDataLst>
            </p:nvPr>
          </p:nvCxnSpPr>
          <p:spPr bwMode="auto">
            <a:xfrm flipH="1">
              <a:off x="5774602" y="2024623"/>
              <a:ext cx="284053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95273" name="AutoShape 16"/>
            <p:cNvCxnSpPr>
              <a:cxnSpLocks noChangeShapeType="1"/>
              <a:stCxn id="95267" idx="5"/>
              <a:endCxn id="95264" idx="0"/>
            </p:cNvCxnSpPr>
            <p:nvPr>
              <p:custDataLst>
                <p:tags r:id="rId39"/>
              </p:custDataLst>
            </p:nvPr>
          </p:nvCxnSpPr>
          <p:spPr bwMode="auto">
            <a:xfrm>
              <a:off x="6251041" y="2024623"/>
              <a:ext cx="284052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95274" name="AutoShape 17"/>
            <p:cNvCxnSpPr>
              <a:cxnSpLocks noChangeShapeType="1"/>
              <a:stCxn id="95265" idx="5"/>
              <a:endCxn id="95262" idx="0"/>
            </p:cNvCxnSpPr>
            <p:nvPr>
              <p:custDataLst>
                <p:tags r:id="rId40"/>
              </p:custDataLst>
            </p:nvPr>
          </p:nvCxnSpPr>
          <p:spPr bwMode="auto">
            <a:xfrm>
              <a:off x="5870795" y="2495270"/>
              <a:ext cx="93929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95275" name="Oval 18"/>
            <p:cNvSpPr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8110396" y="27835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95276" name="Oval 19"/>
            <p:cNvSpPr>
              <a:spLocks noChangeAspect="1"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8229600" y="32004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95277" name="Oval 20"/>
            <p:cNvSpPr>
              <a:spLocks noChangeAspect="1"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6589414" y="27835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95278" name="AutoShape 21"/>
            <p:cNvCxnSpPr>
              <a:cxnSpLocks noChangeShapeType="1"/>
              <a:stCxn id="95264" idx="5"/>
              <a:endCxn id="95277" idx="0"/>
            </p:cNvCxnSpPr>
            <p:nvPr>
              <p:custDataLst>
                <p:tags r:id="rId44"/>
              </p:custDataLst>
            </p:nvPr>
          </p:nvCxnSpPr>
          <p:spPr bwMode="auto">
            <a:xfrm>
              <a:off x="6631286" y="2495270"/>
              <a:ext cx="93929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95279" name="AutoShape 24"/>
            <p:cNvCxnSpPr>
              <a:cxnSpLocks noChangeShapeType="1"/>
              <a:stCxn id="95275" idx="4"/>
              <a:endCxn id="95276" idx="0"/>
            </p:cNvCxnSpPr>
            <p:nvPr>
              <p:custDataLst>
                <p:tags r:id="rId45"/>
              </p:custDataLst>
            </p:nvPr>
          </p:nvCxnSpPr>
          <p:spPr bwMode="auto">
            <a:xfrm rot="16200000" flipH="1">
              <a:off x="8198224" y="3033221"/>
              <a:ext cx="215153" cy="1192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95280" name="AutoShape 25"/>
            <p:cNvCxnSpPr>
              <a:cxnSpLocks noChangeShapeType="1"/>
              <a:stCxn id="95263" idx="5"/>
              <a:endCxn id="95275" idx="0"/>
            </p:cNvCxnSpPr>
            <p:nvPr>
              <p:custDataLst>
                <p:tags r:id="rId46"/>
              </p:custDataLst>
            </p:nvPr>
          </p:nvCxnSpPr>
          <p:spPr bwMode="auto">
            <a:xfrm rot="16200000" flipH="1">
              <a:off x="8000626" y="2537969"/>
              <a:ext cx="249174" cy="2419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95281" name="Oval 22"/>
            <p:cNvSpPr>
              <a:spLocks noChangeAspect="1"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5443396" y="280287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95282" name="AutoShape 23"/>
            <p:cNvCxnSpPr>
              <a:cxnSpLocks noChangeShapeType="1"/>
              <a:endCxn id="95281" idx="0"/>
            </p:cNvCxnSpPr>
            <p:nvPr>
              <p:custDataLst>
                <p:tags r:id="rId48"/>
              </p:custDataLst>
            </p:nvPr>
          </p:nvCxnSpPr>
          <p:spPr bwMode="auto">
            <a:xfrm flipH="1">
              <a:off x="5579198" y="2514600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95283" name="Oval 22"/>
            <p:cNvSpPr>
              <a:spLocks noChangeAspect="1"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6205396" y="27700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95284" name="AutoShape 23"/>
            <p:cNvCxnSpPr>
              <a:cxnSpLocks noChangeShapeType="1"/>
              <a:endCxn id="95283" idx="0"/>
            </p:cNvCxnSpPr>
            <p:nvPr>
              <p:custDataLst>
                <p:tags r:id="rId50"/>
              </p:custDataLst>
            </p:nvPr>
          </p:nvCxnSpPr>
          <p:spPr bwMode="auto">
            <a:xfrm flipH="1">
              <a:off x="6341198" y="2481823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95285" name="Oval 4"/>
            <p:cNvSpPr>
              <a:spLocks noChangeAspect="1"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8305800" y="371403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95286" name="AutoShape 14"/>
            <p:cNvCxnSpPr>
              <a:cxnSpLocks noChangeShapeType="1"/>
              <a:endCxn id="95285" idx="0"/>
            </p:cNvCxnSpPr>
            <p:nvPr>
              <p:custDataLst>
                <p:tags r:id="rId52"/>
              </p:custDataLst>
            </p:nvPr>
          </p:nvCxnSpPr>
          <p:spPr bwMode="auto">
            <a:xfrm rot="16200000" flipH="1">
              <a:off x="8279197" y="3551629"/>
              <a:ext cx="285034" cy="397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95287" name="Oval 18"/>
            <p:cNvSpPr>
              <a:spLocks noChangeAspect="1"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8458200" y="4135375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95288" name="Oval 19"/>
            <p:cNvSpPr>
              <a:spLocks noChangeAspect="1"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8567596" y="455223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95289" name="AutoShape 24"/>
            <p:cNvCxnSpPr>
              <a:cxnSpLocks noChangeShapeType="1"/>
              <a:stCxn id="95287" idx="4"/>
              <a:endCxn id="95288" idx="0"/>
            </p:cNvCxnSpPr>
            <p:nvPr>
              <p:custDataLst>
                <p:tags r:id="rId55"/>
              </p:custDataLst>
            </p:nvPr>
          </p:nvCxnSpPr>
          <p:spPr bwMode="auto">
            <a:xfrm rot="16200000" flipH="1">
              <a:off x="8541124" y="4389959"/>
              <a:ext cx="215153" cy="1093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95290" name="AutoShape 25"/>
            <p:cNvCxnSpPr>
              <a:cxnSpLocks noChangeShapeType="1"/>
              <a:stCxn id="95285" idx="5"/>
              <a:endCxn id="95287" idx="0"/>
            </p:cNvCxnSpPr>
            <p:nvPr>
              <p:custDataLst>
                <p:tags r:id="rId56"/>
              </p:custDataLst>
            </p:nvPr>
          </p:nvCxnSpPr>
          <p:spPr bwMode="auto">
            <a:xfrm rot="16200000" flipH="1">
              <a:off x="8441228" y="3982601"/>
              <a:ext cx="249174" cy="563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" name="Group 86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6553200" y="3779838"/>
            <a:ext cx="3405188" cy="2544762"/>
            <a:chOff x="4833796" y="3780460"/>
            <a:chExt cx="3405612" cy="2544140"/>
          </a:xfrm>
        </p:grpSpPr>
        <p:sp>
          <p:nvSpPr>
            <p:cNvPr id="95241" name="Oval 4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434404" y="47710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95242" name="Oval 7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300804" y="472175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95243" name="Oval 8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053404" y="43138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95244" name="Oval 9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681050" y="4251107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95245" name="Oval 10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441541" y="37804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95246" name="AutoShape 11"/>
            <p:cNvCxnSpPr>
              <a:cxnSpLocks noChangeShapeType="1"/>
              <a:stCxn id="95245" idx="3"/>
              <a:endCxn id="95244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5816852" y="3962836"/>
              <a:ext cx="664298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95247" name="AutoShape 12"/>
            <p:cNvCxnSpPr>
              <a:cxnSpLocks noChangeShapeType="1"/>
              <a:stCxn id="95245" idx="5"/>
              <a:endCxn id="95243" idx="0"/>
            </p:cNvCxnSpPr>
            <p:nvPr>
              <p:custDataLst>
                <p:tags r:id="rId13"/>
              </p:custDataLst>
            </p:nvPr>
          </p:nvCxnSpPr>
          <p:spPr bwMode="auto">
            <a:xfrm rot="16200000" flipH="1">
              <a:off x="6750671" y="3875324"/>
              <a:ext cx="361233" cy="5158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95248" name="AutoShape 14"/>
            <p:cNvCxnSpPr>
              <a:cxnSpLocks noChangeShapeType="1"/>
              <a:stCxn id="95243" idx="5"/>
              <a:endCxn id="95241" idx="0"/>
            </p:cNvCxnSpPr>
            <p:nvPr>
              <p:custDataLst>
                <p:tags r:id="rId14"/>
              </p:custDataLst>
            </p:nvPr>
          </p:nvCxnSpPr>
          <p:spPr bwMode="auto">
            <a:xfrm rot="16200000" flipH="1">
              <a:off x="7285203" y="4486056"/>
              <a:ext cx="285033" cy="2849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95249" name="AutoShape 15"/>
            <p:cNvCxnSpPr>
              <a:cxnSpLocks noChangeShapeType="1"/>
              <a:stCxn id="95244" idx="3"/>
              <a:endCxn id="95242" idx="0"/>
            </p:cNvCxnSpPr>
            <p:nvPr>
              <p:custDataLst>
                <p:tags r:id="rId15"/>
              </p:custDataLst>
            </p:nvPr>
          </p:nvCxnSpPr>
          <p:spPr bwMode="auto">
            <a:xfrm flipH="1">
              <a:off x="5436606" y="4433483"/>
              <a:ext cx="284053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95250" name="Oval 18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772400" y="519240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95251" name="Oval 19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891604" y="56092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95252" name="AutoShape 24"/>
            <p:cNvCxnSpPr>
              <a:cxnSpLocks noChangeShapeType="1"/>
              <a:stCxn id="95250" idx="4"/>
              <a:endCxn id="95251" idx="0"/>
            </p:cNvCxnSpPr>
            <p:nvPr>
              <p:custDataLst>
                <p:tags r:id="rId18"/>
              </p:custDataLst>
            </p:nvPr>
          </p:nvCxnSpPr>
          <p:spPr bwMode="auto">
            <a:xfrm rot="16200000" flipH="1">
              <a:off x="7860228" y="5442081"/>
              <a:ext cx="215153" cy="1192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95253" name="AutoShape 25"/>
            <p:cNvCxnSpPr>
              <a:cxnSpLocks noChangeShapeType="1"/>
              <a:stCxn id="95241" idx="5"/>
              <a:endCxn id="95250" idx="0"/>
            </p:cNvCxnSpPr>
            <p:nvPr>
              <p:custDataLst>
                <p:tags r:id="rId19"/>
              </p:custDataLst>
            </p:nvPr>
          </p:nvCxnSpPr>
          <p:spPr bwMode="auto">
            <a:xfrm rot="16200000" flipH="1">
              <a:off x="7662630" y="4946829"/>
              <a:ext cx="249174" cy="2419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95254" name="Oval 22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105400" y="521173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95255" name="AutoShape 23"/>
            <p:cNvCxnSpPr>
              <a:cxnSpLocks noChangeShapeType="1"/>
              <a:endCxn id="95254" idx="0"/>
            </p:cNvCxnSpPr>
            <p:nvPr>
              <p:custDataLst>
                <p:tags r:id="rId21"/>
              </p:custDataLst>
            </p:nvPr>
          </p:nvCxnSpPr>
          <p:spPr bwMode="auto">
            <a:xfrm flipH="1">
              <a:off x="5241202" y="4923460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95256" name="Oval 4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967804" y="6122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95257" name="AutoShape 14"/>
            <p:cNvCxnSpPr>
              <a:cxnSpLocks noChangeShapeType="1"/>
              <a:endCxn id="95256" idx="0"/>
            </p:cNvCxnSpPr>
            <p:nvPr>
              <p:custDataLst>
                <p:tags r:id="rId23"/>
              </p:custDataLst>
            </p:nvPr>
          </p:nvCxnSpPr>
          <p:spPr bwMode="auto">
            <a:xfrm rot="16200000" flipH="1">
              <a:off x="7941201" y="5960489"/>
              <a:ext cx="285034" cy="397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95258" name="Oval 19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986196" y="562535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95259" name="AutoShape 24"/>
            <p:cNvCxnSpPr>
              <a:cxnSpLocks noChangeShapeType="1"/>
              <a:stCxn id="95254" idx="4"/>
              <a:endCxn id="95258" idx="0"/>
            </p:cNvCxnSpPr>
            <p:nvPr>
              <p:custDataLst>
                <p:tags r:id="rId25"/>
              </p:custDataLst>
            </p:nvPr>
          </p:nvCxnSpPr>
          <p:spPr bwMode="auto">
            <a:xfrm rot="5400000">
              <a:off x="5075642" y="5459793"/>
              <a:ext cx="211917" cy="1192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95260" name="Oval 4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833796" y="60960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95261" name="AutoShape 14"/>
            <p:cNvCxnSpPr>
              <a:cxnSpLocks noChangeShapeType="1"/>
              <a:stCxn id="95258" idx="4"/>
              <a:endCxn id="95260" idx="0"/>
            </p:cNvCxnSpPr>
            <p:nvPr>
              <p:custDataLst>
                <p:tags r:id="rId27"/>
              </p:custDataLst>
            </p:nvPr>
          </p:nvCxnSpPr>
          <p:spPr bwMode="auto">
            <a:xfrm rot="5400000">
              <a:off x="4911328" y="5885330"/>
              <a:ext cx="268940" cy="152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4FE8F-6DDC-EB4B-B5B3-54049A0A3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D17D43-C8CE-D24B-9C6E-40A624A7A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9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9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Potential Balance Conditions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371601"/>
            <a:ext cx="9372600" cy="5014913"/>
          </a:xfrm>
        </p:spPr>
        <p:txBody>
          <a:bodyPr/>
          <a:lstStyle/>
          <a:p>
            <a:pPr marL="533400" indent="-533400">
              <a:buFontTx/>
              <a:buAutoNum type="arabicPeriod" startAt="3"/>
            </a:pPr>
            <a:r>
              <a:rPr lang="en-US" dirty="0"/>
              <a:t>Left and right subtrees of </a:t>
            </a:r>
            <a:r>
              <a:rPr lang="en-US" b="1" i="1" u="sng" dirty="0"/>
              <a:t>every node</a:t>
            </a:r>
            <a:br>
              <a:rPr lang="en-US" i="1" dirty="0"/>
            </a:br>
            <a:r>
              <a:rPr lang="en-US" dirty="0"/>
              <a:t>have equal </a:t>
            </a:r>
            <a:r>
              <a:rPr lang="en-US" b="1" i="1" u="sng" dirty="0"/>
              <a:t>number of nodes</a:t>
            </a:r>
          </a:p>
          <a:p>
            <a:pPr marL="533400" indent="-533400"/>
            <a:endParaRPr lang="en-US" dirty="0"/>
          </a:p>
          <a:p>
            <a:pPr marL="533400" indent="-533400"/>
            <a:endParaRPr lang="en-US" dirty="0"/>
          </a:p>
          <a:p>
            <a:pPr marL="533400" indent="-533400"/>
            <a:endParaRPr lang="en-US" dirty="0"/>
          </a:p>
          <a:p>
            <a:pPr marL="533400" indent="-533400">
              <a:buFontTx/>
              <a:buAutoNum type="arabicPeriod" startAt="4"/>
            </a:pPr>
            <a:r>
              <a:rPr lang="en-US" dirty="0"/>
              <a:t>Left and right subtrees of </a:t>
            </a:r>
            <a:r>
              <a:rPr lang="en-US" b="1" i="1" u="sng" dirty="0"/>
              <a:t>every node</a:t>
            </a:r>
            <a:br>
              <a:rPr lang="en-US" dirty="0"/>
            </a:br>
            <a:r>
              <a:rPr lang="en-US" dirty="0"/>
              <a:t>have equal </a:t>
            </a:r>
            <a:r>
              <a:rPr lang="en-US" b="1" i="1" u="sng" dirty="0"/>
              <a:t>height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6E59C4-B32D-9E4B-B70B-01D9EAEEA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D34BC4-7C15-9D48-9631-49CAFE972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Potential Balance Conditions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371601"/>
            <a:ext cx="9372600" cy="5014913"/>
          </a:xfrm>
        </p:spPr>
        <p:txBody>
          <a:bodyPr/>
          <a:lstStyle/>
          <a:p>
            <a:pPr marL="533400" indent="-533400">
              <a:buFontTx/>
              <a:buAutoNum type="arabicPeriod" startAt="3"/>
            </a:pPr>
            <a:r>
              <a:rPr lang="en-US" dirty="0"/>
              <a:t>Left and right subtrees of </a:t>
            </a:r>
            <a:r>
              <a:rPr lang="en-US" b="1" i="1" u="sng" dirty="0"/>
              <a:t>every node</a:t>
            </a:r>
            <a:br>
              <a:rPr lang="en-US" i="1" dirty="0"/>
            </a:br>
            <a:r>
              <a:rPr lang="en-US" dirty="0"/>
              <a:t>have equal </a:t>
            </a:r>
            <a:r>
              <a:rPr lang="en-US" b="1" i="1" u="sng" dirty="0"/>
              <a:t>number of nodes</a:t>
            </a:r>
          </a:p>
          <a:p>
            <a:pPr marL="533400" indent="-533400"/>
            <a:endParaRPr lang="en-US" dirty="0"/>
          </a:p>
          <a:p>
            <a:pPr marL="533400" indent="-533400"/>
            <a:endParaRPr lang="en-US" dirty="0"/>
          </a:p>
          <a:p>
            <a:pPr marL="533400" indent="-533400"/>
            <a:endParaRPr lang="en-US" dirty="0"/>
          </a:p>
          <a:p>
            <a:pPr marL="533400" indent="-533400">
              <a:buFontTx/>
              <a:buAutoNum type="arabicPeriod" startAt="4"/>
            </a:pPr>
            <a:r>
              <a:rPr lang="en-US" dirty="0"/>
              <a:t>Left and right subtrees of </a:t>
            </a:r>
            <a:r>
              <a:rPr lang="en-US" b="1" i="1" u="sng" dirty="0"/>
              <a:t>every node</a:t>
            </a:r>
            <a:br>
              <a:rPr lang="en-US" dirty="0"/>
            </a:br>
            <a:r>
              <a:rPr lang="en-US" dirty="0"/>
              <a:t>have equal </a:t>
            </a:r>
            <a:r>
              <a:rPr lang="en-US" b="1" i="1" u="sng" dirty="0"/>
              <a:t>height</a:t>
            </a:r>
          </a:p>
        </p:txBody>
      </p:sp>
      <p:sp>
        <p:nvSpPr>
          <p:cNvPr id="303108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16152" y="2653507"/>
            <a:ext cx="3657600" cy="6096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000" i="1" dirty="0"/>
              <a:t>Too strong!</a:t>
            </a:r>
          </a:p>
          <a:p>
            <a:pPr algn="ctr">
              <a:defRPr/>
            </a:pPr>
            <a:r>
              <a:rPr lang="en-US" sz="2000" i="1" dirty="0"/>
              <a:t>Only perfect trees (2</a:t>
            </a:r>
            <a:r>
              <a:rPr lang="en-US" sz="2000" i="1" baseline="30000" dirty="0"/>
              <a:t>n</a:t>
            </a:r>
            <a:r>
              <a:rPr lang="en-US" sz="2000" i="1" dirty="0"/>
              <a:t> – 1 nodes)</a:t>
            </a:r>
          </a:p>
        </p:txBody>
      </p:sp>
      <p:sp>
        <p:nvSpPr>
          <p:cNvPr id="303109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5143499"/>
            <a:ext cx="3657600" cy="685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000" i="1" dirty="0"/>
              <a:t>Too strong!</a:t>
            </a:r>
          </a:p>
          <a:p>
            <a:pPr algn="ctr">
              <a:defRPr/>
            </a:pPr>
            <a:r>
              <a:rPr lang="en-US" sz="2000" i="1" dirty="0"/>
              <a:t>Only perfect trees (2</a:t>
            </a:r>
            <a:r>
              <a:rPr lang="en-US" sz="2000" i="1" baseline="30000" dirty="0"/>
              <a:t>n</a:t>
            </a:r>
            <a:r>
              <a:rPr lang="en-US" sz="2000" i="1" dirty="0"/>
              <a:t> – 1 nodes)</a:t>
            </a:r>
          </a:p>
        </p:txBody>
      </p:sp>
      <p:sp>
        <p:nvSpPr>
          <p:cNvPr id="99335" name="Oval 3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552657" y="3328194"/>
            <a:ext cx="271463" cy="2016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99336" name="Oval 6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9122569" y="2858294"/>
            <a:ext cx="271462" cy="2016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99337" name="Oval 7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8362157" y="2858294"/>
            <a:ext cx="271463" cy="2016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99338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8743157" y="2386806"/>
            <a:ext cx="271463" cy="203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99339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9503569" y="1916907"/>
            <a:ext cx="271462" cy="20161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99340" name="AutoShape 11"/>
          <p:cNvCxnSpPr>
            <a:cxnSpLocks noChangeShapeType="1"/>
            <a:stCxn id="99339" idx="3"/>
            <a:endCxn id="99338" idx="0"/>
          </p:cNvCxnSpPr>
          <p:nvPr>
            <p:custDataLst>
              <p:tags r:id="rId10"/>
            </p:custDataLst>
          </p:nvPr>
        </p:nvCxnSpPr>
        <p:spPr bwMode="auto">
          <a:xfrm flipH="1">
            <a:off x="8878094" y="2099469"/>
            <a:ext cx="665162" cy="277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9341" name="AutoShape 12"/>
          <p:cNvCxnSpPr>
            <a:cxnSpLocks noChangeShapeType="1"/>
            <a:stCxn id="99339" idx="5"/>
            <a:endCxn id="99354" idx="1"/>
          </p:cNvCxnSpPr>
          <p:nvPr>
            <p:custDataLst>
              <p:tags r:id="rId11"/>
            </p:custDataLst>
          </p:nvPr>
        </p:nvCxnSpPr>
        <p:spPr bwMode="auto">
          <a:xfrm rot="16200000" flipH="1">
            <a:off x="9861551" y="1962151"/>
            <a:ext cx="315913" cy="568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9342" name="AutoShape 15"/>
          <p:cNvCxnSpPr>
            <a:cxnSpLocks noChangeShapeType="1"/>
            <a:stCxn id="99338" idx="3"/>
            <a:endCxn id="99337" idx="0"/>
          </p:cNvCxnSpPr>
          <p:nvPr>
            <p:custDataLst>
              <p:tags r:id="rId12"/>
            </p:custDataLst>
          </p:nvPr>
        </p:nvCxnSpPr>
        <p:spPr bwMode="auto">
          <a:xfrm flipH="1">
            <a:off x="8498682" y="2569369"/>
            <a:ext cx="282575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9343" name="AutoShape 16"/>
          <p:cNvCxnSpPr>
            <a:cxnSpLocks noChangeShapeType="1"/>
            <a:stCxn id="99338" idx="5"/>
            <a:endCxn id="99336" idx="0"/>
          </p:cNvCxnSpPr>
          <p:nvPr>
            <p:custDataLst>
              <p:tags r:id="rId13"/>
            </p:custDataLst>
          </p:nvPr>
        </p:nvCxnSpPr>
        <p:spPr bwMode="auto">
          <a:xfrm>
            <a:off x="8974932" y="2569369"/>
            <a:ext cx="284163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9344" name="AutoShape 17"/>
          <p:cNvCxnSpPr>
            <a:cxnSpLocks noChangeShapeType="1"/>
            <a:stCxn id="99337" idx="5"/>
            <a:endCxn id="99335" idx="0"/>
          </p:cNvCxnSpPr>
          <p:nvPr>
            <p:custDataLst>
              <p:tags r:id="rId14"/>
            </p:custDataLst>
          </p:nvPr>
        </p:nvCxnSpPr>
        <p:spPr bwMode="auto">
          <a:xfrm>
            <a:off x="8593932" y="3040857"/>
            <a:ext cx="93663" cy="2778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9345" name="Oval 20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9313069" y="3328194"/>
            <a:ext cx="271462" cy="2016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99346" name="AutoShape 21"/>
          <p:cNvCxnSpPr>
            <a:cxnSpLocks noChangeShapeType="1"/>
            <a:stCxn id="99336" idx="5"/>
            <a:endCxn id="99345" idx="0"/>
          </p:cNvCxnSpPr>
          <p:nvPr>
            <p:custDataLst>
              <p:tags r:id="rId16"/>
            </p:custDataLst>
          </p:nvPr>
        </p:nvCxnSpPr>
        <p:spPr bwMode="auto">
          <a:xfrm>
            <a:off x="9354344" y="3040857"/>
            <a:ext cx="93662" cy="2778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9347" name="Oval 22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8166894" y="3348832"/>
            <a:ext cx="271462" cy="20161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99348" name="AutoShape 23"/>
          <p:cNvCxnSpPr>
            <a:cxnSpLocks noChangeShapeType="1"/>
            <a:endCxn id="99347" idx="0"/>
          </p:cNvCxnSpPr>
          <p:nvPr>
            <p:custDataLst>
              <p:tags r:id="rId18"/>
            </p:custDataLst>
          </p:nvPr>
        </p:nvCxnSpPr>
        <p:spPr bwMode="auto">
          <a:xfrm flipH="1">
            <a:off x="8301831" y="3059907"/>
            <a:ext cx="95250" cy="2778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9349" name="Oval 22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8928894" y="3315494"/>
            <a:ext cx="271462" cy="2016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99350" name="AutoShape 23"/>
          <p:cNvCxnSpPr>
            <a:cxnSpLocks noChangeShapeType="1"/>
            <a:endCxn id="99349" idx="0"/>
          </p:cNvCxnSpPr>
          <p:nvPr>
            <p:custDataLst>
              <p:tags r:id="rId20"/>
            </p:custDataLst>
          </p:nvPr>
        </p:nvCxnSpPr>
        <p:spPr bwMode="auto">
          <a:xfrm flipH="1">
            <a:off x="9063831" y="3026569"/>
            <a:ext cx="9525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9351" name="Oval 3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10073482" y="3315494"/>
            <a:ext cx="271463" cy="2016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99352" name="Oval 6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10643394" y="2844006"/>
            <a:ext cx="271462" cy="203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99353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9882982" y="2844006"/>
            <a:ext cx="271463" cy="203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99354" name="Oval 9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10263982" y="2374107"/>
            <a:ext cx="271463" cy="20161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99355" name="AutoShape 15"/>
          <p:cNvCxnSpPr>
            <a:cxnSpLocks noChangeShapeType="1"/>
            <a:stCxn id="99354" idx="3"/>
            <a:endCxn id="99353" idx="0"/>
          </p:cNvCxnSpPr>
          <p:nvPr>
            <p:custDataLst>
              <p:tags r:id="rId25"/>
            </p:custDataLst>
          </p:nvPr>
        </p:nvCxnSpPr>
        <p:spPr bwMode="auto">
          <a:xfrm flipH="1">
            <a:off x="10019507" y="2556669"/>
            <a:ext cx="284163" cy="277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9356" name="AutoShape 16"/>
          <p:cNvCxnSpPr>
            <a:cxnSpLocks noChangeShapeType="1"/>
            <a:stCxn id="99354" idx="5"/>
            <a:endCxn id="99352" idx="0"/>
          </p:cNvCxnSpPr>
          <p:nvPr>
            <p:custDataLst>
              <p:tags r:id="rId26"/>
            </p:custDataLst>
          </p:nvPr>
        </p:nvCxnSpPr>
        <p:spPr bwMode="auto">
          <a:xfrm>
            <a:off x="10495757" y="2556669"/>
            <a:ext cx="284163" cy="277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9357" name="AutoShape 17"/>
          <p:cNvCxnSpPr>
            <a:cxnSpLocks noChangeShapeType="1"/>
            <a:stCxn id="99353" idx="5"/>
            <a:endCxn id="99351" idx="0"/>
          </p:cNvCxnSpPr>
          <p:nvPr>
            <p:custDataLst>
              <p:tags r:id="rId27"/>
            </p:custDataLst>
          </p:nvPr>
        </p:nvCxnSpPr>
        <p:spPr bwMode="auto">
          <a:xfrm>
            <a:off x="10114757" y="3026569"/>
            <a:ext cx="93663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9358" name="Oval 20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10833894" y="3315494"/>
            <a:ext cx="271462" cy="2016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99359" name="AutoShape 21"/>
          <p:cNvCxnSpPr>
            <a:cxnSpLocks noChangeShapeType="1"/>
            <a:stCxn id="99352" idx="5"/>
            <a:endCxn id="99358" idx="0"/>
          </p:cNvCxnSpPr>
          <p:nvPr>
            <p:custDataLst>
              <p:tags r:id="rId29"/>
            </p:custDataLst>
          </p:nvPr>
        </p:nvCxnSpPr>
        <p:spPr bwMode="auto">
          <a:xfrm>
            <a:off x="10875169" y="3026569"/>
            <a:ext cx="93662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9360" name="Oval 22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9687719" y="3334544"/>
            <a:ext cx="271462" cy="2016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99361" name="AutoShape 23"/>
          <p:cNvCxnSpPr>
            <a:cxnSpLocks noChangeShapeType="1"/>
            <a:endCxn id="99360" idx="0"/>
          </p:cNvCxnSpPr>
          <p:nvPr>
            <p:custDataLst>
              <p:tags r:id="rId31"/>
            </p:custDataLst>
          </p:nvPr>
        </p:nvCxnSpPr>
        <p:spPr bwMode="auto">
          <a:xfrm flipH="1">
            <a:off x="9824244" y="3047207"/>
            <a:ext cx="93662" cy="2778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9362" name="Oval 2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10449719" y="3301206"/>
            <a:ext cx="271462" cy="203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99363" name="AutoShape 23"/>
          <p:cNvCxnSpPr>
            <a:cxnSpLocks noChangeShapeType="1"/>
            <a:endCxn id="99362" idx="0"/>
          </p:cNvCxnSpPr>
          <p:nvPr>
            <p:custDataLst>
              <p:tags r:id="rId33"/>
            </p:custDataLst>
          </p:nvPr>
        </p:nvCxnSpPr>
        <p:spPr bwMode="auto">
          <a:xfrm flipH="1">
            <a:off x="10586244" y="3013869"/>
            <a:ext cx="93662" cy="277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39D655-93B1-E142-8696-43E53B86B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ADCAE9-FFF8-4948-A2BD-3495944FD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3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9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The AVL Balance Condition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199" y="1371600"/>
            <a:ext cx="10217727" cy="4953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en-US" dirty="0"/>
              <a:t>Left and right subtrees of </a:t>
            </a:r>
            <a:r>
              <a:rPr lang="en-US" i="1" dirty="0"/>
              <a:t>every node</a:t>
            </a: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have </a:t>
            </a:r>
            <a:r>
              <a:rPr lang="en-US" i="1" dirty="0"/>
              <a:t>heights </a:t>
            </a:r>
            <a:r>
              <a:rPr lang="en-US" b="1" dirty="0"/>
              <a:t>differing by at most 1</a:t>
            </a:r>
            <a:endParaRPr lang="en-US" i="1" dirty="0"/>
          </a:p>
          <a:p>
            <a:pPr eaLnBrk="1" hangingPunct="1">
              <a:buFontTx/>
              <a:buNone/>
            </a:pPr>
            <a:endParaRPr lang="en-US" b="1" dirty="0"/>
          </a:p>
          <a:p>
            <a:pPr eaLnBrk="1" hangingPunct="1">
              <a:buFontTx/>
              <a:buNone/>
            </a:pPr>
            <a:r>
              <a:rPr lang="en-US" i="1" dirty="0"/>
              <a:t>Definition</a:t>
            </a:r>
            <a:r>
              <a:rPr lang="en-US" dirty="0"/>
              <a:t>:  </a:t>
            </a:r>
            <a:r>
              <a:rPr lang="en-US" b="1" dirty="0"/>
              <a:t>balance</a:t>
            </a:r>
            <a:r>
              <a:rPr lang="en-US" dirty="0"/>
              <a:t>(</a:t>
            </a:r>
            <a:r>
              <a:rPr lang="en-US" i="1" dirty="0"/>
              <a:t>node</a:t>
            </a:r>
            <a:r>
              <a:rPr lang="en-US" dirty="0"/>
              <a:t>) = height(</a:t>
            </a:r>
            <a:r>
              <a:rPr lang="en-US" i="1" dirty="0" err="1"/>
              <a:t>node</a:t>
            </a:r>
            <a:r>
              <a:rPr lang="en-US" dirty="0" err="1"/>
              <a:t>.left</a:t>
            </a:r>
            <a:r>
              <a:rPr lang="en-US" dirty="0"/>
              <a:t>) – height(</a:t>
            </a:r>
            <a:r>
              <a:rPr lang="en-US" i="1" dirty="0" err="1"/>
              <a:t>node</a:t>
            </a:r>
            <a:r>
              <a:rPr lang="en-US" dirty="0" err="1"/>
              <a:t>.right</a:t>
            </a:r>
            <a:r>
              <a:rPr lang="en-US" dirty="0"/>
              <a:t>)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AVL </a:t>
            </a:r>
            <a:r>
              <a:rPr lang="en-US" i="1" dirty="0"/>
              <a:t>property</a:t>
            </a:r>
            <a:r>
              <a:rPr lang="en-US" dirty="0"/>
              <a:t>:   </a:t>
            </a:r>
            <a:r>
              <a:rPr lang="en-US" b="1" dirty="0">
                <a:solidFill>
                  <a:schemeClr val="accent2"/>
                </a:solidFill>
              </a:rPr>
              <a:t>for every node </a:t>
            </a:r>
            <a:r>
              <a:rPr lang="en-US" b="1" i="1" dirty="0">
                <a:solidFill>
                  <a:schemeClr val="accent2"/>
                </a:solidFill>
              </a:rPr>
              <a:t>x,   </a:t>
            </a:r>
            <a:r>
              <a:rPr lang="en-US" b="1" dirty="0">
                <a:solidFill>
                  <a:schemeClr val="accent2"/>
                </a:solidFill>
              </a:rPr>
              <a:t>–1 </a:t>
            </a:r>
            <a:r>
              <a:rPr lang="en-US" b="1" dirty="0">
                <a:solidFill>
                  <a:schemeClr val="accent2"/>
                </a:solidFill>
                <a:sym typeface="Symbol" pitchFamily="18" charset="2"/>
              </a:rPr>
              <a:t> balance(</a:t>
            </a:r>
            <a:r>
              <a:rPr lang="en-US" b="1" i="1" dirty="0">
                <a:solidFill>
                  <a:schemeClr val="accent2"/>
                </a:solidFill>
                <a:sym typeface="Symbol" pitchFamily="18" charset="2"/>
              </a:rPr>
              <a:t>x</a:t>
            </a:r>
            <a:r>
              <a:rPr lang="en-US" b="1" dirty="0">
                <a:solidFill>
                  <a:schemeClr val="accent2"/>
                </a:solidFill>
                <a:sym typeface="Symbol" pitchFamily="18" charset="2"/>
              </a:rPr>
              <a:t>) </a:t>
            </a:r>
            <a:r>
              <a:rPr lang="en-US" b="1" dirty="0">
                <a:solidFill>
                  <a:schemeClr val="accent2"/>
                </a:solidFill>
              </a:rPr>
              <a:t> 1</a:t>
            </a:r>
            <a:r>
              <a:rPr lang="en-US" b="1" dirty="0">
                <a:solidFill>
                  <a:srgbClr val="FF0000"/>
                </a:solidFill>
              </a:rPr>
              <a:t>   </a:t>
            </a:r>
            <a:endParaRPr lang="en-US" b="1" i="1" dirty="0">
              <a:solidFill>
                <a:srgbClr val="FF0000"/>
              </a:solidFill>
            </a:endParaRPr>
          </a:p>
          <a:p>
            <a:pPr lvl="3" eaLnBrk="1" hangingPunct="1"/>
            <a:endParaRPr lang="en-US" dirty="0"/>
          </a:p>
          <a:p>
            <a:pPr eaLnBrk="1" hangingPunct="1"/>
            <a:r>
              <a:rPr lang="en-US" dirty="0"/>
              <a:t>Ensures small depth</a:t>
            </a:r>
          </a:p>
          <a:p>
            <a:pPr lvl="1" eaLnBrk="1" hangingPunct="1"/>
            <a:r>
              <a:rPr lang="en-US" dirty="0"/>
              <a:t>Will prove this by showing that an AVL tree of height</a:t>
            </a:r>
            <a:br>
              <a:rPr lang="en-US" dirty="0"/>
            </a:br>
            <a:r>
              <a:rPr lang="en-US" i="1" dirty="0"/>
              <a:t>h</a:t>
            </a:r>
            <a:r>
              <a:rPr lang="en-US" dirty="0"/>
              <a:t> must have a number of nodes </a:t>
            </a:r>
            <a:r>
              <a:rPr lang="en-US" i="1" dirty="0"/>
              <a:t>exponential</a:t>
            </a:r>
            <a:r>
              <a:rPr lang="en-US" dirty="0"/>
              <a:t> in </a:t>
            </a:r>
            <a:r>
              <a:rPr lang="en-US" i="1" dirty="0"/>
              <a:t>h</a:t>
            </a:r>
          </a:p>
          <a:p>
            <a:pPr lvl="1" eaLnBrk="1" hangingPunct="1"/>
            <a:endParaRPr lang="en-US" i="1" dirty="0"/>
          </a:p>
          <a:p>
            <a:pPr eaLnBrk="1" hangingPunct="1"/>
            <a:r>
              <a:rPr lang="en-US" dirty="0"/>
              <a:t>Easy (well, efficient) to maintain</a:t>
            </a:r>
          </a:p>
          <a:p>
            <a:pPr lvl="1" eaLnBrk="1" hangingPunct="1"/>
            <a:r>
              <a:rPr lang="en-US" dirty="0"/>
              <a:t>Using single and double rotations</a:t>
            </a:r>
          </a:p>
        </p:txBody>
      </p:sp>
      <p:sp>
        <p:nvSpPr>
          <p:cNvPr id="101380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28800" y="0"/>
            <a:ext cx="480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Adelson-Velskii and Landis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0EAF68-6149-D14E-A293-B57C484FE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D966FAA-3803-D549-B770-9028BCFB2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47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Where we 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421296"/>
            <a:ext cx="10515600" cy="4935054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400" dirty="0"/>
              <a:t>Studying the absolutely essential ADTs of computer science and classic data structures for implementing them</a:t>
            </a:r>
          </a:p>
          <a:p>
            <a:pPr eaLnBrk="1" hangingPunct="1">
              <a:buFontTx/>
              <a:buNone/>
            </a:pPr>
            <a:endParaRPr lang="en-US" sz="900" dirty="0"/>
          </a:p>
          <a:p>
            <a:pPr eaLnBrk="1" hangingPunct="1">
              <a:buFontTx/>
              <a:buNone/>
            </a:pPr>
            <a:r>
              <a:rPr lang="en-US" sz="2400" dirty="0"/>
              <a:t>ADTs so far:</a:t>
            </a:r>
          </a:p>
          <a:p>
            <a:pPr eaLnBrk="1" hangingPunct="1">
              <a:buFontTx/>
              <a:buAutoNum type="arabicPeriod"/>
            </a:pPr>
            <a:endParaRPr lang="en-US" sz="900" dirty="0"/>
          </a:p>
          <a:p>
            <a:pPr eaLnBrk="1" hangingPunct="1">
              <a:buFontTx/>
              <a:buAutoNum type="arabicPeriod"/>
            </a:pPr>
            <a:r>
              <a:rPr lang="en-US" sz="2400" dirty="0"/>
              <a:t>Stack: 	     	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sz="2400" dirty="0"/>
              <a:t>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sz="2400" dirty="0"/>
              <a:t>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sz="2400" dirty="0"/>
              <a:t>, …</a:t>
            </a:r>
          </a:p>
          <a:p>
            <a:pPr eaLnBrk="1" hangingPunct="1">
              <a:buFontTx/>
              <a:buAutoNum type="arabicPeriod"/>
            </a:pPr>
            <a:r>
              <a:rPr lang="en-US" sz="2400" dirty="0"/>
              <a:t>Queue: 	     	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sz="2400" dirty="0"/>
              <a:t>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dequeue</a:t>
            </a:r>
            <a:r>
              <a:rPr lang="en-US" sz="2400" dirty="0"/>
              <a:t>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sz="2400" dirty="0"/>
              <a:t>, …</a:t>
            </a:r>
          </a:p>
          <a:p>
            <a:pPr eaLnBrk="1" hangingPunct="1">
              <a:buFontTx/>
              <a:buAutoNum type="arabicPeriod"/>
            </a:pPr>
            <a:r>
              <a:rPr lang="en-US" sz="2400" dirty="0"/>
              <a:t>Priority queue: 	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400" dirty="0"/>
              <a:t>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sz="2400" dirty="0"/>
              <a:t>, …</a:t>
            </a:r>
          </a:p>
          <a:p>
            <a:pPr eaLnBrk="1" hangingPunct="1">
              <a:buFontTx/>
              <a:buAutoNum type="arabicPeriod"/>
            </a:pPr>
            <a:endParaRPr lang="en-US" sz="900" dirty="0"/>
          </a:p>
          <a:p>
            <a:pPr eaLnBrk="1" hangingPunct="1">
              <a:buFontTx/>
              <a:buNone/>
            </a:pPr>
            <a:r>
              <a:rPr lang="en-US" sz="2400" dirty="0"/>
              <a:t>Next:</a:t>
            </a:r>
          </a:p>
          <a:p>
            <a:pPr eaLnBrk="1" hangingPunct="1">
              <a:buFontTx/>
              <a:buAutoNum type="arabicPeriod" startAt="4"/>
            </a:pPr>
            <a:r>
              <a:rPr lang="en-US" sz="2400" dirty="0"/>
              <a:t>Dictionary (a.k.a. Map): associate keys with values</a:t>
            </a:r>
          </a:p>
          <a:p>
            <a:pPr marL="857250" lvl="1" indent="-457200"/>
            <a:r>
              <a:rPr lang="en-US" sz="2000" dirty="0"/>
              <a:t>probably the most common, way more than priority queue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0A2778-9EDC-8840-99DC-C61CF5440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7B7512-DD5D-1E4A-B2CD-A3593CEBC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41248" y="36576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/>
              <a:t>The Dictionary (a.k.a. Map) ADT</a:t>
            </a:r>
          </a:p>
        </p:txBody>
      </p:sp>
      <p:sp>
        <p:nvSpPr>
          <p:cNvPr id="23555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31746" y="1219200"/>
            <a:ext cx="1905000" cy="4495800"/>
          </a:xfrm>
          <a:prstGeom prst="rect">
            <a:avLst/>
          </a:prstGeom>
          <a:noFill/>
          <a:ln w="50800" cap="rnd">
            <a:solidFill>
              <a:schemeClr val="accent2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 err="1">
                <a:solidFill>
                  <a:srgbClr val="9900CC"/>
                </a:solidFill>
              </a:rPr>
              <a:t>artliu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rgbClr val="339933"/>
                </a:solidFill>
              </a:rPr>
              <a:t>Arthur</a:t>
            </a:r>
            <a:br>
              <a:rPr lang="en-US" dirty="0">
                <a:solidFill>
                  <a:srgbClr val="339933"/>
                </a:solidFill>
              </a:rPr>
            </a:br>
            <a:r>
              <a:rPr lang="en-US" dirty="0">
                <a:solidFill>
                  <a:srgbClr val="339933"/>
                </a:solidFill>
              </a:rPr>
              <a:t>Liu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339933"/>
                </a:solidFill>
              </a:rPr>
              <a:t>	…</a:t>
            </a:r>
          </a:p>
          <a:p>
            <a:pPr marL="342900" indent="-342900">
              <a:spcBef>
                <a:spcPct val="20000"/>
              </a:spcBef>
              <a:buFontTx/>
              <a:buChar char="–"/>
            </a:pPr>
            <a:endParaRPr lang="en-US" dirty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–"/>
            </a:pPr>
            <a:endParaRPr lang="en-US" dirty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 err="1">
                <a:solidFill>
                  <a:srgbClr val="9900CC"/>
                </a:solidFill>
              </a:rPr>
              <a:t>akkanath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rgbClr val="339933"/>
                </a:solidFill>
              </a:rPr>
              <a:t>Nathan </a:t>
            </a:r>
            <a:r>
              <a:rPr lang="en-US" dirty="0" err="1">
                <a:solidFill>
                  <a:srgbClr val="339933"/>
                </a:solidFill>
              </a:rPr>
              <a:t>Akkaraphab</a:t>
            </a:r>
            <a:br>
              <a:rPr lang="en-US" dirty="0">
                <a:solidFill>
                  <a:srgbClr val="339933"/>
                </a:solidFill>
              </a:rPr>
            </a:br>
            <a:r>
              <a:rPr lang="en-US" dirty="0">
                <a:solidFill>
                  <a:srgbClr val="339933"/>
                </a:solidFill>
              </a:rPr>
              <a:t>…</a:t>
            </a:r>
            <a:br>
              <a:rPr lang="en-US" dirty="0">
                <a:solidFill>
                  <a:srgbClr val="339933"/>
                </a:solidFill>
              </a:rPr>
            </a:br>
            <a:endParaRPr lang="en-US" dirty="0">
              <a:solidFill>
                <a:srgbClr val="339933"/>
              </a:solidFill>
            </a:endParaRPr>
          </a:p>
        </p:txBody>
      </p:sp>
      <p:sp>
        <p:nvSpPr>
          <p:cNvPr id="23556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7298171" y="3048000"/>
            <a:ext cx="19050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70009" y="2584510"/>
            <a:ext cx="31749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insert(</a:t>
            </a:r>
            <a:r>
              <a:rPr lang="en-US" sz="2000" dirty="0" err="1">
                <a:solidFill>
                  <a:srgbClr val="9900CC"/>
                </a:solidFill>
              </a:rPr>
              <a:t>artliu</a:t>
            </a:r>
            <a:r>
              <a:rPr lang="en-US" sz="2000" dirty="0">
                <a:solidFill>
                  <a:srgbClr val="9900CC"/>
                </a:solidFill>
              </a:rPr>
              <a:t>, </a:t>
            </a:r>
            <a:r>
              <a:rPr lang="en-US" dirty="0">
                <a:solidFill>
                  <a:srgbClr val="339933"/>
                </a:solidFill>
              </a:rPr>
              <a:t>Arthur Liu</a:t>
            </a:r>
            <a:r>
              <a:rPr lang="en-US" sz="2000" dirty="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23558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7298171" y="4114800"/>
            <a:ext cx="19812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52581" y="3671454"/>
            <a:ext cx="17695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find(</a:t>
            </a:r>
            <a:r>
              <a:rPr lang="en-US" sz="2000" dirty="0" err="1">
                <a:solidFill>
                  <a:srgbClr val="9900CC"/>
                </a:solidFill>
              </a:rPr>
              <a:t>akkanath</a:t>
            </a:r>
            <a:r>
              <a:rPr lang="en-US" sz="2000" dirty="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23560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869546" y="4196256"/>
            <a:ext cx="24189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9933"/>
                </a:solidFill>
              </a:rPr>
              <a:t>Nathan </a:t>
            </a:r>
            <a:r>
              <a:rPr lang="en-US" dirty="0" err="1">
                <a:solidFill>
                  <a:srgbClr val="339933"/>
                </a:solidFill>
              </a:rPr>
              <a:t>Akkaraphab</a:t>
            </a:r>
            <a:r>
              <a:rPr lang="en-US" dirty="0">
                <a:solidFill>
                  <a:srgbClr val="339933"/>
                </a:solidFill>
              </a:rPr>
              <a:t>,…</a:t>
            </a:r>
          </a:p>
        </p:txBody>
      </p:sp>
      <p:sp>
        <p:nvSpPr>
          <p:cNvPr id="4107" name="Text Box 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248400" y="5832411"/>
            <a:ext cx="5105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i="1" dirty="0"/>
              <a:t>We will tend to emphasize the keys, but don’t forget about the stored values!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65D5067-2556-8D4D-B99C-9C80B39CB616}"/>
              </a:ext>
            </a:extLst>
          </p:cNvPr>
          <p:cNvGrpSpPr/>
          <p:nvPr/>
        </p:nvGrpSpPr>
        <p:grpSpPr>
          <a:xfrm>
            <a:off x="929384" y="1083744"/>
            <a:ext cx="4794767" cy="5316623"/>
            <a:chOff x="838200" y="1817929"/>
            <a:chExt cx="3831664" cy="4248697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4549840-11E9-6B4B-99C0-3F8CB632A7F6}"/>
                </a:ext>
              </a:extLst>
            </p:cNvPr>
            <p:cNvSpPr/>
            <p:nvPr/>
          </p:nvSpPr>
          <p:spPr>
            <a:xfrm>
              <a:off x="838200" y="1817929"/>
              <a:ext cx="3831662" cy="53978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Dictionary ADT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90586D0-417E-8D47-AC4F-2D43B531B3A6}"/>
                </a:ext>
              </a:extLst>
            </p:cNvPr>
            <p:cNvSpPr/>
            <p:nvPr/>
          </p:nvSpPr>
          <p:spPr>
            <a:xfrm>
              <a:off x="838202" y="2357718"/>
              <a:ext cx="3831662" cy="370890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2400" dirty="0"/>
                <a:t>State: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400" dirty="0"/>
                <a:t>Set of </a:t>
              </a:r>
              <a:r>
                <a:rPr lang="en-US" sz="2400" b="1" i="1" dirty="0"/>
                <a:t>unique</a:t>
              </a:r>
              <a:r>
                <a:rPr lang="en-US" sz="2400" dirty="0"/>
                <a:t> (key, value) pairs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400" dirty="0"/>
                <a:t>Keys can be compared for equality</a:t>
              </a:r>
            </a:p>
            <a:p>
              <a:r>
                <a:rPr lang="en-US" sz="2400" dirty="0"/>
                <a:t>Operations: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400" b="1" dirty="0"/>
                <a:t>insert(key </a:t>
              </a:r>
              <a:r>
                <a:rPr lang="en-US" sz="2400" b="1" dirty="0" err="1"/>
                <a:t>val</a:t>
              </a:r>
              <a:r>
                <a:rPr lang="en-US" sz="2400" b="1" dirty="0"/>
                <a:t>) </a:t>
              </a:r>
              <a:r>
                <a:rPr lang="en-US" sz="2400" dirty="0"/>
                <a:t>– places (</a:t>
              </a:r>
              <a:r>
                <a:rPr lang="en-US" sz="2400" dirty="0" err="1"/>
                <a:t>key,val</a:t>
              </a:r>
              <a:r>
                <a:rPr lang="en-US" sz="2400" dirty="0"/>
                <a:t>) in map.</a:t>
              </a:r>
              <a:br>
                <a:rPr lang="en-US" sz="2400" dirty="0"/>
              </a:br>
              <a:r>
                <a:rPr lang="en-US" sz="2400" dirty="0"/>
                <a:t>(If key already used, overwrites existing entry)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400" b="1" dirty="0">
                  <a:cs typeface="Courier New" pitchFamily="49" charset="0"/>
                </a:rPr>
                <a:t>find(key) </a:t>
              </a:r>
              <a:r>
                <a:rPr lang="en-US" sz="2400" dirty="0">
                  <a:cs typeface="Courier New" pitchFamily="49" charset="0"/>
                </a:rPr>
                <a:t>– </a:t>
              </a:r>
              <a:r>
                <a:rPr lang="en-US" sz="2400" dirty="0"/>
                <a:t>returns </a:t>
              </a:r>
              <a:r>
                <a:rPr lang="en-US" sz="2400" dirty="0" err="1"/>
                <a:t>val</a:t>
              </a:r>
              <a:r>
                <a:rPr lang="en-US" sz="2400" dirty="0"/>
                <a:t> associated with key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400" b="1" dirty="0">
                  <a:cs typeface="Courier New" pitchFamily="49" charset="0"/>
                </a:rPr>
                <a:t>delete(key)</a:t>
              </a:r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DA728F-3B90-FF42-BEA7-27168F21E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3DE65E-DC4A-2942-B3F5-7391DC86E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Comparison: Set ADT vs. Dictionary ADT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838200" y="1600200"/>
            <a:ext cx="9372600" cy="4495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n-US" dirty="0"/>
              <a:t>The </a:t>
            </a:r>
            <a:r>
              <a:rPr lang="en-US" i="1" dirty="0"/>
              <a:t>Set</a:t>
            </a:r>
            <a:r>
              <a:rPr lang="en-US" dirty="0"/>
              <a:t> ADT is like a Dictionary without any values</a:t>
            </a:r>
          </a:p>
          <a:p>
            <a:pPr lvl="1" eaLnBrk="1" hangingPunct="1"/>
            <a:r>
              <a:rPr lang="en-US" dirty="0"/>
              <a:t>A key is </a:t>
            </a:r>
            <a:r>
              <a:rPr lang="en-US" i="1" dirty="0"/>
              <a:t>present</a:t>
            </a:r>
            <a:r>
              <a:rPr lang="en-US" dirty="0"/>
              <a:t> or not (no repeats)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/>
              <a:t>, there is little difference</a:t>
            </a:r>
          </a:p>
          <a:p>
            <a:pPr lvl="1" eaLnBrk="1" hangingPunct="1"/>
            <a:r>
              <a:rPr lang="en-US" dirty="0"/>
              <a:t>In dictionary, values are “just along for the ride”</a:t>
            </a:r>
          </a:p>
          <a:p>
            <a:pPr lvl="1" eaLnBrk="1" hangingPunct="1"/>
            <a:r>
              <a:rPr lang="en-US" dirty="0"/>
              <a:t>So </a:t>
            </a:r>
            <a:r>
              <a:rPr lang="en-US" i="1" dirty="0"/>
              <a:t>same data-structure ideas</a:t>
            </a:r>
            <a:r>
              <a:rPr lang="en-US" dirty="0"/>
              <a:t> work for dictionaries and sets</a:t>
            </a:r>
          </a:p>
          <a:p>
            <a:pPr lvl="2" eaLnBrk="1" hangingPunct="1"/>
            <a:r>
              <a:rPr lang="en-US" dirty="0"/>
              <a:t>Java </a:t>
            </a:r>
            <a:r>
              <a:rPr lang="en-US" dirty="0" err="1"/>
              <a:t>HashSet</a:t>
            </a:r>
            <a:r>
              <a:rPr lang="en-US" dirty="0"/>
              <a:t> implemented using a </a:t>
            </a:r>
            <a:r>
              <a:rPr lang="en-US" dirty="0" err="1"/>
              <a:t>HashMap</a:t>
            </a:r>
            <a:r>
              <a:rPr lang="en-US" dirty="0"/>
              <a:t>, for instance</a:t>
            </a:r>
          </a:p>
          <a:p>
            <a:pPr lvl="1" eaLnBrk="1" hangingPunct="1"/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Set ADT may have other important operations</a:t>
            </a:r>
          </a:p>
          <a:p>
            <a:pPr lvl="1" eaLnBrk="1" hangingPunct="1"/>
            <a:r>
              <a:rPr lang="en-US" b="1" dirty="0">
                <a:latin typeface="Courier New" pitchFamily="49" charset="0"/>
                <a:cs typeface="Courier New" pitchFamily="49" charset="0"/>
              </a:rPr>
              <a:t>union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intersection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is_subset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/>
              <a:t>etc.</a:t>
            </a:r>
          </a:p>
          <a:p>
            <a:pPr lvl="1"/>
            <a:r>
              <a:rPr lang="en-US" dirty="0"/>
              <a:t>Notice these are binary operators on sets</a:t>
            </a:r>
          </a:p>
          <a:p>
            <a:pPr lvl="1"/>
            <a:r>
              <a:rPr lang="en-US" dirty="0"/>
              <a:t>We will want different data structures to implement these operators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B00134-693A-FF41-A99A-6D2039215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F1794F-C341-7648-ACA4-74629489A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A Modest Few Uses for Dictionaries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400" dirty="0"/>
              <a:t>Any time you want to store information according to some key and be able to retrieve it efficiently – a </a:t>
            </a:r>
            <a:r>
              <a:rPr lang="en-US" sz="2400" dirty="0">
                <a:solidFill>
                  <a:srgbClr val="FF0000"/>
                </a:solidFill>
              </a:rPr>
              <a:t>dictionary</a:t>
            </a:r>
            <a:r>
              <a:rPr lang="en-US" sz="2400" dirty="0"/>
              <a:t> is the ADT to use!</a:t>
            </a:r>
          </a:p>
          <a:p>
            <a:pPr lvl="1" eaLnBrk="1" hangingPunct="1"/>
            <a:r>
              <a:rPr lang="en-US" sz="2000" dirty="0"/>
              <a:t>Lots of programs do that!</a:t>
            </a:r>
          </a:p>
          <a:p>
            <a:pPr eaLnBrk="1" hangingPunct="1">
              <a:buFontTx/>
              <a:buNone/>
            </a:pPr>
            <a:endParaRPr lang="en-US" sz="2400" dirty="0"/>
          </a:p>
          <a:p>
            <a:pPr eaLnBrk="1" hangingPunct="1"/>
            <a:r>
              <a:rPr lang="en-US" sz="2400" dirty="0"/>
              <a:t>Networks: 			router tables</a:t>
            </a:r>
          </a:p>
          <a:p>
            <a:pPr eaLnBrk="1" hangingPunct="1"/>
            <a:r>
              <a:rPr lang="en-US" sz="2400" dirty="0"/>
              <a:t>Operating systems: 	page tables</a:t>
            </a:r>
          </a:p>
          <a:p>
            <a:pPr eaLnBrk="1" hangingPunct="1"/>
            <a:r>
              <a:rPr lang="en-US" sz="2400" dirty="0"/>
              <a:t>Compilers: 			symbol tables</a:t>
            </a:r>
          </a:p>
          <a:p>
            <a:pPr eaLnBrk="1" hangingPunct="1"/>
            <a:r>
              <a:rPr lang="en-US" sz="2400" dirty="0"/>
              <a:t>Databases: 			dictionaries with other nice properties</a:t>
            </a:r>
          </a:p>
          <a:p>
            <a:pPr eaLnBrk="1" hangingPunct="1"/>
            <a:r>
              <a:rPr lang="en-US" sz="2400" dirty="0"/>
              <a:t>Search:			inverted indexes, phone directories, …</a:t>
            </a:r>
          </a:p>
          <a:p>
            <a:pPr eaLnBrk="1" hangingPunct="1"/>
            <a:r>
              <a:rPr lang="en-US" sz="2400" dirty="0"/>
              <a:t>Biology:			genome maps</a:t>
            </a:r>
          </a:p>
          <a:p>
            <a:pPr eaLnBrk="1" hangingPunct="1"/>
            <a:r>
              <a:rPr lang="en-US" sz="2400" dirty="0"/>
              <a:t>…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11983C-6989-E94D-BD68-0B5855313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81CCB10-D83A-0342-924B-E234656D2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Simple implementations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295400"/>
            <a:ext cx="8991600" cy="646331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400" dirty="0"/>
              <a:t>For dictionary with </a:t>
            </a:r>
            <a:r>
              <a:rPr lang="en-US" sz="2400" i="1" dirty="0"/>
              <a:t>n</a:t>
            </a:r>
            <a:r>
              <a:rPr lang="en-US" sz="2400" dirty="0"/>
              <a:t> key/value pairs. (No duplicates allowed!)</a:t>
            </a:r>
          </a:p>
        </p:txBody>
      </p:sp>
      <p:sp>
        <p:nvSpPr>
          <p:cNvPr id="31747" name="Rectangle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4800600"/>
            <a:ext cx="2209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EE31C1D-53B6-0748-BE51-E103E90114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123048"/>
              </p:ext>
            </p:extLst>
          </p:nvPr>
        </p:nvGraphicFramePr>
        <p:xfrm>
          <a:off x="1600200" y="1775535"/>
          <a:ext cx="8908472" cy="38421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7118">
                  <a:extLst>
                    <a:ext uri="{9D8B030D-6E8A-4147-A177-3AD203B41FA5}">
                      <a16:colId xmlns:a16="http://schemas.microsoft.com/office/drawing/2014/main" val="2315158590"/>
                    </a:ext>
                  </a:extLst>
                </a:gridCol>
                <a:gridCol w="2227118">
                  <a:extLst>
                    <a:ext uri="{9D8B030D-6E8A-4147-A177-3AD203B41FA5}">
                      <a16:colId xmlns:a16="http://schemas.microsoft.com/office/drawing/2014/main" val="2481444874"/>
                    </a:ext>
                  </a:extLst>
                </a:gridCol>
                <a:gridCol w="2227118">
                  <a:extLst>
                    <a:ext uri="{9D8B030D-6E8A-4147-A177-3AD203B41FA5}">
                      <a16:colId xmlns:a16="http://schemas.microsoft.com/office/drawing/2014/main" val="2883637772"/>
                    </a:ext>
                  </a:extLst>
                </a:gridCol>
                <a:gridCol w="2227118">
                  <a:extLst>
                    <a:ext uri="{9D8B030D-6E8A-4147-A177-3AD203B41FA5}">
                      <a16:colId xmlns:a16="http://schemas.microsoft.com/office/drawing/2014/main" val="1288645514"/>
                    </a:ext>
                  </a:extLst>
                </a:gridCol>
              </a:tblGrid>
              <a:tr h="732072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insert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find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delete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2283788"/>
                  </a:ext>
                </a:extLst>
              </a:tr>
              <a:tr h="79542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Unsorted Linked-List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2162264"/>
                  </a:ext>
                </a:extLst>
              </a:tr>
              <a:tr h="7320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Unsorted Array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8902599"/>
                  </a:ext>
                </a:extLst>
              </a:tr>
              <a:tr h="79542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Sorted Linked-List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9535285"/>
                  </a:ext>
                </a:extLst>
              </a:tr>
              <a:tr h="7320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Sorted Array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5728091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0FD98C-E355-BE4F-9C05-02EC93DF4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7/06/2022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3BBF5C-F577-4940-93B2-29BEF7107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006FBF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1590</TotalTime>
  <Words>4517</Words>
  <Application>Microsoft Macintosh PowerPoint</Application>
  <PresentationFormat>Widescreen</PresentationFormat>
  <Paragraphs>977</Paragraphs>
  <Slides>47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4" baseType="lpstr">
      <vt:lpstr>Arial</vt:lpstr>
      <vt:lpstr>Calibri</vt:lpstr>
      <vt:lpstr>Courier New</vt:lpstr>
      <vt:lpstr>Franklin Gothic Book</vt:lpstr>
      <vt:lpstr>Franklin Gothic Medium</vt:lpstr>
      <vt:lpstr>Times New Roman</vt:lpstr>
      <vt:lpstr>Office Theme</vt:lpstr>
      <vt:lpstr>CSE 332: Data Structures &amp; Parallelism Lecture 6: Dictionaries; Binary Search Trees</vt:lpstr>
      <vt:lpstr>Announcements</vt:lpstr>
      <vt:lpstr>CS (can be) frustrating</vt:lpstr>
      <vt:lpstr>Today – Dictionaries and BST</vt:lpstr>
      <vt:lpstr>Where we are</vt:lpstr>
      <vt:lpstr>The Dictionary (a.k.a. Map) ADT</vt:lpstr>
      <vt:lpstr>Comparison: Set ADT vs. Dictionary ADT</vt:lpstr>
      <vt:lpstr>A Modest Few Uses for Dictionaries</vt:lpstr>
      <vt:lpstr>Simple implementations</vt:lpstr>
      <vt:lpstr>Simple implementations</vt:lpstr>
      <vt:lpstr>PowerPoint Presentation</vt:lpstr>
      <vt:lpstr>Better Dictionary data structures</vt:lpstr>
      <vt:lpstr>Why Trees?</vt:lpstr>
      <vt:lpstr>Binary Search</vt:lpstr>
      <vt:lpstr>Binary Search Tree</vt:lpstr>
      <vt:lpstr>Why Trees?</vt:lpstr>
      <vt:lpstr>Binary Trees</vt:lpstr>
      <vt:lpstr>Binary Trees: Some Numbers</vt:lpstr>
      <vt:lpstr>Binary Trees: Some Numbers</vt:lpstr>
      <vt:lpstr>Calculating height</vt:lpstr>
      <vt:lpstr>Calculating height</vt:lpstr>
      <vt:lpstr>Tree Traversals</vt:lpstr>
      <vt:lpstr>Tree Traversals</vt:lpstr>
      <vt:lpstr>More on  traversals</vt:lpstr>
      <vt:lpstr>Dictionary data structure: Binary Search Tree</vt:lpstr>
      <vt:lpstr>Are these BSTs?</vt:lpstr>
      <vt:lpstr>Are these BSTs?</vt:lpstr>
      <vt:lpstr>Find in BST, Recursive</vt:lpstr>
      <vt:lpstr>Find in BST, Iterative</vt:lpstr>
      <vt:lpstr>Other “finding operations”</vt:lpstr>
      <vt:lpstr>Insert in BST</vt:lpstr>
      <vt:lpstr>Deletion in BST</vt:lpstr>
      <vt:lpstr>Deletion</vt:lpstr>
      <vt:lpstr>Deletion – The Leaf Case</vt:lpstr>
      <vt:lpstr>Deletion – The One Child Case</vt:lpstr>
      <vt:lpstr>PowerPoint Presentation</vt:lpstr>
      <vt:lpstr>Deletion – The Two Child Case</vt:lpstr>
      <vt:lpstr>Delete Using Successor </vt:lpstr>
      <vt:lpstr>Delete Using Predecessor</vt:lpstr>
      <vt:lpstr>BuildTree for BST</vt:lpstr>
      <vt:lpstr>BuildTree for BST</vt:lpstr>
      <vt:lpstr>Balanced BST</vt:lpstr>
      <vt:lpstr>Potential Balance Conditions</vt:lpstr>
      <vt:lpstr>Potential Balance Conditions</vt:lpstr>
      <vt:lpstr>Potential Balance Conditions</vt:lpstr>
      <vt:lpstr>Potential Balance Conditions</vt:lpstr>
      <vt:lpstr>The AVL Balance Condition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Disjoint Sets</dc:title>
  <dc:creator>Arthur Liu</dc:creator>
  <cp:lastModifiedBy>Arthur Liu</cp:lastModifiedBy>
  <cp:revision>3</cp:revision>
  <cp:lastPrinted>2022-07-06T08:55:28Z</cp:lastPrinted>
  <dcterms:created xsi:type="dcterms:W3CDTF">2021-11-15T03:16:16Z</dcterms:created>
  <dcterms:modified xsi:type="dcterms:W3CDTF">2022-07-06T08:55:49Z</dcterms:modified>
</cp:coreProperties>
</file>