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517" r:id="rId3"/>
    <p:sldId id="482" r:id="rId4"/>
    <p:sldId id="518" r:id="rId5"/>
    <p:sldId id="519" r:id="rId6"/>
    <p:sldId id="521" r:id="rId7"/>
    <p:sldId id="522" r:id="rId8"/>
    <p:sldId id="523" r:id="rId9"/>
    <p:sldId id="527" r:id="rId10"/>
    <p:sldId id="525" r:id="rId11"/>
    <p:sldId id="528" r:id="rId12"/>
    <p:sldId id="526" r:id="rId13"/>
    <p:sldId id="529" r:id="rId14"/>
    <p:sldId id="532" r:id="rId15"/>
    <p:sldId id="530" r:id="rId16"/>
    <p:sldId id="531" r:id="rId17"/>
    <p:sldId id="534" r:id="rId18"/>
    <p:sldId id="535" r:id="rId19"/>
    <p:sldId id="335" r:id="rId20"/>
    <p:sldId id="341" r:id="rId21"/>
    <p:sldId id="538" r:id="rId22"/>
    <p:sldId id="536" r:id="rId23"/>
    <p:sldId id="539" r:id="rId24"/>
    <p:sldId id="537" r:id="rId25"/>
    <p:sldId id="543" r:id="rId26"/>
    <p:sldId id="544" r:id="rId27"/>
    <p:sldId id="540" r:id="rId28"/>
    <p:sldId id="542" r:id="rId29"/>
    <p:sldId id="541" r:id="rId30"/>
    <p:sldId id="337" r:id="rId31"/>
    <p:sldId id="338" r:id="rId32"/>
    <p:sldId id="305" r:id="rId33"/>
    <p:sldId id="306" r:id="rId34"/>
    <p:sldId id="307" r:id="rId3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C1434-E9A9-2D43-89A5-B222532F5930}" v="1878" dt="2022-07-01T00:49:41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/>
    <p:restoredTop sz="74286"/>
  </p:normalViewPr>
  <p:slideViewPr>
    <p:cSldViewPr snapToGrid="0" snapToObjects="1">
      <p:cViewPr varScale="1">
        <p:scale>
          <a:sx n="93" d="100"/>
          <a:sy n="93" d="100"/>
        </p:scale>
        <p:origin x="6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  <pc:sldChg chg="modSp">
        <pc:chgData name="Arthur Liu" userId="57266d67-1d41-4103-859a-8797e8098ce0" providerId="ADAL" clId="{803A8129-2C0A-4602-A7AD-53828E814FF1}" dt="2022-06-24T01:57:11.317" v="242" actId="20577"/>
        <pc:sldMkLst>
          <pc:docMk/>
          <pc:sldMk cId="3706307099" sldId="482"/>
        </pc:sldMkLst>
        <pc:spChg chg="mod">
          <ac:chgData name="Arthur Liu" userId="57266d67-1d41-4103-859a-8797e8098ce0" providerId="ADAL" clId="{803A8129-2C0A-4602-A7AD-53828E814FF1}" dt="2022-06-24T01:57:11.317" v="242" actId="20577"/>
          <ac:spMkLst>
            <pc:docMk/>
            <pc:sldMk cId="3706307099" sldId="482"/>
            <ac:spMk id="2" creationId="{95F13057-7DF5-5846-8AA8-FEA4840A24DB}"/>
          </ac:spMkLst>
        </pc:spChg>
      </pc:sldChg>
      <pc:sldChg chg="modSp">
        <pc:chgData name="Arthur Liu" userId="57266d67-1d41-4103-859a-8797e8098ce0" providerId="ADAL" clId="{803A8129-2C0A-4602-A7AD-53828E814FF1}" dt="2022-06-24T01:56:59.490" v="218" actId="20577"/>
        <pc:sldMkLst>
          <pc:docMk/>
          <pc:sldMk cId="3791898567" sldId="517"/>
        </pc:sldMkLst>
        <pc:spChg chg="mod">
          <ac:chgData name="Arthur Liu" userId="57266d67-1d41-4103-859a-8797e8098ce0" providerId="ADAL" clId="{803A8129-2C0A-4602-A7AD-53828E814FF1}" dt="2022-06-24T01:56:59.490" v="218" actId="20577"/>
          <ac:spMkLst>
            <pc:docMk/>
            <pc:sldMk cId="3791898567" sldId="517"/>
            <ac:spMk id="3" creationId="{895C421F-B8B4-C341-BB94-75F0176E6FCE}"/>
          </ac:spMkLst>
        </pc:sp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3706307099" sldId="482"/>
        </pc:sldMkLst>
        <pc:spChg chg="mod">
          <ac:chgData name="Arthur Liu" userId="57266d67-1d41-4103-859a-8797e8098ce0" providerId="ADAL" clId="{949B83B5-6337-DE44-9AC8-1768B1F3713E}" dt="2022-06-23T20:01:58.152" v="44" actId="20577"/>
          <ac:spMkLst>
            <pc:docMk/>
            <pc:sldMk cId="3706307099" sldId="482"/>
            <ac:spMk id="3" creationId="{1B98CFB0-9E3B-0D4B-B06F-AFB7FF0C57E4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706307099" sldId="482"/>
            <ac:spMk id="5" creationId="{105777C3-B8C2-D143-91CC-7F33151A6D0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706307099" sldId="482"/>
            <ac:spMk id="6" creationId="{CC1D5838-667A-4649-9C40-0F7EA3369727}"/>
          </ac:spMkLst>
        </pc:sp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3791898567" sldId="517"/>
        </pc:sldMkLst>
        <pc:spChg chg="mod">
          <ac:chgData name="Arthur Liu" userId="57266d67-1d41-4103-859a-8797e8098ce0" providerId="ADAL" clId="{949B83B5-6337-DE44-9AC8-1768B1F3713E}" dt="2022-06-24T03:16:05.078" v="6905" actId="20577"/>
          <ac:spMkLst>
            <pc:docMk/>
            <pc:sldMk cId="3791898567" sldId="517"/>
            <ac:spMk id="2" creationId="{7DDFA449-CB1A-C142-A054-996AF6960735}"/>
          </ac:spMkLst>
        </pc:spChg>
        <pc:spChg chg="mod">
          <ac:chgData name="Arthur Liu" userId="57266d67-1d41-4103-859a-8797e8098ce0" providerId="ADAL" clId="{949B83B5-6337-DE44-9AC8-1768B1F3713E}" dt="2022-06-24T03:18:19.758" v="7029" actId="20577"/>
          <ac:spMkLst>
            <pc:docMk/>
            <pc:sldMk cId="3791898567" sldId="517"/>
            <ac:spMk id="3" creationId="{895C421F-B8B4-C341-BB94-75F0176E6FCE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791898567" sldId="517"/>
            <ac:spMk id="5" creationId="{26E23C69-ECD9-5F47-ACB4-55F4B4E89ABE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791898567" sldId="517"/>
            <ac:spMk id="6" creationId="{1BE7BD8F-87DB-4C4F-8F71-60C1E0D3A7DD}"/>
          </ac:spMkLst>
        </pc:sp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932793518" sldId="263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984172936" sldId="264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65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66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71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75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76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77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78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80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85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88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290717003" sldId="289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1920575074" sldId="293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551057276" sldId="294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874104367" sldId="295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1128921481" sldId="296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297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980257572" sldId="298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025644125" sldId="301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302"/>
        </pc:sldMkLst>
      </pc:sldChg>
      <pc:sldChg chg="addSp delSp modSp add del">
        <pc:chgData name="Arthur Liu" userId="57266d67-1d41-4103-859a-8797e8098ce0" providerId="ADAL" clId="{767C1434-E9A9-2D43-89A5-B222532F5930}" dt="2022-06-30T23:16:41.468" v="4496" actId="2696"/>
        <pc:sldMkLst>
          <pc:docMk/>
          <pc:sldMk cId="151911720" sldId="303"/>
        </pc:sldMkLst>
        <pc:spChg chg="mod">
          <ac:chgData name="Arthur Liu" userId="57266d67-1d41-4103-859a-8797e8098ce0" providerId="ADAL" clId="{767C1434-E9A9-2D43-89A5-B222532F5930}" dt="2022-06-30T22:52:36.565" v="3496"/>
          <ac:spMkLst>
            <pc:docMk/>
            <pc:sldMk cId="151911720" sldId="303"/>
            <ac:spMk id="119" creationId="{CD1D67BD-FAC4-EE40-A105-69B4E25A4DB3}"/>
          </ac:spMkLst>
        </pc:spChg>
        <pc:grpChg chg="add del mod">
          <ac:chgData name="Arthur Liu" userId="57266d67-1d41-4103-859a-8797e8098ce0" providerId="ADAL" clId="{767C1434-E9A9-2D43-89A5-B222532F5930}" dt="2022-06-30T22:52:37.114" v="3497"/>
          <ac:grpSpMkLst>
            <pc:docMk/>
            <pc:sldMk cId="151911720" sldId="303"/>
            <ac:grpSpMk id="117" creationId="{CA9390E1-9520-E64E-8BA0-BAE3F76FD825}"/>
          </ac:grpSpMkLst>
        </pc:grpChg>
        <pc:cxnChg chg="mod">
          <ac:chgData name="Arthur Liu" userId="57266d67-1d41-4103-859a-8797e8098ce0" providerId="ADAL" clId="{767C1434-E9A9-2D43-89A5-B222532F5930}" dt="2022-06-30T22:52:36.565" v="3496"/>
          <ac:cxnSpMkLst>
            <pc:docMk/>
            <pc:sldMk cId="151911720" sldId="303"/>
            <ac:cxnSpMk id="118" creationId="{45D7F33C-91F9-E54C-A8DE-98127B250B4D}"/>
          </ac:cxnSpMkLst>
        </pc:cxn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95057416" sldId="303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774588901" sldId="304"/>
        </pc:sldMkLst>
      </pc:sldChg>
      <pc:sldChg chg="addSp delSp modSp add mod modAnim">
        <pc:chgData name="Arthur Liu" userId="57266d67-1d41-4103-859a-8797e8098ce0" providerId="ADAL" clId="{767C1434-E9A9-2D43-89A5-B222532F5930}" dt="2022-07-01T00:49:41.040" v="5503"/>
        <pc:sldMkLst>
          <pc:docMk/>
          <pc:sldMk cId="2079560278" sldId="305"/>
        </pc:sldMkLst>
        <pc:spChg chg="mod">
          <ac:chgData name="Arthur Liu" userId="57266d67-1d41-4103-859a-8797e8098ce0" providerId="ADAL" clId="{767C1434-E9A9-2D43-89A5-B222532F5930}" dt="2022-06-30T23:28:20.998" v="4651" actId="20577"/>
          <ac:spMkLst>
            <pc:docMk/>
            <pc:sldMk cId="2079560278" sldId="305"/>
            <ac:spMk id="2" creationId="{0EA7EB7B-4DB4-42B8-A5B2-3682AE24E9FB}"/>
          </ac:spMkLst>
        </pc:spChg>
        <pc:spChg chg="add mod">
          <ac:chgData name="Arthur Liu" userId="57266d67-1d41-4103-859a-8797e8098ce0" providerId="ADAL" clId="{767C1434-E9A9-2D43-89A5-B222532F5930}" dt="2022-07-01T00:49:41.040" v="5503"/>
          <ac:spMkLst>
            <pc:docMk/>
            <pc:sldMk cId="2079560278" sldId="305"/>
            <ac:spMk id="3" creationId="{E071AD64-2C66-C044-8172-6E9312EE1DF2}"/>
          </ac:spMkLst>
        </pc:spChg>
        <pc:spChg chg="add mod">
          <ac:chgData name="Arthur Liu" userId="57266d67-1d41-4103-859a-8797e8098ce0" providerId="ADAL" clId="{767C1434-E9A9-2D43-89A5-B222532F5930}" dt="2022-07-01T00:49:41.040" v="5503"/>
          <ac:spMkLst>
            <pc:docMk/>
            <pc:sldMk cId="2079560278" sldId="305"/>
            <ac:spMk id="4" creationId="{86949185-93C3-D245-B633-BDF0C4E8FBDB}"/>
          </ac:spMkLst>
        </pc:spChg>
        <pc:spChg chg="del">
          <ac:chgData name="Arthur Liu" userId="57266d67-1d41-4103-859a-8797e8098ce0" providerId="ADAL" clId="{767C1434-E9A9-2D43-89A5-B222532F5930}" dt="2022-06-30T23:19:59.633" v="4507" actId="478"/>
          <ac:spMkLst>
            <pc:docMk/>
            <pc:sldMk cId="2079560278" sldId="305"/>
            <ac:spMk id="5" creationId="{8C51ECBD-8825-4AD0-A2D7-6F17E0390B19}"/>
          </ac:spMkLst>
        </pc:spChg>
        <pc:spChg chg="del">
          <ac:chgData name="Arthur Liu" userId="57266d67-1d41-4103-859a-8797e8098ce0" providerId="ADAL" clId="{767C1434-E9A9-2D43-89A5-B222532F5930}" dt="2022-06-30T23:19:57.678" v="4506" actId="478"/>
          <ac:spMkLst>
            <pc:docMk/>
            <pc:sldMk cId="2079560278" sldId="305"/>
            <ac:spMk id="320" creationId="{0EAFF735-AF89-4EE8-A1D5-F0EBF9098522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306"/>
        </pc:sldMkLst>
      </pc:sldChg>
      <pc:sldChg chg="addSp delSp modSp add mod modAnim">
        <pc:chgData name="Arthur Liu" userId="57266d67-1d41-4103-859a-8797e8098ce0" providerId="ADAL" clId="{767C1434-E9A9-2D43-89A5-B222532F5930}" dt="2022-07-01T00:49:41.040" v="5503"/>
        <pc:sldMkLst>
          <pc:docMk/>
          <pc:sldMk cId="4224807476" sldId="306"/>
        </pc:sldMkLst>
        <pc:spChg chg="add mod">
          <ac:chgData name="Arthur Liu" userId="57266d67-1d41-4103-859a-8797e8098ce0" providerId="ADAL" clId="{767C1434-E9A9-2D43-89A5-B222532F5930}" dt="2022-07-01T00:49:41.040" v="5503"/>
          <ac:spMkLst>
            <pc:docMk/>
            <pc:sldMk cId="4224807476" sldId="306"/>
            <ac:spMk id="3" creationId="{02F387A2-AEA9-2745-A9FB-052A8ADFC83C}"/>
          </ac:spMkLst>
        </pc:spChg>
        <pc:spChg chg="del">
          <ac:chgData name="Arthur Liu" userId="57266d67-1d41-4103-859a-8797e8098ce0" providerId="ADAL" clId="{767C1434-E9A9-2D43-89A5-B222532F5930}" dt="2022-06-30T23:18:44.927" v="4501" actId="478"/>
          <ac:spMkLst>
            <pc:docMk/>
            <pc:sldMk cId="4224807476" sldId="306"/>
            <ac:spMk id="4" creationId="{7AE06E2A-80A3-42F5-B443-9F6C38C1BB3E}"/>
          </ac:spMkLst>
        </pc:spChg>
        <pc:spChg chg="del">
          <ac:chgData name="Arthur Liu" userId="57266d67-1d41-4103-859a-8797e8098ce0" providerId="ADAL" clId="{767C1434-E9A9-2D43-89A5-B222532F5930}" dt="2022-06-30T23:18:55.944" v="4504" actId="478"/>
          <ac:spMkLst>
            <pc:docMk/>
            <pc:sldMk cId="4224807476" sldId="306"/>
            <ac:spMk id="5" creationId="{A30E1E9F-48CA-477F-9567-06D9D966E378}"/>
          </ac:spMkLst>
        </pc:spChg>
        <pc:spChg chg="add mod">
          <ac:chgData name="Arthur Liu" userId="57266d67-1d41-4103-859a-8797e8098ce0" providerId="ADAL" clId="{767C1434-E9A9-2D43-89A5-B222532F5930}" dt="2022-07-01T00:49:41.040" v="5503"/>
          <ac:spMkLst>
            <pc:docMk/>
            <pc:sldMk cId="4224807476" sldId="306"/>
            <ac:spMk id="8" creationId="{E5184404-58F1-1943-804E-AB9347B61764}"/>
          </ac:spMkLst>
        </pc:spChg>
        <pc:spChg chg="del">
          <ac:chgData name="Arthur Liu" userId="57266d67-1d41-4103-859a-8797e8098ce0" providerId="ADAL" clId="{767C1434-E9A9-2D43-89A5-B222532F5930}" dt="2022-06-30T23:19:45.103" v="4505" actId="478"/>
          <ac:spMkLst>
            <pc:docMk/>
            <pc:sldMk cId="4224807476" sldId="306"/>
            <ac:spMk id="10" creationId="{509529F6-71CD-4F2E-94E0-6C535CA8B958}"/>
          </ac:spMkLst>
        </pc:spChg>
      </pc:sldChg>
      <pc:sldChg chg="addSp delSp modSp add mod modAnim">
        <pc:chgData name="Arthur Liu" userId="57266d67-1d41-4103-859a-8797e8098ce0" providerId="ADAL" clId="{767C1434-E9A9-2D43-89A5-B222532F5930}" dt="2022-07-01T00:49:41.040" v="5503"/>
        <pc:sldMkLst>
          <pc:docMk/>
          <pc:sldMk cId="1227971524" sldId="307"/>
        </pc:sldMkLst>
        <pc:spChg chg="add mod">
          <ac:chgData name="Arthur Liu" userId="57266d67-1d41-4103-859a-8797e8098ce0" providerId="ADAL" clId="{767C1434-E9A9-2D43-89A5-B222532F5930}" dt="2022-07-01T00:49:41.040" v="5503"/>
          <ac:spMkLst>
            <pc:docMk/>
            <pc:sldMk cId="1227971524" sldId="307"/>
            <ac:spMk id="3" creationId="{BAC8C575-20CD-C74C-8BDC-B7D271AF2D21}"/>
          </ac:spMkLst>
        </pc:spChg>
        <pc:spChg chg="del">
          <ac:chgData name="Arthur Liu" userId="57266d67-1d41-4103-859a-8797e8098ce0" providerId="ADAL" clId="{767C1434-E9A9-2D43-89A5-B222532F5930}" dt="2022-06-30T23:18:50.986" v="4502" actId="478"/>
          <ac:spMkLst>
            <pc:docMk/>
            <pc:sldMk cId="1227971524" sldId="307"/>
            <ac:spMk id="4" creationId="{06BA916A-4D78-45D4-984C-73AC4B2CA33C}"/>
          </ac:spMkLst>
        </pc:spChg>
        <pc:spChg chg="del">
          <ac:chgData name="Arthur Liu" userId="57266d67-1d41-4103-859a-8797e8098ce0" providerId="ADAL" clId="{767C1434-E9A9-2D43-89A5-B222532F5930}" dt="2022-06-30T23:18:52.428" v="4503" actId="478"/>
          <ac:spMkLst>
            <pc:docMk/>
            <pc:sldMk cId="1227971524" sldId="307"/>
            <ac:spMk id="5" creationId="{8B47F502-0400-48E6-A00E-691D0DF96BDE}"/>
          </ac:spMkLst>
        </pc:spChg>
        <pc:spChg chg="add mod">
          <ac:chgData name="Arthur Liu" userId="57266d67-1d41-4103-859a-8797e8098ce0" providerId="ADAL" clId="{767C1434-E9A9-2D43-89A5-B222532F5930}" dt="2022-07-01T00:49:41.040" v="5503"/>
          <ac:spMkLst>
            <pc:docMk/>
            <pc:sldMk cId="1227971524" sldId="307"/>
            <ac:spMk id="6" creationId="{62182951-D91F-6942-9540-2C6E24F42E5D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4286848073" sldId="307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858910197" sldId="308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163376640" sldId="309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845242996" sldId="310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105291608" sldId="311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142337991" sldId="315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922688302" sldId="316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167891601" sldId="317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150003799" sldId="318"/>
        </pc:sldMkLst>
      </pc:sldChg>
      <pc:sldChg chg="modSp add mod modTransition">
        <pc:chgData name="Arthur Liu" userId="57266d67-1d41-4103-859a-8797e8098ce0" providerId="ADAL" clId="{767C1434-E9A9-2D43-89A5-B222532F5930}" dt="2022-07-01T00:38:03.959" v="5499" actId="13822"/>
        <pc:sldMkLst>
          <pc:docMk/>
          <pc:sldMk cId="4231020834" sldId="335"/>
        </pc:sldMkLst>
        <pc:spChg chg="mod">
          <ac:chgData name="Arthur Liu" userId="57266d67-1d41-4103-859a-8797e8098ce0" providerId="ADAL" clId="{767C1434-E9A9-2D43-89A5-B222532F5930}" dt="2022-07-01T00:37:54.947" v="5498" actId="20577"/>
          <ac:spMkLst>
            <pc:docMk/>
            <pc:sldMk cId="4231020834" sldId="335"/>
            <ac:spMk id="2" creationId="{00000000-0000-0000-0000-000000000000}"/>
          </ac:spMkLst>
        </pc:spChg>
        <pc:spChg chg="mod">
          <ac:chgData name="Arthur Liu" userId="57266d67-1d41-4103-859a-8797e8098ce0" providerId="ADAL" clId="{767C1434-E9A9-2D43-89A5-B222532F5930}" dt="2022-06-30T22:36:42.259" v="3222" actId="27636"/>
          <ac:spMkLst>
            <pc:docMk/>
            <pc:sldMk cId="4231020834" sldId="335"/>
            <ac:spMk id="3" creationId="{00000000-0000-0000-0000-000000000000}"/>
          </ac:spMkLst>
        </pc:spChg>
        <pc:spChg chg="mod">
          <ac:chgData name="Arthur Liu" userId="57266d67-1d41-4103-859a-8797e8098ce0" providerId="ADAL" clId="{767C1434-E9A9-2D43-89A5-B222532F5930}" dt="2022-07-01T00:38:03.959" v="5499" actId="13822"/>
          <ac:spMkLst>
            <pc:docMk/>
            <pc:sldMk cId="4231020834" sldId="335"/>
            <ac:spMk id="8" creationId="{00000000-0000-0000-0000-000000000000}"/>
          </ac:spMkLst>
        </pc:spChg>
        <pc:spChg chg="mod">
          <ac:chgData name="Arthur Liu" userId="57266d67-1d41-4103-859a-8797e8098ce0" providerId="ADAL" clId="{767C1434-E9A9-2D43-89A5-B222532F5930}" dt="2022-07-01T00:38:03.959" v="5499" actId="13822"/>
          <ac:spMkLst>
            <pc:docMk/>
            <pc:sldMk cId="4231020834" sldId="335"/>
            <ac:spMk id="9" creationId="{00000000-0000-0000-0000-000000000000}"/>
          </ac:spMkLst>
        </pc:spChg>
        <pc:spChg chg="mod">
          <ac:chgData name="Arthur Liu" userId="57266d67-1d41-4103-859a-8797e8098ce0" providerId="ADAL" clId="{767C1434-E9A9-2D43-89A5-B222532F5930}" dt="2022-06-30T22:36:46.592" v="3223" actId="1076"/>
          <ac:spMkLst>
            <pc:docMk/>
            <pc:sldMk cId="4231020834" sldId="335"/>
            <ac:spMk id="12" creationId="{00000000-0000-0000-0000-000000000000}"/>
          </ac:spMkLst>
        </pc:spChg>
        <pc:spChg chg="mod">
          <ac:chgData name="Arthur Liu" userId="57266d67-1d41-4103-859a-8797e8098ce0" providerId="ADAL" clId="{767C1434-E9A9-2D43-89A5-B222532F5930}" dt="2022-06-30T22:36:46.592" v="3223" actId="1076"/>
          <ac:spMkLst>
            <pc:docMk/>
            <pc:sldMk cId="4231020834" sldId="335"/>
            <ac:spMk id="13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767C1434-E9A9-2D43-89A5-B222532F5930}" dt="2022-06-30T23:24:10.202" v="4553" actId="1076"/>
        <pc:sldMkLst>
          <pc:docMk/>
          <pc:sldMk cId="2813646171" sldId="337"/>
        </pc:sldMkLst>
        <pc:spChg chg="mod">
          <ac:chgData name="Arthur Liu" userId="57266d67-1d41-4103-859a-8797e8098ce0" providerId="ADAL" clId="{767C1434-E9A9-2D43-89A5-B222532F5930}" dt="2022-06-30T23:22:46.017" v="4517" actId="27636"/>
          <ac:spMkLst>
            <pc:docMk/>
            <pc:sldMk cId="2813646171" sldId="337"/>
            <ac:spMk id="3" creationId="{00000000-0000-0000-0000-000000000000}"/>
          </ac:spMkLst>
        </pc:spChg>
        <pc:spChg chg="mod topLvl">
          <ac:chgData name="Arthur Liu" userId="57266d67-1d41-4103-859a-8797e8098ce0" providerId="ADAL" clId="{767C1434-E9A9-2D43-89A5-B222532F5930}" dt="2022-06-30T23:24:04.781" v="4551" actId="165"/>
          <ac:spMkLst>
            <pc:docMk/>
            <pc:sldMk cId="2813646171" sldId="337"/>
            <ac:spMk id="7" creationId="{00000000-0000-0000-0000-000000000000}"/>
          </ac:spMkLst>
        </pc:spChg>
        <pc:spChg chg="mod topLvl">
          <ac:chgData name="Arthur Liu" userId="57266d67-1d41-4103-859a-8797e8098ce0" providerId="ADAL" clId="{767C1434-E9A9-2D43-89A5-B222532F5930}" dt="2022-06-30T23:24:08.328" v="4552" actId="1076"/>
          <ac:spMkLst>
            <pc:docMk/>
            <pc:sldMk cId="2813646171" sldId="337"/>
            <ac:spMk id="8" creationId="{00000000-0000-0000-0000-000000000000}"/>
          </ac:spMkLst>
        </pc:spChg>
        <pc:spChg chg="del mod">
          <ac:chgData name="Arthur Liu" userId="57266d67-1d41-4103-859a-8797e8098ce0" providerId="ADAL" clId="{767C1434-E9A9-2D43-89A5-B222532F5930}" dt="2022-06-30T23:23:37.851" v="4537" actId="478"/>
          <ac:spMkLst>
            <pc:docMk/>
            <pc:sldMk cId="2813646171" sldId="337"/>
            <ac:spMk id="9" creationId="{00000000-0000-0000-0000-000000000000}"/>
          </ac:spMkLst>
        </pc:spChg>
        <pc:spChg chg="mod">
          <ac:chgData name="Arthur Liu" userId="57266d67-1d41-4103-859a-8797e8098ce0" providerId="ADAL" clId="{767C1434-E9A9-2D43-89A5-B222532F5930}" dt="2022-06-30T23:22:56.771" v="4523" actId="20577"/>
          <ac:spMkLst>
            <pc:docMk/>
            <pc:sldMk cId="2813646171" sldId="337"/>
            <ac:spMk id="11" creationId="{00000000-0000-0000-0000-000000000000}"/>
          </ac:spMkLst>
        </pc:spChg>
        <pc:spChg chg="add mod">
          <ac:chgData name="Arthur Liu" userId="57266d67-1d41-4103-859a-8797e8098ce0" providerId="ADAL" clId="{767C1434-E9A9-2D43-89A5-B222532F5930}" dt="2022-06-30T23:24:10.202" v="4553" actId="1076"/>
          <ac:spMkLst>
            <pc:docMk/>
            <pc:sldMk cId="2813646171" sldId="337"/>
            <ac:spMk id="13" creationId="{54F2632B-F087-A044-BF09-E8B4ADDA8B48}"/>
          </ac:spMkLst>
        </pc:spChg>
        <pc:grpChg chg="del mod">
          <ac:chgData name="Arthur Liu" userId="57266d67-1d41-4103-859a-8797e8098ce0" providerId="ADAL" clId="{767C1434-E9A9-2D43-89A5-B222532F5930}" dt="2022-06-30T23:24:04.781" v="4551" actId="165"/>
          <ac:grpSpMkLst>
            <pc:docMk/>
            <pc:sldMk cId="2813646171" sldId="337"/>
            <ac:grpSpMk id="12" creationId="{00000000-0000-0000-0000-000000000000}"/>
          </ac:grpSpMkLst>
        </pc:grpChg>
      </pc:sldChg>
      <pc:sldChg chg="modSp add mod modTransition">
        <pc:chgData name="Arthur Liu" userId="57266d67-1d41-4103-859a-8797e8098ce0" providerId="ADAL" clId="{767C1434-E9A9-2D43-89A5-B222532F5930}" dt="2022-06-30T23:26:33.662" v="4644" actId="20577"/>
        <pc:sldMkLst>
          <pc:docMk/>
          <pc:sldMk cId="2605374164" sldId="338"/>
        </pc:sldMkLst>
        <pc:spChg chg="mod">
          <ac:chgData name="Arthur Liu" userId="57266d67-1d41-4103-859a-8797e8098ce0" providerId="ADAL" clId="{767C1434-E9A9-2D43-89A5-B222532F5930}" dt="2022-06-30T23:26:33.662" v="4644" actId="20577"/>
          <ac:spMkLst>
            <pc:docMk/>
            <pc:sldMk cId="2605374164" sldId="338"/>
            <ac:spMk id="3" creationId="{00000000-0000-0000-0000-000000000000}"/>
          </ac:spMkLst>
        </pc:spChg>
      </pc:sldChg>
      <pc:sldChg chg="addSp modSp add mod modTransition modAnim">
        <pc:chgData name="Arthur Liu" userId="57266d67-1d41-4103-859a-8797e8098ce0" providerId="ADAL" clId="{767C1434-E9A9-2D43-89A5-B222532F5930}" dt="2022-07-01T00:38:09.246" v="5500" actId="13822"/>
        <pc:sldMkLst>
          <pc:docMk/>
          <pc:sldMk cId="644949958" sldId="341"/>
        </pc:sldMkLst>
        <pc:spChg chg="add mod">
          <ac:chgData name="Arthur Liu" userId="57266d67-1d41-4103-859a-8797e8098ce0" providerId="ADAL" clId="{767C1434-E9A9-2D43-89A5-B222532F5930}" dt="2022-06-30T23:03:03.571" v="4005" actId="20577"/>
          <ac:spMkLst>
            <pc:docMk/>
            <pc:sldMk cId="644949958" sldId="341"/>
            <ac:spMk id="6" creationId="{E46D8A16-2B0E-A04B-BDB9-0F5C013E4980}"/>
          </ac:spMkLst>
        </pc:spChg>
        <pc:spChg chg="mod">
          <ac:chgData name="Arthur Liu" userId="57266d67-1d41-4103-859a-8797e8098ce0" providerId="ADAL" clId="{767C1434-E9A9-2D43-89A5-B222532F5930}" dt="2022-07-01T00:38:09.246" v="5500" actId="13822"/>
          <ac:spMkLst>
            <pc:docMk/>
            <pc:sldMk cId="644949958" sldId="341"/>
            <ac:spMk id="10" creationId="{00000000-0000-0000-0000-000000000000}"/>
          </ac:spMkLst>
        </pc:spChg>
      </pc:sldChg>
      <pc:sldChg chg="delSp modSp mod">
        <pc:chgData name="Arthur Liu" userId="57266d67-1d41-4103-859a-8797e8098ce0" providerId="ADAL" clId="{767C1434-E9A9-2D43-89A5-B222532F5930}" dt="2022-06-30T23:29:24.155" v="4723" actId="20577"/>
        <pc:sldMkLst>
          <pc:docMk/>
          <pc:sldMk cId="3706307099" sldId="482"/>
        </pc:sldMkLst>
        <pc:spChg chg="mod">
          <ac:chgData name="Arthur Liu" userId="57266d67-1d41-4103-859a-8797e8098ce0" providerId="ADAL" clId="{767C1434-E9A9-2D43-89A5-B222532F5930}" dt="2022-06-30T21:16:07.423" v="66" actId="20577"/>
          <ac:spMkLst>
            <pc:docMk/>
            <pc:sldMk cId="3706307099" sldId="482"/>
            <ac:spMk id="2" creationId="{95F13057-7DF5-5846-8AA8-FEA4840A24DB}"/>
          </ac:spMkLst>
        </pc:spChg>
        <pc:spChg chg="mod">
          <ac:chgData name="Arthur Liu" userId="57266d67-1d41-4103-859a-8797e8098ce0" providerId="ADAL" clId="{767C1434-E9A9-2D43-89A5-B222532F5930}" dt="2022-06-30T23:29:24.155" v="4723" actId="20577"/>
          <ac:spMkLst>
            <pc:docMk/>
            <pc:sldMk cId="3706307099" sldId="482"/>
            <ac:spMk id="3" creationId="{1B98CFB0-9E3B-0D4B-B06F-AFB7FF0C57E4}"/>
          </ac:spMkLst>
        </pc:spChg>
        <pc:inkChg chg="del">
          <ac:chgData name="Arthur Liu" userId="57266d67-1d41-4103-859a-8797e8098ce0" providerId="ADAL" clId="{767C1434-E9A9-2D43-89A5-B222532F5930}" dt="2022-06-30T21:16:10.148" v="67" actId="478"/>
          <ac:inkMkLst>
            <pc:docMk/>
            <pc:sldMk cId="3706307099" sldId="482"/>
            <ac:inkMk id="6" creationId="{93FF96D6-48C4-4B68-BB4A-2353CC3E1B22}"/>
          </ac:inkMkLst>
        </pc:inkChg>
      </pc:sldChg>
      <pc:sldChg chg="addSp delSp modSp mod">
        <pc:chgData name="Arthur Liu" userId="57266d67-1d41-4103-859a-8797e8098ce0" providerId="ADAL" clId="{767C1434-E9A9-2D43-89A5-B222532F5930}" dt="2022-06-30T23:58:57.926" v="5479" actId="1076"/>
        <pc:sldMkLst>
          <pc:docMk/>
          <pc:sldMk cId="3791898567" sldId="517"/>
        </pc:sldMkLst>
        <pc:spChg chg="mod">
          <ac:chgData name="Arthur Liu" userId="57266d67-1d41-4103-859a-8797e8098ce0" providerId="ADAL" clId="{767C1434-E9A9-2D43-89A5-B222532F5930}" dt="2022-06-30T23:57:47.042" v="5457" actId="20577"/>
          <ac:spMkLst>
            <pc:docMk/>
            <pc:sldMk cId="3791898567" sldId="517"/>
            <ac:spMk id="3" creationId="{895C421F-B8B4-C341-BB94-75F0176E6FCE}"/>
          </ac:spMkLst>
        </pc:spChg>
        <pc:spChg chg="add del mod">
          <ac:chgData name="Arthur Liu" userId="57266d67-1d41-4103-859a-8797e8098ce0" providerId="ADAL" clId="{767C1434-E9A9-2D43-89A5-B222532F5930}" dt="2022-06-30T23:54:41.357" v="5429"/>
          <ac:spMkLst>
            <pc:docMk/>
            <pc:sldMk cId="3791898567" sldId="517"/>
            <ac:spMk id="6" creationId="{FCBA9AEE-1E10-B042-9667-254B2F9CA2BA}"/>
          </ac:spMkLst>
        </pc:spChg>
        <pc:spChg chg="add del mod">
          <ac:chgData name="Arthur Liu" userId="57266d67-1d41-4103-859a-8797e8098ce0" providerId="ADAL" clId="{767C1434-E9A9-2D43-89A5-B222532F5930}" dt="2022-06-30T23:58:55.622" v="5478" actId="478"/>
          <ac:spMkLst>
            <pc:docMk/>
            <pc:sldMk cId="3791898567" sldId="517"/>
            <ac:spMk id="7" creationId="{701AF7E3-905B-3341-B244-A76F02C5EB63}"/>
          </ac:spMkLst>
        </pc:spChg>
        <pc:picChg chg="add mod">
          <ac:chgData name="Arthur Liu" userId="57266d67-1d41-4103-859a-8797e8098ce0" providerId="ADAL" clId="{767C1434-E9A9-2D43-89A5-B222532F5930}" dt="2022-06-30T23:58:57.926" v="5479" actId="1076"/>
          <ac:picMkLst>
            <pc:docMk/>
            <pc:sldMk cId="3791898567" sldId="517"/>
            <ac:picMk id="2050" creationId="{D604C813-3165-9643-B809-E59DE8819B81}"/>
          </ac:picMkLst>
        </pc:picChg>
      </pc:sldChg>
      <pc:sldChg chg="addSp delSp modSp new mod">
        <pc:chgData name="Arthur Liu" userId="57266d67-1d41-4103-859a-8797e8098ce0" providerId="ADAL" clId="{767C1434-E9A9-2D43-89A5-B222532F5930}" dt="2022-06-30T21:24:21.405" v="422" actId="113"/>
        <pc:sldMkLst>
          <pc:docMk/>
          <pc:sldMk cId="537692050" sldId="518"/>
        </pc:sldMkLst>
        <pc:spChg chg="mod">
          <ac:chgData name="Arthur Liu" userId="57266d67-1d41-4103-859a-8797e8098ce0" providerId="ADAL" clId="{767C1434-E9A9-2D43-89A5-B222532F5930}" dt="2022-06-30T21:20:13.669" v="372"/>
          <ac:spMkLst>
            <pc:docMk/>
            <pc:sldMk cId="537692050" sldId="518"/>
            <ac:spMk id="2" creationId="{2F42FB3D-55FD-CB4E-B058-C1040BEC45EF}"/>
          </ac:spMkLst>
        </pc:spChg>
        <pc:spChg chg="del mod">
          <ac:chgData name="Arthur Liu" userId="57266d67-1d41-4103-859a-8797e8098ce0" providerId="ADAL" clId="{767C1434-E9A9-2D43-89A5-B222532F5930}" dt="2022-06-30T21:18:58.976" v="292" actId="478"/>
          <ac:spMkLst>
            <pc:docMk/>
            <pc:sldMk cId="537692050" sldId="518"/>
            <ac:spMk id="3" creationId="{30191CED-BADD-424D-A9D3-D78D7E901A08}"/>
          </ac:spMkLst>
        </pc:spChg>
        <pc:spChg chg="add del mod">
          <ac:chgData name="Arthur Liu" userId="57266d67-1d41-4103-859a-8797e8098ce0" providerId="ADAL" clId="{767C1434-E9A9-2D43-89A5-B222532F5930}" dt="2022-06-30T21:18:48.950" v="287" actId="478"/>
          <ac:spMkLst>
            <pc:docMk/>
            <pc:sldMk cId="537692050" sldId="518"/>
            <ac:spMk id="6" creationId="{B564BBAE-A197-7B4C-816C-0EBB3F23053F}"/>
          </ac:spMkLst>
        </pc:spChg>
        <pc:spChg chg="add del mod">
          <ac:chgData name="Arthur Liu" userId="57266d67-1d41-4103-859a-8797e8098ce0" providerId="ADAL" clId="{767C1434-E9A9-2D43-89A5-B222532F5930}" dt="2022-06-30T21:18:48.577" v="286" actId="478"/>
          <ac:spMkLst>
            <pc:docMk/>
            <pc:sldMk cId="537692050" sldId="518"/>
            <ac:spMk id="7" creationId="{9A4AF215-1029-AA4B-829B-4460CDC388D6}"/>
          </ac:spMkLst>
        </pc:spChg>
        <pc:spChg chg="add del mod">
          <ac:chgData name="Arthur Liu" userId="57266d67-1d41-4103-859a-8797e8098ce0" providerId="ADAL" clId="{767C1434-E9A9-2D43-89A5-B222532F5930}" dt="2022-06-30T21:18:49.236" v="288" actId="478"/>
          <ac:spMkLst>
            <pc:docMk/>
            <pc:sldMk cId="537692050" sldId="518"/>
            <ac:spMk id="8" creationId="{73BC45EC-0F86-4345-B960-78800C08C85F}"/>
          </ac:spMkLst>
        </pc:spChg>
        <pc:spChg chg="add del mod">
          <ac:chgData name="Arthur Liu" userId="57266d67-1d41-4103-859a-8797e8098ce0" providerId="ADAL" clId="{767C1434-E9A9-2D43-89A5-B222532F5930}" dt="2022-06-30T21:18:36.953" v="280"/>
          <ac:spMkLst>
            <pc:docMk/>
            <pc:sldMk cId="537692050" sldId="518"/>
            <ac:spMk id="9" creationId="{09060C57-FDCD-8D46-8458-11D2D244525A}"/>
          </ac:spMkLst>
        </pc:spChg>
        <pc:spChg chg="add del mod">
          <ac:chgData name="Arthur Liu" userId="57266d67-1d41-4103-859a-8797e8098ce0" providerId="ADAL" clId="{767C1434-E9A9-2D43-89A5-B222532F5930}" dt="2022-06-30T21:18:36.953" v="280"/>
          <ac:spMkLst>
            <pc:docMk/>
            <pc:sldMk cId="537692050" sldId="518"/>
            <ac:spMk id="10" creationId="{0C2F6D74-58C3-EE44-A153-D8E49CBA7BA9}"/>
          </ac:spMkLst>
        </pc:spChg>
        <pc:spChg chg="add del mod">
          <ac:chgData name="Arthur Liu" userId="57266d67-1d41-4103-859a-8797e8098ce0" providerId="ADAL" clId="{767C1434-E9A9-2D43-89A5-B222532F5930}" dt="2022-06-30T21:18:36.953" v="280"/>
          <ac:spMkLst>
            <pc:docMk/>
            <pc:sldMk cId="537692050" sldId="518"/>
            <ac:spMk id="11" creationId="{E3E856F2-3D86-CF45-8077-F8A1737A0C0A}"/>
          </ac:spMkLst>
        </pc:spChg>
        <pc:spChg chg="add mod">
          <ac:chgData name="Arthur Liu" userId="57266d67-1d41-4103-859a-8797e8098ce0" providerId="ADAL" clId="{767C1434-E9A9-2D43-89A5-B222532F5930}" dt="2022-06-30T21:18:49.866" v="289"/>
          <ac:spMkLst>
            <pc:docMk/>
            <pc:sldMk cId="537692050" sldId="518"/>
            <ac:spMk id="12" creationId="{8D720030-778B-4749-A059-B0D32C51D184}"/>
          </ac:spMkLst>
        </pc:spChg>
        <pc:spChg chg="add mod">
          <ac:chgData name="Arthur Liu" userId="57266d67-1d41-4103-859a-8797e8098ce0" providerId="ADAL" clId="{767C1434-E9A9-2D43-89A5-B222532F5930}" dt="2022-06-30T21:18:49.866" v="289"/>
          <ac:spMkLst>
            <pc:docMk/>
            <pc:sldMk cId="537692050" sldId="518"/>
            <ac:spMk id="13" creationId="{212A826B-C91D-944B-94F0-2829E048014C}"/>
          </ac:spMkLst>
        </pc:spChg>
        <pc:spChg chg="add mod">
          <ac:chgData name="Arthur Liu" userId="57266d67-1d41-4103-859a-8797e8098ce0" providerId="ADAL" clId="{767C1434-E9A9-2D43-89A5-B222532F5930}" dt="2022-06-30T21:18:49.866" v="289"/>
          <ac:spMkLst>
            <pc:docMk/>
            <pc:sldMk cId="537692050" sldId="518"/>
            <ac:spMk id="14" creationId="{53C84B3F-BCF9-7147-B817-0F8F7FB9E4D2}"/>
          </ac:spMkLst>
        </pc:spChg>
        <pc:spChg chg="add mod">
          <ac:chgData name="Arthur Liu" userId="57266d67-1d41-4103-859a-8797e8098ce0" providerId="ADAL" clId="{767C1434-E9A9-2D43-89A5-B222532F5930}" dt="2022-06-30T21:24:21.405" v="422" actId="113"/>
          <ac:spMkLst>
            <pc:docMk/>
            <pc:sldMk cId="537692050" sldId="518"/>
            <ac:spMk id="15" creationId="{2D649BD3-CB58-8C4D-95F7-6D4BF04ABDDC}"/>
          </ac:spMkLst>
        </pc:spChg>
        <pc:spChg chg="add mod">
          <ac:chgData name="Arthur Liu" userId="57266d67-1d41-4103-859a-8797e8098ce0" providerId="ADAL" clId="{767C1434-E9A9-2D43-89A5-B222532F5930}" dt="2022-06-30T21:19:27.824" v="344" actId="20577"/>
          <ac:spMkLst>
            <pc:docMk/>
            <pc:sldMk cId="537692050" sldId="518"/>
            <ac:spMk id="16" creationId="{38F094AA-F078-314C-AB25-ADB8C42FD36B}"/>
          </ac:spMkLst>
        </pc:spChg>
        <pc:spChg chg="add mod">
          <ac:chgData name="Arthur Liu" userId="57266d67-1d41-4103-859a-8797e8098ce0" providerId="ADAL" clId="{767C1434-E9A9-2D43-89A5-B222532F5930}" dt="2022-06-30T21:19:46.864" v="361" actId="1076"/>
          <ac:spMkLst>
            <pc:docMk/>
            <pc:sldMk cId="537692050" sldId="518"/>
            <ac:spMk id="17" creationId="{9806A67C-CE0A-3D49-8920-DECAFC841C33}"/>
          </ac:spMkLst>
        </pc:spChg>
        <pc:spChg chg="add mod">
          <ac:chgData name="Arthur Liu" userId="57266d67-1d41-4103-859a-8797e8098ce0" providerId="ADAL" clId="{767C1434-E9A9-2D43-89A5-B222532F5930}" dt="2022-06-30T21:20:02.023" v="369" actId="1076"/>
          <ac:spMkLst>
            <pc:docMk/>
            <pc:sldMk cId="537692050" sldId="518"/>
            <ac:spMk id="18" creationId="{F90F2653-1F0F-1E4A-900C-0BBA187FF1E0}"/>
          </ac:spMkLst>
        </pc:spChg>
      </pc:sldChg>
      <pc:sldChg chg="modSp new del mod">
        <pc:chgData name="Arthur Liu" userId="57266d67-1d41-4103-859a-8797e8098ce0" providerId="ADAL" clId="{767C1434-E9A9-2D43-89A5-B222532F5930}" dt="2022-06-30T21:20:16.323" v="373" actId="2696"/>
        <pc:sldMkLst>
          <pc:docMk/>
          <pc:sldMk cId="1058070481" sldId="519"/>
        </pc:sldMkLst>
        <pc:spChg chg="mod">
          <ac:chgData name="Arthur Liu" userId="57266d67-1d41-4103-859a-8797e8098ce0" providerId="ADAL" clId="{767C1434-E9A9-2D43-89A5-B222532F5930}" dt="2022-06-30T21:20:11.386" v="371" actId="21"/>
          <ac:spMkLst>
            <pc:docMk/>
            <pc:sldMk cId="1058070481" sldId="519"/>
            <ac:spMk id="2" creationId="{2751E81D-3CF8-6F4A-88E2-37623D713571}"/>
          </ac:spMkLst>
        </pc:spChg>
      </pc:sldChg>
      <pc:sldChg chg="addSp delSp modSp add mod modAnim">
        <pc:chgData name="Arthur Liu" userId="57266d67-1d41-4103-859a-8797e8098ce0" providerId="ADAL" clId="{767C1434-E9A9-2D43-89A5-B222532F5930}" dt="2022-06-30T21:28:23.918" v="657"/>
        <pc:sldMkLst>
          <pc:docMk/>
          <pc:sldMk cId="2152928503" sldId="519"/>
        </pc:sldMkLst>
        <pc:spChg chg="mod">
          <ac:chgData name="Arthur Liu" userId="57266d67-1d41-4103-859a-8797e8098ce0" providerId="ADAL" clId="{767C1434-E9A9-2D43-89A5-B222532F5930}" dt="2022-06-30T21:20:42.133" v="400" actId="20577"/>
          <ac:spMkLst>
            <pc:docMk/>
            <pc:sldMk cId="2152928503" sldId="519"/>
            <ac:spMk id="2" creationId="{2F42FB3D-55FD-CB4E-B058-C1040BEC45EF}"/>
          </ac:spMkLst>
        </pc:spChg>
        <pc:spChg chg="del">
          <ac:chgData name="Arthur Liu" userId="57266d67-1d41-4103-859a-8797e8098ce0" providerId="ADAL" clId="{767C1434-E9A9-2D43-89A5-B222532F5930}" dt="2022-06-30T21:20:55.190" v="405" actId="478"/>
          <ac:spMkLst>
            <pc:docMk/>
            <pc:sldMk cId="2152928503" sldId="519"/>
            <ac:spMk id="12" creationId="{8D720030-778B-4749-A059-B0D32C51D184}"/>
          </ac:spMkLst>
        </pc:spChg>
        <pc:spChg chg="mod">
          <ac:chgData name="Arthur Liu" userId="57266d67-1d41-4103-859a-8797e8098ce0" providerId="ADAL" clId="{767C1434-E9A9-2D43-89A5-B222532F5930}" dt="2022-06-30T21:28:00.799" v="614" actId="1076"/>
          <ac:spMkLst>
            <pc:docMk/>
            <pc:sldMk cId="2152928503" sldId="519"/>
            <ac:spMk id="13" creationId="{212A826B-C91D-944B-94F0-2829E048014C}"/>
          </ac:spMkLst>
        </pc:spChg>
        <pc:spChg chg="del">
          <ac:chgData name="Arthur Liu" userId="57266d67-1d41-4103-859a-8797e8098ce0" providerId="ADAL" clId="{767C1434-E9A9-2D43-89A5-B222532F5930}" dt="2022-06-30T21:21:03.993" v="409" actId="478"/>
          <ac:spMkLst>
            <pc:docMk/>
            <pc:sldMk cId="2152928503" sldId="519"/>
            <ac:spMk id="14" creationId="{53C84B3F-BCF9-7147-B817-0F8F7FB9E4D2}"/>
          </ac:spMkLst>
        </pc:spChg>
        <pc:spChg chg="del">
          <ac:chgData name="Arthur Liu" userId="57266d67-1d41-4103-859a-8797e8098ce0" providerId="ADAL" clId="{767C1434-E9A9-2D43-89A5-B222532F5930}" dt="2022-06-30T21:20:45.535" v="401" actId="478"/>
          <ac:spMkLst>
            <pc:docMk/>
            <pc:sldMk cId="2152928503" sldId="519"/>
            <ac:spMk id="15" creationId="{2D649BD3-CB58-8C4D-95F7-6D4BF04ABDDC}"/>
          </ac:spMkLst>
        </pc:spChg>
        <pc:spChg chg="del">
          <ac:chgData name="Arthur Liu" userId="57266d67-1d41-4103-859a-8797e8098ce0" providerId="ADAL" clId="{767C1434-E9A9-2D43-89A5-B222532F5930}" dt="2022-06-30T21:20:52.659" v="402" actId="478"/>
          <ac:spMkLst>
            <pc:docMk/>
            <pc:sldMk cId="2152928503" sldId="519"/>
            <ac:spMk id="16" creationId="{38F094AA-F078-314C-AB25-ADB8C42FD36B}"/>
          </ac:spMkLst>
        </pc:spChg>
        <pc:spChg chg="del">
          <ac:chgData name="Arthur Liu" userId="57266d67-1d41-4103-859a-8797e8098ce0" providerId="ADAL" clId="{767C1434-E9A9-2D43-89A5-B222532F5930}" dt="2022-06-30T21:20:53.328" v="403" actId="478"/>
          <ac:spMkLst>
            <pc:docMk/>
            <pc:sldMk cId="2152928503" sldId="519"/>
            <ac:spMk id="17" creationId="{9806A67C-CE0A-3D49-8920-DECAFC841C33}"/>
          </ac:spMkLst>
        </pc:spChg>
        <pc:spChg chg="del">
          <ac:chgData name="Arthur Liu" userId="57266d67-1d41-4103-859a-8797e8098ce0" providerId="ADAL" clId="{767C1434-E9A9-2D43-89A5-B222532F5930}" dt="2022-06-30T21:20:54.504" v="404" actId="478"/>
          <ac:spMkLst>
            <pc:docMk/>
            <pc:sldMk cId="2152928503" sldId="519"/>
            <ac:spMk id="18" creationId="{F90F2653-1F0F-1E4A-900C-0BBA187FF1E0}"/>
          </ac:spMkLst>
        </pc:spChg>
        <pc:spChg chg="add mod">
          <ac:chgData name="Arthur Liu" userId="57266d67-1d41-4103-859a-8797e8098ce0" providerId="ADAL" clId="{767C1434-E9A9-2D43-89A5-B222532F5930}" dt="2022-06-30T21:28:17.970" v="656" actId="27636"/>
          <ac:spMkLst>
            <pc:docMk/>
            <pc:sldMk cId="2152928503" sldId="519"/>
            <ac:spMk id="19" creationId="{303A8539-D9B3-F04E-8E94-3809A0718ECC}"/>
          </ac:spMkLst>
        </pc:spChg>
        <pc:spChg chg="add mod">
          <ac:chgData name="Arthur Liu" userId="57266d67-1d41-4103-859a-8797e8098ce0" providerId="ADAL" clId="{767C1434-E9A9-2D43-89A5-B222532F5930}" dt="2022-06-30T21:27:53.490" v="612"/>
          <ac:spMkLst>
            <pc:docMk/>
            <pc:sldMk cId="2152928503" sldId="519"/>
            <ac:spMk id="20" creationId="{6B91CC8E-501E-0E45-BFEA-DACA9D334FBB}"/>
          </ac:spMkLst>
        </pc:spChg>
      </pc:sldChg>
      <pc:sldChg chg="delSp modSp add del mod">
        <pc:chgData name="Arthur Liu" userId="57266d67-1d41-4103-859a-8797e8098ce0" providerId="ADAL" clId="{767C1434-E9A9-2D43-89A5-B222532F5930}" dt="2022-06-30T21:20:09.009" v="370" actId="2696"/>
        <pc:sldMkLst>
          <pc:docMk/>
          <pc:sldMk cId="1767408799" sldId="520"/>
        </pc:sldMkLst>
        <pc:spChg chg="mod">
          <ac:chgData name="Arthur Liu" userId="57266d67-1d41-4103-859a-8797e8098ce0" providerId="ADAL" clId="{767C1434-E9A9-2D43-89A5-B222532F5930}" dt="2022-06-30T21:18:43.848" v="285" actId="14100"/>
          <ac:spMkLst>
            <pc:docMk/>
            <pc:sldMk cId="1767408799" sldId="520"/>
            <ac:spMk id="3" creationId="{0F25C4AB-401F-0C47-AB04-FF07B4BE329D}"/>
          </ac:spMkLst>
        </pc:spChg>
        <pc:inkChg chg="del">
          <ac:chgData name="Arthur Liu" userId="57266d67-1d41-4103-859a-8797e8098ce0" providerId="ADAL" clId="{767C1434-E9A9-2D43-89A5-B222532F5930}" dt="2022-06-30T21:18:26.435" v="274" actId="478"/>
          <ac:inkMkLst>
            <pc:docMk/>
            <pc:sldMk cId="1767408799" sldId="520"/>
            <ac:inkMk id="5" creationId="{00B796E4-7BCE-4811-9819-7615A48D8EED}"/>
          </ac:inkMkLst>
        </pc:inkChg>
      </pc:sldChg>
      <pc:sldChg chg="delSp modSp add del mod">
        <pc:chgData name="Arthur Liu" userId="57266d67-1d41-4103-859a-8797e8098ce0" providerId="ADAL" clId="{767C1434-E9A9-2D43-89A5-B222532F5930}" dt="2022-06-30T22:00:35.591" v="2338" actId="2696"/>
        <pc:sldMkLst>
          <pc:docMk/>
          <pc:sldMk cId="2223665495" sldId="520"/>
        </pc:sldMkLst>
        <pc:spChg chg="mod">
          <ac:chgData name="Arthur Liu" userId="57266d67-1d41-4103-859a-8797e8098ce0" providerId="ADAL" clId="{767C1434-E9A9-2D43-89A5-B222532F5930}" dt="2022-06-30T22:00:34.672" v="2337" actId="21"/>
          <ac:spMkLst>
            <pc:docMk/>
            <pc:sldMk cId="2223665495" sldId="520"/>
            <ac:spMk id="2" creationId="{2F42FB3D-55FD-CB4E-B058-C1040BEC45EF}"/>
          </ac:spMkLst>
        </pc:spChg>
        <pc:spChg chg="del">
          <ac:chgData name="Arthur Liu" userId="57266d67-1d41-4103-859a-8797e8098ce0" providerId="ADAL" clId="{767C1434-E9A9-2D43-89A5-B222532F5930}" dt="2022-06-30T22:00:29.388" v="2335" actId="478"/>
          <ac:spMkLst>
            <pc:docMk/>
            <pc:sldMk cId="2223665495" sldId="520"/>
            <ac:spMk id="13" creationId="{212A826B-C91D-944B-94F0-2829E048014C}"/>
          </ac:spMkLst>
        </pc:spChg>
      </pc:sldChg>
      <pc:sldChg chg="delSp modSp add mod modNotesTx">
        <pc:chgData name="Arthur Liu" userId="57266d67-1d41-4103-859a-8797e8098ce0" providerId="ADAL" clId="{767C1434-E9A9-2D43-89A5-B222532F5930}" dt="2022-06-30T21:41:12.672" v="1364" actId="21"/>
        <pc:sldMkLst>
          <pc:docMk/>
          <pc:sldMk cId="30249229" sldId="521"/>
        </pc:sldMkLst>
        <pc:spChg chg="mod">
          <ac:chgData name="Arthur Liu" userId="57266d67-1d41-4103-859a-8797e8098ce0" providerId="ADAL" clId="{767C1434-E9A9-2D43-89A5-B222532F5930}" dt="2022-06-30T21:28:33.822" v="684" actId="20577"/>
          <ac:spMkLst>
            <pc:docMk/>
            <pc:sldMk cId="30249229" sldId="521"/>
            <ac:spMk id="2" creationId="{2F42FB3D-55FD-CB4E-B058-C1040BEC45EF}"/>
          </ac:spMkLst>
        </pc:spChg>
        <pc:spChg chg="del">
          <ac:chgData name="Arthur Liu" userId="57266d67-1d41-4103-859a-8797e8098ce0" providerId="ADAL" clId="{767C1434-E9A9-2D43-89A5-B222532F5930}" dt="2022-06-30T21:28:36.341" v="685" actId="478"/>
          <ac:spMkLst>
            <pc:docMk/>
            <pc:sldMk cId="30249229" sldId="521"/>
            <ac:spMk id="13" creationId="{212A826B-C91D-944B-94F0-2829E048014C}"/>
          </ac:spMkLst>
        </pc:spChg>
        <pc:spChg chg="mod">
          <ac:chgData name="Arthur Liu" userId="57266d67-1d41-4103-859a-8797e8098ce0" providerId="ADAL" clId="{767C1434-E9A9-2D43-89A5-B222532F5930}" dt="2022-06-30T21:41:12.672" v="1364" actId="21"/>
          <ac:spMkLst>
            <pc:docMk/>
            <pc:sldMk cId="30249229" sldId="521"/>
            <ac:spMk id="19" creationId="{303A8539-D9B3-F04E-8E94-3809A0718ECC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850325567" sldId="521"/>
        </pc:sldMkLst>
      </pc:sldChg>
      <pc:sldChg chg="modSp add mod ord modAnim">
        <pc:chgData name="Arthur Liu" userId="57266d67-1d41-4103-859a-8797e8098ce0" providerId="ADAL" clId="{767C1434-E9A9-2D43-89A5-B222532F5930}" dt="2022-06-30T21:38:35.336" v="1356" actId="403"/>
        <pc:sldMkLst>
          <pc:docMk/>
          <pc:sldMk cId="3290145744" sldId="522"/>
        </pc:sldMkLst>
        <pc:spChg chg="mod">
          <ac:chgData name="Arthur Liu" userId="57266d67-1d41-4103-859a-8797e8098ce0" providerId="ADAL" clId="{767C1434-E9A9-2D43-89A5-B222532F5930}" dt="2022-06-30T21:31:30.943" v="1091" actId="20577"/>
          <ac:spMkLst>
            <pc:docMk/>
            <pc:sldMk cId="3290145744" sldId="522"/>
            <ac:spMk id="2" creationId="{2F42FB3D-55FD-CB4E-B058-C1040BEC45EF}"/>
          </ac:spMkLst>
        </pc:spChg>
        <pc:spChg chg="mod">
          <ac:chgData name="Arthur Liu" userId="57266d67-1d41-4103-859a-8797e8098ce0" providerId="ADAL" clId="{767C1434-E9A9-2D43-89A5-B222532F5930}" dt="2022-06-30T21:38:35.336" v="1356" actId="403"/>
          <ac:spMkLst>
            <pc:docMk/>
            <pc:sldMk cId="3290145744" sldId="522"/>
            <ac:spMk id="19" creationId="{303A8539-D9B3-F04E-8E94-3809A0718ECC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549511103" sldId="522"/>
        </pc:sldMkLst>
      </pc:sldChg>
      <pc:sldChg chg="addSp modSp add del mod modNotesTx">
        <pc:chgData name="Arthur Liu" userId="57266d67-1d41-4103-859a-8797e8098ce0" providerId="ADAL" clId="{767C1434-E9A9-2D43-89A5-B222532F5930}" dt="2022-06-30T21:43:35.279" v="1522" actId="14100"/>
        <pc:sldMkLst>
          <pc:docMk/>
          <pc:sldMk cId="2376732137" sldId="523"/>
        </pc:sldMkLst>
        <pc:spChg chg="add mod">
          <ac:chgData name="Arthur Liu" userId="57266d67-1d41-4103-859a-8797e8098ce0" providerId="ADAL" clId="{767C1434-E9A9-2D43-89A5-B222532F5930}" dt="2022-06-30T21:42:52.252" v="1506" actId="20577"/>
          <ac:spMkLst>
            <pc:docMk/>
            <pc:sldMk cId="2376732137" sldId="523"/>
            <ac:spMk id="3" creationId="{C0F2C680-AE7D-1D4D-BEDF-4286E2240044}"/>
          </ac:spMkLst>
        </pc:spChg>
        <pc:spChg chg="add mod">
          <ac:chgData name="Arthur Liu" userId="57266d67-1d41-4103-859a-8797e8098ce0" providerId="ADAL" clId="{767C1434-E9A9-2D43-89A5-B222532F5930}" dt="2022-06-30T21:43:08.044" v="1515" actId="1076"/>
          <ac:spMkLst>
            <pc:docMk/>
            <pc:sldMk cId="2376732137" sldId="523"/>
            <ac:spMk id="9" creationId="{D5DBA680-0B32-804B-979C-BFD0A771E5A4}"/>
          </ac:spMkLst>
        </pc:spChg>
        <pc:spChg chg="add mod">
          <ac:chgData name="Arthur Liu" userId="57266d67-1d41-4103-859a-8797e8098ce0" providerId="ADAL" clId="{767C1434-E9A9-2D43-89A5-B222532F5930}" dt="2022-06-30T21:43:30.713" v="1520" actId="1076"/>
          <ac:spMkLst>
            <pc:docMk/>
            <pc:sldMk cId="2376732137" sldId="523"/>
            <ac:spMk id="12" creationId="{1012ADB8-710C-EF4C-AC9C-44B5EA0027ED}"/>
          </ac:spMkLst>
        </pc:spChg>
        <pc:spChg chg="mod">
          <ac:chgData name="Arthur Liu" userId="57266d67-1d41-4103-859a-8797e8098ce0" providerId="ADAL" clId="{767C1434-E9A9-2D43-89A5-B222532F5930}" dt="2022-06-30T21:41:50.633" v="1374"/>
          <ac:spMkLst>
            <pc:docMk/>
            <pc:sldMk cId="2376732137" sldId="523"/>
            <ac:spMk id="19" creationId="{303A8539-D9B3-F04E-8E94-3809A0718ECC}"/>
          </ac:spMkLst>
        </pc:spChg>
        <pc:cxnChg chg="add mod">
          <ac:chgData name="Arthur Liu" userId="57266d67-1d41-4103-859a-8797e8098ce0" providerId="ADAL" clId="{767C1434-E9A9-2D43-89A5-B222532F5930}" dt="2022-06-30T21:43:24.514" v="1518" actId="208"/>
          <ac:cxnSpMkLst>
            <pc:docMk/>
            <pc:sldMk cId="2376732137" sldId="523"/>
            <ac:cxnSpMk id="8" creationId="{8B33B577-E3E6-6847-ADE8-CF37C6FB0B31}"/>
          </ac:cxnSpMkLst>
        </pc:cxnChg>
        <pc:cxnChg chg="add mod">
          <ac:chgData name="Arthur Liu" userId="57266d67-1d41-4103-859a-8797e8098ce0" providerId="ADAL" clId="{767C1434-E9A9-2D43-89A5-B222532F5930}" dt="2022-06-30T21:43:35.279" v="1522" actId="14100"/>
          <ac:cxnSpMkLst>
            <pc:docMk/>
            <pc:sldMk cId="2376732137" sldId="523"/>
            <ac:cxnSpMk id="14" creationId="{FB062C6D-8268-0A48-B9E5-0286628F6780}"/>
          </ac:cxnSpMkLst>
        </pc:cxn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524"/>
        </pc:sldMkLst>
      </pc:sldChg>
      <pc:sldChg chg="modSp add del mod">
        <pc:chgData name="Arthur Liu" userId="57266d67-1d41-4103-859a-8797e8098ce0" providerId="ADAL" clId="{767C1434-E9A9-2D43-89A5-B222532F5930}" dt="2022-06-30T21:49:59.339" v="1766" actId="2696"/>
        <pc:sldMkLst>
          <pc:docMk/>
          <pc:sldMk cId="683863262" sldId="524"/>
        </pc:sldMkLst>
        <pc:spChg chg="mod">
          <ac:chgData name="Arthur Liu" userId="57266d67-1d41-4103-859a-8797e8098ce0" providerId="ADAL" clId="{767C1434-E9A9-2D43-89A5-B222532F5930}" dt="2022-06-30T21:44:15.419" v="1539" actId="20577"/>
          <ac:spMkLst>
            <pc:docMk/>
            <pc:sldMk cId="683863262" sldId="524"/>
            <ac:spMk id="2" creationId="{2F42FB3D-55FD-CB4E-B058-C1040BEC45EF}"/>
          </ac:spMkLst>
        </pc:spChg>
        <pc:spChg chg="mod">
          <ac:chgData name="Arthur Liu" userId="57266d67-1d41-4103-859a-8797e8098ce0" providerId="ADAL" clId="{767C1434-E9A9-2D43-89A5-B222532F5930}" dt="2022-06-30T21:44:45.753" v="1548" actId="1076"/>
          <ac:spMkLst>
            <pc:docMk/>
            <pc:sldMk cId="683863262" sldId="524"/>
            <ac:spMk id="13" creationId="{212A826B-C91D-944B-94F0-2829E048014C}"/>
          </ac:spMkLst>
        </pc:spChg>
        <pc:spChg chg="mod">
          <ac:chgData name="Arthur Liu" userId="57266d67-1d41-4103-859a-8797e8098ce0" providerId="ADAL" clId="{767C1434-E9A9-2D43-89A5-B222532F5930}" dt="2022-06-30T21:48:23.204" v="1722" actId="207"/>
          <ac:spMkLst>
            <pc:docMk/>
            <pc:sldMk cId="683863262" sldId="524"/>
            <ac:spMk id="19" creationId="{303A8539-D9B3-F04E-8E94-3809A0718ECC}"/>
          </ac:spMkLst>
        </pc:spChg>
      </pc:sldChg>
      <pc:sldChg chg="modSp add mod modNotesTx">
        <pc:chgData name="Arthur Liu" userId="57266d67-1d41-4103-859a-8797e8098ce0" providerId="ADAL" clId="{767C1434-E9A9-2D43-89A5-B222532F5930}" dt="2022-07-01T00:35:33.384" v="5485" actId="20577"/>
        <pc:sldMkLst>
          <pc:docMk/>
          <pc:sldMk cId="731875358" sldId="525"/>
        </pc:sldMkLst>
        <pc:spChg chg="mod">
          <ac:chgData name="Arthur Liu" userId="57266d67-1d41-4103-859a-8797e8098ce0" providerId="ADAL" clId="{767C1434-E9A9-2D43-89A5-B222532F5930}" dt="2022-06-30T21:49:48.715" v="1764" actId="14100"/>
          <ac:spMkLst>
            <pc:docMk/>
            <pc:sldMk cId="731875358" sldId="525"/>
            <ac:spMk id="13" creationId="{212A826B-C91D-944B-94F0-2829E048014C}"/>
          </ac:spMkLst>
        </pc:spChg>
        <pc:spChg chg="mod">
          <ac:chgData name="Arthur Liu" userId="57266d67-1d41-4103-859a-8797e8098ce0" providerId="ADAL" clId="{767C1434-E9A9-2D43-89A5-B222532F5930}" dt="2022-06-30T21:49:51.328" v="1765" actId="20577"/>
          <ac:spMkLst>
            <pc:docMk/>
            <pc:sldMk cId="731875358" sldId="525"/>
            <ac:spMk id="19" creationId="{303A8539-D9B3-F04E-8E94-3809A0718ECC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1734797308" sldId="525"/>
        </pc:sldMkLst>
      </pc:sldChg>
      <pc:sldChg chg="addSp modSp add mod modNotesTx">
        <pc:chgData name="Arthur Liu" userId="57266d67-1d41-4103-859a-8797e8098ce0" providerId="ADAL" clId="{767C1434-E9A9-2D43-89A5-B222532F5930}" dt="2022-07-01T00:44:53.561" v="5502"/>
        <pc:sldMkLst>
          <pc:docMk/>
          <pc:sldMk cId="1707227732" sldId="526"/>
        </pc:sldMkLst>
        <pc:spChg chg="mod">
          <ac:chgData name="Arthur Liu" userId="57266d67-1d41-4103-859a-8797e8098ce0" providerId="ADAL" clId="{767C1434-E9A9-2D43-89A5-B222532F5930}" dt="2022-06-30T21:48:34.703" v="1742" actId="20577"/>
          <ac:spMkLst>
            <pc:docMk/>
            <pc:sldMk cId="1707227732" sldId="526"/>
            <ac:spMk id="2" creationId="{2F42FB3D-55FD-CB4E-B058-C1040BEC45EF}"/>
          </ac:spMkLst>
        </pc:spChg>
        <pc:spChg chg="add mod">
          <ac:chgData name="Arthur Liu" userId="57266d67-1d41-4103-859a-8797e8098ce0" providerId="ADAL" clId="{767C1434-E9A9-2D43-89A5-B222532F5930}" dt="2022-07-01T00:44:53.561" v="5502"/>
          <ac:spMkLst>
            <pc:docMk/>
            <pc:sldMk cId="1707227732" sldId="526"/>
            <ac:spMk id="7" creationId="{E251450E-EBBF-A343-966D-DBEEF3F7FCE7}"/>
          </ac:spMkLst>
        </pc:spChg>
        <pc:spChg chg="mod">
          <ac:chgData name="Arthur Liu" userId="57266d67-1d41-4103-859a-8797e8098ce0" providerId="ADAL" clId="{767C1434-E9A9-2D43-89A5-B222532F5930}" dt="2022-06-30T21:55:26.934" v="2119" actId="14100"/>
          <ac:spMkLst>
            <pc:docMk/>
            <pc:sldMk cId="1707227732" sldId="526"/>
            <ac:spMk id="13" creationId="{212A826B-C91D-944B-94F0-2829E048014C}"/>
          </ac:spMkLst>
        </pc:spChg>
        <pc:spChg chg="mod">
          <ac:chgData name="Arthur Liu" userId="57266d67-1d41-4103-859a-8797e8098ce0" providerId="ADAL" clId="{767C1434-E9A9-2D43-89A5-B222532F5930}" dt="2022-06-30T21:56:26.970" v="2143" actId="207"/>
          <ac:spMkLst>
            <pc:docMk/>
            <pc:sldMk cId="1707227732" sldId="526"/>
            <ac:spMk id="19" creationId="{303A8539-D9B3-F04E-8E94-3809A0718ECC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329256284" sldId="526"/>
        </pc:sldMkLst>
      </pc:sldChg>
      <pc:sldChg chg="addSp delSp modSp add mod ord modNotesTx">
        <pc:chgData name="Arthur Liu" userId="57266d67-1d41-4103-859a-8797e8098ce0" providerId="ADAL" clId="{767C1434-E9A9-2D43-89A5-B222532F5930}" dt="2022-07-01T00:44:52.468" v="5501" actId="21"/>
        <pc:sldMkLst>
          <pc:docMk/>
          <pc:sldMk cId="362936712" sldId="527"/>
        </pc:sldMkLst>
        <pc:spChg chg="add del mod">
          <ac:chgData name="Arthur Liu" userId="57266d67-1d41-4103-859a-8797e8098ce0" providerId="ADAL" clId="{767C1434-E9A9-2D43-89A5-B222532F5930}" dt="2022-07-01T00:31:15.277" v="5481" actId="478"/>
          <ac:spMkLst>
            <pc:docMk/>
            <pc:sldMk cId="362936712" sldId="527"/>
            <ac:spMk id="7" creationId="{905FAA82-30D1-C744-88F7-160E92CFC25F}"/>
          </ac:spMkLst>
        </pc:spChg>
        <pc:spChg chg="add del mod">
          <ac:chgData name="Arthur Liu" userId="57266d67-1d41-4103-859a-8797e8098ce0" providerId="ADAL" clId="{767C1434-E9A9-2D43-89A5-B222532F5930}" dt="2022-07-01T00:44:52.468" v="5501" actId="21"/>
          <ac:spMkLst>
            <pc:docMk/>
            <pc:sldMk cId="362936712" sldId="527"/>
            <ac:spMk id="9" creationId="{C446C689-6E8F-8F4C-A10B-B2E467F1076C}"/>
          </ac:spMkLst>
        </pc:spChg>
        <pc:spChg chg="mod">
          <ac:chgData name="Arthur Liu" userId="57266d67-1d41-4103-859a-8797e8098ce0" providerId="ADAL" clId="{767C1434-E9A9-2D43-89A5-B222532F5930}" dt="2022-06-30T21:50:05.137" v="1769" actId="207"/>
          <ac:spMkLst>
            <pc:docMk/>
            <pc:sldMk cId="362936712" sldId="527"/>
            <ac:spMk id="19" creationId="{303A8539-D9B3-F04E-8E94-3809A0718ECC}"/>
          </ac:spMkLst>
        </pc:spChg>
        <pc:picChg chg="add del mod">
          <ac:chgData name="Arthur Liu" userId="57266d67-1d41-4103-859a-8797e8098ce0" providerId="ADAL" clId="{767C1434-E9A9-2D43-89A5-B222532F5930}" dt="2022-07-01T00:31:19.905" v="5482" actId="478"/>
          <ac:picMkLst>
            <pc:docMk/>
            <pc:sldMk cId="362936712" sldId="527"/>
            <ac:picMk id="8" creationId="{54658344-2EE4-CA40-8A12-DEE9D7853842}"/>
          </ac:picMkLst>
        </pc:pic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468251568" sldId="527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528"/>
        </pc:sldMkLst>
      </pc:sldChg>
      <pc:sldChg chg="modSp new mod">
        <pc:chgData name="Arthur Liu" userId="57266d67-1d41-4103-859a-8797e8098ce0" providerId="ADAL" clId="{767C1434-E9A9-2D43-89A5-B222532F5930}" dt="2022-06-30T21:52:43.554" v="2059" actId="114"/>
        <pc:sldMkLst>
          <pc:docMk/>
          <pc:sldMk cId="1054541367" sldId="528"/>
        </pc:sldMkLst>
        <pc:spChg chg="mod">
          <ac:chgData name="Arthur Liu" userId="57266d67-1d41-4103-859a-8797e8098ce0" providerId="ADAL" clId="{767C1434-E9A9-2D43-89A5-B222532F5930}" dt="2022-06-30T21:50:11.514" v="1788" actId="20577"/>
          <ac:spMkLst>
            <pc:docMk/>
            <pc:sldMk cId="1054541367" sldId="528"/>
            <ac:spMk id="2" creationId="{E8095D6B-4879-E040-A2DB-3287A8CE14B2}"/>
          </ac:spMkLst>
        </pc:spChg>
        <pc:spChg chg="mod">
          <ac:chgData name="Arthur Liu" userId="57266d67-1d41-4103-859a-8797e8098ce0" providerId="ADAL" clId="{767C1434-E9A9-2D43-89A5-B222532F5930}" dt="2022-06-30T21:52:43.554" v="2059" actId="114"/>
          <ac:spMkLst>
            <pc:docMk/>
            <pc:sldMk cId="1054541367" sldId="528"/>
            <ac:spMk id="3" creationId="{6F6F2EE7-D8EE-5F4B-8D25-D7F7767B1352}"/>
          </ac:spMkLst>
        </pc:spChg>
      </pc:sldChg>
      <pc:sldChg chg="add del">
        <pc:chgData name="Arthur Liu" userId="57266d67-1d41-4103-859a-8797e8098ce0" providerId="ADAL" clId="{767C1434-E9A9-2D43-89A5-B222532F5930}" dt="2022-06-30T21:55:59.558" v="2142" actId="2890"/>
        <pc:sldMkLst>
          <pc:docMk/>
          <pc:sldMk cId="458252665" sldId="529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530"/>
        </pc:sldMkLst>
      </pc:sldChg>
      <pc:sldChg chg="addSp delSp modSp new mod">
        <pc:chgData name="Arthur Liu" userId="57266d67-1d41-4103-859a-8797e8098ce0" providerId="ADAL" clId="{767C1434-E9A9-2D43-89A5-B222532F5930}" dt="2022-06-30T22:04:46.452" v="2676" actId="113"/>
        <pc:sldMkLst>
          <pc:docMk/>
          <pc:sldMk cId="3553393990" sldId="530"/>
        </pc:sldMkLst>
        <pc:spChg chg="mod">
          <ac:chgData name="Arthur Liu" userId="57266d67-1d41-4103-859a-8797e8098ce0" providerId="ADAL" clId="{767C1434-E9A9-2D43-89A5-B222532F5930}" dt="2022-06-30T21:56:49.632" v="2213" actId="20577"/>
          <ac:spMkLst>
            <pc:docMk/>
            <pc:sldMk cId="3553393990" sldId="530"/>
            <ac:spMk id="2" creationId="{E5586A8C-8E40-2C45-BAC8-AAF4AF8B69A2}"/>
          </ac:spMkLst>
        </pc:spChg>
        <pc:spChg chg="mod">
          <ac:chgData name="Arthur Liu" userId="57266d67-1d41-4103-859a-8797e8098ce0" providerId="ADAL" clId="{767C1434-E9A9-2D43-89A5-B222532F5930}" dt="2022-06-30T22:04:46.452" v="2676" actId="113"/>
          <ac:spMkLst>
            <pc:docMk/>
            <pc:sldMk cId="3553393990" sldId="530"/>
            <ac:spMk id="3" creationId="{5406203C-8353-4640-9E87-51DC202129F6}"/>
          </ac:spMkLst>
        </pc:spChg>
        <pc:spChg chg="add del mod">
          <ac:chgData name="Arthur Liu" userId="57266d67-1d41-4103-859a-8797e8098ce0" providerId="ADAL" clId="{767C1434-E9A9-2D43-89A5-B222532F5930}" dt="2022-06-30T21:58:50.567" v="2243"/>
          <ac:spMkLst>
            <pc:docMk/>
            <pc:sldMk cId="3553393990" sldId="530"/>
            <ac:spMk id="6" creationId="{5F3B102A-189B-224E-B991-C283C2463B3A}"/>
          </ac:spMkLst>
        </pc:spChg>
        <pc:spChg chg="add mod">
          <ac:chgData name="Arthur Liu" userId="57266d67-1d41-4103-859a-8797e8098ce0" providerId="ADAL" clId="{767C1434-E9A9-2D43-89A5-B222532F5930}" dt="2022-06-30T21:59:52.027" v="2272" actId="1076"/>
          <ac:spMkLst>
            <pc:docMk/>
            <pc:sldMk cId="3553393990" sldId="530"/>
            <ac:spMk id="7" creationId="{945C3EA0-9814-A048-B2E6-181EF5FCBAD2}"/>
          </ac:spMkLst>
        </pc:spChg>
        <pc:spChg chg="add mod">
          <ac:chgData name="Arthur Liu" userId="57266d67-1d41-4103-859a-8797e8098ce0" providerId="ADAL" clId="{767C1434-E9A9-2D43-89A5-B222532F5930}" dt="2022-06-30T21:59:59.293" v="2274" actId="6549"/>
          <ac:spMkLst>
            <pc:docMk/>
            <pc:sldMk cId="3553393990" sldId="530"/>
            <ac:spMk id="8" creationId="{93B229A1-51BD-D946-BB1E-90EC74E6382F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531"/>
        </pc:sldMkLst>
      </pc:sldChg>
      <pc:sldChg chg="addSp modSp new mod">
        <pc:chgData name="Arthur Liu" userId="57266d67-1d41-4103-859a-8797e8098ce0" providerId="ADAL" clId="{767C1434-E9A9-2D43-89A5-B222532F5930}" dt="2022-06-30T22:33:57.075" v="3160" actId="113"/>
        <pc:sldMkLst>
          <pc:docMk/>
          <pc:sldMk cId="2150214403" sldId="531"/>
        </pc:sldMkLst>
        <pc:spChg chg="mod">
          <ac:chgData name="Arthur Liu" userId="57266d67-1d41-4103-859a-8797e8098ce0" providerId="ADAL" clId="{767C1434-E9A9-2D43-89A5-B222532F5930}" dt="2022-06-30T22:00:36.734" v="2339"/>
          <ac:spMkLst>
            <pc:docMk/>
            <pc:sldMk cId="2150214403" sldId="531"/>
            <ac:spMk id="2" creationId="{4D16DBE3-38A0-2A48-A7BC-EB6E8FC36EE4}"/>
          </ac:spMkLst>
        </pc:spChg>
        <pc:spChg chg="mod">
          <ac:chgData name="Arthur Liu" userId="57266d67-1d41-4103-859a-8797e8098ce0" providerId="ADAL" clId="{767C1434-E9A9-2D43-89A5-B222532F5930}" dt="2022-06-30T22:33:57.075" v="3160" actId="113"/>
          <ac:spMkLst>
            <pc:docMk/>
            <pc:sldMk cId="2150214403" sldId="531"/>
            <ac:spMk id="3" creationId="{0642179B-A6AA-0F4B-AFC2-458604721195}"/>
          </ac:spMkLst>
        </pc:spChg>
        <pc:spChg chg="add mod">
          <ac:chgData name="Arthur Liu" userId="57266d67-1d41-4103-859a-8797e8098ce0" providerId="ADAL" clId="{767C1434-E9A9-2D43-89A5-B222532F5930}" dt="2022-06-30T22:01:04.584" v="2342" actId="1076"/>
          <ac:spMkLst>
            <pc:docMk/>
            <pc:sldMk cId="2150214403" sldId="531"/>
            <ac:spMk id="6" creationId="{C6FF3593-3150-3944-AB80-B0EA22CB2933}"/>
          </ac:spMkLst>
        </pc:spChg>
      </pc:sldChg>
      <pc:sldChg chg="addSp delSp modSp add del mod modAnim">
        <pc:chgData name="Arthur Liu" userId="57266d67-1d41-4103-859a-8797e8098ce0" providerId="ADAL" clId="{767C1434-E9A9-2D43-89A5-B222532F5930}" dt="2022-06-30T21:59:14.375" v="2251" actId="2696"/>
        <pc:sldMkLst>
          <pc:docMk/>
          <pc:sldMk cId="3791792999" sldId="531"/>
        </pc:sldMkLst>
        <pc:spChg chg="mod">
          <ac:chgData name="Arthur Liu" userId="57266d67-1d41-4103-859a-8797e8098ce0" providerId="ADAL" clId="{767C1434-E9A9-2D43-89A5-B222532F5930}" dt="2022-06-30T21:58:59.500" v="2245"/>
          <ac:spMkLst>
            <pc:docMk/>
            <pc:sldMk cId="3791792999" sldId="531"/>
            <ac:spMk id="2" creationId="{2F42FB3D-55FD-CB4E-B058-C1040BEC45EF}"/>
          </ac:spMkLst>
        </pc:spChg>
        <pc:spChg chg="add del mod">
          <ac:chgData name="Arthur Liu" userId="57266d67-1d41-4103-859a-8797e8098ce0" providerId="ADAL" clId="{767C1434-E9A9-2D43-89A5-B222532F5930}" dt="2022-06-30T21:59:10.679" v="2248" actId="478"/>
          <ac:spMkLst>
            <pc:docMk/>
            <pc:sldMk cId="3791792999" sldId="531"/>
            <ac:spMk id="6" creationId="{A45E049F-BCEC-6241-B2FC-47EA831A6DE8}"/>
          </ac:spMkLst>
        </pc:spChg>
        <pc:spChg chg="del">
          <ac:chgData name="Arthur Liu" userId="57266d67-1d41-4103-859a-8797e8098ce0" providerId="ADAL" clId="{767C1434-E9A9-2D43-89A5-B222532F5930}" dt="2022-06-30T21:59:12.610" v="2249" actId="21"/>
          <ac:spMkLst>
            <pc:docMk/>
            <pc:sldMk cId="3791792999" sldId="531"/>
            <ac:spMk id="13" creationId="{212A826B-C91D-944B-94F0-2829E048014C}"/>
          </ac:spMkLst>
        </pc:spChg>
        <pc:spChg chg="del">
          <ac:chgData name="Arthur Liu" userId="57266d67-1d41-4103-859a-8797e8098ce0" providerId="ADAL" clId="{767C1434-E9A9-2D43-89A5-B222532F5930}" dt="2022-06-30T21:59:07.596" v="2247" actId="478"/>
          <ac:spMkLst>
            <pc:docMk/>
            <pc:sldMk cId="3791792999" sldId="531"/>
            <ac:spMk id="19" creationId="{303A8539-D9B3-F04E-8E94-3809A0718ECC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532"/>
        </pc:sldMkLst>
      </pc:sldChg>
      <pc:sldChg chg="modSp new mod ord">
        <pc:chgData name="Arthur Liu" userId="57266d67-1d41-4103-859a-8797e8098ce0" providerId="ADAL" clId="{767C1434-E9A9-2D43-89A5-B222532F5930}" dt="2022-06-30T22:03:56.798" v="2675" actId="20578"/>
        <pc:sldMkLst>
          <pc:docMk/>
          <pc:sldMk cId="4139433331" sldId="532"/>
        </pc:sldMkLst>
        <pc:spChg chg="mod">
          <ac:chgData name="Arthur Liu" userId="57266d67-1d41-4103-859a-8797e8098ce0" providerId="ADAL" clId="{767C1434-E9A9-2D43-89A5-B222532F5930}" dt="2022-06-30T22:01:45.775" v="2458" actId="20577"/>
          <ac:spMkLst>
            <pc:docMk/>
            <pc:sldMk cId="4139433331" sldId="532"/>
            <ac:spMk id="2" creationId="{E2257930-0089-AF4B-A145-FFFA72BE4CB1}"/>
          </ac:spMkLst>
        </pc:spChg>
        <pc:spChg chg="mod">
          <ac:chgData name="Arthur Liu" userId="57266d67-1d41-4103-859a-8797e8098ce0" providerId="ADAL" clId="{767C1434-E9A9-2D43-89A5-B222532F5930}" dt="2022-06-30T22:03:47.077" v="2674"/>
          <ac:spMkLst>
            <pc:docMk/>
            <pc:sldMk cId="4139433331" sldId="532"/>
            <ac:spMk id="3" creationId="{6C503AD3-C50E-544E-814F-90AA0E2E4DB0}"/>
          </ac:spMkLst>
        </pc:spChg>
      </pc:sldChg>
      <pc:sldChg chg="modSp add del mod">
        <pc:chgData name="Arthur Liu" userId="57266d67-1d41-4103-859a-8797e8098ce0" providerId="ADAL" clId="{767C1434-E9A9-2D43-89A5-B222532F5930}" dt="2022-06-30T22:33:58.979" v="3161" actId="2696"/>
        <pc:sldMkLst>
          <pc:docMk/>
          <pc:sldMk cId="2379237136" sldId="533"/>
        </pc:sldMkLst>
        <pc:spChg chg="mod">
          <ac:chgData name="Arthur Liu" userId="57266d67-1d41-4103-859a-8797e8098ce0" providerId="ADAL" clId="{767C1434-E9A9-2D43-89A5-B222532F5930}" dt="2022-06-30T22:05:34.490" v="2796" actId="20577"/>
          <ac:spMkLst>
            <pc:docMk/>
            <pc:sldMk cId="2379237136" sldId="533"/>
            <ac:spMk id="2" creationId="{4D16DBE3-38A0-2A48-A7BC-EB6E8FC36EE4}"/>
          </ac:spMkLst>
        </pc:spChg>
        <pc:spChg chg="mod">
          <ac:chgData name="Arthur Liu" userId="57266d67-1d41-4103-859a-8797e8098ce0" providerId="ADAL" clId="{767C1434-E9A9-2D43-89A5-B222532F5930}" dt="2022-06-30T22:21:26.322" v="2797" actId="113"/>
          <ac:spMkLst>
            <pc:docMk/>
            <pc:sldMk cId="2379237136" sldId="533"/>
            <ac:spMk id="3" creationId="{0642179B-A6AA-0F4B-AFC2-458604721195}"/>
          </ac:spMkLst>
        </pc:spChg>
      </pc:sldChg>
      <pc:sldChg chg="modSp add del mod">
        <pc:chgData name="Arthur Liu" userId="57266d67-1d41-4103-859a-8797e8098ce0" providerId="ADAL" clId="{767C1434-E9A9-2D43-89A5-B222532F5930}" dt="2022-06-30T22:35:44.169" v="3202" actId="20577"/>
        <pc:sldMkLst>
          <pc:docMk/>
          <pc:sldMk cId="2069109889" sldId="534"/>
        </pc:sldMkLst>
        <pc:spChg chg="mod">
          <ac:chgData name="Arthur Liu" userId="57266d67-1d41-4103-859a-8797e8098ce0" providerId="ADAL" clId="{767C1434-E9A9-2D43-89A5-B222532F5930}" dt="2022-06-30T22:35:44.169" v="3202" actId="20577"/>
          <ac:spMkLst>
            <pc:docMk/>
            <pc:sldMk cId="2069109889" sldId="534"/>
            <ac:spMk id="3" creationId="{0642179B-A6AA-0F4B-AFC2-458604721195}"/>
          </ac:spMkLst>
        </pc:spChg>
        <pc:spChg chg="mod">
          <ac:chgData name="Arthur Liu" userId="57266d67-1d41-4103-859a-8797e8098ce0" providerId="ADAL" clId="{767C1434-E9A9-2D43-89A5-B222532F5930}" dt="2022-06-30T22:21:51.998" v="2801" actId="404"/>
          <ac:spMkLst>
            <pc:docMk/>
            <pc:sldMk cId="2069109889" sldId="534"/>
            <ac:spMk id="6" creationId="{C6FF3593-3150-3944-AB80-B0EA22CB2933}"/>
          </ac:spMkLst>
        </pc:spChg>
      </pc:sldChg>
      <pc:sldChg chg="add del">
        <pc:chgData name="Arthur Liu" userId="57266d67-1d41-4103-859a-8797e8098ce0" providerId="ADAL" clId="{767C1434-E9A9-2D43-89A5-B222532F5930}" dt="2022-06-30T22:34:09.715" v="3162" actId="2890"/>
        <pc:sldMkLst>
          <pc:docMk/>
          <pc:sldMk cId="2899475595" sldId="535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536"/>
        </pc:sldMkLst>
      </pc:sldChg>
      <pc:sldChg chg="addSp delSp modSp new mod modAnim modNotesTx">
        <pc:chgData name="Arthur Liu" userId="57266d67-1d41-4103-859a-8797e8098ce0" providerId="ADAL" clId="{767C1434-E9A9-2D43-89A5-B222532F5930}" dt="2022-06-30T23:10:57.639" v="4332"/>
        <pc:sldMkLst>
          <pc:docMk/>
          <pc:sldMk cId="309796532" sldId="536"/>
        </pc:sldMkLst>
        <pc:spChg chg="mod">
          <ac:chgData name="Arthur Liu" userId="57266d67-1d41-4103-859a-8797e8098ce0" providerId="ADAL" clId="{767C1434-E9A9-2D43-89A5-B222532F5930}" dt="2022-06-30T22:35:57.114" v="3214" actId="20577"/>
          <ac:spMkLst>
            <pc:docMk/>
            <pc:sldMk cId="309796532" sldId="536"/>
            <ac:spMk id="2" creationId="{B042E53C-AFB7-B845-BE17-DB7334F97E4D}"/>
          </ac:spMkLst>
        </pc:spChg>
        <pc:spChg chg="del">
          <ac:chgData name="Arthur Liu" userId="57266d67-1d41-4103-859a-8797e8098ce0" providerId="ADAL" clId="{767C1434-E9A9-2D43-89A5-B222532F5930}" dt="2022-06-30T22:44:34.335" v="3276" actId="478"/>
          <ac:spMkLst>
            <pc:docMk/>
            <pc:sldMk cId="309796532" sldId="536"/>
            <ac:spMk id="3" creationId="{458569E0-2526-CF43-A925-F49F2B4D42D8}"/>
          </ac:spMkLst>
        </pc:spChg>
        <pc:spChg chg="add mod">
          <ac:chgData name="Arthur Liu" userId="57266d67-1d41-4103-859a-8797e8098ce0" providerId="ADAL" clId="{767C1434-E9A9-2D43-89A5-B222532F5930}" dt="2022-06-30T23:02:51.532" v="4003" actId="20577"/>
          <ac:spMkLst>
            <pc:docMk/>
            <pc:sldMk cId="309796532" sldId="536"/>
            <ac:spMk id="6" creationId="{F065ED49-EC14-EE47-A435-F6E4DC4D8FC7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8" creationId="{37484CB3-2B24-3042-B352-B4818534CF88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9" creationId="{7EFBE517-F215-7344-8E16-C6B5975A546E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10" creationId="{D9A7B218-1449-8640-8B69-9D4FF1B7B390}"/>
          </ac:spMkLst>
        </pc:spChg>
        <pc:spChg chg="add del mod">
          <ac:chgData name="Arthur Liu" userId="57266d67-1d41-4103-859a-8797e8098ce0" providerId="ADAL" clId="{767C1434-E9A9-2D43-89A5-B222532F5930}" dt="2022-06-30T22:49:40.130" v="3430" actId="478"/>
          <ac:spMkLst>
            <pc:docMk/>
            <pc:sldMk cId="309796532" sldId="536"/>
            <ac:spMk id="11" creationId="{D9225239-0EC5-6E46-83AA-0FE5A47FEA0C}"/>
          </ac:spMkLst>
        </pc:spChg>
        <pc:spChg chg="add del mod">
          <ac:chgData name="Arthur Liu" userId="57266d67-1d41-4103-859a-8797e8098ce0" providerId="ADAL" clId="{767C1434-E9A9-2D43-89A5-B222532F5930}" dt="2022-06-30T22:49:39.269" v="3429" actId="478"/>
          <ac:spMkLst>
            <pc:docMk/>
            <pc:sldMk cId="309796532" sldId="536"/>
            <ac:spMk id="12" creationId="{2EDEDFE4-A576-CD4E-8B2D-D685D75EB7D8}"/>
          </ac:spMkLst>
        </pc:spChg>
        <pc:spChg chg="add del mod">
          <ac:chgData name="Arthur Liu" userId="57266d67-1d41-4103-859a-8797e8098ce0" providerId="ADAL" clId="{767C1434-E9A9-2D43-89A5-B222532F5930}" dt="2022-06-30T22:49:38.554" v="3428" actId="478"/>
          <ac:spMkLst>
            <pc:docMk/>
            <pc:sldMk cId="309796532" sldId="536"/>
            <ac:spMk id="13" creationId="{51CE5C05-5AE6-8146-98DE-02DB66BD7E18}"/>
          </ac:spMkLst>
        </pc:spChg>
        <pc:spChg chg="add del mod">
          <ac:chgData name="Arthur Liu" userId="57266d67-1d41-4103-859a-8797e8098ce0" providerId="ADAL" clId="{767C1434-E9A9-2D43-89A5-B222532F5930}" dt="2022-06-30T22:49:37.828" v="3427" actId="478"/>
          <ac:spMkLst>
            <pc:docMk/>
            <pc:sldMk cId="309796532" sldId="536"/>
            <ac:spMk id="14" creationId="{AA8B03DE-D39A-8643-A381-FD5F94766E91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21" creationId="{F3E6F298-EE49-2347-AD88-1BCB82053435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22" creationId="{42FA092C-B99F-1F47-A2A4-91C5DDC11FE5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23" creationId="{94C7A786-C240-B748-AD70-E95CF197956A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24" creationId="{9B827DA6-5681-ED44-ACB5-39C0D9B9EBC2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25" creationId="{02AF75BD-D5C3-0C4C-A645-672A604B0B1C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26" creationId="{CBFE4CF9-4C46-3B40-B07A-A6FCCAF6C239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27" creationId="{9EFA40AC-955E-F04F-BD94-2508993B57A7}"/>
          </ac:spMkLst>
        </pc:spChg>
        <pc:spChg chg="add del mod">
          <ac:chgData name="Arthur Liu" userId="57266d67-1d41-4103-859a-8797e8098ce0" providerId="ADAL" clId="{767C1434-E9A9-2D43-89A5-B222532F5930}" dt="2022-06-30T22:50:38.407" v="3449" actId="478"/>
          <ac:spMkLst>
            <pc:docMk/>
            <pc:sldMk cId="309796532" sldId="536"/>
            <ac:spMk id="28" creationId="{7D878420-194D-9149-86E9-324F6FF862D1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29" creationId="{320F1821-EF5B-B648-9D69-1B578AF7EF34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30" creationId="{6B899B53-1FC4-5E4E-A9CE-09D5CE2847B9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31" creationId="{CE4D3A92-D829-4648-A525-8B7DCE00B831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32" creationId="{AB670566-6B05-8E48-8673-1705BA548511}"/>
          </ac:spMkLst>
        </pc:spChg>
        <pc:spChg chg="mod">
          <ac:chgData name="Arthur Liu" userId="57266d67-1d41-4103-859a-8797e8098ce0" providerId="ADAL" clId="{767C1434-E9A9-2D43-89A5-B222532F5930}" dt="2022-06-30T22:50:55.166" v="3455"/>
          <ac:spMkLst>
            <pc:docMk/>
            <pc:sldMk cId="309796532" sldId="536"/>
            <ac:spMk id="35" creationId="{A9704D42-8C2B-454F-BFC3-5AE84EE99029}"/>
          </ac:spMkLst>
        </pc:spChg>
        <pc:spChg chg="mod">
          <ac:chgData name="Arthur Liu" userId="57266d67-1d41-4103-859a-8797e8098ce0" providerId="ADAL" clId="{767C1434-E9A9-2D43-89A5-B222532F5930}" dt="2022-06-30T22:50:55.166" v="3455"/>
          <ac:spMkLst>
            <pc:docMk/>
            <pc:sldMk cId="309796532" sldId="536"/>
            <ac:spMk id="38" creationId="{30B3185B-2F45-A340-A84C-8BD18B2A0199}"/>
          </ac:spMkLst>
        </pc:spChg>
        <pc:spChg chg="mod">
          <ac:chgData name="Arthur Liu" userId="57266d67-1d41-4103-859a-8797e8098ce0" providerId="ADAL" clId="{767C1434-E9A9-2D43-89A5-B222532F5930}" dt="2022-06-30T22:50:55.166" v="3455"/>
          <ac:spMkLst>
            <pc:docMk/>
            <pc:sldMk cId="309796532" sldId="536"/>
            <ac:spMk id="41" creationId="{FE3F08F4-EC11-9E41-BA91-0AA0A608B050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61" creationId="{B246FDF9-7563-DF4A-A527-DADB59F147A0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62" creationId="{F2378003-EC13-6144-A1BF-2D0A0689C2FF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63" creationId="{E612C575-8D00-5840-B365-F4D21AEE9474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64" creationId="{A3A1883A-0634-474A-9FED-E1CA1DC06BBA}"/>
          </ac:spMkLst>
        </pc:spChg>
        <pc:spChg chg="add mod">
          <ac:chgData name="Arthur Liu" userId="57266d67-1d41-4103-859a-8797e8098ce0" providerId="ADAL" clId="{767C1434-E9A9-2D43-89A5-B222532F5930}" dt="2022-06-30T22:59:58.060" v="3994" actId="164"/>
          <ac:spMkLst>
            <pc:docMk/>
            <pc:sldMk cId="309796532" sldId="536"/>
            <ac:spMk id="65" creationId="{5B37DD17-6012-604D-866D-865F76CBC732}"/>
          </ac:spMkLst>
        </pc:spChg>
        <pc:spChg chg="add del mod">
          <ac:chgData name="Arthur Liu" userId="57266d67-1d41-4103-859a-8797e8098ce0" providerId="ADAL" clId="{767C1434-E9A9-2D43-89A5-B222532F5930}" dt="2022-06-30T23:01:07.021" v="4001" actId="478"/>
          <ac:spMkLst>
            <pc:docMk/>
            <pc:sldMk cId="309796532" sldId="536"/>
            <ac:spMk id="66" creationId="{099DF401-96A4-4542-A080-8A971155D59B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0" creationId="{02332F22-F2D6-5844-8369-1F4151F468EE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1" creationId="{D0C8A6D9-0D8C-D44C-9215-98A12D7B9801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2" creationId="{131F32EA-ABC7-534E-B8E2-22B767DD1333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3" creationId="{D43FA983-4694-934E-B2B3-63F641D23D4E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4" creationId="{9D937DDB-EDBE-BA41-93B4-668FC9E3479B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5" creationId="{A174C5D4-B4DC-5547-ADED-CC037EC575AD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6" creationId="{B20FA505-2AB6-AB4B-B7C2-5B5BAF56EF29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7" creationId="{E3F5F1E4-6C31-2143-99A0-410CED73C00A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8" creationId="{14762595-92C6-D745-9E74-CC3E16584C69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79" creationId="{876B2DB6-FD27-D340-A324-A8E1F8A765B8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0" creationId="{8D855863-5B87-494A-853B-37C66464DBDE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1" creationId="{1B48445C-B488-9D41-9ABA-D8875B4E9C0A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2" creationId="{0D84A2C7-0AB5-D44A-91F4-C9A901059D0C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3" creationId="{1B362E2A-5770-C442-8780-A7149EF6B720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4" creationId="{26B0ECCC-7FD7-F04C-8EF0-0F9F59D23A9F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5" creationId="{52CDC01E-909A-2949-B1A8-947ED5F7B837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6" creationId="{EFB215C2-5BA9-6142-AAE6-F876EBE94F34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7" creationId="{641B92A9-F45E-3841-88B6-98B55C4B765F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8" creationId="{206BE29B-F103-F14A-A338-52A60C3E6731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89" creationId="{808A4007-B6ED-8744-8530-473D6FCA716E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0" creationId="{4E33FA4C-3519-854C-ABC3-D83BA80DF0C8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1" creationId="{680D50B7-8C1E-374A-809A-76DE6E5C0EDE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2" creationId="{6DE60DDD-A7BE-5C4D-B4AC-FE95328C59E4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3" creationId="{04FD5B43-A168-9743-81B4-2B8DFC2B295C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4" creationId="{E9906443-BC43-1E4E-BE42-FAF1AEC39BF8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5" creationId="{C1F0FFCB-A03A-754F-A746-8773DD343D9F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6" creationId="{19D4F7E5-B709-204B-B8EB-BE4150422947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7" creationId="{B0F4D883-5EDA-FF4C-9D9C-549DB5764C6F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98" creationId="{CDCE5861-B55A-EF42-B816-6AB7DE5F22C6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111" creationId="{77123D51-8E1E-314B-85A6-418C7B825214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112" creationId="{D0C723A2-2A6E-8E4D-A83D-7D22131E76DD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113" creationId="{995996E7-3527-444A-8F66-38143813B4AD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114" creationId="{2A703EC2-1E0F-C24C-A525-C7B893185C49}"/>
          </ac:spMkLst>
        </pc:spChg>
        <pc:spChg chg="mod">
          <ac:chgData name="Arthur Liu" userId="57266d67-1d41-4103-859a-8797e8098ce0" providerId="ADAL" clId="{767C1434-E9A9-2D43-89A5-B222532F5930}" dt="2022-06-30T23:10:56.900" v="4331"/>
          <ac:spMkLst>
            <pc:docMk/>
            <pc:sldMk cId="309796532" sldId="536"/>
            <ac:spMk id="115" creationId="{9B1F7CA6-A555-C54D-A82B-1A72343434D2}"/>
          </ac:spMkLst>
        </pc:spChg>
        <pc:grpChg chg="add del mod">
          <ac:chgData name="Arthur Liu" userId="57266d67-1d41-4103-859a-8797e8098ce0" providerId="ADAL" clId="{767C1434-E9A9-2D43-89A5-B222532F5930}" dt="2022-06-30T22:50:59.418" v="3457" actId="478"/>
          <ac:grpSpMkLst>
            <pc:docMk/>
            <pc:sldMk cId="309796532" sldId="536"/>
            <ac:grpSpMk id="33" creationId="{0EC0B058-682B-8C4A-954E-C0453BBA7CBF}"/>
          </ac:grpSpMkLst>
        </pc:grpChg>
        <pc:grpChg chg="add del mod">
          <ac:chgData name="Arthur Liu" userId="57266d67-1d41-4103-859a-8797e8098ce0" providerId="ADAL" clId="{767C1434-E9A9-2D43-89A5-B222532F5930}" dt="2022-06-30T22:50:59.418" v="3457" actId="478"/>
          <ac:grpSpMkLst>
            <pc:docMk/>
            <pc:sldMk cId="309796532" sldId="536"/>
            <ac:grpSpMk id="36" creationId="{01B73C6C-6974-9D47-B29E-112C956F47B3}"/>
          </ac:grpSpMkLst>
        </pc:grpChg>
        <pc:grpChg chg="add del mod">
          <ac:chgData name="Arthur Liu" userId="57266d67-1d41-4103-859a-8797e8098ce0" providerId="ADAL" clId="{767C1434-E9A9-2D43-89A5-B222532F5930}" dt="2022-06-30T22:50:59.418" v="3457" actId="478"/>
          <ac:grpSpMkLst>
            <pc:docMk/>
            <pc:sldMk cId="309796532" sldId="536"/>
            <ac:grpSpMk id="39" creationId="{BF6ADA64-5768-134A-ACD9-3D70362F5935}"/>
          </ac:grpSpMkLst>
        </pc:grpChg>
        <pc:grpChg chg="add del mod">
          <ac:chgData name="Arthur Liu" userId="57266d67-1d41-4103-859a-8797e8098ce0" providerId="ADAL" clId="{767C1434-E9A9-2D43-89A5-B222532F5930}" dt="2022-06-30T23:01:02.420" v="3999" actId="478"/>
          <ac:grpSpMkLst>
            <pc:docMk/>
            <pc:sldMk cId="309796532" sldId="536"/>
            <ac:grpSpMk id="67" creationId="{CF71106E-2E05-AC43-ABA1-F63E8464CAE3}"/>
          </ac:grpSpMkLst>
        </pc:grpChg>
        <pc:grpChg chg="add del mod">
          <ac:chgData name="Arthur Liu" userId="57266d67-1d41-4103-859a-8797e8098ce0" providerId="ADAL" clId="{767C1434-E9A9-2D43-89A5-B222532F5930}" dt="2022-06-30T23:10:57.639" v="4332"/>
          <ac:grpSpMkLst>
            <pc:docMk/>
            <pc:sldMk cId="309796532" sldId="536"/>
            <ac:grpSpMk id="68" creationId="{50448AFA-D9F1-D44B-A270-154429C723F5}"/>
          </ac:grpSpMkLst>
        </pc:grpChg>
        <pc:grpChg chg="mod">
          <ac:chgData name="Arthur Liu" userId="57266d67-1d41-4103-859a-8797e8098ce0" providerId="ADAL" clId="{767C1434-E9A9-2D43-89A5-B222532F5930}" dt="2022-06-30T23:10:56.900" v="4331"/>
          <ac:grpSpMkLst>
            <pc:docMk/>
            <pc:sldMk cId="309796532" sldId="536"/>
            <ac:grpSpMk id="69" creationId="{BA1496B9-6A49-3A4C-B40F-1C4CF33C701F}"/>
          </ac:grpSpMkLst>
        </pc:grpChg>
        <pc:graphicFrameChg chg="add del mod modGraphic">
          <ac:chgData name="Arthur Liu" userId="57266d67-1d41-4103-859a-8797e8098ce0" providerId="ADAL" clId="{767C1434-E9A9-2D43-89A5-B222532F5930}" dt="2022-06-30T23:01:04.811" v="4000" actId="478"/>
          <ac:graphicFrameMkLst>
            <pc:docMk/>
            <pc:sldMk cId="309796532" sldId="536"/>
            <ac:graphicFrameMk id="7" creationId="{747C4D7D-1056-8F42-9A58-5D88D4F5FED7}"/>
          </ac:graphicFrameMkLst>
        </pc:graphicFrameChg>
        <pc:cxnChg chg="add del mod">
          <ac:chgData name="Arthur Liu" userId="57266d67-1d41-4103-859a-8797e8098ce0" providerId="ADAL" clId="{767C1434-E9A9-2D43-89A5-B222532F5930}" dt="2022-06-30T22:48:52.392" v="3403" actId="478"/>
          <ac:cxnSpMkLst>
            <pc:docMk/>
            <pc:sldMk cId="309796532" sldId="536"/>
            <ac:cxnSpMk id="15" creationId="{304E5F3D-3921-E44E-8796-BF690830356F}"/>
          </ac:cxnSpMkLst>
        </pc:cxnChg>
        <pc:cxnChg chg="add del mod">
          <ac:chgData name="Arthur Liu" userId="57266d67-1d41-4103-859a-8797e8098ce0" providerId="ADAL" clId="{767C1434-E9A9-2D43-89A5-B222532F5930}" dt="2022-06-30T22:48:54.058" v="3406" actId="478"/>
          <ac:cxnSpMkLst>
            <pc:docMk/>
            <pc:sldMk cId="309796532" sldId="536"/>
            <ac:cxnSpMk id="16" creationId="{9B0DFB64-1618-244C-95B6-17A3585055B6}"/>
          </ac:cxnSpMkLst>
        </pc:cxnChg>
        <pc:cxnChg chg="add del mod">
          <ac:chgData name="Arthur Liu" userId="57266d67-1d41-4103-859a-8797e8098ce0" providerId="ADAL" clId="{767C1434-E9A9-2D43-89A5-B222532F5930}" dt="2022-06-30T22:48:53.067" v="3404" actId="478"/>
          <ac:cxnSpMkLst>
            <pc:docMk/>
            <pc:sldMk cId="309796532" sldId="536"/>
            <ac:cxnSpMk id="17" creationId="{C9D5625A-D4AF-DA4A-B4C2-77F4B683A38F}"/>
          </ac:cxnSpMkLst>
        </pc:cxnChg>
        <pc:cxnChg chg="add del mod">
          <ac:chgData name="Arthur Liu" userId="57266d67-1d41-4103-859a-8797e8098ce0" providerId="ADAL" clId="{767C1434-E9A9-2D43-89A5-B222532F5930}" dt="2022-06-30T22:48:55.768" v="3408" actId="478"/>
          <ac:cxnSpMkLst>
            <pc:docMk/>
            <pc:sldMk cId="309796532" sldId="536"/>
            <ac:cxnSpMk id="18" creationId="{6D33666A-C542-B64B-802E-A5FCF01ECF4A}"/>
          </ac:cxnSpMkLst>
        </pc:cxnChg>
        <pc:cxnChg chg="add del mod">
          <ac:chgData name="Arthur Liu" userId="57266d67-1d41-4103-859a-8797e8098ce0" providerId="ADAL" clId="{767C1434-E9A9-2D43-89A5-B222532F5930}" dt="2022-06-30T22:48:53.695" v="3405" actId="478"/>
          <ac:cxnSpMkLst>
            <pc:docMk/>
            <pc:sldMk cId="309796532" sldId="536"/>
            <ac:cxnSpMk id="19" creationId="{0DE66FD7-E7E8-0248-98D8-5EA26106DE18}"/>
          </ac:cxnSpMkLst>
        </pc:cxnChg>
        <pc:cxnChg chg="add del mod">
          <ac:chgData name="Arthur Liu" userId="57266d67-1d41-4103-859a-8797e8098ce0" providerId="ADAL" clId="{767C1434-E9A9-2D43-89A5-B222532F5930}" dt="2022-06-30T22:48:55.224" v="3407" actId="478"/>
          <ac:cxnSpMkLst>
            <pc:docMk/>
            <pc:sldMk cId="309796532" sldId="536"/>
            <ac:cxnSpMk id="20" creationId="{F3274549-893F-8944-83F8-881AF911886E}"/>
          </ac:cxnSpMkLst>
        </pc:cxnChg>
        <pc:cxnChg chg="mod">
          <ac:chgData name="Arthur Liu" userId="57266d67-1d41-4103-859a-8797e8098ce0" providerId="ADAL" clId="{767C1434-E9A9-2D43-89A5-B222532F5930}" dt="2022-06-30T22:50:55.166" v="3455"/>
          <ac:cxnSpMkLst>
            <pc:docMk/>
            <pc:sldMk cId="309796532" sldId="536"/>
            <ac:cxnSpMk id="34" creationId="{C1CB563C-DD3F-4A4B-ABB3-19ABB874D73F}"/>
          </ac:cxnSpMkLst>
        </pc:cxnChg>
        <pc:cxnChg chg="mod">
          <ac:chgData name="Arthur Liu" userId="57266d67-1d41-4103-859a-8797e8098ce0" providerId="ADAL" clId="{767C1434-E9A9-2D43-89A5-B222532F5930}" dt="2022-06-30T22:50:55.166" v="3455"/>
          <ac:cxnSpMkLst>
            <pc:docMk/>
            <pc:sldMk cId="309796532" sldId="536"/>
            <ac:cxnSpMk id="37" creationId="{B31BCE67-9686-354A-B190-EC14BEB14267}"/>
          </ac:cxnSpMkLst>
        </pc:cxnChg>
        <pc:cxnChg chg="mod">
          <ac:chgData name="Arthur Liu" userId="57266d67-1d41-4103-859a-8797e8098ce0" providerId="ADAL" clId="{767C1434-E9A9-2D43-89A5-B222532F5930}" dt="2022-06-30T22:50:55.166" v="3455"/>
          <ac:cxnSpMkLst>
            <pc:docMk/>
            <pc:sldMk cId="309796532" sldId="536"/>
            <ac:cxnSpMk id="40" creationId="{1EAC4216-59AF-4740-B7DB-6958C67E49D8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43" creationId="{0CA523FF-6CDE-A347-83DE-EDBAC8F3893A}"/>
          </ac:cxnSpMkLst>
        </pc:cxnChg>
        <pc:cxnChg chg="add mod">
          <ac:chgData name="Arthur Liu" userId="57266d67-1d41-4103-859a-8797e8098ce0" providerId="ADAL" clId="{767C1434-E9A9-2D43-89A5-B222532F5930}" dt="2022-06-30T23:01:02.420" v="3999" actId="478"/>
          <ac:cxnSpMkLst>
            <pc:docMk/>
            <pc:sldMk cId="309796532" sldId="536"/>
            <ac:cxnSpMk id="44" creationId="{B53AC4F3-C20D-B44E-BC66-76D76A0D8452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47" creationId="{0B1527AC-65A6-BE46-8C67-369E84F58013}"/>
          </ac:cxnSpMkLst>
        </pc:cxnChg>
        <pc:cxnChg chg="add mod">
          <ac:chgData name="Arthur Liu" userId="57266d67-1d41-4103-859a-8797e8098ce0" providerId="ADAL" clId="{767C1434-E9A9-2D43-89A5-B222532F5930}" dt="2022-06-30T23:01:02.420" v="3999" actId="478"/>
          <ac:cxnSpMkLst>
            <pc:docMk/>
            <pc:sldMk cId="309796532" sldId="536"/>
            <ac:cxnSpMk id="49" creationId="{BD6B9EC2-61AD-6342-A354-846069041C8D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51" creationId="{E90BC591-EA08-3D47-AE49-2E86EB156448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53" creationId="{1B972063-A5FA-D54B-9F94-666F9C26F2F5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55" creationId="{F4E0C017-BC7B-864C-860E-D789094DBBFF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56" creationId="{F4098675-FC71-D344-B46A-1BDAF2F3592F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57" creationId="{B58921EA-51FA-214C-9483-0714A613E3F1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58" creationId="{4ADA98C9-90C4-F743-9978-8F022C384BD5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59" creationId="{77EBBA89-1FA2-E141-8080-14844BE58BCF}"/>
          </ac:cxnSpMkLst>
        </pc:cxnChg>
        <pc:cxnChg chg="add mod">
          <ac:chgData name="Arthur Liu" userId="57266d67-1d41-4103-859a-8797e8098ce0" providerId="ADAL" clId="{767C1434-E9A9-2D43-89A5-B222532F5930}" dt="2022-06-30T22:59:58.060" v="3994" actId="164"/>
          <ac:cxnSpMkLst>
            <pc:docMk/>
            <pc:sldMk cId="309796532" sldId="536"/>
            <ac:cxnSpMk id="60" creationId="{A4FA677B-8D74-1148-94E9-976B977AE902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99" creationId="{88CCBB0E-B1F8-E749-89F0-1AF2D3D0DA82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0" creationId="{817A938D-7603-0C47-BDFB-EA785D633D11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1" creationId="{9AEF8CFB-D21E-AC45-ABF4-08AEE096AB7C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2" creationId="{CCE04C5F-A020-1C4F-8AF8-93517F23D80F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3" creationId="{D7FF4766-9539-5C4C-A371-9E6667E3CBC8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4" creationId="{8D6D5E51-E5AE-7C4D-B8B5-785B32FC4650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5" creationId="{AF9D6833-626D-654A-A00C-A7A10FD62B62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6" creationId="{021E3A8E-F50D-A140-839B-A01EE6EE5851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7" creationId="{BA6F0509-1949-024B-8E7E-CDEBBEA2E173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8" creationId="{73DB8327-7A40-704A-88B4-F99F96123A68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09" creationId="{7A7B9D4D-652A-9746-983E-CC6211ADDA3B}"/>
          </ac:cxnSpMkLst>
        </pc:cxnChg>
        <pc:cxnChg chg="mod">
          <ac:chgData name="Arthur Liu" userId="57266d67-1d41-4103-859a-8797e8098ce0" providerId="ADAL" clId="{767C1434-E9A9-2D43-89A5-B222532F5930}" dt="2022-06-30T23:10:56.900" v="4331"/>
          <ac:cxnSpMkLst>
            <pc:docMk/>
            <pc:sldMk cId="309796532" sldId="536"/>
            <ac:cxnSpMk id="110" creationId="{D89BB40D-9C29-2C40-8EF9-B4AF5FFABE1F}"/>
          </ac:cxnSpMkLst>
        </pc:cxnChg>
      </pc:sldChg>
      <pc:sldChg chg="addSp delSp modSp add del mod">
        <pc:chgData name="Arthur Liu" userId="57266d67-1d41-4103-859a-8797e8098ce0" providerId="ADAL" clId="{767C1434-E9A9-2D43-89A5-B222532F5930}" dt="2022-06-30T23:10:53.293" v="4330"/>
        <pc:sldMkLst>
          <pc:docMk/>
          <pc:sldMk cId="2833117461" sldId="537"/>
        </pc:sldMkLst>
        <pc:spChg chg="mod">
          <ac:chgData name="Arthur Liu" userId="57266d67-1d41-4103-859a-8797e8098ce0" providerId="ADAL" clId="{767C1434-E9A9-2D43-89A5-B222532F5930}" dt="2022-06-30T23:03:44.714" v="4009" actId="20577"/>
          <ac:spMkLst>
            <pc:docMk/>
            <pc:sldMk cId="2833117461" sldId="537"/>
            <ac:spMk id="6" creationId="{F065ED49-EC14-EE47-A435-F6E4DC4D8FC7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8" creationId="{37484CB3-2B24-3042-B352-B4818534CF88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9" creationId="{7EFBE517-F215-7344-8E16-C6B5975A546E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10" creationId="{D9A7B218-1449-8640-8B69-9D4FF1B7B390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21" creationId="{F3E6F298-EE49-2347-AD88-1BCB82053435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22" creationId="{42FA092C-B99F-1F47-A2A4-91C5DDC11FE5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23" creationId="{94C7A786-C240-B748-AD70-E95CF197956A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24" creationId="{9B827DA6-5681-ED44-ACB5-39C0D9B9EBC2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25" creationId="{02AF75BD-D5C3-0C4C-A645-672A604B0B1C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26" creationId="{CBFE4CF9-4C46-3B40-B07A-A6FCCAF6C239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27" creationId="{9EFA40AC-955E-F04F-BD94-2508993B57A7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29" creationId="{320F1821-EF5B-B648-9D69-1B578AF7EF34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30" creationId="{6B899B53-1FC4-5E4E-A9CE-09D5CE2847B9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31" creationId="{CE4D3A92-D829-4648-A525-8B7DCE00B831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32" creationId="{AB670566-6B05-8E48-8673-1705BA548511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41" creationId="{477E1422-1F92-FC44-9784-C548E798A288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42" creationId="{85845023-E8A2-874C-A427-16120C70BE6A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45" creationId="{81681E16-2C47-1544-BF33-0F3F11F54D70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46" creationId="{F76720AA-85DB-0441-AC9E-910B0571FD80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48" creationId="{16DC67F2-950A-EE4B-8686-389CFB6471DD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50" creationId="{65572ED3-9314-3542-861C-70478525E8BF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52" creationId="{89713DDB-6A0E-F64E-9926-61F63332E841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54" creationId="{38511D83-6DD5-204F-BB23-523085CCA583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61" creationId="{B246FDF9-7563-DF4A-A527-DADB59F147A0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62" creationId="{F2378003-EC13-6144-A1BF-2D0A0689C2FF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63" creationId="{E612C575-8D00-5840-B365-F4D21AEE9474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64" creationId="{A3A1883A-0634-474A-9FED-E1CA1DC06BBA}"/>
          </ac:spMkLst>
        </pc:spChg>
        <pc:spChg chg="del">
          <ac:chgData name="Arthur Liu" userId="57266d67-1d41-4103-859a-8797e8098ce0" providerId="ADAL" clId="{767C1434-E9A9-2D43-89A5-B222532F5930}" dt="2022-06-30T23:05:52.281" v="4053" actId="478"/>
          <ac:spMkLst>
            <pc:docMk/>
            <pc:sldMk cId="2833117461" sldId="537"/>
            <ac:spMk id="65" creationId="{5B37DD17-6012-604D-866D-865F76CBC732}"/>
          </ac:spMkLst>
        </pc:spChg>
        <pc:spChg chg="mod">
          <ac:chgData name="Arthur Liu" userId="57266d67-1d41-4103-859a-8797e8098ce0" providerId="ADAL" clId="{767C1434-E9A9-2D43-89A5-B222532F5930}" dt="2022-06-30T22:58:57.846" v="3819" actId="20577"/>
          <ac:spMkLst>
            <pc:docMk/>
            <pc:sldMk cId="2833117461" sldId="537"/>
            <ac:spMk id="66" creationId="{099DF401-96A4-4542-A080-8A971155D59B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67" creationId="{7FE12B57-7D9B-BD4B-86A9-B94AF3E78656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68" creationId="{C5F4401E-A69E-3342-9F19-C7A85C7EADF1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69" creationId="{63BD7413-3C17-C046-A005-A5676600634D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0" creationId="{0C93B6C0-85D1-A441-9837-A68162BB92B1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1" creationId="{734507F8-83F1-2C4E-91A5-C5287DAC68BC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2" creationId="{A8BE7F78-54A5-6146-B6A9-CCB7FD981117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3" creationId="{546D0722-6BD3-FB48-9674-863372BD50D0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4" creationId="{DB9D2570-101D-8D40-A5EF-61CBE27AF30A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5" creationId="{A636F324-C260-0D47-B7DB-F4EF69BD198D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6" creationId="{DEEA6A2C-37C3-8C47-BFBB-4DDDED2BEEAC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7" creationId="{82BA5282-E4F7-FE47-9144-AD4EC18F0BDB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8" creationId="{B1F84758-A244-7E4B-9471-0B1AFE21700F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79" creationId="{25506A29-B82A-924B-970A-CCC2D88C895B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80" creationId="{BAAA1675-331B-1045-AE3B-32E5AA0B82BA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81" creationId="{3878B4B4-767B-B945-AC32-5EF47CF8D367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82" creationId="{E55C0F7E-446F-594E-AF81-EEE834690C27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83" creationId="{053FDB02-9203-A043-889C-CF069C1449B7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84" creationId="{30342838-CAA4-E04F-8AF5-FF0631F0594B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85" creationId="{C3AEE395-0954-554A-84DD-5EA0E63EA002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86" creationId="{2D8B1903-083F-FF42-A9B2-A59D30D33F61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87" creationId="{A12DAE89-D56E-0C45-8266-0575E8F0CF51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100" creationId="{86F6E6E2-DF08-E940-B79F-11783F342795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101" creationId="{6BD5663D-0EC1-3340-9658-91A10852BD7D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102" creationId="{D522DA0F-FDA0-5846-9310-DAB159E1ACCE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103" creationId="{58171736-1198-B243-9D48-C7E6011D75A4}"/>
          </ac:spMkLst>
        </pc:spChg>
        <pc:spChg chg="mod">
          <ac:chgData name="Arthur Liu" userId="57266d67-1d41-4103-859a-8797e8098ce0" providerId="ADAL" clId="{767C1434-E9A9-2D43-89A5-B222532F5930}" dt="2022-06-30T23:05:52.482" v="4054"/>
          <ac:spMkLst>
            <pc:docMk/>
            <pc:sldMk cId="2833117461" sldId="537"/>
            <ac:spMk id="104" creationId="{10C2D77C-9A86-684D-AE4B-09863E8E381A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07" creationId="{F7FB7EED-0B49-2348-8B23-0BD816CE7E86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08" creationId="{09514332-540C-704E-8F7F-B876C355BBBF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09" creationId="{02CCB262-7544-6F41-97E7-F2D07D7A7D8D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0" creationId="{B67D36E1-A795-8E48-B8F1-CF506F30721F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1" creationId="{5378DA83-392E-E545-A506-3095A55F9A74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2" creationId="{949AE75D-0959-AD47-8141-970F6A7C6BB0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3" creationId="{6C64D505-FEC0-6740-81F4-ED42DD5F8AA5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4" creationId="{B488376F-8078-D64F-8C7A-176F04DDAE31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5" creationId="{F06A3A33-5382-524F-94AD-327835B714DF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6" creationId="{735B1E9C-7F73-9E40-A889-E745C3DC53C6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7" creationId="{21B68792-F988-4F47-91C6-3BB06ACED5CB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8" creationId="{D4F7859E-67F1-AF42-A40A-30E60A87971A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19" creationId="{F9D52DF5-4117-9A40-A547-31320EA4E072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0" creationId="{CE019EC9-0216-044A-9ABA-550E8F20C4F1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1" creationId="{644D6879-CC73-7945-9A7E-83CE82054C91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2" creationId="{2ED25AA3-CFFC-A145-8715-0CDC06F044C7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3" creationId="{F9CE2842-C50B-8142-A975-74C6EA426493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4" creationId="{D6E1A080-DB37-5A44-9348-FF83C0EED291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5" creationId="{C328FD4C-1550-8648-AB1F-6D9A37E609D9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6" creationId="{B6B4F142-9522-6C41-9C73-F6F9052FFF2A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7" creationId="{ED7DCBCF-E966-CD40-9B74-D6FFD1F695BE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8" creationId="{9403AB10-0C86-5B42-82A4-61EB94B08068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29" creationId="{401B29E4-D5D9-6F4C-AF56-5CA0170B82E0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30" creationId="{E4F477BB-91E0-314C-916D-453B72F63385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31" creationId="{51C535CE-69E0-F64B-855D-67FA8209DAF1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32" creationId="{80A6A186-F8B4-EE4B-A422-DB582973D623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33" creationId="{7B893E1B-9650-6049-A11E-63906FE9965F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34" creationId="{C0C4C486-4E02-0C44-83BA-A03771CF3555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35" creationId="{641AE77A-6E04-E848-BD3B-50BAEF4EC624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48" creationId="{94A6915F-14CA-9048-AD37-F36CEDACB044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49" creationId="{6282D486-ED09-EE40-BB45-419F37700DF9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50" creationId="{65D90D6C-19A8-D847-8C85-315BD8AA7872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51" creationId="{5EBBAADD-A97A-3145-80C1-227AD51903C0}"/>
          </ac:spMkLst>
        </pc:spChg>
        <pc:spChg chg="mod">
          <ac:chgData name="Arthur Liu" userId="57266d67-1d41-4103-859a-8797e8098ce0" providerId="ADAL" clId="{767C1434-E9A9-2D43-89A5-B222532F5930}" dt="2022-06-30T23:10:53.293" v="4330"/>
          <ac:spMkLst>
            <pc:docMk/>
            <pc:sldMk cId="2833117461" sldId="537"/>
            <ac:spMk id="152" creationId="{52B9E60F-ABF0-C84A-91F6-75AC2594BA63}"/>
          </ac:spMkLst>
        </pc:spChg>
        <pc:grpChg chg="add del mod">
          <ac:chgData name="Arthur Liu" userId="57266d67-1d41-4103-859a-8797e8098ce0" providerId="ADAL" clId="{767C1434-E9A9-2D43-89A5-B222532F5930}" dt="2022-06-30T23:10:53.061" v="4329" actId="478"/>
          <ac:grpSpMkLst>
            <pc:docMk/>
            <pc:sldMk cId="2833117461" sldId="537"/>
            <ac:grpSpMk id="39" creationId="{BCB24168-5BD7-B14F-A4AF-FE02DB235EDA}"/>
          </ac:grpSpMkLst>
        </pc:grpChg>
        <pc:grpChg chg="mod">
          <ac:chgData name="Arthur Liu" userId="57266d67-1d41-4103-859a-8797e8098ce0" providerId="ADAL" clId="{767C1434-E9A9-2D43-89A5-B222532F5930}" dt="2022-06-30T23:05:52.482" v="4054"/>
          <ac:grpSpMkLst>
            <pc:docMk/>
            <pc:sldMk cId="2833117461" sldId="537"/>
            <ac:grpSpMk id="40" creationId="{8B785883-4CD2-DD49-9B13-3AD5EE39386E}"/>
          </ac:grpSpMkLst>
        </pc:grpChg>
        <pc:grpChg chg="add mod">
          <ac:chgData name="Arthur Liu" userId="57266d67-1d41-4103-859a-8797e8098ce0" providerId="ADAL" clId="{767C1434-E9A9-2D43-89A5-B222532F5930}" dt="2022-06-30T23:10:53.293" v="4330"/>
          <ac:grpSpMkLst>
            <pc:docMk/>
            <pc:sldMk cId="2833117461" sldId="537"/>
            <ac:grpSpMk id="105" creationId="{72D9B001-6B41-BF4A-BED0-24C23F204DE8}"/>
          </ac:grpSpMkLst>
        </pc:grpChg>
        <pc:grpChg chg="mod">
          <ac:chgData name="Arthur Liu" userId="57266d67-1d41-4103-859a-8797e8098ce0" providerId="ADAL" clId="{767C1434-E9A9-2D43-89A5-B222532F5930}" dt="2022-06-30T23:10:53.293" v="4330"/>
          <ac:grpSpMkLst>
            <pc:docMk/>
            <pc:sldMk cId="2833117461" sldId="537"/>
            <ac:grpSpMk id="106" creationId="{CA39B8AD-20EB-0F4D-B517-E4B58767872D}"/>
          </ac:grpSpMkLst>
        </pc:grp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43" creationId="{0CA523FF-6CDE-A347-83DE-EDBAC8F3893A}"/>
          </ac:cxnSpMkLst>
        </pc:cxnChg>
        <pc:cxnChg chg="del mod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44" creationId="{B53AC4F3-C20D-B44E-BC66-76D76A0D8452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47" creationId="{0B1527AC-65A6-BE46-8C67-369E84F58013}"/>
          </ac:cxnSpMkLst>
        </pc:cxnChg>
        <pc:cxnChg chg="del mod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49" creationId="{BD6B9EC2-61AD-6342-A354-846069041C8D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51" creationId="{E90BC591-EA08-3D47-AE49-2E86EB156448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53" creationId="{1B972063-A5FA-D54B-9F94-666F9C26F2F5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55" creationId="{F4E0C017-BC7B-864C-860E-D789094DBBFF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56" creationId="{F4098675-FC71-D344-B46A-1BDAF2F3592F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57" creationId="{B58921EA-51FA-214C-9483-0714A613E3F1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58" creationId="{4ADA98C9-90C4-F743-9978-8F022C384BD5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59" creationId="{77EBBA89-1FA2-E141-8080-14844BE58BCF}"/>
          </ac:cxnSpMkLst>
        </pc:cxnChg>
        <pc:cxnChg chg="del">
          <ac:chgData name="Arthur Liu" userId="57266d67-1d41-4103-859a-8797e8098ce0" providerId="ADAL" clId="{767C1434-E9A9-2D43-89A5-B222532F5930}" dt="2022-06-30T23:05:52.281" v="4053" actId="478"/>
          <ac:cxnSpMkLst>
            <pc:docMk/>
            <pc:sldMk cId="2833117461" sldId="537"/>
            <ac:cxnSpMk id="60" creationId="{A4FA677B-8D74-1148-94E9-976B977AE902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88" creationId="{378D709D-DFE8-3C4B-A4C2-D9B0ABA69C3D}"/>
          </ac:cxnSpMkLst>
        </pc:cxnChg>
        <pc:cxnChg chg="mod">
          <ac:chgData name="Arthur Liu" userId="57266d67-1d41-4103-859a-8797e8098ce0" providerId="ADAL" clId="{767C1434-E9A9-2D43-89A5-B222532F5930}" dt="2022-06-30T23:10:53.061" v="4329" actId="478"/>
          <ac:cxnSpMkLst>
            <pc:docMk/>
            <pc:sldMk cId="2833117461" sldId="537"/>
            <ac:cxnSpMk id="89" creationId="{18EFCF94-1479-7946-B143-45C7633BB7CE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0" creationId="{5DA69A51-D337-7F49-9154-D41DED496420}"/>
          </ac:cxnSpMkLst>
        </pc:cxnChg>
        <pc:cxnChg chg="mod">
          <ac:chgData name="Arthur Liu" userId="57266d67-1d41-4103-859a-8797e8098ce0" providerId="ADAL" clId="{767C1434-E9A9-2D43-89A5-B222532F5930}" dt="2022-06-30T23:10:53.061" v="4329" actId="478"/>
          <ac:cxnSpMkLst>
            <pc:docMk/>
            <pc:sldMk cId="2833117461" sldId="537"/>
            <ac:cxnSpMk id="91" creationId="{EFC838D9-E364-4243-91A4-2EB55A929178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2" creationId="{3E72AEC3-B198-2A48-A509-8D5432E971C5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3" creationId="{3AA7FE32-F357-EC4E-A859-D22A4850BF7C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4" creationId="{A3791E1E-2C82-574A-AD99-0795392D0B55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5" creationId="{20C00590-AC56-7F42-B9C8-E7C322B0F53C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6" creationId="{48E2960A-8619-2A42-AD80-1529A6808313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7" creationId="{64C75203-AF3F-1748-8EFF-A3144BDE87B3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8" creationId="{69204E43-AD57-CD48-9190-967CE0DD3165}"/>
          </ac:cxnSpMkLst>
        </pc:cxnChg>
        <pc:cxnChg chg="mod">
          <ac:chgData name="Arthur Liu" userId="57266d67-1d41-4103-859a-8797e8098ce0" providerId="ADAL" clId="{767C1434-E9A9-2D43-89A5-B222532F5930}" dt="2022-06-30T23:05:52.482" v="4054"/>
          <ac:cxnSpMkLst>
            <pc:docMk/>
            <pc:sldMk cId="2833117461" sldId="537"/>
            <ac:cxnSpMk id="99" creationId="{D62D8C7F-67CE-5E42-A7FB-374BFD9F6CE6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36" creationId="{70491E6A-E8E2-164D-A3C7-1452BF2FE609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37" creationId="{0B6393F2-F8E7-BD40-B468-F0B574EE6F77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38" creationId="{D993B3E4-CEAB-0E45-926A-02FDE91862FC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39" creationId="{3E9E59E2-93FF-2146-8AA6-60942545C2F1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40" creationId="{99A31327-15EE-EF4A-80D7-BD8E1D9942BE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41" creationId="{FD10B1A2-2976-B041-8C64-779C84E02BBD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42" creationId="{9028A540-9DD8-D442-A9A5-CE87D75C788F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43" creationId="{418B8652-4F48-8541-80A6-925049C1876F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44" creationId="{62C1B384-8C02-9245-B9B2-468E8A5AE5DE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45" creationId="{88066D1D-3865-C24D-BFFC-AFB5767E4CA8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46" creationId="{4507775B-E329-1648-A77A-A0F7097163F9}"/>
          </ac:cxnSpMkLst>
        </pc:cxnChg>
        <pc:cxnChg chg="mod">
          <ac:chgData name="Arthur Liu" userId="57266d67-1d41-4103-859a-8797e8098ce0" providerId="ADAL" clId="{767C1434-E9A9-2D43-89A5-B222532F5930}" dt="2022-06-30T23:10:53.293" v="4330"/>
          <ac:cxnSpMkLst>
            <pc:docMk/>
            <pc:sldMk cId="2833117461" sldId="537"/>
            <ac:cxnSpMk id="147" creationId="{BF420D3C-8977-2A41-9A27-0BE0CD31236A}"/>
          </ac:cxnSpMkLst>
        </pc:cxn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538"/>
        </pc:sldMkLst>
      </pc:sldChg>
      <pc:sldChg chg="addSp delSp modSp new mod">
        <pc:chgData name="Arthur Liu" userId="57266d67-1d41-4103-859a-8797e8098ce0" providerId="ADAL" clId="{767C1434-E9A9-2D43-89A5-B222532F5930}" dt="2022-06-30T23:11:04.267" v="4335" actId="1076"/>
        <pc:sldMkLst>
          <pc:docMk/>
          <pc:sldMk cId="2164870276" sldId="538"/>
        </pc:sldMkLst>
        <pc:spChg chg="mod">
          <ac:chgData name="Arthur Liu" userId="57266d67-1d41-4103-859a-8797e8098ce0" providerId="ADAL" clId="{767C1434-E9A9-2D43-89A5-B222532F5930}" dt="2022-06-30T22:59:27.405" v="3856" actId="20577"/>
          <ac:spMkLst>
            <pc:docMk/>
            <pc:sldMk cId="2164870276" sldId="538"/>
            <ac:spMk id="2" creationId="{23C7BE50-13AC-4F48-B32B-31F1EBCAAFC6}"/>
          </ac:spMkLst>
        </pc:spChg>
        <pc:spChg chg="mod">
          <ac:chgData name="Arthur Liu" userId="57266d67-1d41-4103-859a-8797e8098ce0" providerId="ADAL" clId="{767C1434-E9A9-2D43-89A5-B222532F5930}" dt="2022-06-30T23:06:42.404" v="4095" actId="20577"/>
          <ac:spMkLst>
            <pc:docMk/>
            <pc:sldMk cId="2164870276" sldId="538"/>
            <ac:spMk id="3" creationId="{B1C4F11A-DB68-3F41-9363-2B835D821B2F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7" creationId="{8BBB3F8C-908A-4341-8A90-A5E07A4AF7B4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8" creationId="{B052033A-2B49-F346-A08E-5146EFCB2FFF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9" creationId="{09F1FDD2-BCEE-0E49-90F0-54FA4F1168E7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0" creationId="{B170E6F2-80A3-1E4F-8FE2-542164671A47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1" creationId="{94C08A72-87F9-754B-A461-B846C6E93309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2" creationId="{9175DF9C-3390-5949-A2B2-ACA131993EE0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3" creationId="{99DF9B9B-37FA-7B44-94CB-22BBC40DB38D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4" creationId="{D52C4016-C2FA-2B4E-BCDD-CA70BECC0DEA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5" creationId="{D8EC1EB3-0A16-034E-8E9D-D4CA22136912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6" creationId="{C56CB529-7DC0-D940-8BA7-77D354FD88AE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7" creationId="{3CC8A772-D149-3D4E-A721-E30AB52BBF93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8" creationId="{CCF5EA54-D4F6-134B-98B5-D67BAB398027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19" creationId="{FBFBCC2A-B3CB-054F-8643-B998AFE7C0BD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20" creationId="{7182B88A-ACDA-2F43-A596-FA285DAA6FC2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33" creationId="{FA42D71A-E5CB-B945-AA17-B894CAE998FF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34" creationId="{9EEBD3D9-66A9-0D43-85D2-BAEB45DC3E74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35" creationId="{E54808E7-47B1-6A4F-9933-52C4417B0ACA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36" creationId="{03A498EE-BEF7-5245-98D3-D6238C678461}"/>
          </ac:spMkLst>
        </pc:spChg>
        <pc:spChg chg="mod">
          <ac:chgData name="Arthur Liu" userId="57266d67-1d41-4103-859a-8797e8098ce0" providerId="ADAL" clId="{767C1434-E9A9-2D43-89A5-B222532F5930}" dt="2022-06-30T22:59:59.574" v="3995"/>
          <ac:spMkLst>
            <pc:docMk/>
            <pc:sldMk cId="2164870276" sldId="538"/>
            <ac:spMk id="37" creationId="{6413967F-608A-C24E-AED4-C66B192148CD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0" creationId="{1A0560A0-27B1-0B4A-82EE-02BA59685FC9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1" creationId="{B232ABD6-72FE-934A-A48D-9C91F686689C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2" creationId="{CF34887F-9AEA-034C-BF39-69E5E7953168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3" creationId="{D3A81E55-CBE0-FC4D-A10B-846BBDA07C22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4" creationId="{A0FDBCE3-EBAA-6843-953A-0132AE5EFDDE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5" creationId="{020C6CBC-5273-7C49-9F30-E5BC63635D5B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6" creationId="{44CBE9D9-3654-8F4B-AF35-7416F22B1446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7" creationId="{C229FA27-9410-E840-B56E-CBBC4F5183AE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8" creationId="{B5BC3D7F-6A88-6641-8000-5B450C879841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49" creationId="{982626D7-9D47-D447-84D4-61EDE4B659FF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0" creationId="{1506A568-FAB1-3642-B405-265904765AFA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1" creationId="{FEC1615B-3223-7F4D-9C3F-56C5918A22E0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2" creationId="{209AE364-E968-6948-A853-F879C32829D2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3" creationId="{FBF2C429-EAF8-1140-99AB-4B01ED055CF7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4" creationId="{E5D7A10E-6EC6-7B4C-A288-4E2E5BF69FF6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5" creationId="{734B2A1F-90B9-FE4B-8693-F543365157CE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6" creationId="{905D5162-2D75-324C-93FB-87483FFD0C17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7" creationId="{AC381A45-6A6E-014C-B505-7B78E2F610E0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8" creationId="{7877D662-79CE-D14A-ACDB-D40B519B23FA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59" creationId="{7016D391-0A77-9943-99E1-8E9027C8C895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0" creationId="{EA5697CA-4686-9C47-938A-840428422DF6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1" creationId="{673C6893-6DAD-2A43-8758-737425B04E3D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2" creationId="{0EFAC185-C3D5-2744-B2CA-943C20BDA779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3" creationId="{652A1390-B1D9-5B42-AEAB-269767D46D17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4" creationId="{17950BDC-ECF1-D145-896F-16A647794012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5" creationId="{4A2E265D-3798-BA45-964E-3F6E2BE7449E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6" creationId="{C9854D56-F87A-3D4D-B759-7845B871F87B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7" creationId="{0879F43E-B95D-1A4A-8518-750447C46ECF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68" creationId="{47F9B7B6-E62D-DB4E-B8AB-2A2E570937D1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81" creationId="{2DE8E2B8-D6F2-A340-A2A6-4FBA8C7FDAE0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82" creationId="{B6A713C8-7948-ED4A-8B78-FDAD565D5FC3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83" creationId="{0A632D33-4D7D-E048-B5EE-FEE3645FF183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84" creationId="{3CF1CDCB-8C76-2343-BD08-E12E33676415}"/>
          </ac:spMkLst>
        </pc:spChg>
        <pc:spChg chg="mod">
          <ac:chgData name="Arthur Liu" userId="57266d67-1d41-4103-859a-8797e8098ce0" providerId="ADAL" clId="{767C1434-E9A9-2D43-89A5-B222532F5930}" dt="2022-06-30T23:05:57.631" v="4056"/>
          <ac:spMkLst>
            <pc:docMk/>
            <pc:sldMk cId="2164870276" sldId="538"/>
            <ac:spMk id="85" creationId="{20F909BF-AB65-814A-B5EB-5308B9C45352}"/>
          </ac:spMkLst>
        </pc:spChg>
        <pc:spChg chg="add mod">
          <ac:chgData name="Arthur Liu" userId="57266d67-1d41-4103-859a-8797e8098ce0" providerId="ADAL" clId="{767C1434-E9A9-2D43-89A5-B222532F5930}" dt="2022-06-30T23:06:19.925" v="4063" actId="1076"/>
          <ac:spMkLst>
            <pc:docMk/>
            <pc:sldMk cId="2164870276" sldId="538"/>
            <ac:spMk id="86" creationId="{7B256816-1E2A-C840-B4F6-CAB92AB92770}"/>
          </ac:spMkLst>
        </pc:spChg>
        <pc:spChg chg="add del mod">
          <ac:chgData name="Arthur Liu" userId="57266d67-1d41-4103-859a-8797e8098ce0" providerId="ADAL" clId="{767C1434-E9A9-2D43-89A5-B222532F5930}" dt="2022-06-30T23:06:48.548" v="4098"/>
          <ac:spMkLst>
            <pc:docMk/>
            <pc:sldMk cId="2164870276" sldId="538"/>
            <ac:spMk id="87" creationId="{F0219267-C1E0-E649-B521-56B4E55DB667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0" creationId="{75822E31-E74F-D240-B1E1-8EA23BEB4846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1" creationId="{43096CF1-0C7C-4640-AE1A-9B8D8C8FD69D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2" creationId="{A8B374DD-C74C-D145-B30B-F6B6EED3C6C6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3" creationId="{FFBA44D5-086A-BF40-BAFB-F6E2F9FCB60A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4" creationId="{CDB44052-94F1-404A-B9A5-F54E9B8BFA4D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5" creationId="{57FAE37A-39AC-7A42-AF48-7428580DF5AE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6" creationId="{0133A17C-13A3-6F4B-9617-8DC2357B02B4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7" creationId="{31D70DEE-4CC6-0D4E-B128-A775F7F56302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8" creationId="{D819B368-E9EE-1545-AE30-757335E27BAC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99" creationId="{6CDD4003-FF82-E941-B482-78F495812007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0" creationId="{A3D7A6CB-61F5-AF46-8CA9-6D941B011B7C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1" creationId="{EE5906CE-EC32-B84A-8D49-F7A0BA9E6719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2" creationId="{06AA1449-9169-A64C-A0C7-2C736DA69B63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3" creationId="{6B7FD2B0-2E5D-3C40-AA29-0E657965E3CB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4" creationId="{87C0DEAB-5911-564C-B681-6FF59A079A56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5" creationId="{23AC8723-98C7-574A-9574-1B6357CE358F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6" creationId="{FEF48E13-302E-2045-BCD8-7859B9922BFE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7" creationId="{FFE48D76-FB5A-C644-A59C-DC90A55A7E18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8" creationId="{47C4D348-7E4D-1240-970B-BD6367DA9048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09" creationId="{CCDDB8EB-F3E3-224B-9B24-7F437F071AC4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0" creationId="{A2CD0015-8BB1-7940-B89F-6393D78C6AE8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1" creationId="{C51A2AB4-6008-734D-B503-AF67921DCC75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2" creationId="{6B37495D-89AF-824A-B0F6-69860E0CF60F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3" creationId="{99A71096-3EFF-B344-B34B-009B1EFD7E55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4" creationId="{B00A7AE5-2F78-8E4C-8794-079FE9657AFC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5" creationId="{CDBFDFCE-4001-C44E-A2E5-67C880F6FF68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6" creationId="{1865EDFB-B986-D54A-AAD9-7CFEB69A555E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7" creationId="{1C31E796-5E15-574E-90B8-33B3AF7BA271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18" creationId="{8371CD10-C0C2-EE48-BEE2-A007FEEC6356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31" creationId="{7338CB4B-3D0C-6243-B54B-CB75F98758E2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32" creationId="{F7D2209E-5222-AE4B-ACD8-02D0DF138667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33" creationId="{5BC42D0D-138C-0144-8716-0F6B4FE190EA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34" creationId="{1053E733-74AB-D445-A3A2-D11B463415D8}"/>
          </ac:spMkLst>
        </pc:spChg>
        <pc:spChg chg="mod">
          <ac:chgData name="Arthur Liu" userId="57266d67-1d41-4103-859a-8797e8098ce0" providerId="ADAL" clId="{767C1434-E9A9-2D43-89A5-B222532F5930}" dt="2022-06-30T23:11:01.151" v="4334"/>
          <ac:spMkLst>
            <pc:docMk/>
            <pc:sldMk cId="2164870276" sldId="538"/>
            <ac:spMk id="135" creationId="{05384480-BC78-954E-9670-B13993E07F9D}"/>
          </ac:spMkLst>
        </pc:spChg>
        <pc:grpChg chg="add del mod">
          <ac:chgData name="Arthur Liu" userId="57266d67-1d41-4103-859a-8797e8098ce0" providerId="ADAL" clId="{767C1434-E9A9-2D43-89A5-B222532F5930}" dt="2022-06-30T23:05:57.438" v="4055" actId="478"/>
          <ac:grpSpMkLst>
            <pc:docMk/>
            <pc:sldMk cId="2164870276" sldId="538"/>
            <ac:grpSpMk id="6" creationId="{E25B48B9-B56F-0147-B4B5-F55F36BB0582}"/>
          </ac:grpSpMkLst>
        </pc:grpChg>
        <pc:grpChg chg="add del mod">
          <ac:chgData name="Arthur Liu" userId="57266d67-1d41-4103-859a-8797e8098ce0" providerId="ADAL" clId="{767C1434-E9A9-2D43-89A5-B222532F5930}" dt="2022-06-30T23:11:00.963" v="4333" actId="478"/>
          <ac:grpSpMkLst>
            <pc:docMk/>
            <pc:sldMk cId="2164870276" sldId="538"/>
            <ac:grpSpMk id="38" creationId="{D8306139-CF65-D041-90E7-90F0537737B9}"/>
          </ac:grpSpMkLst>
        </pc:grpChg>
        <pc:grpChg chg="mod">
          <ac:chgData name="Arthur Liu" userId="57266d67-1d41-4103-859a-8797e8098ce0" providerId="ADAL" clId="{767C1434-E9A9-2D43-89A5-B222532F5930}" dt="2022-06-30T23:05:57.631" v="4056"/>
          <ac:grpSpMkLst>
            <pc:docMk/>
            <pc:sldMk cId="2164870276" sldId="538"/>
            <ac:grpSpMk id="39" creationId="{4A1DDA01-C752-584F-8018-5B07CB24E31B}"/>
          </ac:grpSpMkLst>
        </pc:grpChg>
        <pc:grpChg chg="add mod">
          <ac:chgData name="Arthur Liu" userId="57266d67-1d41-4103-859a-8797e8098ce0" providerId="ADAL" clId="{767C1434-E9A9-2D43-89A5-B222532F5930}" dt="2022-06-30T23:11:04.267" v="4335" actId="1076"/>
          <ac:grpSpMkLst>
            <pc:docMk/>
            <pc:sldMk cId="2164870276" sldId="538"/>
            <ac:grpSpMk id="88" creationId="{C49E3B0C-9DB8-2646-9A4B-3236187C28BB}"/>
          </ac:grpSpMkLst>
        </pc:grpChg>
        <pc:grpChg chg="mod">
          <ac:chgData name="Arthur Liu" userId="57266d67-1d41-4103-859a-8797e8098ce0" providerId="ADAL" clId="{767C1434-E9A9-2D43-89A5-B222532F5930}" dt="2022-06-30T23:11:01.151" v="4334"/>
          <ac:grpSpMkLst>
            <pc:docMk/>
            <pc:sldMk cId="2164870276" sldId="538"/>
            <ac:grpSpMk id="89" creationId="{1F6BA9C1-0A6C-BF4C-941F-9DFBD83E2642}"/>
          </ac:grpSpMkLst>
        </pc:grp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21" creationId="{164D6E30-5B42-BB4B-9312-629A098C526C}"/>
          </ac:cxnSpMkLst>
        </pc:cxnChg>
        <pc:cxnChg chg="mod">
          <ac:chgData name="Arthur Liu" userId="57266d67-1d41-4103-859a-8797e8098ce0" providerId="ADAL" clId="{767C1434-E9A9-2D43-89A5-B222532F5930}" dt="2022-06-30T23:05:57.438" v="4055" actId="478"/>
          <ac:cxnSpMkLst>
            <pc:docMk/>
            <pc:sldMk cId="2164870276" sldId="538"/>
            <ac:cxnSpMk id="22" creationId="{7D102733-8230-5542-AAAB-60CB4AEEA6CF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23" creationId="{DF599F62-D408-F647-AD4D-3687E4A93CA9}"/>
          </ac:cxnSpMkLst>
        </pc:cxnChg>
        <pc:cxnChg chg="mod">
          <ac:chgData name="Arthur Liu" userId="57266d67-1d41-4103-859a-8797e8098ce0" providerId="ADAL" clId="{767C1434-E9A9-2D43-89A5-B222532F5930}" dt="2022-06-30T23:05:57.438" v="4055" actId="478"/>
          <ac:cxnSpMkLst>
            <pc:docMk/>
            <pc:sldMk cId="2164870276" sldId="538"/>
            <ac:cxnSpMk id="24" creationId="{B07D629E-FDA8-7541-9E93-81ABA1AC5F02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25" creationId="{0E873A24-5793-0E4B-A78F-0BCF68131919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26" creationId="{D658D43F-108A-DE4F-89E8-303E66983F5E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27" creationId="{50234F1F-DC12-5444-AAAB-B88B436F0C15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28" creationId="{C237EB20-833F-524C-8616-3C2CDD54D7CB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29" creationId="{8EECCA06-7582-B843-8095-06DF807AAB53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30" creationId="{ECE7F01F-2053-F349-AAD9-22BCA5F4201D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31" creationId="{274D8C23-84D8-0C4E-BEB9-F494F0224493}"/>
          </ac:cxnSpMkLst>
        </pc:cxnChg>
        <pc:cxnChg chg="mod">
          <ac:chgData name="Arthur Liu" userId="57266d67-1d41-4103-859a-8797e8098ce0" providerId="ADAL" clId="{767C1434-E9A9-2D43-89A5-B222532F5930}" dt="2022-06-30T22:59:59.574" v="3995"/>
          <ac:cxnSpMkLst>
            <pc:docMk/>
            <pc:sldMk cId="2164870276" sldId="538"/>
            <ac:cxnSpMk id="32" creationId="{D310D382-1189-5048-86DC-5ACD1175C056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69" creationId="{6589569C-E24E-8841-BB13-74E9ED276A1C}"/>
          </ac:cxnSpMkLst>
        </pc:cxnChg>
        <pc:cxnChg chg="mod">
          <ac:chgData name="Arthur Liu" userId="57266d67-1d41-4103-859a-8797e8098ce0" providerId="ADAL" clId="{767C1434-E9A9-2D43-89A5-B222532F5930}" dt="2022-06-30T23:11:00.963" v="4333" actId="478"/>
          <ac:cxnSpMkLst>
            <pc:docMk/>
            <pc:sldMk cId="2164870276" sldId="538"/>
            <ac:cxnSpMk id="70" creationId="{4A254F45-9740-1D4E-8F53-5812F8176A7D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71" creationId="{683D5D73-D4E6-2441-8D4E-BB0B16CAAC55}"/>
          </ac:cxnSpMkLst>
        </pc:cxnChg>
        <pc:cxnChg chg="mod">
          <ac:chgData name="Arthur Liu" userId="57266d67-1d41-4103-859a-8797e8098ce0" providerId="ADAL" clId="{767C1434-E9A9-2D43-89A5-B222532F5930}" dt="2022-06-30T23:11:00.963" v="4333" actId="478"/>
          <ac:cxnSpMkLst>
            <pc:docMk/>
            <pc:sldMk cId="2164870276" sldId="538"/>
            <ac:cxnSpMk id="72" creationId="{D2E32368-FBB4-C54D-BFF2-47760949FC78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73" creationId="{C950CE42-0617-F54B-9C55-628F19B33CD7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74" creationId="{7D26D5EF-8B12-1D45-9F88-A4DF9F6293AB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75" creationId="{1A20AD6A-835F-BB4C-9F2F-9A8CAD6D66F3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76" creationId="{EC7207C8-0896-8246-AAB8-2F524A96D3DD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77" creationId="{0B119EAF-609F-B140-A3AE-2BB52E1C3F5F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78" creationId="{810A5C04-5065-8841-BA36-A89761D7AB8D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79" creationId="{3845AA4B-39F5-8D4A-A8BB-CDD45800431C}"/>
          </ac:cxnSpMkLst>
        </pc:cxnChg>
        <pc:cxnChg chg="mod">
          <ac:chgData name="Arthur Liu" userId="57266d67-1d41-4103-859a-8797e8098ce0" providerId="ADAL" clId="{767C1434-E9A9-2D43-89A5-B222532F5930}" dt="2022-06-30T23:05:57.631" v="4056"/>
          <ac:cxnSpMkLst>
            <pc:docMk/>
            <pc:sldMk cId="2164870276" sldId="538"/>
            <ac:cxnSpMk id="80" creationId="{5666B0AB-90FA-D245-B0DB-638002D74E62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19" creationId="{F3890F4F-70CC-4348-9E5C-2C1C67BD602A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0" creationId="{ACB4A531-8D0B-FA4C-971E-4F315992DB46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1" creationId="{E4E58136-5129-F249-B917-A560922794D5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2" creationId="{09FD9DE1-3904-F445-A447-86E58943B3DF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3" creationId="{BC0157C3-08BA-2E47-949B-FA767CC89870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4" creationId="{CCDA62AF-C866-6D4B-934F-5AD7DAA6CD81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5" creationId="{FBED9F08-52E6-9349-B85A-2A8C75595523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6" creationId="{38DB9DB7-7D57-464C-81D6-8E4B2B59A82D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7" creationId="{7399CE12-DEFF-3340-860B-598AD7C14D46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8" creationId="{E3C5E42E-94F0-CC42-8F61-18E258B621D2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29" creationId="{96C8FE76-E40E-7342-A6DB-148BAF383D09}"/>
          </ac:cxnSpMkLst>
        </pc:cxnChg>
        <pc:cxnChg chg="mod">
          <ac:chgData name="Arthur Liu" userId="57266d67-1d41-4103-859a-8797e8098ce0" providerId="ADAL" clId="{767C1434-E9A9-2D43-89A5-B222532F5930}" dt="2022-06-30T23:11:01.151" v="4334"/>
          <ac:cxnSpMkLst>
            <pc:docMk/>
            <pc:sldMk cId="2164870276" sldId="538"/>
            <ac:cxnSpMk id="130" creationId="{C1AD0C50-F539-FB4E-945F-00E0E1AF5AB8}"/>
          </ac:cxnSpMkLst>
        </pc:cxnChg>
      </pc:sldChg>
      <pc:sldChg chg="addSp delSp modSp add del mod">
        <pc:chgData name="Arthur Liu" userId="57266d67-1d41-4103-859a-8797e8098ce0" providerId="ADAL" clId="{767C1434-E9A9-2D43-89A5-B222532F5930}" dt="2022-06-30T23:10:47.255" v="4328" actId="20577"/>
        <pc:sldMkLst>
          <pc:docMk/>
          <pc:sldMk cId="983997593" sldId="539"/>
        </pc:sldMkLst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3" creationId="{F9DA6224-3545-DC49-857A-CCEAA53C546B}"/>
          </ac:spMkLst>
        </pc:spChg>
        <pc:spChg chg="mod">
          <ac:chgData name="Arthur Liu" userId="57266d67-1d41-4103-859a-8797e8098ce0" providerId="ADAL" clId="{767C1434-E9A9-2D43-89A5-B222532F5930}" dt="2022-06-30T23:03:41.703" v="4008" actId="20577"/>
          <ac:spMkLst>
            <pc:docMk/>
            <pc:sldMk cId="983997593" sldId="539"/>
            <ac:spMk id="6" creationId="{F065ED49-EC14-EE47-A435-F6E4DC4D8FC7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8" creationId="{37484CB3-2B24-3042-B352-B4818534CF88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9" creationId="{7EFBE517-F215-7344-8E16-C6B5975A546E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10" creationId="{D9A7B218-1449-8640-8B69-9D4FF1B7B390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21" creationId="{F3E6F298-EE49-2347-AD88-1BCB82053435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22" creationId="{42FA092C-B99F-1F47-A2A4-91C5DDC11FE5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23" creationId="{94C7A786-C240-B748-AD70-E95CF197956A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24" creationId="{9B827DA6-5681-ED44-ACB5-39C0D9B9EBC2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25" creationId="{02AF75BD-D5C3-0C4C-A645-672A604B0B1C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26" creationId="{CBFE4CF9-4C46-3B40-B07A-A6FCCAF6C239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27" creationId="{9EFA40AC-955E-F04F-BD94-2508993B57A7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29" creationId="{320F1821-EF5B-B648-9D69-1B578AF7EF34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30" creationId="{6B899B53-1FC4-5E4E-A9CE-09D5CE2847B9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31" creationId="{CE4D3A92-D829-4648-A525-8B7DCE00B831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32" creationId="{AB670566-6B05-8E48-8673-1705BA548511}"/>
          </ac:spMkLst>
        </pc:spChg>
        <pc:spChg chg="add del mod">
          <ac:chgData name="Arthur Liu" userId="57266d67-1d41-4103-859a-8797e8098ce0" providerId="ADAL" clId="{767C1434-E9A9-2D43-89A5-B222532F5930}" dt="2022-06-30T23:04:35.698" v="4023"/>
          <ac:spMkLst>
            <pc:docMk/>
            <pc:sldMk cId="983997593" sldId="539"/>
            <ac:spMk id="41" creationId="{29EDB753-34AA-EC44-B596-E08924CB1E43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42" creationId="{210A0F80-4B34-3842-8266-1A58321D6954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45" creationId="{754E485F-1C33-D444-B408-D1300069EA40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46" creationId="{DE0AD9FE-0C93-D043-9EF9-FCDF439771E1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48" creationId="{A797FEEC-A866-304C-AE99-DBB73A3B1491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50" creationId="{FE99B6E3-419D-DD45-8024-CE1C35DDFB77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52" creationId="{90F53E95-B998-A347-98A4-8C0B72CBC498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54" creationId="{A3D45ABB-5981-484A-B11A-AA87CDCBEE74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61" creationId="{B246FDF9-7563-DF4A-A527-DADB59F147A0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62" creationId="{F2378003-EC13-6144-A1BF-2D0A0689C2FF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63" creationId="{E612C575-8D00-5840-B365-F4D21AEE9474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64" creationId="{A3A1883A-0634-474A-9FED-E1CA1DC06BBA}"/>
          </ac:spMkLst>
        </pc:spChg>
        <pc:spChg chg="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65" creationId="{5B37DD17-6012-604D-866D-865F76CBC732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68" creationId="{9F238F79-C8B9-624C-A832-22FC37FB8203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69" creationId="{4A0446E9-527B-574F-9D18-358B95F9E87C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70" creationId="{151FE36F-E112-144C-8B7C-5C5CDF5A268D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71" creationId="{C680A694-9790-3349-8411-745D0EE77203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72" creationId="{D264F10C-90EE-B346-A2B4-06E1B1BF7030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73" creationId="{67354E99-EF39-F542-B9AA-7C1DAAACC5B3}"/>
          </ac:spMkLst>
        </pc:spChg>
        <pc:spChg chg="add mod">
          <ac:chgData name="Arthur Liu" userId="57266d67-1d41-4103-859a-8797e8098ce0" providerId="ADAL" clId="{767C1434-E9A9-2D43-89A5-B222532F5930}" dt="2022-06-30T23:10:47.255" v="4328" actId="20577"/>
          <ac:spMkLst>
            <pc:docMk/>
            <pc:sldMk cId="983997593" sldId="539"/>
            <ac:spMk id="74" creationId="{1069E44F-BC04-9746-8362-EA2274B6DC69}"/>
          </ac:spMkLst>
        </pc:spChg>
        <pc:grpChg chg="add mod">
          <ac:chgData name="Arthur Liu" userId="57266d67-1d41-4103-859a-8797e8098ce0" providerId="ADAL" clId="{767C1434-E9A9-2D43-89A5-B222532F5930}" dt="2022-06-30T23:10:47.255" v="4328" actId="20577"/>
          <ac:grpSpMkLst>
            <pc:docMk/>
            <pc:sldMk cId="983997593" sldId="539"/>
            <ac:grpSpMk id="11" creationId="{2C6AE110-E2F9-2D43-A528-70BA120DC67C}"/>
          </ac:grpSpMkLst>
        </pc:grpChg>
        <pc:grpChg chg="mod">
          <ac:chgData name="Arthur Liu" userId="57266d67-1d41-4103-859a-8797e8098ce0" providerId="ADAL" clId="{767C1434-E9A9-2D43-89A5-B222532F5930}" dt="2022-06-30T23:10:47.255" v="4328" actId="20577"/>
          <ac:grpSpMkLst>
            <pc:docMk/>
            <pc:sldMk cId="983997593" sldId="539"/>
            <ac:grpSpMk id="67" creationId="{CF71106E-2E05-AC43-ABA1-F63E8464CAE3}"/>
          </ac:grpSpMkLst>
        </pc:grp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43" creationId="{0CA523FF-6CDE-A347-83DE-EDBAC8F3893A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44" creationId="{B53AC4F3-C20D-B44E-BC66-76D76A0D8452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47" creationId="{0B1527AC-65A6-BE46-8C67-369E84F58013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49" creationId="{BD6B9EC2-61AD-6342-A354-846069041C8D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51" creationId="{E90BC591-EA08-3D47-AE49-2E86EB156448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53" creationId="{1B972063-A5FA-D54B-9F94-666F9C26F2F5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55" creationId="{F4E0C017-BC7B-864C-860E-D789094DBBFF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56" creationId="{F4098675-FC71-D344-B46A-1BDAF2F3592F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57" creationId="{B58921EA-51FA-214C-9483-0714A613E3F1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58" creationId="{4ADA98C9-90C4-F743-9978-8F022C384BD5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59" creationId="{77EBBA89-1FA2-E141-8080-14844BE58BCF}"/>
          </ac:cxnSpMkLst>
        </pc:cxnChg>
        <pc:cxnChg chg="mod">
          <ac:chgData name="Arthur Liu" userId="57266d67-1d41-4103-859a-8797e8098ce0" providerId="ADAL" clId="{767C1434-E9A9-2D43-89A5-B222532F5930}" dt="2022-06-30T23:10:47.255" v="4328" actId="20577"/>
          <ac:cxnSpMkLst>
            <pc:docMk/>
            <pc:sldMk cId="983997593" sldId="539"/>
            <ac:cxnSpMk id="60" creationId="{A4FA677B-8D74-1148-94E9-976B977AE902}"/>
          </ac:cxnSpMkLst>
        </pc:cxn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0" sldId="540"/>
        </pc:sldMkLst>
      </pc:sldChg>
      <pc:sldChg chg="delSp modSp add mod">
        <pc:chgData name="Arthur Liu" userId="57266d67-1d41-4103-859a-8797e8098ce0" providerId="ADAL" clId="{767C1434-E9A9-2D43-89A5-B222532F5930}" dt="2022-06-30T23:16:25.979" v="4495" actId="478"/>
        <pc:sldMkLst>
          <pc:docMk/>
          <pc:sldMk cId="730913741" sldId="540"/>
        </pc:sldMkLst>
        <pc:spChg chg="mod">
          <ac:chgData name="Arthur Liu" userId="57266d67-1d41-4103-859a-8797e8098ce0" providerId="ADAL" clId="{767C1434-E9A9-2D43-89A5-B222532F5930}" dt="2022-06-30T23:08:27.035" v="4266" actId="20577"/>
          <ac:spMkLst>
            <pc:docMk/>
            <pc:sldMk cId="730913741" sldId="540"/>
            <ac:spMk id="2" creationId="{B042E53C-AFB7-B845-BE17-DB7334F97E4D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3" creationId="{F9DA6224-3545-DC49-857A-CCEAA53C546B}"/>
          </ac:spMkLst>
        </pc:spChg>
        <pc:spChg chg="mod">
          <ac:chgData name="Arthur Liu" userId="57266d67-1d41-4103-859a-8797e8098ce0" providerId="ADAL" clId="{767C1434-E9A9-2D43-89A5-B222532F5930}" dt="2022-06-30T23:08:38.849" v="4268" actId="207"/>
          <ac:spMkLst>
            <pc:docMk/>
            <pc:sldMk cId="730913741" sldId="540"/>
            <ac:spMk id="6" creationId="{F065ED49-EC14-EE47-A435-F6E4DC4D8FC7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8" creationId="{37484CB3-2B24-3042-B352-B4818534CF88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9" creationId="{7EFBE517-F215-7344-8E16-C6B5975A546E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10" creationId="{D9A7B218-1449-8640-8B69-9D4FF1B7B390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21" creationId="{F3E6F298-EE49-2347-AD88-1BCB82053435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22" creationId="{42FA092C-B99F-1F47-A2A4-91C5DDC11FE5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23" creationId="{94C7A786-C240-B748-AD70-E95CF197956A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24" creationId="{9B827DA6-5681-ED44-ACB5-39C0D9B9EBC2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25" creationId="{02AF75BD-D5C3-0C4C-A645-672A604B0B1C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26" creationId="{CBFE4CF9-4C46-3B40-B07A-A6FCCAF6C239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27" creationId="{9EFA40AC-955E-F04F-BD94-2508993B57A7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29" creationId="{320F1821-EF5B-B648-9D69-1B578AF7EF34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30" creationId="{6B899B53-1FC4-5E4E-A9CE-09D5CE2847B9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31" creationId="{CE4D3A92-D829-4648-A525-8B7DCE00B831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32" creationId="{AB670566-6B05-8E48-8673-1705BA548511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42" creationId="{210A0F80-4B34-3842-8266-1A58321D6954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45" creationId="{754E485F-1C33-D444-B408-D1300069EA40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46" creationId="{DE0AD9FE-0C93-D043-9EF9-FCDF439771E1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48" creationId="{A797FEEC-A866-304C-AE99-DBB73A3B1491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50" creationId="{FE99B6E3-419D-DD45-8024-CE1C35DDFB77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52" creationId="{90F53E95-B998-A347-98A4-8C0B72CBC498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54" creationId="{A3D45ABB-5981-484A-B11A-AA87CDCBEE74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61" creationId="{B246FDF9-7563-DF4A-A527-DADB59F147A0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62" creationId="{F2378003-EC13-6144-A1BF-2D0A0689C2FF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63" creationId="{E612C575-8D00-5840-B365-F4D21AEE9474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64" creationId="{A3A1883A-0634-474A-9FED-E1CA1DC06BBA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65" creationId="{5B37DD17-6012-604D-866D-865F76CBC732}"/>
          </ac:spMkLst>
        </pc:spChg>
        <pc:spChg chg="del">
          <ac:chgData name="Arthur Liu" userId="57266d67-1d41-4103-859a-8797e8098ce0" providerId="ADAL" clId="{767C1434-E9A9-2D43-89A5-B222532F5930}" dt="2022-06-30T23:16:24.286" v="4494" actId="478"/>
          <ac:spMkLst>
            <pc:docMk/>
            <pc:sldMk cId="730913741" sldId="540"/>
            <ac:spMk id="66" creationId="{099DF401-96A4-4542-A080-8A971155D59B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68" creationId="{9F238F79-C8B9-624C-A832-22FC37FB8203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69" creationId="{4A0446E9-527B-574F-9D18-358B95F9E87C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70" creationId="{151FE36F-E112-144C-8B7C-5C5CDF5A268D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71" creationId="{C680A694-9790-3349-8411-745D0EE77203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72" creationId="{D264F10C-90EE-B346-A2B4-06E1B1BF7030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73" creationId="{67354E99-EF39-F542-B9AA-7C1DAAACC5B3}"/>
          </ac:spMkLst>
        </pc:spChg>
        <pc:spChg chg="mod">
          <ac:chgData name="Arthur Liu" userId="57266d67-1d41-4103-859a-8797e8098ce0" providerId="ADAL" clId="{767C1434-E9A9-2D43-89A5-B222532F5930}" dt="2022-06-30T23:11:53.888" v="4352" actId="20577"/>
          <ac:spMkLst>
            <pc:docMk/>
            <pc:sldMk cId="730913741" sldId="540"/>
            <ac:spMk id="74" creationId="{1069E44F-BC04-9746-8362-EA2274B6DC69}"/>
          </ac:spMkLst>
        </pc:spChg>
        <pc:grpChg chg="del mod">
          <ac:chgData name="Arthur Liu" userId="57266d67-1d41-4103-859a-8797e8098ce0" providerId="ADAL" clId="{767C1434-E9A9-2D43-89A5-B222532F5930}" dt="2022-06-30T23:16:22.646" v="4493" actId="478"/>
          <ac:grpSpMkLst>
            <pc:docMk/>
            <pc:sldMk cId="730913741" sldId="540"/>
            <ac:grpSpMk id="11" creationId="{2C6AE110-E2F9-2D43-A528-70BA120DC67C}"/>
          </ac:grpSpMkLst>
        </pc:grpChg>
        <pc:grpChg chg="mod">
          <ac:chgData name="Arthur Liu" userId="57266d67-1d41-4103-859a-8797e8098ce0" providerId="ADAL" clId="{767C1434-E9A9-2D43-89A5-B222532F5930}" dt="2022-06-30T23:11:53.888" v="4352" actId="20577"/>
          <ac:grpSpMkLst>
            <pc:docMk/>
            <pc:sldMk cId="730913741" sldId="540"/>
            <ac:grpSpMk id="67" creationId="{CF71106E-2E05-AC43-ABA1-F63E8464CAE3}"/>
          </ac:grpSpMkLst>
        </pc:grpChg>
        <pc:graphicFrameChg chg="del mod modGraphic">
          <ac:chgData name="Arthur Liu" userId="57266d67-1d41-4103-859a-8797e8098ce0" providerId="ADAL" clId="{767C1434-E9A9-2D43-89A5-B222532F5930}" dt="2022-06-30T23:16:25.979" v="4495" actId="478"/>
          <ac:graphicFrameMkLst>
            <pc:docMk/>
            <pc:sldMk cId="730913741" sldId="540"/>
            <ac:graphicFrameMk id="7" creationId="{747C4D7D-1056-8F42-9A58-5D88D4F5FED7}"/>
          </ac:graphicFrameMkLst>
        </pc:graphicFrame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43" creationId="{0CA523FF-6CDE-A347-83DE-EDBAC8F3893A}"/>
          </ac:cxnSpMkLst>
        </pc:cxnChg>
        <pc:cxnChg chg="mod">
          <ac:chgData name="Arthur Liu" userId="57266d67-1d41-4103-859a-8797e8098ce0" providerId="ADAL" clId="{767C1434-E9A9-2D43-89A5-B222532F5930}" dt="2022-06-30T23:16:22.646" v="4493" actId="478"/>
          <ac:cxnSpMkLst>
            <pc:docMk/>
            <pc:sldMk cId="730913741" sldId="540"/>
            <ac:cxnSpMk id="44" creationId="{B53AC4F3-C20D-B44E-BC66-76D76A0D8452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47" creationId="{0B1527AC-65A6-BE46-8C67-369E84F58013}"/>
          </ac:cxnSpMkLst>
        </pc:cxnChg>
        <pc:cxnChg chg="mod">
          <ac:chgData name="Arthur Liu" userId="57266d67-1d41-4103-859a-8797e8098ce0" providerId="ADAL" clId="{767C1434-E9A9-2D43-89A5-B222532F5930}" dt="2022-06-30T23:16:22.646" v="4493" actId="478"/>
          <ac:cxnSpMkLst>
            <pc:docMk/>
            <pc:sldMk cId="730913741" sldId="540"/>
            <ac:cxnSpMk id="49" creationId="{BD6B9EC2-61AD-6342-A354-846069041C8D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51" creationId="{E90BC591-EA08-3D47-AE49-2E86EB156448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53" creationId="{1B972063-A5FA-D54B-9F94-666F9C26F2F5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55" creationId="{F4E0C017-BC7B-864C-860E-D789094DBBFF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56" creationId="{F4098675-FC71-D344-B46A-1BDAF2F3592F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57" creationId="{B58921EA-51FA-214C-9483-0714A613E3F1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58" creationId="{4ADA98C9-90C4-F743-9978-8F022C384BD5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59" creationId="{77EBBA89-1FA2-E141-8080-14844BE58BCF}"/>
          </ac:cxnSpMkLst>
        </pc:cxnChg>
        <pc:cxnChg chg="mod">
          <ac:chgData name="Arthur Liu" userId="57266d67-1d41-4103-859a-8797e8098ce0" providerId="ADAL" clId="{767C1434-E9A9-2D43-89A5-B222532F5930}" dt="2022-06-30T23:11:53.888" v="4352" actId="20577"/>
          <ac:cxnSpMkLst>
            <pc:docMk/>
            <pc:sldMk cId="730913741" sldId="540"/>
            <ac:cxnSpMk id="60" creationId="{A4FA677B-8D74-1148-94E9-976B977AE902}"/>
          </ac:cxnSpMkLst>
        </pc:cxnChg>
      </pc:sldChg>
      <pc:sldChg chg="modSp add">
        <pc:chgData name="Arthur Liu" userId="57266d67-1d41-4103-859a-8797e8098ce0" providerId="ADAL" clId="{767C1434-E9A9-2D43-89A5-B222532F5930}" dt="2022-06-30T23:15:06.578" v="4491" actId="20577"/>
        <pc:sldMkLst>
          <pc:docMk/>
          <pc:sldMk cId="1310835160" sldId="541"/>
        </pc:sldMkLst>
        <pc:spChg chg="mod">
          <ac:chgData name="Arthur Liu" userId="57266d67-1d41-4103-859a-8797e8098ce0" providerId="ADAL" clId="{767C1434-E9A9-2D43-89A5-B222532F5930}" dt="2022-06-30T23:15:06.578" v="4491" actId="20577"/>
          <ac:spMkLst>
            <pc:docMk/>
            <pc:sldMk cId="1310835160" sldId="541"/>
            <ac:spMk id="66" creationId="{099DF401-96A4-4542-A080-8A971155D59B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382878958" sldId="541"/>
        </pc:sldMkLst>
      </pc:sldChg>
      <pc:sldChg chg="add">
        <pc:chgData name="Arthur Liu" userId="57266d67-1d41-4103-859a-8797e8098ce0" providerId="ADAL" clId="{767C1434-E9A9-2D43-89A5-B222532F5930}" dt="2022-06-30T23:16:19.709" v="4492" actId="2890"/>
        <pc:sldMkLst>
          <pc:docMk/>
          <pc:sldMk cId="2061001744" sldId="542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900858172" sldId="542"/>
        </pc:sldMkLst>
      </pc:sldChg>
      <pc:sldChg chg="addSp modSp new mod modAnim">
        <pc:chgData name="Arthur Liu" userId="57266d67-1d41-4103-859a-8797e8098ce0" providerId="ADAL" clId="{767C1434-E9A9-2D43-89A5-B222532F5930}" dt="2022-06-30T23:49:20.689" v="5301" actId="20577"/>
        <pc:sldMkLst>
          <pc:docMk/>
          <pc:sldMk cId="806824633" sldId="543"/>
        </pc:sldMkLst>
        <pc:spChg chg="mod">
          <ac:chgData name="Arthur Liu" userId="57266d67-1d41-4103-859a-8797e8098ce0" providerId="ADAL" clId="{767C1434-E9A9-2D43-89A5-B222532F5930}" dt="2022-06-30T23:40:21.550" v="4789" actId="20577"/>
          <ac:spMkLst>
            <pc:docMk/>
            <pc:sldMk cId="806824633" sldId="543"/>
            <ac:spMk id="2" creationId="{10BC7F79-B964-9940-BBA5-8C633B54F0AC}"/>
          </ac:spMkLst>
        </pc:spChg>
        <pc:spChg chg="mod">
          <ac:chgData name="Arthur Liu" userId="57266d67-1d41-4103-859a-8797e8098ce0" providerId="ADAL" clId="{767C1434-E9A9-2D43-89A5-B222532F5930}" dt="2022-06-30T23:49:20.689" v="5301" actId="20577"/>
          <ac:spMkLst>
            <pc:docMk/>
            <pc:sldMk cId="806824633" sldId="543"/>
            <ac:spMk id="3" creationId="{440360AC-8F1D-E046-9B07-1E29539A67EC}"/>
          </ac:spMkLst>
        </pc:spChg>
        <pc:spChg chg="add mod">
          <ac:chgData name="Arthur Liu" userId="57266d67-1d41-4103-859a-8797e8098ce0" providerId="ADAL" clId="{767C1434-E9A9-2D43-89A5-B222532F5930}" dt="2022-06-30T23:47:32.461" v="5258" actId="1076"/>
          <ac:spMkLst>
            <pc:docMk/>
            <pc:sldMk cId="806824633" sldId="543"/>
            <ac:spMk id="6" creationId="{74FDDDD1-B965-8A4D-96CB-FAB060623627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326501849" sldId="543"/>
        </pc:sldMkLst>
      </pc:sldChg>
      <pc:sldChg chg="new del">
        <pc:chgData name="Arthur Liu" userId="57266d67-1d41-4103-859a-8797e8098ce0" providerId="ADAL" clId="{767C1434-E9A9-2D43-89A5-B222532F5930}" dt="2022-06-30T23:28:18.157" v="4645" actId="2696"/>
        <pc:sldMkLst>
          <pc:docMk/>
          <pc:sldMk cId="3399109242" sldId="543"/>
        </pc:sldMkLst>
      </pc:sldChg>
      <pc:sldChg chg="add">
        <pc:chgData name="Arthur Liu" userId="57266d67-1d41-4103-859a-8797e8098ce0" providerId="ADAL" clId="{767C1434-E9A9-2D43-89A5-B222532F5930}" dt="2022-06-30T23:49:14.301" v="5300" actId="2890"/>
        <pc:sldMkLst>
          <pc:docMk/>
          <pc:sldMk cId="836052385" sldId="544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1235612986" sldId="544"/>
        </pc:sldMkLst>
      </pc:sldChg>
      <pc:sldChg chg="modSp add del mod modTransition">
        <pc:chgData name="Arthur Liu" userId="57266d67-1d41-4103-859a-8797e8098ce0" providerId="ADAL" clId="{767C1434-E9A9-2D43-89A5-B222532F5930}" dt="2022-06-30T23:23:40.489" v="4542"/>
        <pc:sldMkLst>
          <pc:docMk/>
          <pc:sldMk cId="3820698837" sldId="544"/>
        </pc:sldMkLst>
        <pc:spChg chg="mod">
          <ac:chgData name="Arthur Liu" userId="57266d67-1d41-4103-859a-8797e8098ce0" providerId="ADAL" clId="{767C1434-E9A9-2D43-89A5-B222532F5930}" dt="2022-06-30T23:23:40.489" v="4542"/>
          <ac:spMkLst>
            <pc:docMk/>
            <pc:sldMk cId="3820698837" sldId="544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767C1434-E9A9-2D43-89A5-B222532F5930}" dt="2022-06-30T23:23:43.850" v="4547"/>
        <pc:sldMkLst>
          <pc:docMk/>
          <pc:sldMk cId="3893043396" sldId="544"/>
        </pc:sldMkLst>
        <pc:spChg chg="mod">
          <ac:chgData name="Arthur Liu" userId="57266d67-1d41-4103-859a-8797e8098ce0" providerId="ADAL" clId="{767C1434-E9A9-2D43-89A5-B222532F5930}" dt="2022-06-30T23:23:43.850" v="4547"/>
          <ac:spMkLst>
            <pc:docMk/>
            <pc:sldMk cId="3893043396" sldId="544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767C1434-E9A9-2D43-89A5-B222532F5930}" dt="2022-06-30T23:23:40.489" v="4542"/>
        <pc:sldMkLst>
          <pc:docMk/>
          <pc:sldMk cId="379551446" sldId="545"/>
        </pc:sldMkLst>
        <pc:spChg chg="mod">
          <ac:chgData name="Arthur Liu" userId="57266d67-1d41-4103-859a-8797e8098ce0" providerId="ADAL" clId="{767C1434-E9A9-2D43-89A5-B222532F5930}" dt="2022-06-30T23:23:40.489" v="4542"/>
          <ac:spMkLst>
            <pc:docMk/>
            <pc:sldMk cId="379551446" sldId="545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767C1434-E9A9-2D43-89A5-B222532F5930}" dt="2022-06-30T23:23:43.850" v="4547"/>
        <pc:sldMkLst>
          <pc:docMk/>
          <pc:sldMk cId="2881660708" sldId="545"/>
        </pc:sldMkLst>
        <pc:spChg chg="mod">
          <ac:chgData name="Arthur Liu" userId="57266d67-1d41-4103-859a-8797e8098ce0" providerId="ADAL" clId="{767C1434-E9A9-2D43-89A5-B222532F5930}" dt="2022-06-30T23:23:43.850" v="4547"/>
          <ac:spMkLst>
            <pc:docMk/>
            <pc:sldMk cId="2881660708" sldId="545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703589648" sldId="547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1724294266" sldId="548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2406876204" sldId="549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4122043272" sldId="550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3281120630" sldId="551"/>
        </pc:sldMkLst>
      </pc:sldChg>
      <pc:sldChg chg="del">
        <pc:chgData name="Arthur Liu" userId="57266d67-1d41-4103-859a-8797e8098ce0" providerId="ADAL" clId="{767C1434-E9A9-2D43-89A5-B222532F5930}" dt="2022-06-30T21:11:12.058" v="45" actId="2696"/>
        <pc:sldMkLst>
          <pc:docMk/>
          <pc:sldMk cId="4262457537" sldId="552"/>
        </pc:sldMkLst>
      </pc:sldChg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258"/>
        </pc:sldMkLst>
        <pc:spChg chg="mod">
          <ac:chgData name="Arthur Liu" userId="57266d67-1d41-4103-859a-8797e8098ce0" providerId="ADAL" clId="{0AC7AF0B-6D0A-9E42-9DF3-2876C57B9D66}" dt="2022-06-29T01:49:51.600" v="1384" actId="207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58"/>
            <ac:spMk id="4" creationId="{BB38A023-5DA9-C749-8E02-AAA9700C7E18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58"/>
            <ac:spMk id="7" creationId="{00000000-0000-0000-0000-000000000000}"/>
          </ac:spMkLst>
        </pc:spChg>
      </pc:sldChg>
      <pc:sldChg chg="addSp delSp modSp add del mod modTransition modAnim modNotesTx">
        <pc:chgData name="Arthur Liu" userId="57266d67-1d41-4103-859a-8797e8098ce0" providerId="ADAL" clId="{0AC7AF0B-6D0A-9E42-9DF3-2876C57B9D66}" dt="2022-06-29T01:57:29.059" v="1617"/>
        <pc:sldMkLst>
          <pc:docMk/>
          <pc:sldMk cId="0" sldId="259"/>
        </pc:sldMkLst>
        <pc:spChg chg="mod">
          <ac:chgData name="Arthur Liu" userId="57266d67-1d41-4103-859a-8797e8098ce0" providerId="ADAL" clId="{0AC7AF0B-6D0A-9E42-9DF3-2876C57B9D66}" dt="2022-06-29T01:50:01.434" v="1386" actId="2763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59"/>
            <ac:spMk id="4" creationId="{64BC58FF-F195-BB4C-A92E-DCB8353BC51E}"/>
          </ac:spMkLst>
        </pc:spChg>
        <pc:spChg chg="mod">
          <ac:chgData name="Arthur Liu" userId="57266d67-1d41-4103-859a-8797e8098ce0" providerId="ADAL" clId="{0AC7AF0B-6D0A-9E42-9DF3-2876C57B9D66}" dt="2022-06-28T21:45:57.297" v="106" actId="207"/>
          <ac:spMkLst>
            <pc:docMk/>
            <pc:sldMk cId="0" sldId="259"/>
            <ac:spMk id="8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59"/>
            <ac:spMk id="14" creationId="{00000000-0000-0000-0000-000000000000}"/>
          </ac:spMkLst>
        </pc:spChg>
        <pc:grpChg chg="mod">
          <ac:chgData name="Arthur Liu" userId="57266d67-1d41-4103-859a-8797e8098ce0" providerId="ADAL" clId="{0AC7AF0B-6D0A-9E42-9DF3-2876C57B9D66}" dt="2022-06-29T01:50:19.534" v="1387" actId="1076"/>
          <ac:grpSpMkLst>
            <pc:docMk/>
            <pc:sldMk cId="0" sldId="259"/>
            <ac:grpSpMk id="13" creationId="{00000000-0000-0000-0000-000000000000}"/>
          </ac:grpSpMkLst>
        </pc:grpChg>
      </pc:sldChg>
      <pc:sldChg chg="addSp delSp modSp add del mod ord modTransition modNotesTx">
        <pc:chgData name="Arthur Liu" userId="57266d67-1d41-4103-859a-8797e8098ce0" providerId="ADAL" clId="{0AC7AF0B-6D0A-9E42-9DF3-2876C57B9D66}" dt="2022-06-29T05:57:13.018" v="2700" actId="20578"/>
        <pc:sldMkLst>
          <pc:docMk/>
          <pc:sldMk cId="932793518" sldId="263"/>
        </pc:sldMkLst>
        <pc:spChg chg="mod">
          <ac:chgData name="Arthur Liu" userId="57266d67-1d41-4103-859a-8797e8098ce0" providerId="ADAL" clId="{0AC7AF0B-6D0A-9E42-9DF3-2876C57B9D66}" dt="2022-06-28T21:59:20.412" v="244" actId="27636"/>
          <ac:spMkLst>
            <pc:docMk/>
            <pc:sldMk cId="932793518" sldId="263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932793518" sldId="263"/>
            <ac:spMk id="4" creationId="{94DCD140-5ED0-6B4A-B6A4-A89F4E552257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932793518" sldId="263"/>
            <ac:spMk id="7" creationId="{00000000-0000-0000-0000-000000000000}"/>
          </ac:spMkLst>
        </pc:spChg>
      </pc:sldChg>
      <pc:sldChg chg="addSp delSp modSp add del mod ord modTransition">
        <pc:chgData name="Arthur Liu" userId="57266d67-1d41-4103-859a-8797e8098ce0" providerId="ADAL" clId="{0AC7AF0B-6D0A-9E42-9DF3-2876C57B9D66}" dt="2022-06-29T05:57:13.018" v="2700" actId="20578"/>
        <pc:sldMkLst>
          <pc:docMk/>
          <pc:sldMk cId="3984172936" sldId="264"/>
        </pc:sldMkLst>
        <pc:spChg chg="mod">
          <ac:chgData name="Arthur Liu" userId="57266d67-1d41-4103-859a-8797e8098ce0" providerId="ADAL" clId="{0AC7AF0B-6D0A-9E42-9DF3-2876C57B9D66}" dt="2022-06-29T01:51:20.038" v="1389" actId="14100"/>
          <ac:spMkLst>
            <pc:docMk/>
            <pc:sldMk cId="3984172936" sldId="264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984172936" sldId="264"/>
            <ac:spMk id="4" creationId="{EF31A643-46F4-2249-809B-FD650EA5CD3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984172936" sldId="264"/>
            <ac:spMk id="7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265"/>
        </pc:sldMkLst>
        <pc:spChg chg="mod">
          <ac:chgData name="Arthur Liu" userId="57266d67-1d41-4103-859a-8797e8098ce0" providerId="ADAL" clId="{0AC7AF0B-6D0A-9E42-9DF3-2876C57B9D66}" dt="2022-06-28T21:48:54.781" v="126" actId="27636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65"/>
            <ac:spMk id="4" creationId="{B8A97D1F-1F40-2842-A1BD-822DB9A06F78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65"/>
            <ac:spMk id="7" creationId="{00000000-0000-0000-0000-000000000000}"/>
          </ac:spMkLst>
        </pc:spChg>
      </pc:sldChg>
      <pc:sldChg chg="addSp delSp modSp add del mod modTransition modShow modNotesTx">
        <pc:chgData name="Arthur Liu" userId="57266d67-1d41-4103-859a-8797e8098ce0" providerId="ADAL" clId="{0AC7AF0B-6D0A-9E42-9DF3-2876C57B9D66}" dt="2022-06-29T06:02:19.254" v="2704" actId="20577"/>
        <pc:sldMkLst>
          <pc:docMk/>
          <pc:sldMk cId="0" sldId="266"/>
        </pc:sldMkLst>
        <pc:spChg chg="mod">
          <ac:chgData name="Arthur Liu" userId="57266d67-1d41-4103-859a-8797e8098ce0" providerId="ADAL" clId="{0AC7AF0B-6D0A-9E42-9DF3-2876C57B9D66}" dt="2022-06-29T06:02:19.254" v="2704" actId="20577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66"/>
            <ac:spMk id="4" creationId="{9D245561-24F0-0A44-9683-C4FB7BC8A74E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66"/>
            <ac:spMk id="7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271"/>
        </pc:sldMkLst>
        <pc:spChg chg="mod">
          <ac:chgData name="Arthur Liu" userId="57266d67-1d41-4103-859a-8797e8098ce0" providerId="ADAL" clId="{0AC7AF0B-6D0A-9E42-9DF3-2876C57B9D66}" dt="2022-06-29T01:17:51.688" v="1059" actId="14100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71"/>
            <ac:spMk id="4" creationId="{54D02547-1E04-5B41-B9DC-B3B8F894126D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71"/>
            <ac:spMk id="7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275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75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75"/>
            <ac:spMk id="4" creationId="{BDC0BD91-7B53-3C40-AA8B-46C1FE66C9BA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2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2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2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2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3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3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3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3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3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19.495" v="841" actId="207"/>
          <ac:spMkLst>
            <pc:docMk/>
            <pc:sldMk cId="0" sldId="275"/>
            <ac:spMk id="10754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22.072" v="842" actId="207"/>
          <ac:spMkLst>
            <pc:docMk/>
            <pc:sldMk cId="0" sldId="275"/>
            <ac:spMk id="10754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4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4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5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5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5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5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5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5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6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6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6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7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56.025" v="848" actId="207"/>
          <ac:spMkLst>
            <pc:docMk/>
            <pc:sldMk cId="0" sldId="275"/>
            <ac:spMk id="10757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7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7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7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7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7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2:47:07.925" v="840" actId="207"/>
          <ac:spMkLst>
            <pc:docMk/>
            <pc:sldMk cId="0" sldId="275"/>
            <ac:spMk id="107586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276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76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76"/>
            <ac:spMk id="4" creationId="{F41C822D-1C7F-7D4A-9D8B-C805D33AFF7D}"/>
          </ac:spMkLst>
        </pc:spChg>
        <pc:spChg chg="mod">
          <ac:chgData name="Arthur Liu" userId="57266d67-1d41-4103-859a-8797e8098ce0" providerId="ADAL" clId="{0AC7AF0B-6D0A-9E42-9DF3-2876C57B9D66}" dt="2022-06-29T01:20:10.794" v="1069" actId="207"/>
          <ac:spMkLst>
            <pc:docMk/>
            <pc:sldMk cId="0" sldId="276"/>
            <ac:spMk id="108547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0AC7AF0B-6D0A-9E42-9DF3-2876C57B9D66}" dt="2022-06-29T01:57:29.059" v="1617"/>
        <pc:sldMkLst>
          <pc:docMk/>
          <pc:sldMk cId="0" sldId="277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77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77"/>
            <ac:spMk id="5" creationId="{0C181215-0B3A-7E4A-A691-2B795B7654E3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28" creationId="{8A843BD1-A864-BF48-A802-3C1505D0EE21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0" creationId="{AE162158-559E-1B4E-A6B8-EE84947E5661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1" creationId="{8271E4C0-8538-3240-AD38-5EE3BE82D01D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2" creationId="{09E8FC07-CA78-944D-AE61-25753B42FE1E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3" creationId="{BB1A9C75-7E4F-F544-A5D8-02D8848A926E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4" creationId="{50CCB161-BCE5-CF4A-B2D3-47506EA2B633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5" creationId="{A020BAF9-A2F7-7944-9002-F8424ADE0A49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6" creationId="{AF28FF80-97CE-8243-B523-C297289B97B0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7" creationId="{DDAA05C4-B8A1-4046-B2C2-65909A3A7057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38" creationId="{73747615-FA64-EE45-97B4-E4A83E908F44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48" creationId="{FAA8B65D-EA0A-1248-9629-8496C866A98D}"/>
          </ac:spMkLst>
        </pc:spChg>
        <pc:spChg chg="mod">
          <ac:chgData name="Arthur Liu" userId="57266d67-1d41-4103-859a-8797e8098ce0" providerId="ADAL" clId="{0AC7AF0B-6D0A-9E42-9DF3-2876C57B9D66}" dt="2022-06-29T01:26:17.732" v="1162"/>
          <ac:spMkLst>
            <pc:docMk/>
            <pc:sldMk cId="0" sldId="277"/>
            <ac:spMk id="49" creationId="{FC521E91-0529-5947-80C1-EBF928C7D035}"/>
          </ac:spMkLst>
        </pc:spChg>
        <pc:spChg chg="mod">
          <ac:chgData name="Arthur Liu" userId="57266d67-1d41-4103-859a-8797e8098ce0" providerId="ADAL" clId="{0AC7AF0B-6D0A-9E42-9DF3-2876C57B9D66}" dt="2022-06-29T01:25:49.154" v="1155" actId="1076"/>
          <ac:spMkLst>
            <pc:docMk/>
            <pc:sldMk cId="0" sldId="277"/>
            <ac:spMk id="10957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7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7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7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7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7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7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7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7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8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9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56.658" v="1156" actId="164"/>
          <ac:spMkLst>
            <pc:docMk/>
            <pc:sldMk cId="0" sldId="277"/>
            <ac:spMk id="109591" creationId="{00000000-0000-0000-0000-000000000000}"/>
          </ac:spMkLst>
        </pc:spChg>
        <pc:grpChg chg="add mod">
          <ac:chgData name="Arthur Liu" userId="57266d67-1d41-4103-859a-8797e8098ce0" providerId="ADAL" clId="{0AC7AF0B-6D0A-9E42-9DF3-2876C57B9D66}" dt="2022-06-29T01:26:04.043" v="1158" actId="1076"/>
          <ac:grpSpMkLst>
            <pc:docMk/>
            <pc:sldMk cId="0" sldId="277"/>
            <ac:grpSpMk id="4" creationId="{D3A89C86-DDC3-7446-878B-3DCF65D95F69}"/>
          </ac:grpSpMkLst>
        </pc:grpChg>
        <pc:grpChg chg="add del mod">
          <ac:chgData name="Arthur Liu" userId="57266d67-1d41-4103-859a-8797e8098ce0" providerId="ADAL" clId="{0AC7AF0B-6D0A-9E42-9DF3-2876C57B9D66}" dt="2022-06-29T01:26:25.470" v="1166" actId="21"/>
          <ac:grpSpMkLst>
            <pc:docMk/>
            <pc:sldMk cId="0" sldId="277"/>
            <ac:grpSpMk id="27" creationId="{4B3D3FEE-3928-084A-980F-2C015F80D0C5}"/>
          </ac:grpSpMkLst>
        </pc:grp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29" creationId="{2468FC89-097D-A34C-A1A1-36A6A07232C1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39" creationId="{0EC76661-F68A-064E-B5CE-8278288B7C17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40" creationId="{20B1D4BC-1AE8-A346-91C9-84A3E0BC85D6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41" creationId="{F1DD59C7-43FF-8840-B9B8-032509EF9750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42" creationId="{0C9A3CED-A663-1847-B1B9-54FA341BD1AF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43" creationId="{821BF099-BA86-004D-919D-B1819EFA927B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44" creationId="{222CA472-BBE0-5D4C-A187-1E0778972B2E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45" creationId="{32724C41-78A5-3449-BA2A-1CE68E4801BE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46" creationId="{60A9FB2D-5FE2-5F4D-8473-93DDF8D6589F}"/>
          </ac:cxnSpMkLst>
        </pc:cxnChg>
        <pc:cxnChg chg="mod">
          <ac:chgData name="Arthur Liu" userId="57266d67-1d41-4103-859a-8797e8098ce0" providerId="ADAL" clId="{0AC7AF0B-6D0A-9E42-9DF3-2876C57B9D66}" dt="2022-06-29T01:26:25.470" v="1166" actId="21"/>
          <ac:cxnSpMkLst>
            <pc:docMk/>
            <pc:sldMk cId="0" sldId="277"/>
            <ac:cxnSpMk id="47" creationId="{4875DB95-BE2B-A142-A8F3-79E7862D8C3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1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2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3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4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5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6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7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8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5:56.658" v="1156" actId="164"/>
          <ac:cxnSpMkLst>
            <pc:docMk/>
            <pc:sldMk cId="0" sldId="277"/>
            <ac:cxnSpMk id="109589" creationId="{00000000-0000-0000-0000-000000000000}"/>
          </ac:cxnSpMkLst>
        </pc:cxnChg>
      </pc:sldChg>
      <pc:sldChg chg="addSp delSp modSp add del mod">
        <pc:chgData name="Arthur Liu" userId="57266d67-1d41-4103-859a-8797e8098ce0" providerId="ADAL" clId="{0AC7AF0B-6D0A-9E42-9DF3-2876C57B9D66}" dt="2022-06-29T01:57:29.059" v="1617"/>
        <pc:sldMkLst>
          <pc:docMk/>
          <pc:sldMk cId="0" sldId="278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78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78"/>
            <ac:spMk id="5" creationId="{72597989-261C-7A48-9538-5F3621F0F00C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0" creationId="{6A97B847-FA2F-A34E-AFDD-50F4781F93C5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2" creationId="{A3670110-7A08-9C4B-B075-6404285154B2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3" creationId="{0F17A7D4-CB41-304B-80E0-9EC4BD7C49FF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4" creationId="{EC746DC1-C33F-B144-8FE6-26E2D77B19D8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5" creationId="{D2515EB5-D12B-CC4F-8A12-EB4F7D2F9F23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6" creationId="{626F1242-71D3-1048-A19E-565A2E6D6D52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7" creationId="{6C0D703F-4DB2-BC4C-86CE-53D5BFB9EA60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8" creationId="{9D80EDF3-E155-434B-91DE-5586C93B3489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39" creationId="{87A77147-3F1A-994A-A32A-3AB2562F5CA0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40" creationId="{BA9B3A23-F1F2-6549-837D-8D5D8A2D9C9C}"/>
          </ac:spMkLst>
        </pc:spChg>
        <pc:spChg chg="mod">
          <ac:chgData name="Arthur Liu" userId="57266d67-1d41-4103-859a-8797e8098ce0" providerId="ADAL" clId="{0AC7AF0B-6D0A-9E42-9DF3-2876C57B9D66}" dt="2022-06-29T01:26:28.230" v="1168"/>
          <ac:spMkLst>
            <pc:docMk/>
            <pc:sldMk cId="0" sldId="278"/>
            <ac:spMk id="50" creationId="{E899223C-9D13-FE4E-8587-3D5564A5B7AE}"/>
          </ac:spMkLst>
        </pc:spChg>
        <pc:spChg chg="mod">
          <ac:chgData name="Arthur Liu" userId="57266d67-1d41-4103-859a-8797e8098ce0" providerId="ADAL" clId="{0AC7AF0B-6D0A-9E42-9DF3-2876C57B9D66}" dt="2022-06-29T01:26:34.194" v="1169" actId="1076"/>
          <ac:spMkLst>
            <pc:docMk/>
            <pc:sldMk cId="0" sldId="278"/>
            <ac:spMk id="51" creationId="{7C0BD039-8BD3-5747-84D2-2099CE944DDF}"/>
          </ac:spMkLst>
        </pc:spChg>
        <pc:spChg chg="mod">
          <ac:chgData name="Arthur Liu" userId="57266d67-1d41-4103-859a-8797e8098ce0" providerId="ADAL" clId="{0AC7AF0B-6D0A-9E42-9DF3-2876C57B9D66}" dt="2022-06-29T01:26:57.676" v="1192" actId="115"/>
          <ac:spMkLst>
            <pc:docMk/>
            <pc:sldMk cId="0" sldId="278"/>
            <ac:spMk id="11059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5:46.052" v="1154" actId="1076"/>
          <ac:spMkLst>
            <pc:docMk/>
            <pc:sldMk cId="0" sldId="278"/>
            <ac:spMk id="11059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59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59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59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0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0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0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0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0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0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0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1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6:10.173" v="1159" actId="164"/>
          <ac:spMkLst>
            <pc:docMk/>
            <pc:sldMk cId="0" sldId="278"/>
            <ac:spMk id="110617" creationId="{00000000-0000-0000-0000-000000000000}"/>
          </ac:spMkLst>
        </pc:spChg>
        <pc:grpChg chg="add del mod">
          <ac:chgData name="Arthur Liu" userId="57266d67-1d41-4103-859a-8797e8098ce0" providerId="ADAL" clId="{0AC7AF0B-6D0A-9E42-9DF3-2876C57B9D66}" dt="2022-06-29T01:26:27.534" v="1167" actId="478"/>
          <ac:grpSpMkLst>
            <pc:docMk/>
            <pc:sldMk cId="0" sldId="278"/>
            <ac:grpSpMk id="4" creationId="{CD8AD841-D096-644C-879A-936F33A7FA22}"/>
          </ac:grpSpMkLst>
        </pc:grpChg>
        <pc:grpChg chg="add mod">
          <ac:chgData name="Arthur Liu" userId="57266d67-1d41-4103-859a-8797e8098ce0" providerId="ADAL" clId="{0AC7AF0B-6D0A-9E42-9DF3-2876C57B9D66}" dt="2022-06-29T01:26:28.230" v="1168"/>
          <ac:grpSpMkLst>
            <pc:docMk/>
            <pc:sldMk cId="0" sldId="278"/>
            <ac:grpSpMk id="29" creationId="{29D79D7F-8935-AB48-A72D-E082828DD114}"/>
          </ac:grpSpMkLst>
        </pc:grp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31" creationId="{4B53DA7C-0AB0-114B-8DA8-A0D10AEAF6E1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1" creationId="{04F22F6F-DF70-0B4C-8EDE-33FEB65F8EBD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2" creationId="{7629AA84-EA89-F44D-A0D8-4271FDEA1C3D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3" creationId="{4853A4FD-9E64-4448-BDA0-36C8990A3F92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4" creationId="{C3021345-56C9-EC41-BAEF-9EB3C8781669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5" creationId="{8BA65461-B7A3-A54B-A388-659F57FEB9AA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6" creationId="{0330F8DC-5416-FA48-86D7-930B3B161A5A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7" creationId="{54455E5F-8351-7A46-909E-D38A1E82B689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8" creationId="{5FF862E2-E1B4-B646-A5A0-EB783725454A}"/>
          </ac:cxnSpMkLst>
        </pc:cxnChg>
        <pc:cxnChg chg="mod">
          <ac:chgData name="Arthur Liu" userId="57266d67-1d41-4103-859a-8797e8098ce0" providerId="ADAL" clId="{0AC7AF0B-6D0A-9E42-9DF3-2876C57B9D66}" dt="2022-06-29T01:26:28.230" v="1168"/>
          <ac:cxnSpMkLst>
            <pc:docMk/>
            <pc:sldMk cId="0" sldId="278"/>
            <ac:cxnSpMk id="49" creationId="{5B76157B-8C71-264A-9D65-3910B03AAF37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597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07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08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09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10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11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12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13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14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26:27.534" v="1167" actId="478"/>
          <ac:cxnSpMkLst>
            <pc:docMk/>
            <pc:sldMk cId="0" sldId="278"/>
            <ac:cxnSpMk id="110615" creationId="{00000000-0000-0000-0000-000000000000}"/>
          </ac:cxnSpMkLst>
        </pc:cxnChg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280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80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80"/>
            <ac:spMk id="4" creationId="{61964F73-0A2B-E44B-9A3A-82F98AEA6BF5}"/>
          </ac:spMkLst>
        </pc:spChg>
        <pc:spChg chg="mod">
          <ac:chgData name="Arthur Liu" userId="57266d67-1d41-4103-859a-8797e8098ce0" providerId="ADAL" clId="{0AC7AF0B-6D0A-9E42-9DF3-2876C57B9D66}" dt="2022-06-29T01:27:03.916" v="1196" actId="115"/>
          <ac:spMkLst>
            <pc:docMk/>
            <pc:sldMk cId="0" sldId="280"/>
            <ac:spMk id="11264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48.291" v="1075" actId="207"/>
          <ac:spMkLst>
            <pc:docMk/>
            <pc:sldMk cId="0" sldId="280"/>
            <ac:spMk id="11264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0:52.558" v="1071" actId="207"/>
          <ac:spMkLst>
            <pc:docMk/>
            <pc:sldMk cId="0" sldId="280"/>
            <ac:spMk id="11264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48.291" v="1075" actId="207"/>
          <ac:spMkLst>
            <pc:docMk/>
            <pc:sldMk cId="0" sldId="280"/>
            <ac:spMk id="11264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4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4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5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5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5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5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5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5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5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6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35.233" v="1073" actId="207"/>
          <ac:spMkLst>
            <pc:docMk/>
            <pc:sldMk cId="0" sldId="280"/>
            <ac:spMk id="11266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48.291" v="1075" actId="207"/>
          <ac:spMkLst>
            <pc:docMk/>
            <pc:sldMk cId="0" sldId="280"/>
            <ac:spMk id="11267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0:52.558" v="1071" actId="207"/>
          <ac:spMkLst>
            <pc:docMk/>
            <pc:sldMk cId="0" sldId="280"/>
            <ac:spMk id="11267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7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7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7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7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7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48.291" v="1075" actId="207"/>
          <ac:spMkLst>
            <pc:docMk/>
            <pc:sldMk cId="0" sldId="280"/>
            <ac:spMk id="11267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7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8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8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8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9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38.330" v="1074" actId="207"/>
          <ac:spMkLst>
            <pc:docMk/>
            <pc:sldMk cId="0" sldId="280"/>
            <ac:spMk id="11269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48.291" v="1075" actId="207"/>
          <ac:spMkLst>
            <pc:docMk/>
            <pc:sldMk cId="0" sldId="280"/>
            <ac:spMk id="11269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0:52.558" v="1071" actId="207"/>
          <ac:spMkLst>
            <pc:docMk/>
            <pc:sldMk cId="0" sldId="280"/>
            <ac:spMk id="11269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69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0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48.291" v="1075" actId="207"/>
          <ac:spMkLst>
            <pc:docMk/>
            <pc:sldMk cId="0" sldId="280"/>
            <ac:spMk id="11270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0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0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0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0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0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0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0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07.758" v="1072" actId="207"/>
          <ac:spMkLst>
            <pc:docMk/>
            <pc:sldMk cId="0" sldId="280"/>
            <ac:spMk id="11271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21:48.291" v="1075" actId="207"/>
          <ac:spMkLst>
            <pc:docMk/>
            <pc:sldMk cId="0" sldId="280"/>
            <ac:spMk id="112720" creationId="{00000000-0000-0000-0000-000000000000}"/>
          </ac:spMkLst>
        </pc:spChg>
      </pc:sldChg>
      <pc:sldChg chg="add del modTransition">
        <pc:chgData name="Arthur Liu" userId="57266d67-1d41-4103-859a-8797e8098ce0" providerId="ADAL" clId="{0AC7AF0B-6D0A-9E42-9DF3-2876C57B9D66}" dt="2022-06-28T21:45:58.091" v="108"/>
        <pc:sldMkLst>
          <pc:docMk/>
          <pc:sldMk cId="0" sldId="282"/>
        </pc:sldMkLst>
      </pc:sldChg>
      <pc:sldChg chg="addSp delSp modSp add del mod modNotesTx">
        <pc:chgData name="Arthur Liu" userId="57266d67-1d41-4103-859a-8797e8098ce0" providerId="ADAL" clId="{0AC7AF0B-6D0A-9E42-9DF3-2876C57B9D66}" dt="2022-06-29T02:26:00.154" v="2397" actId="478"/>
        <pc:sldMkLst>
          <pc:docMk/>
          <pc:sldMk cId="0" sldId="285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85"/>
            <ac:spMk id="3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9T01:30:16.722" v="1219" actId="478"/>
          <ac:spMkLst>
            <pc:docMk/>
            <pc:sldMk cId="0" sldId="285"/>
            <ac:spMk id="5" creationId="{86981D84-6414-1148-8B21-7EF41D53C44D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85"/>
            <ac:spMk id="6" creationId="{58BF5045-387F-E541-8F42-87EDEDA151DA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27" creationId="{517B00E9-1208-3E4D-8809-B7388C4E7D5A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28" creationId="{AD983A75-0E10-7A44-B26F-8B1561F76AA7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29" creationId="{F466FE9C-084F-D247-95B2-1E15EDC9F682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30" creationId="{4DF43FBC-9C9E-984C-9352-171A4274587B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31" creationId="{A0A81AC2-27CC-C34D-97BA-506D12F19AA2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32" creationId="{FBB0A167-0341-E544-A9EB-4C593F3E7CCE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38" creationId="{217F5B68-FBDC-B24E-A064-FE953C2FDE5A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40" creationId="{7C8F0EB8-273A-2144-BCA3-8CF68807328B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42" creationId="{4B2814FF-C730-1A44-A2F5-8D0DC86F8E6A}"/>
          </ac:spMkLst>
        </pc:spChg>
        <pc:spChg chg="add del mod">
          <ac:chgData name="Arthur Liu" userId="57266d67-1d41-4103-859a-8797e8098ce0" providerId="ADAL" clId="{0AC7AF0B-6D0A-9E42-9DF3-2876C57B9D66}" dt="2022-06-29T01:30:38.865" v="1225" actId="478"/>
          <ac:spMkLst>
            <pc:docMk/>
            <pc:sldMk cId="0" sldId="285"/>
            <ac:spMk id="44" creationId="{21030010-4049-4344-87A6-A2ADB72AB44E}"/>
          </ac:spMkLst>
        </pc:spChg>
        <pc:spChg chg="add del mod">
          <ac:chgData name="Arthur Liu" userId="57266d67-1d41-4103-859a-8797e8098ce0" providerId="ADAL" clId="{0AC7AF0B-6D0A-9E42-9DF3-2876C57B9D66}" dt="2022-06-29T01:30:10.138" v="1216" actId="478"/>
          <ac:spMkLst>
            <pc:docMk/>
            <pc:sldMk cId="0" sldId="285"/>
            <ac:spMk id="46" creationId="{CF3D9DD6-F429-794C-96FD-52861F4F36A8}"/>
          </ac:spMkLst>
        </pc:spChg>
        <pc:spChg chg="add del mod">
          <ac:chgData name="Arthur Liu" userId="57266d67-1d41-4103-859a-8797e8098ce0" providerId="ADAL" clId="{0AC7AF0B-6D0A-9E42-9DF3-2876C57B9D66}" dt="2022-06-29T02:26:00.154" v="2397" actId="478"/>
          <ac:spMkLst>
            <pc:docMk/>
            <pc:sldMk cId="0" sldId="285"/>
            <ac:spMk id="49" creationId="{5F99676B-4804-D147-8A84-BBF9524794F3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51" creationId="{9E9688D9-0E4C-004B-BE1B-5002709459E9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52" creationId="{EC0EFE07-86E8-024A-B1F8-2AC2FC4DFE4C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53" creationId="{F13615E2-AFCC-BB49-B780-D23446B88949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54" creationId="{175150C1-CF3B-7944-8706-304DFA0724AC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55" creationId="{82A2C035-94D6-DE49-9A97-F0831287314F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56" creationId="{729C6D7B-F9AE-D849-85D0-2EFA9FED03FD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62" creationId="{D59F1398-0462-2445-AE7C-1DD3E5CD6A67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64" creationId="{5322C298-88BC-1943-98D8-8753FC724286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66" creationId="{8C4E3461-631D-DE41-87AF-39B84FCE8956}"/>
          </ac:spMkLst>
        </pc:spChg>
        <pc:spChg chg="mod">
          <ac:chgData name="Arthur Liu" userId="57266d67-1d41-4103-859a-8797e8098ce0" providerId="ADAL" clId="{0AC7AF0B-6D0A-9E42-9DF3-2876C57B9D66}" dt="2022-06-29T01:32:50.072" v="1238" actId="208"/>
          <ac:spMkLst>
            <pc:docMk/>
            <pc:sldMk cId="0" sldId="285"/>
            <ac:spMk id="68" creationId="{27F5B2A9-C44B-FB43-AC0F-2B30E8E63268}"/>
          </ac:spMkLst>
        </pc:spChg>
        <pc:spChg chg="add mod">
          <ac:chgData name="Arthur Liu" userId="57266d67-1d41-4103-859a-8797e8098ce0" providerId="ADAL" clId="{0AC7AF0B-6D0A-9E42-9DF3-2876C57B9D66}" dt="2022-06-29T02:25:57.522" v="2396"/>
          <ac:spMkLst>
            <pc:docMk/>
            <pc:sldMk cId="0" sldId="285"/>
            <ac:spMk id="71" creationId="{3AC07E87-1E3B-7344-819E-79D704D38AAB}"/>
          </ac:spMkLst>
        </pc:spChg>
        <pc:spChg chg="add mod">
          <ac:chgData name="Arthur Liu" userId="57266d67-1d41-4103-859a-8797e8098ce0" providerId="ADAL" clId="{0AC7AF0B-6D0A-9E42-9DF3-2876C57B9D66}" dt="2022-06-29T02:25:51.715" v="2393"/>
          <ac:spMkLst>
            <pc:docMk/>
            <pc:sldMk cId="0" sldId="285"/>
            <ac:spMk id="72" creationId="{8DC8D94D-5318-8946-A1E3-D920548B8D57}"/>
          </ac:spMkLst>
        </pc:spChg>
        <pc:spChg chg="del mod">
          <ac:chgData name="Arthur Liu" userId="57266d67-1d41-4103-859a-8797e8098ce0" providerId="ADAL" clId="{0AC7AF0B-6D0A-9E42-9DF3-2876C57B9D66}" dt="2022-06-29T01:30:14.491" v="1217" actId="478"/>
          <ac:spMkLst>
            <pc:docMk/>
            <pc:sldMk cId="0" sldId="285"/>
            <ac:spMk id="12290" creationId="{00000000-0000-0000-0000-000000000000}"/>
          </ac:spMkLst>
        </pc:spChg>
        <pc:spChg chg="del mod">
          <ac:chgData name="Arthur Liu" userId="57266d67-1d41-4103-859a-8797e8098ce0" providerId="ADAL" clId="{0AC7AF0B-6D0A-9E42-9DF3-2876C57B9D66}" dt="2022-06-29T02:25:56.170" v="2395" actId="478"/>
          <ac:spMkLst>
            <pc:docMk/>
            <pc:sldMk cId="0" sldId="285"/>
            <ac:spMk id="12291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292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293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294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295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296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297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303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305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307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29:32.170" v="1202" actId="478"/>
          <ac:spMkLst>
            <pc:docMk/>
            <pc:sldMk cId="0" sldId="285"/>
            <ac:spMk id="12309" creationId="{00000000-0000-0000-0000-000000000000}"/>
          </ac:spMkLst>
        </pc:spChg>
        <pc:grpChg chg="add mod">
          <ac:chgData name="Arthur Liu" userId="57266d67-1d41-4103-859a-8797e8098ce0" providerId="ADAL" clId="{0AC7AF0B-6D0A-9E42-9DF3-2876C57B9D66}" dt="2022-06-29T01:30:39.019" v="1226"/>
          <ac:grpSpMkLst>
            <pc:docMk/>
            <pc:sldMk cId="0" sldId="285"/>
            <ac:grpSpMk id="50" creationId="{F84DFA49-80AF-8F48-9C46-A3C7168CD53E}"/>
          </ac:grpSpMkLst>
        </pc:grp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33" creationId="{9449DD4E-7119-B147-88E2-540952624273}"/>
          </ac:cxnSpMkLst>
        </pc:cxn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34" creationId="{DD724D0D-DA56-0042-9DD0-C3ACECC7C6B2}"/>
          </ac:cxnSpMkLst>
        </pc:cxn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35" creationId="{78A1E8EE-234E-BE47-86C9-1EA716F06113}"/>
          </ac:cxnSpMkLst>
        </pc:cxn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36" creationId="{D7E9A64D-1F46-9E4C-9FAE-205517DDCC68}"/>
          </ac:cxnSpMkLst>
        </pc:cxn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37" creationId="{9E224545-7426-3144-94D6-E408FFDD2E4B}"/>
          </ac:cxnSpMkLst>
        </pc:cxn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39" creationId="{6FFF898D-0A56-3342-8583-C4BB4D79BF02}"/>
          </ac:cxnSpMkLst>
        </pc:cxn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41" creationId="{27EEED26-C0D4-DA43-8F4F-EF32342DB5F5}"/>
          </ac:cxnSpMkLst>
        </pc:cxn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43" creationId="{42BB1922-5CE5-B24C-8B59-7BCD06397BE9}"/>
          </ac:cxnSpMkLst>
        </pc:cxnChg>
        <pc:cxnChg chg="add del mod">
          <ac:chgData name="Arthur Liu" userId="57266d67-1d41-4103-859a-8797e8098ce0" providerId="ADAL" clId="{0AC7AF0B-6D0A-9E42-9DF3-2876C57B9D66}" dt="2022-06-29T01:30:38.865" v="1225" actId="478"/>
          <ac:cxnSpMkLst>
            <pc:docMk/>
            <pc:sldMk cId="0" sldId="285"/>
            <ac:cxnSpMk id="45" creationId="{D23AF715-3FF8-7F42-AA05-057E0916F1AC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57" creationId="{279856F4-F06C-BF44-8377-ECA4B12C3ED2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58" creationId="{4CAA3D87-9C45-7549-A24E-EE761FEC421E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59" creationId="{7C3D41D2-137C-374D-87B2-4C059A005F54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60" creationId="{8BB82706-A702-3646-80C9-799A78B37C3D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61" creationId="{DBFB7BB4-C6EC-5A49-8CF2-6E313792EBFE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63" creationId="{7C4C1FDB-484B-2C4E-95A6-1E48C211736F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65" creationId="{EE27344F-C023-7B43-BE4B-BE45309FC498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67" creationId="{AAB828A9-CFDF-F144-82BB-B93C4FC9ED0A}"/>
          </ac:cxnSpMkLst>
        </pc:cxnChg>
        <pc:cxnChg chg="mod">
          <ac:chgData name="Arthur Liu" userId="57266d67-1d41-4103-859a-8797e8098ce0" providerId="ADAL" clId="{0AC7AF0B-6D0A-9E42-9DF3-2876C57B9D66}" dt="2022-06-29T01:32:50.072" v="1238" actId="208"/>
          <ac:cxnSpMkLst>
            <pc:docMk/>
            <pc:sldMk cId="0" sldId="285"/>
            <ac:cxnSpMk id="69" creationId="{1917C53A-0216-6645-BE15-539D302F4B5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298" creationId="{00000000-0000-0000-0000-00000000000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299" creationId="{00000000-0000-0000-0000-00000000000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300" creationId="{00000000-0000-0000-0000-00000000000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301" creationId="{00000000-0000-0000-0000-00000000000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302" creationId="{00000000-0000-0000-0000-00000000000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304" creationId="{00000000-0000-0000-0000-00000000000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306" creationId="{00000000-0000-0000-0000-00000000000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308" creationId="{00000000-0000-0000-0000-000000000000}"/>
          </ac:cxnSpMkLst>
        </pc:cxnChg>
        <pc:cxnChg chg="del mod">
          <ac:chgData name="Arthur Liu" userId="57266d67-1d41-4103-859a-8797e8098ce0" providerId="ADAL" clId="{0AC7AF0B-6D0A-9E42-9DF3-2876C57B9D66}" dt="2022-06-29T01:29:32.170" v="1202" actId="478"/>
          <ac:cxnSpMkLst>
            <pc:docMk/>
            <pc:sldMk cId="0" sldId="285"/>
            <ac:cxnSpMk id="12310" creationId="{00000000-0000-0000-0000-000000000000}"/>
          </ac:cxnSpMkLst>
        </pc:cxnChg>
      </pc:sldChg>
      <pc:sldChg chg="addSp delSp modSp add mod modTransition modAnim modNotesTx">
        <pc:chgData name="Arthur Liu" userId="57266d67-1d41-4103-859a-8797e8098ce0" providerId="ADAL" clId="{0AC7AF0B-6D0A-9E42-9DF3-2876C57B9D66}" dt="2022-06-29T06:50:58.009" v="4242" actId="20577"/>
        <pc:sldMkLst>
          <pc:docMk/>
          <pc:sldMk cId="0" sldId="288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88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88"/>
            <ac:spMk id="3" creationId="{9272AE80-D0B7-F342-A50A-B70FD2F9694A}"/>
          </ac:spMkLst>
        </pc:spChg>
        <pc:spChg chg="mod">
          <ac:chgData name="Arthur Liu" userId="57266d67-1d41-4103-859a-8797e8098ce0" providerId="ADAL" clId="{0AC7AF0B-6D0A-9E42-9DF3-2876C57B9D66}" dt="2022-06-29T06:50:19.084" v="4145" actId="14100"/>
          <ac:spMkLst>
            <pc:docMk/>
            <pc:sldMk cId="0" sldId="288"/>
            <ac:spMk id="40962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2290717003" sldId="289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290717003" sldId="289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290717003" sldId="289"/>
            <ac:spMk id="4" creationId="{E4066307-1668-1945-B736-64747BBC9BA9}"/>
          </ac:spMkLst>
        </pc:spChg>
        <pc:spChg chg="mod">
          <ac:chgData name="Arthur Liu" userId="57266d67-1d41-4103-859a-8797e8098ce0" providerId="ADAL" clId="{0AC7AF0B-6D0A-9E42-9DF3-2876C57B9D66}" dt="2022-06-29T01:48:43.735" v="1382" actId="1076"/>
          <ac:spMkLst>
            <pc:docMk/>
            <pc:sldMk cId="2290717003" sldId="289"/>
            <ac:spMk id="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48:46.655" v="1383" actId="1076"/>
          <ac:spMkLst>
            <pc:docMk/>
            <pc:sldMk cId="2290717003" sldId="289"/>
            <ac:spMk id="10" creationId="{00000000-0000-0000-0000-000000000000}"/>
          </ac:spMkLst>
        </pc:spChg>
      </pc:sldChg>
      <pc:sldChg chg="addSp delSp modSp add del modTransition">
        <pc:chgData name="Arthur Liu" userId="57266d67-1d41-4103-859a-8797e8098ce0" providerId="ADAL" clId="{0AC7AF0B-6D0A-9E42-9DF3-2876C57B9D66}" dt="2022-06-29T01:57:29.059" v="1617"/>
        <pc:sldMkLst>
          <pc:docMk/>
          <pc:sldMk cId="3707300284" sldId="290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707300284" sldId="290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707300284" sldId="290"/>
            <ac:spMk id="4" creationId="{387F3BDA-53E6-7044-8C4F-508DF7BA2FB6}"/>
          </ac:spMkLst>
        </pc:spChg>
      </pc:sldChg>
      <pc:sldChg chg="addSp delSp modSp add del mod modShow">
        <pc:chgData name="Arthur Liu" userId="57266d67-1d41-4103-859a-8797e8098ce0" providerId="ADAL" clId="{0AC7AF0B-6D0A-9E42-9DF3-2876C57B9D66}" dt="2022-06-29T01:57:29.059" v="1617"/>
        <pc:sldMkLst>
          <pc:docMk/>
          <pc:sldMk cId="4020736996" sldId="291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4020736996" sldId="291"/>
            <ac:spMk id="5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4020736996" sldId="291"/>
            <ac:spMk id="7" creationId="{D17708C7-9E83-C043-8FB7-966341C1A781}"/>
          </ac:spMkLst>
        </pc:spChg>
      </pc:sldChg>
      <pc:sldChg chg="addSp delSp modSp add del mod modShow">
        <pc:chgData name="Arthur Liu" userId="57266d67-1d41-4103-859a-8797e8098ce0" providerId="ADAL" clId="{0AC7AF0B-6D0A-9E42-9DF3-2876C57B9D66}" dt="2022-06-29T01:57:29.059" v="1617"/>
        <pc:sldMkLst>
          <pc:docMk/>
          <pc:sldMk cId="922764798" sldId="292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922764798" sldId="292"/>
            <ac:spMk id="5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922764798" sldId="292"/>
            <ac:spMk id="7" creationId="{AA1BB913-7724-3E4C-81E7-0A34A8F5B189}"/>
          </ac:spMkLst>
        </pc:spChg>
      </pc:sldChg>
      <pc:sldChg chg="addSp delSp modSp add del mod addAnim delAnim modAnim modNotesTx">
        <pc:chgData name="Arthur Liu" userId="57266d67-1d41-4103-859a-8797e8098ce0" providerId="ADAL" clId="{0AC7AF0B-6D0A-9E42-9DF3-2876C57B9D66}" dt="2022-06-29T06:05:49.071" v="2919" actId="20577"/>
        <pc:sldMkLst>
          <pc:docMk/>
          <pc:sldMk cId="1920575074" sldId="293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1920575074" sldId="293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1920575074" sldId="293"/>
            <ac:spMk id="4" creationId="{8154F9E3-6E0B-6549-B7E4-3CDD0C423D7C}"/>
          </ac:spMkLst>
        </pc:spChg>
        <pc:spChg chg="mod">
          <ac:chgData name="Arthur Liu" userId="57266d67-1d41-4103-859a-8797e8098ce0" providerId="ADAL" clId="{0AC7AF0B-6D0A-9E42-9DF3-2876C57B9D66}" dt="2022-06-29T06:05:10.278" v="2811" actId="313"/>
          <ac:spMkLst>
            <pc:docMk/>
            <pc:sldMk cId="1920575074" sldId="293"/>
            <ac:spMk id="12291" creationId="{00000000-0000-0000-0000-000000000000}"/>
          </ac:spMkLst>
        </pc:spChg>
        <pc:picChg chg="del">
          <ac:chgData name="Arthur Liu" userId="57266d67-1d41-4103-859a-8797e8098ce0" providerId="ADAL" clId="{0AC7AF0B-6D0A-9E42-9DF3-2876C57B9D66}" dt="2022-06-29T06:02:41.223" v="2705" actId="478"/>
          <ac:picMkLst>
            <pc:docMk/>
            <pc:sldMk cId="1920575074" sldId="293"/>
            <ac:picMk id="1026" creationId="{E4F59102-7548-403C-A073-730AD9E25324}"/>
          </ac:picMkLst>
        </pc:picChg>
      </pc:sldChg>
      <pc:sldChg chg="addSp delSp modSp add del mod modNotes">
        <pc:chgData name="Arthur Liu" userId="57266d67-1d41-4103-859a-8797e8098ce0" providerId="ADAL" clId="{0AC7AF0B-6D0A-9E42-9DF3-2876C57B9D66}" dt="2022-06-29T08:06:36.033" v="5025"/>
        <pc:sldMkLst>
          <pc:docMk/>
          <pc:sldMk cId="3551057276" sldId="294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551057276" sldId="294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551057276" sldId="294"/>
            <ac:spMk id="4" creationId="{2F8D6641-A902-B24E-9514-2D533B258BC4}"/>
          </ac:spMkLst>
        </pc:spChg>
        <pc:spChg chg="add mod">
          <ac:chgData name="Arthur Liu" userId="57266d67-1d41-4103-859a-8797e8098ce0" providerId="ADAL" clId="{0AC7AF0B-6D0A-9E42-9DF3-2876C57B9D66}" dt="2022-06-29T01:54:46.475" v="1602"/>
          <ac:spMkLst>
            <pc:docMk/>
            <pc:sldMk cId="3551057276" sldId="294"/>
            <ac:spMk id="35" creationId="{8A72F2CB-FC5A-FA40-8FC7-8111332ED84C}"/>
          </ac:spMkLst>
        </pc:spChg>
        <pc:spChg chg="del mod">
          <ac:chgData name="Arthur Liu" userId="57266d67-1d41-4103-859a-8797e8098ce0" providerId="ADAL" clId="{0AC7AF0B-6D0A-9E42-9DF3-2876C57B9D66}" dt="2022-06-29T01:54:46.294" v="1601" actId="478"/>
          <ac:spMkLst>
            <pc:docMk/>
            <pc:sldMk cId="3551057276" sldId="294"/>
            <ac:spMk id="47134" creationId="{00000000-0000-0000-0000-000000000000}"/>
          </ac:spMkLst>
        </pc:spChg>
      </pc:sldChg>
      <pc:sldChg chg="addSp delSp modSp add del mod modShow modNotes">
        <pc:chgData name="Arthur Liu" userId="57266d67-1d41-4103-859a-8797e8098ce0" providerId="ADAL" clId="{0AC7AF0B-6D0A-9E42-9DF3-2876C57B9D66}" dt="2022-06-29T08:06:36.033" v="5025"/>
        <pc:sldMkLst>
          <pc:docMk/>
          <pc:sldMk cId="2874104367" sldId="295"/>
        </pc:sldMkLst>
        <pc:spChg chg="add del">
          <ac:chgData name="Arthur Liu" userId="57266d67-1d41-4103-859a-8797e8098ce0" providerId="ADAL" clId="{0AC7AF0B-6D0A-9E42-9DF3-2876C57B9D66}" dt="2022-06-29T01:57:22.466" v="1616"/>
          <ac:spMkLst>
            <pc:docMk/>
            <pc:sldMk cId="2874104367" sldId="295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874104367" sldId="295"/>
            <ac:spMk id="4" creationId="{77B62FDE-13AE-4441-A8BB-658913D92310}"/>
          </ac:spMkLst>
        </pc:spChg>
        <pc:spChg chg="mod">
          <ac:chgData name="Arthur Liu" userId="57266d67-1d41-4103-859a-8797e8098ce0" providerId="ADAL" clId="{0AC7AF0B-6D0A-9E42-9DF3-2876C57B9D66}" dt="2022-06-29T01:55:14.157" v="1608" actId="1076"/>
          <ac:spMkLst>
            <pc:docMk/>
            <pc:sldMk cId="2874104367" sldId="295"/>
            <ac:spMk id="41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9T01:55:09.390" v="1606" actId="478"/>
          <ac:spMkLst>
            <pc:docMk/>
            <pc:sldMk cId="2874104367" sldId="295"/>
            <ac:spMk id="71" creationId="{3926AFD6-BC50-BD4C-A922-BD4EEEADDE22}"/>
          </ac:spMkLst>
        </pc:spChg>
        <pc:spChg chg="add mod">
          <ac:chgData name="Arthur Liu" userId="57266d67-1d41-4103-859a-8797e8098ce0" providerId="ADAL" clId="{0AC7AF0B-6D0A-9E42-9DF3-2876C57B9D66}" dt="2022-06-29T01:55:09.632" v="1607"/>
          <ac:spMkLst>
            <pc:docMk/>
            <pc:sldMk cId="2874104367" sldId="295"/>
            <ac:spMk id="72" creationId="{F848BDE5-6C54-064E-9E86-0E58F9172999}"/>
          </ac:spMkLst>
        </pc:spChg>
        <pc:spChg chg="del">
          <ac:chgData name="Arthur Liu" userId="57266d67-1d41-4103-859a-8797e8098ce0" providerId="ADAL" clId="{0AC7AF0B-6D0A-9E42-9DF3-2876C57B9D66}" dt="2022-06-28T22:10:02.712" v="562" actId="478"/>
          <ac:spMkLst>
            <pc:docMk/>
            <pc:sldMk cId="2874104367" sldId="295"/>
            <ac:spMk id="49182" creationId="{00000000-0000-0000-0000-000000000000}"/>
          </ac:spMkLst>
        </pc:spChg>
      </pc:sldChg>
      <pc:sldChg chg="addSp delSp modSp add del mod modShow modNotes">
        <pc:chgData name="Arthur Liu" userId="57266d67-1d41-4103-859a-8797e8098ce0" providerId="ADAL" clId="{0AC7AF0B-6D0A-9E42-9DF3-2876C57B9D66}" dt="2022-06-29T08:06:36.033" v="5025"/>
        <pc:sldMkLst>
          <pc:docMk/>
          <pc:sldMk cId="1128921481" sldId="296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1128921481" sldId="296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1128921481" sldId="296"/>
            <ac:spMk id="4" creationId="{1B0FCE9C-7616-2747-974E-7FD69C4443F1}"/>
          </ac:spMkLst>
        </pc:spChg>
        <pc:spChg chg="mod">
          <ac:chgData name="Arthur Liu" userId="57266d67-1d41-4103-859a-8797e8098ce0" providerId="ADAL" clId="{0AC7AF0B-6D0A-9E42-9DF3-2876C57B9D66}" dt="2022-06-28T23:39:53.070" v="918" actId="1076"/>
          <ac:spMkLst>
            <pc:docMk/>
            <pc:sldMk cId="1128921481" sldId="296"/>
            <ac:spMk id="3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3:39:53.070" v="918" actId="1076"/>
          <ac:spMkLst>
            <pc:docMk/>
            <pc:sldMk cId="1128921481" sldId="296"/>
            <ac:spMk id="47134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297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297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297"/>
            <ac:spMk id="3" creationId="{1F7A0466-AC83-DA4A-BAD5-8563E192129C}"/>
          </ac:spMkLst>
        </pc:spChg>
        <pc:spChg chg="del">
          <ac:chgData name="Arthur Liu" userId="57266d67-1d41-4103-859a-8797e8098ce0" providerId="ADAL" clId="{0AC7AF0B-6D0A-9E42-9DF3-2876C57B9D66}" dt="2022-06-29T01:39:06.455" v="1357" actId="478"/>
          <ac:spMkLst>
            <pc:docMk/>
            <pc:sldMk cId="0" sldId="297"/>
            <ac:spMk id="7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9T01:40:23.071" v="1376" actId="478"/>
          <ac:spMkLst>
            <pc:docMk/>
            <pc:sldMk cId="0" sldId="297"/>
            <ac:spMk id="8" creationId="{27CF55D0-4C7B-5E45-BF67-0D27F677A262}"/>
          </ac:spMkLst>
        </pc:spChg>
        <pc:spChg chg="add mod">
          <ac:chgData name="Arthur Liu" userId="57266d67-1d41-4103-859a-8797e8098ce0" providerId="ADAL" clId="{0AC7AF0B-6D0A-9E42-9DF3-2876C57B9D66}" dt="2022-06-29T01:40:25.437" v="1378" actId="1076"/>
          <ac:spMkLst>
            <pc:docMk/>
            <pc:sldMk cId="0" sldId="297"/>
            <ac:spMk id="9" creationId="{536C4E72-A2AA-8A47-A909-E01C3D90D573}"/>
          </ac:spMkLst>
        </pc:spChg>
        <pc:spChg chg="mod">
          <ac:chgData name="Arthur Liu" userId="57266d67-1d41-4103-859a-8797e8098ce0" providerId="ADAL" clId="{0AC7AF0B-6D0A-9E42-9DF3-2876C57B9D66}" dt="2022-06-29T01:38:58.963" v="1356" actId="14100"/>
          <ac:spMkLst>
            <pc:docMk/>
            <pc:sldMk cId="0" sldId="297"/>
            <ac:spMk id="59394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0AC7AF0B-6D0A-9E42-9DF3-2876C57B9D66}" dt="2022-06-29T02:01:51.129" v="1723" actId="20577"/>
        <pc:sldMkLst>
          <pc:docMk/>
          <pc:sldMk cId="980257572" sldId="298"/>
        </pc:sldMkLst>
        <pc:spChg chg="del mod">
          <ac:chgData name="Arthur Liu" userId="57266d67-1d41-4103-859a-8797e8098ce0" providerId="ADAL" clId="{0AC7AF0B-6D0A-9E42-9DF3-2876C57B9D66}" dt="2022-06-29T01:57:22.466" v="1616"/>
          <ac:spMkLst>
            <pc:docMk/>
            <pc:sldMk cId="980257572" sldId="298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980257572" sldId="298"/>
            <ac:spMk id="4" creationId="{BAAAB788-BE5D-4440-AF08-146102A6A5E4}"/>
          </ac:spMkLst>
        </pc:spChg>
        <pc:spChg chg="mod">
          <ac:chgData name="Arthur Liu" userId="57266d67-1d41-4103-859a-8797e8098ce0" providerId="ADAL" clId="{0AC7AF0B-6D0A-9E42-9DF3-2876C57B9D66}" dt="2022-06-29T02:01:25.688" v="1718" actId="207"/>
          <ac:spMkLst>
            <pc:docMk/>
            <pc:sldMk cId="980257572" sldId="298"/>
            <ac:spMk id="1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01:27.918" v="1719" actId="207"/>
          <ac:spMkLst>
            <pc:docMk/>
            <pc:sldMk cId="980257572" sldId="298"/>
            <ac:spMk id="7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01:51.129" v="1723" actId="20577"/>
          <ac:spMkLst>
            <pc:docMk/>
            <pc:sldMk cId="980257572" sldId="298"/>
            <ac:spMk id="14339" creationId="{00000000-0000-0000-0000-000000000000}"/>
          </ac:spMkLst>
        </pc:spChg>
        <pc:grpChg chg="mod">
          <ac:chgData name="Arthur Liu" userId="57266d67-1d41-4103-859a-8797e8098ce0" providerId="ADAL" clId="{0AC7AF0B-6D0A-9E42-9DF3-2876C57B9D66}" dt="2022-06-29T01:55:38.447" v="1609" actId="1076"/>
          <ac:grpSpMkLst>
            <pc:docMk/>
            <pc:sldMk cId="980257572" sldId="298"/>
            <ac:grpSpMk id="14343" creationId="{00000000-0000-0000-0000-000000000000}"/>
          </ac:grpSpMkLst>
        </pc:grpChg>
        <pc:grpChg chg="mod">
          <ac:chgData name="Arthur Liu" userId="57266d67-1d41-4103-859a-8797e8098ce0" providerId="ADAL" clId="{0AC7AF0B-6D0A-9E42-9DF3-2876C57B9D66}" dt="2022-06-29T01:55:38.447" v="1609" actId="1076"/>
          <ac:grpSpMkLst>
            <pc:docMk/>
            <pc:sldMk cId="980257572" sldId="298"/>
            <ac:grpSpMk id="14344" creationId="{00000000-0000-0000-0000-000000000000}"/>
          </ac:grpSpMkLst>
        </pc:grpChg>
      </pc:sldChg>
      <pc:sldChg chg="addSp delSp modSp add del mod modTransition modAnim modNotesTx">
        <pc:chgData name="Arthur Liu" userId="57266d67-1d41-4103-859a-8797e8098ce0" providerId="ADAL" clId="{0AC7AF0B-6D0A-9E42-9DF3-2876C57B9D66}" dt="2022-06-29T06:14:55.727" v="3164" actId="2696"/>
        <pc:sldMkLst>
          <pc:docMk/>
          <pc:sldMk cId="2172730227" sldId="299"/>
        </pc:sldMkLst>
        <pc:spChg chg="mod">
          <ac:chgData name="Arthur Liu" userId="57266d67-1d41-4103-859a-8797e8098ce0" providerId="ADAL" clId="{0AC7AF0B-6D0A-9E42-9DF3-2876C57B9D66}" dt="2022-06-29T02:18:49.914" v="2252" actId="114"/>
          <ac:spMkLst>
            <pc:docMk/>
            <pc:sldMk cId="2172730227" sldId="299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172730227" sldId="299"/>
            <ac:spMk id="4" creationId="{7F6FFD0B-41C3-1442-BC51-48BC6928F450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172730227" sldId="299"/>
            <ac:spMk id="8" creationId="{00000000-0000-0000-0000-000000000000}"/>
          </ac:spMkLst>
        </pc:spChg>
      </pc:sldChg>
      <pc:sldChg chg="addSp delSp modSp add del mod modNotesTx">
        <pc:chgData name="Arthur Liu" userId="57266d67-1d41-4103-859a-8797e8098ce0" providerId="ADAL" clId="{0AC7AF0B-6D0A-9E42-9DF3-2876C57B9D66}" dt="2022-06-29T01:59:31.273" v="1640" actId="2696"/>
        <pc:sldMkLst>
          <pc:docMk/>
          <pc:sldMk cId="3255028745" sldId="300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255028745" sldId="300"/>
            <ac:spMk id="3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3:43:33.044" v="975" actId="478"/>
          <ac:spMkLst>
            <pc:docMk/>
            <pc:sldMk cId="3255028745" sldId="300"/>
            <ac:spMk id="5" creationId="{E293E244-994A-2240-839D-9E6ACD07F901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255028745" sldId="300"/>
            <ac:spMk id="6" creationId="{ADF01D28-564B-4549-893B-9592706F4644}"/>
          </ac:spMkLst>
        </pc:spChg>
        <pc:spChg chg="add mod">
          <ac:chgData name="Arthur Liu" userId="57266d67-1d41-4103-859a-8797e8098ce0" providerId="ADAL" clId="{0AC7AF0B-6D0A-9E42-9DF3-2876C57B9D66}" dt="2022-06-29T01:59:15.665" v="1637" actId="20577"/>
          <ac:spMkLst>
            <pc:docMk/>
            <pc:sldMk cId="3255028745" sldId="300"/>
            <ac:spMk id="8" creationId="{41FEB3FA-107B-674C-AA9F-05386C237AC3}"/>
          </ac:spMkLst>
        </pc:spChg>
        <pc:spChg chg="del mod">
          <ac:chgData name="Arthur Liu" userId="57266d67-1d41-4103-859a-8797e8098ce0" providerId="ADAL" clId="{0AC7AF0B-6D0A-9E42-9DF3-2876C57B9D66}" dt="2022-06-28T23:43:31.125" v="973" actId="478"/>
          <ac:spMkLst>
            <pc:docMk/>
            <pc:sldMk cId="3255028745" sldId="300"/>
            <ac:spMk id="15363" creationId="{00000000-0000-0000-0000-000000000000}"/>
          </ac:spMkLst>
        </pc:spChg>
      </pc:sldChg>
      <pc:sldChg chg="addSp delSp modSp add del mod modAnim modNotesTx">
        <pc:chgData name="Arthur Liu" userId="57266d67-1d41-4103-859a-8797e8098ce0" providerId="ADAL" clId="{0AC7AF0B-6D0A-9E42-9DF3-2876C57B9D66}" dt="2022-06-29T06:16:36.672" v="3248"/>
        <pc:sldMkLst>
          <pc:docMk/>
          <pc:sldMk cId="2025644125" sldId="301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025644125" sldId="301"/>
            <ac:spMk id="4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2:15:57.566" v="572" actId="478"/>
          <ac:spMkLst>
            <pc:docMk/>
            <pc:sldMk cId="2025644125" sldId="301"/>
            <ac:spMk id="6" creationId="{374DD9A2-DEE5-5145-BB93-0E65E949CC80}"/>
          </ac:spMkLst>
        </pc:spChg>
        <pc:spChg chg="add del mod">
          <ac:chgData name="Arthur Liu" userId="57266d67-1d41-4103-859a-8797e8098ce0" providerId="ADAL" clId="{0AC7AF0B-6D0A-9E42-9DF3-2876C57B9D66}" dt="2022-06-28T22:16:15.133" v="577" actId="478"/>
          <ac:spMkLst>
            <pc:docMk/>
            <pc:sldMk cId="2025644125" sldId="301"/>
            <ac:spMk id="37" creationId="{E9F08088-F68E-7145-928D-9136BDA68643}"/>
          </ac:spMkLst>
        </pc:spChg>
        <pc:spChg chg="del">
          <ac:chgData name="Arthur Liu" userId="57266d67-1d41-4103-859a-8797e8098ce0" providerId="ADAL" clId="{0AC7AF0B-6D0A-9E42-9DF3-2876C57B9D66}" dt="2022-06-29T01:59:43.535" v="1643" actId="478"/>
          <ac:spMkLst>
            <pc:docMk/>
            <pc:sldMk cId="2025644125" sldId="301"/>
            <ac:spMk id="38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2:15:56.973" v="571"/>
          <ac:spMkLst>
            <pc:docMk/>
            <pc:sldMk cId="2025644125" sldId="301"/>
            <ac:spMk id="39" creationId="{94E508D6-94EA-4949-869C-77E07B383C3B}"/>
          </ac:spMkLst>
        </pc:spChg>
        <pc:spChg chg="add del mod">
          <ac:chgData name="Arthur Liu" userId="57266d67-1d41-4103-859a-8797e8098ce0" providerId="ADAL" clId="{0AC7AF0B-6D0A-9E42-9DF3-2876C57B9D66}" dt="2022-06-28T22:16:18.519" v="579" actId="478"/>
          <ac:spMkLst>
            <pc:docMk/>
            <pc:sldMk cId="2025644125" sldId="301"/>
            <ac:spMk id="40" creationId="{6A12F961-478E-0F48-B91B-CC1F515AE811}"/>
          </ac:spMkLst>
        </pc:spChg>
        <pc:spChg chg="add del mod">
          <ac:chgData name="Arthur Liu" userId="57266d67-1d41-4103-859a-8797e8098ce0" providerId="ADAL" clId="{0AC7AF0B-6D0A-9E42-9DF3-2876C57B9D66}" dt="2022-06-28T23:43:22.467" v="966" actId="478"/>
          <ac:spMkLst>
            <pc:docMk/>
            <pc:sldMk cId="2025644125" sldId="301"/>
            <ac:spMk id="42" creationId="{6E0CAF8A-4694-C94C-8781-F97428B7D726}"/>
          </ac:spMkLst>
        </pc:spChg>
        <pc:spChg chg="add del mod">
          <ac:chgData name="Arthur Liu" userId="57266d67-1d41-4103-859a-8797e8098ce0" providerId="ADAL" clId="{0AC7AF0B-6D0A-9E42-9DF3-2876C57B9D66}" dt="2022-06-28T23:43:28.065" v="972" actId="21"/>
          <ac:spMkLst>
            <pc:docMk/>
            <pc:sldMk cId="2025644125" sldId="301"/>
            <ac:spMk id="43" creationId="{D384C80E-D94D-4A4B-B758-ADDCD4FBDF7C}"/>
          </ac:spMkLst>
        </pc:spChg>
        <pc:spChg chg="add del mod">
          <ac:chgData name="Arthur Liu" userId="57266d67-1d41-4103-859a-8797e8098ce0" providerId="ADAL" clId="{0AC7AF0B-6D0A-9E42-9DF3-2876C57B9D66}" dt="2022-06-29T01:59:38.984" v="1642" actId="14100"/>
          <ac:spMkLst>
            <pc:docMk/>
            <pc:sldMk cId="2025644125" sldId="301"/>
            <ac:spMk id="44" creationId="{0B0568F1-2C4A-3E47-BF2D-BAA3A911AD26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025644125" sldId="301"/>
            <ac:spMk id="45" creationId="{85C9DD24-7B36-C647-8A23-F63F07ED69D4}"/>
          </ac:spMkLst>
        </pc:spChg>
        <pc:spChg chg="add del mod">
          <ac:chgData name="Arthur Liu" userId="57266d67-1d41-4103-859a-8797e8098ce0" providerId="ADAL" clId="{0AC7AF0B-6D0A-9E42-9DF3-2876C57B9D66}" dt="2022-06-28T23:43:27.908" v="971"/>
          <ac:spMkLst>
            <pc:docMk/>
            <pc:sldMk cId="2025644125" sldId="301"/>
            <ac:spMk id="47" creationId="{D3D13E88-F83C-2E40-8B71-B43DE200DD1F}"/>
          </ac:spMkLst>
        </pc:spChg>
        <pc:spChg chg="mod">
          <ac:chgData name="Arthur Liu" userId="57266d67-1d41-4103-859a-8797e8098ce0" providerId="ADAL" clId="{0AC7AF0B-6D0A-9E42-9DF3-2876C57B9D66}" dt="2022-06-29T06:16:36.672" v="3248"/>
          <ac:spMkLst>
            <pc:docMk/>
            <pc:sldMk cId="2025644125" sldId="301"/>
            <ac:spMk id="15362" creationId="{00000000-0000-0000-0000-000000000000}"/>
          </ac:spMkLst>
        </pc:spChg>
        <pc:spChg chg="add del">
          <ac:chgData name="Arthur Liu" userId="57266d67-1d41-4103-859a-8797e8098ce0" providerId="ADAL" clId="{0AC7AF0B-6D0A-9E42-9DF3-2876C57B9D66}" dt="2022-06-28T22:16:09.912" v="574" actId="478"/>
          <ac:spMkLst>
            <pc:docMk/>
            <pc:sldMk cId="2025644125" sldId="301"/>
            <ac:spMk id="15363" creationId="{00000000-0000-0000-0000-000000000000}"/>
          </ac:spMkLst>
        </pc:spChg>
        <pc:grpChg chg="del">
          <ac:chgData name="Arthur Liu" userId="57266d67-1d41-4103-859a-8797e8098ce0" providerId="ADAL" clId="{0AC7AF0B-6D0A-9E42-9DF3-2876C57B9D66}" dt="2022-06-29T01:59:34.056" v="1641" actId="478"/>
          <ac:grpSpMkLst>
            <pc:docMk/>
            <pc:sldMk cId="2025644125" sldId="301"/>
            <ac:grpSpMk id="2" creationId="{00000000-0000-0000-0000-000000000000}"/>
          </ac:grpSpMkLst>
        </pc:grpChg>
        <pc:grpChg chg="del">
          <ac:chgData name="Arthur Liu" userId="57266d67-1d41-4103-859a-8797e8098ce0" providerId="ADAL" clId="{0AC7AF0B-6D0A-9E42-9DF3-2876C57B9D66}" dt="2022-06-29T01:59:43.535" v="1643" actId="478"/>
          <ac:grpSpMkLst>
            <pc:docMk/>
            <pc:sldMk cId="2025644125" sldId="301"/>
            <ac:grpSpMk id="7" creationId="{00000000-0000-0000-0000-000000000000}"/>
          </ac:grpSpMkLst>
        </pc:grpChg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302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302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302"/>
            <ac:spMk id="3" creationId="{24310E24-9693-6A40-8487-6B093ADF0794}"/>
          </ac:spMkLst>
        </pc:spChg>
        <pc:spChg chg="mod">
          <ac:chgData name="Arthur Liu" userId="57266d67-1d41-4103-859a-8797e8098ce0" providerId="ADAL" clId="{0AC7AF0B-6D0A-9E42-9DF3-2876C57B9D66}" dt="2022-06-28T23:34:16.585" v="883" actId="27636"/>
          <ac:spMkLst>
            <pc:docMk/>
            <pc:sldMk cId="0" sldId="302"/>
            <ac:spMk id="67586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0AC7AF0B-6D0A-9E42-9DF3-2876C57B9D66}" dt="2022-06-29T06:26:10.799" v="3417" actId="20577"/>
        <pc:sldMkLst>
          <pc:docMk/>
          <pc:sldMk cId="295057416" sldId="303"/>
        </pc:sldMkLst>
        <pc:spChg chg="mod">
          <ac:chgData name="Arthur Liu" userId="57266d67-1d41-4103-859a-8797e8098ce0" providerId="ADAL" clId="{0AC7AF0B-6D0A-9E42-9DF3-2876C57B9D66}" dt="2022-06-29T06:26:10.799" v="3417" actId="20577"/>
          <ac:spMkLst>
            <pc:docMk/>
            <pc:sldMk cId="295057416" sldId="303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95057416" sldId="303"/>
            <ac:spMk id="4" creationId="{24F59DE2-5457-5F49-A1E4-856A3761E288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95057416" sldId="303"/>
            <ac:spMk id="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2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2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2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2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3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3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3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3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2:45.303" v="1237" actId="208"/>
          <ac:spMkLst>
            <pc:docMk/>
            <pc:sldMk cId="295057416" sldId="303"/>
            <ac:spMk id="41" creationId="{00000000-0000-0000-0000-000000000000}"/>
          </ac:spMkLst>
        </pc:spChg>
        <pc:cxnChg chg="mod">
          <ac:chgData name="Arthur Liu" userId="57266d67-1d41-4103-859a-8797e8098ce0" providerId="ADAL" clId="{0AC7AF0B-6D0A-9E42-9DF3-2876C57B9D66}" dt="2022-06-29T01:32:45.303" v="1237" actId="208"/>
          <ac:cxnSpMkLst>
            <pc:docMk/>
            <pc:sldMk cId="295057416" sldId="303"/>
            <ac:cxnSpMk id="32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2:45.303" v="1237" actId="208"/>
          <ac:cxnSpMkLst>
            <pc:docMk/>
            <pc:sldMk cId="295057416" sldId="303"/>
            <ac:cxnSpMk id="33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2:45.303" v="1237" actId="208"/>
          <ac:cxnSpMkLst>
            <pc:docMk/>
            <pc:sldMk cId="295057416" sldId="303"/>
            <ac:cxnSpMk id="34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2:45.303" v="1237" actId="208"/>
          <ac:cxnSpMkLst>
            <pc:docMk/>
            <pc:sldMk cId="295057416" sldId="303"/>
            <ac:cxnSpMk id="35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2:45.303" v="1237" actId="208"/>
          <ac:cxnSpMkLst>
            <pc:docMk/>
            <pc:sldMk cId="295057416" sldId="303"/>
            <ac:cxnSpMk id="36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2:45.303" v="1237" actId="208"/>
          <ac:cxnSpMkLst>
            <pc:docMk/>
            <pc:sldMk cId="295057416" sldId="303"/>
            <ac:cxnSpMk id="38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2:45.303" v="1237" actId="208"/>
          <ac:cxnSpMkLst>
            <pc:docMk/>
            <pc:sldMk cId="295057416" sldId="303"/>
            <ac:cxnSpMk id="40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2:45.303" v="1237" actId="208"/>
          <ac:cxnSpMkLst>
            <pc:docMk/>
            <pc:sldMk cId="295057416" sldId="303"/>
            <ac:cxnSpMk id="42" creationId="{00000000-0000-0000-0000-000000000000}"/>
          </ac:cxnSpMkLst>
        </pc:cxnChg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2774588901" sldId="304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774588901" sldId="304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774588901" sldId="304"/>
            <ac:spMk id="4" creationId="{5DC7DC80-A7CE-8C46-BF76-1DB4369D623A}"/>
          </ac:spMkLst>
        </pc:spChg>
        <pc:spChg chg="mod">
          <ac:chgData name="Arthur Liu" userId="57266d67-1d41-4103-859a-8797e8098ce0" providerId="ADAL" clId="{0AC7AF0B-6D0A-9E42-9DF3-2876C57B9D66}" dt="2022-06-29T01:35:05.398" v="1241" actId="207"/>
          <ac:spMkLst>
            <pc:docMk/>
            <pc:sldMk cId="2774588901" sldId="304"/>
            <ac:spMk id="18436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0AC7AF0B-6D0A-9E42-9DF3-2876C57B9D66}" dt="2022-06-29T01:57:29.059" v="1617"/>
        <pc:sldMkLst>
          <pc:docMk/>
          <pc:sldMk cId="580114003" sldId="305"/>
        </pc:sldMkLst>
        <pc:spChg chg="mod">
          <ac:chgData name="Arthur Liu" userId="57266d67-1d41-4103-859a-8797e8098ce0" providerId="ADAL" clId="{0AC7AF0B-6D0A-9E42-9DF3-2876C57B9D66}" dt="2022-06-29T01:22:38.045" v="1082" actId="14100"/>
          <ac:spMkLst>
            <pc:docMk/>
            <pc:sldMk cId="580114003" sldId="305"/>
            <ac:spMk id="3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580114003" sldId="305"/>
            <ac:spMk id="5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580114003" sldId="305"/>
            <ac:spMk id="9" creationId="{22DF9773-388B-F842-8995-DA6524D95CFC}"/>
          </ac:spMkLst>
        </pc:spChg>
        <pc:inkChg chg="add">
          <ac:chgData name="Arthur Liu" userId="57266d67-1d41-4103-859a-8797e8098ce0" providerId="ADAL" clId="{0AC7AF0B-6D0A-9E42-9DF3-2876C57B9D66}" dt="2022-06-29T01:22:42.716" v="1083" actId="9405"/>
          <ac:inkMkLst>
            <pc:docMk/>
            <pc:sldMk cId="580114003" sldId="305"/>
            <ac:inkMk id="6" creationId="{0A9D5FCA-E072-9A42-8014-238C74E95390}"/>
          </ac:inkMkLst>
        </pc:inkChg>
        <pc:inkChg chg="add">
          <ac:chgData name="Arthur Liu" userId="57266d67-1d41-4103-859a-8797e8098ce0" providerId="ADAL" clId="{0AC7AF0B-6D0A-9E42-9DF3-2876C57B9D66}" dt="2022-06-29T01:22:42.961" v="1084" actId="9405"/>
          <ac:inkMkLst>
            <pc:docMk/>
            <pc:sldMk cId="580114003" sldId="305"/>
            <ac:inkMk id="7" creationId="{EC524B0E-5EB1-924C-B654-CBC0FD58BC9B}"/>
          </ac:inkMkLst>
        </pc:inkChg>
        <pc:inkChg chg="add">
          <ac:chgData name="Arthur Liu" userId="57266d67-1d41-4103-859a-8797e8098ce0" providerId="ADAL" clId="{0AC7AF0B-6D0A-9E42-9DF3-2876C57B9D66}" dt="2022-06-29T01:22:43.463" v="1085" actId="9405"/>
          <ac:inkMkLst>
            <pc:docMk/>
            <pc:sldMk cId="580114003" sldId="305"/>
            <ac:inkMk id="8" creationId="{B06454D5-498B-2C40-840D-D868427236AE}"/>
          </ac:inkMkLst>
        </pc:inkChg>
      </pc:sldChg>
      <pc:sldChg chg="addSp delSp modSp add mod modTransition">
        <pc:chgData name="Arthur Liu" userId="57266d67-1d41-4103-859a-8797e8098ce0" providerId="ADAL" clId="{0AC7AF0B-6D0A-9E42-9DF3-2876C57B9D66}" dt="2022-06-29T02:27:55.297" v="2420" actId="164"/>
        <pc:sldMkLst>
          <pc:docMk/>
          <pc:sldMk cId="0" sldId="306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306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2:27:53.372" v="2415" actId="1076"/>
          <ac:spMkLst>
            <pc:docMk/>
            <pc:sldMk cId="0" sldId="306"/>
            <ac:spMk id="3" creationId="{97CB4476-50F0-464D-BC23-B8489E4380FD}"/>
          </ac:spMkLst>
        </pc:spChg>
        <pc:spChg chg="add del mod">
          <ac:chgData name="Arthur Liu" userId="57266d67-1d41-4103-859a-8797e8098ce0" providerId="ADAL" clId="{0AC7AF0B-6D0A-9E42-9DF3-2876C57B9D66}" dt="2022-06-29T02:27:27.800" v="2408"/>
          <ac:spMkLst>
            <pc:docMk/>
            <pc:sldMk cId="0" sldId="306"/>
            <ac:spMk id="22" creationId="{DE99FDCB-57B2-9644-BD3F-82B6D0BA6818}"/>
          </ac:spMkLst>
        </pc:spChg>
        <pc:spChg chg="mod">
          <ac:chgData name="Arthur Liu" userId="57266d67-1d41-4103-859a-8797e8098ce0" providerId="ADAL" clId="{0AC7AF0B-6D0A-9E42-9DF3-2876C57B9D66}" dt="2022-06-28T21:51:00.705" v="130" actId="27636"/>
          <ac:spMkLst>
            <pc:docMk/>
            <pc:sldMk cId="0" sldId="306"/>
            <ac:spMk id="3379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5.297" v="2420" actId="164"/>
          <ac:spMkLst>
            <pc:docMk/>
            <pc:sldMk cId="0" sldId="306"/>
            <ac:spMk id="3382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5.297" v="2420" actId="164"/>
          <ac:spMkLst>
            <pc:docMk/>
            <pc:sldMk cId="0" sldId="306"/>
            <ac:spMk id="3382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5.297" v="2420" actId="164"/>
          <ac:spMkLst>
            <pc:docMk/>
            <pc:sldMk cId="0" sldId="306"/>
            <ac:spMk id="3382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5.297" v="2420" actId="164"/>
          <ac:spMkLst>
            <pc:docMk/>
            <pc:sldMk cId="0" sldId="306"/>
            <ac:spMk id="3382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5.297" v="2420" actId="164"/>
          <ac:spMkLst>
            <pc:docMk/>
            <pc:sldMk cId="0" sldId="306"/>
            <ac:spMk id="3382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5.297" v="2420" actId="164"/>
          <ac:spMkLst>
            <pc:docMk/>
            <pc:sldMk cId="0" sldId="306"/>
            <ac:spMk id="3382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5.297" v="2420" actId="164"/>
          <ac:spMkLst>
            <pc:docMk/>
            <pc:sldMk cId="0" sldId="306"/>
            <ac:spMk id="33834" creationId="{00000000-0000-0000-0000-000000000000}"/>
          </ac:spMkLst>
        </pc:spChg>
        <pc:grpChg chg="add mod">
          <ac:chgData name="Arthur Liu" userId="57266d67-1d41-4103-859a-8797e8098ce0" providerId="ADAL" clId="{0AC7AF0B-6D0A-9E42-9DF3-2876C57B9D66}" dt="2022-06-29T02:27:55.297" v="2420" actId="164"/>
          <ac:grpSpMkLst>
            <pc:docMk/>
            <pc:sldMk cId="0" sldId="306"/>
            <ac:grpSpMk id="4" creationId="{5E09888C-EE47-4C43-8D4D-28C1A09C06FB}"/>
          </ac:grpSpMkLst>
        </pc:grpChg>
        <pc:graphicFrameChg chg="add del mod">
          <ac:chgData name="Arthur Liu" userId="57266d67-1d41-4103-859a-8797e8098ce0" providerId="ADAL" clId="{0AC7AF0B-6D0A-9E42-9DF3-2876C57B9D66}" dt="2022-06-29T02:27:27.800" v="2408"/>
          <ac:graphicFrameMkLst>
            <pc:docMk/>
            <pc:sldMk cId="0" sldId="306"/>
            <ac:graphicFrameMk id="23" creationId="{C4F5FBEB-B2DF-A04D-9765-1B0F70FB40DE}"/>
          </ac:graphicFrameMkLst>
        </pc:graphicFrameChg>
        <pc:cxnChg chg="mod">
          <ac:chgData name="Arthur Liu" userId="57266d67-1d41-4103-859a-8797e8098ce0" providerId="ADAL" clId="{0AC7AF0B-6D0A-9E42-9DF3-2876C57B9D66}" dt="2022-06-29T02:27:55.297" v="2420" actId="164"/>
          <ac:cxnSpMkLst>
            <pc:docMk/>
            <pc:sldMk cId="0" sldId="306"/>
            <ac:cxnSpMk id="33829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5.297" v="2420" actId="164"/>
          <ac:cxnSpMkLst>
            <pc:docMk/>
            <pc:sldMk cId="0" sldId="306"/>
            <ac:cxnSpMk id="33830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5.297" v="2420" actId="164"/>
          <ac:cxnSpMkLst>
            <pc:docMk/>
            <pc:sldMk cId="0" sldId="306"/>
            <ac:cxnSpMk id="33831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5.297" v="2420" actId="164"/>
          <ac:cxnSpMkLst>
            <pc:docMk/>
            <pc:sldMk cId="0" sldId="306"/>
            <ac:cxnSpMk id="33832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5.297" v="2420" actId="164"/>
          <ac:cxnSpMkLst>
            <pc:docMk/>
            <pc:sldMk cId="0" sldId="306"/>
            <ac:cxnSpMk id="33833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5.297" v="2420" actId="164"/>
          <ac:cxnSpMkLst>
            <pc:docMk/>
            <pc:sldMk cId="0" sldId="306"/>
            <ac:cxnSpMk id="33835" creationId="{00000000-0000-0000-0000-000000000000}"/>
          </ac:cxnSpMkLst>
        </pc:cxnChg>
      </pc:sldChg>
      <pc:sldChg chg="addSp delSp modSp add del mod modTransition modShow">
        <pc:chgData name="Arthur Liu" userId="57266d67-1d41-4103-859a-8797e8098ce0" providerId="ADAL" clId="{0AC7AF0B-6D0A-9E42-9DF3-2876C57B9D66}" dt="2022-06-29T01:57:29.059" v="1617"/>
        <pc:sldMkLst>
          <pc:docMk/>
          <pc:sldMk cId="4286848073" sldId="307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4286848073" sldId="307"/>
            <ac:spMk id="4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4286848073" sldId="307"/>
            <ac:spMk id="5" creationId="{A0E50025-E5A5-D445-BAD5-E08B1FBDB9BE}"/>
          </ac:spMkLst>
        </pc:spChg>
        <pc:spChg chg="mod">
          <ac:chgData name="Arthur Liu" userId="57266d67-1d41-4103-859a-8797e8098ce0" providerId="ADAL" clId="{0AC7AF0B-6D0A-9E42-9DF3-2876C57B9D66}" dt="2022-06-29T01:24:06.854" v="1144" actId="20577"/>
          <ac:spMkLst>
            <pc:docMk/>
            <pc:sldMk cId="4286848073" sldId="307"/>
            <ac:spMk id="12" creationId="{00000000-0000-0000-0000-000000000000}"/>
          </ac:spMkLst>
        </pc:spChg>
      </pc:sldChg>
      <pc:sldChg chg="addSp delSp modSp add del mod modTransition modNotesTx">
        <pc:chgData name="Arthur Liu" userId="57266d67-1d41-4103-859a-8797e8098ce0" providerId="ADAL" clId="{0AC7AF0B-6D0A-9E42-9DF3-2876C57B9D66}" dt="2022-06-29T02:18:41.972" v="2249" actId="115"/>
        <pc:sldMkLst>
          <pc:docMk/>
          <pc:sldMk cId="2858910197" sldId="308"/>
        </pc:sldMkLst>
        <pc:spChg chg="mod">
          <ac:chgData name="Arthur Liu" userId="57266d67-1d41-4103-859a-8797e8098ce0" providerId="ADAL" clId="{0AC7AF0B-6D0A-9E42-9DF3-2876C57B9D66}" dt="2022-06-29T02:18:41.972" v="2249" actId="115"/>
          <ac:spMkLst>
            <pc:docMk/>
            <pc:sldMk cId="2858910197" sldId="308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858910197" sldId="308"/>
            <ac:spMk id="4" creationId="{B252ED4D-F74F-2348-A7DD-B5EB97A97DD3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858910197" sldId="308"/>
            <ac:spMk id="8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0AC7AF0B-6D0A-9E42-9DF3-2876C57B9D66}" dt="2022-06-29T06:37:14.057" v="3664" actId="729"/>
        <pc:sldMkLst>
          <pc:docMk/>
          <pc:sldMk cId="163376640" sldId="309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163376640" sldId="309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163376640" sldId="309"/>
            <ac:spMk id="4" creationId="{430D6928-E73C-A044-BAC0-B3C586DEBAA1}"/>
          </ac:spMkLst>
        </pc:spChg>
      </pc:sldChg>
      <pc:sldChg chg="addSp delSp modSp add del mod modTransition modNotesTx">
        <pc:chgData name="Arthur Liu" userId="57266d67-1d41-4103-859a-8797e8098ce0" providerId="ADAL" clId="{0AC7AF0B-6D0A-9E42-9DF3-2876C57B9D66}" dt="2022-06-29T01:57:29.059" v="1617"/>
        <pc:sldMkLst>
          <pc:docMk/>
          <pc:sldMk cId="2845242996" sldId="310"/>
        </pc:sldMkLst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845242996" sldId="310"/>
            <ac:spMk id="2" creationId="{B50D7B41-12D5-B74C-8361-B8B11B3CBE5B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845242996" sldId="310"/>
            <ac:spMk id="5" creationId="{00000000-0000-0000-0000-000000000000}"/>
          </ac:spMkLst>
        </pc:spChg>
        <pc:graphicFrameChg chg="mod modGraphic">
          <ac:chgData name="Arthur Liu" userId="57266d67-1d41-4103-859a-8797e8098ce0" providerId="ADAL" clId="{0AC7AF0B-6D0A-9E42-9DF3-2876C57B9D66}" dt="2022-06-28T22:00:48.708" v="255" actId="14100"/>
          <ac:graphicFrameMkLst>
            <pc:docMk/>
            <pc:sldMk cId="2845242996" sldId="310"/>
            <ac:graphicFrameMk id="6" creationId="{00000000-0000-0000-0000-000000000000}"/>
          </ac:graphicFrameMkLst>
        </pc:graphicFrameChg>
      </pc:sldChg>
      <pc:sldChg chg="addSp delSp modSp add del mod modTransition modNotesTx">
        <pc:chgData name="Arthur Liu" userId="57266d67-1d41-4103-859a-8797e8098ce0" providerId="ADAL" clId="{0AC7AF0B-6D0A-9E42-9DF3-2876C57B9D66}" dt="2022-06-29T06:07:38" v="2944" actId="20577"/>
        <pc:sldMkLst>
          <pc:docMk/>
          <pc:sldMk cId="2105291608" sldId="311"/>
        </pc:sldMkLst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105291608" sldId="311"/>
            <ac:spMk id="3" creationId="{40390931-86E9-AA4E-8B61-7EA99FD042E8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105291608" sldId="311"/>
            <ac:spMk id="5" creationId="{00000000-0000-0000-0000-000000000000}"/>
          </ac:spMkLst>
        </pc:spChg>
        <pc:spChg chg="del mod">
          <ac:chgData name="Arthur Liu" userId="57266d67-1d41-4103-859a-8797e8098ce0" providerId="ADAL" clId="{0AC7AF0B-6D0A-9E42-9DF3-2876C57B9D66}" dt="2022-06-29T01:55:06.018" v="1604" actId="21"/>
          <ac:spMkLst>
            <pc:docMk/>
            <pc:sldMk cId="2105291608" sldId="311"/>
            <ac:spMk id="7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3:40:28.348" v="929" actId="478"/>
          <ac:spMkLst>
            <pc:docMk/>
            <pc:sldMk cId="2105291608" sldId="311"/>
            <ac:spMk id="8" creationId="{00000000-0000-0000-0000-000000000000}"/>
          </ac:spMkLst>
        </pc:spChg>
        <pc:spChg chg="add del">
          <ac:chgData name="Arthur Liu" userId="57266d67-1d41-4103-859a-8797e8098ce0" providerId="ADAL" clId="{0AC7AF0B-6D0A-9E42-9DF3-2876C57B9D66}" dt="2022-06-28T23:40:10.843" v="922" actId="22"/>
          <ac:spMkLst>
            <pc:docMk/>
            <pc:sldMk cId="2105291608" sldId="311"/>
            <ac:spMk id="38" creationId="{B669166F-0C04-4147-8E8C-DC6EEB7AE0D6}"/>
          </ac:spMkLst>
        </pc:spChg>
        <pc:spChg chg="add mod">
          <ac:chgData name="Arthur Liu" userId="57266d67-1d41-4103-859a-8797e8098ce0" providerId="ADAL" clId="{0AC7AF0B-6D0A-9E42-9DF3-2876C57B9D66}" dt="2022-06-28T23:40:26.560" v="928"/>
          <ac:spMkLst>
            <pc:docMk/>
            <pc:sldMk cId="2105291608" sldId="311"/>
            <ac:spMk id="39" creationId="{2530D60C-A41B-E048-89A8-3C73D99E7A04}"/>
          </ac:spMkLst>
        </pc:spChg>
        <pc:spChg chg="add mod">
          <ac:chgData name="Arthur Liu" userId="57266d67-1d41-4103-859a-8797e8098ce0" providerId="ADAL" clId="{0AC7AF0B-6D0A-9E42-9DF3-2876C57B9D66}" dt="2022-06-29T01:55:07.434" v="1605"/>
          <ac:spMkLst>
            <pc:docMk/>
            <pc:sldMk cId="2105291608" sldId="311"/>
            <ac:spMk id="40" creationId="{F4EF413B-8928-5D47-98BC-909DE311E857}"/>
          </ac:spMkLst>
        </pc:spChg>
      </pc:sldChg>
      <pc:sldChg chg="add del modTransition">
        <pc:chgData name="Arthur Liu" userId="57266d67-1d41-4103-859a-8797e8098ce0" providerId="ADAL" clId="{0AC7AF0B-6D0A-9E42-9DF3-2876C57B9D66}" dt="2022-06-28T22:17:57.755" v="657" actId="2696"/>
        <pc:sldMkLst>
          <pc:docMk/>
          <pc:sldMk cId="2785742700" sldId="312"/>
        </pc:sldMkLst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143327268" sldId="313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143327268" sldId="313"/>
            <ac:spMk id="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19:39.039" v="1068" actId="207"/>
          <ac:spMkLst>
            <pc:docMk/>
            <pc:sldMk cId="143327268" sldId="313"/>
            <ac:spMk id="6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143327268" sldId="313"/>
            <ac:spMk id="7" creationId="{C04045F4-99C6-FA40-962E-1626AC72E00D}"/>
          </ac:spMkLst>
        </pc:spChg>
        <pc:inkChg chg="add">
          <ac:chgData name="Arthur Liu" userId="57266d67-1d41-4103-859a-8797e8098ce0" providerId="ADAL" clId="{0AC7AF0B-6D0A-9E42-9DF3-2876C57B9D66}" dt="2022-06-28T22:18:15.630" v="658" actId="9405"/>
          <ac:inkMkLst>
            <pc:docMk/>
            <pc:sldMk cId="143327268" sldId="313"/>
            <ac:inkMk id="3" creationId="{9D073D39-724D-CD42-BF02-0DAFB0AAF605}"/>
          </ac:inkMkLst>
        </pc:inkChg>
      </pc:sldChg>
      <pc:sldChg chg="addSp delSp modSp add del mod modTransition">
        <pc:chgData name="Arthur Liu" userId="57266d67-1d41-4103-859a-8797e8098ce0" providerId="ADAL" clId="{0AC7AF0B-6D0A-9E42-9DF3-2876C57B9D66}" dt="2022-06-29T01:23:56.630" v="1125" actId="2696"/>
        <pc:sldMkLst>
          <pc:docMk/>
          <pc:sldMk cId="3559719685" sldId="314"/>
        </pc:sldMkLst>
        <pc:spChg chg="add del mod">
          <ac:chgData name="Arthur Liu" userId="57266d67-1d41-4103-859a-8797e8098ce0" providerId="ADAL" clId="{0AC7AF0B-6D0A-9E42-9DF3-2876C57B9D66}" dt="2022-06-29T01:22:55.357" v="1088" actId="478"/>
          <ac:spMkLst>
            <pc:docMk/>
            <pc:sldMk cId="3559719685" sldId="314"/>
            <ac:spMk id="4" creationId="{C161D56A-3F29-6846-B593-84AC6207B2C8}"/>
          </ac:spMkLst>
        </pc:spChg>
        <pc:spChg chg="add del">
          <ac:chgData name="Arthur Liu" userId="57266d67-1d41-4103-859a-8797e8098ce0" providerId="ADAL" clId="{0AC7AF0B-6D0A-9E42-9DF3-2876C57B9D66}" dt="2022-06-29T01:22:55.357" v="1088" actId="478"/>
          <ac:spMkLst>
            <pc:docMk/>
            <pc:sldMk cId="3559719685" sldId="314"/>
            <ac:spMk id="47" creationId="{00000000-0000-0000-0000-000000000000}"/>
          </ac:spMkLst>
        </pc:spChg>
        <pc:inkChg chg="add del">
          <ac:chgData name="Arthur Liu" userId="57266d67-1d41-4103-859a-8797e8098ce0" providerId="ADAL" clId="{0AC7AF0B-6D0A-9E42-9DF3-2876C57B9D66}" dt="2022-06-29T01:22:57.068" v="1089" actId="9405"/>
          <ac:inkMkLst>
            <pc:docMk/>
            <pc:sldMk cId="3559719685" sldId="314"/>
            <ac:inkMk id="2" creationId="{5875EE0E-35F6-1F47-B1DD-5A6B4242941E}"/>
          </ac:inkMkLst>
        </pc:inkChg>
      </pc:sldChg>
      <pc:sldChg chg="addSp delSp modSp add del mod modNotesTx">
        <pc:chgData name="Arthur Liu" userId="57266d67-1d41-4103-859a-8797e8098ce0" providerId="ADAL" clId="{0AC7AF0B-6D0A-9E42-9DF3-2876C57B9D66}" dt="2022-06-29T06:15:08.311" v="3165" actId="20577"/>
        <pc:sldMkLst>
          <pc:docMk/>
          <pc:sldMk cId="3142337991" sldId="315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142337991" sldId="315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142337991" sldId="315"/>
            <ac:spMk id="5" creationId="{EA6B9058-B898-2E4E-807F-023CC7279D48}"/>
          </ac:spMkLst>
        </pc:spChg>
        <pc:spChg chg="mod">
          <ac:chgData name="Arthur Liu" userId="57266d67-1d41-4103-859a-8797e8098ce0" providerId="ADAL" clId="{0AC7AF0B-6D0A-9E42-9DF3-2876C57B9D66}" dt="2022-06-29T02:01:31.910" v="1720" actId="207"/>
          <ac:spMkLst>
            <pc:docMk/>
            <pc:sldMk cId="3142337991" sldId="315"/>
            <ac:spMk id="1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02:02.597" v="1724" actId="1076"/>
          <ac:spMkLst>
            <pc:docMk/>
            <pc:sldMk cId="3142337991" sldId="315"/>
            <ac:spMk id="14339" creationId="{00000000-0000-0000-0000-000000000000}"/>
          </ac:spMkLst>
        </pc:spChg>
        <pc:grpChg chg="del mod">
          <ac:chgData name="Arthur Liu" userId="57266d67-1d41-4103-859a-8797e8098ce0" providerId="ADAL" clId="{0AC7AF0B-6D0A-9E42-9DF3-2876C57B9D66}" dt="2022-06-29T02:20:25.469" v="2391"/>
          <ac:grpSpMkLst>
            <pc:docMk/>
            <pc:sldMk cId="3142337991" sldId="315"/>
            <ac:grpSpMk id="12" creationId="{85818198-863B-C54B-97FD-AB0F3FC1B295}"/>
          </ac:grpSpMkLst>
        </pc:grpChg>
        <pc:grpChg chg="del mod">
          <ac:chgData name="Arthur Liu" userId="57266d67-1d41-4103-859a-8797e8098ce0" providerId="ADAL" clId="{0AC7AF0B-6D0A-9E42-9DF3-2876C57B9D66}" dt="2022-06-29T06:09:01.445" v="2945" actId="478"/>
          <ac:grpSpMkLst>
            <pc:docMk/>
            <pc:sldMk cId="3142337991" sldId="315"/>
            <ac:grpSpMk id="16" creationId="{D768A925-3C55-5447-AC74-EFC3BCA2E16E}"/>
          </ac:grpSpMkLst>
        </pc:grpChg>
        <pc:inkChg chg="add mod">
          <ac:chgData name="Arthur Liu" userId="57266d67-1d41-4103-859a-8797e8098ce0" providerId="ADAL" clId="{0AC7AF0B-6D0A-9E42-9DF3-2876C57B9D66}" dt="2022-06-29T02:20:25.469" v="2391"/>
          <ac:inkMkLst>
            <pc:docMk/>
            <pc:sldMk cId="3142337991" sldId="315"/>
            <ac:inkMk id="6" creationId="{89E0FAE9-B93B-3147-8F47-22362A09E890}"/>
          </ac:inkMkLst>
        </pc:inkChg>
        <pc:inkChg chg="add mod">
          <ac:chgData name="Arthur Liu" userId="57266d67-1d41-4103-859a-8797e8098ce0" providerId="ADAL" clId="{0AC7AF0B-6D0A-9E42-9DF3-2876C57B9D66}" dt="2022-06-29T02:20:25.469" v="2391"/>
          <ac:inkMkLst>
            <pc:docMk/>
            <pc:sldMk cId="3142337991" sldId="315"/>
            <ac:inkMk id="7" creationId="{4290891B-1F45-644C-9364-872AFD5E011D}"/>
          </ac:inkMkLst>
        </pc:inkChg>
        <pc:inkChg chg="add mod">
          <ac:chgData name="Arthur Liu" userId="57266d67-1d41-4103-859a-8797e8098ce0" providerId="ADAL" clId="{0AC7AF0B-6D0A-9E42-9DF3-2876C57B9D66}" dt="2022-06-29T02:20:25.469" v="2391"/>
          <ac:inkMkLst>
            <pc:docMk/>
            <pc:sldMk cId="3142337991" sldId="315"/>
            <ac:inkMk id="8" creationId="{1A6D5AC2-97E1-4541-920B-FD6ED33D11B3}"/>
          </ac:inkMkLst>
        </pc:inkChg>
        <pc:inkChg chg="add mod">
          <ac:chgData name="Arthur Liu" userId="57266d67-1d41-4103-859a-8797e8098ce0" providerId="ADAL" clId="{0AC7AF0B-6D0A-9E42-9DF3-2876C57B9D66}" dt="2022-06-29T02:20:25.469" v="2391"/>
          <ac:inkMkLst>
            <pc:docMk/>
            <pc:sldMk cId="3142337991" sldId="315"/>
            <ac:inkMk id="9" creationId="{0425F05F-64B8-8349-8401-6E32B49AC605}"/>
          </ac:inkMkLst>
        </pc:inkChg>
        <pc:inkChg chg="add mod">
          <ac:chgData name="Arthur Liu" userId="57266d67-1d41-4103-859a-8797e8098ce0" providerId="ADAL" clId="{0AC7AF0B-6D0A-9E42-9DF3-2876C57B9D66}" dt="2022-06-29T02:20:25.469" v="2391"/>
          <ac:inkMkLst>
            <pc:docMk/>
            <pc:sldMk cId="3142337991" sldId="315"/>
            <ac:inkMk id="11" creationId="{C9011100-29EE-C74E-842D-EDE36F68F064}"/>
          </ac:inkMkLst>
        </pc:inkChg>
        <pc:inkChg chg="add mod">
          <ac:chgData name="Arthur Liu" userId="57266d67-1d41-4103-859a-8797e8098ce0" providerId="ADAL" clId="{0AC7AF0B-6D0A-9E42-9DF3-2876C57B9D66}" dt="2022-06-29T02:20:25.469" v="2391"/>
          <ac:inkMkLst>
            <pc:docMk/>
            <pc:sldMk cId="3142337991" sldId="315"/>
            <ac:inkMk id="13" creationId="{526A4C62-C87A-104D-8F9B-FFE6962B186A}"/>
          </ac:inkMkLst>
        </pc:inkChg>
        <pc:inkChg chg="add mod">
          <ac:chgData name="Arthur Liu" userId="57266d67-1d41-4103-859a-8797e8098ce0" providerId="ADAL" clId="{0AC7AF0B-6D0A-9E42-9DF3-2876C57B9D66}" dt="2022-06-29T02:20:25.469" v="2391"/>
          <ac:inkMkLst>
            <pc:docMk/>
            <pc:sldMk cId="3142337991" sldId="315"/>
            <ac:inkMk id="14" creationId="{4D66518D-DEFA-6B4E-AF05-84F6EBB64137}"/>
          </ac:inkMkLst>
        </pc:inkChg>
        <pc:inkChg chg="add mod">
          <ac:chgData name="Arthur Liu" userId="57266d67-1d41-4103-859a-8797e8098ce0" providerId="ADAL" clId="{0AC7AF0B-6D0A-9E42-9DF3-2876C57B9D66}" dt="2022-06-29T02:20:25.469" v="2391"/>
          <ac:inkMkLst>
            <pc:docMk/>
            <pc:sldMk cId="3142337991" sldId="315"/>
            <ac:inkMk id="15" creationId="{4C6D066E-59DF-F24F-B62E-67CA40759973}"/>
          </ac:inkMkLst>
        </pc:inkChg>
      </pc:sldChg>
      <pc:sldChg chg="addSp delSp modSp add mod modTransition">
        <pc:chgData name="Arthur Liu" userId="57266d67-1d41-4103-859a-8797e8098ce0" providerId="ADAL" clId="{0AC7AF0B-6D0A-9E42-9DF3-2876C57B9D66}" dt="2022-06-29T07:04:03.711" v="4985" actId="5793"/>
        <pc:sldMkLst>
          <pc:docMk/>
          <pc:sldMk cId="3922688302" sldId="316"/>
        </pc:sldMkLst>
        <pc:spChg chg="mod">
          <ac:chgData name="Arthur Liu" userId="57266d67-1d41-4103-859a-8797e8098ce0" providerId="ADAL" clId="{0AC7AF0B-6D0A-9E42-9DF3-2876C57B9D66}" dt="2022-06-29T07:04:03.711" v="4985" actId="5793"/>
          <ac:spMkLst>
            <pc:docMk/>
            <pc:sldMk cId="3922688302" sldId="316"/>
            <ac:spMk id="3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922688302" sldId="316"/>
            <ac:spMk id="5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922688302" sldId="316"/>
            <ac:spMk id="6" creationId="{1774CB07-8ED4-F546-8589-799CEE8CF5AD}"/>
          </ac:spMkLst>
        </pc:spChg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2167891601" sldId="317"/>
        </pc:sldMkLst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167891601" sldId="317"/>
            <ac:spMk id="2" creationId="{163014B4-E1E1-8B49-8537-0129F86262B0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167891601" sldId="317"/>
            <ac:spMk id="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9:46.822" v="1366" actId="207"/>
          <ac:spMkLst>
            <pc:docMk/>
            <pc:sldMk cId="2167891601" sldId="317"/>
            <ac:spMk id="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3:31:32.844" v="876" actId="1076"/>
          <ac:spMkLst>
            <pc:docMk/>
            <pc:sldMk cId="2167891601" sldId="317"/>
            <ac:spMk id="26" creationId="{00000000-0000-0000-0000-000000000000}"/>
          </ac:spMkLst>
        </pc:spChg>
        <pc:grpChg chg="mod">
          <ac:chgData name="Arthur Liu" userId="57266d67-1d41-4103-859a-8797e8098ce0" providerId="ADAL" clId="{0AC7AF0B-6D0A-9E42-9DF3-2876C57B9D66}" dt="2022-06-28T23:31:32.844" v="876" actId="1076"/>
          <ac:grpSpMkLst>
            <pc:docMk/>
            <pc:sldMk cId="2167891601" sldId="317"/>
            <ac:grpSpMk id="10" creationId="{00000000-0000-0000-0000-000000000000}"/>
          </ac:grpSpMkLst>
        </pc:grpChg>
      </pc:sldChg>
      <pc:sldChg chg="addSp delSp modSp add mod modTransition modNotesTx">
        <pc:chgData name="Arthur Liu" userId="57266d67-1d41-4103-859a-8797e8098ce0" providerId="ADAL" clId="{0AC7AF0B-6D0A-9E42-9DF3-2876C57B9D66}" dt="2022-06-29T06:52:29.211" v="4508" actId="20577"/>
        <pc:sldMkLst>
          <pc:docMk/>
          <pc:sldMk cId="2150003799" sldId="318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150003799" sldId="318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150003799" sldId="318"/>
            <ac:spMk id="3" creationId="{7695BDB6-6891-2B45-8119-FBFC7FBC828D}"/>
          </ac:spMkLst>
        </pc:spChg>
        <pc:spChg chg="mod">
          <ac:chgData name="Arthur Liu" userId="57266d67-1d41-4103-859a-8797e8098ce0" providerId="ADAL" clId="{0AC7AF0B-6D0A-9E42-9DF3-2876C57B9D66}" dt="2022-06-29T01:36:53.553" v="1338" actId="20577"/>
          <ac:spMkLst>
            <pc:docMk/>
            <pc:sldMk cId="2150003799" sldId="318"/>
            <ac:spMk id="45058" creationId="{00000000-0000-0000-0000-000000000000}"/>
          </ac:spMkLst>
        </pc:spChg>
      </pc:sldChg>
      <pc:sldChg chg="addSp delSp modSp add modTransition">
        <pc:chgData name="Arthur Liu" userId="57266d67-1d41-4103-859a-8797e8098ce0" providerId="ADAL" clId="{0AC7AF0B-6D0A-9E42-9DF3-2876C57B9D66}" dt="2022-06-29T01:57:29.059" v="1617"/>
        <pc:sldMkLst>
          <pc:docMk/>
          <pc:sldMk cId="2909298921" sldId="319"/>
        </pc:sldMkLst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909298921" sldId="319"/>
            <ac:spMk id="2" creationId="{1EC332ED-1390-DA47-B471-B4837CE242B6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909298921" sldId="319"/>
            <ac:spMk id="5" creationId="{00000000-0000-0000-0000-000000000000}"/>
          </ac:spMkLst>
        </pc:spChg>
      </pc:sldChg>
      <pc:sldChg chg="del">
        <pc:chgData name="Arthur Liu" userId="57266d67-1d41-4103-859a-8797e8098ce0" providerId="ADAL" clId="{0AC7AF0B-6D0A-9E42-9DF3-2876C57B9D66}" dt="2022-06-28T21:42:26.174" v="70" actId="2696"/>
        <pc:sldMkLst>
          <pc:docMk/>
          <pc:sldMk cId="1097827339" sldId="358"/>
        </pc:sldMkLst>
      </pc:sldChg>
      <pc:sldChg chg="addSp delSp modSp mod modNotesTx">
        <pc:chgData name="Arthur Liu" userId="57266d67-1d41-4103-859a-8797e8098ce0" providerId="ADAL" clId="{0AC7AF0B-6D0A-9E42-9DF3-2876C57B9D66}" dt="2022-06-29T06:46:02.713" v="3898" actId="20577"/>
        <pc:sldMkLst>
          <pc:docMk/>
          <pc:sldMk cId="3706307099" sldId="482"/>
        </pc:sldMkLst>
        <pc:spChg chg="mod">
          <ac:chgData name="Arthur Liu" userId="57266d67-1d41-4103-859a-8797e8098ce0" providerId="ADAL" clId="{0AC7AF0B-6D0A-9E42-9DF3-2876C57B9D66}" dt="2022-06-29T05:48:44.597" v="2474" actId="20577"/>
          <ac:spMkLst>
            <pc:docMk/>
            <pc:sldMk cId="3706307099" sldId="482"/>
            <ac:spMk id="2" creationId="{95F13057-7DF5-5846-8AA8-FEA4840A24DB}"/>
          </ac:spMkLst>
        </pc:spChg>
        <pc:spChg chg="mod">
          <ac:chgData name="Arthur Liu" userId="57266d67-1d41-4103-859a-8797e8098ce0" providerId="ADAL" clId="{0AC7AF0B-6D0A-9E42-9DF3-2876C57B9D66}" dt="2022-06-29T06:46:02.713" v="3898" actId="20577"/>
          <ac:spMkLst>
            <pc:docMk/>
            <pc:sldMk cId="3706307099" sldId="482"/>
            <ac:spMk id="3" creationId="{1B98CFB0-9E3B-0D4B-B06F-AFB7FF0C57E4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706307099" sldId="482"/>
            <ac:spMk id="5" creationId="{47341710-59F5-2247-8FE8-020246F2BFF6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706307099" sldId="482"/>
            <ac:spMk id="6" creationId="{CC1D5838-667A-4649-9C40-0F7EA3369727}"/>
          </ac:spMkLst>
        </pc:spChg>
      </pc:sldChg>
      <pc:sldChg chg="addSp delSp modSp del">
        <pc:chgData name="Arthur Liu" userId="57266d67-1d41-4103-859a-8797e8098ce0" providerId="ADAL" clId="{0AC7AF0B-6D0A-9E42-9DF3-2876C57B9D66}" dt="2022-06-29T07:00:59.860" v="4953" actId="2696"/>
        <pc:sldMkLst>
          <pc:docMk/>
          <pc:sldMk cId="4181702716" sldId="493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4181702716" sldId="493"/>
            <ac:spMk id="2" creationId="{E3AF103E-7704-0649-935F-81E1EDDFD95B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4181702716" sldId="493"/>
            <ac:spMk id="3" creationId="{517CBAA3-C880-0247-B6A5-82E9F2741DAA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2040368446" sldId="513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747509510" sldId="514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2312650795" sldId="515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238224908" sldId="516"/>
        </pc:sldMkLst>
      </pc:sldChg>
      <pc:sldChg chg="addSp delSp modSp mod">
        <pc:chgData name="Arthur Liu" userId="57266d67-1d41-4103-859a-8797e8098ce0" providerId="ADAL" clId="{0AC7AF0B-6D0A-9E42-9DF3-2876C57B9D66}" dt="2022-06-29T06:45:46.587" v="3858" actId="20577"/>
        <pc:sldMkLst>
          <pc:docMk/>
          <pc:sldMk cId="3791898567" sldId="517"/>
        </pc:sldMkLst>
        <pc:spChg chg="mod">
          <ac:chgData name="Arthur Liu" userId="57266d67-1d41-4103-859a-8797e8098ce0" providerId="ADAL" clId="{0AC7AF0B-6D0A-9E42-9DF3-2876C57B9D66}" dt="2022-06-29T06:45:46.587" v="3858" actId="20577"/>
          <ac:spMkLst>
            <pc:docMk/>
            <pc:sldMk cId="3791898567" sldId="517"/>
            <ac:spMk id="3" creationId="{895C421F-B8B4-C341-BB94-75F0176E6FCE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791898567" sldId="517"/>
            <ac:spMk id="5" creationId="{77B3B2A9-6F8C-CE4B-8351-19415F02DC4B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791898567" sldId="517"/>
            <ac:spMk id="6" creationId="{1BE7BD8F-87DB-4C4F-8F71-60C1E0D3A7DD}"/>
          </ac:spMkLst>
        </pc:spChg>
      </pc:sldChg>
      <pc:sldChg chg="addSp delSp modSp add del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518"/>
        </pc:sldMkLst>
        <pc:spChg chg="add mod">
          <ac:chgData name="Arthur Liu" userId="57266d67-1d41-4103-859a-8797e8098ce0" providerId="ADAL" clId="{0AC7AF0B-6D0A-9E42-9DF3-2876C57B9D66}" dt="2022-06-29T01:55:58.406" v="1613"/>
          <ac:spMkLst>
            <pc:docMk/>
            <pc:sldMk cId="0" sldId="518"/>
            <ac:spMk id="2" creationId="{72442427-639D-6A4B-AF62-CC58D6CC7A98}"/>
          </ac:spMkLst>
        </pc:spChg>
        <pc:spChg chg="add del mod">
          <ac:chgData name="Arthur Liu" userId="57266d67-1d41-4103-859a-8797e8098ce0" providerId="ADAL" clId="{0AC7AF0B-6D0A-9E42-9DF3-2876C57B9D66}" dt="2022-06-29T01:57:22.466" v="1616"/>
          <ac:spMkLst>
            <pc:docMk/>
            <pc:sldMk cId="0" sldId="518"/>
            <ac:spMk id="3" creationId="{846935B2-EF64-8A42-9C59-8D7B7129427F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18"/>
            <ac:spMk id="4" creationId="{0DC35801-2302-F74C-B709-40E7C79DCDF3}"/>
          </ac:spMkLst>
        </pc:spChg>
      </pc:sldChg>
      <pc:sldChg chg="modSp add del">
        <pc:chgData name="Arthur Liu" userId="57266d67-1d41-4103-859a-8797e8098ce0" providerId="ADAL" clId="{0AC7AF0B-6D0A-9E42-9DF3-2876C57B9D66}" dt="2022-06-28T21:45:55.985" v="105"/>
        <pc:sldMkLst>
          <pc:docMk/>
          <pc:sldMk cId="3531367442" sldId="518"/>
        </pc:sldMkLst>
        <pc:spChg chg="mod">
          <ac:chgData name="Arthur Liu" userId="57266d67-1d41-4103-859a-8797e8098ce0" providerId="ADAL" clId="{0AC7AF0B-6D0A-9E42-9DF3-2876C57B9D66}" dt="2022-06-28T21:45:49.886" v="102" actId="16037"/>
          <ac:spMkLst>
            <pc:docMk/>
            <pc:sldMk cId="3531367442" sldId="518"/>
            <ac:spMk id="47134" creationId="{00000000-0000-0000-0000-000000000000}"/>
          </ac:spMkLst>
        </pc:spChg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676259728" sldId="519"/>
        </pc:sldMkLst>
      </pc:sldChg>
      <pc:sldChg chg="addSp delSp modSp add modTransition">
        <pc:chgData name="Arthur Liu" userId="57266d67-1d41-4103-859a-8797e8098ce0" providerId="ADAL" clId="{0AC7AF0B-6D0A-9E42-9DF3-2876C57B9D66}" dt="2022-06-29T01:57:29.059" v="1617"/>
        <pc:sldMkLst>
          <pc:docMk/>
          <pc:sldMk cId="2152928503" sldId="519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152928503" sldId="519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152928503" sldId="519"/>
            <ac:spMk id="3" creationId="{FBC3FB13-9579-F144-8BCD-E28905A65BA8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2439532298" sldId="519"/>
        </pc:sldMkLst>
      </pc:sldChg>
      <pc:sldChg chg="add del">
        <pc:chgData name="Arthur Liu" userId="57266d67-1d41-4103-859a-8797e8098ce0" providerId="ADAL" clId="{0AC7AF0B-6D0A-9E42-9DF3-2876C57B9D66}" dt="2022-06-28T21:45:54.800" v="104"/>
        <pc:sldMkLst>
          <pc:docMk/>
          <pc:sldMk cId="3733158383" sldId="519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4111475937" sldId="519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767408799" sldId="520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1919951056" sldId="520"/>
        </pc:sldMkLst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2223665495" sldId="520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223665495" sldId="520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223665495" sldId="520"/>
            <ac:spMk id="3" creationId="{F63B86A6-3049-0D48-A157-15573CF785E3}"/>
          </ac:spMkLst>
        </pc:spChg>
        <pc:spChg chg="mod">
          <ac:chgData name="Arthur Liu" userId="57266d67-1d41-4103-859a-8797e8098ce0" providerId="ADAL" clId="{0AC7AF0B-6D0A-9E42-9DF3-2876C57B9D66}" dt="2022-06-28T21:51:00.958" v="147" actId="27636"/>
          <ac:spMkLst>
            <pc:docMk/>
            <pc:sldMk cId="2223665495" sldId="520"/>
            <ac:spMk id="19458" creationId="{00000000-0000-0000-0000-000000000000}"/>
          </ac:spMkLst>
        </pc:spChg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3173495820" sldId="520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2850325567" sldId="521"/>
        </pc:sldMkLst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850325567" sldId="521"/>
            <ac:spMk id="5" creationId="{EE16371C-D4DE-5641-B62D-86610E6F3DC0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850325567" sldId="521"/>
            <ac:spMk id="28" creationId="{00000000-0000-0000-0000-000000000000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2224334289" sldId="522"/>
        </pc:sldMkLst>
      </pc:sldChg>
      <pc:sldChg chg="modSp add del mod modTransition modNotesTx">
        <pc:chgData name="Arthur Liu" userId="57266d67-1d41-4103-859a-8797e8098ce0" providerId="ADAL" clId="{0AC7AF0B-6D0A-9E42-9DF3-2876C57B9D66}" dt="2022-06-29T06:38:53.369" v="3723" actId="20577"/>
        <pc:sldMkLst>
          <pc:docMk/>
          <pc:sldMk cId="3549511103" sldId="522"/>
        </pc:sldMkLst>
        <pc:spChg chg="mod">
          <ac:chgData name="Arthur Liu" userId="57266d67-1d41-4103-859a-8797e8098ce0" providerId="ADAL" clId="{0AC7AF0B-6D0A-9E42-9DF3-2876C57B9D66}" dt="2022-06-28T21:45:19.912" v="100"/>
          <ac:spMkLst>
            <pc:docMk/>
            <pc:sldMk cId="3549511103" sldId="522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549511103" sldId="522"/>
            <ac:spMk id="4" creationId="{E6DAA7E7-BF86-B945-B6FA-3E3410A36BBD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549511103" sldId="522"/>
            <ac:spMk id="28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0AC7AF0B-6D0A-9E42-9DF3-2876C57B9D66}" dt="2022-06-29T02:27:57.471" v="2422" actId="1076"/>
        <pc:sldMkLst>
          <pc:docMk/>
          <pc:sldMk cId="2376732137" sldId="523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376732137" sldId="523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376732137" sldId="523"/>
            <ac:spMk id="3" creationId="{CDF14A55-9DEA-D247-A3A2-789782BB680D}"/>
          </ac:spMkLst>
        </pc:spChg>
        <pc:spChg chg="mod">
          <ac:chgData name="Arthur Liu" userId="57266d67-1d41-4103-859a-8797e8098ce0" providerId="ADAL" clId="{0AC7AF0B-6D0A-9E42-9DF3-2876C57B9D66}" dt="2022-06-29T02:27:04.143" v="2404" actId="27636"/>
          <ac:spMkLst>
            <pc:docMk/>
            <pc:sldMk cId="2376732137" sldId="523"/>
            <ac:spMk id="31746" creationId="{00000000-0000-0000-0000-000000000000}"/>
          </ac:spMkLst>
        </pc:spChg>
        <pc:graphicFrameChg chg="mod modGraphic">
          <ac:chgData name="Arthur Liu" userId="57266d67-1d41-4103-859a-8797e8098ce0" providerId="ADAL" clId="{0AC7AF0B-6D0A-9E42-9DF3-2876C57B9D66}" dt="2022-06-29T02:27:57.471" v="2422" actId="1076"/>
          <ac:graphicFrameMkLst>
            <pc:docMk/>
            <pc:sldMk cId="2376732137" sldId="523"/>
            <ac:graphicFrameMk id="7" creationId="{00000000-0000-0000-0000-000000000000}"/>
          </ac:graphicFrameMkLst>
        </pc:graphicFrame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4053636012" sldId="523"/>
        </pc:sldMkLst>
      </pc:sldChg>
      <pc:sldChg chg="addSp delSp modSp add mod modTransition">
        <pc:chgData name="Arthur Liu" userId="57266d67-1d41-4103-859a-8797e8098ce0" providerId="ADAL" clId="{0AC7AF0B-6D0A-9E42-9DF3-2876C57B9D66}" dt="2022-06-29T02:27:54.352" v="2418" actId="164"/>
        <pc:sldMkLst>
          <pc:docMk/>
          <pc:sldMk cId="0" sldId="524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524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24"/>
            <ac:spMk id="3" creationId="{B8174A3E-6308-EB4D-A02A-F02D865D40C2}"/>
          </ac:spMkLst>
        </pc:spChg>
        <pc:spChg chg="mod">
          <ac:chgData name="Arthur Liu" userId="57266d67-1d41-4103-859a-8797e8098ce0" providerId="ADAL" clId="{0AC7AF0B-6D0A-9E42-9DF3-2876C57B9D66}" dt="2022-06-29T02:26:41.130" v="2398" actId="20577"/>
          <ac:spMkLst>
            <pc:docMk/>
            <pc:sldMk cId="0" sldId="524"/>
            <ac:spMk id="3584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1:51:00.710" v="131" actId="27636"/>
          <ac:spMkLst>
            <pc:docMk/>
            <pc:sldMk cId="0" sldId="524"/>
            <ac:spMk id="3584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4.352" v="2418" actId="164"/>
          <ac:spMkLst>
            <pc:docMk/>
            <pc:sldMk cId="0" sldId="524"/>
            <ac:spMk id="3587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4.352" v="2418" actId="164"/>
          <ac:spMkLst>
            <pc:docMk/>
            <pc:sldMk cId="0" sldId="524"/>
            <ac:spMk id="3587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4.352" v="2418" actId="164"/>
          <ac:spMkLst>
            <pc:docMk/>
            <pc:sldMk cId="0" sldId="524"/>
            <ac:spMk id="3587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4.352" v="2418" actId="164"/>
          <ac:spMkLst>
            <pc:docMk/>
            <pc:sldMk cId="0" sldId="524"/>
            <ac:spMk id="3587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4.352" v="2418" actId="164"/>
          <ac:spMkLst>
            <pc:docMk/>
            <pc:sldMk cId="0" sldId="524"/>
            <ac:spMk id="3587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2:27:54.352" v="2418" actId="164"/>
          <ac:spMkLst>
            <pc:docMk/>
            <pc:sldMk cId="0" sldId="524"/>
            <ac:spMk id="35880" creationId="{00000000-0000-0000-0000-000000000000}"/>
          </ac:spMkLst>
        </pc:spChg>
        <pc:grpChg chg="add mod">
          <ac:chgData name="Arthur Liu" userId="57266d67-1d41-4103-859a-8797e8098ce0" providerId="ADAL" clId="{0AC7AF0B-6D0A-9E42-9DF3-2876C57B9D66}" dt="2022-06-29T02:27:54.352" v="2418" actId="164"/>
          <ac:grpSpMkLst>
            <pc:docMk/>
            <pc:sldMk cId="0" sldId="524"/>
            <ac:grpSpMk id="4" creationId="{C79D043B-F280-2D40-A275-596D790F8E90}"/>
          </ac:grpSpMkLst>
        </pc:grpChg>
        <pc:cxnChg chg="mod">
          <ac:chgData name="Arthur Liu" userId="57266d67-1d41-4103-859a-8797e8098ce0" providerId="ADAL" clId="{0AC7AF0B-6D0A-9E42-9DF3-2876C57B9D66}" dt="2022-06-29T02:27:54.352" v="2418" actId="164"/>
          <ac:cxnSpMkLst>
            <pc:docMk/>
            <pc:sldMk cId="0" sldId="524"/>
            <ac:cxnSpMk id="35876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4.352" v="2418" actId="164"/>
          <ac:cxnSpMkLst>
            <pc:docMk/>
            <pc:sldMk cId="0" sldId="524"/>
            <ac:cxnSpMk id="35877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4.352" v="2418" actId="164"/>
          <ac:cxnSpMkLst>
            <pc:docMk/>
            <pc:sldMk cId="0" sldId="524"/>
            <ac:cxnSpMk id="35878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4.352" v="2418" actId="164"/>
          <ac:cxnSpMkLst>
            <pc:docMk/>
            <pc:sldMk cId="0" sldId="524"/>
            <ac:cxnSpMk id="35879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2:27:54.352" v="2418" actId="164"/>
          <ac:cxnSpMkLst>
            <pc:docMk/>
            <pc:sldMk cId="0" sldId="524"/>
            <ac:cxnSpMk id="35881" creationId="{00000000-0000-0000-0000-000000000000}"/>
          </ac:cxnSpMkLst>
        </pc:cxnChg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1425093290" sldId="524"/>
        </pc:sldMkLst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2638600225" sldId="524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896397692" sldId="524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131208956" sldId="525"/>
        </pc:sldMkLst>
      </pc:sldChg>
      <pc:sldChg chg="addSp delSp modSp add mod modTransition modAnim modNotesTx">
        <pc:chgData name="Arthur Liu" userId="57266d67-1d41-4103-859a-8797e8098ce0" providerId="ADAL" clId="{0AC7AF0B-6D0A-9E42-9DF3-2876C57B9D66}" dt="2022-06-29T06:46:54.398" v="3934"/>
        <pc:sldMkLst>
          <pc:docMk/>
          <pc:sldMk cId="1734797308" sldId="525"/>
        </pc:sldMkLst>
        <pc:spChg chg="mod">
          <ac:chgData name="Arthur Liu" userId="57266d67-1d41-4103-859a-8797e8098ce0" providerId="ADAL" clId="{0AC7AF0B-6D0A-9E42-9DF3-2876C57B9D66}" dt="2022-06-29T06:43:37.415" v="3850" actId="114"/>
          <ac:spMkLst>
            <pc:docMk/>
            <pc:sldMk cId="1734797308" sldId="525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1734797308" sldId="525"/>
            <ac:spMk id="4" creationId="{B7324099-E8C7-0641-B701-3895EE5E0A5B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1734797308" sldId="525"/>
            <ac:spMk id="8" creationId="{00000000-0000-0000-0000-000000000000}"/>
          </ac:spMkLst>
        </pc:spChg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2505728434" sldId="525"/>
        </pc:sldMkLst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2731856384" sldId="525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888160461" sldId="526"/>
        </pc:sldMkLst>
      </pc:sldChg>
      <pc:sldChg chg="modSp add del mod modTransition">
        <pc:chgData name="Arthur Liu" userId="57266d67-1d41-4103-859a-8797e8098ce0" providerId="ADAL" clId="{0AC7AF0B-6D0A-9E42-9DF3-2876C57B9D66}" dt="2022-06-28T21:45:19.912" v="100"/>
        <pc:sldMkLst>
          <pc:docMk/>
          <pc:sldMk cId="3329256284" sldId="526"/>
        </pc:sldMkLst>
        <pc:spChg chg="mod">
          <ac:chgData name="Arthur Liu" userId="57266d67-1d41-4103-859a-8797e8098ce0" providerId="ADAL" clId="{0AC7AF0B-6D0A-9E42-9DF3-2876C57B9D66}" dt="2022-06-28T21:45:19.912" v="100"/>
          <ac:spMkLst>
            <pc:docMk/>
            <pc:sldMk cId="3329256284" sldId="526"/>
            <ac:spMk id="3" creationId="{00000000-0000-0000-0000-000000000000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329256284" sldId="526"/>
            <ac:spMk id="5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329256284" sldId="526"/>
            <ac:spMk id="6" creationId="{9B0BF8FC-E8A6-5E4C-BAEB-F14A37D4C423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70891653" sldId="527"/>
        </pc:sldMkLst>
      </pc:sldChg>
      <pc:sldChg chg="addSp delSp modSp add mod modTransition modAnim modNotesTx">
        <pc:chgData name="Arthur Liu" userId="57266d67-1d41-4103-859a-8797e8098ce0" providerId="ADAL" clId="{0AC7AF0B-6D0A-9E42-9DF3-2876C57B9D66}" dt="2022-06-29T06:49:54.127" v="4144" actId="20577"/>
        <pc:sldMkLst>
          <pc:docMk/>
          <pc:sldMk cId="3468251568" sldId="527"/>
        </pc:sldMkLst>
        <pc:spChg chg="mod">
          <ac:chgData name="Arthur Liu" userId="57266d67-1d41-4103-859a-8797e8098ce0" providerId="ADAL" clId="{0AC7AF0B-6D0A-9E42-9DF3-2876C57B9D66}" dt="2022-06-28T21:51:00.751" v="134" actId="27636"/>
          <ac:spMkLst>
            <pc:docMk/>
            <pc:sldMk cId="3468251568" sldId="527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3468251568" sldId="527"/>
            <ac:spMk id="4" creationId="{A54A4FA6-E2C7-914D-96C3-6A196C14AF38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3468251568" sldId="527"/>
            <ac:spMk id="8" creationId="{00000000-0000-0000-0000-000000000000}"/>
          </ac:spMkLst>
        </pc:spChg>
      </pc:sldChg>
      <pc:sldChg chg="addSp delSp modSp add mod modShow">
        <pc:chgData name="Arthur Liu" userId="57266d67-1d41-4103-859a-8797e8098ce0" providerId="ADAL" clId="{0AC7AF0B-6D0A-9E42-9DF3-2876C57B9D66}" dt="2022-06-29T01:57:29.059" v="1617"/>
        <pc:sldMkLst>
          <pc:docMk/>
          <pc:sldMk cId="0" sldId="528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528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28"/>
            <ac:spMk id="3" creationId="{566CCBA9-BB8B-2B45-8E43-C33D39902C10}"/>
          </ac:spMkLst>
        </pc:spChg>
        <pc:spChg chg="mod">
          <ac:chgData name="Arthur Liu" userId="57266d67-1d41-4103-859a-8797e8098ce0" providerId="ADAL" clId="{0AC7AF0B-6D0A-9E42-9DF3-2876C57B9D66}" dt="2022-06-28T21:51:00.767" v="135" actId="27636"/>
          <ac:spMkLst>
            <pc:docMk/>
            <pc:sldMk cId="0" sldId="528"/>
            <ac:spMk id="4" creationId="{00000000-0000-0000-0000-000000000000}"/>
          </ac:spMkLst>
        </pc:spChg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705614087" sldId="528"/>
        </pc:sldMkLst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3152193587" sldId="528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564071641" sldId="528"/>
        </pc:sldMkLst>
      </pc:sldChg>
      <pc:sldChg chg="addSp delSp modSp add del mod modTransition modNotesTx">
        <pc:chgData name="Arthur Liu" userId="57266d67-1d41-4103-859a-8797e8098ce0" providerId="ADAL" clId="{0AC7AF0B-6D0A-9E42-9DF3-2876C57B9D66}" dt="2022-06-29T07:55:26.206" v="5015" actId="20577"/>
        <pc:sldMkLst>
          <pc:docMk/>
          <pc:sldMk cId="458252665" sldId="529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458252665" sldId="529"/>
            <ac:spMk id="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1:45:19.912" v="100"/>
          <ac:spMkLst>
            <pc:docMk/>
            <pc:sldMk cId="458252665" sldId="529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458252665" sldId="529"/>
            <ac:spMk id="3" creationId="{09F400EB-8E79-9846-B1D4-6AF42313E4FD}"/>
          </ac:spMkLst>
        </pc:spChg>
        <pc:spChg chg="del mod">
          <ac:chgData name="Arthur Liu" userId="57266d67-1d41-4103-859a-8797e8098ce0" providerId="ADAL" clId="{0AC7AF0B-6D0A-9E42-9DF3-2876C57B9D66}" dt="2022-06-29T01:40:31.703" v="1379" actId="478"/>
          <ac:spMkLst>
            <pc:docMk/>
            <pc:sldMk cId="458252665" sldId="529"/>
            <ac:spMk id="7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40:34.665" v="1381" actId="1076"/>
          <ac:spMkLst>
            <pc:docMk/>
            <pc:sldMk cId="458252665" sldId="529"/>
            <ac:spMk id="9" creationId="{A1004FC8-B87E-3D47-A2F8-893BA2AD78AD}"/>
          </ac:spMkLst>
        </pc:spChg>
        <pc:spChg chg="mod">
          <ac:chgData name="Arthur Liu" userId="57266d67-1d41-4103-859a-8797e8098ce0" providerId="ADAL" clId="{0AC7AF0B-6D0A-9E42-9DF3-2876C57B9D66}" dt="2022-06-29T07:04:40.246" v="4988" actId="113"/>
          <ac:spMkLst>
            <pc:docMk/>
            <pc:sldMk cId="458252665" sldId="529"/>
            <ac:spMk id="43010" creationId="{00000000-0000-0000-0000-000000000000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443971193" sldId="529"/>
        </pc:sldMkLst>
      </pc:sldChg>
      <pc:sldChg chg="addSp delSp modSp add del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530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530"/>
            <ac:spMk id="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1:45:19.912" v="100"/>
          <ac:spMkLst>
            <pc:docMk/>
            <pc:sldMk cId="0" sldId="530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30"/>
            <ac:spMk id="3" creationId="{6F9D9CA9-A95C-7B47-AD5D-64481DD24B08}"/>
          </ac:spMkLst>
        </pc:spChg>
        <pc:spChg chg="mod">
          <ac:chgData name="Arthur Liu" userId="57266d67-1d41-4103-859a-8797e8098ce0" providerId="ADAL" clId="{0AC7AF0B-6D0A-9E42-9DF3-2876C57B9D66}" dt="2022-06-29T01:38:07.254" v="1354" actId="1076"/>
          <ac:spMkLst>
            <pc:docMk/>
            <pc:sldMk cId="0" sldId="530"/>
            <ac:spMk id="4505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01.226" v="1352" actId="27636"/>
          <ac:spMkLst>
            <pc:docMk/>
            <pc:sldMk cId="0" sldId="530"/>
            <ac:spMk id="4505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4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5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6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8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6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7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71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8:13.677" v="1355" actId="1076"/>
          <ac:spMkLst>
            <pc:docMk/>
            <pc:sldMk cId="0" sldId="530"/>
            <ac:spMk id="45083" creationId="{00000000-0000-0000-0000-000000000000}"/>
          </ac:spMkLst>
        </pc:sp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72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73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74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75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76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77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78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79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80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81" creationId="{00000000-0000-0000-0000-000000000000}"/>
          </ac:cxnSpMkLst>
        </pc:cxnChg>
        <pc:cxnChg chg="mod">
          <ac:chgData name="Arthur Liu" userId="57266d67-1d41-4103-859a-8797e8098ce0" providerId="ADAL" clId="{0AC7AF0B-6D0A-9E42-9DF3-2876C57B9D66}" dt="2022-06-29T01:38:13.677" v="1355" actId="1076"/>
          <ac:cxnSpMkLst>
            <pc:docMk/>
            <pc:sldMk cId="0" sldId="530"/>
            <ac:cxnSpMk id="45082" creationId="{00000000-0000-0000-0000-000000000000}"/>
          </ac:cxnSpMkLst>
        </pc:cxn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2948421547" sldId="530"/>
        </pc:sldMkLst>
      </pc:sldChg>
      <pc:sldChg chg="addSp delSp modSp ad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531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531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31"/>
            <ac:spMk id="3" creationId="{238DB500-6D4D-2744-B6A7-80B6268FF969}"/>
          </ac:spMkLst>
        </pc:spChg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704874581" sldId="531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232030175" sldId="531"/>
        </pc:sldMkLst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1274350234" sldId="531"/>
        </pc:sldMkLst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532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532"/>
            <ac:spMk id="2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3:36:13.761" v="902" actId="478"/>
          <ac:spMkLst>
            <pc:docMk/>
            <pc:sldMk cId="0" sldId="532"/>
            <ac:spMk id="4" creationId="{62952EFB-1C5C-C748-92BE-9379B6FA6221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32"/>
            <ac:spMk id="5" creationId="{C73C36E7-143E-D34C-99AD-863850B2C272}"/>
          </ac:spMkLst>
        </pc:spChg>
        <pc:spChg chg="add del mod">
          <ac:chgData name="Arthur Liu" userId="57266d67-1d41-4103-859a-8797e8098ce0" providerId="ADAL" clId="{0AC7AF0B-6D0A-9E42-9DF3-2876C57B9D66}" dt="2022-06-28T23:36:12.499" v="901"/>
          <ac:spMkLst>
            <pc:docMk/>
            <pc:sldMk cId="0" sldId="532"/>
            <ac:spMk id="55" creationId="{3EC92790-3E3B-D946-AFBD-6A5AB5B2224D}"/>
          </ac:spMkLst>
        </pc:spChg>
        <pc:spChg chg="add mod">
          <ac:chgData name="Arthur Liu" userId="57266d67-1d41-4103-859a-8797e8098ce0" providerId="ADAL" clId="{0AC7AF0B-6D0A-9E42-9DF3-2876C57B9D66}" dt="2022-06-28T23:36:13.943" v="903"/>
          <ac:spMkLst>
            <pc:docMk/>
            <pc:sldMk cId="0" sldId="532"/>
            <ac:spMk id="56" creationId="{6463AD56-EEEC-9B4D-BDF9-A333C8110418}"/>
          </ac:spMkLst>
        </pc:spChg>
        <pc:spChg chg="del">
          <ac:chgData name="Arthur Liu" userId="57266d67-1d41-4103-859a-8797e8098ce0" providerId="ADAL" clId="{0AC7AF0B-6D0A-9E42-9DF3-2876C57B9D66}" dt="2022-06-28T23:36:11.451" v="899" actId="478"/>
          <ac:spMkLst>
            <pc:docMk/>
            <pc:sldMk cId="0" sldId="532"/>
            <ac:spMk id="49153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1:51:00.816" v="139" actId="27636"/>
          <ac:spMkLst>
            <pc:docMk/>
            <pc:sldMk cId="0" sldId="532"/>
            <ac:spMk id="49180" creationId="{00000000-0000-0000-0000-000000000000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634873373" sldId="532"/>
        </pc:sldMkLst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2234829022" sldId="532"/>
        </pc:sldMkLst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2340293409" sldId="532"/>
        </pc:sldMkLst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1132511226" sldId="533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402566156" sldId="533"/>
        </pc:sldMkLst>
      </pc:sldChg>
      <pc:sldChg chg="addSp delSp modSp add mod modTransition modNotesTx">
        <pc:chgData name="Arthur Liu" userId="57266d67-1d41-4103-859a-8797e8098ce0" providerId="ADAL" clId="{0AC7AF0B-6D0A-9E42-9DF3-2876C57B9D66}" dt="2022-06-29T06:54:35.251" v="4703" actId="20577"/>
        <pc:sldMkLst>
          <pc:docMk/>
          <pc:sldMk cId="2379237136" sldId="533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379237136" sldId="533"/>
            <ac:spMk id="2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3:36:17.704" v="905" actId="478"/>
          <ac:spMkLst>
            <pc:docMk/>
            <pc:sldMk cId="2379237136" sldId="533"/>
            <ac:spMk id="4" creationId="{4783C397-4719-1740-A708-CD42A773ABE6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379237136" sldId="533"/>
            <ac:spMk id="5" creationId="{A9A05E45-7D7D-C548-B1D7-15A8D81883EA}"/>
          </ac:spMkLst>
        </pc:spChg>
        <pc:spChg chg="add mod">
          <ac:chgData name="Arthur Liu" userId="57266d67-1d41-4103-859a-8797e8098ce0" providerId="ADAL" clId="{0AC7AF0B-6D0A-9E42-9DF3-2876C57B9D66}" dt="2022-06-28T23:36:17.872" v="906"/>
          <ac:spMkLst>
            <pc:docMk/>
            <pc:sldMk cId="2379237136" sldId="533"/>
            <ac:spMk id="55" creationId="{165134FE-98DD-B048-AEFD-2F6D87FAF56B}"/>
          </ac:spMkLst>
        </pc:spChg>
        <pc:spChg chg="del">
          <ac:chgData name="Arthur Liu" userId="57266d67-1d41-4103-859a-8797e8098ce0" providerId="ADAL" clId="{0AC7AF0B-6D0A-9E42-9DF3-2876C57B9D66}" dt="2022-06-28T23:36:16.429" v="904" actId="478"/>
          <ac:spMkLst>
            <pc:docMk/>
            <pc:sldMk cId="2379237136" sldId="533"/>
            <ac:spMk id="51201" creationId="{00000000-0000-0000-0000-000000000000}"/>
          </ac:spMkLst>
        </pc:spChg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3255508843" sldId="533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317129891" sldId="534"/>
        </pc:sldMkLst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2069109889" sldId="534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069109889" sldId="534"/>
            <ac:spMk id="2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3:36:22.409" v="909" actId="478"/>
          <ac:spMkLst>
            <pc:docMk/>
            <pc:sldMk cId="2069109889" sldId="534"/>
            <ac:spMk id="4" creationId="{9E77FF74-01C1-8746-AB87-0C6D2B68AC14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069109889" sldId="534"/>
            <ac:spMk id="5" creationId="{8CAE7712-E10E-C641-80CD-F8E93E170C40}"/>
          </ac:spMkLst>
        </pc:spChg>
        <pc:spChg chg="add mod">
          <ac:chgData name="Arthur Liu" userId="57266d67-1d41-4103-859a-8797e8098ce0" providerId="ADAL" clId="{0AC7AF0B-6D0A-9E42-9DF3-2876C57B9D66}" dt="2022-06-28T23:36:20.545" v="908"/>
          <ac:spMkLst>
            <pc:docMk/>
            <pc:sldMk cId="2069109889" sldId="534"/>
            <ac:spMk id="55" creationId="{A18CD276-A762-DF42-B050-7CC4D220BAC3}"/>
          </ac:spMkLst>
        </pc:spChg>
        <pc:spChg chg="del">
          <ac:chgData name="Arthur Liu" userId="57266d67-1d41-4103-859a-8797e8098ce0" providerId="ADAL" clId="{0AC7AF0B-6D0A-9E42-9DF3-2876C57B9D66}" dt="2022-06-28T23:36:20.384" v="907" actId="478"/>
          <ac:spMkLst>
            <pc:docMk/>
            <pc:sldMk cId="2069109889" sldId="534"/>
            <ac:spMk id="53249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1:51:00.830" v="140" actId="27636"/>
          <ac:spMkLst>
            <pc:docMk/>
            <pc:sldMk cId="2069109889" sldId="534"/>
            <ac:spMk id="53253" creationId="{00000000-0000-0000-0000-000000000000}"/>
          </ac:spMkLst>
        </pc:spChg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2719503890" sldId="534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3716900717" sldId="534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627391677" sldId="535"/>
        </pc:sldMkLst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1773700038" sldId="535"/>
        </pc:sldMkLst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2571679756" sldId="535"/>
        </pc:sldMkLst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2899475595" sldId="535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899475595" sldId="535"/>
            <ac:spMk id="2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3:36:26.858" v="912" actId="478"/>
          <ac:spMkLst>
            <pc:docMk/>
            <pc:sldMk cId="2899475595" sldId="535"/>
            <ac:spMk id="4" creationId="{1D52E4ED-60FD-554F-8C9B-38EB2227B08E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899475595" sldId="535"/>
            <ac:spMk id="5" creationId="{76F9D558-F0C4-D044-AE49-63DBFB625900}"/>
          </ac:spMkLst>
        </pc:spChg>
        <pc:spChg chg="add mod">
          <ac:chgData name="Arthur Liu" userId="57266d67-1d41-4103-859a-8797e8098ce0" providerId="ADAL" clId="{0AC7AF0B-6D0A-9E42-9DF3-2876C57B9D66}" dt="2022-06-28T23:36:24.355" v="910"/>
          <ac:spMkLst>
            <pc:docMk/>
            <pc:sldMk cId="2899475595" sldId="535"/>
            <ac:spMk id="52" creationId="{AB5278B6-E40B-DC4D-AE6C-9AF445756CB5}"/>
          </ac:spMkLst>
        </pc:spChg>
        <pc:spChg chg="del">
          <ac:chgData name="Arthur Liu" userId="57266d67-1d41-4103-859a-8797e8098ce0" providerId="ADAL" clId="{0AC7AF0B-6D0A-9E42-9DF3-2876C57B9D66}" dt="2022-06-28T23:36:25.594" v="911" actId="478"/>
          <ac:spMkLst>
            <pc:docMk/>
            <pc:sldMk cId="2899475595" sldId="535"/>
            <ac:spMk id="55297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536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536"/>
            <ac:spMk id="2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8T23:36:32.199" v="914" actId="478"/>
          <ac:spMkLst>
            <pc:docMk/>
            <pc:sldMk cId="0" sldId="536"/>
            <ac:spMk id="4" creationId="{17F955BF-D825-3E43-A925-DB5304A54857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36"/>
            <ac:spMk id="5" creationId="{FC7EC2F0-F37E-2140-B2EB-9C2D7B323F21}"/>
          </ac:spMkLst>
        </pc:spChg>
        <pc:spChg chg="add mod">
          <ac:chgData name="Arthur Liu" userId="57266d67-1d41-4103-859a-8797e8098ce0" providerId="ADAL" clId="{0AC7AF0B-6D0A-9E42-9DF3-2876C57B9D66}" dt="2022-06-28T23:36:32.408" v="915"/>
          <ac:spMkLst>
            <pc:docMk/>
            <pc:sldMk cId="0" sldId="536"/>
            <ac:spMk id="54" creationId="{6AE47F33-D5E8-504E-A603-4CDDE87801C5}"/>
          </ac:spMkLst>
        </pc:spChg>
        <pc:spChg chg="del">
          <ac:chgData name="Arthur Liu" userId="57266d67-1d41-4103-859a-8797e8098ce0" providerId="ADAL" clId="{0AC7AF0B-6D0A-9E42-9DF3-2876C57B9D66}" dt="2022-06-28T23:36:29.996" v="913" actId="478"/>
          <ac:spMkLst>
            <pc:docMk/>
            <pc:sldMk cId="0" sldId="536"/>
            <ac:spMk id="57345" creationId="{00000000-0000-0000-0000-000000000000}"/>
          </ac:spMkLst>
        </pc:spChg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1504336111" sldId="536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888430935" sldId="536"/>
        </pc:sldMkLst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3964091373" sldId="536"/>
        </pc:sldMkLst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552308553" sldId="537"/>
        </pc:sldMkLst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2354427526" sldId="537"/>
        </pc:sldMkLst>
      </pc:sldChg>
      <pc:sldChg chg="addSp delSp modSp add mod modTransition modNotesTx">
        <pc:chgData name="Arthur Liu" userId="57266d67-1d41-4103-859a-8797e8098ce0" providerId="ADAL" clId="{0AC7AF0B-6D0A-9E42-9DF3-2876C57B9D66}" dt="2022-06-29T06:55:49.057" v="4729" actId="20577"/>
        <pc:sldMkLst>
          <pc:docMk/>
          <pc:sldMk cId="2833117461" sldId="537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833117461" sldId="537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833117461" sldId="537"/>
            <ac:spMk id="3" creationId="{45E0C090-EAA0-D842-B447-A2643144A2C7}"/>
          </ac:spMkLst>
        </pc:spChg>
        <pc:spChg chg="del">
          <ac:chgData name="Arthur Liu" userId="57266d67-1d41-4103-859a-8797e8098ce0" providerId="ADAL" clId="{0AC7AF0B-6D0A-9E42-9DF3-2876C57B9D66}" dt="2022-06-29T01:39:11.866" v="1359" actId="478"/>
          <ac:spMkLst>
            <pc:docMk/>
            <pc:sldMk cId="2833117461" sldId="537"/>
            <ac:spMk id="7" creationId="{00000000-0000-0000-0000-000000000000}"/>
          </ac:spMkLst>
        </pc:spChg>
        <pc:spChg chg="add del mod">
          <ac:chgData name="Arthur Liu" userId="57266d67-1d41-4103-859a-8797e8098ce0" providerId="ADAL" clId="{0AC7AF0B-6D0A-9E42-9DF3-2876C57B9D66}" dt="2022-06-29T01:40:20.623" v="1374" actId="478"/>
          <ac:spMkLst>
            <pc:docMk/>
            <pc:sldMk cId="2833117461" sldId="537"/>
            <ac:spMk id="8" creationId="{E0B5726B-5BA0-F940-8207-E929C3A18C6E}"/>
          </ac:spMkLst>
        </pc:spChg>
        <pc:spChg chg="add mod">
          <ac:chgData name="Arthur Liu" userId="57266d67-1d41-4103-859a-8797e8098ce0" providerId="ADAL" clId="{0AC7AF0B-6D0A-9E42-9DF3-2876C57B9D66}" dt="2022-06-29T01:40:20.824" v="1375"/>
          <ac:spMkLst>
            <pc:docMk/>
            <pc:sldMk cId="2833117461" sldId="537"/>
            <ac:spMk id="9" creationId="{F7689CF3-6108-F249-B09A-7DF645FC66BF}"/>
          </ac:spMkLst>
        </pc:spChg>
        <pc:spChg chg="mod">
          <ac:chgData name="Arthur Liu" userId="57266d67-1d41-4103-859a-8797e8098ce0" providerId="ADAL" clId="{0AC7AF0B-6D0A-9E42-9DF3-2876C57B9D66}" dt="2022-06-29T01:39:20.375" v="1364" actId="14100"/>
          <ac:spMkLst>
            <pc:docMk/>
            <pc:sldMk cId="2833117461" sldId="537"/>
            <ac:spMk id="61442" creationId="{00000000-0000-0000-0000-000000000000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636932076" sldId="537"/>
        </pc:sldMkLst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538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538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38"/>
            <ac:spMk id="3" creationId="{BC3B2C6E-989C-C84F-94FC-A15DB6C1FC5B}"/>
          </ac:spMkLst>
        </pc:spChg>
        <pc:spChg chg="del">
          <ac:chgData name="Arthur Liu" userId="57266d67-1d41-4103-859a-8797e8098ce0" providerId="ADAL" clId="{0AC7AF0B-6D0A-9E42-9DF3-2876C57B9D66}" dt="2022-06-29T01:40:16.591" v="1372" actId="478"/>
          <ac:spMkLst>
            <pc:docMk/>
            <pc:sldMk cId="0" sldId="538"/>
            <ac:spMk id="7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40:16.738" v="1373"/>
          <ac:spMkLst>
            <pc:docMk/>
            <pc:sldMk cId="0" sldId="538"/>
            <ac:spMk id="8" creationId="{6E10F337-B2A0-2B49-9426-E5E11543038D}"/>
          </ac:spMkLst>
        </pc:spChg>
        <pc:spChg chg="mod">
          <ac:chgData name="Arthur Liu" userId="57266d67-1d41-4103-859a-8797e8098ce0" providerId="ADAL" clId="{0AC7AF0B-6D0A-9E42-9DF3-2876C57B9D66}" dt="2022-06-29T01:39:57.844" v="1369" actId="14100"/>
          <ac:spMkLst>
            <pc:docMk/>
            <pc:sldMk cId="0" sldId="538"/>
            <ac:spMk id="63490" creationId="{00000000-0000-0000-0000-000000000000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405817775" sldId="538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2286950889" sldId="538"/>
        </pc:sldMkLst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2829019662" sldId="538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661025148" sldId="539"/>
        </pc:sldMkLst>
      </pc:sldChg>
      <pc:sldChg chg="addSp delSp modSp add mod modTransition modNotesTx">
        <pc:chgData name="Arthur Liu" userId="57266d67-1d41-4103-859a-8797e8098ce0" providerId="ADAL" clId="{0AC7AF0B-6D0A-9E42-9DF3-2876C57B9D66}" dt="2022-06-29T07:02:22.444" v="4981" actId="20577"/>
        <pc:sldMkLst>
          <pc:docMk/>
          <pc:sldMk cId="983997593" sldId="539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983997593" sldId="539"/>
            <ac:spMk id="2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983997593" sldId="539"/>
            <ac:spMk id="3" creationId="{965D28FE-95BA-9B43-99D0-A7FE99145408}"/>
          </ac:spMkLst>
        </pc:spChg>
        <pc:spChg chg="mod">
          <ac:chgData name="Arthur Liu" userId="57266d67-1d41-4103-859a-8797e8098ce0" providerId="ADAL" clId="{0AC7AF0B-6D0A-9E42-9DF3-2876C57B9D66}" dt="2022-06-28T23:32:25.657" v="879" actId="1076"/>
          <ac:spMkLst>
            <pc:docMk/>
            <pc:sldMk cId="983997593" sldId="539"/>
            <ac:spMk id="7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6:56:48.030" v="4733" actId="207"/>
          <ac:spMkLst>
            <pc:docMk/>
            <pc:sldMk cId="983997593" sldId="539"/>
            <ac:spMk id="65538" creationId="{00000000-0000-0000-0000-000000000000}"/>
          </ac:spMkLst>
        </pc:spChg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2472944874" sldId="539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3671911773" sldId="539"/>
        </pc:sldMkLst>
      </pc:sldChg>
      <pc:sldChg chg="addSp delSp modSp add mod modTransition">
        <pc:chgData name="Arthur Liu" userId="57266d67-1d41-4103-859a-8797e8098ce0" providerId="ADAL" clId="{0AC7AF0B-6D0A-9E42-9DF3-2876C57B9D66}" dt="2022-06-29T01:57:29.059" v="1617"/>
        <pc:sldMkLst>
          <pc:docMk/>
          <pc:sldMk cId="0" sldId="540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0" sldId="540"/>
            <ac:spMk id="2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8T23:35:10.738" v="898" actId="404"/>
          <ac:spMkLst>
            <pc:docMk/>
            <pc:sldMk cId="0" sldId="540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0" sldId="540"/>
            <ac:spMk id="4" creationId="{0CDF48E5-2067-A94C-B05F-6C2D38C97F73}"/>
          </ac:spMkLst>
        </pc:spChg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1116746327" sldId="540"/>
        </pc:sldMkLst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1163249360" sldId="540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407550072" sldId="540"/>
        </pc:sldMkLst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1924807553" sldId="541"/>
        </pc:sldMkLst>
      </pc:sldChg>
      <pc:sldChg chg="addSp delSp modSp add mod ord modNotesTx">
        <pc:chgData name="Arthur Liu" userId="57266d67-1d41-4103-859a-8797e8098ce0" providerId="ADAL" clId="{0AC7AF0B-6D0A-9E42-9DF3-2876C57B9D66}" dt="2022-06-29T06:29:48.119" v="3638" actId="20577"/>
        <pc:sldMkLst>
          <pc:docMk/>
          <pc:sldMk cId="2382878958" sldId="541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382878958" sldId="541"/>
            <ac:spMk id="3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382878958" sldId="541"/>
            <ac:spMk id="6" creationId="{DAB23B40-137D-C943-BB60-3E4A978093A5}"/>
          </ac:spMkLst>
        </pc:spChg>
        <pc:spChg chg="add mod">
          <ac:chgData name="Arthur Liu" userId="57266d67-1d41-4103-859a-8797e8098ce0" providerId="ADAL" clId="{0AC7AF0B-6D0A-9E42-9DF3-2876C57B9D66}" dt="2022-06-29T01:29:59.740" v="1211"/>
          <ac:spMkLst>
            <pc:docMk/>
            <pc:sldMk cId="2382878958" sldId="541"/>
            <ac:spMk id="28" creationId="{D3E3F473-E5BB-CD41-B2A6-BCD4240BD445}"/>
          </ac:spMkLst>
        </pc:spChg>
        <pc:spChg chg="del mod">
          <ac:chgData name="Arthur Liu" userId="57266d67-1d41-4103-859a-8797e8098ce0" providerId="ADAL" clId="{0AC7AF0B-6D0A-9E42-9DF3-2876C57B9D66}" dt="2022-06-29T01:30:01.223" v="1212" actId="478"/>
          <ac:spMkLst>
            <pc:docMk/>
            <pc:sldMk cId="2382878958" sldId="541"/>
            <ac:spMk id="12290" creationId="{00000000-0000-0000-0000-000000000000}"/>
          </ac:spMkLst>
        </pc:spChg>
        <pc:spChg chg="mod">
          <ac:chgData name="Arthur Liu" userId="57266d67-1d41-4103-859a-8797e8098ce0" providerId="ADAL" clId="{0AC7AF0B-6D0A-9E42-9DF3-2876C57B9D66}" dt="2022-06-29T01:30:04.258" v="1213" actId="1076"/>
          <ac:spMkLst>
            <pc:docMk/>
            <pc:sldMk cId="2382878958" sldId="541"/>
            <ac:spMk id="12291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292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293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294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295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296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297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303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305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307" creationId="{00000000-0000-0000-0000-000000000000}"/>
          </ac:spMkLst>
        </pc:spChg>
        <pc:spChg chg="mod topLvl">
          <ac:chgData name="Arthur Liu" userId="57266d67-1d41-4103-859a-8797e8098ce0" providerId="ADAL" clId="{0AC7AF0B-6D0A-9E42-9DF3-2876C57B9D66}" dt="2022-06-29T01:33:05.135" v="1239" actId="208"/>
          <ac:spMkLst>
            <pc:docMk/>
            <pc:sldMk cId="2382878958" sldId="541"/>
            <ac:spMk id="12309" creationId="{00000000-0000-0000-0000-000000000000}"/>
          </ac:spMkLst>
        </pc:spChg>
        <pc:grpChg chg="add del mod">
          <ac:chgData name="Arthur Liu" userId="57266d67-1d41-4103-859a-8797e8098ce0" providerId="ADAL" clId="{0AC7AF0B-6D0A-9E42-9DF3-2876C57B9D66}" dt="2022-06-29T01:29:08.943" v="1200" actId="165"/>
          <ac:grpSpMkLst>
            <pc:docMk/>
            <pc:sldMk cId="2382878958" sldId="541"/>
            <ac:grpSpMk id="4" creationId="{3F345A40-0D20-FA48-BC9F-08F8BDD29AE7}"/>
          </ac:grpSpMkLst>
        </pc:grpChg>
        <pc:grpChg chg="add mod">
          <ac:chgData name="Arthur Liu" userId="57266d67-1d41-4103-859a-8797e8098ce0" providerId="ADAL" clId="{0AC7AF0B-6D0A-9E42-9DF3-2876C57B9D66}" dt="2022-06-29T01:30:33.232" v="1224" actId="1076"/>
          <ac:grpSpMkLst>
            <pc:docMk/>
            <pc:sldMk cId="2382878958" sldId="541"/>
            <ac:grpSpMk id="5" creationId="{AB3D9E48-EE82-7142-9EC4-F978A46EED62}"/>
          </ac:grpSpMkLst>
        </pc:grp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298" creationId="{00000000-0000-0000-0000-000000000000}"/>
          </ac:cxnSpMkLst>
        </pc:cxn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299" creationId="{00000000-0000-0000-0000-000000000000}"/>
          </ac:cxnSpMkLst>
        </pc:cxn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300" creationId="{00000000-0000-0000-0000-000000000000}"/>
          </ac:cxnSpMkLst>
        </pc:cxn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301" creationId="{00000000-0000-0000-0000-000000000000}"/>
          </ac:cxnSpMkLst>
        </pc:cxn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302" creationId="{00000000-0000-0000-0000-000000000000}"/>
          </ac:cxnSpMkLst>
        </pc:cxn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304" creationId="{00000000-0000-0000-0000-000000000000}"/>
          </ac:cxnSpMkLst>
        </pc:cxn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306" creationId="{00000000-0000-0000-0000-000000000000}"/>
          </ac:cxnSpMkLst>
        </pc:cxn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308" creationId="{00000000-0000-0000-0000-000000000000}"/>
          </ac:cxnSpMkLst>
        </pc:cxnChg>
        <pc:cxnChg chg="mod topLvl">
          <ac:chgData name="Arthur Liu" userId="57266d67-1d41-4103-859a-8797e8098ce0" providerId="ADAL" clId="{0AC7AF0B-6D0A-9E42-9DF3-2876C57B9D66}" dt="2022-06-29T01:33:05.135" v="1239" actId="208"/>
          <ac:cxnSpMkLst>
            <pc:docMk/>
            <pc:sldMk cId="2382878958" sldId="541"/>
            <ac:cxnSpMk id="12310" creationId="{00000000-0000-0000-0000-000000000000}"/>
          </ac:cxnSpMkLst>
        </pc:cxnChg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3988157015" sldId="541"/>
        </pc:sldMkLst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39626500" sldId="542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2127856557" sldId="542"/>
        </pc:sldMkLst>
      </pc:sldChg>
      <pc:sldChg chg="addSp delSp modSp add mod modShow">
        <pc:chgData name="Arthur Liu" userId="57266d67-1d41-4103-859a-8797e8098ce0" providerId="ADAL" clId="{0AC7AF0B-6D0A-9E42-9DF3-2876C57B9D66}" dt="2022-06-29T06:36:51.238" v="3663" actId="20577"/>
        <pc:sldMkLst>
          <pc:docMk/>
          <pc:sldMk cId="2900858172" sldId="542"/>
        </pc:sldMkLst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2900858172" sldId="542"/>
            <ac:spMk id="4" creationId="{00000000-0000-0000-0000-000000000000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2900858172" sldId="542"/>
            <ac:spMk id="5" creationId="{45557FAB-483D-A840-8368-D586B2C75E5D}"/>
          </ac:spMkLst>
        </pc:spChg>
        <pc:spChg chg="mod">
          <ac:chgData name="Arthur Liu" userId="57266d67-1d41-4103-859a-8797e8098ce0" providerId="ADAL" clId="{0AC7AF0B-6D0A-9E42-9DF3-2876C57B9D66}" dt="2022-06-29T06:36:51.238" v="3663" actId="20577"/>
          <ac:spMkLst>
            <pc:docMk/>
            <pc:sldMk cId="2900858172" sldId="542"/>
            <ac:spMk id="12" creationId="{00000000-0000-0000-0000-000000000000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530566826" sldId="542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1285171552" sldId="543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557892222" sldId="543"/>
        </pc:sldMkLst>
      </pc:sldChg>
      <pc:sldChg chg="modSp add mod modNotesTx">
        <pc:chgData name="Arthur Liu" userId="57266d67-1d41-4103-859a-8797e8098ce0" providerId="ADAL" clId="{0AC7AF0B-6D0A-9E42-9DF3-2876C57B9D66}" dt="2022-06-29T06:16:25.969" v="3247" actId="20577"/>
        <pc:sldMkLst>
          <pc:docMk/>
          <pc:sldMk cId="2326501849" sldId="543"/>
        </pc:sldMkLst>
        <pc:spChg chg="mod">
          <ac:chgData name="Arthur Liu" userId="57266d67-1d41-4103-859a-8797e8098ce0" providerId="ADAL" clId="{0AC7AF0B-6D0A-9E42-9DF3-2876C57B9D66}" dt="2022-06-29T02:25:22.941" v="2392" actId="207"/>
          <ac:spMkLst>
            <pc:docMk/>
            <pc:sldMk cId="2326501849" sldId="543"/>
            <ac:spMk id="44" creationId="{0B0568F1-2C4A-3E47-BF2D-BAA3A911AD26}"/>
          </ac:spMkLst>
        </pc:spChg>
        <pc:spChg chg="mod">
          <ac:chgData name="Arthur Liu" userId="57266d67-1d41-4103-859a-8797e8098ce0" providerId="ADAL" clId="{0AC7AF0B-6D0A-9E42-9DF3-2876C57B9D66}" dt="2022-06-29T06:16:25.969" v="3247" actId="20577"/>
          <ac:spMkLst>
            <pc:docMk/>
            <pc:sldMk cId="2326501849" sldId="543"/>
            <ac:spMk id="15362" creationId="{00000000-0000-0000-0000-000000000000}"/>
          </ac:spMkLst>
        </pc:spChg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3247301855" sldId="543"/>
        </pc:sldMkLst>
      </pc:sldChg>
      <pc:sldChg chg="modSp add del mod modNotesTx">
        <pc:chgData name="Arthur Liu" userId="57266d67-1d41-4103-859a-8797e8098ce0" providerId="ADAL" clId="{0AC7AF0B-6D0A-9E42-9DF3-2876C57B9D66}" dt="2022-06-29T06:33:34.400" v="3656" actId="20577"/>
        <pc:sldMkLst>
          <pc:docMk/>
          <pc:sldMk cId="1235612986" sldId="544"/>
        </pc:sldMkLst>
        <pc:spChg chg="mod">
          <ac:chgData name="Arthur Liu" userId="57266d67-1d41-4103-859a-8797e8098ce0" providerId="ADAL" clId="{0AC7AF0B-6D0A-9E42-9DF3-2876C57B9D66}" dt="2022-06-29T06:33:34.400" v="3656" actId="20577"/>
          <ac:spMkLst>
            <pc:docMk/>
            <pc:sldMk cId="1235612986" sldId="544"/>
            <ac:spMk id="8" creationId="{E421CA62-8813-49CC-A4DD-2E09A6BA325D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112231815" sldId="544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9086539" sldId="545"/>
        </pc:sldMkLst>
      </pc:sldChg>
      <pc:sldChg chg="del">
        <pc:chgData name="Arthur Liu" userId="57266d67-1d41-4103-859a-8797e8098ce0" providerId="ADAL" clId="{0AC7AF0B-6D0A-9E42-9DF3-2876C57B9D66}" dt="2022-06-29T06:12:50.754" v="3127" actId="2696"/>
        <pc:sldMkLst>
          <pc:docMk/>
          <pc:sldMk cId="1755798183" sldId="545"/>
        </pc:sldMkLst>
      </pc:sldChg>
      <pc:sldChg chg="modSp add del mod modTransition">
        <pc:chgData name="Arthur Liu" userId="57266d67-1d41-4103-859a-8797e8098ce0" providerId="ADAL" clId="{0AC7AF0B-6D0A-9E42-9DF3-2876C57B9D66}" dt="2022-06-28T21:44:30.402" v="90"/>
        <pc:sldMkLst>
          <pc:docMk/>
          <pc:sldMk cId="2304466976" sldId="545"/>
        </pc:sldMkLst>
        <pc:spChg chg="mod">
          <ac:chgData name="Arthur Liu" userId="57266d67-1d41-4103-859a-8797e8098ce0" providerId="ADAL" clId="{0AC7AF0B-6D0A-9E42-9DF3-2876C57B9D66}" dt="2022-06-28T21:44:30.402" v="90"/>
          <ac:spMkLst>
            <pc:docMk/>
            <pc:sldMk cId="2304466976" sldId="545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0AC7AF0B-6D0A-9E42-9DF3-2876C57B9D66}" dt="2022-06-28T21:45:19.912" v="100"/>
        <pc:sldMkLst>
          <pc:docMk/>
          <pc:sldMk cId="2580634961" sldId="545"/>
        </pc:sldMkLst>
        <pc:spChg chg="mod">
          <ac:chgData name="Arthur Liu" userId="57266d67-1d41-4103-859a-8797e8098ce0" providerId="ADAL" clId="{0AC7AF0B-6D0A-9E42-9DF3-2876C57B9D66}" dt="2022-06-28T21:45:19.912" v="100"/>
          <ac:spMkLst>
            <pc:docMk/>
            <pc:sldMk cId="2580634961" sldId="545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875174946" sldId="546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2053396530" sldId="546"/>
        </pc:sldMkLst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3185651951" sldId="546"/>
        </pc:sldMkLst>
      </pc:sldChg>
      <pc:sldChg chg="add del modTransition modNotesTx">
        <pc:chgData name="Arthur Liu" userId="57266d67-1d41-4103-859a-8797e8098ce0" providerId="ADAL" clId="{0AC7AF0B-6D0A-9E42-9DF3-2876C57B9D66}" dt="2022-06-29T06:22:40.793" v="3351" actId="20577"/>
        <pc:sldMkLst>
          <pc:docMk/>
          <pc:sldMk cId="3703589648" sldId="547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1724294266" sldId="548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247335752" sldId="549"/>
        </pc:sldMkLst>
      </pc:sldChg>
      <pc:sldChg chg="addSp delSp modSp add del mod modNotesTx">
        <pc:chgData name="Arthur Liu" userId="57266d67-1d41-4103-859a-8797e8098ce0" providerId="ADAL" clId="{0AC7AF0B-6D0A-9E42-9DF3-2876C57B9D66}" dt="2022-06-29T06:13:24.837" v="3163" actId="20577"/>
        <pc:sldMkLst>
          <pc:docMk/>
          <pc:sldMk cId="2406876204" sldId="549"/>
        </pc:sldMkLst>
        <pc:spChg chg="add mod">
          <ac:chgData name="Arthur Liu" userId="57266d67-1d41-4103-859a-8797e8098ce0" providerId="ADAL" clId="{0AC7AF0B-6D0A-9E42-9DF3-2876C57B9D66}" dt="2022-06-29T06:09:47.273" v="2969" actId="1076"/>
          <ac:spMkLst>
            <pc:docMk/>
            <pc:sldMk cId="2406876204" sldId="549"/>
            <ac:spMk id="8" creationId="{48B6980D-883A-444F-A72D-7A2409F5E474}"/>
          </ac:spMkLst>
        </pc:spChg>
        <pc:spChg chg="add mod">
          <ac:chgData name="Arthur Liu" userId="57266d67-1d41-4103-859a-8797e8098ce0" providerId="ADAL" clId="{0AC7AF0B-6D0A-9E42-9DF3-2876C57B9D66}" dt="2022-06-29T06:10:17.450" v="3012" actId="1076"/>
          <ac:spMkLst>
            <pc:docMk/>
            <pc:sldMk cId="2406876204" sldId="549"/>
            <ac:spMk id="29" creationId="{6B00AAFD-645C-034F-97BC-52F91C5D20CD}"/>
          </ac:spMkLst>
        </pc:spChg>
        <pc:spChg chg="add mod">
          <ac:chgData name="Arthur Liu" userId="57266d67-1d41-4103-859a-8797e8098ce0" providerId="ADAL" clId="{0AC7AF0B-6D0A-9E42-9DF3-2876C57B9D66}" dt="2022-06-29T06:10:13.758" v="3010" actId="20577"/>
          <ac:spMkLst>
            <pc:docMk/>
            <pc:sldMk cId="2406876204" sldId="549"/>
            <ac:spMk id="30" creationId="{4D9170EA-739D-6F46-8672-0F5B18CC2372}"/>
          </ac:spMkLst>
        </pc:spChg>
        <pc:spChg chg="add mod">
          <ac:chgData name="Arthur Liu" userId="57266d67-1d41-4103-859a-8797e8098ce0" providerId="ADAL" clId="{0AC7AF0B-6D0A-9E42-9DF3-2876C57B9D66}" dt="2022-06-29T06:11:03.391" v="3047" actId="20577"/>
          <ac:spMkLst>
            <pc:docMk/>
            <pc:sldMk cId="2406876204" sldId="549"/>
            <ac:spMk id="31" creationId="{4F35D925-506F-8247-A6D2-201D26F335D3}"/>
          </ac:spMkLst>
        </pc:spChg>
        <pc:spChg chg="add mod">
          <ac:chgData name="Arthur Liu" userId="57266d67-1d41-4103-859a-8797e8098ce0" providerId="ADAL" clId="{0AC7AF0B-6D0A-9E42-9DF3-2876C57B9D66}" dt="2022-06-29T06:11:39.902" v="3068" actId="20577"/>
          <ac:spMkLst>
            <pc:docMk/>
            <pc:sldMk cId="2406876204" sldId="549"/>
            <ac:spMk id="32" creationId="{8E620DDA-05D5-8242-B0F8-04AC91D8F658}"/>
          </ac:spMkLst>
        </pc:spChg>
        <pc:spChg chg="add mod">
          <ac:chgData name="Arthur Liu" userId="57266d67-1d41-4103-859a-8797e8098ce0" providerId="ADAL" clId="{0AC7AF0B-6D0A-9E42-9DF3-2876C57B9D66}" dt="2022-06-29T06:11:15.356" v="3051" actId="20577"/>
          <ac:spMkLst>
            <pc:docMk/>
            <pc:sldMk cId="2406876204" sldId="549"/>
            <ac:spMk id="33" creationId="{FF8F622D-E58B-1B47-AAA2-C7F1D229B81B}"/>
          </ac:spMkLst>
        </pc:spChg>
        <pc:spChg chg="mod">
          <ac:chgData name="Arthur Liu" userId="57266d67-1d41-4103-859a-8797e8098ce0" providerId="ADAL" clId="{0AC7AF0B-6D0A-9E42-9DF3-2876C57B9D66}" dt="2022-06-29T06:09:59.378" v="2978" actId="14100"/>
          <ac:spMkLst>
            <pc:docMk/>
            <pc:sldMk cId="2406876204" sldId="549"/>
            <ac:spMk id="14339" creationId="{00000000-0000-0000-0000-000000000000}"/>
          </ac:spMkLst>
        </pc:spChg>
        <pc:cxnChg chg="add mod">
          <ac:chgData name="Arthur Liu" userId="57266d67-1d41-4103-859a-8797e8098ce0" providerId="ADAL" clId="{0AC7AF0B-6D0A-9E42-9DF3-2876C57B9D66}" dt="2022-06-29T06:09:25.537" v="2953" actId="1076"/>
          <ac:cxnSpMkLst>
            <pc:docMk/>
            <pc:sldMk cId="2406876204" sldId="549"/>
            <ac:cxnSpMk id="6" creationId="{4AF552BD-631E-E44E-82FC-3DB6337F22BD}"/>
          </ac:cxnSpMkLst>
        </pc:cxnChg>
        <pc:cxnChg chg="add del mod">
          <ac:chgData name="Arthur Liu" userId="57266d67-1d41-4103-859a-8797e8098ce0" providerId="ADAL" clId="{0AC7AF0B-6D0A-9E42-9DF3-2876C57B9D66}" dt="2022-06-29T06:09:18.216" v="2951"/>
          <ac:cxnSpMkLst>
            <pc:docMk/>
            <pc:sldMk cId="2406876204" sldId="549"/>
            <ac:cxnSpMk id="24" creationId="{B4E56BF7-9518-5948-A803-708FDE8D61FF}"/>
          </ac:cxnSpMkLst>
        </pc:cxnChg>
        <pc:cxnChg chg="add mod">
          <ac:chgData name="Arthur Liu" userId="57266d67-1d41-4103-859a-8797e8098ce0" providerId="ADAL" clId="{0AC7AF0B-6D0A-9E42-9DF3-2876C57B9D66}" dt="2022-06-29T06:09:31.947" v="2956" actId="1076"/>
          <ac:cxnSpMkLst>
            <pc:docMk/>
            <pc:sldMk cId="2406876204" sldId="549"/>
            <ac:cxnSpMk id="25" creationId="{9C64B767-89FA-E842-9223-647B0898B2B1}"/>
          </ac:cxnSpMkLst>
        </pc:cxnChg>
        <pc:cxnChg chg="add mod">
          <ac:chgData name="Arthur Liu" userId="57266d67-1d41-4103-859a-8797e8098ce0" providerId="ADAL" clId="{0AC7AF0B-6D0A-9E42-9DF3-2876C57B9D66}" dt="2022-06-29T06:09:35.117" v="2958" actId="1076"/>
          <ac:cxnSpMkLst>
            <pc:docMk/>
            <pc:sldMk cId="2406876204" sldId="549"/>
            <ac:cxnSpMk id="27" creationId="{BD2E9E6E-691D-414C-9C50-56F35B025C63}"/>
          </ac:cxnSpMkLst>
        </pc:cxnChg>
      </pc:sldChg>
      <pc:sldChg chg="addSp delSp modSp add mod">
        <pc:chgData name="Arthur Liu" userId="57266d67-1d41-4103-859a-8797e8098ce0" providerId="ADAL" clId="{0AC7AF0B-6D0A-9E42-9DF3-2876C57B9D66}" dt="2022-06-29T06:33:27.016" v="3647" actId="20577"/>
        <pc:sldMkLst>
          <pc:docMk/>
          <pc:sldMk cId="4122043272" sldId="550"/>
        </pc:sldMkLst>
        <pc:spChg chg="mod">
          <ac:chgData name="Arthur Liu" userId="57266d67-1d41-4103-859a-8797e8098ce0" providerId="ADAL" clId="{0AC7AF0B-6D0A-9E42-9DF3-2876C57B9D66}" dt="2022-06-29T06:23:51.048" v="3365" actId="20577"/>
          <ac:spMkLst>
            <pc:docMk/>
            <pc:sldMk cId="4122043272" sldId="550"/>
            <ac:spMk id="2" creationId="{14D6990A-50FF-40AF-8647-AE213663B6FA}"/>
          </ac:spMkLst>
        </pc:spChg>
        <pc:spChg chg="del">
          <ac:chgData name="Arthur Liu" userId="57266d67-1d41-4103-859a-8797e8098ce0" providerId="ADAL" clId="{0AC7AF0B-6D0A-9E42-9DF3-2876C57B9D66}" dt="2022-06-29T06:23:54.038" v="3366" actId="478"/>
          <ac:spMkLst>
            <pc:docMk/>
            <pc:sldMk cId="4122043272" sldId="550"/>
            <ac:spMk id="3" creationId="{714B8519-DE8C-4FBF-8530-A133CEEA5DF5}"/>
          </ac:spMkLst>
        </pc:spChg>
        <pc:spChg chg="mod">
          <ac:chgData name="Arthur Liu" userId="57266d67-1d41-4103-859a-8797e8098ce0" providerId="ADAL" clId="{0AC7AF0B-6D0A-9E42-9DF3-2876C57B9D66}" dt="2022-06-29T06:33:27.016" v="3647" actId="20577"/>
          <ac:spMkLst>
            <pc:docMk/>
            <pc:sldMk cId="4122043272" sldId="550"/>
            <ac:spMk id="8" creationId="{E421CA62-8813-49CC-A4DD-2E09A6BA325D}"/>
          </ac:spMkLst>
        </pc:spChg>
        <pc:spChg chg="add del mod">
          <ac:chgData name="Arthur Liu" userId="57266d67-1d41-4103-859a-8797e8098ce0" providerId="ADAL" clId="{0AC7AF0B-6D0A-9E42-9DF3-2876C57B9D66}" dt="2022-06-29T06:23:55.805" v="3367" actId="478"/>
          <ac:spMkLst>
            <pc:docMk/>
            <pc:sldMk cId="4122043272" sldId="550"/>
            <ac:spMk id="17" creationId="{57ACE97B-4071-2E4D-BC84-5EA7C0BEA023}"/>
          </ac:spMkLst>
        </pc:spChg>
        <pc:spChg chg="add mod">
          <ac:chgData name="Arthur Liu" userId="57266d67-1d41-4103-859a-8797e8098ce0" providerId="ADAL" clId="{0AC7AF0B-6D0A-9E42-9DF3-2876C57B9D66}" dt="2022-06-29T06:24:38.888" v="3401" actId="1076"/>
          <ac:spMkLst>
            <pc:docMk/>
            <pc:sldMk cId="4122043272" sldId="550"/>
            <ac:spMk id="18" creationId="{41C42FA1-DD93-1040-8EB8-B0F05805178B}"/>
          </ac:spMkLst>
        </pc:spChg>
        <pc:spChg chg="mod">
          <ac:chgData name="Arthur Liu" userId="57266d67-1d41-4103-859a-8797e8098ce0" providerId="ADAL" clId="{0AC7AF0B-6D0A-9E42-9DF3-2876C57B9D66}" dt="2022-06-28T21:45:19.912" v="100"/>
          <ac:spMkLst>
            <pc:docMk/>
            <pc:sldMk cId="4122043272" sldId="550"/>
            <ac:spMk id="110595" creationId="{00000000-0000-0000-0000-000000000000}"/>
          </ac:spMkLst>
        </pc:spChg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1677038535" sldId="551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3281120630" sldId="551"/>
        </pc:sldMkLst>
        <pc:spChg chg="mod">
          <ac:chgData name="Arthur Liu" userId="57266d67-1d41-4103-859a-8797e8098ce0" providerId="ADAL" clId="{0AC7AF0B-6D0A-9E42-9DF3-2876C57B9D66}" dt="2022-06-29T06:27:37.765" v="3447" actId="20577"/>
          <ac:spMkLst>
            <pc:docMk/>
            <pc:sldMk cId="3281120630" sldId="551"/>
            <ac:spMk id="2" creationId="{3595C501-F890-8641-8B08-7F14D064E7AF}"/>
          </ac:spMkLst>
        </pc:spChg>
        <pc:spChg chg="mod">
          <ac:chgData name="Arthur Liu" userId="57266d67-1d41-4103-859a-8797e8098ce0" providerId="ADAL" clId="{0AC7AF0B-6D0A-9E42-9DF3-2876C57B9D66}" dt="2022-06-29T06:27:50.168" v="3530" actId="20577"/>
          <ac:spMkLst>
            <pc:docMk/>
            <pc:sldMk cId="3281120630" sldId="551"/>
            <ac:spMk id="3" creationId="{586E781A-F2DF-814C-94B3-B7961E4C7444}"/>
          </ac:spMkLst>
        </pc:spChg>
        <pc:spChg chg="del mod topLvl">
          <ac:chgData name="Arthur Liu" userId="57266d67-1d41-4103-859a-8797e8098ce0" providerId="ADAL" clId="{0AC7AF0B-6D0A-9E42-9DF3-2876C57B9D66}" dt="2022-06-29T06:28:00.284" v="3533" actId="478"/>
          <ac:spMkLst>
            <pc:docMk/>
            <pc:sldMk cId="3281120630" sldId="551"/>
            <ac:spMk id="8" creationId="{12A75E4E-3DC8-714E-BE95-1868036FA6E7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9" creationId="{D322F5E7-750B-B94E-A21B-7592C1FC7460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10" creationId="{7065AC3E-9A74-FB4E-8CB5-0A4C0C180EA9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11" creationId="{384D9E79-342E-934C-897F-22B6B8C6909F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12" creationId="{49EFB0E4-D10B-4D4A-82B3-C9A8CB444DA0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13" creationId="{9263239A-58C4-A748-A468-78C52DD9DD98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14" creationId="{5435AE95-B555-F24D-A963-80EBED6B1163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20" creationId="{D9BFBCF7-8C3B-3142-BC12-59D0C70F7299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22" creationId="{E73D5BC2-5D2B-3E47-A0BE-1160D674A595}"/>
          </ac:spMkLst>
        </pc:spChg>
        <pc:spChg chg="mod">
          <ac:chgData name="Arthur Liu" userId="57266d67-1d41-4103-859a-8797e8098ce0" providerId="ADAL" clId="{0AC7AF0B-6D0A-9E42-9DF3-2876C57B9D66}" dt="2022-06-29T06:27:58.387" v="3532" actId="1076"/>
          <ac:spMkLst>
            <pc:docMk/>
            <pc:sldMk cId="3281120630" sldId="551"/>
            <ac:spMk id="24" creationId="{E60607F5-08F0-B645-A7A6-D5E3158FB359}"/>
          </ac:spMkLst>
        </pc:spChg>
        <pc:grpChg chg="add del mod">
          <ac:chgData name="Arthur Liu" userId="57266d67-1d41-4103-859a-8797e8098ce0" providerId="ADAL" clId="{0AC7AF0B-6D0A-9E42-9DF3-2876C57B9D66}" dt="2022-06-29T06:28:00.284" v="3533" actId="478"/>
          <ac:grpSpMkLst>
            <pc:docMk/>
            <pc:sldMk cId="3281120630" sldId="551"/>
            <ac:grpSpMk id="6" creationId="{70403D0E-8E01-374C-A633-6A96B288EE1B}"/>
          </ac:grpSpMkLst>
        </pc:grpChg>
        <pc:grpChg chg="mod topLvl">
          <ac:chgData name="Arthur Liu" userId="57266d67-1d41-4103-859a-8797e8098ce0" providerId="ADAL" clId="{0AC7AF0B-6D0A-9E42-9DF3-2876C57B9D66}" dt="2022-06-29T06:28:00.284" v="3533" actId="478"/>
          <ac:grpSpMkLst>
            <pc:docMk/>
            <pc:sldMk cId="3281120630" sldId="551"/>
            <ac:grpSpMk id="7" creationId="{88DAED68-C238-6847-B2BD-A375CDD02DAD}"/>
          </ac:grpSpMkLst>
        </pc:grpChg>
        <pc:cxnChg chg="mod">
          <ac:chgData name="Arthur Liu" userId="57266d67-1d41-4103-859a-8797e8098ce0" providerId="ADAL" clId="{0AC7AF0B-6D0A-9E42-9DF3-2876C57B9D66}" dt="2022-06-29T06:27:58.387" v="3532" actId="1076"/>
          <ac:cxnSpMkLst>
            <pc:docMk/>
            <pc:sldMk cId="3281120630" sldId="551"/>
            <ac:cxnSpMk id="15" creationId="{09167AC6-F379-4646-9DCB-09B8BA1F01F6}"/>
          </ac:cxnSpMkLst>
        </pc:cxnChg>
        <pc:cxnChg chg="mod">
          <ac:chgData name="Arthur Liu" userId="57266d67-1d41-4103-859a-8797e8098ce0" providerId="ADAL" clId="{0AC7AF0B-6D0A-9E42-9DF3-2876C57B9D66}" dt="2022-06-29T06:27:58.387" v="3532" actId="1076"/>
          <ac:cxnSpMkLst>
            <pc:docMk/>
            <pc:sldMk cId="3281120630" sldId="551"/>
            <ac:cxnSpMk id="16" creationId="{C4495C3F-5379-C242-B75E-B5647849A3B6}"/>
          </ac:cxnSpMkLst>
        </pc:cxnChg>
        <pc:cxnChg chg="mod">
          <ac:chgData name="Arthur Liu" userId="57266d67-1d41-4103-859a-8797e8098ce0" providerId="ADAL" clId="{0AC7AF0B-6D0A-9E42-9DF3-2876C57B9D66}" dt="2022-06-29T06:27:58.387" v="3532" actId="1076"/>
          <ac:cxnSpMkLst>
            <pc:docMk/>
            <pc:sldMk cId="3281120630" sldId="551"/>
            <ac:cxnSpMk id="17" creationId="{E8DF0C84-8666-5F46-9DE7-7F3170FD2133}"/>
          </ac:cxnSpMkLst>
        </pc:cxnChg>
        <pc:cxnChg chg="mod">
          <ac:chgData name="Arthur Liu" userId="57266d67-1d41-4103-859a-8797e8098ce0" providerId="ADAL" clId="{0AC7AF0B-6D0A-9E42-9DF3-2876C57B9D66}" dt="2022-06-29T06:27:58.387" v="3532" actId="1076"/>
          <ac:cxnSpMkLst>
            <pc:docMk/>
            <pc:sldMk cId="3281120630" sldId="551"/>
            <ac:cxnSpMk id="18" creationId="{BCA8535E-08DD-1842-82C8-12C221C99697}"/>
          </ac:cxnSpMkLst>
        </pc:cxnChg>
        <pc:cxnChg chg="mod">
          <ac:chgData name="Arthur Liu" userId="57266d67-1d41-4103-859a-8797e8098ce0" providerId="ADAL" clId="{0AC7AF0B-6D0A-9E42-9DF3-2876C57B9D66}" dt="2022-06-29T06:27:58.387" v="3532" actId="1076"/>
          <ac:cxnSpMkLst>
            <pc:docMk/>
            <pc:sldMk cId="3281120630" sldId="551"/>
            <ac:cxnSpMk id="19" creationId="{11DB686C-D92A-E945-AECE-051BE420B18C}"/>
          </ac:cxnSpMkLst>
        </pc:cxnChg>
        <pc:cxnChg chg="mod">
          <ac:chgData name="Arthur Liu" userId="57266d67-1d41-4103-859a-8797e8098ce0" providerId="ADAL" clId="{0AC7AF0B-6D0A-9E42-9DF3-2876C57B9D66}" dt="2022-06-29T06:27:58.387" v="3532" actId="1076"/>
          <ac:cxnSpMkLst>
            <pc:docMk/>
            <pc:sldMk cId="3281120630" sldId="551"/>
            <ac:cxnSpMk id="21" creationId="{523F2625-D45F-634D-A4F8-D73654D991A6}"/>
          </ac:cxnSpMkLst>
        </pc:cxnChg>
        <pc:cxnChg chg="mod">
          <ac:chgData name="Arthur Liu" userId="57266d67-1d41-4103-859a-8797e8098ce0" providerId="ADAL" clId="{0AC7AF0B-6D0A-9E42-9DF3-2876C57B9D66}" dt="2022-06-29T06:27:58.387" v="3532" actId="1076"/>
          <ac:cxnSpMkLst>
            <pc:docMk/>
            <pc:sldMk cId="3281120630" sldId="551"/>
            <ac:cxnSpMk id="23" creationId="{9CCF0DB0-2741-5342-8B8D-595130A3E634}"/>
          </ac:cxnSpMkLst>
        </pc:cxnChg>
        <pc:cxnChg chg="mod">
          <ac:chgData name="Arthur Liu" userId="57266d67-1d41-4103-859a-8797e8098ce0" providerId="ADAL" clId="{0AC7AF0B-6D0A-9E42-9DF3-2876C57B9D66}" dt="2022-06-29T06:27:58.387" v="3532" actId="1076"/>
          <ac:cxnSpMkLst>
            <pc:docMk/>
            <pc:sldMk cId="3281120630" sldId="551"/>
            <ac:cxnSpMk id="25" creationId="{485F6025-CE6E-A849-8255-C0F7B588AFBE}"/>
          </ac:cxnSpMkLst>
        </pc:cxnChg>
      </pc:sldChg>
      <pc:sldChg chg="add del">
        <pc:chgData name="Arthur Liu" userId="57266d67-1d41-4103-859a-8797e8098ce0" providerId="ADAL" clId="{0AC7AF0B-6D0A-9E42-9DF3-2876C57B9D66}" dt="2022-06-28T21:45:19.912" v="100"/>
        <pc:sldMkLst>
          <pc:docMk/>
          <pc:sldMk cId="3005285341" sldId="552"/>
        </pc:sldMkLst>
      </pc:sldChg>
      <pc:sldChg chg="add del">
        <pc:chgData name="Arthur Liu" userId="57266d67-1d41-4103-859a-8797e8098ce0" providerId="ADAL" clId="{0AC7AF0B-6D0A-9E42-9DF3-2876C57B9D66}" dt="2022-06-28T21:44:30.402" v="90"/>
        <pc:sldMkLst>
          <pc:docMk/>
          <pc:sldMk cId="3691751479" sldId="552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4257006949" sldId="552"/>
        </pc:sldMkLst>
      </pc:sldChg>
      <pc:sldChg chg="add">
        <pc:chgData name="Arthur Liu" userId="57266d67-1d41-4103-859a-8797e8098ce0" providerId="ADAL" clId="{0AC7AF0B-6D0A-9E42-9DF3-2876C57B9D66}" dt="2022-06-29T06:56:36.438" v="4730" actId="2890"/>
        <pc:sldMkLst>
          <pc:docMk/>
          <pc:sldMk cId="4262457537" sldId="552"/>
        </pc:sldMkLst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334122482" sldId="553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1099993425" sldId="553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656663783" sldId="553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2991684068" sldId="554"/>
        </pc:sldMkLst>
      </pc:sldChg>
      <pc:sldChg chg="add del modTransition">
        <pc:chgData name="Arthur Liu" userId="57266d67-1d41-4103-859a-8797e8098ce0" providerId="ADAL" clId="{0AC7AF0B-6D0A-9E42-9DF3-2876C57B9D66}" dt="2022-06-28T21:45:19.912" v="100"/>
        <pc:sldMkLst>
          <pc:docMk/>
          <pc:sldMk cId="3650928012" sldId="554"/>
        </pc:sldMkLst>
      </pc:sldChg>
      <pc:sldChg chg="add del modTransition">
        <pc:chgData name="Arthur Liu" userId="57266d67-1d41-4103-859a-8797e8098ce0" providerId="ADAL" clId="{0AC7AF0B-6D0A-9E42-9DF3-2876C57B9D66}" dt="2022-06-28T21:44:30.402" v="90"/>
        <pc:sldMkLst>
          <pc:docMk/>
          <pc:sldMk cId="3754218424" sldId="554"/>
        </pc:sldMkLst>
      </pc:sldChg>
      <pc:sldChg chg="del">
        <pc:chgData name="Arthur Liu" userId="57266d67-1d41-4103-859a-8797e8098ce0" providerId="ADAL" clId="{0AC7AF0B-6D0A-9E42-9DF3-2876C57B9D66}" dt="2022-06-28T21:42:26.174" v="70" actId="2696"/>
        <pc:sldMkLst>
          <pc:docMk/>
          <pc:sldMk cId="301690365" sldId="555"/>
        </pc:sldMkLst>
      </pc:sldChg>
      <pc:sldChg chg="del">
        <pc:chgData name="Arthur Liu" userId="57266d67-1d41-4103-859a-8797e8098ce0" providerId="ADAL" clId="{0AC7AF0B-6D0A-9E42-9DF3-2876C57B9D66}" dt="2022-06-28T21:42:26.174" v="70" actId="2696"/>
        <pc:sldMkLst>
          <pc:docMk/>
          <pc:sldMk cId="981181928" sldId="556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4083856968" sldId="557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2231159445" sldId="558"/>
        </pc:sldMkLst>
      </pc:sldChg>
      <pc:sldChg chg="del">
        <pc:chgData name="Arthur Liu" userId="57266d67-1d41-4103-859a-8797e8098ce0" providerId="ADAL" clId="{0AC7AF0B-6D0A-9E42-9DF3-2876C57B9D66}" dt="2022-06-28T21:42:21.611" v="69" actId="2696"/>
        <pc:sldMkLst>
          <pc:docMk/>
          <pc:sldMk cId="3193161917" sldId="559"/>
        </pc:sldMkLst>
      </pc:sldChg>
      <pc:sldChg chg="del">
        <pc:chgData name="Arthur Liu" userId="57266d67-1d41-4103-859a-8797e8098ce0" providerId="ADAL" clId="{0AC7AF0B-6D0A-9E42-9DF3-2876C57B9D66}" dt="2022-06-28T21:42:26.174" v="70" actId="2696"/>
        <pc:sldMkLst>
          <pc:docMk/>
          <pc:sldMk cId="83019110" sldId="560"/>
        </pc:sldMkLst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  <pc:sldChg chg="modSp del ord">
        <pc:chgData name="Arthur Liu" userId="57266d67-1d41-4103-859a-8797e8098ce0" providerId="ADAL" clId="{546C0670-0910-4C80-B843-B54F91DCC41D}" dt="2022-06-29T03:34:15.950" v="438" actId="2696"/>
        <pc:sldMkLst>
          <pc:docMk/>
          <pc:sldMk cId="0" sldId="258"/>
        </pc:sldMkLst>
        <pc:spChg chg="mod">
          <ac:chgData name="Arthur Liu" userId="57266d67-1d41-4103-859a-8797e8098ce0" providerId="ADAL" clId="{546C0670-0910-4C80-B843-B54F91DCC41D}" dt="2022-06-29T03:22:22.183" v="149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del ord">
        <pc:chgData name="Arthur Liu" userId="57266d67-1d41-4103-859a-8797e8098ce0" providerId="ADAL" clId="{546C0670-0910-4C80-B843-B54F91DCC41D}" dt="2022-06-29T03:34:15.981" v="439" actId="2696"/>
        <pc:sldMkLst>
          <pc:docMk/>
          <pc:sldMk cId="0" sldId="259"/>
        </pc:sldMkLst>
        <pc:spChg chg="mod">
          <ac:chgData name="Arthur Liu" userId="57266d67-1d41-4103-859a-8797e8098ce0" providerId="ADAL" clId="{546C0670-0910-4C80-B843-B54F91DCC41D}" dt="2022-06-29T03:27:53.412" v="170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Arthur Liu" userId="57266d67-1d41-4103-859a-8797e8098ce0" providerId="ADAL" clId="{546C0670-0910-4C80-B843-B54F91DCC41D}" dt="2022-06-29T03:29:56.745" v="189" actId="20577"/>
          <ac:spMkLst>
            <pc:docMk/>
            <pc:sldMk cId="0" sldId="259"/>
            <ac:spMk id="16" creationId="{DDF8B3DC-BB73-4ED8-A6E9-7827B34A1251}"/>
          </ac:spMkLst>
        </pc:spChg>
        <pc:grpChg chg="add del">
          <ac:chgData name="Arthur Liu" userId="57266d67-1d41-4103-859a-8797e8098ce0" providerId="ADAL" clId="{546C0670-0910-4C80-B843-B54F91DCC41D}" dt="2022-06-29T03:29:57.089" v="190"/>
          <ac:grpSpMkLst>
            <pc:docMk/>
            <pc:sldMk cId="0" sldId="259"/>
            <ac:grpSpMk id="14" creationId="{0D9156F1-188D-45AA-8710-EA2341567659}"/>
          </ac:grpSpMkLst>
        </pc:grpChg>
      </pc:sldChg>
      <pc:sldChg chg="addSp add">
        <pc:chgData name="Arthur Liu" userId="57266d67-1d41-4103-859a-8797e8098ce0" providerId="ADAL" clId="{546C0670-0910-4C80-B843-B54F91DCC41D}" dt="2022-06-29T17:40:53.480" v="1884"/>
        <pc:sldMkLst>
          <pc:docMk/>
          <pc:sldMk cId="932793518" sldId="263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932793518" sldId="263"/>
            <ac:inkMk id="5" creationId="{B2FD1103-69D4-427F-8509-052E44F967BC}"/>
          </ac:inkMkLst>
        </pc:inkChg>
      </pc:sldChg>
      <pc:sldChg chg="add">
        <pc:chgData name="Arthur Liu" userId="57266d67-1d41-4103-859a-8797e8098ce0" providerId="ADAL" clId="{546C0670-0910-4C80-B843-B54F91DCC41D}" dt="2022-06-29T03:35:53.662" v="476"/>
        <pc:sldMkLst>
          <pc:docMk/>
          <pc:sldMk cId="3984172936" sldId="264"/>
        </pc:sldMkLst>
      </pc:sldChg>
      <pc:sldChg chg="modSp modTransition">
        <pc:chgData name="Arthur Liu" userId="57266d67-1d41-4103-859a-8797e8098ce0" providerId="ADAL" clId="{546C0670-0910-4C80-B843-B54F91DCC41D}" dt="2022-06-29T03:39:53.430" v="531"/>
        <pc:sldMkLst>
          <pc:docMk/>
          <pc:sldMk cId="0" sldId="265"/>
        </pc:sldMkLst>
        <pc:spChg chg="mod">
          <ac:chgData name="Arthur Liu" userId="57266d67-1d41-4103-859a-8797e8098ce0" providerId="ADAL" clId="{546C0670-0910-4C80-B843-B54F91DCC41D}" dt="2022-06-29T03:39:40.748" v="530" actId="20577"/>
          <ac:spMkLst>
            <pc:docMk/>
            <pc:sldMk cId="0" sldId="265"/>
            <ac:spMk id="3" creationId="{00000000-0000-0000-0000-000000000000}"/>
          </ac:spMkLst>
        </pc:spChg>
      </pc:sldChg>
      <pc:sldChg chg="addSp modTransition">
        <pc:chgData name="Arthur Liu" userId="57266d67-1d41-4103-859a-8797e8098ce0" providerId="ADAL" clId="{546C0670-0910-4C80-B843-B54F91DCC41D}" dt="2022-06-29T17:40:53.480" v="1884"/>
        <pc:sldMkLst>
          <pc:docMk/>
          <pc:sldMk cId="0" sldId="266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0" sldId="266"/>
            <ac:inkMk id="5" creationId="{174E4C53-67E9-46E3-80C3-C051368012EB}"/>
          </ac:inkMkLst>
        </pc:inkChg>
      </pc:sldChg>
      <pc:sldChg chg="modSp">
        <pc:chgData name="Arthur Liu" userId="57266d67-1d41-4103-859a-8797e8098ce0" providerId="ADAL" clId="{546C0670-0910-4C80-B843-B54F91DCC41D}" dt="2022-06-29T02:58:58.596" v="1" actId="5793"/>
        <pc:sldMkLst>
          <pc:docMk/>
          <pc:sldMk cId="0" sldId="276"/>
        </pc:sldMkLst>
        <pc:spChg chg="mod">
          <ac:chgData name="Arthur Liu" userId="57266d67-1d41-4103-859a-8797e8098ce0" providerId="ADAL" clId="{546C0670-0910-4C80-B843-B54F91DCC41D}" dt="2022-06-29T02:58:58.596" v="1" actId="5793"/>
          <ac:spMkLst>
            <pc:docMk/>
            <pc:sldMk cId="0" sldId="276"/>
            <ac:spMk id="108547" creationId="{00000000-0000-0000-0000-000000000000}"/>
          </ac:spMkLst>
        </pc:spChg>
      </pc:sldChg>
      <pc:sldChg chg="addSp modNotesTx">
        <pc:chgData name="Arthur Liu" userId="57266d67-1d41-4103-859a-8797e8098ce0" providerId="ADAL" clId="{546C0670-0910-4C80-B843-B54F91DCC41D}" dt="2022-06-29T17:40:53.480" v="1884"/>
        <pc:sldMkLst>
          <pc:docMk/>
          <pc:sldMk cId="0" sldId="285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0" sldId="285"/>
            <ac:inkMk id="3" creationId="{48B721AC-D76C-4B5B-9A3D-45221FA576FD}"/>
          </ac:inkMkLst>
        </pc:inkChg>
      </pc:sldChg>
      <pc:sldChg chg="addSp modTransition">
        <pc:chgData name="Arthur Liu" userId="57266d67-1d41-4103-859a-8797e8098ce0" providerId="ADAL" clId="{546C0670-0910-4C80-B843-B54F91DCC41D}" dt="2022-06-29T17:40:53.480" v="1884"/>
        <pc:sldMkLst>
          <pc:docMk/>
          <pc:sldMk cId="2290717003" sldId="289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2290717003" sldId="289"/>
            <ac:inkMk id="3" creationId="{6B74A7A2-54CF-4B17-B366-5D3C3B692064}"/>
          </ac:inkMkLst>
        </pc:inkChg>
      </pc:sldChg>
      <pc:sldChg chg="del">
        <pc:chgData name="Arthur Liu" userId="57266d67-1d41-4103-859a-8797e8098ce0" providerId="ADAL" clId="{546C0670-0910-4C80-B843-B54F91DCC41D}" dt="2022-06-29T03:26:36.985" v="163" actId="2696"/>
        <pc:sldMkLst>
          <pc:docMk/>
          <pc:sldMk cId="3707300284" sldId="290"/>
        </pc:sldMkLst>
      </pc:sldChg>
      <pc:sldChg chg="del">
        <pc:chgData name="Arthur Liu" userId="57266d67-1d41-4103-859a-8797e8098ce0" providerId="ADAL" clId="{546C0670-0910-4C80-B843-B54F91DCC41D}" dt="2022-06-29T03:36:26.043" v="477" actId="2696"/>
        <pc:sldMkLst>
          <pc:docMk/>
          <pc:sldMk cId="4020736996" sldId="291"/>
        </pc:sldMkLst>
      </pc:sldChg>
      <pc:sldChg chg="del">
        <pc:chgData name="Arthur Liu" userId="57266d67-1d41-4103-859a-8797e8098ce0" providerId="ADAL" clId="{546C0670-0910-4C80-B843-B54F91DCC41D}" dt="2022-06-29T03:36:26.074" v="478" actId="2696"/>
        <pc:sldMkLst>
          <pc:docMk/>
          <pc:sldMk cId="922764798" sldId="292"/>
        </pc:sldMkLst>
      </pc:sldChg>
      <pc:sldChg chg="addSp modSp">
        <pc:chgData name="Arthur Liu" userId="57266d67-1d41-4103-859a-8797e8098ce0" providerId="ADAL" clId="{546C0670-0910-4C80-B843-B54F91DCC41D}" dt="2022-06-29T17:40:53.480" v="1884"/>
        <pc:sldMkLst>
          <pc:docMk/>
          <pc:sldMk cId="1920575074" sldId="293"/>
        </pc:sldMkLst>
        <pc:spChg chg="mod">
          <ac:chgData name="Arthur Liu" userId="57266d67-1d41-4103-859a-8797e8098ce0" providerId="ADAL" clId="{546C0670-0910-4C80-B843-B54F91DCC41D}" dt="2022-06-29T03:40:16.529" v="539" actId="20577"/>
          <ac:spMkLst>
            <pc:docMk/>
            <pc:sldMk cId="1920575074" sldId="293"/>
            <ac:spMk id="12290" creationId="{00000000-0000-0000-0000-000000000000}"/>
          </ac:spMkLst>
        </pc:spChg>
        <pc:picChg chg="add mod">
          <ac:chgData name="Arthur Liu" userId="57266d67-1d41-4103-859a-8797e8098ce0" providerId="ADAL" clId="{546C0670-0910-4C80-B843-B54F91DCC41D}" dt="2022-06-29T03:40:57.926" v="546" actId="1076"/>
          <ac:picMkLst>
            <pc:docMk/>
            <pc:sldMk cId="1920575074" sldId="293"/>
            <ac:picMk id="1026" creationId="{E4F59102-7548-403C-A073-730AD9E25324}"/>
          </ac:picMkLst>
        </pc:picChg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1920575074" sldId="293"/>
            <ac:inkMk id="3" creationId="{9D302AF8-B610-48BD-A0FE-40C909EA3D49}"/>
          </ac:inkMkLst>
        </pc:inkChg>
      </pc:sldChg>
      <pc:sldChg chg="addSp">
        <pc:chgData name="Arthur Liu" userId="57266d67-1d41-4103-859a-8797e8098ce0" providerId="ADAL" clId="{546C0670-0910-4C80-B843-B54F91DCC41D}" dt="2022-06-29T17:40:53.480" v="1884"/>
        <pc:sldMkLst>
          <pc:docMk/>
          <pc:sldMk cId="3551057276" sldId="294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3551057276" sldId="294"/>
            <ac:inkMk id="3" creationId="{47D039E0-2DED-4B48-AF99-347258CAEF8A}"/>
          </ac:inkMkLst>
        </pc:inkChg>
      </pc:sldChg>
      <pc:sldChg chg="modSp">
        <pc:chgData name="Arthur Liu" userId="57266d67-1d41-4103-859a-8797e8098ce0" providerId="ADAL" clId="{546C0670-0910-4C80-B843-B54F91DCC41D}" dt="2022-06-29T05:08:13.145" v="1588" actId="113"/>
        <pc:sldMkLst>
          <pc:docMk/>
          <pc:sldMk cId="0" sldId="297"/>
        </pc:sldMkLst>
        <pc:spChg chg="mod">
          <ac:chgData name="Arthur Liu" userId="57266d67-1d41-4103-859a-8797e8098ce0" providerId="ADAL" clId="{546C0670-0910-4C80-B843-B54F91DCC41D}" dt="2022-06-29T05:08:13.145" v="1588" actId="113"/>
          <ac:spMkLst>
            <pc:docMk/>
            <pc:sldMk cId="0" sldId="297"/>
            <ac:spMk id="9" creationId="{536C4E72-A2AA-8A47-A909-E01C3D90D573}"/>
          </ac:spMkLst>
        </pc:spChg>
      </pc:sldChg>
      <pc:sldChg chg="addSp">
        <pc:chgData name="Arthur Liu" userId="57266d67-1d41-4103-859a-8797e8098ce0" providerId="ADAL" clId="{546C0670-0910-4C80-B843-B54F91DCC41D}" dt="2022-06-29T17:40:53.480" v="1884"/>
        <pc:sldMkLst>
          <pc:docMk/>
          <pc:sldMk cId="980257572" sldId="298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980257572" sldId="298"/>
            <ac:inkMk id="3" creationId="{F5F17312-1E47-4653-B0EF-69453877D47B}"/>
          </ac:inkMkLst>
        </pc:inkChg>
      </pc:sldChg>
      <pc:sldChg chg="modSp">
        <pc:chgData name="Arthur Liu" userId="57266d67-1d41-4103-859a-8797e8098ce0" providerId="ADAL" clId="{546C0670-0910-4C80-B843-B54F91DCC41D}" dt="2022-06-29T02:58:08.184" v="0" actId="207"/>
        <pc:sldMkLst>
          <pc:docMk/>
          <pc:sldMk cId="2025644125" sldId="301"/>
        </pc:sldMkLst>
        <pc:spChg chg="mod">
          <ac:chgData name="Arthur Liu" userId="57266d67-1d41-4103-859a-8797e8098ce0" providerId="ADAL" clId="{546C0670-0910-4C80-B843-B54F91DCC41D}" dt="2022-06-29T02:58:08.184" v="0" actId="207"/>
          <ac:spMkLst>
            <pc:docMk/>
            <pc:sldMk cId="2025644125" sldId="301"/>
            <ac:spMk id="44" creationId="{0B0568F1-2C4A-3E47-BF2D-BAA3A911AD26}"/>
          </ac:spMkLst>
        </pc:spChg>
      </pc:sldChg>
      <pc:sldChg chg="modSp">
        <pc:chgData name="Arthur Liu" userId="57266d67-1d41-4103-859a-8797e8098ce0" providerId="ADAL" clId="{546C0670-0910-4C80-B843-B54F91DCC41D}" dt="2022-06-29T04:33:15.365" v="553" actId="20577"/>
        <pc:sldMkLst>
          <pc:docMk/>
          <pc:sldMk cId="2774588901" sldId="304"/>
        </pc:sldMkLst>
        <pc:spChg chg="mod">
          <ac:chgData name="Arthur Liu" userId="57266d67-1d41-4103-859a-8797e8098ce0" providerId="ADAL" clId="{546C0670-0910-4C80-B843-B54F91DCC41D}" dt="2022-06-29T04:33:15.365" v="553" actId="20577"/>
          <ac:spMkLst>
            <pc:docMk/>
            <pc:sldMk cId="2774588901" sldId="304"/>
            <ac:spMk id="18436" creationId="{00000000-0000-0000-0000-000000000000}"/>
          </ac:spMkLst>
        </pc:spChg>
      </pc:sldChg>
      <pc:sldChg chg="del">
        <pc:chgData name="Arthur Liu" userId="57266d67-1d41-4103-859a-8797e8098ce0" providerId="ADAL" clId="{546C0670-0910-4C80-B843-B54F91DCC41D}" dt="2022-06-29T04:52:46.351" v="1101" actId="2696"/>
        <pc:sldMkLst>
          <pc:docMk/>
          <pc:sldMk cId="580114003" sldId="305"/>
        </pc:sldMkLst>
      </pc:sldChg>
      <pc:sldChg chg="modTransition">
        <pc:chgData name="Arthur Liu" userId="57266d67-1d41-4103-859a-8797e8098ce0" providerId="ADAL" clId="{546C0670-0910-4C80-B843-B54F91DCC41D}" dt="2022-06-29T05:02:22.476" v="1443"/>
        <pc:sldMkLst>
          <pc:docMk/>
          <pc:sldMk cId="0" sldId="306"/>
        </pc:sldMkLst>
      </pc:sldChg>
      <pc:sldChg chg="addSp">
        <pc:chgData name="Arthur Liu" userId="57266d67-1d41-4103-859a-8797e8098ce0" providerId="ADAL" clId="{546C0670-0910-4C80-B843-B54F91DCC41D}" dt="2022-06-29T17:40:53.480" v="1884"/>
        <pc:sldMkLst>
          <pc:docMk/>
          <pc:sldMk cId="4286848073" sldId="307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4286848073" sldId="307"/>
            <ac:inkMk id="4" creationId="{DDFA9BF4-2605-4C64-BBBB-925766472AAD}"/>
          </ac:inkMkLst>
        </pc:inkChg>
      </pc:sldChg>
      <pc:sldChg chg="addSp modTransition">
        <pc:chgData name="Arthur Liu" userId="57266d67-1d41-4103-859a-8797e8098ce0" providerId="ADAL" clId="{546C0670-0910-4C80-B843-B54F91DCC41D}" dt="2022-06-29T17:40:53.480" v="1884"/>
        <pc:sldMkLst>
          <pc:docMk/>
          <pc:sldMk cId="2858910197" sldId="308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2858910197" sldId="308"/>
            <ac:inkMk id="5" creationId="{0DFCB30C-68FC-4C54-B10A-C3B7BCFFD242}"/>
          </ac:inkMkLst>
        </pc:inkChg>
      </pc:sldChg>
      <pc:sldChg chg="ord">
        <pc:chgData name="Arthur Liu" userId="57266d67-1d41-4103-859a-8797e8098ce0" providerId="ADAL" clId="{546C0670-0910-4C80-B843-B54F91DCC41D}" dt="2022-06-29T04:53:27.902" v="1105"/>
        <pc:sldMkLst>
          <pc:docMk/>
          <pc:sldMk cId="163376640" sldId="309"/>
        </pc:sldMkLst>
      </pc:sldChg>
      <pc:sldChg chg="addSp">
        <pc:chgData name="Arthur Liu" userId="57266d67-1d41-4103-859a-8797e8098ce0" providerId="ADAL" clId="{546C0670-0910-4C80-B843-B54F91DCC41D}" dt="2022-06-29T17:40:53.480" v="1884"/>
        <pc:sldMkLst>
          <pc:docMk/>
          <pc:sldMk cId="2845242996" sldId="310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2845242996" sldId="310"/>
            <ac:inkMk id="3" creationId="{7A822F90-36AB-43A2-8D84-AFCFA3804623}"/>
          </ac:inkMkLst>
        </pc:inkChg>
      </pc:sldChg>
      <pc:sldChg chg="addSp">
        <pc:chgData name="Arthur Liu" userId="57266d67-1d41-4103-859a-8797e8098ce0" providerId="ADAL" clId="{546C0670-0910-4C80-B843-B54F91DCC41D}" dt="2022-06-29T17:40:53.480" v="1884"/>
        <pc:sldMkLst>
          <pc:docMk/>
          <pc:sldMk cId="2105291608" sldId="311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2105291608" sldId="311"/>
            <ac:inkMk id="2" creationId="{FFEC3486-B05A-4C1D-9FC4-010B7DED3F0A}"/>
          </ac:inkMkLst>
        </pc:inkChg>
      </pc:sldChg>
      <pc:sldChg chg="del">
        <pc:chgData name="Arthur Liu" userId="57266d67-1d41-4103-859a-8797e8098ce0" providerId="ADAL" clId="{546C0670-0910-4C80-B843-B54F91DCC41D}" dt="2022-06-29T04:32:18.973" v="549" actId="2696"/>
        <pc:sldMkLst>
          <pc:docMk/>
          <pc:sldMk cId="143327268" sldId="313"/>
        </pc:sldMkLst>
      </pc:sldChg>
      <pc:sldChg chg="addSp">
        <pc:chgData name="Arthur Liu" userId="57266d67-1d41-4103-859a-8797e8098ce0" providerId="ADAL" clId="{546C0670-0910-4C80-B843-B54F91DCC41D}" dt="2022-06-29T17:40:53.480" v="1884"/>
        <pc:sldMkLst>
          <pc:docMk/>
          <pc:sldMk cId="3142337991" sldId="315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3142337991" sldId="315"/>
            <ac:inkMk id="3" creationId="{90A22EEC-A8E1-47B7-A9BA-A75903F918FB}"/>
          </ac:inkMkLst>
        </pc:inkChg>
      </pc:sldChg>
      <pc:sldChg chg="modSp">
        <pc:chgData name="Arthur Liu" userId="57266d67-1d41-4103-859a-8797e8098ce0" providerId="ADAL" clId="{546C0670-0910-4C80-B843-B54F91DCC41D}" dt="2022-06-29T05:08:28.592" v="1591" actId="113"/>
        <pc:sldMkLst>
          <pc:docMk/>
          <pc:sldMk cId="2167891601" sldId="317"/>
        </pc:sldMkLst>
        <pc:spChg chg="mod">
          <ac:chgData name="Arthur Liu" userId="57266d67-1d41-4103-859a-8797e8098ce0" providerId="ADAL" clId="{546C0670-0910-4C80-B843-B54F91DCC41D}" dt="2022-06-29T05:08:28.592" v="1591" actId="113"/>
          <ac:spMkLst>
            <pc:docMk/>
            <pc:sldMk cId="2167891601" sldId="317"/>
            <ac:spMk id="26" creationId="{00000000-0000-0000-0000-000000000000}"/>
          </ac:spMkLst>
        </pc:spChg>
      </pc:sldChg>
      <pc:sldChg chg="modNotesTx">
        <pc:chgData name="Arthur Liu" userId="57266d67-1d41-4103-859a-8797e8098ce0" providerId="ADAL" clId="{546C0670-0910-4C80-B843-B54F91DCC41D}" dt="2022-06-29T05:06:55.148" v="1541" actId="20577"/>
        <pc:sldMkLst>
          <pc:docMk/>
          <pc:sldMk cId="2150003799" sldId="318"/>
        </pc:sldMkLst>
      </pc:sldChg>
      <pc:sldChg chg="del">
        <pc:chgData name="Arthur Liu" userId="57266d67-1d41-4103-859a-8797e8098ce0" providerId="ADAL" clId="{546C0670-0910-4C80-B843-B54F91DCC41D}" dt="2022-06-29T05:01:27.412" v="1440" actId="2696"/>
        <pc:sldMkLst>
          <pc:docMk/>
          <pc:sldMk cId="2909298921" sldId="319"/>
        </pc:sldMkLst>
      </pc:sldChg>
      <pc:sldChg chg="addSp modSp">
        <pc:chgData name="Arthur Liu" userId="57266d67-1d41-4103-859a-8797e8098ce0" providerId="ADAL" clId="{546C0670-0910-4C80-B843-B54F91DCC41D}" dt="2022-06-29T17:40:53.480" v="1884"/>
        <pc:sldMkLst>
          <pc:docMk/>
          <pc:sldMk cId="3706307099" sldId="482"/>
        </pc:sldMkLst>
        <pc:spChg chg="mod">
          <ac:chgData name="Arthur Liu" userId="57266d67-1d41-4103-859a-8797e8098ce0" providerId="ADAL" clId="{546C0670-0910-4C80-B843-B54F91DCC41D}" dt="2022-06-29T03:14:38.846" v="87" actId="20577"/>
          <ac:spMkLst>
            <pc:docMk/>
            <pc:sldMk cId="3706307099" sldId="482"/>
            <ac:spMk id="2" creationId="{95F13057-7DF5-5846-8AA8-FEA4840A24DB}"/>
          </ac:spMkLst>
        </pc:spChg>
        <pc:spChg chg="mod">
          <ac:chgData name="Arthur Liu" userId="57266d67-1d41-4103-859a-8797e8098ce0" providerId="ADAL" clId="{546C0670-0910-4C80-B843-B54F91DCC41D}" dt="2022-06-29T03:16:48.059" v="137" actId="20577"/>
          <ac:spMkLst>
            <pc:docMk/>
            <pc:sldMk cId="3706307099" sldId="482"/>
            <ac:spMk id="3" creationId="{1B98CFB0-9E3B-0D4B-B06F-AFB7FF0C57E4}"/>
          </ac:spMkLst>
        </pc:spChg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3706307099" sldId="482"/>
            <ac:inkMk id="6" creationId="{93FF96D6-48C4-4B68-BB4A-2353CC3E1B22}"/>
          </ac:inkMkLst>
        </pc:inkChg>
      </pc:sldChg>
      <pc:sldChg chg="modSp">
        <pc:chgData name="Arthur Liu" userId="57266d67-1d41-4103-859a-8797e8098ce0" providerId="ADAL" clId="{546C0670-0910-4C80-B843-B54F91DCC41D}" dt="2022-06-29T03:14:21.848" v="69" actId="20577"/>
        <pc:sldMkLst>
          <pc:docMk/>
          <pc:sldMk cId="3791898567" sldId="517"/>
        </pc:sldMkLst>
        <pc:spChg chg="mod">
          <ac:chgData name="Arthur Liu" userId="57266d67-1d41-4103-859a-8797e8098ce0" providerId="ADAL" clId="{546C0670-0910-4C80-B843-B54F91DCC41D}" dt="2022-06-29T03:14:21.848" v="69" actId="20577"/>
          <ac:spMkLst>
            <pc:docMk/>
            <pc:sldMk cId="3791898567" sldId="517"/>
            <ac:spMk id="3" creationId="{895C421F-B8B4-C341-BB94-75F0176E6FCE}"/>
          </ac:spMkLst>
        </pc:spChg>
      </pc:sldChg>
      <pc:sldChg chg="del">
        <pc:chgData name="Arthur Liu" userId="57266d67-1d41-4103-859a-8797e8098ce0" providerId="ADAL" clId="{546C0670-0910-4C80-B843-B54F91DCC41D}" dt="2022-06-29T04:53:16.947" v="1103" actId="2696"/>
        <pc:sldMkLst>
          <pc:docMk/>
          <pc:sldMk cId="0" sldId="518"/>
        </pc:sldMkLst>
      </pc:sldChg>
      <pc:sldChg chg="del">
        <pc:chgData name="Arthur Liu" userId="57266d67-1d41-4103-859a-8797e8098ce0" providerId="ADAL" clId="{546C0670-0910-4C80-B843-B54F91DCC41D}" dt="2022-06-29T04:53:20.181" v="1104" actId="2696"/>
        <pc:sldMkLst>
          <pc:docMk/>
          <pc:sldMk cId="2152928503" sldId="519"/>
        </pc:sldMkLst>
      </pc:sldChg>
      <pc:sldChg chg="del">
        <pc:chgData name="Arthur Liu" userId="57266d67-1d41-4103-859a-8797e8098ce0" providerId="ADAL" clId="{546C0670-0910-4C80-B843-B54F91DCC41D}" dt="2022-06-29T05:01:19.297" v="1439" actId="2696"/>
        <pc:sldMkLst>
          <pc:docMk/>
          <pc:sldMk cId="2223665495" sldId="520"/>
        </pc:sldMkLst>
      </pc:sldChg>
      <pc:sldChg chg="addSp modNotesTx">
        <pc:chgData name="Arthur Liu" userId="57266d67-1d41-4103-859a-8797e8098ce0" providerId="ADAL" clId="{546C0670-0910-4C80-B843-B54F91DCC41D}" dt="2022-06-29T17:40:53.480" v="1884"/>
        <pc:sldMkLst>
          <pc:docMk/>
          <pc:sldMk cId="2850325567" sldId="521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2850325567" sldId="521"/>
            <ac:inkMk id="6" creationId="{C40F7C55-FB8B-4CEA-8582-01B7BC0CC9C0}"/>
          </ac:inkMkLst>
        </pc:inkChg>
      </pc:sldChg>
      <pc:sldChg chg="addSp delSp modSp modNotesTx">
        <pc:chgData name="Arthur Liu" userId="57266d67-1d41-4103-859a-8797e8098ce0" providerId="ADAL" clId="{546C0670-0910-4C80-B843-B54F91DCC41D}" dt="2022-06-29T16:24:39.977" v="1768" actId="20577"/>
        <pc:sldMkLst>
          <pc:docMk/>
          <pc:sldMk cId="3549511103" sldId="522"/>
        </pc:sldMkLst>
        <pc:spChg chg="del">
          <ac:chgData name="Arthur Liu" userId="57266d67-1d41-4103-859a-8797e8098ce0" providerId="ADAL" clId="{546C0670-0910-4C80-B843-B54F91DCC41D}" dt="2022-06-29T03:03:57.650" v="4" actId="478"/>
          <ac:spMkLst>
            <pc:docMk/>
            <pc:sldMk cId="3549511103" sldId="522"/>
            <ac:spMk id="2" creationId="{00000000-0000-0000-0000-000000000000}"/>
          </ac:spMkLst>
        </pc:spChg>
        <pc:spChg chg="add del mod">
          <ac:chgData name="Arthur Liu" userId="57266d67-1d41-4103-859a-8797e8098ce0" providerId="ADAL" clId="{546C0670-0910-4C80-B843-B54F91DCC41D}" dt="2022-06-29T03:03:59.600" v="6" actId="478"/>
          <ac:spMkLst>
            <pc:docMk/>
            <pc:sldMk cId="3549511103" sldId="522"/>
            <ac:spMk id="6" creationId="{6836597F-3BC3-49B3-8240-7BB1CE6C9953}"/>
          </ac:spMkLst>
        </pc:spChg>
        <pc:spChg chg="mod">
          <ac:chgData name="Arthur Liu" userId="57266d67-1d41-4103-859a-8797e8098ce0" providerId="ADAL" clId="{546C0670-0910-4C80-B843-B54F91DCC41D}" dt="2022-06-29T05:01:47.708" v="1442" actId="113"/>
          <ac:spMkLst>
            <pc:docMk/>
            <pc:sldMk cId="3549511103" sldId="522"/>
            <ac:spMk id="7" creationId="{00000000-0000-0000-0000-000000000000}"/>
          </ac:spMkLst>
        </pc:spChg>
        <pc:spChg chg="mod">
          <ac:chgData name="Arthur Liu" userId="57266d67-1d41-4103-859a-8797e8098ce0" providerId="ADAL" clId="{546C0670-0910-4C80-B843-B54F91DCC41D}" dt="2022-06-29T05:01:46.488" v="1441" actId="113"/>
          <ac:spMkLst>
            <pc:docMk/>
            <pc:sldMk cId="3549511103" sldId="522"/>
            <ac:spMk id="8" creationId="{00000000-0000-0000-0000-000000000000}"/>
          </ac:spMkLst>
        </pc:spChg>
        <pc:spChg chg="add del">
          <ac:chgData name="Arthur Liu" userId="57266d67-1d41-4103-859a-8797e8098ce0" providerId="ADAL" clId="{546C0670-0910-4C80-B843-B54F91DCC41D}" dt="2022-06-29T03:03:56.243" v="3" actId="478"/>
          <ac:spMkLst>
            <pc:docMk/>
            <pc:sldMk cId="3549511103" sldId="522"/>
            <ac:spMk id="30" creationId="{00000000-0000-0000-0000-000000000000}"/>
          </ac:spMkLst>
        </pc:spChg>
        <pc:spChg chg="add del">
          <ac:chgData name="Arthur Liu" userId="57266d67-1d41-4103-859a-8797e8098ce0" providerId="ADAL" clId="{546C0670-0910-4C80-B843-B54F91DCC41D}" dt="2022-06-29T03:04:14.645" v="8" actId="478"/>
          <ac:spMkLst>
            <pc:docMk/>
            <pc:sldMk cId="3549511103" sldId="522"/>
            <ac:spMk id="31" creationId="{7DAE3C1C-8767-4C25-8BFD-2E14A61D7432}"/>
          </ac:spMkLst>
        </pc:spChg>
        <pc:spChg chg="add mod">
          <ac:chgData name="Arthur Liu" userId="57266d67-1d41-4103-859a-8797e8098ce0" providerId="ADAL" clId="{546C0670-0910-4C80-B843-B54F91DCC41D}" dt="2022-06-29T03:04:18.696" v="27" actId="20577"/>
          <ac:spMkLst>
            <pc:docMk/>
            <pc:sldMk cId="3549511103" sldId="522"/>
            <ac:spMk id="32" creationId="{004EE6C4-9E25-418B-A839-D4025A1B0A75}"/>
          </ac:spMkLst>
        </pc:spChg>
      </pc:sldChg>
      <pc:sldChg chg="modNotesTx">
        <pc:chgData name="Arthur Liu" userId="57266d67-1d41-4103-859a-8797e8098ce0" providerId="ADAL" clId="{546C0670-0910-4C80-B843-B54F91DCC41D}" dt="2022-06-29T07:36:02.443" v="1668" actId="20577"/>
        <pc:sldMkLst>
          <pc:docMk/>
          <pc:sldMk cId="2376732137" sldId="523"/>
        </pc:sldMkLst>
      </pc:sldChg>
      <pc:sldChg chg="modTransition">
        <pc:chgData name="Arthur Liu" userId="57266d67-1d41-4103-859a-8797e8098ce0" providerId="ADAL" clId="{546C0670-0910-4C80-B843-B54F91DCC41D}" dt="2022-06-29T05:02:24.763" v="1444"/>
        <pc:sldMkLst>
          <pc:docMk/>
          <pc:sldMk cId="0" sldId="524"/>
        </pc:sldMkLst>
      </pc:sldChg>
      <pc:sldChg chg="modSp ord modNotesTx">
        <pc:chgData name="Arthur Liu" userId="57266d67-1d41-4103-859a-8797e8098ce0" providerId="ADAL" clId="{546C0670-0910-4C80-B843-B54F91DCC41D}" dt="2022-06-29T05:05:36.417" v="1493" actId="20577"/>
        <pc:sldMkLst>
          <pc:docMk/>
          <pc:sldMk cId="1734797308" sldId="525"/>
        </pc:sldMkLst>
        <pc:spChg chg="mod">
          <ac:chgData name="Arthur Liu" userId="57266d67-1d41-4103-859a-8797e8098ce0" providerId="ADAL" clId="{546C0670-0910-4C80-B843-B54F91DCC41D}" dt="2022-06-29T05:05:36.417" v="1493" actId="20577"/>
          <ac:spMkLst>
            <pc:docMk/>
            <pc:sldMk cId="1734797308" sldId="525"/>
            <ac:spMk id="2" creationId="{00000000-0000-0000-0000-000000000000}"/>
          </ac:spMkLst>
        </pc:spChg>
      </pc:sldChg>
      <pc:sldChg chg="addSp modSp modAnim modNotesTx">
        <pc:chgData name="Arthur Liu" userId="57266d67-1d41-4103-859a-8797e8098ce0" providerId="ADAL" clId="{546C0670-0910-4C80-B843-B54F91DCC41D}" dt="2022-06-29T05:06:01.073" v="1517" actId="20577"/>
        <pc:sldMkLst>
          <pc:docMk/>
          <pc:sldMk cId="3329256284" sldId="526"/>
        </pc:sldMkLst>
        <pc:picChg chg="add mod">
          <ac:chgData name="Arthur Liu" userId="57266d67-1d41-4103-859a-8797e8098ce0" providerId="ADAL" clId="{546C0670-0910-4C80-B843-B54F91DCC41D}" dt="2022-06-29T05:03:51.125" v="1474" actId="1076"/>
          <ac:picMkLst>
            <pc:docMk/>
            <pc:sldMk cId="3329256284" sldId="526"/>
            <ac:picMk id="1026" creationId="{D1806EC2-9DC4-4C66-B8A4-F1A393100F1A}"/>
          </ac:picMkLst>
        </pc:picChg>
      </pc:sldChg>
      <pc:sldChg chg="ord">
        <pc:chgData name="Arthur Liu" userId="57266d67-1d41-4103-859a-8797e8098ce0" providerId="ADAL" clId="{546C0670-0910-4C80-B843-B54F91DCC41D}" dt="2022-06-29T05:04:53.945" v="1477"/>
        <pc:sldMkLst>
          <pc:docMk/>
          <pc:sldMk cId="3468251568" sldId="527"/>
        </pc:sldMkLst>
      </pc:sldChg>
      <pc:sldChg chg="ord">
        <pc:chgData name="Arthur Liu" userId="57266d67-1d41-4103-859a-8797e8098ce0" providerId="ADAL" clId="{546C0670-0910-4C80-B843-B54F91DCC41D}" dt="2022-06-29T05:05:14.639" v="1479"/>
        <pc:sldMkLst>
          <pc:docMk/>
          <pc:sldMk cId="0" sldId="528"/>
        </pc:sldMkLst>
      </pc:sldChg>
      <pc:sldChg chg="modSp">
        <pc:chgData name="Arthur Liu" userId="57266d67-1d41-4103-859a-8797e8098ce0" providerId="ADAL" clId="{546C0670-0910-4C80-B843-B54F91DCC41D}" dt="2022-06-29T05:07:40.324" v="1587" actId="20577"/>
        <pc:sldMkLst>
          <pc:docMk/>
          <pc:sldMk cId="458252665" sldId="529"/>
        </pc:sldMkLst>
        <pc:spChg chg="mod">
          <ac:chgData name="Arthur Liu" userId="57266d67-1d41-4103-859a-8797e8098ce0" providerId="ADAL" clId="{546C0670-0910-4C80-B843-B54F91DCC41D}" dt="2022-06-29T05:06:11.381" v="1518" actId="113"/>
          <ac:spMkLst>
            <pc:docMk/>
            <pc:sldMk cId="458252665" sldId="529"/>
            <ac:spMk id="9" creationId="{A1004FC8-B87E-3D47-A2F8-893BA2AD78AD}"/>
          </ac:spMkLst>
        </pc:spChg>
        <pc:spChg chg="mod">
          <ac:chgData name="Arthur Liu" userId="57266d67-1d41-4103-859a-8797e8098ce0" providerId="ADAL" clId="{546C0670-0910-4C80-B843-B54F91DCC41D}" dt="2022-06-29T05:07:40.324" v="1587" actId="20577"/>
          <ac:spMkLst>
            <pc:docMk/>
            <pc:sldMk cId="458252665" sldId="529"/>
            <ac:spMk id="43010" creationId="{00000000-0000-0000-0000-000000000000}"/>
          </ac:spMkLst>
        </pc:spChg>
      </pc:sldChg>
      <pc:sldChg chg="modSp">
        <pc:chgData name="Arthur Liu" userId="57266d67-1d41-4103-859a-8797e8098ce0" providerId="ADAL" clId="{546C0670-0910-4C80-B843-B54F91DCC41D}" dt="2022-06-29T05:08:15.160" v="1589" actId="113"/>
        <pc:sldMkLst>
          <pc:docMk/>
          <pc:sldMk cId="2833117461" sldId="537"/>
        </pc:sldMkLst>
        <pc:spChg chg="mod">
          <ac:chgData name="Arthur Liu" userId="57266d67-1d41-4103-859a-8797e8098ce0" providerId="ADAL" clId="{546C0670-0910-4C80-B843-B54F91DCC41D}" dt="2022-06-29T05:08:15.160" v="1589" actId="113"/>
          <ac:spMkLst>
            <pc:docMk/>
            <pc:sldMk cId="2833117461" sldId="537"/>
            <ac:spMk id="9" creationId="{F7689CF3-6108-F249-B09A-7DF645FC66BF}"/>
          </ac:spMkLst>
        </pc:spChg>
      </pc:sldChg>
      <pc:sldChg chg="modSp">
        <pc:chgData name="Arthur Liu" userId="57266d67-1d41-4103-859a-8797e8098ce0" providerId="ADAL" clId="{546C0670-0910-4C80-B843-B54F91DCC41D}" dt="2022-06-29T05:08:30.506" v="1592" actId="113"/>
        <pc:sldMkLst>
          <pc:docMk/>
          <pc:sldMk cId="0" sldId="538"/>
        </pc:sldMkLst>
        <pc:spChg chg="mod">
          <ac:chgData name="Arthur Liu" userId="57266d67-1d41-4103-859a-8797e8098ce0" providerId="ADAL" clId="{546C0670-0910-4C80-B843-B54F91DCC41D}" dt="2022-06-29T05:08:30.506" v="1592" actId="113"/>
          <ac:spMkLst>
            <pc:docMk/>
            <pc:sldMk cId="0" sldId="538"/>
            <ac:spMk id="8" creationId="{6E10F337-B2A0-2B49-9426-E5E11543038D}"/>
          </ac:spMkLst>
        </pc:spChg>
      </pc:sldChg>
      <pc:sldChg chg="modSp">
        <pc:chgData name="Arthur Liu" userId="57266d67-1d41-4103-859a-8797e8098ce0" providerId="ADAL" clId="{546C0670-0910-4C80-B843-B54F91DCC41D}" dt="2022-06-29T05:08:34.517" v="1593" actId="113"/>
        <pc:sldMkLst>
          <pc:docMk/>
          <pc:sldMk cId="983997593" sldId="539"/>
        </pc:sldMkLst>
        <pc:spChg chg="mod">
          <ac:chgData name="Arthur Liu" userId="57266d67-1d41-4103-859a-8797e8098ce0" providerId="ADAL" clId="{546C0670-0910-4C80-B843-B54F91DCC41D}" dt="2022-06-29T05:08:34.517" v="1593" actId="113"/>
          <ac:spMkLst>
            <pc:docMk/>
            <pc:sldMk cId="983997593" sldId="539"/>
            <ac:spMk id="7" creationId="{00000000-0000-0000-0000-000000000000}"/>
          </ac:spMkLst>
        </pc:spChg>
      </pc:sldChg>
      <pc:sldChg chg="addSp modNotesTx">
        <pc:chgData name="Arthur Liu" userId="57266d67-1d41-4103-859a-8797e8098ce0" providerId="ADAL" clId="{546C0670-0910-4C80-B843-B54F91DCC41D}" dt="2022-06-29T17:40:53.480" v="1884"/>
        <pc:sldMkLst>
          <pc:docMk/>
          <pc:sldMk cId="2382878958" sldId="541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2382878958" sldId="541"/>
            <ac:inkMk id="3" creationId="{2D7BA4EC-101A-4CDD-8FFC-6E49BBF8D169}"/>
          </ac:inkMkLst>
        </pc:inkChg>
      </pc:sldChg>
      <pc:sldChg chg="modTransition modNotesTx">
        <pc:chgData name="Arthur Liu" userId="57266d67-1d41-4103-859a-8797e8098ce0" providerId="ADAL" clId="{546C0670-0910-4C80-B843-B54F91DCC41D}" dt="2022-06-29T04:54:45.622" v="1169" actId="20577"/>
        <pc:sldMkLst>
          <pc:docMk/>
          <pc:sldMk cId="2900858172" sldId="542"/>
        </pc:sldMkLst>
      </pc:sldChg>
      <pc:sldChg chg="addSp modNotesTx">
        <pc:chgData name="Arthur Liu" userId="57266d67-1d41-4103-859a-8797e8098ce0" providerId="ADAL" clId="{546C0670-0910-4C80-B843-B54F91DCC41D}" dt="2022-06-29T17:40:53.480" v="1884"/>
        <pc:sldMkLst>
          <pc:docMk/>
          <pc:sldMk cId="2326501849" sldId="543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2326501849" sldId="543"/>
            <ac:inkMk id="4" creationId="{54101786-A7F6-40A6-A93F-63813F3B9F46}"/>
          </ac:inkMkLst>
        </pc:inkChg>
      </pc:sldChg>
      <pc:sldChg chg="addSp modSp add modNotesTx">
        <pc:chgData name="Arthur Liu" userId="57266d67-1d41-4103-859a-8797e8098ce0" providerId="ADAL" clId="{546C0670-0910-4C80-B843-B54F91DCC41D}" dt="2022-06-29T17:40:53.480" v="1884"/>
        <pc:sldMkLst>
          <pc:docMk/>
          <pc:sldMk cId="1235612986" sldId="544"/>
        </pc:sldMkLst>
        <pc:spChg chg="mod">
          <ac:chgData name="Arthur Liu" userId="57266d67-1d41-4103-859a-8797e8098ce0" providerId="ADAL" clId="{546C0670-0910-4C80-B843-B54F91DCC41D}" dt="2022-06-29T03:31:55.276" v="432" actId="1076"/>
          <ac:spMkLst>
            <pc:docMk/>
            <pc:sldMk cId="1235612986" sldId="544"/>
            <ac:spMk id="2" creationId="{14D6990A-50FF-40AF-8647-AE213663B6FA}"/>
          </ac:spMkLst>
        </pc:spChg>
        <pc:spChg chg="mod">
          <ac:chgData name="Arthur Liu" userId="57266d67-1d41-4103-859a-8797e8098ce0" providerId="ADAL" clId="{546C0670-0910-4C80-B843-B54F91DCC41D}" dt="2022-06-29T03:33:32.938" v="437" actId="20577"/>
          <ac:spMkLst>
            <pc:docMk/>
            <pc:sldMk cId="1235612986" sldId="544"/>
            <ac:spMk id="3" creationId="{714B8519-DE8C-4FBF-8530-A133CEEA5DF5}"/>
          </ac:spMkLst>
        </pc:spChg>
        <pc:spChg chg="mod">
          <ac:chgData name="Arthur Liu" userId="57266d67-1d41-4103-859a-8797e8098ce0" providerId="ADAL" clId="{546C0670-0910-4C80-B843-B54F91DCC41D}" dt="2022-06-29T03:30:19.817" v="249" actId="20577"/>
          <ac:spMkLst>
            <pc:docMk/>
            <pc:sldMk cId="1235612986" sldId="544"/>
            <ac:spMk id="7" creationId="{1660B3E2-6908-4288-B3C2-BC996F978EED}"/>
          </ac:spMkLst>
        </pc:spChg>
        <pc:spChg chg="mod">
          <ac:chgData name="Arthur Liu" userId="57266d67-1d41-4103-859a-8797e8098ce0" providerId="ADAL" clId="{546C0670-0910-4C80-B843-B54F91DCC41D}" dt="2022-06-29T03:34:25.702" v="440" actId="207"/>
          <ac:spMkLst>
            <pc:docMk/>
            <pc:sldMk cId="1235612986" sldId="544"/>
            <ac:spMk id="8" creationId="{E421CA62-8813-49CC-A4DD-2E09A6BA325D}"/>
          </ac:spMkLst>
        </pc:spChg>
        <pc:grpChg chg="add mod">
          <ac:chgData name="Arthur Liu" userId="57266d67-1d41-4103-859a-8797e8098ce0" providerId="ADAL" clId="{546C0670-0910-4C80-B843-B54F91DCC41D}" dt="2022-06-29T03:31:29.445" v="425" actId="1076"/>
          <ac:grpSpMkLst>
            <pc:docMk/>
            <pc:sldMk cId="1235612986" sldId="544"/>
            <ac:grpSpMk id="6" creationId="{757E3513-AA6B-4B93-99E7-B5D7E69345CB}"/>
          </ac:grpSpMkLst>
        </pc:grpChg>
        <pc:grpChg chg="add mod">
          <ac:chgData name="Arthur Liu" userId="57266d67-1d41-4103-859a-8797e8098ce0" providerId="ADAL" clId="{546C0670-0910-4C80-B843-B54F91DCC41D}" dt="2022-06-29T03:31:51.930" v="430" actId="1076"/>
          <ac:grpSpMkLst>
            <pc:docMk/>
            <pc:sldMk cId="1235612986" sldId="544"/>
            <ac:grpSpMk id="9" creationId="{A97DDEBF-05E7-486C-A680-2098A484210B}"/>
          </ac:grpSpMkLst>
        </pc:grpChg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1235612986" sldId="544"/>
            <ac:inkMk id="16" creationId="{F53A4375-2736-42FC-86E3-EB3FA324C930}"/>
          </ac:inkMkLst>
        </pc:inkChg>
      </pc:sldChg>
      <pc:sldChg chg="add">
        <pc:chgData name="Arthur Liu" userId="57266d67-1d41-4103-859a-8797e8098ce0" providerId="ADAL" clId="{546C0670-0910-4C80-B843-B54F91DCC41D}" dt="2022-06-29T03:41:45.116" v="548"/>
        <pc:sldMkLst>
          <pc:docMk/>
          <pc:sldMk cId="1755798183" sldId="545"/>
        </pc:sldMkLst>
      </pc:sldChg>
      <pc:sldChg chg="add del">
        <pc:chgData name="Arthur Liu" userId="57266d67-1d41-4103-859a-8797e8098ce0" providerId="ADAL" clId="{546C0670-0910-4C80-B843-B54F91DCC41D}" dt="2022-06-29T04:47:36.783" v="766" actId="2696"/>
        <pc:sldMkLst>
          <pc:docMk/>
          <pc:sldMk cId="2215328184" sldId="546"/>
        </pc:sldMkLst>
      </pc:sldChg>
      <pc:sldChg chg="addSp delSp modSp add modNotesTx">
        <pc:chgData name="Arthur Liu" userId="57266d67-1d41-4103-859a-8797e8098ce0" providerId="ADAL" clId="{546C0670-0910-4C80-B843-B54F91DCC41D}" dt="2022-06-29T04:47:22.761" v="765" actId="20577"/>
        <pc:sldMkLst>
          <pc:docMk/>
          <pc:sldMk cId="3703589648" sldId="547"/>
        </pc:sldMkLst>
        <pc:spChg chg="mod">
          <ac:chgData name="Arthur Liu" userId="57266d67-1d41-4103-859a-8797e8098ce0" providerId="ADAL" clId="{546C0670-0910-4C80-B843-B54F91DCC41D}" dt="2022-06-29T04:44:50.173" v="726" actId="1076"/>
          <ac:spMkLst>
            <pc:docMk/>
            <pc:sldMk cId="3703589648" sldId="547"/>
            <ac:spMk id="3" creationId="{517CBAA3-C880-0247-B6A5-82E9F2741DAA}"/>
          </ac:spMkLst>
        </pc:spChg>
        <pc:spChg chg="mod">
          <ac:chgData name="Arthur Liu" userId="57266d67-1d41-4103-859a-8797e8098ce0" providerId="ADAL" clId="{546C0670-0910-4C80-B843-B54F91DCC41D}" dt="2022-06-29T04:45:20.326" v="732" actId="14100"/>
          <ac:spMkLst>
            <pc:docMk/>
            <pc:sldMk cId="3703589648" sldId="547"/>
            <ac:spMk id="10" creationId="{55B8DEE5-16D9-5741-827A-684296E2FE78}"/>
          </ac:spMkLst>
        </pc:spChg>
        <pc:spChg chg="del mod topLvl">
          <ac:chgData name="Arthur Liu" userId="57266d67-1d41-4103-859a-8797e8098ce0" providerId="ADAL" clId="{546C0670-0910-4C80-B843-B54F91DCC41D}" dt="2022-06-29T04:39:16.419" v="652" actId="478"/>
          <ac:spMkLst>
            <pc:docMk/>
            <pc:sldMk cId="3703589648" sldId="547"/>
            <ac:spMk id="12" creationId="{7B3A5D7D-78CD-4F45-B022-5186A33131E6}"/>
          </ac:spMkLst>
        </pc:spChg>
        <pc:spChg chg="del mod topLvl">
          <ac:chgData name="Arthur Liu" userId="57266d67-1d41-4103-859a-8797e8098ce0" providerId="ADAL" clId="{546C0670-0910-4C80-B843-B54F91DCC41D}" dt="2022-06-29T04:39:13.516" v="651" actId="478"/>
          <ac:spMkLst>
            <pc:docMk/>
            <pc:sldMk cId="3703589648" sldId="547"/>
            <ac:spMk id="13" creationId="{D31D1D1A-A723-4282-B950-1E47EE1EECB5}"/>
          </ac:spMkLst>
        </pc:spChg>
        <pc:spChg chg="del mod topLvl">
          <ac:chgData name="Arthur Liu" userId="57266d67-1d41-4103-859a-8797e8098ce0" providerId="ADAL" clId="{546C0670-0910-4C80-B843-B54F91DCC41D}" dt="2022-06-29T04:39:13.516" v="651" actId="478"/>
          <ac:spMkLst>
            <pc:docMk/>
            <pc:sldMk cId="3703589648" sldId="547"/>
            <ac:spMk id="14" creationId="{EA675BDE-6C2B-4514-9DE1-DCF8DCCA44ED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15" creationId="{646FE380-EE12-42C2-A197-69DC78ADC21C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16" creationId="{4D9E6045-CADC-45C6-A9C3-F9BB8110CB3A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17" creationId="{27CCC719-74B0-40F6-871C-A888C674C0AA}"/>
          </ac:spMkLst>
        </pc:spChg>
        <pc:spChg chg="del mod topLvl">
          <ac:chgData name="Arthur Liu" userId="57266d67-1d41-4103-859a-8797e8098ce0" providerId="ADAL" clId="{546C0670-0910-4C80-B843-B54F91DCC41D}" dt="2022-06-29T04:39:13.516" v="651" actId="478"/>
          <ac:spMkLst>
            <pc:docMk/>
            <pc:sldMk cId="3703589648" sldId="547"/>
            <ac:spMk id="23" creationId="{4C7E5CE7-7F62-4BD6-81EA-0B103B8DBB97}"/>
          </ac:spMkLst>
        </pc:spChg>
        <pc:spChg chg="del mod topLvl">
          <ac:chgData name="Arthur Liu" userId="57266d67-1d41-4103-859a-8797e8098ce0" providerId="ADAL" clId="{546C0670-0910-4C80-B843-B54F91DCC41D}" dt="2022-06-29T04:39:13.516" v="651" actId="478"/>
          <ac:spMkLst>
            <pc:docMk/>
            <pc:sldMk cId="3703589648" sldId="547"/>
            <ac:spMk id="25" creationId="{3E266861-0B50-4E69-8890-3E4C5D1EEDF1}"/>
          </ac:spMkLst>
        </pc:spChg>
        <pc:spChg chg="del mod topLvl">
          <ac:chgData name="Arthur Liu" userId="57266d67-1d41-4103-859a-8797e8098ce0" providerId="ADAL" clId="{546C0670-0910-4C80-B843-B54F91DCC41D}" dt="2022-06-29T04:39:16.419" v="652" actId="478"/>
          <ac:spMkLst>
            <pc:docMk/>
            <pc:sldMk cId="3703589648" sldId="547"/>
            <ac:spMk id="27" creationId="{177516A2-1803-43DD-A5E0-71190C6E2C43}"/>
          </ac:spMkLst>
        </pc:spChg>
        <pc:spChg chg="del mod topLvl">
          <ac:chgData name="Arthur Liu" userId="57266d67-1d41-4103-859a-8797e8098ce0" providerId="ADAL" clId="{546C0670-0910-4C80-B843-B54F91DCC41D}" dt="2022-06-29T04:39:13.516" v="651" actId="478"/>
          <ac:spMkLst>
            <pc:docMk/>
            <pc:sldMk cId="3703589648" sldId="547"/>
            <ac:spMk id="29" creationId="{02D0333C-D757-4079-82E6-408B1CACF01F}"/>
          </ac:spMkLst>
        </pc:spChg>
        <pc:spChg chg="del mod topLvl">
          <ac:chgData name="Arthur Liu" userId="57266d67-1d41-4103-859a-8797e8098ce0" providerId="ADAL" clId="{546C0670-0910-4C80-B843-B54F91DCC41D}" dt="2022-06-29T04:40:05.809" v="660" actId="478"/>
          <ac:spMkLst>
            <pc:docMk/>
            <pc:sldMk cId="3703589648" sldId="547"/>
            <ac:spMk id="32" creationId="{3871C89F-238D-4F74-ACDC-B43C5909CC8B}"/>
          </ac:spMkLst>
        </pc:spChg>
        <pc:spChg chg="del mod topLvl">
          <ac:chgData name="Arthur Liu" userId="57266d67-1d41-4103-859a-8797e8098ce0" providerId="ADAL" clId="{546C0670-0910-4C80-B843-B54F91DCC41D}" dt="2022-06-29T04:40:03.647" v="659" actId="478"/>
          <ac:spMkLst>
            <pc:docMk/>
            <pc:sldMk cId="3703589648" sldId="547"/>
            <ac:spMk id="33" creationId="{BA2FBCBB-DA27-45A2-8FBF-DEBBA4A9EE90}"/>
          </ac:spMkLst>
        </pc:spChg>
        <pc:spChg chg="del mod topLvl">
          <ac:chgData name="Arthur Liu" userId="57266d67-1d41-4103-859a-8797e8098ce0" providerId="ADAL" clId="{546C0670-0910-4C80-B843-B54F91DCC41D}" dt="2022-06-29T04:40:03.647" v="659" actId="478"/>
          <ac:spMkLst>
            <pc:docMk/>
            <pc:sldMk cId="3703589648" sldId="547"/>
            <ac:spMk id="34" creationId="{19E591C5-FB5B-476B-A4F5-C0A93F7C9530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35" creationId="{B3ACE066-DF6F-429E-9CB2-53344C4D70AB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36" creationId="{C75709B0-CED4-401D-ABA1-05E1600AB680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37" creationId="{A060A548-5E25-4E46-9635-02027AB1B145}"/>
          </ac:spMkLst>
        </pc:spChg>
        <pc:spChg chg="del mod topLvl">
          <ac:chgData name="Arthur Liu" userId="57266d67-1d41-4103-859a-8797e8098ce0" providerId="ADAL" clId="{546C0670-0910-4C80-B843-B54F91DCC41D}" dt="2022-06-29T04:40:03.647" v="659" actId="478"/>
          <ac:spMkLst>
            <pc:docMk/>
            <pc:sldMk cId="3703589648" sldId="547"/>
            <ac:spMk id="43" creationId="{E28B7357-E56C-49E1-A6D5-DBBBD6D3E34E}"/>
          </ac:spMkLst>
        </pc:spChg>
        <pc:spChg chg="del mod topLvl">
          <ac:chgData name="Arthur Liu" userId="57266d67-1d41-4103-859a-8797e8098ce0" providerId="ADAL" clId="{546C0670-0910-4C80-B843-B54F91DCC41D}" dt="2022-06-29T04:40:03.647" v="659" actId="478"/>
          <ac:spMkLst>
            <pc:docMk/>
            <pc:sldMk cId="3703589648" sldId="547"/>
            <ac:spMk id="45" creationId="{8E0C4C44-2972-4EBE-AB54-689778336010}"/>
          </ac:spMkLst>
        </pc:spChg>
        <pc:spChg chg="del mod topLvl">
          <ac:chgData name="Arthur Liu" userId="57266d67-1d41-4103-859a-8797e8098ce0" providerId="ADAL" clId="{546C0670-0910-4C80-B843-B54F91DCC41D}" dt="2022-06-29T04:40:05.809" v="660" actId="478"/>
          <ac:spMkLst>
            <pc:docMk/>
            <pc:sldMk cId="3703589648" sldId="547"/>
            <ac:spMk id="47" creationId="{2260DFB9-FC0F-40DC-A188-821CDEF17DE7}"/>
          </ac:spMkLst>
        </pc:spChg>
        <pc:spChg chg="del mod topLvl">
          <ac:chgData name="Arthur Liu" userId="57266d67-1d41-4103-859a-8797e8098ce0" providerId="ADAL" clId="{546C0670-0910-4C80-B843-B54F91DCC41D}" dt="2022-06-29T04:40:03.647" v="659" actId="478"/>
          <ac:spMkLst>
            <pc:docMk/>
            <pc:sldMk cId="3703589648" sldId="547"/>
            <ac:spMk id="49" creationId="{C60D0FD0-2020-48C3-9FF0-22D016E38F22}"/>
          </ac:spMkLst>
        </pc:spChg>
        <pc:spChg chg="add del mod topLvl">
          <ac:chgData name="Arthur Liu" userId="57266d67-1d41-4103-859a-8797e8098ce0" providerId="ADAL" clId="{546C0670-0910-4C80-B843-B54F91DCC41D}" dt="2022-06-29T04:41:41.476" v="688" actId="478"/>
          <ac:spMkLst>
            <pc:docMk/>
            <pc:sldMk cId="3703589648" sldId="547"/>
            <ac:spMk id="52" creationId="{DFEEC956-DE64-4B2E-87D4-BCC13B7C1FB6}"/>
          </ac:spMkLst>
        </pc:spChg>
        <pc:spChg chg="add del mod topLvl">
          <ac:chgData name="Arthur Liu" userId="57266d67-1d41-4103-859a-8797e8098ce0" providerId="ADAL" clId="{546C0670-0910-4C80-B843-B54F91DCC41D}" dt="2022-06-29T04:41:41.476" v="688" actId="478"/>
          <ac:spMkLst>
            <pc:docMk/>
            <pc:sldMk cId="3703589648" sldId="547"/>
            <ac:spMk id="53" creationId="{D91E7D45-A55C-442C-847F-C152BDD07D8E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54" creationId="{4E541B69-49E6-429F-93AC-FBBC7CB3E297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55" creationId="{BD2B1CFB-E450-4656-81F1-A216145DB4EA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56" creationId="{057B151D-238B-404D-99AF-B5BBDF8AAB6E}"/>
          </ac:spMkLst>
        </pc:spChg>
        <pc:spChg chg="mod topLvl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57" creationId="{3DB1A527-DD8F-45E0-A3DD-661ACA8AEE04}"/>
          </ac:spMkLst>
        </pc:spChg>
        <pc:spChg chg="add del mod topLvl">
          <ac:chgData name="Arthur Liu" userId="57266d67-1d41-4103-859a-8797e8098ce0" providerId="ADAL" clId="{546C0670-0910-4C80-B843-B54F91DCC41D}" dt="2022-06-29T04:41:40.975" v="687" actId="478"/>
          <ac:spMkLst>
            <pc:docMk/>
            <pc:sldMk cId="3703589648" sldId="547"/>
            <ac:spMk id="63" creationId="{BD53CE72-E75B-46F6-B83C-92A5F01ACF93}"/>
          </ac:spMkLst>
        </pc:spChg>
        <pc:spChg chg="add del mod topLvl">
          <ac:chgData name="Arthur Liu" userId="57266d67-1d41-4103-859a-8797e8098ce0" providerId="ADAL" clId="{546C0670-0910-4C80-B843-B54F91DCC41D}" dt="2022-06-29T04:41:40.975" v="687" actId="478"/>
          <ac:spMkLst>
            <pc:docMk/>
            <pc:sldMk cId="3703589648" sldId="547"/>
            <ac:spMk id="65" creationId="{0830C003-DAB8-4AC0-8872-88DD1C68955A}"/>
          </ac:spMkLst>
        </pc:spChg>
        <pc:spChg chg="add del mod topLvl">
          <ac:chgData name="Arthur Liu" userId="57266d67-1d41-4103-859a-8797e8098ce0" providerId="ADAL" clId="{546C0670-0910-4C80-B843-B54F91DCC41D}" dt="2022-06-29T04:41:41.476" v="688" actId="478"/>
          <ac:spMkLst>
            <pc:docMk/>
            <pc:sldMk cId="3703589648" sldId="547"/>
            <ac:spMk id="67" creationId="{2410552B-7D88-4D27-82E3-D4CFB1F014A8}"/>
          </ac:spMkLst>
        </pc:spChg>
        <pc:spChg chg="add del mod topLvl">
          <ac:chgData name="Arthur Liu" userId="57266d67-1d41-4103-859a-8797e8098ce0" providerId="ADAL" clId="{546C0670-0910-4C80-B843-B54F91DCC41D}" dt="2022-06-29T04:41:40.975" v="687" actId="478"/>
          <ac:spMkLst>
            <pc:docMk/>
            <pc:sldMk cId="3703589648" sldId="547"/>
            <ac:spMk id="69" creationId="{71DA6F4D-503B-46CF-BA7D-D8F3068D2CEA}"/>
          </ac:spMkLst>
        </pc:spChg>
        <pc:spChg chg="add del mod">
          <ac:chgData name="Arthur Liu" userId="57266d67-1d41-4103-859a-8797e8098ce0" providerId="ADAL" clId="{546C0670-0910-4C80-B843-B54F91DCC41D}" dt="2022-06-29T04:41:44.194" v="697" actId="478"/>
          <ac:spMkLst>
            <pc:docMk/>
            <pc:sldMk cId="3703589648" sldId="547"/>
            <ac:spMk id="71" creationId="{5ECEB08D-E7AC-4854-9801-AEEE9CF9118F}"/>
          </ac:spMkLst>
        </pc:spChg>
        <pc:spChg chg="add del mod">
          <ac:chgData name="Arthur Liu" userId="57266d67-1d41-4103-859a-8797e8098ce0" providerId="ADAL" clId="{546C0670-0910-4C80-B843-B54F91DCC41D}" dt="2022-06-29T04:41:44.194" v="697" actId="478"/>
          <ac:spMkLst>
            <pc:docMk/>
            <pc:sldMk cId="3703589648" sldId="547"/>
            <ac:spMk id="72" creationId="{1F215274-8F2F-4322-8258-746D066745AE}"/>
          </ac:spMkLst>
        </pc:spChg>
        <pc:spChg chg="add del mod">
          <ac:chgData name="Arthur Liu" userId="57266d67-1d41-4103-859a-8797e8098ce0" providerId="ADAL" clId="{546C0670-0910-4C80-B843-B54F91DCC41D}" dt="2022-06-29T04:41:44.194" v="697" actId="478"/>
          <ac:spMkLst>
            <pc:docMk/>
            <pc:sldMk cId="3703589648" sldId="547"/>
            <ac:spMk id="73" creationId="{36CB08E5-CE4E-40A6-A65C-F92A8B5150AD}"/>
          </ac:spMkLst>
        </pc:spChg>
        <pc:spChg chg="add del mod">
          <ac:chgData name="Arthur Liu" userId="57266d67-1d41-4103-859a-8797e8098ce0" providerId="ADAL" clId="{546C0670-0910-4C80-B843-B54F91DCC41D}" dt="2022-06-29T04:41:44.194" v="697" actId="478"/>
          <ac:spMkLst>
            <pc:docMk/>
            <pc:sldMk cId="3703589648" sldId="547"/>
            <ac:spMk id="74" creationId="{6C1F7E81-328A-4033-8966-174062362D4E}"/>
          </ac:spMkLst>
        </pc:spChg>
        <pc:spChg chg="add del mod">
          <ac:chgData name="Arthur Liu" userId="57266d67-1d41-4103-859a-8797e8098ce0" providerId="ADAL" clId="{546C0670-0910-4C80-B843-B54F91DCC41D}" dt="2022-06-29T04:44:14.032" v="710" actId="478"/>
          <ac:spMkLst>
            <pc:docMk/>
            <pc:sldMk cId="3703589648" sldId="547"/>
            <ac:spMk id="78" creationId="{46F355F5-682C-470F-95D3-FB56D3F6081F}"/>
          </ac:spMkLst>
        </pc:spChg>
        <pc:spChg chg="add del mod">
          <ac:chgData name="Arthur Liu" userId="57266d67-1d41-4103-859a-8797e8098ce0" providerId="ADAL" clId="{546C0670-0910-4C80-B843-B54F91DCC41D}" dt="2022-06-29T04:44:09.339" v="709" actId="478"/>
          <ac:spMkLst>
            <pc:docMk/>
            <pc:sldMk cId="3703589648" sldId="547"/>
            <ac:spMk id="79" creationId="{15561FA5-A9E1-45BA-B212-927C1A5BCFF9}"/>
          </ac:spMkLst>
        </pc:spChg>
        <pc:spChg chg="add mod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80" creationId="{758434CD-C4AA-4C39-8E0C-54CDFE07A7D9}"/>
          </ac:spMkLst>
        </pc:spChg>
        <pc:spChg chg="add mod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81" creationId="{C9F6A765-0F68-4F93-86C8-D528E28335F4}"/>
          </ac:spMkLst>
        </pc:spChg>
        <pc:spChg chg="add mod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82" creationId="{723919C0-E880-4D85-9702-77F70E3A8DB1}"/>
          </ac:spMkLst>
        </pc:spChg>
        <pc:spChg chg="add mod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83" creationId="{89BC952F-3BE5-413E-BE94-ED6388D1E0BD}"/>
          </ac:spMkLst>
        </pc:spChg>
        <pc:spChg chg="add del mod">
          <ac:chgData name="Arthur Liu" userId="57266d67-1d41-4103-859a-8797e8098ce0" providerId="ADAL" clId="{546C0670-0910-4C80-B843-B54F91DCC41D}" dt="2022-06-29T04:44:06.433" v="708" actId="478"/>
          <ac:spMkLst>
            <pc:docMk/>
            <pc:sldMk cId="3703589648" sldId="547"/>
            <ac:spMk id="89" creationId="{A8B5F6DD-274F-4BA3-A23E-3AC899EA2205}"/>
          </ac:spMkLst>
        </pc:spChg>
        <pc:spChg chg="add del mod">
          <ac:chgData name="Arthur Liu" userId="57266d67-1d41-4103-859a-8797e8098ce0" providerId="ADAL" clId="{546C0670-0910-4C80-B843-B54F91DCC41D}" dt="2022-06-29T04:44:06.433" v="708" actId="478"/>
          <ac:spMkLst>
            <pc:docMk/>
            <pc:sldMk cId="3703589648" sldId="547"/>
            <ac:spMk id="91" creationId="{62B72609-4AC2-4D97-8019-505FF98A6083}"/>
          </ac:spMkLst>
        </pc:spChg>
        <pc:spChg chg="add del mod">
          <ac:chgData name="Arthur Liu" userId="57266d67-1d41-4103-859a-8797e8098ce0" providerId="ADAL" clId="{546C0670-0910-4C80-B843-B54F91DCC41D}" dt="2022-06-29T04:45:27.737" v="733" actId="208"/>
          <ac:spMkLst>
            <pc:docMk/>
            <pc:sldMk cId="3703589648" sldId="547"/>
            <ac:spMk id="93" creationId="{E5AFE645-43CD-42F9-B8C9-F16A23EE604D}"/>
          </ac:spMkLst>
        </pc:spChg>
        <pc:spChg chg="add del mod">
          <ac:chgData name="Arthur Liu" userId="57266d67-1d41-4103-859a-8797e8098ce0" providerId="ADAL" clId="{546C0670-0910-4C80-B843-B54F91DCC41D}" dt="2022-06-29T04:44:06.433" v="708" actId="478"/>
          <ac:spMkLst>
            <pc:docMk/>
            <pc:sldMk cId="3703589648" sldId="547"/>
            <ac:spMk id="95" creationId="{269AB96D-5746-47B0-AC4C-2F257CBF255B}"/>
          </ac:spMkLst>
        </pc:spChg>
        <pc:spChg chg="add mod">
          <ac:chgData name="Arthur Liu" userId="57266d67-1d41-4103-859a-8797e8098ce0" providerId="ADAL" clId="{546C0670-0910-4C80-B843-B54F91DCC41D}" dt="2022-06-29T04:45:40.899" v="740" actId="1076"/>
          <ac:spMkLst>
            <pc:docMk/>
            <pc:sldMk cId="3703589648" sldId="547"/>
            <ac:spMk id="101" creationId="{B0AE8BAA-3369-4F16-99ED-CFDBD6C6C7A2}"/>
          </ac:spMkLst>
        </pc:spChg>
        <pc:spChg chg="add mod">
          <ac:chgData name="Arthur Liu" userId="57266d67-1d41-4103-859a-8797e8098ce0" providerId="ADAL" clId="{546C0670-0910-4C80-B843-B54F91DCC41D}" dt="2022-06-29T04:45:46.780" v="751"/>
          <ac:spMkLst>
            <pc:docMk/>
            <pc:sldMk cId="3703589648" sldId="547"/>
            <ac:spMk id="103" creationId="{91486A3F-C599-4FBC-ACAB-63B6D719B50B}"/>
          </ac:spMkLst>
        </pc:spChg>
        <pc:spChg chg="add mod">
          <ac:chgData name="Arthur Liu" userId="57266d67-1d41-4103-859a-8797e8098ce0" providerId="ADAL" clId="{546C0670-0910-4C80-B843-B54F91DCC41D}" dt="2022-06-29T04:45:58.845" v="759" actId="20577"/>
          <ac:spMkLst>
            <pc:docMk/>
            <pc:sldMk cId="3703589648" sldId="547"/>
            <ac:spMk id="104" creationId="{A5FC8C76-B77E-453B-8FCE-583EECF98C46}"/>
          </ac:spMkLst>
        </pc:spChg>
        <pc:spChg chg="add mod">
          <ac:chgData name="Arthur Liu" userId="57266d67-1d41-4103-859a-8797e8098ce0" providerId="ADAL" clId="{546C0670-0910-4C80-B843-B54F91DCC41D}" dt="2022-06-29T04:46:12.347" v="764" actId="1076"/>
          <ac:spMkLst>
            <pc:docMk/>
            <pc:sldMk cId="3703589648" sldId="547"/>
            <ac:spMk id="105" creationId="{B48A5979-B54D-48D3-985C-F983A7EB9EA5}"/>
          </ac:spMkLst>
        </pc:spChg>
        <pc:grpChg chg="add mod topLvl">
          <ac:chgData name="Arthur Liu" userId="57266d67-1d41-4103-859a-8797e8098ce0" providerId="ADAL" clId="{546C0670-0910-4C80-B843-B54F91DCC41D}" dt="2022-06-29T04:45:11.279" v="731" actId="1076"/>
          <ac:grpSpMkLst>
            <pc:docMk/>
            <pc:sldMk cId="3703589648" sldId="547"/>
            <ac:grpSpMk id="7" creationId="{957532D8-A0C9-4910-A2F5-991617E8EB34}"/>
          </ac:grpSpMkLst>
        </pc:grpChg>
        <pc:grpChg chg="add del mod">
          <ac:chgData name="Arthur Liu" userId="57266d67-1d41-4103-859a-8797e8098ce0" providerId="ADAL" clId="{546C0670-0910-4C80-B843-B54F91DCC41D}" dt="2022-06-29T04:39:09.817" v="650" actId="165"/>
          <ac:grpSpMkLst>
            <pc:docMk/>
            <pc:sldMk cId="3703589648" sldId="547"/>
            <ac:grpSpMk id="11" creationId="{D6730B8A-304C-4D74-9386-1D563D1942C6}"/>
          </ac:grpSpMkLst>
        </pc:grpChg>
        <pc:grpChg chg="add del mod">
          <ac:chgData name="Arthur Liu" userId="57266d67-1d41-4103-859a-8797e8098ce0" providerId="ADAL" clId="{546C0670-0910-4C80-B843-B54F91DCC41D}" dt="2022-06-29T04:40:00.844" v="658" actId="165"/>
          <ac:grpSpMkLst>
            <pc:docMk/>
            <pc:sldMk cId="3703589648" sldId="547"/>
            <ac:grpSpMk id="31" creationId="{FFF831A9-9D1E-4E42-9009-DE53043E2EA0}"/>
          </ac:grpSpMkLst>
        </pc:grpChg>
        <pc:grpChg chg="add del mod">
          <ac:chgData name="Arthur Liu" userId="57266d67-1d41-4103-859a-8797e8098ce0" providerId="ADAL" clId="{546C0670-0910-4C80-B843-B54F91DCC41D}" dt="2022-06-29T04:40:43.628" v="665" actId="165"/>
          <ac:grpSpMkLst>
            <pc:docMk/>
            <pc:sldMk cId="3703589648" sldId="547"/>
            <ac:grpSpMk id="51" creationId="{B3C41BF1-E40B-4EFF-A161-90FBBE0B1D93}"/>
          </ac:grpSpMkLst>
        </pc:grpChg>
        <pc:grpChg chg="add mod topLvl">
          <ac:chgData name="Arthur Liu" userId="57266d67-1d41-4103-859a-8797e8098ce0" providerId="ADAL" clId="{546C0670-0910-4C80-B843-B54F91DCC41D}" dt="2022-06-29T04:45:07.592" v="730" actId="1076"/>
          <ac:grpSpMkLst>
            <pc:docMk/>
            <pc:sldMk cId="3703589648" sldId="547"/>
            <ac:grpSpMk id="97" creationId="{3405A112-1870-4DEE-8EF6-821F03528BDC}"/>
          </ac:grpSpMkLst>
        </pc:grpChg>
        <pc:grpChg chg="add mod topLvl">
          <ac:chgData name="Arthur Liu" userId="57266d67-1d41-4103-859a-8797e8098ce0" providerId="ADAL" clId="{546C0670-0910-4C80-B843-B54F91DCC41D}" dt="2022-06-29T04:45:03.457" v="729" actId="1076"/>
          <ac:grpSpMkLst>
            <pc:docMk/>
            <pc:sldMk cId="3703589648" sldId="547"/>
            <ac:grpSpMk id="98" creationId="{FF5219EC-149D-43BF-825D-A06F26788B28}"/>
          </ac:grpSpMkLst>
        </pc:grpChg>
        <pc:grpChg chg="add mod topLvl">
          <ac:chgData name="Arthur Liu" userId="57266d67-1d41-4103-859a-8797e8098ce0" providerId="ADAL" clId="{546C0670-0910-4C80-B843-B54F91DCC41D}" dt="2022-06-29T04:44:56.864" v="728" actId="1076"/>
          <ac:grpSpMkLst>
            <pc:docMk/>
            <pc:sldMk cId="3703589648" sldId="547"/>
            <ac:grpSpMk id="99" creationId="{BFE10ED9-A6EE-42AD-9288-519E9BED6294}"/>
          </ac:grpSpMkLst>
        </pc:grpChg>
        <pc:grpChg chg="add del mod">
          <ac:chgData name="Arthur Liu" userId="57266d67-1d41-4103-859a-8797e8098ce0" providerId="ADAL" clId="{546C0670-0910-4C80-B843-B54F91DCC41D}" dt="2022-06-29T04:44:53.937" v="727" actId="165"/>
          <ac:grpSpMkLst>
            <pc:docMk/>
            <pc:sldMk cId="3703589648" sldId="547"/>
            <ac:grpSpMk id="100" creationId="{26A31AC1-1795-4B32-AF28-60251FA64DBC}"/>
          </ac:grpSpMkLst>
        </pc:grpChg>
        <pc:cxnChg chg="mod topLvl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18" creationId="{C383B284-0CF9-43F9-BE82-7A344FE6AEDF}"/>
          </ac:cxnSpMkLst>
        </pc:cxnChg>
        <pc:cxnChg chg="mod topLvl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19" creationId="{AD122327-8B53-4518-84F0-BA0ED1B1A377}"/>
          </ac:cxnSpMkLst>
        </pc:cxnChg>
        <pc:cxnChg chg="del mod topLvl">
          <ac:chgData name="Arthur Liu" userId="57266d67-1d41-4103-859a-8797e8098ce0" providerId="ADAL" clId="{546C0670-0910-4C80-B843-B54F91DCC41D}" dt="2022-06-29T04:39:16.419" v="652" actId="478"/>
          <ac:cxnSpMkLst>
            <pc:docMk/>
            <pc:sldMk cId="3703589648" sldId="547"/>
            <ac:cxnSpMk id="20" creationId="{5CF61983-8688-41A4-A273-AD959219E4A8}"/>
          </ac:cxnSpMkLst>
        </pc:cxnChg>
        <pc:cxnChg chg="del mod topLvl">
          <ac:chgData name="Arthur Liu" userId="57266d67-1d41-4103-859a-8797e8098ce0" providerId="ADAL" clId="{546C0670-0910-4C80-B843-B54F91DCC41D}" dt="2022-06-29T04:39:13.516" v="651" actId="478"/>
          <ac:cxnSpMkLst>
            <pc:docMk/>
            <pc:sldMk cId="3703589648" sldId="547"/>
            <ac:cxnSpMk id="21" creationId="{C3F4EEF6-7782-4366-A0BD-21379A5445BC}"/>
          </ac:cxnSpMkLst>
        </pc:cxnChg>
        <pc:cxnChg chg="del mod topLvl">
          <ac:chgData name="Arthur Liu" userId="57266d67-1d41-4103-859a-8797e8098ce0" providerId="ADAL" clId="{546C0670-0910-4C80-B843-B54F91DCC41D}" dt="2022-06-29T04:39:13.516" v="651" actId="478"/>
          <ac:cxnSpMkLst>
            <pc:docMk/>
            <pc:sldMk cId="3703589648" sldId="547"/>
            <ac:cxnSpMk id="22" creationId="{5F582AE2-C2BE-4DCB-84D0-0C3E09E52294}"/>
          </ac:cxnSpMkLst>
        </pc:cxnChg>
        <pc:cxnChg chg="del mod topLvl">
          <ac:chgData name="Arthur Liu" userId="57266d67-1d41-4103-859a-8797e8098ce0" providerId="ADAL" clId="{546C0670-0910-4C80-B843-B54F91DCC41D}" dt="2022-06-29T04:39:13.516" v="651" actId="478"/>
          <ac:cxnSpMkLst>
            <pc:docMk/>
            <pc:sldMk cId="3703589648" sldId="547"/>
            <ac:cxnSpMk id="24" creationId="{DF114A76-C7B9-4075-9B5F-F09F552F90C7}"/>
          </ac:cxnSpMkLst>
        </pc:cxnChg>
        <pc:cxnChg chg="del mod topLvl">
          <ac:chgData name="Arthur Liu" userId="57266d67-1d41-4103-859a-8797e8098ce0" providerId="ADAL" clId="{546C0670-0910-4C80-B843-B54F91DCC41D}" dt="2022-06-29T04:39:13.516" v="651" actId="478"/>
          <ac:cxnSpMkLst>
            <pc:docMk/>
            <pc:sldMk cId="3703589648" sldId="547"/>
            <ac:cxnSpMk id="26" creationId="{7DE7D384-72ED-4A0D-B40E-8F9B8AC51EBA}"/>
          </ac:cxnSpMkLst>
        </pc:cxnChg>
        <pc:cxnChg chg="del mod topLvl">
          <ac:chgData name="Arthur Liu" userId="57266d67-1d41-4103-859a-8797e8098ce0" providerId="ADAL" clId="{546C0670-0910-4C80-B843-B54F91DCC41D}" dt="2022-06-29T04:39:16.419" v="652" actId="478"/>
          <ac:cxnSpMkLst>
            <pc:docMk/>
            <pc:sldMk cId="3703589648" sldId="547"/>
            <ac:cxnSpMk id="28" creationId="{73A7AA66-F61C-4649-946A-7131B11759AD}"/>
          </ac:cxnSpMkLst>
        </pc:cxnChg>
        <pc:cxnChg chg="del mod topLvl">
          <ac:chgData name="Arthur Liu" userId="57266d67-1d41-4103-859a-8797e8098ce0" providerId="ADAL" clId="{546C0670-0910-4C80-B843-B54F91DCC41D}" dt="2022-06-29T04:39:13.516" v="651" actId="478"/>
          <ac:cxnSpMkLst>
            <pc:docMk/>
            <pc:sldMk cId="3703589648" sldId="547"/>
            <ac:cxnSpMk id="30" creationId="{A10DB321-9B8B-4F1E-9619-E73C6F1D6B86}"/>
          </ac:cxnSpMkLst>
        </pc:cxnChg>
        <pc:cxnChg chg="mod topLvl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38" creationId="{75D37CDD-6420-4440-9CDB-D61A78B41A30}"/>
          </ac:cxnSpMkLst>
        </pc:cxnChg>
        <pc:cxnChg chg="mod topLvl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39" creationId="{55AD9715-231D-45DC-8A75-E6B9FA3F719A}"/>
          </ac:cxnSpMkLst>
        </pc:cxnChg>
        <pc:cxnChg chg="del mod topLvl">
          <ac:chgData name="Arthur Liu" userId="57266d67-1d41-4103-859a-8797e8098ce0" providerId="ADAL" clId="{546C0670-0910-4C80-B843-B54F91DCC41D}" dt="2022-06-29T04:40:05.809" v="660" actId="478"/>
          <ac:cxnSpMkLst>
            <pc:docMk/>
            <pc:sldMk cId="3703589648" sldId="547"/>
            <ac:cxnSpMk id="40" creationId="{C69B761D-0399-4A18-863D-47910FBBF6E7}"/>
          </ac:cxnSpMkLst>
        </pc:cxnChg>
        <pc:cxnChg chg="del mod topLvl">
          <ac:chgData name="Arthur Liu" userId="57266d67-1d41-4103-859a-8797e8098ce0" providerId="ADAL" clId="{546C0670-0910-4C80-B843-B54F91DCC41D}" dt="2022-06-29T04:40:03.647" v="659" actId="478"/>
          <ac:cxnSpMkLst>
            <pc:docMk/>
            <pc:sldMk cId="3703589648" sldId="547"/>
            <ac:cxnSpMk id="41" creationId="{08EF8F93-2A4A-47C9-9F02-FA63D64FE688}"/>
          </ac:cxnSpMkLst>
        </pc:cxnChg>
        <pc:cxnChg chg="del mod topLvl">
          <ac:chgData name="Arthur Liu" userId="57266d67-1d41-4103-859a-8797e8098ce0" providerId="ADAL" clId="{546C0670-0910-4C80-B843-B54F91DCC41D}" dt="2022-06-29T04:40:03.647" v="659" actId="478"/>
          <ac:cxnSpMkLst>
            <pc:docMk/>
            <pc:sldMk cId="3703589648" sldId="547"/>
            <ac:cxnSpMk id="42" creationId="{E0BAAC3F-2044-47BC-B334-CFF3B76E21A1}"/>
          </ac:cxnSpMkLst>
        </pc:cxnChg>
        <pc:cxnChg chg="del mod topLvl">
          <ac:chgData name="Arthur Liu" userId="57266d67-1d41-4103-859a-8797e8098ce0" providerId="ADAL" clId="{546C0670-0910-4C80-B843-B54F91DCC41D}" dt="2022-06-29T04:40:03.647" v="659" actId="478"/>
          <ac:cxnSpMkLst>
            <pc:docMk/>
            <pc:sldMk cId="3703589648" sldId="547"/>
            <ac:cxnSpMk id="44" creationId="{1DC01E19-4394-48A8-A5F4-558D6A61192E}"/>
          </ac:cxnSpMkLst>
        </pc:cxnChg>
        <pc:cxnChg chg="del mod topLvl">
          <ac:chgData name="Arthur Liu" userId="57266d67-1d41-4103-859a-8797e8098ce0" providerId="ADAL" clId="{546C0670-0910-4C80-B843-B54F91DCC41D}" dt="2022-06-29T04:40:03.647" v="659" actId="478"/>
          <ac:cxnSpMkLst>
            <pc:docMk/>
            <pc:sldMk cId="3703589648" sldId="547"/>
            <ac:cxnSpMk id="46" creationId="{B065EB34-2F13-4A85-BCAB-BCC4017EF156}"/>
          </ac:cxnSpMkLst>
        </pc:cxnChg>
        <pc:cxnChg chg="del mod topLvl">
          <ac:chgData name="Arthur Liu" userId="57266d67-1d41-4103-859a-8797e8098ce0" providerId="ADAL" clId="{546C0670-0910-4C80-B843-B54F91DCC41D}" dt="2022-06-29T04:40:05.809" v="660" actId="478"/>
          <ac:cxnSpMkLst>
            <pc:docMk/>
            <pc:sldMk cId="3703589648" sldId="547"/>
            <ac:cxnSpMk id="48" creationId="{8C4D9F27-D55A-40FC-8B5E-5A35AF6D6999}"/>
          </ac:cxnSpMkLst>
        </pc:cxnChg>
        <pc:cxnChg chg="del mod topLvl">
          <ac:chgData name="Arthur Liu" userId="57266d67-1d41-4103-859a-8797e8098ce0" providerId="ADAL" clId="{546C0670-0910-4C80-B843-B54F91DCC41D}" dt="2022-06-29T04:40:03.647" v="659" actId="478"/>
          <ac:cxnSpMkLst>
            <pc:docMk/>
            <pc:sldMk cId="3703589648" sldId="547"/>
            <ac:cxnSpMk id="50" creationId="{15CD5E69-F134-420E-B2D4-E17BABD4D08F}"/>
          </ac:cxnSpMkLst>
        </pc:cxnChg>
        <pc:cxnChg chg="mod topLvl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58" creationId="{0DFEE1D1-CA7A-46EA-AAE7-AD6E248242E5}"/>
          </ac:cxnSpMkLst>
        </pc:cxnChg>
        <pc:cxnChg chg="mod topLvl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59" creationId="{032F0066-214A-46CE-9D77-50CCFA3E69E2}"/>
          </ac:cxnSpMkLst>
        </pc:cxnChg>
        <pc:cxnChg chg="add del mod topLvl">
          <ac:chgData name="Arthur Liu" userId="57266d67-1d41-4103-859a-8797e8098ce0" providerId="ADAL" clId="{546C0670-0910-4C80-B843-B54F91DCC41D}" dt="2022-06-29T04:41:41.476" v="688" actId="478"/>
          <ac:cxnSpMkLst>
            <pc:docMk/>
            <pc:sldMk cId="3703589648" sldId="547"/>
            <ac:cxnSpMk id="60" creationId="{A4D45231-3D51-46C4-8F45-9BC07C20837B}"/>
          </ac:cxnSpMkLst>
        </pc:cxnChg>
        <pc:cxnChg chg="mod topLvl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61" creationId="{777D4DA8-3632-4882-95FC-4A70A3FBEC46}"/>
          </ac:cxnSpMkLst>
        </pc:cxnChg>
        <pc:cxnChg chg="add del mod topLvl">
          <ac:chgData name="Arthur Liu" userId="57266d67-1d41-4103-859a-8797e8098ce0" providerId="ADAL" clId="{546C0670-0910-4C80-B843-B54F91DCC41D}" dt="2022-06-29T04:41:41.476" v="688" actId="478"/>
          <ac:cxnSpMkLst>
            <pc:docMk/>
            <pc:sldMk cId="3703589648" sldId="547"/>
            <ac:cxnSpMk id="62" creationId="{44F3AF4E-8C26-4C3D-A59E-3E4A1D94FE45}"/>
          </ac:cxnSpMkLst>
        </pc:cxnChg>
        <pc:cxnChg chg="add del mod topLvl">
          <ac:chgData name="Arthur Liu" userId="57266d67-1d41-4103-859a-8797e8098ce0" providerId="ADAL" clId="{546C0670-0910-4C80-B843-B54F91DCC41D}" dt="2022-06-29T04:41:40.975" v="687" actId="478"/>
          <ac:cxnSpMkLst>
            <pc:docMk/>
            <pc:sldMk cId="3703589648" sldId="547"/>
            <ac:cxnSpMk id="64" creationId="{AF28D7D9-8E09-4A95-9902-4B736939DB0D}"/>
          </ac:cxnSpMkLst>
        </pc:cxnChg>
        <pc:cxnChg chg="add del mod topLvl">
          <ac:chgData name="Arthur Liu" userId="57266d67-1d41-4103-859a-8797e8098ce0" providerId="ADAL" clId="{546C0670-0910-4C80-B843-B54F91DCC41D}" dt="2022-06-29T04:41:40.975" v="687" actId="478"/>
          <ac:cxnSpMkLst>
            <pc:docMk/>
            <pc:sldMk cId="3703589648" sldId="547"/>
            <ac:cxnSpMk id="66" creationId="{5C61027D-65B7-41A7-92BD-B7108B995EBF}"/>
          </ac:cxnSpMkLst>
        </pc:cxnChg>
        <pc:cxnChg chg="add del mod topLvl">
          <ac:chgData name="Arthur Liu" userId="57266d67-1d41-4103-859a-8797e8098ce0" providerId="ADAL" clId="{546C0670-0910-4C80-B843-B54F91DCC41D}" dt="2022-06-29T04:41:41.476" v="688" actId="478"/>
          <ac:cxnSpMkLst>
            <pc:docMk/>
            <pc:sldMk cId="3703589648" sldId="547"/>
            <ac:cxnSpMk id="68" creationId="{CFD7F1B4-1463-4F6D-B528-E1A5E0F0B0D2}"/>
          </ac:cxnSpMkLst>
        </pc:cxnChg>
        <pc:cxnChg chg="add del mod topLvl">
          <ac:chgData name="Arthur Liu" userId="57266d67-1d41-4103-859a-8797e8098ce0" providerId="ADAL" clId="{546C0670-0910-4C80-B843-B54F91DCC41D}" dt="2022-06-29T04:41:40.975" v="687" actId="478"/>
          <ac:cxnSpMkLst>
            <pc:docMk/>
            <pc:sldMk cId="3703589648" sldId="547"/>
            <ac:cxnSpMk id="70" creationId="{E618DD03-44A4-4850-BCC3-306F791F226D}"/>
          </ac:cxnSpMkLst>
        </pc:cxnChg>
        <pc:cxnChg chg="add del mod">
          <ac:chgData name="Arthur Liu" userId="57266d67-1d41-4103-859a-8797e8098ce0" providerId="ADAL" clId="{546C0670-0910-4C80-B843-B54F91DCC41D}" dt="2022-06-29T04:41:44.194" v="697" actId="478"/>
          <ac:cxnSpMkLst>
            <pc:docMk/>
            <pc:sldMk cId="3703589648" sldId="547"/>
            <ac:cxnSpMk id="75" creationId="{3876B305-8A20-4F79-BBF6-CD932BABAD1D}"/>
          </ac:cxnSpMkLst>
        </pc:cxnChg>
        <pc:cxnChg chg="add del mod">
          <ac:chgData name="Arthur Liu" userId="57266d67-1d41-4103-859a-8797e8098ce0" providerId="ADAL" clId="{546C0670-0910-4C80-B843-B54F91DCC41D}" dt="2022-06-29T04:41:44.194" v="697" actId="478"/>
          <ac:cxnSpMkLst>
            <pc:docMk/>
            <pc:sldMk cId="3703589648" sldId="547"/>
            <ac:cxnSpMk id="76" creationId="{AA0888A0-0F76-4F9D-BACC-443FFDF3320A}"/>
          </ac:cxnSpMkLst>
        </pc:cxnChg>
        <pc:cxnChg chg="add del mod">
          <ac:chgData name="Arthur Liu" userId="57266d67-1d41-4103-859a-8797e8098ce0" providerId="ADAL" clId="{546C0670-0910-4C80-B843-B54F91DCC41D}" dt="2022-06-29T04:41:44.194" v="697" actId="478"/>
          <ac:cxnSpMkLst>
            <pc:docMk/>
            <pc:sldMk cId="3703589648" sldId="547"/>
            <ac:cxnSpMk id="77" creationId="{1C958CFD-7DE0-4DA6-8CE7-8360E686C50B}"/>
          </ac:cxnSpMkLst>
        </pc:cxnChg>
        <pc:cxnChg chg="add mod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84" creationId="{E4ED598E-4194-40BD-9C4A-7045C6F9C0B0}"/>
          </ac:cxnSpMkLst>
        </pc:cxnChg>
        <pc:cxnChg chg="add mod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85" creationId="{0EEDA819-A58B-4CEF-95C2-DFEB2F8D373F}"/>
          </ac:cxnSpMkLst>
        </pc:cxnChg>
        <pc:cxnChg chg="add del mod">
          <ac:chgData name="Arthur Liu" userId="57266d67-1d41-4103-859a-8797e8098ce0" providerId="ADAL" clId="{546C0670-0910-4C80-B843-B54F91DCC41D}" dt="2022-06-29T04:44:14.032" v="710" actId="478"/>
          <ac:cxnSpMkLst>
            <pc:docMk/>
            <pc:sldMk cId="3703589648" sldId="547"/>
            <ac:cxnSpMk id="86" creationId="{0E74A8F1-F322-4F99-9E25-E15AA84DB812}"/>
          </ac:cxnSpMkLst>
        </pc:cxnChg>
        <pc:cxnChg chg="add mod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87" creationId="{57AB327B-A896-4A43-8322-8B7A565AFFA6}"/>
          </ac:cxnSpMkLst>
        </pc:cxnChg>
        <pc:cxnChg chg="add del mod">
          <ac:chgData name="Arthur Liu" userId="57266d67-1d41-4103-859a-8797e8098ce0" providerId="ADAL" clId="{546C0670-0910-4C80-B843-B54F91DCC41D}" dt="2022-06-29T04:44:09.339" v="709" actId="478"/>
          <ac:cxnSpMkLst>
            <pc:docMk/>
            <pc:sldMk cId="3703589648" sldId="547"/>
            <ac:cxnSpMk id="88" creationId="{FA70C7DA-608E-4590-9718-88981A1DDDF7}"/>
          </ac:cxnSpMkLst>
        </pc:cxnChg>
        <pc:cxnChg chg="add del mod">
          <ac:chgData name="Arthur Liu" userId="57266d67-1d41-4103-859a-8797e8098ce0" providerId="ADAL" clId="{546C0670-0910-4C80-B843-B54F91DCC41D}" dt="2022-06-29T04:44:06.433" v="708" actId="478"/>
          <ac:cxnSpMkLst>
            <pc:docMk/>
            <pc:sldMk cId="3703589648" sldId="547"/>
            <ac:cxnSpMk id="90" creationId="{9EACC195-70AC-4602-9174-C1C0EDE3EE9F}"/>
          </ac:cxnSpMkLst>
        </pc:cxnChg>
        <pc:cxnChg chg="add del mod">
          <ac:chgData name="Arthur Liu" userId="57266d67-1d41-4103-859a-8797e8098ce0" providerId="ADAL" clId="{546C0670-0910-4C80-B843-B54F91DCC41D}" dt="2022-06-29T04:44:06.433" v="708" actId="478"/>
          <ac:cxnSpMkLst>
            <pc:docMk/>
            <pc:sldMk cId="3703589648" sldId="547"/>
            <ac:cxnSpMk id="92" creationId="{FA4E9C4B-598E-427D-B7E6-7DC76B5A5135}"/>
          </ac:cxnSpMkLst>
        </pc:cxnChg>
        <pc:cxnChg chg="add mod">
          <ac:chgData name="Arthur Liu" userId="57266d67-1d41-4103-859a-8797e8098ce0" providerId="ADAL" clId="{546C0670-0910-4C80-B843-B54F91DCC41D}" dt="2022-06-29T04:45:27.737" v="733" actId="208"/>
          <ac:cxnSpMkLst>
            <pc:docMk/>
            <pc:sldMk cId="3703589648" sldId="547"/>
            <ac:cxnSpMk id="94" creationId="{F969D170-D481-4052-8FBC-42127D220D2C}"/>
          </ac:cxnSpMkLst>
        </pc:cxnChg>
        <pc:cxnChg chg="add del mod">
          <ac:chgData name="Arthur Liu" userId="57266d67-1d41-4103-859a-8797e8098ce0" providerId="ADAL" clId="{546C0670-0910-4C80-B843-B54F91DCC41D}" dt="2022-06-29T04:44:06.433" v="708" actId="478"/>
          <ac:cxnSpMkLst>
            <pc:docMk/>
            <pc:sldMk cId="3703589648" sldId="547"/>
            <ac:cxnSpMk id="96" creationId="{C3B2C46C-47C6-4EA6-9446-803D5588AE4F}"/>
          </ac:cxnSpMkLst>
        </pc:cxnChg>
      </pc:sldChg>
      <pc:sldChg chg="addSp delSp modSp add modAnim modNotesTx">
        <pc:chgData name="Arthur Liu" userId="57266d67-1d41-4103-859a-8797e8098ce0" providerId="ADAL" clId="{546C0670-0910-4C80-B843-B54F91DCC41D}" dt="2022-06-29T04:55:47.287" v="1348" actId="20577"/>
        <pc:sldMkLst>
          <pc:docMk/>
          <pc:sldMk cId="1724294266" sldId="548"/>
        </pc:sldMkLst>
        <pc:spChg chg="mod">
          <ac:chgData name="Arthur Liu" userId="57266d67-1d41-4103-859a-8797e8098ce0" providerId="ADAL" clId="{546C0670-0910-4C80-B843-B54F91DCC41D}" dt="2022-06-29T04:49:52.789" v="804" actId="5793"/>
          <ac:spMkLst>
            <pc:docMk/>
            <pc:sldMk cId="1724294266" sldId="548"/>
            <ac:spMk id="2" creationId="{021E5643-B3D7-408E-884C-24BBD12E76B7}"/>
          </ac:spMkLst>
        </pc:spChg>
        <pc:spChg chg="mod">
          <ac:chgData name="Arthur Liu" userId="57266d67-1d41-4103-859a-8797e8098ce0" providerId="ADAL" clId="{546C0670-0910-4C80-B843-B54F91DCC41D}" dt="2022-06-29T04:55:47.287" v="1348" actId="20577"/>
          <ac:spMkLst>
            <pc:docMk/>
            <pc:sldMk cId="1724294266" sldId="548"/>
            <ac:spMk id="3" creationId="{850F885A-23B7-4047-9495-9CB08D4B857C}"/>
          </ac:spMkLst>
        </pc:spChg>
        <pc:spChg chg="del">
          <ac:chgData name="Arthur Liu" userId="57266d67-1d41-4103-859a-8797e8098ce0" providerId="ADAL" clId="{546C0670-0910-4C80-B843-B54F91DCC41D}" dt="2022-06-29T04:50:36.049" v="850" actId="478"/>
          <ac:spMkLst>
            <pc:docMk/>
            <pc:sldMk cId="1724294266" sldId="548"/>
            <ac:spMk id="28" creationId="{02ED50FB-9C19-4852-BAF4-37DA788D4CE7}"/>
          </ac:spMkLst>
        </pc:spChg>
        <pc:grpChg chg="add mod">
          <ac:chgData name="Arthur Liu" userId="57266d67-1d41-4103-859a-8797e8098ce0" providerId="ADAL" clId="{546C0670-0910-4C80-B843-B54F91DCC41D}" dt="2022-06-29T04:52:32.385" v="1099" actId="1076"/>
          <ac:grpSpMkLst>
            <pc:docMk/>
            <pc:sldMk cId="1724294266" sldId="548"/>
            <ac:grpSpMk id="6" creationId="{65127463-4D28-48BB-930D-8357E2925361}"/>
          </ac:grpSpMkLst>
        </pc:grpChg>
      </pc:sldChg>
      <pc:sldChg chg="addSp">
        <pc:chgData name="Arthur Liu" userId="57266d67-1d41-4103-859a-8797e8098ce0" providerId="ADAL" clId="{546C0670-0910-4C80-B843-B54F91DCC41D}" dt="2022-06-29T17:40:53.480" v="1884"/>
        <pc:sldMkLst>
          <pc:docMk/>
          <pc:sldMk cId="3281120630" sldId="551"/>
        </pc:sldMkLst>
        <pc:inkChg chg="add">
          <ac:chgData name="Arthur Liu" userId="57266d67-1d41-4103-859a-8797e8098ce0" providerId="ADAL" clId="{546C0670-0910-4C80-B843-B54F91DCC41D}" dt="2022-06-29T17:40:53.480" v="1884"/>
          <ac:inkMkLst>
            <pc:docMk/>
            <pc:sldMk cId="3281120630" sldId="551"/>
            <ac:inkMk id="6" creationId="{C2A9A386-971C-43C9-A201-38A3F407AE6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6/30/22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6/30/22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7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0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Draw tree calls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Draw table, level, # of nodes, work/node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Calculate last level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n/2^k = 1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Log(n) = k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Fill in the table</a:t>
                </a:r>
              </a:p>
              <a:p>
                <a:pPr/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)∗(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Draw tree calls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Draw table, level, # of nodes, work/node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Calculate last level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n/2^k = 1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Log(n) = k</a:t>
                </a:r>
              </a:p>
              <a:p>
                <a:pPr/>
                <a:r>
                  <a:rPr lang="en-US" sz="1200" b="0" i="1" dirty="0">
                    <a:latin typeface="Cambria Math" panose="02040503050406030204" pitchFamily="18" charset="0"/>
                  </a:rPr>
                  <a:t>Fill in the table</a:t>
                </a:r>
              </a:p>
              <a:p>
                <a:pPr/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sz="1200" b="0" i="0">
                    <a:latin typeface="Cambria Math" panose="02040503050406030204" pitchFamily="18" charset="0"/>
                  </a:rPr>
                  <a:t>(𝑛∗𝑐_0 )+</a:t>
                </a:r>
                <a:r>
                  <a:rPr lang="en-US" sz="1200" i="0">
                    <a:latin typeface="Cambria Math" panose="02040503050406030204" pitchFamily="18" charset="0"/>
                  </a:rPr>
                  <a:t>∑</a:t>
                </a:r>
                <a:r>
                  <a:rPr lang="en-US" sz="1200" b="0" i="0">
                    <a:latin typeface="Cambria Math" panose="02040503050406030204" pitchFamily="18" charset="0"/>
                  </a:rPr>
                  <a:t>_(𝑖=0)^(log_2⁡𝑛−1)▒〖〖(2〗^𝑖)∗(𝑐_1) 〗=𝑛𝑐_0+(𝑛−1) 𝑐_1=𝑂(𝑛)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6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haven’t seen priority queues before, don’t worry, we’ll cover everything.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time it takes for function to deal with an input of size 1000 is equal to 2 operations + the time it takes for input of size T(999)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size is going to be number of elements left to process</a:t>
            </a:r>
          </a:p>
          <a:p>
            <a:endParaRPr lang="en-US" dirty="0"/>
          </a:p>
          <a:p>
            <a:r>
              <a:rPr lang="en-US" dirty="0" err="1"/>
              <a:t>arr.length</a:t>
            </a:r>
            <a:endParaRPr lang="en-US" dirty="0"/>
          </a:p>
          <a:p>
            <a:r>
              <a:rPr lang="en-US" dirty="0"/>
              <a:t>==</a:t>
            </a:r>
          </a:p>
          <a:p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help</a:t>
            </a:r>
          </a:p>
          <a:p>
            <a:r>
              <a:rPr lang="en-US" dirty="0"/>
              <a:t>Return</a:t>
            </a:r>
          </a:p>
          <a:p>
            <a:endParaRPr lang="en-US" dirty="0"/>
          </a:p>
          <a:p>
            <a:r>
              <a:rPr lang="en-US" dirty="0" err="1"/>
              <a:t>Arr.length</a:t>
            </a:r>
            <a:endParaRPr lang="en-US" dirty="0"/>
          </a:p>
          <a:p>
            <a:r>
              <a:rPr lang="en-US" dirty="0"/>
              <a:t>==</a:t>
            </a:r>
          </a:p>
          <a:p>
            <a:r>
              <a:rPr lang="en-US" dirty="0"/>
              <a:t>return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5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8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7.png"/><Relationship Id="rId33" Type="http://schemas.openxmlformats.org/officeDocument/2006/relationships/image" Target="../media/image72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38.png"/><Relationship Id="rId32" Type="http://schemas.openxmlformats.org/officeDocument/2006/relationships/image" Target="../media/image71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43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41.png"/><Relationship Id="rId30" Type="http://schemas.openxmlformats.org/officeDocument/2006/relationships/image" Target="../media/image42.png"/><Relationship Id="rId8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8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7.png"/><Relationship Id="rId33" Type="http://schemas.openxmlformats.org/officeDocument/2006/relationships/image" Target="../media/image72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38.png"/><Relationship Id="rId32" Type="http://schemas.openxmlformats.org/officeDocument/2006/relationships/image" Target="../media/image71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43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0.png"/><Relationship Id="rId4" Type="http://schemas.openxmlformats.org/officeDocument/2006/relationships/image" Target="../media/image74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41.png"/><Relationship Id="rId30" Type="http://schemas.openxmlformats.org/officeDocument/2006/relationships/image" Target="../media/image42.png"/><Relationship Id="rId8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86.png"/><Relationship Id="rId3" Type="http://schemas.openxmlformats.org/officeDocument/2006/relationships/image" Target="../media/image79.png"/><Relationship Id="rId21" Type="http://schemas.openxmlformats.org/officeDocument/2006/relationships/image" Target="../media/image81.png"/><Relationship Id="rId34" Type="http://schemas.openxmlformats.org/officeDocument/2006/relationships/image" Target="../media/image7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85.png"/><Relationship Id="rId33" Type="http://schemas.openxmlformats.org/officeDocument/2006/relationships/image" Target="../media/image72.png"/><Relationship Id="rId2" Type="http://schemas.openxmlformats.org/officeDocument/2006/relationships/image" Target="../media/image78.png"/><Relationship Id="rId16" Type="http://schemas.openxmlformats.org/officeDocument/2006/relationships/image" Target="../media/image59.png"/><Relationship Id="rId20" Type="http://schemas.openxmlformats.org/officeDocument/2006/relationships/image" Target="../media/image8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84.png"/><Relationship Id="rId32" Type="http://schemas.openxmlformats.org/officeDocument/2006/relationships/image" Target="../media/image71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83.png"/><Relationship Id="rId28" Type="http://schemas.openxmlformats.org/officeDocument/2006/relationships/image" Target="../media/image43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82.png"/><Relationship Id="rId27" Type="http://schemas.openxmlformats.org/officeDocument/2006/relationships/image" Target="../media/image41.png"/><Relationship Id="rId30" Type="http://schemas.openxmlformats.org/officeDocument/2006/relationships/image" Target="../media/image42.png"/><Relationship Id="rId8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86.png"/><Relationship Id="rId3" Type="http://schemas.openxmlformats.org/officeDocument/2006/relationships/image" Target="../media/image79.png"/><Relationship Id="rId21" Type="http://schemas.openxmlformats.org/officeDocument/2006/relationships/image" Target="../media/image81.png"/><Relationship Id="rId34" Type="http://schemas.openxmlformats.org/officeDocument/2006/relationships/image" Target="../media/image7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85.png"/><Relationship Id="rId33" Type="http://schemas.openxmlformats.org/officeDocument/2006/relationships/image" Target="../media/image72.png"/><Relationship Id="rId2" Type="http://schemas.openxmlformats.org/officeDocument/2006/relationships/image" Target="../media/image78.png"/><Relationship Id="rId16" Type="http://schemas.openxmlformats.org/officeDocument/2006/relationships/image" Target="../media/image59.png"/><Relationship Id="rId20" Type="http://schemas.openxmlformats.org/officeDocument/2006/relationships/image" Target="../media/image8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84.png"/><Relationship Id="rId32" Type="http://schemas.openxmlformats.org/officeDocument/2006/relationships/image" Target="../media/image71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83.png"/><Relationship Id="rId28" Type="http://schemas.openxmlformats.org/officeDocument/2006/relationships/image" Target="../media/image43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0.png"/><Relationship Id="rId4" Type="http://schemas.openxmlformats.org/officeDocument/2006/relationships/image" Target="../media/image8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82.png"/><Relationship Id="rId27" Type="http://schemas.openxmlformats.org/officeDocument/2006/relationships/image" Target="../media/image41.png"/><Relationship Id="rId30" Type="http://schemas.openxmlformats.org/officeDocument/2006/relationships/image" Target="../media/image42.png"/><Relationship Id="rId8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8" Type="http://schemas.openxmlformats.org/officeDocument/2006/relationships/image" Target="../media/image103.png"/><Relationship Id="rId26" Type="http://schemas.openxmlformats.org/officeDocument/2006/relationships/image" Target="../media/image221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7" Type="http://schemas.openxmlformats.org/officeDocument/2006/relationships/image" Target="../media/image102.png"/><Relationship Id="rId25" Type="http://schemas.openxmlformats.org/officeDocument/2006/relationships/image" Target="../media/image22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1.png"/><Relationship Id="rId29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6.png"/><Relationship Id="rId6" Type="http://schemas.openxmlformats.org/officeDocument/2006/relationships/image" Target="../media/image1010.png"/><Relationship Id="rId24" Type="http://schemas.openxmlformats.org/officeDocument/2006/relationships/image" Target="../media/image219.png"/><Relationship Id="rId5" Type="http://schemas.openxmlformats.org/officeDocument/2006/relationships/image" Target="../media/image100.png"/><Relationship Id="rId15" Type="http://schemas.openxmlformats.org/officeDocument/2006/relationships/image" Target="../media/image1100.png"/><Relationship Id="rId28" Type="http://schemas.openxmlformats.org/officeDocument/2006/relationships/image" Target="../media/image249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30" Type="http://schemas.openxmlformats.org/officeDocument/2006/relationships/image" Target="../media/image97.png"/><Relationship Id="rId4" Type="http://schemas.openxmlformats.org/officeDocument/2006/relationships/image" Target="../media/image99.png"/><Relationship Id="rId27" Type="http://schemas.openxmlformats.org/officeDocument/2006/relationships/image" Target="../media/image222.png"/></Relationships>
</file>

<file path=ppt/slides/_rels/slide3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31.png"/><Relationship Id="rId34" Type="http://schemas.openxmlformats.org/officeDocument/2006/relationships/image" Target="../media/image254.png"/><Relationship Id="rId25" Type="http://schemas.openxmlformats.org/officeDocument/2006/relationships/image" Target="../media/image235.png"/><Relationship Id="rId7" Type="http://schemas.openxmlformats.org/officeDocument/2006/relationships/image" Target="../media/image122.png"/><Relationship Id="rId17" Type="http://schemas.openxmlformats.org/officeDocument/2006/relationships/image" Target="../media/image224.png"/><Relationship Id="rId33" Type="http://schemas.openxmlformats.org/officeDocument/2006/relationships/image" Target="../media/image243.png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42.png"/><Relationship Id="rId23" Type="http://schemas.openxmlformats.org/officeDocument/2006/relationships/image" Target="../media/image233.png"/><Relationship Id="rId28" Type="http://schemas.openxmlformats.org/officeDocument/2006/relationships/image" Target="../media/image238.png"/><Relationship Id="rId31" Type="http://schemas.openxmlformats.org/officeDocument/2006/relationships/image" Target="../media/image241.png"/><Relationship Id="rId35" Type="http://schemas.openxmlformats.org/officeDocument/2006/relationships/image" Target="../media/image255.png"/><Relationship Id="rId9" Type="http://schemas.openxmlformats.org/officeDocument/2006/relationships/image" Target="../media/image124.png"/><Relationship Id="rId27" Type="http://schemas.openxmlformats.org/officeDocument/2006/relationships/image" Target="../media/image237.png"/><Relationship Id="rId30" Type="http://schemas.openxmlformats.org/officeDocument/2006/relationships/image" Target="../media/image24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8" Type="http://schemas.openxmlformats.org/officeDocument/2006/relationships/image" Target="../media/image137.png"/><Relationship Id="rId1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4.png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5" Type="http://schemas.openxmlformats.org/officeDocument/2006/relationships/image" Target="../media/image420.png"/><Relationship Id="rId14" Type="http://schemas.openxmlformats.org/officeDocument/2006/relationships/image" Target="../media/image250.png"/><Relationship Id="rId9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5: 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/>
              <a:t>Arthur Liu</a:t>
            </a:r>
          </a:p>
          <a:p>
            <a:r>
              <a:rPr lang="en-US"/>
              <a:t>Summer 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79F65-4AF1-77EC-99B7-4DEAB389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DA786-A5A7-A243-B636-0A58627F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 descr="Meme] Recursion in a nutshell : r/ProgrammerHumor">
            <a:extLst>
              <a:ext uri="{FF2B5EF4-FFF2-40B4-BE49-F238E27FC236}">
                <a16:creationId xmlns:a16="http://schemas.microsoft.com/office/drawing/2014/main" id="{1D1B322D-FEDC-484E-9F94-046269B9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36" y="3616036"/>
            <a:ext cx="3152164" cy="31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10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A826B-C91D-944B-94F0-2829E048014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8199" y="1202636"/>
            <a:ext cx="9206345" cy="38295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Mystery(int n){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if(n == 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n*n;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for(int j = 0; j &lt; n;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(“hi!”);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3 * Mystery(n/2) + Mystery(n/2)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5890" y="5078681"/>
                <a:ext cx="8756073" cy="164279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5890" y="5078681"/>
                <a:ext cx="8756073" cy="1642794"/>
              </a:xfrm>
              <a:blipFill>
                <a:blip r:embed="rId4"/>
                <a:stretch>
                  <a:fillRect l="-17221" t="-232824" b="-319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87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5D6B-4879-E040-A2DB-3287A8CE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F2EE7-D8EE-5F4B-8D25-D7F7767B1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Conceptually, in each recursive call we:</a:t>
            </a:r>
          </a:p>
          <a:p>
            <a:pPr marL="457200" lvl="1" indent="0">
              <a:buNone/>
            </a:pPr>
            <a:r>
              <a:rPr lang="en-US" dirty="0"/>
              <a:t>Perform some amount of work, call it w(n)</a:t>
            </a:r>
          </a:p>
          <a:p>
            <a:pPr marL="457200" lvl="1" indent="0">
              <a:buNone/>
            </a:pPr>
            <a:r>
              <a:rPr lang="en-US" dirty="0"/>
              <a:t>Call the function recursively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many times with a smaller problem size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i="1" dirty="0"/>
              <a:t>Multiplying a value != calling a value multiple times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if we do w(n) work per step, and reduce the problem size in the next recursive call by 1, we do total work:</a:t>
            </a:r>
          </a:p>
          <a:p>
            <a:pPr marL="457200" lvl="1" indent="0">
              <a:buNone/>
            </a:pPr>
            <a:r>
              <a:rPr lang="en-US" dirty="0"/>
              <a:t>T(n) = w(n) + </a:t>
            </a:r>
            <a:r>
              <a:rPr lang="en-US" dirty="0">
                <a:solidFill>
                  <a:srgbClr val="FF0000"/>
                </a:solidFill>
              </a:rPr>
              <a:t>X*</a:t>
            </a:r>
            <a:r>
              <a:rPr lang="en-US" dirty="0"/>
              <a:t>T(n-1)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some base case, like T(1)=5=O(1)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1AB03-E943-FC40-B5BD-526AAF87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A55C5-E586-F247-8758-912D7C43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A826B-C91D-944B-94F0-2829E048014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8199" y="1202636"/>
            <a:ext cx="8943109" cy="34524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Mystery(int n){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if(n &lt;= 4)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% 3 == 2)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break;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4 * Mystery(n - 5) + Mystery(n / 2)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5108" y="4727228"/>
                <a:ext cx="8541328" cy="1856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&gt;4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108" y="4727228"/>
                <a:ext cx="8541328" cy="1856271"/>
              </a:xfrm>
              <a:blipFill>
                <a:blip r:embed="rId4"/>
                <a:stretch>
                  <a:fillRect l="-19465" t="-227211" b="-30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51450E-EBBF-A343-966D-DBEEF3F7FCE7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pollev.com</a:t>
            </a:r>
            <a:r>
              <a:rPr lang="en-US" sz="2400" b="1" dirty="0"/>
              <a:t>/</a:t>
            </a:r>
            <a:r>
              <a:rPr lang="en-US" sz="2400" b="1" dirty="0" err="1"/>
              <a:t>artliu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722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A826B-C91D-944B-94F0-2829E048014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8199" y="1202636"/>
            <a:ext cx="8943109" cy="34524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Mystery(int n){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if(n &lt;= 4)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% 3 == 2)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break;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4 * Mystery(n - 5) + Mystery(n / 2)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5108" y="4727228"/>
                <a:ext cx="8541328" cy="1856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&gt;4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108" y="4727228"/>
                <a:ext cx="8541328" cy="1856271"/>
              </a:xfrm>
              <a:blipFill>
                <a:blip r:embed="rId4"/>
                <a:stretch>
                  <a:fillRect l="-19465" t="-227211" b="-30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25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7930-0089-AF4B-A145-FFFA72BE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Math </a:t>
            </a:r>
            <a:r>
              <a:rPr lang="en-US" dirty="0" err="1"/>
              <a:t>Pedantics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03AD3-C50E-544E-814F-90AA0E2E4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IS NOT THE SAME AS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second one is bad, lazy notation. (That being said, </a:t>
                </a:r>
                <a:r>
                  <a:rPr lang="ja-JP" altLang="en-US"/>
                  <a:t> </a:t>
                </a:r>
                <a:r>
                  <a:rPr lang="en-US" altLang="ja-JP" dirty="0"/>
                  <a:t>¯\_(</a:t>
                </a:r>
                <a:r>
                  <a:rPr lang="ja-JP" altLang="en-US"/>
                  <a:t>ツ</a:t>
                </a:r>
                <a:r>
                  <a:rPr lang="en-US" altLang="ja-JP" dirty="0"/>
                  <a:t>)_/¯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03AD3-C50E-544E-814F-90AA0E2E4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7AF8-FC3E-0042-A87C-5CEB115C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EDE19-5A00-7B47-A6F1-84B48AA3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3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6A8C-8E40-2C45-BAC8-AAF4AF8B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cool, what do we do with that?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6203C-8353-4640-9E87-51DC20212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What’s the big-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b="1" dirty="0"/>
                  <a:t> bound?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6203C-8353-4640-9E87-51DC20212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D6DE1-1451-BF42-BABA-23771624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60DFF-A93A-5C4B-9F6C-859AF199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C3EA0-9814-A048-B2E6-181EF5FCBAD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8200" y="3799129"/>
            <a:ext cx="6283036" cy="24177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4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(int[] </a:t>
            </a: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400" b="1" kern="0" dirty="0"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latin typeface="Courier New" pitchFamily="49" charset="0"/>
              </a:rPr>
              <a:t> help(arr,0);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int </a:t>
            </a:r>
            <a:r>
              <a:rPr lang="en-US" sz="2400" b="1" kern="0" dirty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400" b="1" kern="0" dirty="0">
                <a:latin typeface="Courier New" pitchFamily="49" charset="0"/>
              </a:rPr>
              <a:t>(int[]</a:t>
            </a:r>
            <a:r>
              <a:rPr lang="en-US" sz="2400" b="1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400" b="1" kern="0" dirty="0" err="1">
                <a:latin typeface="Courier New" pitchFamily="49" charset="0"/>
              </a:rPr>
              <a:t>,int</a:t>
            </a:r>
            <a:r>
              <a:rPr lang="en-US" sz="2400" b="1" kern="0" dirty="0">
                <a:latin typeface="Courier New" pitchFamily="49" charset="0"/>
              </a:rPr>
              <a:t> </a:t>
            </a:r>
            <a:r>
              <a:rPr lang="en-US" sz="2400" b="1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400" b="1" kern="0" dirty="0">
                <a:latin typeface="Courier New" pitchFamily="49" charset="0"/>
              </a:rPr>
              <a:t>) {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2400" b="1" kern="0" dirty="0" err="1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==</a:t>
            </a:r>
            <a:r>
              <a:rPr lang="en-US" sz="2400" b="1" kern="0" dirty="0" err="1">
                <a:solidFill>
                  <a:schemeClr val="tx1"/>
                </a:solidFill>
                <a:latin typeface="Courier New" pitchFamily="49" charset="0"/>
              </a:rPr>
              <a:t>arr.length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) 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  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0;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latin typeface="Courier New" pitchFamily="49" charset="0"/>
              </a:rPr>
              <a:t> </a:t>
            </a:r>
            <a:r>
              <a:rPr lang="en-US" sz="2400" b="1" kern="0" dirty="0" err="1">
                <a:latin typeface="Courier New" pitchFamily="49" charset="0"/>
              </a:rPr>
              <a:t>arr</a:t>
            </a:r>
            <a:r>
              <a:rPr lang="en-US" sz="2400" b="1" kern="0" dirty="0">
                <a:latin typeface="Courier New" pitchFamily="49" charset="0"/>
              </a:rPr>
              <a:t>[</a:t>
            </a:r>
            <a:r>
              <a:rPr lang="en-US" sz="2400" b="1" kern="0" dirty="0" err="1">
                <a:latin typeface="Courier New" pitchFamily="49" charset="0"/>
              </a:rPr>
              <a:t>i</a:t>
            </a:r>
            <a:r>
              <a:rPr lang="en-US" sz="2400" b="1" kern="0" dirty="0">
                <a:latin typeface="Courier New" pitchFamily="49" charset="0"/>
              </a:rPr>
              <a:t>] + help(arr,i+1);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}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3B229A1-51BD-D946-BB1E-90EC74E638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170096"/>
                <a:ext cx="10515600" cy="19689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3B229A1-51BD-D946-BB1E-90EC74E63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0096"/>
                <a:ext cx="10515600" cy="1968981"/>
              </a:xfrm>
              <a:prstGeom prst="rect">
                <a:avLst/>
              </a:prstGeom>
              <a:blipFill>
                <a:blip r:embed="rId4"/>
                <a:stretch>
                  <a:fillRect l="-5669" t="-144231" b="-16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9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DBE3-38A0-2A48-A7BC-EB6E8FC3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2179B-A6AA-0F4B-AFC2-45860472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527"/>
            <a:ext cx="10515600" cy="33374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Get a closed form (</a:t>
            </a:r>
            <a:r>
              <a:rPr lang="en-US" dirty="0" err="1"/>
              <a:t>ie</a:t>
            </a:r>
            <a:r>
              <a:rPr lang="en-US" dirty="0"/>
              <a:t>: no more recursion)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(equivalent) strategies:</a:t>
            </a:r>
          </a:p>
          <a:p>
            <a:r>
              <a:rPr lang="en-US" dirty="0"/>
              <a:t>Unrolling (algebra)</a:t>
            </a:r>
          </a:p>
          <a:p>
            <a:r>
              <a:rPr lang="en-US" dirty="0"/>
              <a:t>Tree method </a:t>
            </a:r>
            <a:r>
              <a:rPr lang="en-US" b="1" dirty="0"/>
              <a:t>(recommended)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40E9-CDA7-6549-B267-1A263249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E202A-D39D-BA48-884F-F1F325A9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6FF3593-3150-3944-AB80-B0EA22CB2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21296"/>
                <a:ext cx="10515600" cy="14182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6FF3593-3150-3944-AB80-B0EA22CB2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1296"/>
                <a:ext cx="10515600" cy="1418231"/>
              </a:xfrm>
              <a:prstGeom prst="rect">
                <a:avLst/>
              </a:prstGeom>
              <a:blipFill>
                <a:blip r:embed="rId2"/>
                <a:stretch>
                  <a:fillRect l="-5669" t="-199115" b="-265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21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DBE3-38A0-2A48-A7BC-EB6E8FC3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Unrolling: Solving Recurrence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2179B-A6AA-0F4B-AFC2-45860472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9854"/>
            <a:ext cx="10515600" cy="3906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 it out to get a general form, then solve for base-case:</a:t>
            </a:r>
          </a:p>
          <a:p>
            <a:pPr marL="0" indent="0">
              <a:buNone/>
            </a:pPr>
            <a:r>
              <a:rPr lang="en-US" i="1" dirty="0"/>
              <a:t>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40E9-CDA7-6549-B267-1A263249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E202A-D39D-BA48-884F-F1F325A9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6FF3593-3150-3944-AB80-B0EA22CB2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21296"/>
                <a:ext cx="10515600" cy="14182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6FF3593-3150-3944-AB80-B0EA22CB2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1296"/>
                <a:ext cx="10515600" cy="1418231"/>
              </a:xfrm>
              <a:prstGeom prst="rect">
                <a:avLst/>
              </a:prstGeom>
              <a:blipFill>
                <a:blip r:embed="rId2"/>
                <a:stretch>
                  <a:fillRect l="-3619" t="-131858" b="-146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10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DBE3-38A0-2A48-A7BC-EB6E8FC3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Unrolling: Solving Recurrence 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42179B-A6AA-0F4B-AFC2-4586047211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99854"/>
                <a:ext cx="10515600" cy="39069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Write it out to get a general form:</a:t>
                </a:r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br>
                  <a:rPr lang="en-US" i="1" dirty="0"/>
                </a:br>
                <a:r>
                  <a:rPr lang="en-US" i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i="1" dirty="0"/>
                </a:br>
                <a:r>
                  <a:rPr lang="en-US" b="0" i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br>
                  <a:rPr lang="en-US" b="0" i="1" dirty="0"/>
                </a:br>
                <a:r>
                  <a:rPr lang="en-US" b="0" i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br>
                  <a:rPr lang="en-US" b="0" i="1" dirty="0"/>
                </a:br>
                <a:r>
                  <a:rPr lang="en-US" b="0" i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(base case),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plug in</a:t>
                </a:r>
                <a:br>
                  <a:rPr lang="en-US" i="1" dirty="0"/>
                </a:br>
                <a:r>
                  <a:rPr lang="en-US" i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i="1" dirty="0"/>
                </a:br>
                <a:r>
                  <a:rPr lang="en-US" i="1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42179B-A6AA-0F4B-AFC2-458604721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99854"/>
                <a:ext cx="10515600" cy="3906981"/>
              </a:xfrm>
              <a:blipFill>
                <a:blip r:embed="rId2"/>
                <a:stretch>
                  <a:fillRect l="-1206" t="-2589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40E9-CDA7-6549-B267-1A263249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E202A-D39D-BA48-884F-F1F325A9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6FF3593-3150-3944-AB80-B0EA22CB2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21296"/>
                <a:ext cx="10515600" cy="14182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6FF3593-3150-3944-AB80-B0EA22CB2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1296"/>
                <a:ext cx="10515600" cy="1418231"/>
              </a:xfrm>
              <a:prstGeom prst="rect">
                <a:avLst/>
              </a:prstGeom>
              <a:blipFill>
                <a:blip r:embed="rId3"/>
                <a:stretch>
                  <a:fillRect l="-3619" t="-131858" b="-146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47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Our Sum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372600" cy="45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Two “obviously” linear algorithms: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2133600"/>
            <a:ext cx="5257800" cy="16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=0; 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 err="1">
                <a:latin typeface="Courier New" pitchFamily="49" charset="0"/>
              </a:rPr>
              <a:t>arr.length</a:t>
            </a:r>
            <a:r>
              <a:rPr lang="en-US" sz="2000" b="1" kern="0" dirty="0">
                <a:latin typeface="Courier New" pitchFamily="49" charset="0"/>
              </a:rPr>
              <a:t>; ++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+= </a:t>
            </a:r>
            <a:r>
              <a:rPr lang="en-US" sz="2000" b="1" kern="0" dirty="0" err="1">
                <a:latin typeface="Courier New" pitchFamily="49" charset="0"/>
              </a:rPr>
              <a:t>arr</a:t>
            </a:r>
            <a:r>
              <a:rPr lang="en-US" sz="2000" b="1" kern="0" dirty="0">
                <a:latin typeface="Courier New" pitchFamily="49" charset="0"/>
              </a:rPr>
              <a:t>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]; 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1400" y="4191000"/>
            <a:ext cx="51816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help(arr,0);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[]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b="1" kern="0" dirty="0" err="1">
                <a:latin typeface="Courier New" pitchFamily="49" charset="0"/>
              </a:rPr>
              <a:t>,int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==</a:t>
            </a:r>
            <a:r>
              <a:rPr lang="en-US" sz="2000" b="1" kern="0" dirty="0" err="1">
                <a:latin typeface="Courier New" pitchFamily="49" charset="0"/>
              </a:rPr>
              <a:t>arr.length</a:t>
            </a:r>
            <a:r>
              <a:rPr lang="en-US" sz="2000" b="1" kern="0" dirty="0">
                <a:latin typeface="Courier New" pitchFamily="49" charset="0"/>
              </a:rPr>
              <a:t>) 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0;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arr</a:t>
            </a:r>
            <a:r>
              <a:rPr lang="en-US" sz="2000" b="1" kern="0" dirty="0">
                <a:latin typeface="Courier New" pitchFamily="49" charset="0"/>
              </a:rPr>
              <a:t>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 + help(arr,i+1);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1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38200" y="4191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Recursive: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/>
              <a:t>Recurrence is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	</a:t>
            </a:r>
            <a:r>
              <a:rPr lang="en-US" sz="2000" i="1" kern="0" dirty="0"/>
              <a:t>c</a:t>
            </a:r>
            <a:r>
              <a:rPr lang="en-US" sz="2000" kern="0" dirty="0"/>
              <a:t> + </a:t>
            </a:r>
            <a:r>
              <a:rPr lang="en-US" sz="2000" i="1" kern="0" dirty="0"/>
              <a:t>c</a:t>
            </a:r>
            <a:r>
              <a:rPr lang="en-US" sz="2000" kern="0" dirty="0"/>
              <a:t>  + … + </a:t>
            </a:r>
            <a:r>
              <a:rPr lang="en-US" sz="2000" i="1" kern="0" dirty="0"/>
              <a:t>c</a:t>
            </a:r>
            <a:r>
              <a:rPr lang="en-US" sz="2000" kern="0" dirty="0"/>
              <a:t>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	for </a:t>
            </a:r>
            <a:r>
              <a:rPr lang="en-US" sz="2000" i="1" kern="0" dirty="0"/>
              <a:t>n</a:t>
            </a:r>
            <a:r>
              <a:rPr lang="en-US" sz="2000" kern="0" dirty="0"/>
              <a:t> times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kern="0" dirty="0"/>
          </a:p>
        </p:txBody>
      </p:sp>
      <p:sp>
        <p:nvSpPr>
          <p:cNvPr id="13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38200" y="22860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Iterative: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7/01/2022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8"/>
            </p:custDataLst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A449-CB1A-C142-A054-996AF696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C421F-B8B4-C341-BB94-75F0176E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EX02 due tonight!</a:t>
            </a:r>
          </a:p>
          <a:p>
            <a:r>
              <a:rPr lang="en-US" dirty="0"/>
              <a:t>P1 due next Tuesday!</a:t>
            </a:r>
          </a:p>
          <a:p>
            <a:endParaRPr lang="en-US" dirty="0"/>
          </a:p>
          <a:p>
            <a:r>
              <a:rPr lang="en-US" dirty="0"/>
              <a:t>EX03, EX04 released! Due next Friday</a:t>
            </a:r>
          </a:p>
          <a:p>
            <a:endParaRPr lang="en-US" dirty="0"/>
          </a:p>
          <a:p>
            <a:r>
              <a:rPr lang="en-US" dirty="0"/>
              <a:t>No class on Monday, Happy 4</a:t>
            </a:r>
            <a:r>
              <a:rPr lang="en-US" baseline="30000" dirty="0"/>
              <a:t>th</a:t>
            </a:r>
            <a:r>
              <a:rPr lang="en-US" dirty="0"/>
              <a:t> of July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2277-57B6-EE41-8BAE-46654B96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3B2A9-6F8C-CE4B-8351-19415F02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 descr="The Powder Toy - Fireworks meme by CCl2F2">
            <a:extLst>
              <a:ext uri="{FF2B5EF4-FFF2-40B4-BE49-F238E27FC236}">
                <a16:creationId xmlns:a16="http://schemas.microsoft.com/office/drawing/2014/main" id="{D604C813-3165-9643-B809-E59DE881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126"/>
            <a:ext cx="4644393" cy="29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98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about a </a:t>
            </a:r>
            <a:r>
              <a:rPr lang="en-US" u="sng" dirty="0"/>
              <a:t>binary</a:t>
            </a:r>
            <a:r>
              <a:rPr lang="en-US" dirty="0"/>
              <a:t> version of sum?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399"/>
            <a:ext cx="8319655" cy="31103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help(arr,0,arr.length);</a:t>
            </a:r>
          </a:p>
          <a:p>
            <a:pPr marL="342900" indent="-342900"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[]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b="1" kern="0" dirty="0">
                <a:latin typeface="Courier New" pitchFamily="49" charset="0"/>
              </a:rPr>
              <a:t>,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b="1" kern="0" dirty="0">
                <a:latin typeface="Courier New" pitchFamily="49" charset="0"/>
              </a:rPr>
              <a:t>,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(lo==hi)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0;</a:t>
            </a:r>
          </a:p>
          <a:p>
            <a:pPr marL="342900" indent="-342900"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(lo==hi-1)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arr</a:t>
            </a:r>
            <a:r>
              <a:rPr lang="en-US" sz="2000" b="1" kern="0" dirty="0">
                <a:latin typeface="Courier New" pitchFamily="49" charset="0"/>
              </a:rPr>
              <a:t>[lo];   </a:t>
            </a:r>
          </a:p>
          <a:p>
            <a:pPr marL="342900" indent="-342900"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mid</a:t>
            </a:r>
            <a:r>
              <a:rPr lang="en-US" sz="2000" b="1" kern="0" dirty="0">
                <a:latin typeface="Courier New" pitchFamily="49" charset="0"/>
              </a:rPr>
              <a:t> = (</a:t>
            </a:r>
            <a:r>
              <a:rPr lang="en-US" sz="2000" b="1" kern="0" dirty="0" err="1">
                <a:latin typeface="Courier New" pitchFamily="49" charset="0"/>
              </a:rPr>
              <a:t>hi+lo</a:t>
            </a:r>
            <a:r>
              <a:rPr lang="en-US" sz="2000" b="1" kern="0" dirty="0">
                <a:latin typeface="Courier New" pitchFamily="49" charset="0"/>
              </a:rPr>
              <a:t>)/2;</a:t>
            </a:r>
          </a:p>
          <a:p>
            <a:pPr marL="342900" indent="-342900"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help(</a:t>
            </a:r>
            <a:r>
              <a:rPr lang="en-US" sz="2000" b="1" kern="0" dirty="0" err="1">
                <a:latin typeface="Courier New" pitchFamily="49" charset="0"/>
              </a:rPr>
              <a:t>arr,lo,mid</a:t>
            </a:r>
            <a:r>
              <a:rPr lang="en-US" sz="2000" b="1" kern="0" dirty="0">
                <a:latin typeface="Courier New" pitchFamily="49" charset="0"/>
              </a:rPr>
              <a:t>) + help(</a:t>
            </a:r>
            <a:r>
              <a:rPr lang="en-US" sz="2000" b="1" kern="0" dirty="0" err="1">
                <a:latin typeface="Courier New" pitchFamily="49" charset="0"/>
              </a:rPr>
              <a:t>arr,mid,hi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7/01/2022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46D8A16-2B0E-A04B-BDB9-0F5C013E49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835" y="4938119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46D8A16-2B0E-A04B-BDB9-0F5C013E4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5" y="4938119"/>
                <a:ext cx="7121237" cy="1102463"/>
              </a:xfrm>
              <a:prstGeom prst="rect">
                <a:avLst/>
              </a:prstGeom>
              <a:blipFill>
                <a:blip r:embed="rId7"/>
                <a:stretch>
                  <a:fillRect l="-6228" t="-197727" b="-2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BE50-13AC-4F48-B32B-31F1EBCA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General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F11A-DB68-3F41-9363-2B835D82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 tree that represents all the work that is done by our recursive method.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Sum up the work of all the nodes in the tree!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4249-E943-5D47-A385-31EB20BA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4461-3CA4-FA4D-8FFF-006DF399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7B256816-1E2A-C840-B4F6-CAB92AB927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817" y="4121660"/>
                <a:ext cx="4589809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7B256816-1E2A-C840-B4F6-CAB92AB92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7" y="4121660"/>
                <a:ext cx="4589809" cy="1102463"/>
              </a:xfrm>
              <a:prstGeom prst="rect">
                <a:avLst/>
              </a:prstGeom>
              <a:blipFill>
                <a:blip r:embed="rId2"/>
                <a:stretch>
                  <a:fillRect l="-6336" t="-142045" b="-16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49E3B0C-9DB8-2646-9A4B-3236187C28BB}"/>
              </a:ext>
            </a:extLst>
          </p:cNvPr>
          <p:cNvGrpSpPr/>
          <p:nvPr/>
        </p:nvGrpSpPr>
        <p:grpSpPr>
          <a:xfrm>
            <a:off x="5654401" y="2934478"/>
            <a:ext cx="6107516" cy="3242485"/>
            <a:chOff x="209565" y="1953977"/>
            <a:chExt cx="6107516" cy="3242485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F6BA9C1-0A6C-BF4C-941F-9DFBD83E2642}"/>
                </a:ext>
              </a:extLst>
            </p:cNvPr>
            <p:cNvGrpSpPr/>
            <p:nvPr/>
          </p:nvGrpSpPr>
          <p:grpSpPr>
            <a:xfrm>
              <a:off x="209565" y="1953977"/>
              <a:ext cx="6107516" cy="3046515"/>
              <a:chOff x="209565" y="1953977"/>
              <a:chExt cx="6107516" cy="30465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23AC8723-98C7-574A-9574-1B6357CE3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23AC8723-98C7-574A-9574-1B6357CE3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FEF48E13-302E-2045-BCD8-7859B9922BFE}"/>
                      </a:ext>
                    </a:extLst>
                  </p:cNvPr>
                  <p:cNvSpPr txBox="1"/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FEF48E13-302E-2045-BCD8-7859B9922B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FFE48D76-FB5A-C644-A59C-DC90A55A7E18}"/>
                      </a:ext>
                    </a:extLst>
                  </p:cNvPr>
                  <p:cNvSpPr txBox="1"/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FFE48D76-FB5A-C644-A59C-DC90A55A7E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47C4D348-7E4D-1240-970B-BD6367DA9048}"/>
                      </a:ext>
                    </a:extLst>
                  </p:cNvPr>
                  <p:cNvSpPr txBox="1"/>
                  <p:nvPr/>
                </p:nvSpPr>
                <p:spPr>
                  <a:xfrm>
                    <a:off x="1192444" y="2965106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47C4D348-7E4D-1240-970B-BD6367DA90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444" y="2965106"/>
                    <a:ext cx="705899" cy="56483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CCDDB8EB-F3E3-224B-9B24-7F437F071AC4}"/>
                      </a:ext>
                    </a:extLst>
                  </p:cNvPr>
                  <p:cNvSpPr txBox="1"/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CCDDB8EB-F3E3-224B-9B24-7F437F071A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A2CD0015-8BB1-7940-B89F-6393D78C6AE8}"/>
                      </a:ext>
                    </a:extLst>
                  </p:cNvPr>
                  <p:cNvSpPr txBox="1"/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A2CD0015-8BB1-7940-B89F-6393D78C6A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C51A2AB4-6008-734D-B503-AF67921DCC75}"/>
                      </a:ext>
                    </a:extLst>
                  </p:cNvPr>
                  <p:cNvSpPr txBox="1"/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C51A2AB4-6008-734D-B503-AF67921DCC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B37495D-89AF-824A-B0F6-69860E0CF60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B37495D-89AF-824A-B0F6-69860E0CF6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99A71096-3EFF-B344-B34B-009B1EFD7E55}"/>
                      </a:ext>
                    </a:extLst>
                  </p:cNvPr>
                  <p:cNvSpPr txBox="1"/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99A71096-3EFF-B344-B34B-009B1EFD7E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B00A7AE5-2F78-8E4C-8794-079FE9657AFC}"/>
                      </a:ext>
                    </a:extLst>
                  </p:cNvPr>
                  <p:cNvSpPr txBox="1"/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B00A7AE5-2F78-8E4C-8794-079FE9657A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CDBFDFCE-4001-C44E-A2E5-67C880F6FF68}"/>
                      </a:ext>
                    </a:extLst>
                  </p:cNvPr>
                  <p:cNvSpPr txBox="1"/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CDBFDFCE-4001-C44E-A2E5-67C880F6FF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1865EDFB-B986-D54A-AAD9-7CFEB69A555E}"/>
                      </a:ext>
                    </a:extLst>
                  </p:cNvPr>
                  <p:cNvSpPr txBox="1"/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1865EDFB-B986-D54A-AAD9-7CFEB69A55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1C31E796-5E15-574E-90B8-33B3AF7BA271}"/>
                      </a:ext>
                    </a:extLst>
                  </p:cNvPr>
                  <p:cNvSpPr txBox="1"/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1C31E796-5E15-574E-90B8-33B3AF7BA2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8371CD10-C0C2-EE48-BEE2-A007FEEC6356}"/>
                      </a:ext>
                    </a:extLst>
                  </p:cNvPr>
                  <p:cNvSpPr txBox="1"/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8371CD10-C0C2-EE48-BEE2-A007FEEC63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3890F4F-70CC-4348-9E5C-2C1C67BD602A}"/>
                  </a:ext>
                </a:extLst>
              </p:cNvPr>
              <p:cNvCxnSpPr/>
              <p:nvPr/>
            </p:nvCxnSpPr>
            <p:spPr>
              <a:xfrm flipH="1">
                <a:off x="2637941" y="2323309"/>
                <a:ext cx="336520" cy="859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CB4A531-8D0B-FA4C-971E-4F315992DB46}"/>
                  </a:ext>
                </a:extLst>
              </p:cNvPr>
              <p:cNvCxnSpPr>
                <a:cxnSpLocks/>
                <a:stCxn id="107" idx="0"/>
              </p:cNvCxnSpPr>
              <p:nvPr/>
            </p:nvCxnSpPr>
            <p:spPr>
              <a:xfrm flipH="1" flipV="1">
                <a:off x="3676469" y="2325958"/>
                <a:ext cx="498946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4E58136-5129-F249-B917-A560922794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093" y="2976752"/>
                <a:ext cx="226284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9FD9DE1-3904-F445-A447-86E58943B3DF}"/>
                  </a:ext>
                </a:extLst>
              </p:cNvPr>
              <p:cNvCxnSpPr>
                <a:cxnSpLocks/>
                <a:endCxn id="111" idx="0"/>
              </p:cNvCxnSpPr>
              <p:nvPr/>
            </p:nvCxnSpPr>
            <p:spPr>
              <a:xfrm>
                <a:off x="4497859" y="2893967"/>
                <a:ext cx="413335" cy="801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C0157C3-08BA-2E47-949B-FA767CC89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742" y="4301670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CDA62AF-C866-6D4B-934F-5AD7DAA6CD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2" y="4319114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BED9F08-52E6-9349-B85A-2A8C75595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5719" y="4314442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8DB9DB7-7D57-464C-81D6-8E4B2B59A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8569" y="4331886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399CE12-DEFF-3340-860B-598AD7C14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81" y="4360837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3C5E42E-94F0-CC42-8F61-18E258B621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8094" y="4365263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6C8FE76-E40E-7342-A6DB-148BAF383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186" y="4355099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AD0C50-F539-FB4E-945F-00E0E1AF5A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8804" y="4375972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7338CB4B-3D0C-6243-B54B-CB75F98758E2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7338CB4B-3D0C-6243-B54B-CB75F98758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7D2209E-5222-AE4B-ACD8-02D0DF138667}"/>
                  </a:ext>
                </a:extLst>
              </p:cNvPr>
              <p:cNvSpPr txBox="1"/>
              <p:nvPr/>
            </p:nvSpPr>
            <p:spPr>
              <a:xfrm>
                <a:off x="77265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BC42D0D-138C-0144-8716-0F6B4FE190EA}"/>
                  </a:ext>
                </a:extLst>
              </p:cNvPr>
              <p:cNvSpPr txBox="1"/>
              <p:nvPr/>
            </p:nvSpPr>
            <p:spPr>
              <a:xfrm>
                <a:off x="249862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053E733-74AB-D445-A3A2-D11B463415D8}"/>
                  </a:ext>
                </a:extLst>
              </p:cNvPr>
              <p:cNvSpPr txBox="1"/>
              <p:nvPr/>
            </p:nvSpPr>
            <p:spPr>
              <a:xfrm>
                <a:off x="3914653" y="3981503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5384480-BC78-954E-9670-B13993E07F9D}"/>
                  </a:ext>
                </a:extLst>
              </p:cNvPr>
              <p:cNvSpPr txBox="1"/>
              <p:nvPr/>
            </p:nvSpPr>
            <p:spPr>
              <a:xfrm>
                <a:off x="5342921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5822E31-E74F-D240-B1E1-8EA23BEB4846}"/>
                    </a:ext>
                  </a:extLst>
                </p:cNvPr>
                <p:cNvSpPr txBox="1"/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5822E31-E74F-D240-B1E1-8EA23BEB4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3096CF1-0C7C-4640-AE1A-9B8D8C8FD69D}"/>
                    </a:ext>
                  </a:extLst>
                </p:cNvPr>
                <p:cNvSpPr txBox="1"/>
                <p:nvPr/>
              </p:nvSpPr>
              <p:spPr>
                <a:xfrm>
                  <a:off x="2567952" y="2604771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3096CF1-0C7C-4640-AE1A-9B8D8C8FD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952" y="2604771"/>
                  <a:ext cx="40650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8B374DD-C74C-D145-B30B-F6B6EED3C6C6}"/>
                    </a:ext>
                  </a:extLst>
                </p:cNvPr>
                <p:cNvSpPr txBox="1"/>
                <p:nvPr/>
              </p:nvSpPr>
              <p:spPr>
                <a:xfrm>
                  <a:off x="4352333" y="2591330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8B374DD-C74C-D145-B30B-F6B6EED3C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333" y="2591330"/>
                  <a:ext cx="40650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FBA44D5-086A-BF40-BAFB-F6E2F9FCB60A}"/>
                    </a:ext>
                  </a:extLst>
                </p:cNvPr>
                <p:cNvSpPr txBox="1"/>
                <p:nvPr/>
              </p:nvSpPr>
              <p:spPr>
                <a:xfrm>
                  <a:off x="1683247" y="325937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FBA44D5-086A-BF40-BAFB-F6E2F9FCB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247" y="3259379"/>
                  <a:ext cx="40650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DB44052-94F1-404A-B9A5-F54E9B8BFA4D}"/>
                    </a:ext>
                  </a:extLst>
                </p:cNvPr>
                <p:cNvSpPr txBox="1"/>
                <p:nvPr/>
              </p:nvSpPr>
              <p:spPr>
                <a:xfrm>
                  <a:off x="2915687" y="325937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DB44052-94F1-404A-B9A5-F54E9B8BF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687" y="3259379"/>
                  <a:ext cx="40650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7FAE37A-39AC-7A42-AF48-7428580DF5AE}"/>
                    </a:ext>
                  </a:extLst>
                </p:cNvPr>
                <p:cNvSpPr txBox="1"/>
                <p:nvPr/>
              </p:nvSpPr>
              <p:spPr>
                <a:xfrm>
                  <a:off x="3995145" y="321790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7FAE37A-39AC-7A42-AF48-7428580DF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45" y="3217905"/>
                  <a:ext cx="40650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133A17C-13A3-6F4B-9617-8DC2357B02B4}"/>
                    </a:ext>
                  </a:extLst>
                </p:cNvPr>
                <p:cNvSpPr txBox="1"/>
                <p:nvPr/>
              </p:nvSpPr>
              <p:spPr>
                <a:xfrm>
                  <a:off x="5129410" y="3244334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133A17C-13A3-6F4B-9617-8DC2357B02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410" y="3244334"/>
                  <a:ext cx="406509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1D70DEE-4CC6-0D4E-B128-A775F7F56302}"/>
                    </a:ext>
                  </a:extLst>
                </p:cNvPr>
                <p:cNvSpPr txBox="1"/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1D70DEE-4CC6-0D4E-B128-A775F7F563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819B368-E9EE-1545-AE30-757335E27BAC}"/>
                    </a:ext>
                  </a:extLst>
                </p:cNvPr>
                <p:cNvSpPr txBox="1"/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819B368-E9EE-1545-AE30-757335E27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CDD4003-FF82-E941-B482-78F495812007}"/>
                    </a:ext>
                  </a:extLst>
                </p:cNvPr>
                <p:cNvSpPr txBox="1"/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CDD4003-FF82-E941-B482-78F495812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3D7A6CB-61F5-AF46-8CA9-6D941B011B7C}"/>
                    </a:ext>
                  </a:extLst>
                </p:cNvPr>
                <p:cNvSpPr txBox="1"/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3D7A6CB-61F5-AF46-8CA9-6D941B011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E5906CE-EC32-B84A-8D49-F7A0BA9E6719}"/>
                    </a:ext>
                  </a:extLst>
                </p:cNvPr>
                <p:cNvSpPr txBox="1"/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E5906CE-EC32-B84A-8D49-F7A0BA9E6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6AA1449-9169-A64C-A0C7-2C736DA69B63}"/>
                    </a:ext>
                  </a:extLst>
                </p:cNvPr>
                <p:cNvSpPr txBox="1"/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6AA1449-9169-A64C-A0C7-2C736DA69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B7FD2B0-2E5D-3C40-AA29-0E657965E3CB}"/>
                    </a:ext>
                  </a:extLst>
                </p:cNvPr>
                <p:cNvSpPr txBox="1"/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B7FD2B0-2E5D-3C40-AA29-0E657965E3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7C0DEAB-5911-564C-B681-6FF59A079A56}"/>
                    </a:ext>
                  </a:extLst>
                </p:cNvPr>
                <p:cNvSpPr txBox="1"/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7C0DEAB-5911-564C-B681-6FF59A079A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487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53C-AFB7-B845-BE17-DB7334F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6DE5-594D-F446-8C84-3AE9004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97709-F24B-454F-B792-6DBD05C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  <a:blipFill>
                <a:blip r:embed="rId3"/>
                <a:stretch>
                  <a:fillRect l="-6406" t="-201149" b="-27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9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53C-AFB7-B845-BE17-DB7334F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6DE5-594D-F446-8C84-3AE9004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97709-F24B-454F-B792-6DBD05C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  <a:blipFill>
                <a:blip r:embed="rId2"/>
                <a:stretch>
                  <a:fillRect l="-6406" t="-201149" b="-27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7C4D7D-1056-8F42-9A58-5D88D4F5FE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58900" y="1505554"/>
              <a:ext cx="4182903" cy="35019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4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0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nodes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Work/node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1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5594322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7C4D7D-1056-8F42-9A58-5D88D4F5FE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58900" y="1505554"/>
              <a:ext cx="4182903" cy="35019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4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0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nodes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Work/node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107692" r="-201818" b="-5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7692" r="-100000" b="-5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107692" r="-909" b="-5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202500" r="-201818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2500" r="-100000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202500" r="-909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1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310256" r="-201818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10256" r="-100000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310256" r="-909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400000" r="-20181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400000" r="-9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5594322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512821" r="-201818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12821" r="-100000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512821" r="-909" b="-1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597500" r="-20181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97500" r="-1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597500" r="-9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9DF401-96A4-4542-A080-8A971155D59B}"/>
                  </a:ext>
                </a:extLst>
              </p:cNvPr>
              <p:cNvSpPr txBox="1"/>
              <p:nvPr/>
            </p:nvSpPr>
            <p:spPr>
              <a:xfrm>
                <a:off x="209565" y="5059161"/>
                <a:ext cx="11580435" cy="1511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Total work is simply the sum of all the nodes! (== leaf nodes + non-leaf nodes)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𝑙𝑒𝑎𝑣𝑒𝑠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𝑤𝑜𝑟𝑘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𝑙𝑒𝑎𝑓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𝑙𝑒𝑣𝑒𝑙𝑠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𝑛𝑜𝑑𝑒𝑠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𝑙𝑒𝑣𝑒𝑙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𝑤𝑜𝑟𝑘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9DF401-96A4-4542-A080-8A971155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5" y="5059161"/>
                <a:ext cx="11580435" cy="1511568"/>
              </a:xfrm>
              <a:prstGeom prst="rect">
                <a:avLst/>
              </a:prstGeom>
              <a:blipFill>
                <a:blip r:embed="rId4"/>
                <a:stretch>
                  <a:fillRect l="-767" t="-51667" r="-219" b="-1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C6AE110-E2F9-2D43-A528-70BA120DC67C}"/>
              </a:ext>
            </a:extLst>
          </p:cNvPr>
          <p:cNvGrpSpPr/>
          <p:nvPr/>
        </p:nvGrpSpPr>
        <p:grpSpPr>
          <a:xfrm>
            <a:off x="209565" y="1953977"/>
            <a:ext cx="6107516" cy="3242485"/>
            <a:chOff x="209565" y="1953977"/>
            <a:chExt cx="6107516" cy="324248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71106E-2E05-AC43-ABA1-F63E8464CAE3}"/>
                </a:ext>
              </a:extLst>
            </p:cNvPr>
            <p:cNvGrpSpPr/>
            <p:nvPr/>
          </p:nvGrpSpPr>
          <p:grpSpPr>
            <a:xfrm>
              <a:off x="209565" y="1953977"/>
              <a:ext cx="6107516" cy="3046515"/>
              <a:chOff x="209565" y="1953977"/>
              <a:chExt cx="6107516" cy="30465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7484CB3-2B24-3042-B352-B4818534CF88}"/>
                      </a:ext>
                    </a:extLst>
                  </p:cNvPr>
                  <p:cNvSpPr txBox="1"/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7484CB3-2B24-3042-B352-B4818534CF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EFBE517-F215-7344-8E16-C6B5975A546E}"/>
                      </a:ext>
                    </a:extLst>
                  </p:cNvPr>
                  <p:cNvSpPr txBox="1"/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EFBE517-F215-7344-8E16-C6B5975A54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9A7B218-1449-8640-8B69-9D4FF1B7B390}"/>
                      </a:ext>
                    </a:extLst>
                  </p:cNvPr>
                  <p:cNvSpPr txBox="1"/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9A7B218-1449-8640-8B69-9D4FF1B7B3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3E6F298-EE49-2347-AD88-1BCB82053435}"/>
                      </a:ext>
                    </a:extLst>
                  </p:cNvPr>
                  <p:cNvSpPr txBox="1"/>
                  <p:nvPr/>
                </p:nvSpPr>
                <p:spPr>
                  <a:xfrm>
                    <a:off x="1192444" y="2965106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3E6F298-EE49-2347-AD88-1BCB820534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444" y="2965106"/>
                    <a:ext cx="705899" cy="5648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2FA092C-B99F-1F47-A2A4-91C5DDC11FE5}"/>
                      </a:ext>
                    </a:extLst>
                  </p:cNvPr>
                  <p:cNvSpPr txBox="1"/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2FA092C-B99F-1F47-A2A4-91C5DDC11F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4C7A786-C240-B748-AD70-E95CF197956A}"/>
                      </a:ext>
                    </a:extLst>
                  </p:cNvPr>
                  <p:cNvSpPr txBox="1"/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4C7A786-C240-B748-AD70-E95CF1979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B827DA6-5681-ED44-ACB5-39C0D9B9EBC2}"/>
                      </a:ext>
                    </a:extLst>
                  </p:cNvPr>
                  <p:cNvSpPr txBox="1"/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B827DA6-5681-ED44-ACB5-39C0D9B9E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2AF75BD-D5C3-0C4C-A645-672A604B0B1C}"/>
                      </a:ext>
                    </a:extLst>
                  </p:cNvPr>
                  <p:cNvSpPr txBox="1"/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2AF75BD-D5C3-0C4C-A645-672A604B0B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BFE4CF9-4C46-3B40-B07A-A6FCCAF6C239}"/>
                      </a:ext>
                    </a:extLst>
                  </p:cNvPr>
                  <p:cNvSpPr txBox="1"/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BFE4CF9-4C46-3B40-B07A-A6FCCAF6C2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EFA40AC-955E-F04F-BD94-2508993B57A7}"/>
                      </a:ext>
                    </a:extLst>
                  </p:cNvPr>
                  <p:cNvSpPr txBox="1"/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EFA40AC-955E-F04F-BD94-2508993B5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20F1821-EF5B-B648-9D69-1B578AF7EF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20F1821-EF5B-B648-9D69-1B578AF7EF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B899B53-1FC4-5E4E-A9CE-09D5CE2847B9}"/>
                      </a:ext>
                    </a:extLst>
                  </p:cNvPr>
                  <p:cNvSpPr txBox="1"/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B899B53-1FC4-5E4E-A9CE-09D5CE2847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E4D3A92-D829-4648-A525-8B7DCE00B831}"/>
                      </a:ext>
                    </a:extLst>
                  </p:cNvPr>
                  <p:cNvSpPr txBox="1"/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E4D3A92-D829-4648-A525-8B7DCE00B8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B670566-6B05-8E48-8673-1705BA548511}"/>
                      </a:ext>
                    </a:extLst>
                  </p:cNvPr>
                  <p:cNvSpPr txBox="1"/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B670566-6B05-8E48-8673-1705BA5485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CA523FF-6CDE-A347-83DE-EDBAC8F3893A}"/>
                  </a:ext>
                </a:extLst>
              </p:cNvPr>
              <p:cNvCxnSpPr/>
              <p:nvPr/>
            </p:nvCxnSpPr>
            <p:spPr>
              <a:xfrm flipH="1">
                <a:off x="2637941" y="2323309"/>
                <a:ext cx="336520" cy="859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53AC4F3-C20D-B44E-BC66-76D76A0D8452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H="1" flipV="1">
                <a:off x="3676469" y="2325958"/>
                <a:ext cx="498946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B1527AC-65A6-BE46-8C67-369E84F580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093" y="2976752"/>
                <a:ext cx="226284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D6B9EC2-61AD-6342-A354-846069041C8D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>
                <a:off x="4497859" y="2893967"/>
                <a:ext cx="413335" cy="801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0BC591-EA08-3D47-AE49-2E86EB156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742" y="4301670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972063-A5FA-D54B-9F94-666F9C26F2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2" y="4319114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4E0C017-BC7B-864C-860E-D789094DB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5719" y="4314442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4098675-FC71-D344-B46A-1BDAF2F359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8569" y="4331886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58921EA-51FA-214C-9483-0714A613E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81" y="4360837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ADA98C9-90C4-F743-9978-8F022C384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8094" y="4365263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EBBA89-1FA2-E141-8080-14844BE58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186" y="4355099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4FA677B-8D74-1148-94E9-976B977AE9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8804" y="4375972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246FDF9-7563-DF4A-A527-DADB59F147A0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246FDF9-7563-DF4A-A527-DADB59F14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378003-EC13-6144-A1BF-2D0A0689C2FF}"/>
                  </a:ext>
                </a:extLst>
              </p:cNvPr>
              <p:cNvSpPr txBox="1"/>
              <p:nvPr/>
            </p:nvSpPr>
            <p:spPr>
              <a:xfrm>
                <a:off x="77265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612C575-8D00-5840-B365-F4D21AEE9474}"/>
                  </a:ext>
                </a:extLst>
              </p:cNvPr>
              <p:cNvSpPr txBox="1"/>
              <p:nvPr/>
            </p:nvSpPr>
            <p:spPr>
              <a:xfrm>
                <a:off x="249862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3A1883A-0634-474A-9FED-E1CA1DC06BBA}"/>
                  </a:ext>
                </a:extLst>
              </p:cNvPr>
              <p:cNvSpPr txBox="1"/>
              <p:nvPr/>
            </p:nvSpPr>
            <p:spPr>
              <a:xfrm>
                <a:off x="3914653" y="3981503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B37DD17-6012-604D-866D-865F76CBC732}"/>
                  </a:ext>
                </a:extLst>
              </p:cNvPr>
              <p:cNvSpPr txBox="1"/>
              <p:nvPr/>
            </p:nvSpPr>
            <p:spPr>
              <a:xfrm>
                <a:off x="5342921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9DA6224-3545-DC49-857A-CCEAA53C546B}"/>
                    </a:ext>
                  </a:extLst>
                </p:cNvPr>
                <p:cNvSpPr txBox="1"/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9DA6224-3545-DC49-857A-CCEAA53C5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0A0F80-4B34-3842-8266-1A58321D6954}"/>
                    </a:ext>
                  </a:extLst>
                </p:cNvPr>
                <p:cNvSpPr txBox="1"/>
                <p:nvPr/>
              </p:nvSpPr>
              <p:spPr>
                <a:xfrm>
                  <a:off x="2567952" y="2604771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0A0F80-4B34-3842-8266-1A58321D6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952" y="2604771"/>
                  <a:ext cx="40650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54E485F-1C33-D444-B408-D1300069EA40}"/>
                    </a:ext>
                  </a:extLst>
                </p:cNvPr>
                <p:cNvSpPr txBox="1"/>
                <p:nvPr/>
              </p:nvSpPr>
              <p:spPr>
                <a:xfrm>
                  <a:off x="4352333" y="2591330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54E485F-1C33-D444-B408-D1300069E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333" y="2591330"/>
                  <a:ext cx="40650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E0AD9FE-0C93-D043-9EF9-FCDF439771E1}"/>
                    </a:ext>
                  </a:extLst>
                </p:cNvPr>
                <p:cNvSpPr txBox="1"/>
                <p:nvPr/>
              </p:nvSpPr>
              <p:spPr>
                <a:xfrm>
                  <a:off x="1683247" y="325937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E0AD9FE-0C93-D043-9EF9-FCDF43977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247" y="3259379"/>
                  <a:ext cx="406509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797FEEC-A866-304C-AE99-DBB73A3B1491}"/>
                    </a:ext>
                  </a:extLst>
                </p:cNvPr>
                <p:cNvSpPr txBox="1"/>
                <p:nvPr/>
              </p:nvSpPr>
              <p:spPr>
                <a:xfrm>
                  <a:off x="2915687" y="325937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797FEEC-A866-304C-AE99-DBB73A3B1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687" y="3259379"/>
                  <a:ext cx="406509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99B6E3-419D-DD45-8024-CE1C35DDFB77}"/>
                    </a:ext>
                  </a:extLst>
                </p:cNvPr>
                <p:cNvSpPr txBox="1"/>
                <p:nvPr/>
              </p:nvSpPr>
              <p:spPr>
                <a:xfrm>
                  <a:off x="3995145" y="321790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99B6E3-419D-DD45-8024-CE1C35DDF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45" y="3217905"/>
                  <a:ext cx="406509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F53E95-B998-A347-98A4-8C0B72CBC498}"/>
                    </a:ext>
                  </a:extLst>
                </p:cNvPr>
                <p:cNvSpPr txBox="1"/>
                <p:nvPr/>
              </p:nvSpPr>
              <p:spPr>
                <a:xfrm>
                  <a:off x="5129410" y="3244334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F53E95-B998-A347-98A4-8C0B72CBC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410" y="3244334"/>
                  <a:ext cx="406509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D45ABB-5981-484A-B11A-AA87CDCBEE74}"/>
                    </a:ext>
                  </a:extLst>
                </p:cNvPr>
                <p:cNvSpPr txBox="1"/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D45ABB-5981-484A-B11A-AA87CDCBE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F238F79-C8B9-624C-A832-22FC37FB8203}"/>
                    </a:ext>
                  </a:extLst>
                </p:cNvPr>
                <p:cNvSpPr txBox="1"/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F238F79-C8B9-624C-A832-22FC37FB82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0446E9-527B-574F-9D18-358B95F9E87C}"/>
                    </a:ext>
                  </a:extLst>
                </p:cNvPr>
                <p:cNvSpPr txBox="1"/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0446E9-527B-574F-9D18-358B95F9E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51FE36F-E112-144C-8B7C-5C5CDF5A268D}"/>
                    </a:ext>
                  </a:extLst>
                </p:cNvPr>
                <p:cNvSpPr txBox="1"/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51FE36F-E112-144C-8B7C-5C5CDF5A2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680A694-9790-3349-8411-745D0EE77203}"/>
                    </a:ext>
                  </a:extLst>
                </p:cNvPr>
                <p:cNvSpPr txBox="1"/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680A694-9790-3349-8411-745D0EE772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264F10C-90EE-B346-A2B4-06E1B1BF7030}"/>
                    </a:ext>
                  </a:extLst>
                </p:cNvPr>
                <p:cNvSpPr txBox="1"/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264F10C-90EE-B346-A2B4-06E1B1BF70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7354E99-EF39-F542-B9AA-7C1DAAACC5B3}"/>
                    </a:ext>
                  </a:extLst>
                </p:cNvPr>
                <p:cNvSpPr txBox="1"/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7354E99-EF39-F542-B9AA-7C1DAAACC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069E44F-BC04-9746-8362-EA2274B6DC69}"/>
                    </a:ext>
                  </a:extLst>
                </p:cNvPr>
                <p:cNvSpPr txBox="1"/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069E44F-BC04-9746-8362-EA2274B6D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399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53C-AFB7-B845-BE17-DB7334F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6DE5-594D-F446-8C84-3AE9004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97709-F24B-454F-B792-6DBD05C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  <a:blipFill>
                <a:blip r:embed="rId2"/>
                <a:stretch>
                  <a:fillRect l="-6406" t="-201149" b="-27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7C4D7D-1056-8F42-9A58-5D88D4F5FE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58900" y="1505554"/>
              <a:ext cx="4182903" cy="35019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4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0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nodes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Work/node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1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5594322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7C4D7D-1056-8F42-9A58-5D88D4F5FE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58900" y="1505554"/>
              <a:ext cx="4182903" cy="35019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4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0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nodes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Work/node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107692" r="-201818" b="-5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7692" r="-100000" b="-5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107692" r="-909" b="-5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202500" r="-201818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2500" r="-100000" b="-39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202500" r="-909" b="-39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1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310256" r="-201818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10256" r="-100000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310256" r="-909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400000" r="-20181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400000" r="-9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5594322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512821" r="-201818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12821" r="-100000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512821" r="-909" b="-1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597500" r="-20181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97500" r="-1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597500" r="-9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9DF401-96A4-4542-A080-8A971155D59B}"/>
                  </a:ext>
                </a:extLst>
              </p:cNvPr>
              <p:cNvSpPr txBox="1"/>
              <p:nvPr/>
            </p:nvSpPr>
            <p:spPr>
              <a:xfrm>
                <a:off x="209565" y="5059161"/>
                <a:ext cx="11580435" cy="153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Total work is simply the sum of all the nodes! (== leaf nodes + non-leaf nodes)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9DF401-96A4-4542-A080-8A971155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5" y="5059161"/>
                <a:ext cx="11580435" cy="1532984"/>
              </a:xfrm>
              <a:prstGeom prst="rect">
                <a:avLst/>
              </a:prstGeom>
              <a:blipFill>
                <a:blip r:embed="rId4"/>
                <a:stretch>
                  <a:fillRect l="-767" t="-51240" b="-11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2D9B001-6B41-BF4A-BED0-24C23F204DE8}"/>
              </a:ext>
            </a:extLst>
          </p:cNvPr>
          <p:cNvGrpSpPr/>
          <p:nvPr/>
        </p:nvGrpSpPr>
        <p:grpSpPr>
          <a:xfrm>
            <a:off x="209565" y="1953977"/>
            <a:ext cx="6107516" cy="3242485"/>
            <a:chOff x="209565" y="1953977"/>
            <a:chExt cx="6107516" cy="3242485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A39B8AD-20EB-0F4D-B517-E4B58767872D}"/>
                </a:ext>
              </a:extLst>
            </p:cNvPr>
            <p:cNvGrpSpPr/>
            <p:nvPr/>
          </p:nvGrpSpPr>
          <p:grpSpPr>
            <a:xfrm>
              <a:off x="209565" y="1953977"/>
              <a:ext cx="6107516" cy="3046515"/>
              <a:chOff x="209565" y="1953977"/>
              <a:chExt cx="6107516" cy="30465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2ED25AA3-CFFC-A145-8715-0CDC06F044C7}"/>
                      </a:ext>
                    </a:extLst>
                  </p:cNvPr>
                  <p:cNvSpPr txBox="1"/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2ED25AA3-CFFC-A145-8715-0CDC06F04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F9CE2842-C50B-8142-A975-74C6EA426493}"/>
                      </a:ext>
                    </a:extLst>
                  </p:cNvPr>
                  <p:cNvSpPr txBox="1"/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F9CE2842-C50B-8142-A975-74C6EA4264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D6E1A080-DB37-5A44-9348-FF83C0EED291}"/>
                      </a:ext>
                    </a:extLst>
                  </p:cNvPr>
                  <p:cNvSpPr txBox="1"/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D6E1A080-DB37-5A44-9348-FF83C0EED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C328FD4C-1550-8648-AB1F-6D9A37E609D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2444" y="2965106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C328FD4C-1550-8648-AB1F-6D9A37E609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444" y="2965106"/>
                    <a:ext cx="705899" cy="5648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B6B4F142-9522-6C41-9C73-F6F9052FFF2A}"/>
                      </a:ext>
                    </a:extLst>
                  </p:cNvPr>
                  <p:cNvSpPr txBox="1"/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B6B4F142-9522-6C41-9C73-F6F9052FFF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ED7DCBCF-E966-CD40-9B74-D6FFD1F695BE}"/>
                      </a:ext>
                    </a:extLst>
                  </p:cNvPr>
                  <p:cNvSpPr txBox="1"/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ED7DCBCF-E966-CD40-9B74-D6FFD1F695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9403AB10-0C86-5B42-82A4-61EB94B08068}"/>
                      </a:ext>
                    </a:extLst>
                  </p:cNvPr>
                  <p:cNvSpPr txBox="1"/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9403AB10-0C86-5B42-82A4-61EB94B080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401B29E4-D5D9-6F4C-AF56-5CA0170B82E0}"/>
                      </a:ext>
                    </a:extLst>
                  </p:cNvPr>
                  <p:cNvSpPr txBox="1"/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401B29E4-D5D9-6F4C-AF56-5CA0170B8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E4F477BB-91E0-314C-916D-453B72F63385}"/>
                      </a:ext>
                    </a:extLst>
                  </p:cNvPr>
                  <p:cNvSpPr txBox="1"/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E4F477BB-91E0-314C-916D-453B72F633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51C535CE-69E0-F64B-855D-67FA8209DAF1}"/>
                      </a:ext>
                    </a:extLst>
                  </p:cNvPr>
                  <p:cNvSpPr txBox="1"/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51C535CE-69E0-F64B-855D-67FA8209DA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80A6A186-F8B4-EE4B-A422-DB582973D623}"/>
                      </a:ext>
                    </a:extLst>
                  </p:cNvPr>
                  <p:cNvSpPr txBox="1"/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80A6A186-F8B4-EE4B-A422-DB582973D6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7B893E1B-9650-6049-A11E-63906FE9965F}"/>
                      </a:ext>
                    </a:extLst>
                  </p:cNvPr>
                  <p:cNvSpPr txBox="1"/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7B893E1B-9650-6049-A11E-63906FE996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C0C4C486-4E02-0C44-83BA-A03771CF3555}"/>
                      </a:ext>
                    </a:extLst>
                  </p:cNvPr>
                  <p:cNvSpPr txBox="1"/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C0C4C486-4E02-0C44-83BA-A03771CF3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641AE77A-6E04-E848-BD3B-50BAEF4EC624}"/>
                      </a:ext>
                    </a:extLst>
                  </p:cNvPr>
                  <p:cNvSpPr txBox="1"/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641AE77A-6E04-E848-BD3B-50BAEF4EC6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70491E6A-E8E2-164D-A3C7-1452BF2FE609}"/>
                  </a:ext>
                </a:extLst>
              </p:cNvPr>
              <p:cNvCxnSpPr/>
              <p:nvPr/>
            </p:nvCxnSpPr>
            <p:spPr>
              <a:xfrm flipH="1">
                <a:off x="2637941" y="2323309"/>
                <a:ext cx="336520" cy="859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B6393F2-F8E7-BD40-B468-F0B574EE6F77}"/>
                  </a:ext>
                </a:extLst>
              </p:cNvPr>
              <p:cNvCxnSpPr>
                <a:cxnSpLocks/>
                <a:stCxn id="124" idx="0"/>
              </p:cNvCxnSpPr>
              <p:nvPr/>
            </p:nvCxnSpPr>
            <p:spPr>
              <a:xfrm flipH="1" flipV="1">
                <a:off x="3676469" y="2325958"/>
                <a:ext cx="498946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D993B3E4-CEAB-0E45-926A-02FDE91862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093" y="2976752"/>
                <a:ext cx="226284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3E9E59E2-93FF-2146-8AA6-60942545C2F1}"/>
                  </a:ext>
                </a:extLst>
              </p:cNvPr>
              <p:cNvCxnSpPr>
                <a:cxnSpLocks/>
                <a:endCxn id="128" idx="0"/>
              </p:cNvCxnSpPr>
              <p:nvPr/>
            </p:nvCxnSpPr>
            <p:spPr>
              <a:xfrm>
                <a:off x="4497859" y="2893967"/>
                <a:ext cx="413335" cy="801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9A31327-15EE-EF4A-80D7-BD8E1D994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742" y="4301670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FD10B1A2-2976-B041-8C64-779C84E02B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2" y="4319114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028A540-9DD8-D442-A9A5-CE87D75C78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5719" y="4314442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18B8652-4F48-8541-80A6-925049C187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8569" y="4331886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2C1B384-8C02-9245-B9B2-468E8A5AE5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81" y="4360837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8066D1D-3865-C24D-BFFC-AFB5767E4C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8094" y="4365263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4507775B-E329-1648-A77A-A0F709716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186" y="4355099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BF420D3C-8977-2A41-9A27-0BE0CD3123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8804" y="4375972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94A6915F-14CA-9048-AD37-F36CEDACB044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94A6915F-14CA-9048-AD37-F36CEDACB0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282D486-ED09-EE40-BB45-419F37700DF9}"/>
                  </a:ext>
                </a:extLst>
              </p:cNvPr>
              <p:cNvSpPr txBox="1"/>
              <p:nvPr/>
            </p:nvSpPr>
            <p:spPr>
              <a:xfrm>
                <a:off x="77265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5D90D6C-19A8-D847-8C85-315BD8AA7872}"/>
                  </a:ext>
                </a:extLst>
              </p:cNvPr>
              <p:cNvSpPr txBox="1"/>
              <p:nvPr/>
            </p:nvSpPr>
            <p:spPr>
              <a:xfrm>
                <a:off x="249862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EBBAADD-A97A-3145-80C1-227AD51903C0}"/>
                  </a:ext>
                </a:extLst>
              </p:cNvPr>
              <p:cNvSpPr txBox="1"/>
              <p:nvPr/>
            </p:nvSpPr>
            <p:spPr>
              <a:xfrm>
                <a:off x="3914653" y="3981503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2B9E60F-ABF0-C84A-91F6-75AC2594BA63}"/>
                  </a:ext>
                </a:extLst>
              </p:cNvPr>
              <p:cNvSpPr txBox="1"/>
              <p:nvPr/>
            </p:nvSpPr>
            <p:spPr>
              <a:xfrm>
                <a:off x="5342921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F7FB7EED-0B49-2348-8B23-0BD816CE7E86}"/>
                    </a:ext>
                  </a:extLst>
                </p:cNvPr>
                <p:cNvSpPr txBox="1"/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F7FB7EED-0B49-2348-8B23-0BD816CE7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9514332-540C-704E-8F7F-B876C355BBBF}"/>
                    </a:ext>
                  </a:extLst>
                </p:cNvPr>
                <p:cNvSpPr txBox="1"/>
                <p:nvPr/>
              </p:nvSpPr>
              <p:spPr>
                <a:xfrm>
                  <a:off x="2567952" y="2604771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9514332-540C-704E-8F7F-B876C355B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952" y="2604771"/>
                  <a:ext cx="40650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02CCB262-7544-6F41-97E7-F2D07D7A7D8D}"/>
                    </a:ext>
                  </a:extLst>
                </p:cNvPr>
                <p:cNvSpPr txBox="1"/>
                <p:nvPr/>
              </p:nvSpPr>
              <p:spPr>
                <a:xfrm>
                  <a:off x="4352333" y="2591330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02CCB262-7544-6F41-97E7-F2D07D7A7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333" y="2591330"/>
                  <a:ext cx="40650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67D36E1-A795-8E48-B8F1-CF506F30721F}"/>
                    </a:ext>
                  </a:extLst>
                </p:cNvPr>
                <p:cNvSpPr txBox="1"/>
                <p:nvPr/>
              </p:nvSpPr>
              <p:spPr>
                <a:xfrm>
                  <a:off x="1683247" y="325937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67D36E1-A795-8E48-B8F1-CF506F307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247" y="3259379"/>
                  <a:ext cx="406509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378DA83-392E-E545-A506-3095A55F9A74}"/>
                    </a:ext>
                  </a:extLst>
                </p:cNvPr>
                <p:cNvSpPr txBox="1"/>
                <p:nvPr/>
              </p:nvSpPr>
              <p:spPr>
                <a:xfrm>
                  <a:off x="2915687" y="325937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378DA83-392E-E545-A506-3095A55F9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687" y="3259379"/>
                  <a:ext cx="406509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949AE75D-0959-AD47-8141-970F6A7C6BB0}"/>
                    </a:ext>
                  </a:extLst>
                </p:cNvPr>
                <p:cNvSpPr txBox="1"/>
                <p:nvPr/>
              </p:nvSpPr>
              <p:spPr>
                <a:xfrm>
                  <a:off x="3995145" y="321790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949AE75D-0959-AD47-8141-970F6A7C6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45" y="3217905"/>
                  <a:ext cx="406509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C64D505-FEC0-6740-81F4-ED42DD5F8AA5}"/>
                    </a:ext>
                  </a:extLst>
                </p:cNvPr>
                <p:cNvSpPr txBox="1"/>
                <p:nvPr/>
              </p:nvSpPr>
              <p:spPr>
                <a:xfrm>
                  <a:off x="5129410" y="3244334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C64D505-FEC0-6740-81F4-ED42DD5F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410" y="3244334"/>
                  <a:ext cx="406509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488376F-8078-D64F-8C7A-176F04DDAE31}"/>
                    </a:ext>
                  </a:extLst>
                </p:cNvPr>
                <p:cNvSpPr txBox="1"/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488376F-8078-D64F-8C7A-176F04DDA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6A3A33-5382-524F-94AD-327835B714DF}"/>
                    </a:ext>
                  </a:extLst>
                </p:cNvPr>
                <p:cNvSpPr txBox="1"/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6A3A33-5382-524F-94AD-327835B71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35B1E9C-7F73-9E40-A889-E745C3DC53C6}"/>
                    </a:ext>
                  </a:extLst>
                </p:cNvPr>
                <p:cNvSpPr txBox="1"/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35B1E9C-7F73-9E40-A889-E745C3DC5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1B68792-F988-4F47-91C6-3BB06ACED5CB}"/>
                    </a:ext>
                  </a:extLst>
                </p:cNvPr>
                <p:cNvSpPr txBox="1"/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1B68792-F988-4F47-91C6-3BB06ACED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4F7859E-67F1-AF42-A40A-30E60A87971A}"/>
                    </a:ext>
                  </a:extLst>
                </p:cNvPr>
                <p:cNvSpPr txBox="1"/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4F7859E-67F1-AF42-A40A-30E60A8797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9D52DF5-4117-9A40-A547-31320EA4E072}"/>
                    </a:ext>
                  </a:extLst>
                </p:cNvPr>
                <p:cNvSpPr txBox="1"/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9D52DF5-4117-9A40-A547-31320EA4E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E019EC9-0216-044A-9ABA-550E8F20C4F1}"/>
                    </a:ext>
                  </a:extLst>
                </p:cNvPr>
                <p:cNvSpPr txBox="1"/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E019EC9-0216-044A-9ABA-550E8F20C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44D6879-CC73-7945-9A7E-83CE82054C91}"/>
                    </a:ext>
                  </a:extLst>
                </p:cNvPr>
                <p:cNvSpPr txBox="1"/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44D6879-CC73-7945-9A7E-83CE82054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3117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7F79-B964-9940-BBA5-8C633B54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i="1" dirty="0"/>
              <a:t>can</a:t>
            </a:r>
            <a:r>
              <a:rPr lang="en-US" dirty="0"/>
              <a:t> unroll but be really, really careful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360AC-8F1D-E046-9B07-1E29539A67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1296"/>
                <a:ext cx="11242964" cy="47556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360AC-8F1D-E046-9B07-1E29539A67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1296"/>
                <a:ext cx="11242964" cy="4755667"/>
              </a:xfrm>
              <a:blipFill>
                <a:blip r:embed="rId2"/>
                <a:stretch>
                  <a:fillRect l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B867-BD2F-4B47-A538-ED9CB3C7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B2A03-4180-BC4A-8F02-4CC13566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4FDDDD1-B965-8A4D-96CB-FAB0606236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7344" y="1382023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4FDDDD1-B965-8A4D-96CB-FAB060623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4" y="1382023"/>
                <a:ext cx="7121237" cy="1102463"/>
              </a:xfrm>
              <a:prstGeom prst="rect">
                <a:avLst/>
              </a:prstGeom>
              <a:blipFill>
                <a:blip r:embed="rId3"/>
                <a:stretch>
                  <a:fillRect l="-6417" t="-197727" b="-2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824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7F79-B964-9940-BBA5-8C633B54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i="1" dirty="0"/>
              <a:t>can</a:t>
            </a:r>
            <a:r>
              <a:rPr lang="en-US" dirty="0"/>
              <a:t> unroll but be really, really careful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360AC-8F1D-E046-9B07-1E29539A67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1296"/>
                <a:ext cx="11242964" cy="47556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400" b="0" dirty="0"/>
                </a:b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=2∗2∗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400" b="0" dirty="0"/>
                </a:b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=2∗2∗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400" b="0" dirty="0"/>
                </a:b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=2∗2∗2∗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400" b="0" dirty="0"/>
                </a:br>
                <a:r>
                  <a:rPr lang="en-US" sz="2400" b="0" dirty="0"/>
                  <a:t>Find a pattern! (CAREFUL!)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0" dirty="0"/>
                  <a:t>		this should look the same as tree method!</a:t>
                </a:r>
              </a:p>
              <a:p>
                <a:pPr marL="0" indent="0">
                  <a:buNone/>
                </a:pPr>
                <a:r>
                  <a:rPr lang="en-US" sz="2400" dirty="0"/>
                  <a:t>Solve for k.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i="1" dirty="0"/>
                  <a:t>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/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360AC-8F1D-E046-9B07-1E29539A67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1296"/>
                <a:ext cx="11242964" cy="4755667"/>
              </a:xfrm>
              <a:blipFill>
                <a:blip r:embed="rId2"/>
                <a:stretch>
                  <a:fillRect l="-903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B867-BD2F-4B47-A538-ED9CB3C7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B2A03-4180-BC4A-8F02-4CC13566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4FDDDD1-B965-8A4D-96CB-FAB0606236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7344" y="1382023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4FDDDD1-B965-8A4D-96CB-FAB060623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4" y="1382023"/>
                <a:ext cx="7121237" cy="1102463"/>
              </a:xfrm>
              <a:prstGeom prst="rect">
                <a:avLst/>
              </a:prstGeom>
              <a:blipFill>
                <a:blip r:embed="rId3"/>
                <a:stretch>
                  <a:fillRect l="-6417" t="-197727" b="-2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052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53C-AFB7-B845-BE17-DB7334F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6DE5-594D-F446-8C84-3AE9004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97709-F24B-454F-B792-6DBD05C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  <a:blipFill>
                <a:blip r:embed="rId2"/>
                <a:stretch>
                  <a:fillRect l="-6406" t="-201149" b="-27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1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53C-AFB7-B845-BE17-DB7334F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6DE5-594D-F446-8C84-3AE9004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97709-F24B-454F-B792-6DBD05C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  <a:blipFill>
                <a:blip r:embed="rId2"/>
                <a:stretch>
                  <a:fillRect l="-6406" t="-201149" b="-27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7C4D7D-1056-8F42-9A58-5D88D4F5FE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1356" y="1346996"/>
              <a:ext cx="4182903" cy="37418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4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0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nodes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Work/node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1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5594322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7C4D7D-1056-8F42-9A58-5D88D4F5FE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1356" y="1346996"/>
              <a:ext cx="4182903" cy="37418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4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0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nodes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Work/node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102500" r="-201818" b="-5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2500" r="-100000" b="-5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102500" r="-909" b="-54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184091" r="-201818" b="-3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84091" r="-100000" b="-3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184091" r="-909" b="-39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284091" r="-201818" b="-2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84091" r="-100000" b="-2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284091" r="-909" b="-29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1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384091" r="-201818" b="-1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84091" r="-100000" b="-1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384091" r="-909" b="-19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5594322"/>
                      </a:ext>
                    </a:extLst>
                  </a:tr>
                  <a:tr h="5615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473333" r="-201818" b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73333" r="-100000" b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473333" r="-909" b="-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661538" r="-20181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61538" r="-10000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661538" r="-909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9DF401-96A4-4542-A080-8A971155D59B}"/>
                  </a:ext>
                </a:extLst>
              </p:cNvPr>
              <p:cNvSpPr txBox="1"/>
              <p:nvPr/>
            </p:nvSpPr>
            <p:spPr>
              <a:xfrm>
                <a:off x="209565" y="5059161"/>
                <a:ext cx="11580435" cy="1511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Total work is simply the sum of all the nodes! (== leaf nodes + non-leaf nodes)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𝑙𝑒𝑎𝑣𝑒𝑠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𝑤𝑜𝑟𝑘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𝑙𝑒𝑎𝑓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𝑙𝑒𝑣𝑒𝑙𝑠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𝑛𝑜𝑑𝑒𝑠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𝑙𝑒𝑣𝑒𝑙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𝑤𝑜𝑟𝑘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9DF401-96A4-4542-A080-8A971155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5" y="5059161"/>
                <a:ext cx="11580435" cy="1511568"/>
              </a:xfrm>
              <a:prstGeom prst="rect">
                <a:avLst/>
              </a:prstGeom>
              <a:blipFill>
                <a:blip r:embed="rId4"/>
                <a:stretch>
                  <a:fillRect l="-767" t="-51667" r="-219" b="-1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C6AE110-E2F9-2D43-A528-70BA120DC67C}"/>
              </a:ext>
            </a:extLst>
          </p:cNvPr>
          <p:cNvGrpSpPr/>
          <p:nvPr/>
        </p:nvGrpSpPr>
        <p:grpSpPr>
          <a:xfrm>
            <a:off x="209565" y="1953977"/>
            <a:ext cx="6107516" cy="3242485"/>
            <a:chOff x="209565" y="1953977"/>
            <a:chExt cx="6107516" cy="324248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71106E-2E05-AC43-ABA1-F63E8464CAE3}"/>
                </a:ext>
              </a:extLst>
            </p:cNvPr>
            <p:cNvGrpSpPr/>
            <p:nvPr/>
          </p:nvGrpSpPr>
          <p:grpSpPr>
            <a:xfrm>
              <a:off x="209565" y="1953977"/>
              <a:ext cx="6107516" cy="3046515"/>
              <a:chOff x="209565" y="1953977"/>
              <a:chExt cx="6107516" cy="30465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7484CB3-2B24-3042-B352-B4818534CF88}"/>
                      </a:ext>
                    </a:extLst>
                  </p:cNvPr>
                  <p:cNvSpPr txBox="1"/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7484CB3-2B24-3042-B352-B4818534CF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EFBE517-F215-7344-8E16-C6B5975A546E}"/>
                      </a:ext>
                    </a:extLst>
                  </p:cNvPr>
                  <p:cNvSpPr txBox="1"/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EFBE517-F215-7344-8E16-C6B5975A54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9A7B218-1449-8640-8B69-9D4FF1B7B390}"/>
                      </a:ext>
                    </a:extLst>
                  </p:cNvPr>
                  <p:cNvSpPr txBox="1"/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9A7B218-1449-8640-8B69-9D4FF1B7B3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3E6F298-EE49-2347-AD88-1BCB82053435}"/>
                      </a:ext>
                    </a:extLst>
                  </p:cNvPr>
                  <p:cNvSpPr txBox="1"/>
                  <p:nvPr/>
                </p:nvSpPr>
                <p:spPr>
                  <a:xfrm>
                    <a:off x="1192444" y="2965106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3E6F298-EE49-2347-AD88-1BCB820534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444" y="2965106"/>
                    <a:ext cx="705898" cy="5648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2FA092C-B99F-1F47-A2A4-91C5DDC11FE5}"/>
                      </a:ext>
                    </a:extLst>
                  </p:cNvPr>
                  <p:cNvSpPr txBox="1"/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2FA092C-B99F-1F47-A2A4-91C5DDC11F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4C7A786-C240-B748-AD70-E95CF197956A}"/>
                      </a:ext>
                    </a:extLst>
                  </p:cNvPr>
                  <p:cNvSpPr txBox="1"/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4C7A786-C240-B748-AD70-E95CF1979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B827DA6-5681-ED44-ACB5-39C0D9B9EBC2}"/>
                      </a:ext>
                    </a:extLst>
                  </p:cNvPr>
                  <p:cNvSpPr txBox="1"/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B827DA6-5681-ED44-ACB5-39C0D9B9E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2AF75BD-D5C3-0C4C-A645-672A604B0B1C}"/>
                      </a:ext>
                    </a:extLst>
                  </p:cNvPr>
                  <p:cNvSpPr txBox="1"/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2AF75BD-D5C3-0C4C-A645-672A604B0B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BFE4CF9-4C46-3B40-B07A-A6FCCAF6C239}"/>
                      </a:ext>
                    </a:extLst>
                  </p:cNvPr>
                  <p:cNvSpPr txBox="1"/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BFE4CF9-4C46-3B40-B07A-A6FCCAF6C2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EFA40AC-955E-F04F-BD94-2508993B57A7}"/>
                      </a:ext>
                    </a:extLst>
                  </p:cNvPr>
                  <p:cNvSpPr txBox="1"/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EFA40AC-955E-F04F-BD94-2508993B5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20F1821-EF5B-B648-9D69-1B578AF7EF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20F1821-EF5B-B648-9D69-1B578AF7EF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B899B53-1FC4-5E4E-A9CE-09D5CE2847B9}"/>
                      </a:ext>
                    </a:extLst>
                  </p:cNvPr>
                  <p:cNvSpPr txBox="1"/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B899B53-1FC4-5E4E-A9CE-09D5CE2847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E4D3A92-D829-4648-A525-8B7DCE00B831}"/>
                      </a:ext>
                    </a:extLst>
                  </p:cNvPr>
                  <p:cNvSpPr txBox="1"/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E4D3A92-D829-4648-A525-8B7DCE00B8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B670566-6B05-8E48-8673-1705BA548511}"/>
                      </a:ext>
                    </a:extLst>
                  </p:cNvPr>
                  <p:cNvSpPr txBox="1"/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B670566-6B05-8E48-8673-1705BA5485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CA523FF-6CDE-A347-83DE-EDBAC8F3893A}"/>
                  </a:ext>
                </a:extLst>
              </p:cNvPr>
              <p:cNvCxnSpPr/>
              <p:nvPr/>
            </p:nvCxnSpPr>
            <p:spPr>
              <a:xfrm flipH="1">
                <a:off x="2637941" y="2323309"/>
                <a:ext cx="336520" cy="859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53AC4F3-C20D-B44E-BC66-76D76A0D8452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H="1" flipV="1">
                <a:off x="3676469" y="2325958"/>
                <a:ext cx="498946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B1527AC-65A6-BE46-8C67-369E84F580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093" y="2976752"/>
                <a:ext cx="226284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D6B9EC2-61AD-6342-A354-846069041C8D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>
                <a:off x="4497859" y="2893967"/>
                <a:ext cx="413335" cy="801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0BC591-EA08-3D47-AE49-2E86EB156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742" y="4301670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972063-A5FA-D54B-9F94-666F9C26F2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2" y="4319114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4E0C017-BC7B-864C-860E-D789094DB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5719" y="4314442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4098675-FC71-D344-B46A-1BDAF2F359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8569" y="4331886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58921EA-51FA-214C-9483-0714A613E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81" y="4360837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ADA98C9-90C4-F743-9978-8F022C384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8094" y="4365263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EBBA89-1FA2-E141-8080-14844BE58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186" y="4355099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4FA677B-8D74-1148-94E9-976B977AE9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8804" y="4375972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246FDF9-7563-DF4A-A527-DADB59F147A0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246FDF9-7563-DF4A-A527-DADB59F14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378003-EC13-6144-A1BF-2D0A0689C2FF}"/>
                  </a:ext>
                </a:extLst>
              </p:cNvPr>
              <p:cNvSpPr txBox="1"/>
              <p:nvPr/>
            </p:nvSpPr>
            <p:spPr>
              <a:xfrm>
                <a:off x="77265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612C575-8D00-5840-B365-F4D21AEE9474}"/>
                  </a:ext>
                </a:extLst>
              </p:cNvPr>
              <p:cNvSpPr txBox="1"/>
              <p:nvPr/>
            </p:nvSpPr>
            <p:spPr>
              <a:xfrm>
                <a:off x="249862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3A1883A-0634-474A-9FED-E1CA1DC06BBA}"/>
                  </a:ext>
                </a:extLst>
              </p:cNvPr>
              <p:cNvSpPr txBox="1"/>
              <p:nvPr/>
            </p:nvSpPr>
            <p:spPr>
              <a:xfrm>
                <a:off x="3914653" y="3981503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B37DD17-6012-604D-866D-865F76CBC732}"/>
                  </a:ext>
                </a:extLst>
              </p:cNvPr>
              <p:cNvSpPr txBox="1"/>
              <p:nvPr/>
            </p:nvSpPr>
            <p:spPr>
              <a:xfrm>
                <a:off x="5342921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9DA6224-3545-DC49-857A-CCEAA53C546B}"/>
                    </a:ext>
                  </a:extLst>
                </p:cNvPr>
                <p:cNvSpPr txBox="1"/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9DA6224-3545-DC49-857A-CCEAA53C5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0A0F80-4B34-3842-8266-1A58321D6954}"/>
                    </a:ext>
                  </a:extLst>
                </p:cNvPr>
                <p:cNvSpPr txBox="1"/>
                <p:nvPr/>
              </p:nvSpPr>
              <p:spPr>
                <a:xfrm>
                  <a:off x="2567952" y="2604771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0A0F80-4B34-3842-8266-1A58321D6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952" y="2604771"/>
                  <a:ext cx="406509" cy="564898"/>
                </a:xfrm>
                <a:prstGeom prst="rect">
                  <a:avLst/>
                </a:prstGeom>
                <a:blipFill>
                  <a:blip r:embed="rId21"/>
                  <a:stretch>
                    <a:fillRect r="-1818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54E485F-1C33-D444-B408-D1300069EA40}"/>
                    </a:ext>
                  </a:extLst>
                </p:cNvPr>
                <p:cNvSpPr txBox="1"/>
                <p:nvPr/>
              </p:nvSpPr>
              <p:spPr>
                <a:xfrm>
                  <a:off x="4352333" y="2591330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54E485F-1C33-D444-B408-D1300069E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333" y="2591330"/>
                  <a:ext cx="406509" cy="564898"/>
                </a:xfrm>
                <a:prstGeom prst="rect">
                  <a:avLst/>
                </a:prstGeom>
                <a:blipFill>
                  <a:blip r:embed="rId22"/>
                  <a:stretch>
                    <a:fillRect r="-1818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E0AD9FE-0C93-D043-9EF9-FCDF439771E1}"/>
                    </a:ext>
                  </a:extLst>
                </p:cNvPr>
                <p:cNvSpPr txBox="1"/>
                <p:nvPr/>
              </p:nvSpPr>
              <p:spPr>
                <a:xfrm>
                  <a:off x="1683247" y="3259379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E0AD9FE-0C93-D043-9EF9-FCDF43977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247" y="3259379"/>
                  <a:ext cx="406509" cy="564898"/>
                </a:xfrm>
                <a:prstGeom prst="rect">
                  <a:avLst/>
                </a:prstGeom>
                <a:blipFill>
                  <a:blip r:embed="rId23"/>
                  <a:stretch>
                    <a:fillRect r="-1818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797FEEC-A866-304C-AE99-DBB73A3B1491}"/>
                    </a:ext>
                  </a:extLst>
                </p:cNvPr>
                <p:cNvSpPr txBox="1"/>
                <p:nvPr/>
              </p:nvSpPr>
              <p:spPr>
                <a:xfrm>
                  <a:off x="2915687" y="3259379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797FEEC-A866-304C-AE99-DBB73A3B1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687" y="3259379"/>
                  <a:ext cx="406509" cy="564898"/>
                </a:xfrm>
                <a:prstGeom prst="rect">
                  <a:avLst/>
                </a:prstGeom>
                <a:blipFill>
                  <a:blip r:embed="rId24"/>
                  <a:stretch>
                    <a:fillRect r="-1818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99B6E3-419D-DD45-8024-CE1C35DDFB77}"/>
                    </a:ext>
                  </a:extLst>
                </p:cNvPr>
                <p:cNvSpPr txBox="1"/>
                <p:nvPr/>
              </p:nvSpPr>
              <p:spPr>
                <a:xfrm>
                  <a:off x="3995145" y="3217905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99B6E3-419D-DD45-8024-CE1C35DDF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45" y="3217905"/>
                  <a:ext cx="406509" cy="564898"/>
                </a:xfrm>
                <a:prstGeom prst="rect">
                  <a:avLst/>
                </a:prstGeom>
                <a:blipFill>
                  <a:blip r:embed="rId25"/>
                  <a:stretch>
                    <a:fillRect r="-1818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F53E95-B998-A347-98A4-8C0B72CBC498}"/>
                    </a:ext>
                  </a:extLst>
                </p:cNvPr>
                <p:cNvSpPr txBox="1"/>
                <p:nvPr/>
              </p:nvSpPr>
              <p:spPr>
                <a:xfrm>
                  <a:off x="5129410" y="3244334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F53E95-B998-A347-98A4-8C0B72CBC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410" y="3244334"/>
                  <a:ext cx="406509" cy="564898"/>
                </a:xfrm>
                <a:prstGeom prst="rect">
                  <a:avLst/>
                </a:prstGeom>
                <a:blipFill>
                  <a:blip r:embed="rId26"/>
                  <a:stretch>
                    <a:fillRect r="-2121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D45ABB-5981-484A-B11A-AA87CDCBEE74}"/>
                    </a:ext>
                  </a:extLst>
                </p:cNvPr>
                <p:cNvSpPr txBox="1"/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D45ABB-5981-484A-B11A-AA87CDCBE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F238F79-C8B9-624C-A832-22FC37FB8203}"/>
                    </a:ext>
                  </a:extLst>
                </p:cNvPr>
                <p:cNvSpPr txBox="1"/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F238F79-C8B9-624C-A832-22FC37FB82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0446E9-527B-574F-9D18-358B95F9E87C}"/>
                    </a:ext>
                  </a:extLst>
                </p:cNvPr>
                <p:cNvSpPr txBox="1"/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0446E9-527B-574F-9D18-358B95F9E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51FE36F-E112-144C-8B7C-5C5CDF5A268D}"/>
                    </a:ext>
                  </a:extLst>
                </p:cNvPr>
                <p:cNvSpPr txBox="1"/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51FE36F-E112-144C-8B7C-5C5CDF5A2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680A694-9790-3349-8411-745D0EE77203}"/>
                    </a:ext>
                  </a:extLst>
                </p:cNvPr>
                <p:cNvSpPr txBox="1"/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680A694-9790-3349-8411-745D0EE772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264F10C-90EE-B346-A2B4-06E1B1BF7030}"/>
                    </a:ext>
                  </a:extLst>
                </p:cNvPr>
                <p:cNvSpPr txBox="1"/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264F10C-90EE-B346-A2B4-06E1B1BF70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7354E99-EF39-F542-B9AA-7C1DAAACC5B3}"/>
                    </a:ext>
                  </a:extLst>
                </p:cNvPr>
                <p:cNvSpPr txBox="1"/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7354E99-EF39-F542-B9AA-7C1DAAACC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069E44F-BC04-9746-8362-EA2274B6DC69}"/>
                    </a:ext>
                  </a:extLst>
                </p:cNvPr>
                <p:cNvSpPr txBox="1"/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069E44F-BC04-9746-8362-EA2274B6D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1001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53C-AFB7-B845-BE17-DB7334F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6DE5-594D-F446-8C84-3AE9004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97709-F24B-454F-B792-6DBD05C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ED49-EC14-EE47-A435-F6E4DC4D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08" y="229139"/>
                <a:ext cx="7121237" cy="1102463"/>
              </a:xfrm>
              <a:prstGeom prst="rect">
                <a:avLst/>
              </a:prstGeom>
              <a:blipFill>
                <a:blip r:embed="rId2"/>
                <a:stretch>
                  <a:fillRect l="-6406" t="-201149" b="-27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7C4D7D-1056-8F42-9A58-5D88D4F5FE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1356" y="1346996"/>
              <a:ext cx="4182903" cy="37418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4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0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nodes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Work/node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1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5594322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47C4D7D-1056-8F42-9A58-5D88D4F5FE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1356" y="1346996"/>
              <a:ext cx="4182903" cy="37418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4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00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nodes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Work/node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102500" r="-201818" b="-5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2500" r="-100000" b="-5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102500" r="-909" b="-54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184091" r="-201818" b="-3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84091" r="-100000" b="-3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184091" r="-909" b="-39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284091" r="-201818" b="-2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84091" r="-100000" b="-2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284091" r="-909" b="-29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1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384091" r="-201818" b="-1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84091" r="-100000" b="-19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384091" r="-909" b="-19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5594322"/>
                      </a:ext>
                    </a:extLst>
                  </a:tr>
                  <a:tr h="5615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473333" r="-201818" b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73333" r="-100000" b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473333" r="-909" b="-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0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9" t="-661538" r="-20181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61538" r="-10000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18" t="-661538" r="-909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9DF401-96A4-4542-A080-8A971155D59B}"/>
                  </a:ext>
                </a:extLst>
              </p:cNvPr>
              <p:cNvSpPr txBox="1"/>
              <p:nvPr/>
            </p:nvSpPr>
            <p:spPr>
              <a:xfrm>
                <a:off x="209565" y="5059161"/>
                <a:ext cx="11580435" cy="153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Total work is simply the sum of all the nodes! (== leaf nodes + non-leaf nodes)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𝑛𝑙𝑜𝑔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9DF401-96A4-4542-A080-8A971155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5" y="5059161"/>
                <a:ext cx="11580435" cy="1532984"/>
              </a:xfrm>
              <a:prstGeom prst="rect">
                <a:avLst/>
              </a:prstGeom>
              <a:blipFill>
                <a:blip r:embed="rId4"/>
                <a:stretch>
                  <a:fillRect l="-767" t="-51240" b="-11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C6AE110-E2F9-2D43-A528-70BA120DC67C}"/>
              </a:ext>
            </a:extLst>
          </p:cNvPr>
          <p:cNvGrpSpPr/>
          <p:nvPr/>
        </p:nvGrpSpPr>
        <p:grpSpPr>
          <a:xfrm>
            <a:off x="209565" y="1953977"/>
            <a:ext cx="6107516" cy="3242485"/>
            <a:chOff x="209565" y="1953977"/>
            <a:chExt cx="6107516" cy="324248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71106E-2E05-AC43-ABA1-F63E8464CAE3}"/>
                </a:ext>
              </a:extLst>
            </p:cNvPr>
            <p:cNvGrpSpPr/>
            <p:nvPr/>
          </p:nvGrpSpPr>
          <p:grpSpPr>
            <a:xfrm>
              <a:off x="209565" y="1953977"/>
              <a:ext cx="6107516" cy="3046515"/>
              <a:chOff x="209565" y="1953977"/>
              <a:chExt cx="6107516" cy="30465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7484CB3-2B24-3042-B352-B4818534CF88}"/>
                      </a:ext>
                    </a:extLst>
                  </p:cNvPr>
                  <p:cNvSpPr txBox="1"/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7484CB3-2B24-3042-B352-B4818534CF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461" y="1953977"/>
                    <a:ext cx="7058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EFBE517-F215-7344-8E16-C6B5975A546E}"/>
                      </a:ext>
                    </a:extLst>
                  </p:cNvPr>
                  <p:cNvSpPr txBox="1"/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EFBE517-F215-7344-8E16-C6B5975A54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9756" y="2409268"/>
                    <a:ext cx="705898" cy="56483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9A7B218-1449-8640-8B69-9D4FF1B7B390}"/>
                      </a:ext>
                    </a:extLst>
                  </p:cNvPr>
                  <p:cNvSpPr txBox="1"/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9A7B218-1449-8640-8B69-9D4FF1B7B3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2466" y="2409268"/>
                    <a:ext cx="705898" cy="56483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34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3E6F298-EE49-2347-AD88-1BCB82053435}"/>
                      </a:ext>
                    </a:extLst>
                  </p:cNvPr>
                  <p:cNvSpPr txBox="1"/>
                  <p:nvPr/>
                </p:nvSpPr>
                <p:spPr>
                  <a:xfrm>
                    <a:off x="1192444" y="2965106"/>
                    <a:ext cx="705898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3E6F298-EE49-2347-AD88-1BCB820534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444" y="2965106"/>
                    <a:ext cx="705898" cy="5648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2FA092C-B99F-1F47-A2A4-91C5DDC11FE5}"/>
                      </a:ext>
                    </a:extLst>
                  </p:cNvPr>
                  <p:cNvSpPr txBox="1"/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2FA092C-B99F-1F47-A2A4-91C5DDC11F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0790" y="2965106"/>
                    <a:ext cx="705899" cy="56483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4C7A786-C240-B748-AD70-E95CF197956A}"/>
                      </a:ext>
                    </a:extLst>
                  </p:cNvPr>
                  <p:cNvSpPr txBox="1"/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4C7A786-C240-B748-AD70-E95CF1979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9517" y="2974103"/>
                    <a:ext cx="705899" cy="56483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B827DA6-5681-ED44-ACB5-39C0D9B9EBC2}"/>
                      </a:ext>
                    </a:extLst>
                  </p:cNvPr>
                  <p:cNvSpPr txBox="1"/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B827DA6-5681-ED44-ACB5-39C0D9B9E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244" y="2974103"/>
                    <a:ext cx="705899" cy="56483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425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2AF75BD-D5C3-0C4C-A645-672A604B0B1C}"/>
                      </a:ext>
                    </a:extLst>
                  </p:cNvPr>
                  <p:cNvSpPr txBox="1"/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2AF75BD-D5C3-0C4C-A645-672A604B0B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65" y="4631160"/>
                    <a:ext cx="70589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BFE4CF9-4C46-3B40-B07A-A6FCCAF6C239}"/>
                      </a:ext>
                    </a:extLst>
                  </p:cNvPr>
                  <p:cNvSpPr txBox="1"/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BFE4CF9-4C46-3B40-B07A-A6FCCAF6C2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225" y="4631160"/>
                    <a:ext cx="70589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EFA40AC-955E-F04F-BD94-2508993B57A7}"/>
                      </a:ext>
                    </a:extLst>
                  </p:cNvPr>
                  <p:cNvSpPr txBox="1"/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EFA40AC-955E-F04F-BD94-2508993B5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885" y="4631160"/>
                    <a:ext cx="705899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20F1821-EF5B-B648-9D69-1B578AF7EF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20F1821-EF5B-B648-9D69-1B578AF7EF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4545" y="4631160"/>
                    <a:ext cx="70589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B899B53-1FC4-5E4E-A9CE-09D5CE2847B9}"/>
                      </a:ext>
                    </a:extLst>
                  </p:cNvPr>
                  <p:cNvSpPr txBox="1"/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B899B53-1FC4-5E4E-A9CE-09D5CE2847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6205" y="4631160"/>
                    <a:ext cx="705899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E4D3A92-D829-4648-A525-8B7DCE00B831}"/>
                      </a:ext>
                    </a:extLst>
                  </p:cNvPr>
                  <p:cNvSpPr txBox="1"/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E4D3A92-D829-4648-A525-8B7DCE00B8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7865" y="4631160"/>
                    <a:ext cx="705899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B670566-6B05-8E48-8673-1705BA548511}"/>
                      </a:ext>
                    </a:extLst>
                  </p:cNvPr>
                  <p:cNvSpPr txBox="1"/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B670566-6B05-8E48-8673-1705BA5485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9525" y="4631160"/>
                    <a:ext cx="705899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CA523FF-6CDE-A347-83DE-EDBAC8F3893A}"/>
                  </a:ext>
                </a:extLst>
              </p:cNvPr>
              <p:cNvCxnSpPr/>
              <p:nvPr/>
            </p:nvCxnSpPr>
            <p:spPr>
              <a:xfrm flipH="1">
                <a:off x="2637941" y="2323309"/>
                <a:ext cx="336520" cy="859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53AC4F3-C20D-B44E-BC66-76D76A0D8452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H="1" flipV="1">
                <a:off x="3676469" y="2325958"/>
                <a:ext cx="498946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B1527AC-65A6-BE46-8C67-369E84F580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093" y="2976752"/>
                <a:ext cx="226284" cy="83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D6B9EC2-61AD-6342-A354-846069041C8D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>
                <a:off x="4497859" y="2893967"/>
                <a:ext cx="413335" cy="801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0BC591-EA08-3D47-AE49-2E86EB156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742" y="4301670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972063-A5FA-D54B-9F94-666F9C26F2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2" y="4319114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4E0C017-BC7B-864C-860E-D789094DB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5719" y="4314442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4098675-FC71-D344-B46A-1BDAF2F359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8569" y="4331886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58921EA-51FA-214C-9483-0714A613E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81" y="4360837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ADA98C9-90C4-F743-9978-8F022C384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8094" y="4365263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EBBA89-1FA2-E141-8080-14844BE58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186" y="4355099"/>
                <a:ext cx="205105" cy="256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4FA677B-8D74-1148-94E9-976B977AE9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8804" y="4375972"/>
                <a:ext cx="205105" cy="2219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246FDF9-7563-DF4A-A527-DADB59F147A0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246FDF9-7563-DF4A-A527-DADB59F14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182" y="4631160"/>
                    <a:ext cx="705899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967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378003-EC13-6144-A1BF-2D0A0689C2FF}"/>
                  </a:ext>
                </a:extLst>
              </p:cNvPr>
              <p:cNvSpPr txBox="1"/>
              <p:nvPr/>
            </p:nvSpPr>
            <p:spPr>
              <a:xfrm>
                <a:off x="77265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612C575-8D00-5840-B365-F4D21AEE9474}"/>
                  </a:ext>
                </a:extLst>
              </p:cNvPr>
              <p:cNvSpPr txBox="1"/>
              <p:nvPr/>
            </p:nvSpPr>
            <p:spPr>
              <a:xfrm>
                <a:off x="2498623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3A1883A-0634-474A-9FED-E1CA1DC06BBA}"/>
                  </a:ext>
                </a:extLst>
              </p:cNvPr>
              <p:cNvSpPr txBox="1"/>
              <p:nvPr/>
            </p:nvSpPr>
            <p:spPr>
              <a:xfrm>
                <a:off x="3914653" y="3981503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B37DD17-6012-604D-866D-865F76CBC732}"/>
                  </a:ext>
                </a:extLst>
              </p:cNvPr>
              <p:cNvSpPr txBox="1"/>
              <p:nvPr/>
            </p:nvSpPr>
            <p:spPr>
              <a:xfrm>
                <a:off x="5342921" y="3974160"/>
                <a:ext cx="346570" cy="299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9DA6224-3545-DC49-857A-CCEAA53C546B}"/>
                    </a:ext>
                  </a:extLst>
                </p:cNvPr>
                <p:cNvSpPr txBox="1"/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9DA6224-3545-DC49-857A-CCEAA53C5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137" y="2147778"/>
                  <a:ext cx="406509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0A0F80-4B34-3842-8266-1A58321D6954}"/>
                    </a:ext>
                  </a:extLst>
                </p:cNvPr>
                <p:cNvSpPr txBox="1"/>
                <p:nvPr/>
              </p:nvSpPr>
              <p:spPr>
                <a:xfrm>
                  <a:off x="2567952" y="2604771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10A0F80-4B34-3842-8266-1A58321D6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952" y="2604771"/>
                  <a:ext cx="406509" cy="564898"/>
                </a:xfrm>
                <a:prstGeom prst="rect">
                  <a:avLst/>
                </a:prstGeom>
                <a:blipFill>
                  <a:blip r:embed="rId21"/>
                  <a:stretch>
                    <a:fillRect r="-1818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54E485F-1C33-D444-B408-D1300069EA40}"/>
                    </a:ext>
                  </a:extLst>
                </p:cNvPr>
                <p:cNvSpPr txBox="1"/>
                <p:nvPr/>
              </p:nvSpPr>
              <p:spPr>
                <a:xfrm>
                  <a:off x="4352333" y="2591330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54E485F-1C33-D444-B408-D1300069E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333" y="2591330"/>
                  <a:ext cx="406509" cy="564898"/>
                </a:xfrm>
                <a:prstGeom prst="rect">
                  <a:avLst/>
                </a:prstGeom>
                <a:blipFill>
                  <a:blip r:embed="rId22"/>
                  <a:stretch>
                    <a:fillRect r="-1818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E0AD9FE-0C93-D043-9EF9-FCDF439771E1}"/>
                    </a:ext>
                  </a:extLst>
                </p:cNvPr>
                <p:cNvSpPr txBox="1"/>
                <p:nvPr/>
              </p:nvSpPr>
              <p:spPr>
                <a:xfrm>
                  <a:off x="1683247" y="3259379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E0AD9FE-0C93-D043-9EF9-FCDF43977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247" y="3259379"/>
                  <a:ext cx="406509" cy="564898"/>
                </a:xfrm>
                <a:prstGeom prst="rect">
                  <a:avLst/>
                </a:prstGeom>
                <a:blipFill>
                  <a:blip r:embed="rId23"/>
                  <a:stretch>
                    <a:fillRect r="-1818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797FEEC-A866-304C-AE99-DBB73A3B1491}"/>
                    </a:ext>
                  </a:extLst>
                </p:cNvPr>
                <p:cNvSpPr txBox="1"/>
                <p:nvPr/>
              </p:nvSpPr>
              <p:spPr>
                <a:xfrm>
                  <a:off x="2915687" y="3259379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797FEEC-A866-304C-AE99-DBB73A3B1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687" y="3259379"/>
                  <a:ext cx="406509" cy="564898"/>
                </a:xfrm>
                <a:prstGeom prst="rect">
                  <a:avLst/>
                </a:prstGeom>
                <a:blipFill>
                  <a:blip r:embed="rId24"/>
                  <a:stretch>
                    <a:fillRect r="-1818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99B6E3-419D-DD45-8024-CE1C35DDFB77}"/>
                    </a:ext>
                  </a:extLst>
                </p:cNvPr>
                <p:cNvSpPr txBox="1"/>
                <p:nvPr/>
              </p:nvSpPr>
              <p:spPr>
                <a:xfrm>
                  <a:off x="3995145" y="3217905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99B6E3-419D-DD45-8024-CE1C35DDF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45" y="3217905"/>
                  <a:ext cx="406509" cy="564898"/>
                </a:xfrm>
                <a:prstGeom prst="rect">
                  <a:avLst/>
                </a:prstGeom>
                <a:blipFill>
                  <a:blip r:embed="rId25"/>
                  <a:stretch>
                    <a:fillRect r="-1818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F53E95-B998-A347-98A4-8C0B72CBC498}"/>
                    </a:ext>
                  </a:extLst>
                </p:cNvPr>
                <p:cNvSpPr txBox="1"/>
                <p:nvPr/>
              </p:nvSpPr>
              <p:spPr>
                <a:xfrm>
                  <a:off x="5129410" y="3244334"/>
                  <a:ext cx="406509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F53E95-B998-A347-98A4-8C0B72CBC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410" y="3244334"/>
                  <a:ext cx="406509" cy="564898"/>
                </a:xfrm>
                <a:prstGeom prst="rect">
                  <a:avLst/>
                </a:prstGeom>
                <a:blipFill>
                  <a:blip r:embed="rId26"/>
                  <a:stretch>
                    <a:fillRect r="-2121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D45ABB-5981-484A-B11A-AA87CDCBEE74}"/>
                    </a:ext>
                  </a:extLst>
                </p:cNvPr>
                <p:cNvSpPr txBox="1"/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D45ABB-5981-484A-B11A-AA87CDCBE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37" y="4815826"/>
                  <a:ext cx="406509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F238F79-C8B9-624C-A832-22FC37FB8203}"/>
                    </a:ext>
                  </a:extLst>
                </p:cNvPr>
                <p:cNvSpPr txBox="1"/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F238F79-C8B9-624C-A832-22FC37FB82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73" y="4827130"/>
                  <a:ext cx="406509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0446E9-527B-574F-9D18-358B95F9E87C}"/>
                    </a:ext>
                  </a:extLst>
                </p:cNvPr>
                <p:cNvSpPr txBox="1"/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0446E9-527B-574F-9D18-358B95F9E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518" y="4803355"/>
                  <a:ext cx="406509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51FE36F-E112-144C-8B7C-5C5CDF5A268D}"/>
                    </a:ext>
                  </a:extLst>
                </p:cNvPr>
                <p:cNvSpPr txBox="1"/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51FE36F-E112-144C-8B7C-5C5CDF5A2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354" y="4814659"/>
                  <a:ext cx="406509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680A694-9790-3349-8411-745D0EE77203}"/>
                    </a:ext>
                  </a:extLst>
                </p:cNvPr>
                <p:cNvSpPr txBox="1"/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680A694-9790-3349-8411-745D0EE772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330" y="4787911"/>
                  <a:ext cx="406509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264F10C-90EE-B346-A2B4-06E1B1BF7030}"/>
                    </a:ext>
                  </a:extLst>
                </p:cNvPr>
                <p:cNvSpPr txBox="1"/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264F10C-90EE-B346-A2B4-06E1B1BF70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166" y="4799215"/>
                  <a:ext cx="406509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7354E99-EF39-F542-B9AA-7C1DAAACC5B3}"/>
                    </a:ext>
                  </a:extLst>
                </p:cNvPr>
                <p:cNvSpPr txBox="1"/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7354E99-EF39-F542-B9AA-7C1DAAACC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719" y="4773083"/>
                  <a:ext cx="406509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069E44F-BC04-9746-8362-EA2274B6DC69}"/>
                    </a:ext>
                  </a:extLst>
                </p:cNvPr>
                <p:cNvSpPr txBox="1"/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069E44F-BC04-9746-8362-EA2274B6D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555" y="4784387"/>
                  <a:ext cx="406509" cy="36933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083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3057-7DF5-5846-8AA8-FEA4840A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Recurrence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CFB0-9E3B-0D4B-B06F-AFB7FF0C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Heaps – </a:t>
            </a:r>
            <a:r>
              <a:rPr lang="en-US" dirty="0" err="1"/>
              <a:t>BuildHeap</a:t>
            </a:r>
            <a:endParaRPr lang="en-US" dirty="0"/>
          </a:p>
          <a:p>
            <a:r>
              <a:rPr lang="en-US" dirty="0"/>
              <a:t>Recurrence Relations</a:t>
            </a:r>
          </a:p>
          <a:p>
            <a:pPr marL="971550" lvl="1" indent="-514350">
              <a:buAutoNum type="arabicPeriod"/>
            </a:pPr>
            <a:r>
              <a:rPr lang="en-US" dirty="0"/>
              <a:t>Writing a recurrence relation</a:t>
            </a:r>
          </a:p>
          <a:p>
            <a:pPr marL="971550" lvl="1" indent="-514350">
              <a:buAutoNum type="arabicPeriod"/>
            </a:pPr>
            <a:r>
              <a:rPr lang="en-US" dirty="0"/>
              <a:t>Solving a recurrence relation</a:t>
            </a:r>
          </a:p>
          <a:p>
            <a:r>
              <a:rPr lang="en-US" dirty="0"/>
              <a:t>Amortization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3C015-4B37-6C44-8AC6-DEE0A8BF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41710-59F5-2247-8FE8-020246F2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7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Parallelism teaser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144000" cy="914400"/>
          </a:xfrm>
        </p:spPr>
        <p:txBody>
          <a:bodyPr>
            <a:normAutofit fontScale="92500"/>
          </a:bodyPr>
          <a:lstStyle/>
          <a:p>
            <a:r>
              <a:rPr lang="en-US" dirty="0"/>
              <a:t>But suppose we could do two recursive calls </a:t>
            </a:r>
            <a:r>
              <a:rPr lang="en-US" i="1" dirty="0"/>
              <a:t>at the same time</a:t>
            </a:r>
          </a:p>
          <a:p>
            <a:pPr lvl="1"/>
            <a:r>
              <a:rPr lang="en-US" i="1" dirty="0"/>
              <a:t>Like having a friend do half the work for you!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87132" y="2171700"/>
            <a:ext cx="8023123" cy="2590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help(arr,0,arr.length);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[]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b="1" kern="0" dirty="0">
                <a:latin typeface="Courier New" pitchFamily="49" charset="0"/>
              </a:rPr>
              <a:t>,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b="1" kern="0" dirty="0">
                <a:latin typeface="Courier New" pitchFamily="49" charset="0"/>
              </a:rPr>
              <a:t>,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(lo==hi)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0;</a:t>
            </a:r>
          </a:p>
          <a:p>
            <a:pPr marL="34290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(lo==hi-1)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arr</a:t>
            </a:r>
            <a:r>
              <a:rPr lang="en-US" sz="2000" b="1" kern="0" dirty="0">
                <a:latin typeface="Courier New" pitchFamily="49" charset="0"/>
              </a:rPr>
              <a:t>[lo];   </a:t>
            </a:r>
          </a:p>
          <a:p>
            <a:pPr marL="34290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mid</a:t>
            </a:r>
            <a:r>
              <a:rPr lang="en-US" sz="2000" b="1" kern="0" dirty="0">
                <a:latin typeface="Courier New" pitchFamily="49" charset="0"/>
              </a:rPr>
              <a:t> = (</a:t>
            </a:r>
            <a:r>
              <a:rPr lang="en-US" sz="2000" b="1" kern="0" dirty="0" err="1">
                <a:latin typeface="Courier New" pitchFamily="49" charset="0"/>
              </a:rPr>
              <a:t>hi+lo</a:t>
            </a:r>
            <a:r>
              <a:rPr lang="en-US" sz="2000" b="1" kern="0" dirty="0">
                <a:latin typeface="Courier New" pitchFamily="49" charset="0"/>
              </a:rPr>
              <a:t>)/2;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help(</a:t>
            </a:r>
            <a:r>
              <a:rPr lang="en-US" sz="2000" b="1" kern="0" dirty="0" err="1">
                <a:latin typeface="Courier New" pitchFamily="49" charset="0"/>
              </a:rPr>
              <a:t>arr,lo,mid</a:t>
            </a:r>
            <a:r>
              <a:rPr lang="en-US" sz="2000" b="1" kern="0" dirty="0">
                <a:latin typeface="Courier New" pitchFamily="49" charset="0"/>
              </a:rPr>
              <a:t>) + help(</a:t>
            </a:r>
            <a:r>
              <a:rPr lang="en-US" sz="2000" b="1" kern="0" dirty="0" err="1">
                <a:latin typeface="Courier New" pitchFamily="49" charset="0"/>
              </a:rPr>
              <a:t>arr,mid,hi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 bwMode="auto">
          <a:xfrm>
            <a:off x="2402645" y="3749721"/>
            <a:ext cx="3008671" cy="637086"/>
          </a:xfrm>
          <a:prstGeom prst="ellipse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286000" y="4724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i="1" kern="0" dirty="0"/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38200" y="4800600"/>
            <a:ext cx="952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/>
              <a:t>If you have as many “friends of friends” as needed, the recurrence is now</a:t>
            </a:r>
            <a:br>
              <a:rPr lang="en-US" sz="2000" kern="0" dirty="0"/>
            </a:br>
            <a:r>
              <a:rPr lang="en-US" sz="2000" i="1" kern="0" dirty="0"/>
              <a:t>T(n)</a:t>
            </a:r>
            <a:r>
              <a:rPr lang="en-US" sz="2000" kern="0" dirty="0"/>
              <a:t> = </a:t>
            </a:r>
            <a:r>
              <a:rPr lang="en-US" sz="2000" i="1" kern="0" dirty="0"/>
              <a:t>O(</a:t>
            </a:r>
            <a:r>
              <a:rPr lang="en-US" sz="2000" kern="0" dirty="0"/>
              <a:t>1</a:t>
            </a:r>
            <a:r>
              <a:rPr lang="en-US" sz="2000" i="1" kern="0" dirty="0"/>
              <a:t>)</a:t>
            </a:r>
            <a:r>
              <a:rPr lang="en-US" sz="2000" kern="0" dirty="0"/>
              <a:t> + </a:t>
            </a:r>
            <a:r>
              <a:rPr lang="en-US" sz="2000" kern="0" dirty="0">
                <a:solidFill>
                  <a:srgbClr val="FF0000"/>
                </a:solidFill>
              </a:rPr>
              <a:t>1</a:t>
            </a:r>
            <a:r>
              <a:rPr lang="en-US" sz="2000" i="1" kern="0" dirty="0"/>
              <a:t>T(n/</a:t>
            </a:r>
            <a:r>
              <a:rPr lang="en-US" sz="2000" kern="0" dirty="0"/>
              <a:t>2</a:t>
            </a:r>
            <a:r>
              <a:rPr lang="en-US" sz="2000" i="1" kern="0" dirty="0"/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i="1" kern="0" dirty="0"/>
              <a:t>O</a:t>
            </a:r>
            <a:r>
              <a:rPr lang="en-US" sz="2000" kern="0" dirty="0"/>
              <a:t>(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kern="0" dirty="0"/>
              <a:t> </a:t>
            </a:r>
            <a:r>
              <a:rPr lang="en-US" sz="2000" i="1" kern="0" dirty="0"/>
              <a:t>n</a:t>
            </a:r>
            <a:r>
              <a:rPr lang="en-US" sz="2000" kern="0" dirty="0"/>
              <a:t>)  : same recurrence as for 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find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7/01/2022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8"/>
            </p:custDataLst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F2632B-F087-A044-BF09-E8B4ADDA8B4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709189" y="3749721"/>
            <a:ext cx="3008671" cy="637087"/>
          </a:xfrm>
          <a:prstGeom prst="ellipse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4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Really common recurrences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421296"/>
            <a:ext cx="11062855" cy="47556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Should know how to solve recurrences but also recognize some really common ones:</a:t>
            </a:r>
          </a:p>
          <a:p>
            <a:pPr>
              <a:buNone/>
            </a:pPr>
            <a:endParaRPr lang="en-US" sz="600" dirty="0"/>
          </a:p>
          <a:p>
            <a:pPr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/2) 	logarithmic 	</a:t>
            </a:r>
            <a:r>
              <a:rPr lang="en-US" i="1" dirty="0"/>
              <a:t>O</a:t>
            </a:r>
            <a:r>
              <a:rPr lang="en-US" dirty="0"/>
              <a:t>(log n)	binary search</a:t>
            </a:r>
          </a:p>
          <a:p>
            <a:pPr>
              <a:buNone/>
            </a:pPr>
            <a:r>
              <a:rPr lang="en-US" i="1" dirty="0"/>
              <a:t>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+ 2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/2) 	linear		</a:t>
            </a:r>
            <a:r>
              <a:rPr lang="en-US" i="1" dirty="0"/>
              <a:t>O</a:t>
            </a:r>
            <a:r>
              <a:rPr lang="en-US" dirty="0"/>
              <a:t>(n)		recursive “binary” sum</a:t>
            </a:r>
          </a:p>
          <a:p>
            <a:pPr>
              <a:buNone/>
            </a:pPr>
            <a:endParaRPr lang="en-US" sz="700" dirty="0"/>
          </a:p>
          <a:p>
            <a:pPr>
              <a:buNone/>
            </a:pPr>
            <a:r>
              <a:rPr lang="en-US" i="1" dirty="0"/>
              <a:t>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	linear		</a:t>
            </a:r>
            <a:r>
              <a:rPr lang="en-US" i="1" dirty="0"/>
              <a:t>O</a:t>
            </a:r>
            <a:r>
              <a:rPr lang="en-US" dirty="0"/>
              <a:t>(n)		recursive sum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 	quadratic 	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i="1" dirty="0"/>
              <a:t>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+ 2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 	exponential	</a:t>
            </a:r>
            <a:r>
              <a:rPr lang="en-US" i="1" dirty="0"/>
              <a:t>O</a:t>
            </a:r>
            <a:r>
              <a:rPr lang="en-US" dirty="0"/>
              <a:t>(2</a:t>
            </a:r>
            <a:r>
              <a:rPr lang="en-US" baseline="30000" dirty="0"/>
              <a:t>n</a:t>
            </a:r>
            <a:r>
              <a:rPr lang="en-US" dirty="0"/>
              <a:t>)</a:t>
            </a:r>
          </a:p>
          <a:p>
            <a:pPr>
              <a:buNone/>
            </a:pPr>
            <a:endParaRPr lang="en-US" sz="700" dirty="0"/>
          </a:p>
          <a:p>
            <a:pPr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+ </a:t>
            </a:r>
            <a:r>
              <a:rPr lang="en-US" i="1" dirty="0"/>
              <a:t>T(n/2)</a:t>
            </a:r>
            <a:r>
              <a:rPr lang="en-US" dirty="0"/>
              <a:t> 	linear		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pPr>
              <a:buNone/>
            </a:pPr>
            <a:r>
              <a:rPr lang="en-US" i="1" dirty="0"/>
              <a:t>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+ 2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/2) 	loglinear	</a:t>
            </a:r>
            <a:r>
              <a:rPr lang="en-US" i="1" dirty="0"/>
              <a:t>O</a:t>
            </a:r>
            <a:r>
              <a:rPr lang="en-US" dirty="0"/>
              <a:t>(n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n)	merge sort</a:t>
            </a:r>
          </a:p>
          <a:p>
            <a:pPr>
              <a:buNone/>
            </a:pPr>
            <a:endParaRPr lang="en-US" sz="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7/01/2022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7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More: Solving Recurrences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52810" y="3015042"/>
            <a:ext cx="8801027" cy="1413838"/>
            <a:chOff x="252810" y="3015042"/>
            <a:chExt cx="8801027" cy="14138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AEE1886-EFC5-42C8-B6FF-CDD6ED262E47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684050" y="3015042"/>
              <a:ext cx="963262" cy="773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131DB6-C2B8-44F9-B56F-DFBE316A09FA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>
              <a:off x="2500460" y="3018135"/>
              <a:ext cx="159052" cy="7606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EB30F6-C6F7-4AF4-B01E-653073D8875A}"/>
                </a:ext>
              </a:extLst>
            </p:cNvPr>
            <p:cNvCxnSpPr>
              <a:cxnSpLocks/>
              <a:stCxn id="14" idx="2"/>
              <a:endCxn id="112" idx="0"/>
            </p:cNvCxnSpPr>
            <p:nvPr/>
          </p:nvCxnSpPr>
          <p:spPr>
            <a:xfrm flipH="1">
              <a:off x="1676867" y="3015042"/>
              <a:ext cx="401685" cy="773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1C6C327-AB17-4A39-9475-4D275479F19F}"/>
                    </a:ext>
                  </a:extLst>
                </p:cNvPr>
                <p:cNvSpPr txBox="1"/>
                <p:nvPr/>
              </p:nvSpPr>
              <p:spPr>
                <a:xfrm>
                  <a:off x="252810" y="3788436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1C6C327-AB17-4A39-9475-4D275479F1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10" y="3788436"/>
                  <a:ext cx="862479" cy="6368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8B2EF6C-665F-407A-AAE4-2745CC399F06}"/>
                    </a:ext>
                  </a:extLst>
                </p:cNvPr>
                <p:cNvSpPr txBox="1"/>
                <p:nvPr/>
              </p:nvSpPr>
              <p:spPr>
                <a:xfrm>
                  <a:off x="1245627" y="3788436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8B2EF6C-665F-407A-AAE4-2745CC399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5627" y="3788436"/>
                  <a:ext cx="862479" cy="6368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A396D62-D728-4CB8-AC79-A615D8F37B96}"/>
                    </a:ext>
                  </a:extLst>
                </p:cNvPr>
                <p:cNvSpPr txBox="1"/>
                <p:nvPr/>
              </p:nvSpPr>
              <p:spPr>
                <a:xfrm>
                  <a:off x="2228272" y="3778815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A396D62-D728-4CB8-AC79-A615D8F37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272" y="3778815"/>
                  <a:ext cx="862479" cy="6368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CEF9C01-D822-4195-A247-A1F8DD955417}"/>
                    </a:ext>
                  </a:extLst>
                </p:cNvPr>
                <p:cNvSpPr txBox="1"/>
                <p:nvPr/>
              </p:nvSpPr>
              <p:spPr>
                <a:xfrm>
                  <a:off x="3217972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CEF9C01-D822-4195-A247-A1F8DD955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972" y="3782418"/>
                  <a:ext cx="862479" cy="6368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43D4320-EED5-496D-9C09-8B6A0908564E}"/>
                    </a:ext>
                  </a:extLst>
                </p:cNvPr>
                <p:cNvSpPr txBox="1"/>
                <p:nvPr/>
              </p:nvSpPr>
              <p:spPr>
                <a:xfrm>
                  <a:off x="4210789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43D4320-EED5-496D-9C09-8B6A09085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789" y="3782418"/>
                  <a:ext cx="862479" cy="6368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1FC3F1B-12F5-4997-BB57-D61CB055B557}"/>
                    </a:ext>
                  </a:extLst>
                </p:cNvPr>
                <p:cNvSpPr txBox="1"/>
                <p:nvPr/>
              </p:nvSpPr>
              <p:spPr>
                <a:xfrm>
                  <a:off x="5193434" y="3772797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1FC3F1B-12F5-4997-BB57-D61CB055B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434" y="3772797"/>
                  <a:ext cx="862479" cy="6368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9F8AB2D-D44E-408C-9553-4E4F574E4BFE}"/>
                    </a:ext>
                  </a:extLst>
                </p:cNvPr>
                <p:cNvSpPr txBox="1"/>
                <p:nvPr/>
              </p:nvSpPr>
              <p:spPr>
                <a:xfrm>
                  <a:off x="6215896" y="379203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9F8AB2D-D44E-408C-9553-4E4F574E4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896" y="3792039"/>
                  <a:ext cx="862479" cy="6368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40CC847-EA43-4B27-90F5-9BC5E8AF48B0}"/>
                    </a:ext>
                  </a:extLst>
                </p:cNvPr>
                <p:cNvSpPr txBox="1"/>
                <p:nvPr/>
              </p:nvSpPr>
              <p:spPr>
                <a:xfrm>
                  <a:off x="7208713" y="379203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40CC847-EA43-4B27-90F5-9BC5E8AF4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713" y="3792039"/>
                  <a:ext cx="862479" cy="63684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C5DF436-A849-4AB3-9916-49FC570FEC4F}"/>
                    </a:ext>
                  </a:extLst>
                </p:cNvPr>
                <p:cNvSpPr txBox="1"/>
                <p:nvPr/>
              </p:nvSpPr>
              <p:spPr>
                <a:xfrm>
                  <a:off x="8191358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C5DF436-A849-4AB3-9916-49FC570FE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358" y="3782418"/>
                  <a:ext cx="862479" cy="6368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0A8150-17EF-48B3-A837-B578C31401C6}"/>
                </a:ext>
              </a:extLst>
            </p:cNvPr>
            <p:cNvCxnSpPr>
              <a:cxnSpLocks/>
              <a:endCxn id="114" idx="0"/>
            </p:cNvCxnSpPr>
            <p:nvPr/>
          </p:nvCxnSpPr>
          <p:spPr>
            <a:xfrm flipH="1">
              <a:off x="3649212" y="3102825"/>
              <a:ext cx="597238" cy="679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77814A0-DD56-44F0-9DEA-FE0E331C85C8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5087968" y="3109665"/>
              <a:ext cx="536706" cy="663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C9A8FDB-7283-4962-9A7E-07732A27502E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4642029" y="3106572"/>
              <a:ext cx="24032" cy="6758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36D4235-E4B5-4849-B1F2-C6D089A4B9BC}"/>
                </a:ext>
              </a:extLst>
            </p:cNvPr>
            <p:cNvCxnSpPr>
              <a:cxnSpLocks/>
              <a:endCxn id="117" idx="0"/>
            </p:cNvCxnSpPr>
            <p:nvPr/>
          </p:nvCxnSpPr>
          <p:spPr>
            <a:xfrm flipH="1">
              <a:off x="6647136" y="3099732"/>
              <a:ext cx="530298" cy="692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7BB600F-C832-4B98-B14C-529B0D084016}"/>
                </a:ext>
              </a:extLst>
            </p:cNvPr>
            <p:cNvCxnSpPr>
              <a:cxnSpLocks/>
              <a:endCxn id="119" idx="0"/>
            </p:cNvCxnSpPr>
            <p:nvPr/>
          </p:nvCxnSpPr>
          <p:spPr>
            <a:xfrm>
              <a:off x="8030582" y="3102825"/>
              <a:ext cx="592016" cy="679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5DE7295-6A71-47EB-98E5-32EC6982CA04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>
              <a:off x="7608675" y="3099732"/>
              <a:ext cx="31278" cy="692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5714" y="4432062"/>
            <a:ext cx="9119942" cy="1334824"/>
            <a:chOff x="115714" y="4432062"/>
            <a:chExt cx="9119942" cy="133482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F2FE4A8-95AE-4681-BFC1-64AA0538D04F}"/>
                </a:ext>
              </a:extLst>
            </p:cNvPr>
            <p:cNvGrpSpPr/>
            <p:nvPr/>
          </p:nvGrpSpPr>
          <p:grpSpPr>
            <a:xfrm>
              <a:off x="129283" y="4439775"/>
              <a:ext cx="346570" cy="850645"/>
              <a:chOff x="294909" y="5415416"/>
              <a:chExt cx="346570" cy="850645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240963F-E14E-427F-9EA7-D982E661B7A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581B674-5413-4439-B201-F0919853E828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0ADF614-F40B-4CE3-8AE7-91B799D5263D}"/>
                </a:ext>
              </a:extLst>
            </p:cNvPr>
            <p:cNvGrpSpPr/>
            <p:nvPr/>
          </p:nvGrpSpPr>
          <p:grpSpPr>
            <a:xfrm>
              <a:off x="810578" y="4446951"/>
              <a:ext cx="346570" cy="850645"/>
              <a:chOff x="736287" y="5414540"/>
              <a:chExt cx="346570" cy="85064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9D44CD2-E97E-4390-B299-A351B32843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171566-0FE4-43A2-8775-FFBC76412020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C3B36A8-08BD-41E5-867B-227E2FD66A85}"/>
                </a:ext>
              </a:extLst>
            </p:cNvPr>
            <p:cNvGrpSpPr/>
            <p:nvPr/>
          </p:nvGrpSpPr>
          <p:grpSpPr>
            <a:xfrm>
              <a:off x="477041" y="4446951"/>
              <a:ext cx="346570" cy="913298"/>
              <a:chOff x="661303" y="5414540"/>
              <a:chExt cx="346570" cy="913298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8708345-CF0F-4BA0-B336-8AD73258A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4D85F9C-A29D-48D7-A391-4878EFA03888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D24D8277-72C0-4D16-93B6-3CC792BA5AD9}"/>
                </a:ext>
              </a:extLst>
            </p:cNvPr>
            <p:cNvGrpSpPr/>
            <p:nvPr/>
          </p:nvGrpSpPr>
          <p:grpSpPr>
            <a:xfrm>
              <a:off x="1115289" y="4439775"/>
              <a:ext cx="346570" cy="850645"/>
              <a:chOff x="294909" y="5415416"/>
              <a:chExt cx="346570" cy="850645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AECBB21-132E-4575-9837-4DD95C8FD63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BFF792-AAD4-4C53-A038-A4AFF216165B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BB4A9D1-804B-4023-8FA8-D0C95C86F3AE}"/>
                </a:ext>
              </a:extLst>
            </p:cNvPr>
            <p:cNvGrpSpPr/>
            <p:nvPr/>
          </p:nvGrpSpPr>
          <p:grpSpPr>
            <a:xfrm>
              <a:off x="1796584" y="4446951"/>
              <a:ext cx="346570" cy="850645"/>
              <a:chOff x="736287" y="5414540"/>
              <a:chExt cx="346570" cy="850645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96DD801-D3FB-4C05-8A2C-470EAA4FC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9F9D48A-1C62-4555-87BC-C31506A1EFC3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B895CCA-918E-411D-AEFA-0377A300A49E}"/>
                </a:ext>
              </a:extLst>
            </p:cNvPr>
            <p:cNvGrpSpPr/>
            <p:nvPr/>
          </p:nvGrpSpPr>
          <p:grpSpPr>
            <a:xfrm>
              <a:off x="1463047" y="4446951"/>
              <a:ext cx="346570" cy="913298"/>
              <a:chOff x="661303" y="5414540"/>
              <a:chExt cx="346570" cy="913298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D0EF47A-31A0-41CC-9202-758D31CA8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D3BBB377-4DF8-47A0-9231-A1CA750C3F68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067B048-7DA8-4B8B-AD15-E476BADE1E0F}"/>
                </a:ext>
              </a:extLst>
            </p:cNvPr>
            <p:cNvGrpSpPr/>
            <p:nvPr/>
          </p:nvGrpSpPr>
          <p:grpSpPr>
            <a:xfrm>
              <a:off x="2117644" y="4439775"/>
              <a:ext cx="346570" cy="850645"/>
              <a:chOff x="294909" y="5415416"/>
              <a:chExt cx="346570" cy="850645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EC9C63E-FD6F-498E-8F19-EBED4C89A5DC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C15F465-7BF8-46BC-BDE9-5299E25457F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2FDE5EB-3879-4A81-AC3F-157C1C5F79B2}"/>
                </a:ext>
              </a:extLst>
            </p:cNvPr>
            <p:cNvGrpSpPr/>
            <p:nvPr/>
          </p:nvGrpSpPr>
          <p:grpSpPr>
            <a:xfrm>
              <a:off x="2798939" y="4446951"/>
              <a:ext cx="346570" cy="850645"/>
              <a:chOff x="736287" y="5414540"/>
              <a:chExt cx="346570" cy="850645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69514C3-F0F6-49CA-B147-E4B023E58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CCAF53E-5CA1-4126-A6C9-2EF137BECC33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09F5DDF-6CAE-4305-82EB-C33F5C9C139D}"/>
                </a:ext>
              </a:extLst>
            </p:cNvPr>
            <p:cNvGrpSpPr/>
            <p:nvPr/>
          </p:nvGrpSpPr>
          <p:grpSpPr>
            <a:xfrm>
              <a:off x="2465402" y="4446951"/>
              <a:ext cx="346570" cy="913298"/>
              <a:chOff x="661303" y="5414540"/>
              <a:chExt cx="346570" cy="91329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0BA8ECC4-778C-4213-B36F-15E578958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2DB87C3-59AF-46B2-86F5-79F527C790F2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027AD27-3D73-4674-80EC-8A0B986E3EBD}"/>
                </a:ext>
              </a:extLst>
            </p:cNvPr>
            <p:cNvGrpSpPr/>
            <p:nvPr/>
          </p:nvGrpSpPr>
          <p:grpSpPr>
            <a:xfrm>
              <a:off x="3127683" y="4439775"/>
              <a:ext cx="346570" cy="850645"/>
              <a:chOff x="294909" y="5415416"/>
              <a:chExt cx="346570" cy="850645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78ADADF-0525-4572-9D09-55C8D17DFE7F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CC8111B-B7E7-4045-BC0B-15486DA7A86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FBCB411-9996-43E9-8665-6A97DA2C8A0E}"/>
                </a:ext>
              </a:extLst>
            </p:cNvPr>
            <p:cNvGrpSpPr/>
            <p:nvPr/>
          </p:nvGrpSpPr>
          <p:grpSpPr>
            <a:xfrm>
              <a:off x="3808978" y="4446951"/>
              <a:ext cx="346570" cy="850645"/>
              <a:chOff x="736287" y="5414540"/>
              <a:chExt cx="346570" cy="850645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43A0D0D-3B88-43FA-9EBB-B973040DA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E44BC91-1AFB-4228-909E-3A7E8505AEDB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BE18FF43-0DEF-4A01-8044-C78533E13CD5}"/>
                </a:ext>
              </a:extLst>
            </p:cNvPr>
            <p:cNvGrpSpPr/>
            <p:nvPr/>
          </p:nvGrpSpPr>
          <p:grpSpPr>
            <a:xfrm>
              <a:off x="3475441" y="4446951"/>
              <a:ext cx="346570" cy="913298"/>
              <a:chOff x="661303" y="5414540"/>
              <a:chExt cx="346570" cy="913298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1E3C5B3-C9B4-49A0-A9E7-FF20A2AB9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1B36664-FEA6-472D-B701-50510AC6C516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CE9E2E7-3274-4AC0-A39F-60F61AF389D1}"/>
                </a:ext>
              </a:extLst>
            </p:cNvPr>
            <p:cNvGrpSpPr/>
            <p:nvPr/>
          </p:nvGrpSpPr>
          <p:grpSpPr>
            <a:xfrm>
              <a:off x="4135238" y="4432599"/>
              <a:ext cx="346570" cy="850645"/>
              <a:chOff x="294909" y="5415416"/>
              <a:chExt cx="346570" cy="850645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DF6158C-C6A3-49D5-91DA-19B83D165FF3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F08A337-9A94-4E17-AAE0-003B994CDF9A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A2AF705B-DCF8-453F-87F0-7EEA978040BA}"/>
                </a:ext>
              </a:extLst>
            </p:cNvPr>
            <p:cNvGrpSpPr/>
            <p:nvPr/>
          </p:nvGrpSpPr>
          <p:grpSpPr>
            <a:xfrm>
              <a:off x="4816533" y="4439775"/>
              <a:ext cx="346570" cy="850645"/>
              <a:chOff x="736287" y="5414540"/>
              <a:chExt cx="346570" cy="850645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0457507-43B2-4D0F-B942-C75734493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53D60EAA-34E0-4FF0-9F2B-6CF0BBD0EA5D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B8AC99EE-0837-46B8-9EE9-7D8DA20E9C88}"/>
                </a:ext>
              </a:extLst>
            </p:cNvPr>
            <p:cNvGrpSpPr/>
            <p:nvPr/>
          </p:nvGrpSpPr>
          <p:grpSpPr>
            <a:xfrm>
              <a:off x="4482996" y="4439775"/>
              <a:ext cx="346570" cy="913298"/>
              <a:chOff x="661303" y="5414540"/>
              <a:chExt cx="346570" cy="913298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D524543-65C6-4B2F-82E9-B510305EE8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8EBB6813-5CE1-4A15-BBC7-25F5AC7086C7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8F1B657D-1154-464B-9AE7-EDF549BAB811}"/>
                </a:ext>
              </a:extLst>
            </p:cNvPr>
            <p:cNvGrpSpPr/>
            <p:nvPr/>
          </p:nvGrpSpPr>
          <p:grpSpPr>
            <a:xfrm>
              <a:off x="5149446" y="4444761"/>
              <a:ext cx="346570" cy="850645"/>
              <a:chOff x="294909" y="5415416"/>
              <a:chExt cx="346570" cy="85064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5F04480A-84FD-4E67-BF88-736E3192C1B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F8CBA324-AAB9-4D67-B57F-CC2C225BAD5F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4562C0C-D86C-4119-80B4-DF1E8CBEC2E8}"/>
                </a:ext>
              </a:extLst>
            </p:cNvPr>
            <p:cNvGrpSpPr/>
            <p:nvPr/>
          </p:nvGrpSpPr>
          <p:grpSpPr>
            <a:xfrm>
              <a:off x="5830741" y="4451937"/>
              <a:ext cx="346570" cy="850645"/>
              <a:chOff x="736287" y="5414540"/>
              <a:chExt cx="346570" cy="850645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5B4B6B9-04DF-4DCF-B9F0-7AE788533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7C21440B-CF55-43DB-A24C-AECB08741D7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9CB6CB0-2827-4E06-9BE6-0820FC081F00}"/>
                </a:ext>
              </a:extLst>
            </p:cNvPr>
            <p:cNvGrpSpPr/>
            <p:nvPr/>
          </p:nvGrpSpPr>
          <p:grpSpPr>
            <a:xfrm>
              <a:off x="5497204" y="4451937"/>
              <a:ext cx="346570" cy="913298"/>
              <a:chOff x="661303" y="5414540"/>
              <a:chExt cx="346570" cy="913298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CFF6AA1-FF46-41B5-B207-70386076D6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8EE00F3-7893-4433-A3BF-DF53CA6E80BE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3290611-4DEA-4CEB-8D45-25322327CB6C}"/>
                </a:ext>
              </a:extLst>
            </p:cNvPr>
            <p:cNvGrpSpPr/>
            <p:nvPr/>
          </p:nvGrpSpPr>
          <p:grpSpPr>
            <a:xfrm>
              <a:off x="6144484" y="4439775"/>
              <a:ext cx="346570" cy="850645"/>
              <a:chOff x="294909" y="5415416"/>
              <a:chExt cx="346570" cy="850645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2687AFDF-574A-4020-ACDA-ADC134589736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58433E11-0E98-4B93-AA98-5C60CED8B246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98479209-D988-4647-A0FC-FA8788AFAD53}"/>
                </a:ext>
              </a:extLst>
            </p:cNvPr>
            <p:cNvGrpSpPr/>
            <p:nvPr/>
          </p:nvGrpSpPr>
          <p:grpSpPr>
            <a:xfrm>
              <a:off x="6825779" y="4446951"/>
              <a:ext cx="346570" cy="850645"/>
              <a:chOff x="736287" y="5414540"/>
              <a:chExt cx="346570" cy="850645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8A147E8-E403-478E-9988-F0E3B77EC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F9BB4544-5FDD-48FC-9213-EBC89C28AB0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FE0B5383-C29A-4BA0-8C01-704F7659A853}"/>
                </a:ext>
              </a:extLst>
            </p:cNvPr>
            <p:cNvGrpSpPr/>
            <p:nvPr/>
          </p:nvGrpSpPr>
          <p:grpSpPr>
            <a:xfrm>
              <a:off x="6492242" y="4446951"/>
              <a:ext cx="346570" cy="913298"/>
              <a:chOff x="661303" y="5414540"/>
              <a:chExt cx="346570" cy="913298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8E7B947-2486-4BA3-B407-926894F00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D16F6046-131B-47B9-A7E0-1445DC55CF1D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FA42F93B-6F16-4BF5-A3E5-03715DC7928B}"/>
                </a:ext>
              </a:extLst>
            </p:cNvPr>
            <p:cNvGrpSpPr/>
            <p:nvPr/>
          </p:nvGrpSpPr>
          <p:grpSpPr>
            <a:xfrm>
              <a:off x="7165747" y="4439238"/>
              <a:ext cx="346570" cy="850645"/>
              <a:chOff x="294909" y="5415416"/>
              <a:chExt cx="346570" cy="850645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AAD16AF6-D0CB-4B1B-B67D-AF219A52D3B5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5D9BA1C-06D9-4053-BBB1-6380E820D98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0B71BAB-4A0C-44DF-B6E3-4CEF9985C42D}"/>
                </a:ext>
              </a:extLst>
            </p:cNvPr>
            <p:cNvGrpSpPr/>
            <p:nvPr/>
          </p:nvGrpSpPr>
          <p:grpSpPr>
            <a:xfrm>
              <a:off x="7847042" y="4446414"/>
              <a:ext cx="346570" cy="850645"/>
              <a:chOff x="736287" y="5414540"/>
              <a:chExt cx="346570" cy="850645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96FE2A3-97AE-4629-9662-2EB09D985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DF0DFB51-DF56-4DD9-8EEA-3101DE347A85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38B26A78-17D2-4459-B5C6-18FF2FE84792}"/>
                </a:ext>
              </a:extLst>
            </p:cNvPr>
            <p:cNvGrpSpPr/>
            <p:nvPr/>
          </p:nvGrpSpPr>
          <p:grpSpPr>
            <a:xfrm>
              <a:off x="7513505" y="4446414"/>
              <a:ext cx="346570" cy="913298"/>
              <a:chOff x="661303" y="5414540"/>
              <a:chExt cx="346570" cy="913298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6483D88C-C91F-4B5E-BA21-E33A98DAD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8B2F0DC1-3EB3-4D8C-8908-7E0A12735F2E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A539E6FF-E93F-45E8-8AB3-DACE1FA24BEE}"/>
                </a:ext>
              </a:extLst>
            </p:cNvPr>
            <p:cNvGrpSpPr/>
            <p:nvPr/>
          </p:nvGrpSpPr>
          <p:grpSpPr>
            <a:xfrm>
              <a:off x="8124780" y="4432062"/>
              <a:ext cx="346570" cy="850645"/>
              <a:chOff x="294909" y="5415416"/>
              <a:chExt cx="346570" cy="850645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7B96A91-FDE3-4DCB-9284-BBE87F4CCC1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6C9BB41-EFCB-4918-B193-CA0F1333153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5334704B-533E-4153-94F7-C17019D53B4B}"/>
                </a:ext>
              </a:extLst>
            </p:cNvPr>
            <p:cNvGrpSpPr/>
            <p:nvPr/>
          </p:nvGrpSpPr>
          <p:grpSpPr>
            <a:xfrm>
              <a:off x="8806075" y="4439238"/>
              <a:ext cx="346570" cy="850645"/>
              <a:chOff x="736287" y="5414540"/>
              <a:chExt cx="346570" cy="850645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9233D240-E847-41A1-AF65-98FE62FDE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77E1F025-E166-45AA-9F51-261A12FC2AF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65B0FC67-D213-46CD-923C-A52F53908282}"/>
                </a:ext>
              </a:extLst>
            </p:cNvPr>
            <p:cNvGrpSpPr/>
            <p:nvPr/>
          </p:nvGrpSpPr>
          <p:grpSpPr>
            <a:xfrm>
              <a:off x="8472538" y="4439238"/>
              <a:ext cx="346570" cy="913298"/>
              <a:chOff x="661303" y="5414540"/>
              <a:chExt cx="346570" cy="913298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F3998349-FD69-4DB7-A378-2DDA98607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917BAC06-072E-482C-BE61-2DCAF3022525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94D0130-516A-48C6-BAF5-789EA6A6B046}"/>
                </a:ext>
              </a:extLst>
            </p:cNvPr>
            <p:cNvGrpSpPr/>
            <p:nvPr/>
          </p:nvGrpSpPr>
          <p:grpSpPr>
            <a:xfrm>
              <a:off x="115714" y="5397554"/>
              <a:ext cx="972950" cy="369332"/>
              <a:chOff x="122254" y="5363769"/>
              <a:chExt cx="972950" cy="369332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B2D73612-F7EC-49FD-93E3-3B9F06B73113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CE62510B-425C-488D-A527-683DB23027A2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50B4DB10-DC81-4037-92E3-BCAFD1E99C9E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73764217-8D23-462D-8910-9FCC4D0DEFCC}"/>
                </a:ext>
              </a:extLst>
            </p:cNvPr>
            <p:cNvGrpSpPr/>
            <p:nvPr/>
          </p:nvGrpSpPr>
          <p:grpSpPr>
            <a:xfrm>
              <a:off x="1151023" y="5397554"/>
              <a:ext cx="972950" cy="369332"/>
              <a:chOff x="122254" y="5363769"/>
              <a:chExt cx="972950" cy="369332"/>
            </a:xfrm>
          </p:grpSpPr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3BE1BEBA-E3FD-49D1-B3AE-303F59EB04AA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EEFD9665-5889-444D-851D-9FC002894C94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D061D890-6E8D-47FD-9E0A-2CB5ED440928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9540C958-1D3E-4FD4-9F0D-2FB12B713D7E}"/>
                </a:ext>
              </a:extLst>
            </p:cNvPr>
            <p:cNvGrpSpPr/>
            <p:nvPr/>
          </p:nvGrpSpPr>
          <p:grpSpPr>
            <a:xfrm>
              <a:off x="2192131" y="5397554"/>
              <a:ext cx="972950" cy="369332"/>
              <a:chOff x="122254" y="5363769"/>
              <a:chExt cx="972950" cy="369332"/>
            </a:xfrm>
          </p:grpSpPr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5542E9E1-732C-409E-A170-56FFDC512B82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FD1CD2CA-7DA4-464D-BD61-4FD627C0696C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F1E9A07E-F26B-4A52-9E0D-F3EBAFF82712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35086DFC-C7D6-4B9D-B9EA-B7C31F7E1395}"/>
                </a:ext>
              </a:extLst>
            </p:cNvPr>
            <p:cNvGrpSpPr/>
            <p:nvPr/>
          </p:nvGrpSpPr>
          <p:grpSpPr>
            <a:xfrm>
              <a:off x="3191106" y="5397554"/>
              <a:ext cx="972950" cy="369332"/>
              <a:chOff x="122254" y="5363769"/>
              <a:chExt cx="972950" cy="369332"/>
            </a:xfrm>
          </p:grpSpPr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D46E78FD-63F7-42FF-A9D6-632FF5F11D64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63D99AFD-88EE-4067-B3BC-B54750E03E12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08147E52-3EF6-49DE-83D2-A713BAAAD6C2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20F14DCC-1D1C-4A95-85DF-4302D71FB7D8}"/>
                </a:ext>
              </a:extLst>
            </p:cNvPr>
            <p:cNvGrpSpPr/>
            <p:nvPr/>
          </p:nvGrpSpPr>
          <p:grpSpPr>
            <a:xfrm>
              <a:off x="4208196" y="5397554"/>
              <a:ext cx="972950" cy="369332"/>
              <a:chOff x="122254" y="5363769"/>
              <a:chExt cx="972950" cy="369332"/>
            </a:xfrm>
          </p:grpSpPr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9B111153-9558-4CDA-A929-AAB7DDEAC0EC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E4A082B3-DE6E-45DB-9E8A-C544DCCEAF5B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25B4D2E-CC11-47DA-9F4B-5E8A9D3157A3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1CB7A2F7-F546-49CC-AA47-C19FB514792A}"/>
                </a:ext>
              </a:extLst>
            </p:cNvPr>
            <p:cNvGrpSpPr/>
            <p:nvPr/>
          </p:nvGrpSpPr>
          <p:grpSpPr>
            <a:xfrm>
              <a:off x="5225286" y="5397554"/>
              <a:ext cx="972950" cy="369332"/>
              <a:chOff x="122254" y="5363769"/>
              <a:chExt cx="972950" cy="369332"/>
            </a:xfrm>
          </p:grpSpPr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A61A7657-0E41-47B4-A34C-1CFBA5C41197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A892B2FD-CDC0-458A-9D41-494BC1BF7159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78DF953E-0FF4-4780-961A-6B1EE884A2F9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C46F083-FCFD-4E27-B3A3-0E2D078ED51C}"/>
                </a:ext>
              </a:extLst>
            </p:cNvPr>
            <p:cNvGrpSpPr/>
            <p:nvPr/>
          </p:nvGrpSpPr>
          <p:grpSpPr>
            <a:xfrm>
              <a:off x="6228526" y="5397554"/>
              <a:ext cx="972950" cy="369332"/>
              <a:chOff x="122254" y="5363769"/>
              <a:chExt cx="972950" cy="369332"/>
            </a:xfrm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15270D3-C542-4A22-ABBE-0EF72C0BBD2A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768C35E8-78BC-477C-B9A1-9B4C92B776AB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7D963497-27C3-48A4-9144-BECD66F71408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3BE82E27-D92E-4EA3-9C8E-5716B5559305}"/>
                </a:ext>
              </a:extLst>
            </p:cNvPr>
            <p:cNvGrpSpPr/>
            <p:nvPr/>
          </p:nvGrpSpPr>
          <p:grpSpPr>
            <a:xfrm>
              <a:off x="7242200" y="5397554"/>
              <a:ext cx="972950" cy="369332"/>
              <a:chOff x="122254" y="5363769"/>
              <a:chExt cx="972950" cy="369332"/>
            </a:xfrm>
          </p:grpSpPr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7ACB731A-489E-4AE7-98AE-571EC5C54EFB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303BDDBB-EEA8-445A-9783-E81FD3500E13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D1384A6F-C7EC-4301-82D6-270593A6124B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9EFDC0D8-66F5-44FD-B924-CC9F975F1489}"/>
                </a:ext>
              </a:extLst>
            </p:cNvPr>
            <p:cNvGrpSpPr/>
            <p:nvPr/>
          </p:nvGrpSpPr>
          <p:grpSpPr>
            <a:xfrm>
              <a:off x="8262706" y="5397554"/>
              <a:ext cx="972950" cy="369332"/>
              <a:chOff x="122254" y="5363769"/>
              <a:chExt cx="972950" cy="369332"/>
            </a:xfrm>
          </p:grpSpPr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426F7980-29F6-4654-8121-FBDC2E349BAB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8FDF9942-292F-455F-BA9B-0C172238E16D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BCAC5AFA-C951-4BAA-A9C0-BCB64807DA2F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307030" y="1880739"/>
                <a:ext cx="2766455" cy="3693319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What is input size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Work done at recursive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Last level of tree?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Work done at base case?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What is sum over all levels?</a:t>
                </a:r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=""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030" y="1880739"/>
                <a:ext cx="2766455" cy="3693319"/>
              </a:xfrm>
              <a:prstGeom prst="rect">
                <a:avLst/>
              </a:prstGeom>
              <a:blipFill rotWithShape="0">
                <a:blip r:embed="rId29"/>
                <a:stretch>
                  <a:fillRect l="-2188" t="-658" b="-1645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240027" y="156635"/>
            <a:ext cx="4028081" cy="1257874"/>
            <a:chOff x="7240027" y="156635"/>
            <a:chExt cx="4028081" cy="12578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C2AFB2-2410-4B0C-8835-E92670C3E711}"/>
                </a:ext>
              </a:extLst>
            </p:cNvPr>
            <p:cNvGrpSpPr/>
            <p:nvPr/>
          </p:nvGrpSpPr>
          <p:grpSpPr>
            <a:xfrm>
              <a:off x="7240027" y="253194"/>
              <a:ext cx="4028081" cy="1049609"/>
              <a:chOff x="1607606" y="4199021"/>
              <a:chExt cx="4028081" cy="10496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/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3C33F-CB2E-40C2-97E7-4725DE60D6EE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D223C33F-CB2E-40C2-97E7-4725DE60D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97C5A9C4-997D-4551-8192-75CB53711951}"/>
                  </a:ext>
                </a:extLst>
              </p:cNvPr>
              <p:cNvSpPr/>
              <p:nvPr/>
            </p:nvSpPr>
            <p:spPr>
              <a:xfrm>
                <a:off x="2585024" y="4199021"/>
                <a:ext cx="609600" cy="104960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983DB3F-C0C4-43E3-ADB6-AB588F2E6EA7}"/>
                </a:ext>
              </a:extLst>
            </p:cNvPr>
            <p:cNvSpPr/>
            <p:nvPr/>
          </p:nvSpPr>
          <p:spPr>
            <a:xfrm>
              <a:off x="7284130" y="156635"/>
              <a:ext cx="3983978" cy="125787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16557" y="1692183"/>
            <a:ext cx="6442089" cy="1444945"/>
            <a:chOff x="1616557" y="1692183"/>
            <a:chExt cx="6442089" cy="1444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33507D-C15A-4141-A617-82761644920F}"/>
                    </a:ext>
                  </a:extLst>
                </p:cNvPr>
                <p:cNvSpPr txBox="1"/>
                <p:nvPr/>
              </p:nvSpPr>
              <p:spPr>
                <a:xfrm>
                  <a:off x="1647312" y="2378201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33507D-C15A-4141-A617-8276164492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312" y="2378201"/>
                  <a:ext cx="862479" cy="6368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B66F43F-CD96-4325-A4FE-7D3900683A10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2078552" y="1781029"/>
              <a:ext cx="2337016" cy="597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6A5E1D-D4F6-4EAF-A624-CF65F6ECBE8D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>
              <a:off x="5005747" y="1765615"/>
              <a:ext cx="2593596" cy="693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D9B4F5-16AC-4059-9395-7818F00F371F}"/>
                </a:ext>
              </a:extLst>
            </p:cNvPr>
            <p:cNvCxnSpPr>
              <a:cxnSpLocks/>
              <a:stCxn id="13" idx="2"/>
              <a:endCxn id="106" idx="0"/>
            </p:cNvCxnSpPr>
            <p:nvPr/>
          </p:nvCxnSpPr>
          <p:spPr>
            <a:xfrm flipH="1">
              <a:off x="4685505" y="1692183"/>
              <a:ext cx="3935" cy="7672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108BCC0-A48F-467A-ABA6-10D2422219B5}"/>
                    </a:ext>
                  </a:extLst>
                </p:cNvPr>
                <p:cNvSpPr txBox="1"/>
                <p:nvPr/>
              </p:nvSpPr>
              <p:spPr>
                <a:xfrm>
                  <a:off x="4254265" y="245940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108BCC0-A48F-467A-ABA6-10D242221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4265" y="2459409"/>
                  <a:ext cx="862479" cy="6368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377B4988-D26D-42CB-A0D3-94B7B8EDF6CC}"/>
                    </a:ext>
                  </a:extLst>
                </p:cNvPr>
                <p:cNvSpPr txBox="1"/>
                <p:nvPr/>
              </p:nvSpPr>
              <p:spPr>
                <a:xfrm>
                  <a:off x="7168103" y="245940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377B4988-D26D-42CB-A0D3-94B7B8EDF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103" y="2459409"/>
                  <a:ext cx="862479" cy="6368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C24B7F4A-1B78-4DA0-9FB6-53EE80820957}"/>
                </a:ext>
              </a:extLst>
            </p:cNvPr>
            <p:cNvSpPr/>
            <p:nvPr/>
          </p:nvSpPr>
          <p:spPr>
            <a:xfrm>
              <a:off x="7164394" y="2451020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72C984CA-FA05-4251-892F-4F4B1F24E873}"/>
                </a:ext>
              </a:extLst>
            </p:cNvPr>
            <p:cNvSpPr/>
            <p:nvPr/>
          </p:nvSpPr>
          <p:spPr>
            <a:xfrm>
              <a:off x="4237053" y="2443792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BFB2261C-04F4-4023-82B9-52A4BFAE8100}"/>
                </a:ext>
              </a:extLst>
            </p:cNvPr>
            <p:cNvSpPr/>
            <p:nvPr/>
          </p:nvSpPr>
          <p:spPr>
            <a:xfrm>
              <a:off x="1636332" y="2357707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1A0E66AA-C6C1-4CBF-A3AD-1D5C387746AA}"/>
                    </a:ext>
                  </a:extLst>
                </p:cNvPr>
                <p:cNvSpPr txBox="1"/>
                <p:nvPr/>
              </p:nvSpPr>
              <p:spPr>
                <a:xfrm>
                  <a:off x="1616557" y="2382829"/>
                  <a:ext cx="857350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A0E66AA-C6C1-4CBF-A3AD-1D5C38774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557" y="2382829"/>
                  <a:ext cx="857350" cy="619593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9F1EB2C7-B596-496D-8A02-5D5F6C92A20B}"/>
                    </a:ext>
                  </a:extLst>
                </p:cNvPr>
                <p:cNvSpPr txBox="1"/>
                <p:nvPr/>
              </p:nvSpPr>
              <p:spPr>
                <a:xfrm>
                  <a:off x="4231513" y="2454054"/>
                  <a:ext cx="857350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0" name="TextBox 32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9F1EB2C7-B596-496D-8A02-5D5F6C92A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513" y="2454054"/>
                  <a:ext cx="857350" cy="61959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AC756E53-2B5D-4642-B805-49EC16997F2F}"/>
                    </a:ext>
                  </a:extLst>
                </p:cNvPr>
                <p:cNvSpPr txBox="1"/>
                <p:nvPr/>
              </p:nvSpPr>
              <p:spPr>
                <a:xfrm>
                  <a:off x="7145093" y="2491251"/>
                  <a:ext cx="869469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3" name="TextBox 33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C756E53-2B5D-4642-B805-49EC16997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093" y="2491251"/>
                  <a:ext cx="869469" cy="61959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4411818" y="1411697"/>
                <a:ext cx="6046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18" y="1411697"/>
                <a:ext cx="604653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1AD64-2C66-C044-8172-6E9312EE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49185-93C3-D245-B633-BDF0C4E8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0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15738" y="1430282"/>
              <a:ext cx="4994216" cy="29377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aseline="0" dirty="0"/>
                            <a:t> 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159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  <a:tr h="1593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Base</a:t>
                          </a:r>
                          <a:r>
                            <a:rPr lang="en-US" sz="1400" baseline="0" dirty="0"/>
                            <a:t>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baseline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0" baseline="0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200596"/>
                  </p:ext>
                </p:extLst>
              </p:nvPr>
            </p:nvGraphicFramePr>
            <p:xfrm>
              <a:off x="6815738" y="1430282"/>
              <a:ext cx="4994216" cy="3138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164151" r="-100976" b="-7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164151" r="-976" b="-7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172840" r="-100976" b="-369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172840" r="-976" b="-369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74742703"/>
                      </a:ext>
                    </a:extLst>
                  </a:tr>
                  <a:tr h="6129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218812" r="-200976" b="-196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218812" r="-100976" b="-196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218812" r="-976" b="-1960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52229571"/>
                      </a:ext>
                    </a:extLst>
                  </a:tr>
                  <a:tr h="6204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88" t="-315686" r="-3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315686" r="-2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315686" r="-1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315686" r="-976" b="-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10839276"/>
                      </a:ext>
                    </a:extLst>
                  </a:tr>
                  <a:tr h="570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88" t="-451064" r="-3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451064" r="-2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451064" r="-1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451064" r="-976" b="-2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5" y="1576571"/>
                <a:ext cx="6793749" cy="45243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Input size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How many calls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How much work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What is the last level?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5. A. How much work for each leaf node?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   B. How many base case calls?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5" y="1576571"/>
                <a:ext cx="6793749" cy="4524315"/>
              </a:xfrm>
              <a:prstGeom prst="rect">
                <a:avLst/>
              </a:prstGeom>
              <a:blipFill rotWithShape="0">
                <a:blip r:embed="rId34"/>
                <a:stretch>
                  <a:fillRect l="-987" t="-1348" b="-13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2809448" y="1508799"/>
                <a:ext cx="450059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48" y="1508799"/>
                <a:ext cx="450059" cy="56701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/>
              <p:nvPr/>
            </p:nvSpPr>
            <p:spPr>
              <a:xfrm>
                <a:off x="3115189" y="4049375"/>
                <a:ext cx="2817951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4C3282"/>
                    </a:solidFill>
                  </a:rPr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>
                    <a:solidFill>
                      <a:srgbClr val="4C3282"/>
                    </a:solidFill>
                  </a:rPr>
                  <a:t> </a:t>
                </a:r>
                <a:r>
                  <a:rPr lang="en-US" b="0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b="0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A9B51F0-372F-4FC7-92E0-EDA7C4D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4049375"/>
                <a:ext cx="2817951" cy="461473"/>
              </a:xfrm>
              <a:prstGeom prst="rect">
                <a:avLst/>
              </a:prstGeom>
              <a:blipFill rotWithShape="0">
                <a:blip r:embed="rId25"/>
                <a:stretch>
                  <a:fillRect l="-173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/>
              <p:nvPr/>
            </p:nvSpPr>
            <p:spPr>
              <a:xfrm>
                <a:off x="4336452" y="484035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FD0301-367F-4433-B719-7EE918EB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52" y="4840353"/>
                <a:ext cx="375424" cy="3693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7626894" y="235895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7236242" y="4702397"/>
            <a:ext cx="303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 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3326432" y="3096668"/>
                <a:ext cx="1139991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32" y="3096668"/>
                <a:ext cx="1139991" cy="63684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250343" y="3025526"/>
                <a:ext cx="1494640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43" y="3025526"/>
                <a:ext cx="1494640" cy="77912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7955712" y="5216413"/>
                <a:ext cx="423628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712" y="5216413"/>
                <a:ext cx="4236288" cy="884473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3164479" y="5645045"/>
                <a:ext cx="2018886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79" y="5645045"/>
                <a:ext cx="2018886" cy="661271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5170559" y="5908522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6A479"/>
                </a:solidFill>
              </a:rPr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5085761" y="6261338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61" y="6261338"/>
                <a:ext cx="1827615" cy="381643"/>
              </a:xfrm>
              <a:prstGeom prst="rect">
                <a:avLst/>
              </a:prstGeom>
              <a:blipFill rotWithShape="0">
                <a:blip r:embed="rId3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6797041" y="5648637"/>
                <a:ext cx="1104470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1" y="5648637"/>
                <a:ext cx="1104470" cy="661271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7626894" y="103890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8007830" y="5106643"/>
            <a:ext cx="4101325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5155650" y="5908522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3259507" y="2434728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507" y="2434728"/>
                <a:ext cx="450060" cy="37824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387A2-AEA9-2745-A9FB-052A8ADF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184404-58F1-1943-804E-AB9347B6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7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423628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4236288" cy="8844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/>
              <p:nvPr/>
            </p:nvSpPr>
            <p:spPr>
              <a:xfrm>
                <a:off x="7527148" y="4991395"/>
                <a:ext cx="3674917" cy="86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7CFDCA-A4FD-4002-83E3-221EB0F7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4991395"/>
                <a:ext cx="3674917" cy="8660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4432495" cy="1140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4432495" cy="114005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4184992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4184992" cy="8844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799C7-0691-41DE-A32E-F01E1AC4F34F}"/>
              </a:ext>
            </a:extLst>
          </p:cNvPr>
          <p:cNvGrpSpPr/>
          <p:nvPr/>
        </p:nvGrpSpPr>
        <p:grpSpPr>
          <a:xfrm>
            <a:off x="4748272" y="4854992"/>
            <a:ext cx="2382495" cy="1858697"/>
            <a:chOff x="789712" y="5856544"/>
            <a:chExt cx="2382495" cy="1858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/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CB2D07-448A-4DD9-8023-E4BA7D345B53}"/>
                </a:ext>
              </a:extLst>
            </p:cNvPr>
            <p:cNvSpPr txBox="1"/>
            <p:nvPr/>
          </p:nvSpPr>
          <p:spPr>
            <a:xfrm>
              <a:off x="789714" y="5858244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infinite geometric series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8CE40-D95A-43F4-A3BD-D854BA1E86E5}"/>
                </a:ext>
              </a:extLst>
            </p:cNvPr>
            <p:cNvSpPr/>
            <p:nvPr/>
          </p:nvSpPr>
          <p:spPr>
            <a:xfrm>
              <a:off x="789714" y="5856544"/>
              <a:ext cx="2382493" cy="1858697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98B48-FD20-4FE2-ABDA-1F61B0524F20}"/>
                </a:ext>
              </a:extLst>
            </p:cNvPr>
            <p:cNvSpPr txBox="1"/>
            <p:nvPr/>
          </p:nvSpPr>
          <p:spPr>
            <a:xfrm>
              <a:off x="789712" y="7288515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when -1 &lt; x &lt; 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697621E-BDB0-4A17-BA26-BE0EEF2A739B}"/>
              </a:ext>
            </a:extLst>
          </p:cNvPr>
          <p:cNvSpPr txBox="1"/>
          <p:nvPr/>
        </p:nvSpPr>
        <p:spPr>
          <a:xfrm>
            <a:off x="197371" y="4810525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we’re trying to prove upper bound…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499709" y="5284929"/>
                <a:ext cx="3522503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5284929"/>
                <a:ext cx="3522503" cy="84786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form: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384449" y="1283333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 Simplify…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8C575-20CD-C74C-8BDC-B7D271AF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82951-D91F-6942-9540-2C6E24F4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32" grpId="0"/>
      <p:bldP spid="33" grpId="0"/>
      <p:bldP spid="3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Previously: Counting how long iterative functions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720030-778B-4749-A059-B0D32C51D18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717331" y="2613859"/>
            <a:ext cx="4348655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A826B-C91D-944B-94F0-2829E048014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17331" y="3985809"/>
            <a:ext cx="4569372" cy="20155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C84B3F-BCF9-7147-B817-0F8F7FB9E4D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17331" y="1241909"/>
            <a:ext cx="2088931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D649BD3-CB58-8C4D-95F7-6D4BF04ABDDC}"/>
              </a:ext>
            </a:extLst>
          </p:cNvPr>
          <p:cNvSpPr txBox="1">
            <a:spLocks/>
          </p:cNvSpPr>
          <p:nvPr/>
        </p:nvSpPr>
        <p:spPr>
          <a:xfrm>
            <a:off x="838200" y="1421296"/>
            <a:ext cx="4703618" cy="4755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b + 5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b /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c + 100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sum++;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(j &lt; 5) {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sum++;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sum++;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094AA-F078-314C-AB25-ADB8C42FD36B}"/>
              </a:ext>
            </a:extLst>
          </p:cNvPr>
          <p:cNvSpPr txBox="1"/>
          <p:nvPr/>
        </p:nvSpPr>
        <p:spPr>
          <a:xfrm>
            <a:off x="3157522" y="1648246"/>
            <a:ext cx="306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T(n) = 6 operations = O(1)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06A67C-CE0A-3D49-8920-DECAFC841C33}"/>
              </a:ext>
            </a:extLst>
          </p:cNvPr>
          <p:cNvSpPr txBox="1"/>
          <p:nvPr/>
        </p:nvSpPr>
        <p:spPr>
          <a:xfrm>
            <a:off x="5662687" y="3038793"/>
            <a:ext cx="235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T(n) = 1 + 5(n) = O(n)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0F2653-1F0F-1E4A-900C-0BBA187FF1E0}"/>
              </a:ext>
            </a:extLst>
          </p:cNvPr>
          <p:cNvSpPr txBox="1"/>
          <p:nvPr/>
        </p:nvSpPr>
        <p:spPr>
          <a:xfrm>
            <a:off x="5662687" y="4804830"/>
            <a:ext cx="235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T(n) = 2 + 5(n) = O(n)</a:t>
            </a:r>
          </a:p>
        </p:txBody>
      </p:sp>
    </p:spTree>
    <p:extLst>
      <p:ext uri="{BB962C8B-B14F-4D97-AF65-F5344CB8AC3E}">
        <p14:creationId xmlns:p14="http://schemas.microsoft.com/office/powerpoint/2010/main" val="53769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Now: Counting how long recursive functions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A826B-C91D-944B-94F0-2829E048014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8200" y="1421296"/>
            <a:ext cx="6283036" cy="24177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4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(int[] </a:t>
            </a: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400" b="1" kern="0" dirty="0"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latin typeface="Courier New" pitchFamily="49" charset="0"/>
              </a:rPr>
              <a:t> help(arr,0);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int </a:t>
            </a:r>
            <a:r>
              <a:rPr lang="en-US" sz="2400" b="1" kern="0" dirty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400" b="1" kern="0" dirty="0">
                <a:latin typeface="Courier New" pitchFamily="49" charset="0"/>
              </a:rPr>
              <a:t>(int[]</a:t>
            </a:r>
            <a:r>
              <a:rPr lang="en-US" sz="2400" b="1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400" b="1" kern="0" dirty="0" err="1">
                <a:latin typeface="Courier New" pitchFamily="49" charset="0"/>
              </a:rPr>
              <a:t>,int</a:t>
            </a:r>
            <a:r>
              <a:rPr lang="en-US" sz="2400" b="1" kern="0" dirty="0">
                <a:latin typeface="Courier New" pitchFamily="49" charset="0"/>
              </a:rPr>
              <a:t> </a:t>
            </a:r>
            <a:r>
              <a:rPr lang="en-US" sz="2400" b="1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400" b="1" kern="0" dirty="0">
                <a:latin typeface="Courier New" pitchFamily="49" charset="0"/>
              </a:rPr>
              <a:t>) {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2400" b="1" kern="0" dirty="0" err="1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==</a:t>
            </a:r>
            <a:r>
              <a:rPr lang="en-US" sz="2400" b="1" kern="0" dirty="0" err="1">
                <a:solidFill>
                  <a:schemeClr val="tx1"/>
                </a:solidFill>
                <a:latin typeface="Courier New" pitchFamily="49" charset="0"/>
              </a:rPr>
              <a:t>arr.length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) 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  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0;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latin typeface="Courier New" pitchFamily="49" charset="0"/>
              </a:rPr>
              <a:t> </a:t>
            </a:r>
            <a:r>
              <a:rPr lang="en-US" sz="2400" b="1" kern="0" dirty="0" err="1">
                <a:latin typeface="Courier New" pitchFamily="49" charset="0"/>
              </a:rPr>
              <a:t>arr</a:t>
            </a:r>
            <a:r>
              <a:rPr lang="en-US" sz="2400" b="1" kern="0" dirty="0">
                <a:latin typeface="Courier New" pitchFamily="49" charset="0"/>
              </a:rPr>
              <a:t>[</a:t>
            </a:r>
            <a:r>
              <a:rPr lang="en-US" sz="2400" b="1" kern="0" dirty="0" err="1">
                <a:latin typeface="Courier New" pitchFamily="49" charset="0"/>
              </a:rPr>
              <a:t>i</a:t>
            </a:r>
            <a:r>
              <a:rPr lang="en-US" sz="2400" b="1" kern="0" dirty="0">
                <a:latin typeface="Courier New" pitchFamily="49" charset="0"/>
              </a:rPr>
              <a:t>] + help(arr,i+1);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}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3A8539-D9B3-F04E-8E94-3809A071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7745"/>
            <a:ext cx="10515600" cy="1968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we count this function?</a:t>
            </a:r>
          </a:p>
          <a:p>
            <a:pPr marL="0" indent="0">
              <a:buNone/>
            </a:pPr>
            <a:r>
              <a:rPr lang="en-US" dirty="0"/>
              <a:t>If the function runs recursively, our formula for the running time should probably be recursive as well.</a:t>
            </a:r>
          </a:p>
          <a:p>
            <a:pPr marL="0" indent="0">
              <a:buNone/>
            </a:pPr>
            <a:r>
              <a:rPr lang="en-US" dirty="0"/>
              <a:t>Such a formula is a </a:t>
            </a:r>
            <a:r>
              <a:rPr lang="en-US" b="1" dirty="0"/>
              <a:t>recurrence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Recurrence Relation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1296"/>
                <a:ext cx="10515600" cy="49350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1      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does this say? </a:t>
                </a:r>
              </a:p>
              <a:p>
                <a:pPr marL="0" indent="0">
                  <a:buNone/>
                </a:pPr>
                <a:r>
                  <a:rPr lang="en-US" b="1" dirty="0"/>
                  <a:t>The input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is the size of the input to the recursive function.</a:t>
                </a:r>
              </a:p>
              <a:p>
                <a:pPr lvl="1"/>
                <a:r>
                  <a:rPr lang="en-US" b="1" i="1" u="sng" dirty="0"/>
                  <a:t>size of input</a:t>
                </a:r>
                <a:r>
                  <a:rPr lang="en-US" dirty="0"/>
                  <a:t>, so NOT necessarily the actual input value!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input to T() is large, the running time depends on the recursive call.</a:t>
                </a:r>
              </a:p>
              <a:p>
                <a:pPr marL="0" indent="0">
                  <a:buNone/>
                </a:pPr>
                <a:r>
                  <a:rPr lang="en-US" dirty="0"/>
                  <a:t>If not we can just use the base case.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1296"/>
                <a:ext cx="10515600" cy="4935054"/>
              </a:xfrm>
              <a:blipFill>
                <a:blip r:embed="rId3"/>
                <a:stretch>
                  <a:fillRect l="-1206" t="-44615" r="-603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Trying Again: Counting how long recursive functions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A826B-C91D-944B-94F0-2829E048014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8200" y="1421296"/>
            <a:ext cx="6283036" cy="24177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4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(int[] </a:t>
            </a: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400" b="1" kern="0" dirty="0"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latin typeface="Courier New" pitchFamily="49" charset="0"/>
              </a:rPr>
              <a:t> help(arr,0);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int </a:t>
            </a:r>
            <a:r>
              <a:rPr lang="en-US" sz="2400" b="1" kern="0" dirty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400" b="1" kern="0" dirty="0">
                <a:latin typeface="Courier New" pitchFamily="49" charset="0"/>
              </a:rPr>
              <a:t>(int[]</a:t>
            </a:r>
            <a:r>
              <a:rPr lang="en-US" sz="2400" b="1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400" b="1" kern="0" dirty="0" err="1">
                <a:latin typeface="Courier New" pitchFamily="49" charset="0"/>
              </a:rPr>
              <a:t>,int</a:t>
            </a:r>
            <a:r>
              <a:rPr lang="en-US" sz="2400" b="1" kern="0" dirty="0">
                <a:latin typeface="Courier New" pitchFamily="49" charset="0"/>
              </a:rPr>
              <a:t> </a:t>
            </a:r>
            <a:r>
              <a:rPr lang="en-US" sz="2400" b="1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400" b="1" kern="0" dirty="0">
                <a:latin typeface="Courier New" pitchFamily="49" charset="0"/>
              </a:rPr>
              <a:t>) {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2400" b="1" kern="0" dirty="0" err="1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==</a:t>
            </a:r>
            <a:r>
              <a:rPr lang="en-US" sz="2400" b="1" kern="0" dirty="0" err="1">
                <a:solidFill>
                  <a:schemeClr val="tx1"/>
                </a:solidFill>
                <a:latin typeface="Courier New" pitchFamily="49" charset="0"/>
              </a:rPr>
              <a:t>arr.length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) 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  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0;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latin typeface="Courier New" pitchFamily="49" charset="0"/>
              </a:rPr>
              <a:t> </a:t>
            </a:r>
            <a:r>
              <a:rPr lang="en-US" sz="2400" b="1" kern="0" dirty="0" err="1">
                <a:latin typeface="Courier New" pitchFamily="49" charset="0"/>
              </a:rPr>
              <a:t>arr</a:t>
            </a:r>
            <a:r>
              <a:rPr lang="en-US" sz="2400" b="1" kern="0" dirty="0">
                <a:latin typeface="Courier New" pitchFamily="49" charset="0"/>
              </a:rPr>
              <a:t>[</a:t>
            </a:r>
            <a:r>
              <a:rPr lang="en-US" sz="2400" b="1" kern="0" dirty="0" err="1">
                <a:latin typeface="Courier New" pitchFamily="49" charset="0"/>
              </a:rPr>
              <a:t>i</a:t>
            </a:r>
            <a:r>
              <a:rPr lang="en-US" sz="2400" b="1" kern="0" dirty="0">
                <a:latin typeface="Courier New" pitchFamily="49" charset="0"/>
              </a:rPr>
              <a:t>] + help(arr,i+1);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}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57745"/>
                <a:ext cx="7142018" cy="19689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57745"/>
                <a:ext cx="7142018" cy="1968981"/>
              </a:xfrm>
              <a:blipFill>
                <a:blip r:embed="rId4"/>
                <a:stretch>
                  <a:fillRect l="-8348" t="-144231" b="-16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14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Trying Again: Counting how long recursive functions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A826B-C91D-944B-94F0-2829E048014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8200" y="1421296"/>
            <a:ext cx="6283036" cy="24177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4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(int[] </a:t>
            </a: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400" b="1" kern="0" dirty="0"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latin typeface="Courier New" pitchFamily="49" charset="0"/>
              </a:rPr>
              <a:t> help(arr,0);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int </a:t>
            </a:r>
            <a:r>
              <a:rPr lang="en-US" sz="2400" b="1" kern="0" dirty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400" b="1" kern="0" dirty="0">
                <a:latin typeface="Courier New" pitchFamily="49" charset="0"/>
              </a:rPr>
              <a:t>(int[]</a:t>
            </a:r>
            <a:r>
              <a:rPr lang="en-US" sz="2400" b="1" kern="0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400" b="1" kern="0" dirty="0" err="1">
                <a:latin typeface="Courier New" pitchFamily="49" charset="0"/>
              </a:rPr>
              <a:t>,int</a:t>
            </a:r>
            <a:r>
              <a:rPr lang="en-US" sz="2400" b="1" kern="0" dirty="0">
                <a:latin typeface="Courier New" pitchFamily="49" charset="0"/>
              </a:rPr>
              <a:t> </a:t>
            </a:r>
            <a:r>
              <a:rPr lang="en-US" sz="2400" b="1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400" b="1" kern="0" dirty="0">
                <a:latin typeface="Courier New" pitchFamily="49" charset="0"/>
              </a:rPr>
              <a:t>) {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2400" b="1" kern="0" dirty="0" err="1">
                <a:solidFill>
                  <a:schemeClr val="tx1"/>
                </a:solidFill>
                <a:latin typeface="Courier New" pitchFamily="49" charset="0"/>
              </a:rPr>
              <a:t>i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==</a:t>
            </a:r>
            <a:r>
              <a:rPr lang="en-US" sz="2400" b="1" kern="0" dirty="0" err="1">
                <a:solidFill>
                  <a:schemeClr val="tx1"/>
                </a:solidFill>
                <a:latin typeface="Courier New" pitchFamily="49" charset="0"/>
              </a:rPr>
              <a:t>arr.length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) 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  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0;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b="1" kern="0" dirty="0">
                <a:latin typeface="Courier New" pitchFamily="49" charset="0"/>
              </a:rPr>
              <a:t> </a:t>
            </a:r>
            <a:r>
              <a:rPr lang="en-US" sz="2400" b="1" kern="0" dirty="0" err="1">
                <a:latin typeface="Courier New" pitchFamily="49" charset="0"/>
              </a:rPr>
              <a:t>arr</a:t>
            </a:r>
            <a:r>
              <a:rPr lang="en-US" sz="2400" b="1" kern="0" dirty="0">
                <a:latin typeface="Courier New" pitchFamily="49" charset="0"/>
              </a:rPr>
              <a:t>[</a:t>
            </a:r>
            <a:r>
              <a:rPr lang="en-US" sz="2400" b="1" kern="0" dirty="0" err="1">
                <a:latin typeface="Courier New" pitchFamily="49" charset="0"/>
              </a:rPr>
              <a:t>i</a:t>
            </a:r>
            <a:r>
              <a:rPr lang="en-US" sz="2400" b="1" kern="0" dirty="0">
                <a:latin typeface="Courier New" pitchFamily="49" charset="0"/>
              </a:rPr>
              <a:t>] + help(arr,i+1);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Courier New" pitchFamily="49" charset="0"/>
              </a:rPr>
              <a:t>}</a:t>
            </a: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57745"/>
                <a:ext cx="10515600" cy="19689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6 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𝑖𝑠h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  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 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𝑖𝑠h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        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57745"/>
                <a:ext cx="10515600" cy="1968981"/>
              </a:xfrm>
              <a:blipFill>
                <a:blip r:embed="rId4"/>
                <a:stretch>
                  <a:fillRect l="-5669" t="-144231" b="-16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F2C680-AE7D-1D4D-BEDF-4286E2240044}"/>
              </a:ext>
            </a:extLst>
          </p:cNvPr>
          <p:cNvSpPr txBox="1"/>
          <p:nvPr/>
        </p:nvSpPr>
        <p:spPr>
          <a:xfrm>
            <a:off x="2715491" y="5414389"/>
            <a:ext cx="651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Constants don’t really matter so we often replace with c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, c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 etc. or even just O(1) or O(n)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BA680-0B32-804B-979C-BFD0A771E5A4}"/>
              </a:ext>
            </a:extLst>
          </p:cNvPr>
          <p:cNvSpPr txBox="1"/>
          <p:nvPr/>
        </p:nvSpPr>
        <p:spPr>
          <a:xfrm>
            <a:off x="1953491" y="4872563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3600" baseline="-25000" dirty="0">
                <a:solidFill>
                  <a:srgbClr val="FF0000"/>
                </a:solidFill>
              </a:rPr>
              <a:t>0</a:t>
            </a:r>
            <a:endParaRPr lang="en-US" sz="3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33B577-E3E6-6847-ADE8-CF37C6FB0B31}"/>
              </a:ext>
            </a:extLst>
          </p:cNvPr>
          <p:cNvCxnSpPr/>
          <p:nvPr/>
        </p:nvCxnSpPr>
        <p:spPr>
          <a:xfrm flipV="1">
            <a:off x="2507673" y="5035742"/>
            <a:ext cx="748145" cy="159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12ADB8-710C-EF4C-AC9C-44B5EA0027ED}"/>
              </a:ext>
            </a:extLst>
          </p:cNvPr>
          <p:cNvSpPr txBox="1"/>
          <p:nvPr/>
        </p:nvSpPr>
        <p:spPr>
          <a:xfrm>
            <a:off x="6096000" y="3302084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3600" baseline="-25000" dirty="0">
                <a:solidFill>
                  <a:srgbClr val="FF0000"/>
                </a:solidFill>
              </a:rPr>
              <a:t>0</a:t>
            </a:r>
            <a:endParaRPr lang="en-US" sz="3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062C6D-8268-0A48-B9E5-0286628F6780}"/>
              </a:ext>
            </a:extLst>
          </p:cNvPr>
          <p:cNvCxnSpPr>
            <a:cxnSpLocks/>
          </p:cNvCxnSpPr>
          <p:nvPr/>
        </p:nvCxnSpPr>
        <p:spPr>
          <a:xfrm flipH="1">
            <a:off x="5971309" y="3869295"/>
            <a:ext cx="207818" cy="188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3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B3D-55FD-CB4E-B058-C1040BE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A528-2AFB-914D-8BD2-78BE30BA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85D0-5DB2-0444-BA76-B78BAE9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9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A826B-C91D-944B-94F0-2829E048014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8199" y="1202636"/>
            <a:ext cx="9206345" cy="38295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Mystery(int n){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if(n == 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n*n;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for(int j = 0; j &lt; n;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(“hi!”);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3 * Mystery(n/2) + Mystery(n/2)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5890" y="5078681"/>
                <a:ext cx="8756073" cy="164279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03A8539-D9B3-F04E-8E94-3809A071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5890" y="5078681"/>
                <a:ext cx="8756073" cy="1642794"/>
              </a:xfrm>
              <a:blipFill>
                <a:blip r:embed="rId4"/>
                <a:stretch>
                  <a:fillRect l="-17221" t="-232824" b="-319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36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006FBF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3265</Words>
  <Application>Microsoft Macintosh PowerPoint</Application>
  <PresentationFormat>Widescreen</PresentationFormat>
  <Paragraphs>784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Franklin Gothic Book</vt:lpstr>
      <vt:lpstr>Franklin Gothic Medium</vt:lpstr>
      <vt:lpstr>Times New Roman</vt:lpstr>
      <vt:lpstr>Office Theme</vt:lpstr>
      <vt:lpstr>CSE 332: Data Structures &amp; Parallelism Lecture 5: Recurrences</vt:lpstr>
      <vt:lpstr>Announcements</vt:lpstr>
      <vt:lpstr>Today – Recurrence Relations</vt:lpstr>
      <vt:lpstr>Previously: Counting how long iterative functions run</vt:lpstr>
      <vt:lpstr>Now: Counting how long recursive functions run</vt:lpstr>
      <vt:lpstr>Example Recurrence Relation</vt:lpstr>
      <vt:lpstr>Trying Again: Counting how long recursive functions run</vt:lpstr>
      <vt:lpstr>Trying Again: Counting how long recursive functions run</vt:lpstr>
      <vt:lpstr>Another example</vt:lpstr>
      <vt:lpstr>Another example</vt:lpstr>
      <vt:lpstr>General guidelines</vt:lpstr>
      <vt:lpstr>You Try</vt:lpstr>
      <vt:lpstr>You Try</vt:lpstr>
      <vt:lpstr>Aside: Math Pedantics</vt:lpstr>
      <vt:lpstr>Very cool, what do we do with that?</vt:lpstr>
      <vt:lpstr>Solving Recurrence Relations</vt:lpstr>
      <vt:lpstr>Unrolling: Solving Recurrence Relations</vt:lpstr>
      <vt:lpstr>Unrolling: Solving Recurrence Relations</vt:lpstr>
      <vt:lpstr>Our Sum Array</vt:lpstr>
      <vt:lpstr>What about a binary version of sum?</vt:lpstr>
      <vt:lpstr>Tree Method General Idea</vt:lpstr>
      <vt:lpstr>Tree Method</vt:lpstr>
      <vt:lpstr>Tree Method</vt:lpstr>
      <vt:lpstr>Tree Method</vt:lpstr>
      <vt:lpstr>We can unroll but be really, really careful</vt:lpstr>
      <vt:lpstr>We can unroll but be really, really careful</vt:lpstr>
      <vt:lpstr>Another Example</vt:lpstr>
      <vt:lpstr>Another Example</vt:lpstr>
      <vt:lpstr>Another Example</vt:lpstr>
      <vt:lpstr>Parallelism teaser</vt:lpstr>
      <vt:lpstr>Really common recurrences</vt:lpstr>
      <vt:lpstr>More: Solving Recurrences III</vt:lpstr>
      <vt:lpstr>Solving Recurrences III</vt:lpstr>
      <vt:lpstr>Solving Recurrences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3</cp:revision>
  <cp:lastPrinted>2022-06-29T08:06:36Z</cp:lastPrinted>
  <dcterms:created xsi:type="dcterms:W3CDTF">2021-11-15T03:16:16Z</dcterms:created>
  <dcterms:modified xsi:type="dcterms:W3CDTF">2022-07-01T00:49:46Z</dcterms:modified>
</cp:coreProperties>
</file>